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0"/>
  </p:notesMasterIdLst>
  <p:sldIdLst>
    <p:sldId id="278" r:id="rId2"/>
    <p:sldId id="279" r:id="rId3"/>
    <p:sldId id="280" r:id="rId4"/>
    <p:sldId id="281" r:id="rId5"/>
    <p:sldId id="294" r:id="rId6"/>
    <p:sldId id="283" r:id="rId7"/>
    <p:sldId id="284" r:id="rId8"/>
    <p:sldId id="296" r:id="rId9"/>
    <p:sldId id="307" r:id="rId10"/>
    <p:sldId id="308" r:id="rId11"/>
    <p:sldId id="309" r:id="rId12"/>
    <p:sldId id="297" r:id="rId13"/>
    <p:sldId id="298" r:id="rId14"/>
    <p:sldId id="299" r:id="rId15"/>
    <p:sldId id="300" r:id="rId16"/>
    <p:sldId id="301" r:id="rId17"/>
    <p:sldId id="302" r:id="rId18"/>
    <p:sldId id="303" r:id="rId19"/>
    <p:sldId id="304" r:id="rId20"/>
    <p:sldId id="305" r:id="rId21"/>
    <p:sldId id="306" r:id="rId22"/>
    <p:sldId id="310" r:id="rId23"/>
    <p:sldId id="311" r:id="rId24"/>
    <p:sldId id="312" r:id="rId25"/>
    <p:sldId id="315" r:id="rId26"/>
    <p:sldId id="316" r:id="rId27"/>
    <p:sldId id="317" r:id="rId28"/>
    <p:sldId id="318" r:id="rId29"/>
    <p:sldId id="313" r:id="rId30"/>
    <p:sldId id="319" r:id="rId31"/>
    <p:sldId id="320" r:id="rId32"/>
    <p:sldId id="321" r:id="rId33"/>
    <p:sldId id="322" r:id="rId34"/>
    <p:sldId id="323" r:id="rId35"/>
    <p:sldId id="314" r:id="rId36"/>
    <p:sldId id="282" r:id="rId37"/>
    <p:sldId id="292" r:id="rId38"/>
    <p:sldId id="293" r:id="rId3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91" d="100"/>
          <a:sy n="91" d="100"/>
        </p:scale>
        <p:origin x="37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kumari846@gmail.com" userId="46d496cebd20c5fc" providerId="LiveId" clId="{AD31AABC-AAA3-4ADC-9290-92B1E445D19B}"/>
    <pc:docChg chg="undo redo custSel addSld delSld modSld">
      <pc:chgData name="archanakumari846@gmail.com" userId="46d496cebd20c5fc" providerId="LiveId" clId="{AD31AABC-AAA3-4ADC-9290-92B1E445D19B}" dt="2022-08-31T18:32:11.465" v="2569" actId="20577"/>
      <pc:docMkLst>
        <pc:docMk/>
      </pc:docMkLst>
      <pc:sldChg chg="delSp modSp mod">
        <pc:chgData name="archanakumari846@gmail.com" userId="46d496cebd20c5fc" providerId="LiveId" clId="{AD31AABC-AAA3-4ADC-9290-92B1E445D19B}" dt="2022-08-31T15:40:23.639" v="59" actId="14100"/>
        <pc:sldMkLst>
          <pc:docMk/>
          <pc:sldMk cId="979622006" sldId="280"/>
        </pc:sldMkLst>
        <pc:spChg chg="mod">
          <ac:chgData name="archanakumari846@gmail.com" userId="46d496cebd20c5fc" providerId="LiveId" clId="{AD31AABC-AAA3-4ADC-9290-92B1E445D19B}" dt="2022-08-31T15:40:23.639" v="59" actId="14100"/>
          <ac:spMkLst>
            <pc:docMk/>
            <pc:sldMk cId="979622006" sldId="280"/>
            <ac:spMk id="2" creationId="{4A940BC6-9DA0-FB4D-8879-DC8B3958C07C}"/>
          </ac:spMkLst>
        </pc:spChg>
        <pc:spChg chg="mod">
          <ac:chgData name="archanakumari846@gmail.com" userId="46d496cebd20c5fc" providerId="LiveId" clId="{AD31AABC-AAA3-4ADC-9290-92B1E445D19B}" dt="2022-08-31T15:40:16.037" v="57" actId="14100"/>
          <ac:spMkLst>
            <pc:docMk/>
            <pc:sldMk cId="979622006" sldId="280"/>
            <ac:spMk id="3" creationId="{1E0B8C4B-3A3C-9FD1-59FB-1666C1F09376}"/>
          </ac:spMkLst>
        </pc:spChg>
        <pc:spChg chg="del mod">
          <ac:chgData name="archanakumari846@gmail.com" userId="46d496cebd20c5fc" providerId="LiveId" clId="{AD31AABC-AAA3-4ADC-9290-92B1E445D19B}" dt="2022-08-31T15:40:10.264" v="56" actId="478"/>
          <ac:spMkLst>
            <pc:docMk/>
            <pc:sldMk cId="979622006" sldId="280"/>
            <ac:spMk id="14" creationId="{03571BF2-FCCE-E7A0-736D-9168D2BBFF63}"/>
          </ac:spMkLst>
        </pc:spChg>
      </pc:sldChg>
      <pc:sldChg chg="modSp mod">
        <pc:chgData name="archanakumari846@gmail.com" userId="46d496cebd20c5fc" providerId="LiveId" clId="{AD31AABC-AAA3-4ADC-9290-92B1E445D19B}" dt="2022-08-31T15:37:08.676" v="18" actId="1076"/>
        <pc:sldMkLst>
          <pc:docMk/>
          <pc:sldMk cId="2952923800" sldId="281"/>
        </pc:sldMkLst>
        <pc:spChg chg="mod">
          <ac:chgData name="archanakumari846@gmail.com" userId="46d496cebd20c5fc" providerId="LiveId" clId="{AD31AABC-AAA3-4ADC-9290-92B1E445D19B}" dt="2022-08-31T15:37:08.676" v="18" actId="1076"/>
          <ac:spMkLst>
            <pc:docMk/>
            <pc:sldMk cId="2952923800" sldId="281"/>
            <ac:spMk id="2" creationId="{D53B219B-7E3A-7E84-6386-37313F0CFB09}"/>
          </ac:spMkLst>
        </pc:spChg>
        <pc:spChg chg="mod">
          <ac:chgData name="archanakumari846@gmail.com" userId="46d496cebd20c5fc" providerId="LiveId" clId="{AD31AABC-AAA3-4ADC-9290-92B1E445D19B}" dt="2022-08-31T15:37:05.316" v="17" actId="14100"/>
          <ac:spMkLst>
            <pc:docMk/>
            <pc:sldMk cId="2952923800" sldId="281"/>
            <ac:spMk id="3" creationId="{A2E339BF-E6D7-DD0E-AF02-6813852EE723}"/>
          </ac:spMkLst>
        </pc:spChg>
      </pc:sldChg>
      <pc:sldChg chg="addSp delSp modSp mod">
        <pc:chgData name="archanakumari846@gmail.com" userId="46d496cebd20c5fc" providerId="LiveId" clId="{AD31AABC-AAA3-4ADC-9290-92B1E445D19B}" dt="2022-08-31T18:23:02.101" v="1919" actId="20577"/>
        <pc:sldMkLst>
          <pc:docMk/>
          <pc:sldMk cId="685681062" sldId="282"/>
        </pc:sldMkLst>
        <pc:spChg chg="mod">
          <ac:chgData name="archanakumari846@gmail.com" userId="46d496cebd20c5fc" providerId="LiveId" clId="{AD31AABC-AAA3-4ADC-9290-92B1E445D19B}" dt="2022-08-31T18:23:02.101" v="1919" actId="20577"/>
          <ac:spMkLst>
            <pc:docMk/>
            <pc:sldMk cId="685681062" sldId="282"/>
            <ac:spMk id="2" creationId="{FD5E8954-9BCB-7FD9-A210-38DC54382D45}"/>
          </ac:spMkLst>
        </pc:spChg>
        <pc:spChg chg="del">
          <ac:chgData name="archanakumari846@gmail.com" userId="46d496cebd20c5fc" providerId="LiveId" clId="{AD31AABC-AAA3-4ADC-9290-92B1E445D19B}" dt="2022-08-31T18:21:07.229" v="1812" actId="478"/>
          <ac:spMkLst>
            <pc:docMk/>
            <pc:sldMk cId="685681062" sldId="282"/>
            <ac:spMk id="4" creationId="{D2BBD890-6A99-C160-C084-2916E2310718}"/>
          </ac:spMkLst>
        </pc:spChg>
        <pc:spChg chg="del">
          <ac:chgData name="archanakumari846@gmail.com" userId="46d496cebd20c5fc" providerId="LiveId" clId="{AD31AABC-AAA3-4ADC-9290-92B1E445D19B}" dt="2022-08-31T18:20:59.943" v="1810" actId="478"/>
          <ac:spMkLst>
            <pc:docMk/>
            <pc:sldMk cId="685681062" sldId="282"/>
            <ac:spMk id="5" creationId="{EEE736C0-59DE-A4DF-7A05-6F22D48CC0D3}"/>
          </ac:spMkLst>
        </pc:spChg>
        <pc:spChg chg="del">
          <ac:chgData name="archanakumari846@gmail.com" userId="46d496cebd20c5fc" providerId="LiveId" clId="{AD31AABC-AAA3-4ADC-9290-92B1E445D19B}" dt="2022-08-31T18:20:47.807" v="1808" actId="478"/>
          <ac:spMkLst>
            <pc:docMk/>
            <pc:sldMk cId="685681062" sldId="282"/>
            <ac:spMk id="6" creationId="{8E016EE4-D06F-BB48-F27D-14F290F0FE86}"/>
          </ac:spMkLst>
        </pc:spChg>
        <pc:spChg chg="add del mod">
          <ac:chgData name="archanakumari846@gmail.com" userId="46d496cebd20c5fc" providerId="LiveId" clId="{AD31AABC-AAA3-4ADC-9290-92B1E445D19B}" dt="2022-08-31T18:20:56.427" v="1809" actId="478"/>
          <ac:spMkLst>
            <pc:docMk/>
            <pc:sldMk cId="685681062" sldId="282"/>
            <ac:spMk id="7" creationId="{AC4F197C-E252-6711-B601-3CD135630C02}"/>
          </ac:spMkLst>
        </pc:spChg>
        <pc:spChg chg="add del mod">
          <ac:chgData name="archanakumari846@gmail.com" userId="46d496cebd20c5fc" providerId="LiveId" clId="{AD31AABC-AAA3-4ADC-9290-92B1E445D19B}" dt="2022-08-31T18:21:02.357" v="1811" actId="478"/>
          <ac:spMkLst>
            <pc:docMk/>
            <pc:sldMk cId="685681062" sldId="282"/>
            <ac:spMk id="9" creationId="{F1E4009D-2032-586F-EFCE-D96B4F489276}"/>
          </ac:spMkLst>
        </pc:spChg>
        <pc:spChg chg="add del mod">
          <ac:chgData name="archanakumari846@gmail.com" userId="46d496cebd20c5fc" providerId="LiveId" clId="{AD31AABC-AAA3-4ADC-9290-92B1E445D19B}" dt="2022-08-31T18:21:09.319" v="1813" actId="478"/>
          <ac:spMkLst>
            <pc:docMk/>
            <pc:sldMk cId="685681062" sldId="282"/>
            <ac:spMk id="11" creationId="{D6FC315F-5E82-8F48-3B52-D68259717067}"/>
          </ac:spMkLst>
        </pc:spChg>
      </pc:sldChg>
      <pc:sldChg chg="addSp delSp modSp mod">
        <pc:chgData name="archanakumari846@gmail.com" userId="46d496cebd20c5fc" providerId="LiveId" clId="{AD31AABC-AAA3-4ADC-9290-92B1E445D19B}" dt="2022-08-31T15:46:28.330" v="82"/>
        <pc:sldMkLst>
          <pc:docMk/>
          <pc:sldMk cId="2903841477" sldId="283"/>
        </pc:sldMkLst>
        <pc:spChg chg="mod">
          <ac:chgData name="archanakumari846@gmail.com" userId="46d496cebd20c5fc" providerId="LiveId" clId="{AD31AABC-AAA3-4ADC-9290-92B1E445D19B}" dt="2022-08-31T15:38:48.199" v="32" actId="14100"/>
          <ac:spMkLst>
            <pc:docMk/>
            <pc:sldMk cId="2903841477" sldId="283"/>
            <ac:spMk id="2" creationId="{69125542-D540-B766-0FA1-10DE2ED0495C}"/>
          </ac:spMkLst>
        </pc:spChg>
        <pc:spChg chg="add mod">
          <ac:chgData name="archanakumari846@gmail.com" userId="46d496cebd20c5fc" providerId="LiveId" clId="{AD31AABC-AAA3-4ADC-9290-92B1E445D19B}" dt="2022-08-31T15:46:28.330" v="82"/>
          <ac:spMkLst>
            <pc:docMk/>
            <pc:sldMk cId="2903841477" sldId="283"/>
            <ac:spMk id="4" creationId="{1EC7E61B-B4C2-FF13-01E9-3390F16A7372}"/>
          </ac:spMkLst>
        </pc:spChg>
        <pc:graphicFrameChg chg="del mod">
          <ac:chgData name="archanakumari846@gmail.com" userId="46d496cebd20c5fc" providerId="LiveId" clId="{AD31AABC-AAA3-4ADC-9290-92B1E445D19B}" dt="2022-08-31T15:38:24.176" v="29" actId="21"/>
          <ac:graphicFrameMkLst>
            <pc:docMk/>
            <pc:sldMk cId="2903841477" sldId="283"/>
            <ac:graphicFrameMk id="5" creationId="{ED69F325-47F8-5A12-D3A4-2BB6ADB3D0B6}"/>
          </ac:graphicFrameMkLst>
        </pc:graphicFrameChg>
      </pc:sldChg>
      <pc:sldChg chg="modSp mod">
        <pc:chgData name="archanakumari846@gmail.com" userId="46d496cebd20c5fc" providerId="LiveId" clId="{AD31AABC-AAA3-4ADC-9290-92B1E445D19B}" dt="2022-08-31T16:04:34.472" v="170" actId="12"/>
        <pc:sldMkLst>
          <pc:docMk/>
          <pc:sldMk cId="2886474736" sldId="284"/>
        </pc:sldMkLst>
        <pc:spChg chg="mod">
          <ac:chgData name="archanakumari846@gmail.com" userId="46d496cebd20c5fc" providerId="LiveId" clId="{AD31AABC-AAA3-4ADC-9290-92B1E445D19B}" dt="2022-08-31T15:47:02.852" v="83"/>
          <ac:spMkLst>
            <pc:docMk/>
            <pc:sldMk cId="2886474736" sldId="284"/>
            <ac:spMk id="2" creationId="{884B311B-3177-0658-3585-6639F26A9BF6}"/>
          </ac:spMkLst>
        </pc:spChg>
        <pc:graphicFrameChg chg="mod modGraphic">
          <ac:chgData name="archanakumari846@gmail.com" userId="46d496cebd20c5fc" providerId="LiveId" clId="{AD31AABC-AAA3-4ADC-9290-92B1E445D19B}" dt="2022-08-31T16:04:34.472" v="170" actId="12"/>
          <ac:graphicFrameMkLst>
            <pc:docMk/>
            <pc:sldMk cId="2886474736" sldId="284"/>
            <ac:graphicFrameMk id="6" creationId="{705AB9BF-07E9-9DED-DB8B-F644759C8FDC}"/>
          </ac:graphicFrameMkLst>
        </pc:graphicFrameChg>
      </pc:sldChg>
      <pc:sldChg chg="del">
        <pc:chgData name="archanakumari846@gmail.com" userId="46d496cebd20c5fc" providerId="LiveId" clId="{AD31AABC-AAA3-4ADC-9290-92B1E445D19B}" dt="2022-08-31T18:20:08.294" v="1787" actId="2696"/>
        <pc:sldMkLst>
          <pc:docMk/>
          <pc:sldMk cId="2011930182" sldId="285"/>
        </pc:sldMkLst>
      </pc:sldChg>
      <pc:sldChg chg="del">
        <pc:chgData name="archanakumari846@gmail.com" userId="46d496cebd20c5fc" providerId="LiveId" clId="{AD31AABC-AAA3-4ADC-9290-92B1E445D19B}" dt="2022-08-31T18:20:12.353" v="1788" actId="2696"/>
        <pc:sldMkLst>
          <pc:docMk/>
          <pc:sldMk cId="2452269796" sldId="287"/>
        </pc:sldMkLst>
      </pc:sldChg>
      <pc:sldChg chg="del">
        <pc:chgData name="archanakumari846@gmail.com" userId="46d496cebd20c5fc" providerId="LiveId" clId="{AD31AABC-AAA3-4ADC-9290-92B1E445D19B}" dt="2022-08-31T18:20:15.731" v="1789" actId="2696"/>
        <pc:sldMkLst>
          <pc:docMk/>
          <pc:sldMk cId="1600494506" sldId="288"/>
        </pc:sldMkLst>
      </pc:sldChg>
      <pc:sldChg chg="del">
        <pc:chgData name="archanakumari846@gmail.com" userId="46d496cebd20c5fc" providerId="LiveId" clId="{AD31AABC-AAA3-4ADC-9290-92B1E445D19B}" dt="2022-08-31T18:20:19.181" v="1790" actId="2696"/>
        <pc:sldMkLst>
          <pc:docMk/>
          <pc:sldMk cId="2502887943" sldId="289"/>
        </pc:sldMkLst>
      </pc:sldChg>
      <pc:sldChg chg="del">
        <pc:chgData name="archanakumari846@gmail.com" userId="46d496cebd20c5fc" providerId="LiveId" clId="{AD31AABC-AAA3-4ADC-9290-92B1E445D19B}" dt="2022-08-31T18:23:50.908" v="1920" actId="2696"/>
        <pc:sldMkLst>
          <pc:docMk/>
          <pc:sldMk cId="3170280394" sldId="290"/>
        </pc:sldMkLst>
      </pc:sldChg>
      <pc:sldChg chg="del">
        <pc:chgData name="archanakumari846@gmail.com" userId="46d496cebd20c5fc" providerId="LiveId" clId="{AD31AABC-AAA3-4ADC-9290-92B1E445D19B}" dt="2022-08-31T18:20:27.191" v="1791" actId="2696"/>
        <pc:sldMkLst>
          <pc:docMk/>
          <pc:sldMk cId="249904479" sldId="291"/>
        </pc:sldMkLst>
      </pc:sldChg>
      <pc:sldChg chg="modSp mod">
        <pc:chgData name="archanakumari846@gmail.com" userId="46d496cebd20c5fc" providerId="LiveId" clId="{AD31AABC-AAA3-4ADC-9290-92B1E445D19B}" dt="2022-08-31T18:29:34.996" v="2554" actId="14100"/>
        <pc:sldMkLst>
          <pc:docMk/>
          <pc:sldMk cId="94818171" sldId="292"/>
        </pc:sldMkLst>
        <pc:spChg chg="mod">
          <ac:chgData name="archanakumari846@gmail.com" userId="46d496cebd20c5fc" providerId="LiveId" clId="{AD31AABC-AAA3-4ADC-9290-92B1E445D19B}" dt="2022-08-31T18:29:32.519" v="2553" actId="14100"/>
          <ac:spMkLst>
            <pc:docMk/>
            <pc:sldMk cId="94818171" sldId="292"/>
            <ac:spMk id="2" creationId="{B83F7D2E-080D-DBDD-73C4-3C38A2B77908}"/>
          </ac:spMkLst>
        </pc:spChg>
        <pc:spChg chg="mod">
          <ac:chgData name="archanakumari846@gmail.com" userId="46d496cebd20c5fc" providerId="LiveId" clId="{AD31AABC-AAA3-4ADC-9290-92B1E445D19B}" dt="2022-08-31T18:29:34.996" v="2554" actId="14100"/>
          <ac:spMkLst>
            <pc:docMk/>
            <pc:sldMk cId="94818171" sldId="292"/>
            <ac:spMk id="3" creationId="{2BE8FDE3-DBA4-6A04-C75D-E56FE92EF368}"/>
          </ac:spMkLst>
        </pc:spChg>
      </pc:sldChg>
      <pc:sldChg chg="modSp mod">
        <pc:chgData name="archanakumari846@gmail.com" userId="46d496cebd20c5fc" providerId="LiveId" clId="{AD31AABC-AAA3-4ADC-9290-92B1E445D19B}" dt="2022-08-31T18:32:11.465" v="2569" actId="20577"/>
        <pc:sldMkLst>
          <pc:docMk/>
          <pc:sldMk cId="1003962426" sldId="293"/>
        </pc:sldMkLst>
        <pc:spChg chg="mod">
          <ac:chgData name="archanakumari846@gmail.com" userId="46d496cebd20c5fc" providerId="LiveId" clId="{AD31AABC-AAA3-4ADC-9290-92B1E445D19B}" dt="2022-08-31T18:32:11.465" v="2569" actId="20577"/>
          <ac:spMkLst>
            <pc:docMk/>
            <pc:sldMk cId="1003962426" sldId="293"/>
            <ac:spMk id="3" creationId="{B787DFD8-D262-D485-B1F2-817C5A0928C5}"/>
          </ac:spMkLst>
        </pc:spChg>
      </pc:sldChg>
      <pc:sldChg chg="modSp add mod">
        <pc:chgData name="archanakumari846@gmail.com" userId="46d496cebd20c5fc" providerId="LiveId" clId="{AD31AABC-AAA3-4ADC-9290-92B1E445D19B}" dt="2022-08-31T15:43:53.812" v="74" actId="123"/>
        <pc:sldMkLst>
          <pc:docMk/>
          <pc:sldMk cId="2852482254" sldId="294"/>
        </pc:sldMkLst>
        <pc:spChg chg="mod">
          <ac:chgData name="archanakumari846@gmail.com" userId="46d496cebd20c5fc" providerId="LiveId" clId="{AD31AABC-AAA3-4ADC-9290-92B1E445D19B}" dt="2022-08-31T15:43:23.974" v="68" actId="255"/>
          <ac:spMkLst>
            <pc:docMk/>
            <pc:sldMk cId="2852482254" sldId="294"/>
            <ac:spMk id="2" creationId="{D53B219B-7E3A-7E84-6386-37313F0CFB09}"/>
          </ac:spMkLst>
        </pc:spChg>
        <pc:spChg chg="mod">
          <ac:chgData name="archanakumari846@gmail.com" userId="46d496cebd20c5fc" providerId="LiveId" clId="{AD31AABC-AAA3-4ADC-9290-92B1E445D19B}" dt="2022-08-31T15:43:53.812" v="74" actId="123"/>
          <ac:spMkLst>
            <pc:docMk/>
            <pc:sldMk cId="2852482254" sldId="294"/>
            <ac:spMk id="3" creationId="{A2E339BF-E6D7-DD0E-AF02-6813852EE723}"/>
          </ac:spMkLst>
        </pc:spChg>
      </pc:sldChg>
      <pc:sldChg chg="new del">
        <pc:chgData name="archanakumari846@gmail.com" userId="46d496cebd20c5fc" providerId="LiveId" clId="{AD31AABC-AAA3-4ADC-9290-92B1E445D19B}" dt="2022-08-31T16:05:25.883" v="183" actId="2696"/>
        <pc:sldMkLst>
          <pc:docMk/>
          <pc:sldMk cId="148030187" sldId="295"/>
        </pc:sldMkLst>
      </pc:sldChg>
      <pc:sldChg chg="delSp modSp add mod">
        <pc:chgData name="archanakumari846@gmail.com" userId="46d496cebd20c5fc" providerId="LiveId" clId="{AD31AABC-AAA3-4ADC-9290-92B1E445D19B}" dt="2022-08-31T16:14:06.627" v="501" actId="2711"/>
        <pc:sldMkLst>
          <pc:docMk/>
          <pc:sldMk cId="3120265036" sldId="296"/>
        </pc:sldMkLst>
        <pc:spChg chg="mod">
          <ac:chgData name="archanakumari846@gmail.com" userId="46d496cebd20c5fc" providerId="LiveId" clId="{AD31AABC-AAA3-4ADC-9290-92B1E445D19B}" dt="2022-08-31T16:06:42.285" v="193" actId="14100"/>
          <ac:spMkLst>
            <pc:docMk/>
            <pc:sldMk cId="3120265036" sldId="296"/>
            <ac:spMk id="2" creationId="{884B311B-3177-0658-3585-6639F26A9BF6}"/>
          </ac:spMkLst>
        </pc:spChg>
        <pc:spChg chg="del mod">
          <ac:chgData name="archanakumari846@gmail.com" userId="46d496cebd20c5fc" providerId="LiveId" clId="{AD31AABC-AAA3-4ADC-9290-92B1E445D19B}" dt="2022-08-31T16:06:32.368" v="191" actId="478"/>
          <ac:spMkLst>
            <pc:docMk/>
            <pc:sldMk cId="3120265036" sldId="296"/>
            <ac:spMk id="7" creationId="{3A122237-B06F-5E42-B051-D7859FC21D7D}"/>
          </ac:spMkLst>
        </pc:spChg>
        <pc:graphicFrameChg chg="mod modGraphic">
          <ac:chgData name="archanakumari846@gmail.com" userId="46d496cebd20c5fc" providerId="LiveId" clId="{AD31AABC-AAA3-4ADC-9290-92B1E445D19B}" dt="2022-08-31T16:14:06.627" v="501" actId="2711"/>
          <ac:graphicFrameMkLst>
            <pc:docMk/>
            <pc:sldMk cId="3120265036" sldId="296"/>
            <ac:graphicFrameMk id="6" creationId="{705AB9BF-07E9-9DED-DB8B-F644759C8FDC}"/>
          </ac:graphicFrameMkLst>
        </pc:graphicFrameChg>
      </pc:sldChg>
      <pc:sldChg chg="addSp delSp modSp add mod">
        <pc:chgData name="archanakumari846@gmail.com" userId="46d496cebd20c5fc" providerId="LiveId" clId="{AD31AABC-AAA3-4ADC-9290-92B1E445D19B}" dt="2022-08-31T17:22:28.081" v="590" actId="478"/>
        <pc:sldMkLst>
          <pc:docMk/>
          <pc:sldMk cId="3823115844" sldId="297"/>
        </pc:sldMkLst>
        <pc:spChg chg="mod">
          <ac:chgData name="archanakumari846@gmail.com" userId="46d496cebd20c5fc" providerId="LiveId" clId="{AD31AABC-AAA3-4ADC-9290-92B1E445D19B}" dt="2022-08-31T17:16:57.382" v="575"/>
          <ac:spMkLst>
            <pc:docMk/>
            <pc:sldMk cId="3823115844" sldId="297"/>
            <ac:spMk id="2" creationId="{884B311B-3177-0658-3585-6639F26A9BF6}"/>
          </ac:spMkLst>
        </pc:spChg>
        <pc:spChg chg="del mod">
          <ac:chgData name="archanakumari846@gmail.com" userId="46d496cebd20c5fc" providerId="LiveId" clId="{AD31AABC-AAA3-4ADC-9290-92B1E445D19B}" dt="2022-08-31T17:22:28.081" v="590" actId="478"/>
          <ac:spMkLst>
            <pc:docMk/>
            <pc:sldMk cId="3823115844" sldId="297"/>
            <ac:spMk id="7" creationId="{3A122237-B06F-5E42-B051-D7859FC21D7D}"/>
          </ac:spMkLst>
        </pc:spChg>
        <pc:spChg chg="add del mod">
          <ac:chgData name="archanakumari846@gmail.com" userId="46d496cebd20c5fc" providerId="LiveId" clId="{AD31AABC-AAA3-4ADC-9290-92B1E445D19B}" dt="2022-08-31T17:22:17.166" v="588" actId="478"/>
          <ac:spMkLst>
            <pc:docMk/>
            <pc:sldMk cId="3823115844" sldId="297"/>
            <ac:spMk id="11" creationId="{DD459080-B60E-A872-DEF6-3B5EAEB1DC09}"/>
          </ac:spMkLst>
        </pc:spChg>
        <pc:graphicFrameChg chg="del mod modGraphic">
          <ac:chgData name="archanakumari846@gmail.com" userId="46d496cebd20c5fc" providerId="LiveId" clId="{AD31AABC-AAA3-4ADC-9290-92B1E445D19B}" dt="2022-08-31T17:22:04.505" v="587" actId="478"/>
          <ac:graphicFrameMkLst>
            <pc:docMk/>
            <pc:sldMk cId="3823115844" sldId="297"/>
            <ac:graphicFrameMk id="6" creationId="{705AB9BF-07E9-9DED-DB8B-F644759C8FDC}"/>
          </ac:graphicFrameMkLst>
        </pc:graphicFrameChg>
        <pc:picChg chg="add del">
          <ac:chgData name="archanakumari846@gmail.com" userId="46d496cebd20c5fc" providerId="LiveId" clId="{AD31AABC-AAA3-4ADC-9290-92B1E445D19B}" dt="2022-08-31T17:21:12.429" v="579" actId="22"/>
          <ac:picMkLst>
            <pc:docMk/>
            <pc:sldMk cId="3823115844" sldId="297"/>
            <ac:picMk id="4" creationId="{B3866896-6552-69E1-35AC-021D9726F4EB}"/>
          </ac:picMkLst>
        </pc:picChg>
        <pc:picChg chg="add mod">
          <ac:chgData name="archanakumari846@gmail.com" userId="46d496cebd20c5fc" providerId="LiveId" clId="{AD31AABC-AAA3-4ADC-9290-92B1E445D19B}" dt="2022-08-31T17:21:33.590" v="585" actId="14100"/>
          <ac:picMkLst>
            <pc:docMk/>
            <pc:sldMk cId="3823115844" sldId="297"/>
            <ac:picMk id="9" creationId="{2E91C8CE-2442-1900-EEAE-D749642E9577}"/>
          </ac:picMkLst>
        </pc:picChg>
      </pc:sldChg>
      <pc:sldChg chg="delSp modSp add mod">
        <pc:chgData name="archanakumari846@gmail.com" userId="46d496cebd20c5fc" providerId="LiveId" clId="{AD31AABC-AAA3-4ADC-9290-92B1E445D19B}" dt="2022-08-31T17:33:39.476" v="913" actId="20577"/>
        <pc:sldMkLst>
          <pc:docMk/>
          <pc:sldMk cId="13487522" sldId="298"/>
        </pc:sldMkLst>
        <pc:spChg chg="mod">
          <ac:chgData name="archanakumari846@gmail.com" userId="46d496cebd20c5fc" providerId="LiveId" clId="{AD31AABC-AAA3-4ADC-9290-92B1E445D19B}" dt="2022-08-31T17:24:50.571" v="603" actId="122"/>
          <ac:spMkLst>
            <pc:docMk/>
            <pc:sldMk cId="13487522" sldId="298"/>
            <ac:spMk id="2" creationId="{884B311B-3177-0658-3585-6639F26A9BF6}"/>
          </ac:spMkLst>
        </pc:spChg>
        <pc:spChg chg="del">
          <ac:chgData name="archanakumari846@gmail.com" userId="46d496cebd20c5fc" providerId="LiveId" clId="{AD31AABC-AAA3-4ADC-9290-92B1E445D19B}" dt="2022-08-31T17:28:55.525" v="748" actId="478"/>
          <ac:spMkLst>
            <pc:docMk/>
            <pc:sldMk cId="13487522" sldId="298"/>
            <ac:spMk id="7" creationId="{3A122237-B06F-5E42-B051-D7859FC21D7D}"/>
          </ac:spMkLst>
        </pc:spChg>
        <pc:graphicFrameChg chg="mod modGraphic">
          <ac:chgData name="archanakumari846@gmail.com" userId="46d496cebd20c5fc" providerId="LiveId" clId="{AD31AABC-AAA3-4ADC-9290-92B1E445D19B}" dt="2022-08-31T17:33:39.476" v="913" actId="20577"/>
          <ac:graphicFrameMkLst>
            <pc:docMk/>
            <pc:sldMk cId="13487522" sldId="298"/>
            <ac:graphicFrameMk id="6" creationId="{705AB9BF-07E9-9DED-DB8B-F644759C8FDC}"/>
          </ac:graphicFrameMkLst>
        </pc:graphicFrameChg>
      </pc:sldChg>
      <pc:sldChg chg="modSp add mod">
        <pc:chgData name="archanakumari846@gmail.com" userId="46d496cebd20c5fc" providerId="LiveId" clId="{AD31AABC-AAA3-4ADC-9290-92B1E445D19B}" dt="2022-08-31T17:36:12.202" v="1105" actId="20577"/>
        <pc:sldMkLst>
          <pc:docMk/>
          <pc:sldMk cId="59449535" sldId="299"/>
        </pc:sldMkLst>
        <pc:spChg chg="mod">
          <ac:chgData name="archanakumari846@gmail.com" userId="46d496cebd20c5fc" providerId="LiveId" clId="{AD31AABC-AAA3-4ADC-9290-92B1E445D19B}" dt="2022-08-31T17:33:53.587" v="916" actId="122"/>
          <ac:spMkLst>
            <pc:docMk/>
            <pc:sldMk cId="59449535" sldId="299"/>
            <ac:spMk id="2" creationId="{884B311B-3177-0658-3585-6639F26A9BF6}"/>
          </ac:spMkLst>
        </pc:spChg>
        <pc:graphicFrameChg chg="modGraphic">
          <ac:chgData name="archanakumari846@gmail.com" userId="46d496cebd20c5fc" providerId="LiveId" clId="{AD31AABC-AAA3-4ADC-9290-92B1E445D19B}" dt="2022-08-31T17:36:12.202" v="1105" actId="20577"/>
          <ac:graphicFrameMkLst>
            <pc:docMk/>
            <pc:sldMk cId="59449535" sldId="299"/>
            <ac:graphicFrameMk id="6" creationId="{705AB9BF-07E9-9DED-DB8B-F644759C8FDC}"/>
          </ac:graphicFrameMkLst>
        </pc:graphicFrameChg>
      </pc:sldChg>
      <pc:sldChg chg="addSp delSp modSp add mod">
        <pc:chgData name="archanakumari846@gmail.com" userId="46d496cebd20c5fc" providerId="LiveId" clId="{AD31AABC-AAA3-4ADC-9290-92B1E445D19B}" dt="2022-08-31T17:38:35.471" v="1121" actId="1076"/>
        <pc:sldMkLst>
          <pc:docMk/>
          <pc:sldMk cId="3270869230" sldId="300"/>
        </pc:sldMkLst>
        <pc:spChg chg="mod">
          <ac:chgData name="archanakumari846@gmail.com" userId="46d496cebd20c5fc" providerId="LiveId" clId="{AD31AABC-AAA3-4ADC-9290-92B1E445D19B}" dt="2022-08-31T17:38:33.350" v="1120" actId="20577"/>
          <ac:spMkLst>
            <pc:docMk/>
            <pc:sldMk cId="3270869230" sldId="300"/>
            <ac:spMk id="2" creationId="{884B311B-3177-0658-3585-6639F26A9BF6}"/>
          </ac:spMkLst>
        </pc:spChg>
        <pc:spChg chg="add del mod">
          <ac:chgData name="archanakumari846@gmail.com" userId="46d496cebd20c5fc" providerId="LiveId" clId="{AD31AABC-AAA3-4ADC-9290-92B1E445D19B}" dt="2022-08-31T17:37:50.272" v="1112" actId="22"/>
          <ac:spMkLst>
            <pc:docMk/>
            <pc:sldMk cId="3270869230" sldId="300"/>
            <ac:spMk id="4" creationId="{D807F6A2-4473-01DD-E6A4-1D00FA3A5CCE}"/>
          </ac:spMkLst>
        </pc:spChg>
        <pc:spChg chg="del">
          <ac:chgData name="archanakumari846@gmail.com" userId="46d496cebd20c5fc" providerId="LiveId" clId="{AD31AABC-AAA3-4ADC-9290-92B1E445D19B}" dt="2022-08-31T17:38:07.244" v="1115" actId="478"/>
          <ac:spMkLst>
            <pc:docMk/>
            <pc:sldMk cId="3270869230" sldId="300"/>
            <ac:spMk id="7" creationId="{3A122237-B06F-5E42-B051-D7859FC21D7D}"/>
          </ac:spMkLst>
        </pc:spChg>
        <pc:graphicFrameChg chg="del">
          <ac:chgData name="archanakumari846@gmail.com" userId="46d496cebd20c5fc" providerId="LiveId" clId="{AD31AABC-AAA3-4ADC-9290-92B1E445D19B}" dt="2022-08-31T17:37:33.923" v="1108" actId="478"/>
          <ac:graphicFrameMkLst>
            <pc:docMk/>
            <pc:sldMk cId="3270869230" sldId="300"/>
            <ac:graphicFrameMk id="6" creationId="{705AB9BF-07E9-9DED-DB8B-F644759C8FDC}"/>
          </ac:graphicFrameMkLst>
        </pc:graphicFrameChg>
        <pc:picChg chg="add mod ord">
          <ac:chgData name="archanakumari846@gmail.com" userId="46d496cebd20c5fc" providerId="LiveId" clId="{AD31AABC-AAA3-4ADC-9290-92B1E445D19B}" dt="2022-08-31T17:38:35.471" v="1121" actId="1076"/>
          <ac:picMkLst>
            <pc:docMk/>
            <pc:sldMk cId="3270869230" sldId="300"/>
            <ac:picMk id="9" creationId="{FE7D7ACF-362E-DFD0-9E59-098596C4AD28}"/>
          </ac:picMkLst>
        </pc:picChg>
      </pc:sldChg>
      <pc:sldChg chg="addSp delSp modSp add mod">
        <pc:chgData name="archanakumari846@gmail.com" userId="46d496cebd20c5fc" providerId="LiveId" clId="{AD31AABC-AAA3-4ADC-9290-92B1E445D19B}" dt="2022-08-31T17:43:35.510" v="1258" actId="14100"/>
        <pc:sldMkLst>
          <pc:docMk/>
          <pc:sldMk cId="4102854314" sldId="301"/>
        </pc:sldMkLst>
        <pc:spChg chg="del">
          <ac:chgData name="archanakumari846@gmail.com" userId="46d496cebd20c5fc" providerId="LiveId" clId="{AD31AABC-AAA3-4ADC-9290-92B1E445D19B}" dt="2022-08-31T17:39:28.414" v="1124" actId="478"/>
          <ac:spMkLst>
            <pc:docMk/>
            <pc:sldMk cId="4102854314" sldId="301"/>
            <ac:spMk id="2" creationId="{884B311B-3177-0658-3585-6639F26A9BF6}"/>
          </ac:spMkLst>
        </pc:spChg>
        <pc:spChg chg="add del mod">
          <ac:chgData name="archanakumari846@gmail.com" userId="46d496cebd20c5fc" providerId="LiveId" clId="{AD31AABC-AAA3-4ADC-9290-92B1E445D19B}" dt="2022-08-31T17:39:31.911" v="1125" actId="478"/>
          <ac:spMkLst>
            <pc:docMk/>
            <pc:sldMk cId="4102854314" sldId="301"/>
            <ac:spMk id="4" creationId="{F35A2E9A-B24F-5737-B403-6226B147C78C}"/>
          </ac:spMkLst>
        </pc:spChg>
        <pc:spChg chg="del mod">
          <ac:chgData name="archanakumari846@gmail.com" userId="46d496cebd20c5fc" providerId="LiveId" clId="{AD31AABC-AAA3-4ADC-9290-92B1E445D19B}" dt="2022-08-31T17:39:20.510" v="1123" actId="478"/>
          <ac:spMkLst>
            <pc:docMk/>
            <pc:sldMk cId="4102854314" sldId="301"/>
            <ac:spMk id="7" creationId="{3A122237-B06F-5E42-B051-D7859FC21D7D}"/>
          </ac:spMkLst>
        </pc:spChg>
        <pc:graphicFrameChg chg="mod modGraphic">
          <ac:chgData name="archanakumari846@gmail.com" userId="46d496cebd20c5fc" providerId="LiveId" clId="{AD31AABC-AAA3-4ADC-9290-92B1E445D19B}" dt="2022-08-31T17:43:31.752" v="1257" actId="14100"/>
          <ac:graphicFrameMkLst>
            <pc:docMk/>
            <pc:sldMk cId="4102854314" sldId="301"/>
            <ac:graphicFrameMk id="6" creationId="{705AB9BF-07E9-9DED-DB8B-F644759C8FDC}"/>
          </ac:graphicFrameMkLst>
        </pc:graphicFrameChg>
        <pc:picChg chg="add mod">
          <ac:chgData name="archanakumari846@gmail.com" userId="46d496cebd20c5fc" providerId="LiveId" clId="{AD31AABC-AAA3-4ADC-9290-92B1E445D19B}" dt="2022-08-31T17:43:35.510" v="1258" actId="14100"/>
          <ac:picMkLst>
            <pc:docMk/>
            <pc:sldMk cId="4102854314" sldId="301"/>
            <ac:picMk id="9" creationId="{C01011E2-996F-0474-E6BB-863F00C23926}"/>
          </ac:picMkLst>
        </pc:picChg>
      </pc:sldChg>
      <pc:sldChg chg="addSp delSp modSp add mod">
        <pc:chgData name="archanakumari846@gmail.com" userId="46d496cebd20c5fc" providerId="LiveId" clId="{AD31AABC-AAA3-4ADC-9290-92B1E445D19B}" dt="2022-08-31T17:47:13.739" v="1373" actId="20577"/>
        <pc:sldMkLst>
          <pc:docMk/>
          <pc:sldMk cId="382518365" sldId="302"/>
        </pc:sldMkLst>
        <pc:spChg chg="mod">
          <ac:chgData name="archanakumari846@gmail.com" userId="46d496cebd20c5fc" providerId="LiveId" clId="{AD31AABC-AAA3-4ADC-9290-92B1E445D19B}" dt="2022-08-31T17:47:13.739" v="1373" actId="20577"/>
          <ac:spMkLst>
            <pc:docMk/>
            <pc:sldMk cId="382518365" sldId="302"/>
            <ac:spMk id="2" creationId="{884B311B-3177-0658-3585-6639F26A9BF6}"/>
          </ac:spMkLst>
        </pc:spChg>
        <pc:spChg chg="del">
          <ac:chgData name="archanakumari846@gmail.com" userId="46d496cebd20c5fc" providerId="LiveId" clId="{AD31AABC-AAA3-4ADC-9290-92B1E445D19B}" dt="2022-08-31T17:45:32.348" v="1288" actId="478"/>
          <ac:spMkLst>
            <pc:docMk/>
            <pc:sldMk cId="382518365" sldId="302"/>
            <ac:spMk id="7" creationId="{3A122237-B06F-5E42-B051-D7859FC21D7D}"/>
          </ac:spMkLst>
        </pc:spChg>
        <pc:graphicFrameChg chg="mod modGraphic">
          <ac:chgData name="archanakumari846@gmail.com" userId="46d496cebd20c5fc" providerId="LiveId" clId="{AD31AABC-AAA3-4ADC-9290-92B1E445D19B}" dt="2022-08-31T17:46:45.820" v="1372" actId="207"/>
          <ac:graphicFrameMkLst>
            <pc:docMk/>
            <pc:sldMk cId="382518365" sldId="302"/>
            <ac:graphicFrameMk id="6" creationId="{705AB9BF-07E9-9DED-DB8B-F644759C8FDC}"/>
          </ac:graphicFrameMkLst>
        </pc:graphicFrameChg>
        <pc:picChg chg="add mod">
          <ac:chgData name="archanakumari846@gmail.com" userId="46d496cebd20c5fc" providerId="LiveId" clId="{AD31AABC-AAA3-4ADC-9290-92B1E445D19B}" dt="2022-08-31T17:45:38.432" v="1289" actId="14100"/>
          <ac:picMkLst>
            <pc:docMk/>
            <pc:sldMk cId="382518365" sldId="302"/>
            <ac:picMk id="4" creationId="{2C17C484-90E8-3862-A003-EE09AAD924F0}"/>
          </ac:picMkLst>
        </pc:picChg>
      </pc:sldChg>
      <pc:sldChg chg="addSp delSp modSp add mod">
        <pc:chgData name="archanakumari846@gmail.com" userId="46d496cebd20c5fc" providerId="LiveId" clId="{AD31AABC-AAA3-4ADC-9290-92B1E445D19B}" dt="2022-08-31T17:52:26.084" v="1556" actId="14100"/>
        <pc:sldMkLst>
          <pc:docMk/>
          <pc:sldMk cId="3708133861" sldId="303"/>
        </pc:sldMkLst>
        <pc:spChg chg="mod">
          <ac:chgData name="archanakumari846@gmail.com" userId="46d496cebd20c5fc" providerId="LiveId" clId="{AD31AABC-AAA3-4ADC-9290-92B1E445D19B}" dt="2022-08-31T17:51:58.441" v="1547" actId="14100"/>
          <ac:spMkLst>
            <pc:docMk/>
            <pc:sldMk cId="3708133861" sldId="303"/>
            <ac:spMk id="2" creationId="{884B311B-3177-0658-3585-6639F26A9BF6}"/>
          </ac:spMkLst>
        </pc:spChg>
        <pc:spChg chg="del">
          <ac:chgData name="archanakumari846@gmail.com" userId="46d496cebd20c5fc" providerId="LiveId" clId="{AD31AABC-AAA3-4ADC-9290-92B1E445D19B}" dt="2022-08-31T17:50:57.660" v="1531" actId="478"/>
          <ac:spMkLst>
            <pc:docMk/>
            <pc:sldMk cId="3708133861" sldId="303"/>
            <ac:spMk id="7" creationId="{3A122237-B06F-5E42-B051-D7859FC21D7D}"/>
          </ac:spMkLst>
        </pc:spChg>
        <pc:graphicFrameChg chg="mod modGraphic">
          <ac:chgData name="archanakumari846@gmail.com" userId="46d496cebd20c5fc" providerId="LiveId" clId="{AD31AABC-AAA3-4ADC-9290-92B1E445D19B}" dt="2022-08-31T17:52:04.074" v="1549" actId="14100"/>
          <ac:graphicFrameMkLst>
            <pc:docMk/>
            <pc:sldMk cId="3708133861" sldId="303"/>
            <ac:graphicFrameMk id="6" creationId="{705AB9BF-07E9-9DED-DB8B-F644759C8FDC}"/>
          </ac:graphicFrameMkLst>
        </pc:graphicFrameChg>
        <pc:picChg chg="add mod">
          <ac:chgData name="archanakumari846@gmail.com" userId="46d496cebd20c5fc" providerId="LiveId" clId="{AD31AABC-AAA3-4ADC-9290-92B1E445D19B}" dt="2022-08-31T17:52:07.762" v="1550" actId="1076"/>
          <ac:picMkLst>
            <pc:docMk/>
            <pc:sldMk cId="3708133861" sldId="303"/>
            <ac:picMk id="4" creationId="{2C8F5B12-9211-4DF3-5B2C-7D13EACB352D}"/>
          </ac:picMkLst>
        </pc:picChg>
        <pc:picChg chg="add mod">
          <ac:chgData name="archanakumari846@gmail.com" userId="46d496cebd20c5fc" providerId="LiveId" clId="{AD31AABC-AAA3-4ADC-9290-92B1E445D19B}" dt="2022-08-31T17:52:26.084" v="1556" actId="14100"/>
          <ac:picMkLst>
            <pc:docMk/>
            <pc:sldMk cId="3708133861" sldId="303"/>
            <ac:picMk id="9" creationId="{DBF7FD06-1EB3-1BEF-7138-2B70CCB58E2F}"/>
          </ac:picMkLst>
        </pc:picChg>
      </pc:sldChg>
      <pc:sldChg chg="addSp delSp modSp add mod">
        <pc:chgData name="archanakumari846@gmail.com" userId="46d496cebd20c5fc" providerId="LiveId" clId="{AD31AABC-AAA3-4ADC-9290-92B1E445D19B}" dt="2022-08-31T17:54:05.770" v="1571" actId="14100"/>
        <pc:sldMkLst>
          <pc:docMk/>
          <pc:sldMk cId="2463755204" sldId="304"/>
        </pc:sldMkLst>
        <pc:spChg chg="mod">
          <ac:chgData name="archanakumari846@gmail.com" userId="46d496cebd20c5fc" providerId="LiveId" clId="{AD31AABC-AAA3-4ADC-9290-92B1E445D19B}" dt="2022-08-31T17:53:46.895" v="1566" actId="14100"/>
          <ac:spMkLst>
            <pc:docMk/>
            <pc:sldMk cId="2463755204" sldId="304"/>
            <ac:spMk id="2" creationId="{884B311B-3177-0658-3585-6639F26A9BF6}"/>
          </ac:spMkLst>
        </pc:spChg>
        <pc:spChg chg="add del mod">
          <ac:chgData name="archanakumari846@gmail.com" userId="46d496cebd20c5fc" providerId="LiveId" clId="{AD31AABC-AAA3-4ADC-9290-92B1E445D19B}" dt="2022-08-31T17:53:07.754" v="1562" actId="478"/>
          <ac:spMkLst>
            <pc:docMk/>
            <pc:sldMk cId="2463755204" sldId="304"/>
            <ac:spMk id="4" creationId="{36B28DFC-1F20-A377-C9AE-104DBB74D0B3}"/>
          </ac:spMkLst>
        </pc:spChg>
        <pc:spChg chg="del">
          <ac:chgData name="archanakumari846@gmail.com" userId="46d496cebd20c5fc" providerId="LiveId" clId="{AD31AABC-AAA3-4ADC-9290-92B1E445D19B}" dt="2022-08-31T17:53:03.979" v="1561" actId="478"/>
          <ac:spMkLst>
            <pc:docMk/>
            <pc:sldMk cId="2463755204" sldId="304"/>
            <ac:spMk id="7" creationId="{3A122237-B06F-5E42-B051-D7859FC21D7D}"/>
          </ac:spMkLst>
        </pc:spChg>
        <pc:graphicFrameChg chg="del modGraphic">
          <ac:chgData name="archanakumari846@gmail.com" userId="46d496cebd20c5fc" providerId="LiveId" clId="{AD31AABC-AAA3-4ADC-9290-92B1E445D19B}" dt="2022-08-31T17:52:59.647" v="1560" actId="478"/>
          <ac:graphicFrameMkLst>
            <pc:docMk/>
            <pc:sldMk cId="2463755204" sldId="304"/>
            <ac:graphicFrameMk id="6" creationId="{705AB9BF-07E9-9DED-DB8B-F644759C8FDC}"/>
          </ac:graphicFrameMkLst>
        </pc:graphicFrameChg>
        <pc:picChg chg="add mod">
          <ac:chgData name="archanakumari846@gmail.com" userId="46d496cebd20c5fc" providerId="LiveId" clId="{AD31AABC-AAA3-4ADC-9290-92B1E445D19B}" dt="2022-08-31T17:54:05.770" v="1571" actId="14100"/>
          <ac:picMkLst>
            <pc:docMk/>
            <pc:sldMk cId="2463755204" sldId="304"/>
            <ac:picMk id="9" creationId="{E17CABBF-CD41-9589-EED7-271F7E4FCFC1}"/>
          </ac:picMkLst>
        </pc:picChg>
      </pc:sldChg>
      <pc:sldChg chg="addSp delSp modSp add mod">
        <pc:chgData name="archanakumari846@gmail.com" userId="46d496cebd20c5fc" providerId="LiveId" clId="{AD31AABC-AAA3-4ADC-9290-92B1E445D19B}" dt="2022-08-31T17:56:48.781" v="1597" actId="1076"/>
        <pc:sldMkLst>
          <pc:docMk/>
          <pc:sldMk cId="1767701027" sldId="305"/>
        </pc:sldMkLst>
        <pc:spChg chg="mod">
          <ac:chgData name="archanakumari846@gmail.com" userId="46d496cebd20c5fc" providerId="LiveId" clId="{AD31AABC-AAA3-4ADC-9290-92B1E445D19B}" dt="2022-08-31T17:54:59.265" v="1575" actId="14100"/>
          <ac:spMkLst>
            <pc:docMk/>
            <pc:sldMk cId="1767701027" sldId="305"/>
            <ac:spMk id="2" creationId="{884B311B-3177-0658-3585-6639F26A9BF6}"/>
          </ac:spMkLst>
        </pc:spChg>
        <pc:spChg chg="del">
          <ac:chgData name="archanakumari846@gmail.com" userId="46d496cebd20c5fc" providerId="LiveId" clId="{AD31AABC-AAA3-4ADC-9290-92B1E445D19B}" dt="2022-08-31T17:55:06.384" v="1576" actId="478"/>
          <ac:spMkLst>
            <pc:docMk/>
            <pc:sldMk cId="1767701027" sldId="305"/>
            <ac:spMk id="7" creationId="{3A122237-B06F-5E42-B051-D7859FC21D7D}"/>
          </ac:spMkLst>
        </pc:spChg>
        <pc:graphicFrameChg chg="mod modGraphic">
          <ac:chgData name="archanakumari846@gmail.com" userId="46d496cebd20c5fc" providerId="LiveId" clId="{AD31AABC-AAA3-4ADC-9290-92B1E445D19B}" dt="2022-08-31T17:56:29.230" v="1595" actId="122"/>
          <ac:graphicFrameMkLst>
            <pc:docMk/>
            <pc:sldMk cId="1767701027" sldId="305"/>
            <ac:graphicFrameMk id="6" creationId="{705AB9BF-07E9-9DED-DB8B-F644759C8FDC}"/>
          </ac:graphicFrameMkLst>
        </pc:graphicFrameChg>
        <pc:picChg chg="add mod">
          <ac:chgData name="archanakumari846@gmail.com" userId="46d496cebd20c5fc" providerId="LiveId" clId="{AD31AABC-AAA3-4ADC-9290-92B1E445D19B}" dt="2022-08-31T17:56:48.781" v="1597" actId="1076"/>
          <ac:picMkLst>
            <pc:docMk/>
            <pc:sldMk cId="1767701027" sldId="305"/>
            <ac:picMk id="4" creationId="{8E5F5018-2CFA-0FD1-D482-294D835C012B}"/>
          </ac:picMkLst>
        </pc:picChg>
      </pc:sldChg>
      <pc:sldChg chg="addSp delSp modSp add mod">
        <pc:chgData name="archanakumari846@gmail.com" userId="46d496cebd20c5fc" providerId="LiveId" clId="{AD31AABC-AAA3-4ADC-9290-92B1E445D19B}" dt="2022-08-31T17:59:02.722" v="1609" actId="1076"/>
        <pc:sldMkLst>
          <pc:docMk/>
          <pc:sldMk cId="917364580" sldId="306"/>
        </pc:sldMkLst>
        <pc:spChg chg="mod">
          <ac:chgData name="archanakumari846@gmail.com" userId="46d496cebd20c5fc" providerId="LiveId" clId="{AD31AABC-AAA3-4ADC-9290-92B1E445D19B}" dt="2022-08-31T17:58:13.523" v="1602" actId="14100"/>
          <ac:spMkLst>
            <pc:docMk/>
            <pc:sldMk cId="917364580" sldId="306"/>
            <ac:spMk id="2" creationId="{884B311B-3177-0658-3585-6639F26A9BF6}"/>
          </ac:spMkLst>
        </pc:spChg>
        <pc:spChg chg="add del mod">
          <ac:chgData name="archanakumari846@gmail.com" userId="46d496cebd20c5fc" providerId="LiveId" clId="{AD31AABC-AAA3-4ADC-9290-92B1E445D19B}" dt="2022-08-31T17:58:25.045" v="1604" actId="478"/>
          <ac:spMkLst>
            <pc:docMk/>
            <pc:sldMk cId="917364580" sldId="306"/>
            <ac:spMk id="4" creationId="{3BA2BAAA-7B4A-EEB2-B3A3-4514BD056AA3}"/>
          </ac:spMkLst>
        </pc:spChg>
        <pc:spChg chg="del">
          <ac:chgData name="archanakumari846@gmail.com" userId="46d496cebd20c5fc" providerId="LiveId" clId="{AD31AABC-AAA3-4ADC-9290-92B1E445D19B}" dt="2022-08-31T17:58:07.711" v="1600" actId="478"/>
          <ac:spMkLst>
            <pc:docMk/>
            <pc:sldMk cId="917364580" sldId="306"/>
            <ac:spMk id="7" creationId="{3A122237-B06F-5E42-B051-D7859FC21D7D}"/>
          </ac:spMkLst>
        </pc:spChg>
        <pc:graphicFrameChg chg="del">
          <ac:chgData name="archanakumari846@gmail.com" userId="46d496cebd20c5fc" providerId="LiveId" clId="{AD31AABC-AAA3-4ADC-9290-92B1E445D19B}" dt="2022-08-31T17:58:20.624" v="1603" actId="478"/>
          <ac:graphicFrameMkLst>
            <pc:docMk/>
            <pc:sldMk cId="917364580" sldId="306"/>
            <ac:graphicFrameMk id="6" creationId="{705AB9BF-07E9-9DED-DB8B-F644759C8FDC}"/>
          </ac:graphicFrameMkLst>
        </pc:graphicFrameChg>
        <pc:picChg chg="add mod">
          <ac:chgData name="archanakumari846@gmail.com" userId="46d496cebd20c5fc" providerId="LiveId" clId="{AD31AABC-AAA3-4ADC-9290-92B1E445D19B}" dt="2022-08-31T17:59:02.722" v="1609" actId="1076"/>
          <ac:picMkLst>
            <pc:docMk/>
            <pc:sldMk cId="917364580" sldId="306"/>
            <ac:picMk id="9" creationId="{5A93A15A-1F3B-0A53-C4C0-19BF411778E0}"/>
          </ac:picMkLst>
        </pc:picChg>
      </pc:sldChg>
      <pc:sldChg chg="delSp modSp new mod">
        <pc:chgData name="archanakumari846@gmail.com" userId="46d496cebd20c5fc" providerId="LiveId" clId="{AD31AABC-AAA3-4ADC-9290-92B1E445D19B}" dt="2022-08-31T16:15:11.933" v="511" actId="2711"/>
        <pc:sldMkLst>
          <pc:docMk/>
          <pc:sldMk cId="4182228535" sldId="307"/>
        </pc:sldMkLst>
        <pc:spChg chg="del">
          <ac:chgData name="archanakumari846@gmail.com" userId="46d496cebd20c5fc" providerId="LiveId" clId="{AD31AABC-AAA3-4ADC-9290-92B1E445D19B}" dt="2022-08-31T16:11:22.548" v="473" actId="478"/>
          <ac:spMkLst>
            <pc:docMk/>
            <pc:sldMk cId="4182228535" sldId="307"/>
            <ac:spMk id="2" creationId="{8B4ADE1A-177E-E409-1402-65F37663D76A}"/>
          </ac:spMkLst>
        </pc:spChg>
        <pc:spChg chg="mod">
          <ac:chgData name="archanakumari846@gmail.com" userId="46d496cebd20c5fc" providerId="LiveId" clId="{AD31AABC-AAA3-4ADC-9290-92B1E445D19B}" dt="2022-08-31T16:15:11.933" v="511" actId="2711"/>
          <ac:spMkLst>
            <pc:docMk/>
            <pc:sldMk cId="4182228535" sldId="307"/>
            <ac:spMk id="3" creationId="{0A3678DB-8A2C-AC41-CB38-002D1CF6C31E}"/>
          </ac:spMkLst>
        </pc:spChg>
        <pc:spChg chg="del mod">
          <ac:chgData name="archanakumari846@gmail.com" userId="46d496cebd20c5fc" providerId="LiveId" clId="{AD31AABC-AAA3-4ADC-9290-92B1E445D19B}" dt="2022-08-31T16:11:35.021" v="477" actId="478"/>
          <ac:spMkLst>
            <pc:docMk/>
            <pc:sldMk cId="4182228535" sldId="307"/>
            <ac:spMk id="4" creationId="{C9F86354-8EF0-28D2-CA62-52D0529EEC96}"/>
          </ac:spMkLst>
        </pc:spChg>
      </pc:sldChg>
      <pc:sldChg chg="modSp add mod">
        <pc:chgData name="archanakumari846@gmail.com" userId="46d496cebd20c5fc" providerId="LiveId" clId="{AD31AABC-AAA3-4ADC-9290-92B1E445D19B}" dt="2022-08-31T16:17:28.410" v="525" actId="14100"/>
        <pc:sldMkLst>
          <pc:docMk/>
          <pc:sldMk cId="2474570288" sldId="308"/>
        </pc:sldMkLst>
        <pc:spChg chg="mod">
          <ac:chgData name="archanakumari846@gmail.com" userId="46d496cebd20c5fc" providerId="LiveId" clId="{AD31AABC-AAA3-4ADC-9290-92B1E445D19B}" dt="2022-08-31T16:17:28.410" v="525" actId="14100"/>
          <ac:spMkLst>
            <pc:docMk/>
            <pc:sldMk cId="2474570288" sldId="308"/>
            <ac:spMk id="3" creationId="{0A3678DB-8A2C-AC41-CB38-002D1CF6C31E}"/>
          </ac:spMkLst>
        </pc:spChg>
      </pc:sldChg>
      <pc:sldChg chg="modSp add mod">
        <pc:chgData name="archanakumari846@gmail.com" userId="46d496cebd20c5fc" providerId="LiveId" clId="{AD31AABC-AAA3-4ADC-9290-92B1E445D19B}" dt="2022-08-31T16:18:28.150" v="533" actId="255"/>
        <pc:sldMkLst>
          <pc:docMk/>
          <pc:sldMk cId="1043229352" sldId="309"/>
        </pc:sldMkLst>
        <pc:spChg chg="mod">
          <ac:chgData name="archanakumari846@gmail.com" userId="46d496cebd20c5fc" providerId="LiveId" clId="{AD31AABC-AAA3-4ADC-9290-92B1E445D19B}" dt="2022-08-31T16:18:28.150" v="533" actId="255"/>
          <ac:spMkLst>
            <pc:docMk/>
            <pc:sldMk cId="1043229352" sldId="309"/>
            <ac:spMk id="3" creationId="{0A3678DB-8A2C-AC41-CB38-002D1CF6C31E}"/>
          </ac:spMkLst>
        </pc:spChg>
      </pc:sldChg>
      <pc:sldChg chg="modSp add del mod">
        <pc:chgData name="archanakumari846@gmail.com" userId="46d496cebd20c5fc" providerId="LiveId" clId="{AD31AABC-AAA3-4ADC-9290-92B1E445D19B}" dt="2022-08-31T16:18:37.125" v="534" actId="2696"/>
        <pc:sldMkLst>
          <pc:docMk/>
          <pc:sldMk cId="282858783" sldId="310"/>
        </pc:sldMkLst>
        <pc:spChg chg="mod">
          <ac:chgData name="archanakumari846@gmail.com" userId="46d496cebd20c5fc" providerId="LiveId" clId="{AD31AABC-AAA3-4ADC-9290-92B1E445D19B}" dt="2022-08-31T16:17:36.788" v="526" actId="21"/>
          <ac:spMkLst>
            <pc:docMk/>
            <pc:sldMk cId="282858783" sldId="310"/>
            <ac:spMk id="3" creationId="{0A3678DB-8A2C-AC41-CB38-002D1CF6C31E}"/>
          </ac:spMkLst>
        </pc:spChg>
      </pc:sldChg>
      <pc:sldChg chg="add">
        <pc:chgData name="archanakumari846@gmail.com" userId="46d496cebd20c5fc" providerId="LiveId" clId="{AD31AABC-AAA3-4ADC-9290-92B1E445D19B}" dt="2022-08-31T18:00:16.579" v="1610" actId="2890"/>
        <pc:sldMkLst>
          <pc:docMk/>
          <pc:sldMk cId="3461527416" sldId="310"/>
        </pc:sldMkLst>
      </pc:sldChg>
      <pc:sldChg chg="addSp delSp modSp add mod">
        <pc:chgData name="archanakumari846@gmail.com" userId="46d496cebd20c5fc" providerId="LiveId" clId="{AD31AABC-AAA3-4ADC-9290-92B1E445D19B}" dt="2022-08-31T18:01:56.097" v="1634" actId="1076"/>
        <pc:sldMkLst>
          <pc:docMk/>
          <pc:sldMk cId="3596361634" sldId="311"/>
        </pc:sldMkLst>
        <pc:spChg chg="del">
          <ac:chgData name="archanakumari846@gmail.com" userId="46d496cebd20c5fc" providerId="LiveId" clId="{AD31AABC-AAA3-4ADC-9290-92B1E445D19B}" dt="2022-08-31T18:00:53.770" v="1623" actId="478"/>
          <ac:spMkLst>
            <pc:docMk/>
            <pc:sldMk cId="3596361634" sldId="311"/>
            <ac:spMk id="2" creationId="{884B311B-3177-0658-3585-6639F26A9BF6}"/>
          </ac:spMkLst>
        </pc:spChg>
        <pc:spChg chg="add del mod">
          <ac:chgData name="archanakumari846@gmail.com" userId="46d496cebd20c5fc" providerId="LiveId" clId="{AD31AABC-AAA3-4ADC-9290-92B1E445D19B}" dt="2022-08-31T18:00:57.253" v="1624" actId="478"/>
          <ac:spMkLst>
            <pc:docMk/>
            <pc:sldMk cId="3596361634" sldId="311"/>
            <ac:spMk id="6" creationId="{CF25ACF7-0A02-A338-297C-C727964A9563}"/>
          </ac:spMkLst>
        </pc:spChg>
        <pc:picChg chg="add mod">
          <ac:chgData name="archanakumari846@gmail.com" userId="46d496cebd20c5fc" providerId="LiveId" clId="{AD31AABC-AAA3-4ADC-9290-92B1E445D19B}" dt="2022-08-31T18:01:45.215" v="1632" actId="14100"/>
          <ac:picMkLst>
            <pc:docMk/>
            <pc:sldMk cId="3596361634" sldId="311"/>
            <ac:picMk id="4" creationId="{D1FAF80B-EA7A-BA86-C6DB-6A8C78E1E691}"/>
          </ac:picMkLst>
        </pc:picChg>
        <pc:picChg chg="del">
          <ac:chgData name="archanakumari846@gmail.com" userId="46d496cebd20c5fc" providerId="LiveId" clId="{AD31AABC-AAA3-4ADC-9290-92B1E445D19B}" dt="2022-08-31T18:00:32.357" v="1616" actId="478"/>
          <ac:picMkLst>
            <pc:docMk/>
            <pc:sldMk cId="3596361634" sldId="311"/>
            <ac:picMk id="9" creationId="{5A93A15A-1F3B-0A53-C4C0-19BF411778E0}"/>
          </ac:picMkLst>
        </pc:picChg>
        <pc:picChg chg="add mod">
          <ac:chgData name="archanakumari846@gmail.com" userId="46d496cebd20c5fc" providerId="LiveId" clId="{AD31AABC-AAA3-4ADC-9290-92B1E445D19B}" dt="2022-08-31T18:01:56.097" v="1634" actId="1076"/>
          <ac:picMkLst>
            <pc:docMk/>
            <pc:sldMk cId="3596361634" sldId="311"/>
            <ac:picMk id="10" creationId="{F185898B-9CC8-DBCB-3283-179448235C61}"/>
          </ac:picMkLst>
        </pc:picChg>
      </pc:sldChg>
      <pc:sldChg chg="addSp delSp modSp add mod">
        <pc:chgData name="archanakumari846@gmail.com" userId="46d496cebd20c5fc" providerId="LiveId" clId="{AD31AABC-AAA3-4ADC-9290-92B1E445D19B}" dt="2022-08-31T18:02:58.124" v="1644" actId="1076"/>
        <pc:sldMkLst>
          <pc:docMk/>
          <pc:sldMk cId="3393514710" sldId="312"/>
        </pc:sldMkLst>
        <pc:spChg chg="del">
          <ac:chgData name="archanakumari846@gmail.com" userId="46d496cebd20c5fc" providerId="LiveId" clId="{AD31AABC-AAA3-4ADC-9290-92B1E445D19B}" dt="2022-08-31T18:02:28.911" v="1636" actId="478"/>
          <ac:spMkLst>
            <pc:docMk/>
            <pc:sldMk cId="3393514710" sldId="312"/>
            <ac:spMk id="2" creationId="{884B311B-3177-0658-3585-6639F26A9BF6}"/>
          </ac:spMkLst>
        </pc:spChg>
        <pc:spChg chg="add del mod">
          <ac:chgData name="archanakumari846@gmail.com" userId="46d496cebd20c5fc" providerId="LiveId" clId="{AD31AABC-AAA3-4ADC-9290-92B1E445D19B}" dt="2022-08-31T18:02:32.889" v="1637" actId="478"/>
          <ac:spMkLst>
            <pc:docMk/>
            <pc:sldMk cId="3393514710" sldId="312"/>
            <ac:spMk id="4" creationId="{1FE8EE85-2EFD-D4B5-6240-1CDED88FC61B}"/>
          </ac:spMkLst>
        </pc:spChg>
        <pc:picChg chg="add mod">
          <ac:chgData name="archanakumari846@gmail.com" userId="46d496cebd20c5fc" providerId="LiveId" clId="{AD31AABC-AAA3-4ADC-9290-92B1E445D19B}" dt="2022-08-31T18:02:58.124" v="1644" actId="1076"/>
          <ac:picMkLst>
            <pc:docMk/>
            <pc:sldMk cId="3393514710" sldId="312"/>
            <ac:picMk id="6" creationId="{AE6AFDEB-F24B-96C3-C1E3-10ABB966D69D}"/>
          </ac:picMkLst>
        </pc:picChg>
        <pc:picChg chg="del">
          <ac:chgData name="archanakumari846@gmail.com" userId="46d496cebd20c5fc" providerId="LiveId" clId="{AD31AABC-AAA3-4ADC-9290-92B1E445D19B}" dt="2022-08-31T18:02:24.165" v="1635" actId="478"/>
          <ac:picMkLst>
            <pc:docMk/>
            <pc:sldMk cId="3393514710" sldId="312"/>
            <ac:picMk id="9" creationId="{5A93A15A-1F3B-0A53-C4C0-19BF411778E0}"/>
          </ac:picMkLst>
        </pc:picChg>
      </pc:sldChg>
      <pc:sldChg chg="addSp delSp modSp add mod">
        <pc:chgData name="archanakumari846@gmail.com" userId="46d496cebd20c5fc" providerId="LiveId" clId="{AD31AABC-AAA3-4ADC-9290-92B1E445D19B}" dt="2022-08-31T18:12:21.611" v="1722" actId="14100"/>
        <pc:sldMkLst>
          <pc:docMk/>
          <pc:sldMk cId="2486720304" sldId="313"/>
        </pc:sldMkLst>
        <pc:spChg chg="del mod">
          <ac:chgData name="archanakumari846@gmail.com" userId="46d496cebd20c5fc" providerId="LiveId" clId="{AD31AABC-AAA3-4ADC-9290-92B1E445D19B}" dt="2022-08-31T18:10:45.105" v="1695" actId="478"/>
          <ac:spMkLst>
            <pc:docMk/>
            <pc:sldMk cId="2486720304" sldId="313"/>
            <ac:spMk id="2" creationId="{884B311B-3177-0658-3585-6639F26A9BF6}"/>
          </ac:spMkLst>
        </pc:spChg>
        <pc:spChg chg="add del mod">
          <ac:chgData name="archanakumari846@gmail.com" userId="46d496cebd20c5fc" providerId="LiveId" clId="{AD31AABC-AAA3-4ADC-9290-92B1E445D19B}" dt="2022-08-31T18:10:50.459" v="1696" actId="478"/>
          <ac:spMkLst>
            <pc:docMk/>
            <pc:sldMk cId="2486720304" sldId="313"/>
            <ac:spMk id="4" creationId="{1837A20F-A264-1D76-797B-CEB77673D797}"/>
          </ac:spMkLst>
        </pc:spChg>
        <pc:picChg chg="add del">
          <ac:chgData name="archanakumari846@gmail.com" userId="46d496cebd20c5fc" providerId="LiveId" clId="{AD31AABC-AAA3-4ADC-9290-92B1E445D19B}" dt="2022-08-31T18:11:17.544" v="1707" actId="478"/>
          <ac:picMkLst>
            <pc:docMk/>
            <pc:sldMk cId="2486720304" sldId="313"/>
            <ac:picMk id="6" creationId="{DC88BCA6-8FD8-00C7-0BBB-22EECCA69EF3}"/>
          </ac:picMkLst>
        </pc:picChg>
        <pc:picChg chg="del">
          <ac:chgData name="archanakumari846@gmail.com" userId="46d496cebd20c5fc" providerId="LiveId" clId="{AD31AABC-AAA3-4ADC-9290-92B1E445D19B}" dt="2022-08-31T18:10:38.211" v="1693" actId="478"/>
          <ac:picMkLst>
            <pc:docMk/>
            <pc:sldMk cId="2486720304" sldId="313"/>
            <ac:picMk id="9" creationId="{5A93A15A-1F3B-0A53-C4C0-19BF411778E0}"/>
          </ac:picMkLst>
        </pc:picChg>
        <pc:picChg chg="add mod">
          <ac:chgData name="archanakumari846@gmail.com" userId="46d496cebd20c5fc" providerId="LiveId" clId="{AD31AABC-AAA3-4ADC-9290-92B1E445D19B}" dt="2022-08-31T18:12:18.162" v="1720" actId="14100"/>
          <ac:picMkLst>
            <pc:docMk/>
            <pc:sldMk cId="2486720304" sldId="313"/>
            <ac:picMk id="10" creationId="{65AA1602-959A-FEF4-2A49-F4EBD42022A5}"/>
          </ac:picMkLst>
        </pc:picChg>
        <pc:picChg chg="add mod">
          <ac:chgData name="archanakumari846@gmail.com" userId="46d496cebd20c5fc" providerId="LiveId" clId="{AD31AABC-AAA3-4ADC-9290-92B1E445D19B}" dt="2022-08-31T18:12:21.611" v="1722" actId="14100"/>
          <ac:picMkLst>
            <pc:docMk/>
            <pc:sldMk cId="2486720304" sldId="313"/>
            <ac:picMk id="12" creationId="{DEDCF7F5-7573-0626-9FED-EE93ED5859A1}"/>
          </ac:picMkLst>
        </pc:picChg>
      </pc:sldChg>
      <pc:sldChg chg="addSp delSp modSp add mod">
        <pc:chgData name="archanakumari846@gmail.com" userId="46d496cebd20c5fc" providerId="LiveId" clId="{AD31AABC-AAA3-4ADC-9290-92B1E445D19B}" dt="2022-08-31T18:19:36.190" v="1786" actId="1076"/>
        <pc:sldMkLst>
          <pc:docMk/>
          <pc:sldMk cId="1265352182" sldId="314"/>
        </pc:sldMkLst>
        <pc:spChg chg="del">
          <ac:chgData name="archanakumari846@gmail.com" userId="46d496cebd20c5fc" providerId="LiveId" clId="{AD31AABC-AAA3-4ADC-9290-92B1E445D19B}" dt="2022-08-31T18:18:26.942" v="1774" actId="478"/>
          <ac:spMkLst>
            <pc:docMk/>
            <pc:sldMk cId="1265352182" sldId="314"/>
            <ac:spMk id="2" creationId="{884B311B-3177-0658-3585-6639F26A9BF6}"/>
          </ac:spMkLst>
        </pc:spChg>
        <pc:spChg chg="add del mod">
          <ac:chgData name="archanakumari846@gmail.com" userId="46d496cebd20c5fc" providerId="LiveId" clId="{AD31AABC-AAA3-4ADC-9290-92B1E445D19B}" dt="2022-08-31T18:18:30.658" v="1775" actId="478"/>
          <ac:spMkLst>
            <pc:docMk/>
            <pc:sldMk cId="1265352182" sldId="314"/>
            <ac:spMk id="4" creationId="{E5652B88-8741-2245-C602-E87A2CF0EE95}"/>
          </ac:spMkLst>
        </pc:spChg>
        <pc:picChg chg="add mod">
          <ac:chgData name="archanakumari846@gmail.com" userId="46d496cebd20c5fc" providerId="LiveId" clId="{AD31AABC-AAA3-4ADC-9290-92B1E445D19B}" dt="2022-08-31T18:19:05.530" v="1781" actId="14100"/>
          <ac:picMkLst>
            <pc:docMk/>
            <pc:sldMk cId="1265352182" sldId="314"/>
            <ac:picMk id="6" creationId="{205BF080-0726-E4CA-0B10-6BA1CD3CD360}"/>
          </ac:picMkLst>
        </pc:picChg>
        <pc:picChg chg="del">
          <ac:chgData name="archanakumari846@gmail.com" userId="46d496cebd20c5fc" providerId="LiveId" clId="{AD31AABC-AAA3-4ADC-9290-92B1E445D19B}" dt="2022-08-31T18:18:22.211" v="1773" actId="478"/>
          <ac:picMkLst>
            <pc:docMk/>
            <pc:sldMk cId="1265352182" sldId="314"/>
            <ac:picMk id="9" creationId="{5A93A15A-1F3B-0A53-C4C0-19BF411778E0}"/>
          </ac:picMkLst>
        </pc:picChg>
        <pc:picChg chg="add mod">
          <ac:chgData name="archanakumari846@gmail.com" userId="46d496cebd20c5fc" providerId="LiveId" clId="{AD31AABC-AAA3-4ADC-9290-92B1E445D19B}" dt="2022-08-31T18:18:59.844" v="1779" actId="1076"/>
          <ac:picMkLst>
            <pc:docMk/>
            <pc:sldMk cId="1265352182" sldId="314"/>
            <ac:picMk id="10" creationId="{BBCD7B89-5EF7-1DA4-879C-5AB19FC3781E}"/>
          </ac:picMkLst>
        </pc:picChg>
        <pc:picChg chg="add mod">
          <ac:chgData name="archanakumari846@gmail.com" userId="46d496cebd20c5fc" providerId="LiveId" clId="{AD31AABC-AAA3-4ADC-9290-92B1E445D19B}" dt="2022-08-31T18:19:36.190" v="1786" actId="1076"/>
          <ac:picMkLst>
            <pc:docMk/>
            <pc:sldMk cId="1265352182" sldId="314"/>
            <ac:picMk id="12" creationId="{201C75F2-C41F-2F41-3B31-2A707BD1BC98}"/>
          </ac:picMkLst>
        </pc:picChg>
      </pc:sldChg>
      <pc:sldChg chg="addSp delSp modSp add mod">
        <pc:chgData name="archanakumari846@gmail.com" userId="46d496cebd20c5fc" providerId="LiveId" clId="{AD31AABC-AAA3-4ADC-9290-92B1E445D19B}" dt="2022-08-31T18:04:44.304" v="1661" actId="14100"/>
        <pc:sldMkLst>
          <pc:docMk/>
          <pc:sldMk cId="3054197694" sldId="315"/>
        </pc:sldMkLst>
        <pc:picChg chg="add mod">
          <ac:chgData name="archanakumari846@gmail.com" userId="46d496cebd20c5fc" providerId="LiveId" clId="{AD31AABC-AAA3-4ADC-9290-92B1E445D19B}" dt="2022-08-31T18:04:44.304" v="1661" actId="14100"/>
          <ac:picMkLst>
            <pc:docMk/>
            <pc:sldMk cId="3054197694" sldId="315"/>
            <ac:picMk id="3" creationId="{69CC1C03-BA76-6000-3483-E26156081738}"/>
          </ac:picMkLst>
        </pc:picChg>
        <pc:picChg chg="add mod">
          <ac:chgData name="archanakumari846@gmail.com" userId="46d496cebd20c5fc" providerId="LiveId" clId="{AD31AABC-AAA3-4ADC-9290-92B1E445D19B}" dt="2022-08-31T18:04:37.274" v="1658" actId="1076"/>
          <ac:picMkLst>
            <pc:docMk/>
            <pc:sldMk cId="3054197694" sldId="315"/>
            <ac:picMk id="5" creationId="{D190DAF4-1550-1728-14DB-FFA1B3512A6D}"/>
          </ac:picMkLst>
        </pc:picChg>
        <pc:picChg chg="del">
          <ac:chgData name="archanakumari846@gmail.com" userId="46d496cebd20c5fc" providerId="LiveId" clId="{AD31AABC-AAA3-4ADC-9290-92B1E445D19B}" dt="2022-08-31T18:03:54.110" v="1650" actId="478"/>
          <ac:picMkLst>
            <pc:docMk/>
            <pc:sldMk cId="3054197694" sldId="315"/>
            <ac:picMk id="6" creationId="{AE6AFDEB-F24B-96C3-C1E3-10ABB966D69D}"/>
          </ac:picMkLst>
        </pc:picChg>
      </pc:sldChg>
      <pc:sldChg chg="addSp delSp modSp add mod">
        <pc:chgData name="archanakumari846@gmail.com" userId="46d496cebd20c5fc" providerId="LiveId" clId="{AD31AABC-AAA3-4ADC-9290-92B1E445D19B}" dt="2022-08-31T18:05:23.237" v="1666" actId="14100"/>
        <pc:sldMkLst>
          <pc:docMk/>
          <pc:sldMk cId="3006660358" sldId="316"/>
        </pc:sldMkLst>
        <pc:picChg chg="add mod">
          <ac:chgData name="archanakumari846@gmail.com" userId="46d496cebd20c5fc" providerId="LiveId" clId="{AD31AABC-AAA3-4ADC-9290-92B1E445D19B}" dt="2022-08-31T18:05:23.237" v="1666" actId="14100"/>
          <ac:picMkLst>
            <pc:docMk/>
            <pc:sldMk cId="3006660358" sldId="316"/>
            <ac:picMk id="3" creationId="{D7326C11-14C5-FE63-D1A4-0A2E39CAE45B}"/>
          </ac:picMkLst>
        </pc:picChg>
        <pc:picChg chg="del">
          <ac:chgData name="archanakumari846@gmail.com" userId="46d496cebd20c5fc" providerId="LiveId" clId="{AD31AABC-AAA3-4ADC-9290-92B1E445D19B}" dt="2022-08-31T18:05:11.413" v="1662" actId="478"/>
          <ac:picMkLst>
            <pc:docMk/>
            <pc:sldMk cId="3006660358" sldId="316"/>
            <ac:picMk id="6" creationId="{AE6AFDEB-F24B-96C3-C1E3-10ABB966D69D}"/>
          </ac:picMkLst>
        </pc:picChg>
      </pc:sldChg>
      <pc:sldChg chg="addSp delSp modSp add mod">
        <pc:chgData name="archanakumari846@gmail.com" userId="46d496cebd20c5fc" providerId="LiveId" clId="{AD31AABC-AAA3-4ADC-9290-92B1E445D19B}" dt="2022-08-31T18:06:06.892" v="1672" actId="14100"/>
        <pc:sldMkLst>
          <pc:docMk/>
          <pc:sldMk cId="3278032844" sldId="317"/>
        </pc:sldMkLst>
        <pc:picChg chg="add mod">
          <ac:chgData name="archanakumari846@gmail.com" userId="46d496cebd20c5fc" providerId="LiveId" clId="{AD31AABC-AAA3-4ADC-9290-92B1E445D19B}" dt="2022-08-31T18:06:06.892" v="1672" actId="14100"/>
          <ac:picMkLst>
            <pc:docMk/>
            <pc:sldMk cId="3278032844" sldId="317"/>
            <ac:picMk id="3" creationId="{34865186-B73D-1B92-F6A0-048FF398B4E2}"/>
          </ac:picMkLst>
        </pc:picChg>
        <pc:picChg chg="del">
          <ac:chgData name="archanakumari846@gmail.com" userId="46d496cebd20c5fc" providerId="LiveId" clId="{AD31AABC-AAA3-4ADC-9290-92B1E445D19B}" dt="2022-08-31T18:05:54.532" v="1668" actId="478"/>
          <ac:picMkLst>
            <pc:docMk/>
            <pc:sldMk cId="3278032844" sldId="317"/>
            <ac:picMk id="6" creationId="{AE6AFDEB-F24B-96C3-C1E3-10ABB966D69D}"/>
          </ac:picMkLst>
        </pc:picChg>
      </pc:sldChg>
      <pc:sldChg chg="addSp delSp modSp add mod">
        <pc:chgData name="archanakumari846@gmail.com" userId="46d496cebd20c5fc" providerId="LiveId" clId="{AD31AABC-AAA3-4ADC-9290-92B1E445D19B}" dt="2022-08-31T18:10:10.042" v="1692" actId="14100"/>
        <pc:sldMkLst>
          <pc:docMk/>
          <pc:sldMk cId="2350638479" sldId="318"/>
        </pc:sldMkLst>
        <pc:picChg chg="add mod">
          <ac:chgData name="archanakumari846@gmail.com" userId="46d496cebd20c5fc" providerId="LiveId" clId="{AD31AABC-AAA3-4ADC-9290-92B1E445D19B}" dt="2022-08-31T18:09:15.655" v="1679" actId="1076"/>
          <ac:picMkLst>
            <pc:docMk/>
            <pc:sldMk cId="2350638479" sldId="318"/>
            <ac:picMk id="3" creationId="{E3FFDAB7-694A-3292-8C86-682DA2605B74}"/>
          </ac:picMkLst>
        </pc:picChg>
        <pc:picChg chg="add del mod">
          <ac:chgData name="archanakumari846@gmail.com" userId="46d496cebd20c5fc" providerId="LiveId" clId="{AD31AABC-AAA3-4ADC-9290-92B1E445D19B}" dt="2022-08-31T18:09:40.471" v="1686" actId="478"/>
          <ac:picMkLst>
            <pc:docMk/>
            <pc:sldMk cId="2350638479" sldId="318"/>
            <ac:picMk id="5" creationId="{19D63524-A2CF-3F4E-022A-75AA9C19AEFD}"/>
          </ac:picMkLst>
        </pc:picChg>
        <pc:picChg chg="del">
          <ac:chgData name="archanakumari846@gmail.com" userId="46d496cebd20c5fc" providerId="LiveId" clId="{AD31AABC-AAA3-4ADC-9290-92B1E445D19B}" dt="2022-08-31T18:06:12.178" v="1673" actId="478"/>
          <ac:picMkLst>
            <pc:docMk/>
            <pc:sldMk cId="2350638479" sldId="318"/>
            <ac:picMk id="6" creationId="{AE6AFDEB-F24B-96C3-C1E3-10ABB966D69D}"/>
          </ac:picMkLst>
        </pc:picChg>
        <pc:picChg chg="add mod">
          <ac:chgData name="archanakumari846@gmail.com" userId="46d496cebd20c5fc" providerId="LiveId" clId="{AD31AABC-AAA3-4ADC-9290-92B1E445D19B}" dt="2022-08-31T18:10:10.042" v="1692" actId="14100"/>
          <ac:picMkLst>
            <pc:docMk/>
            <pc:sldMk cId="2350638479" sldId="318"/>
            <ac:picMk id="9" creationId="{16F45AC6-1AF3-7DFD-347A-575FAAD5F0F8}"/>
          </ac:picMkLst>
        </pc:picChg>
      </pc:sldChg>
      <pc:sldChg chg="addSp delSp modSp add mod">
        <pc:chgData name="archanakumari846@gmail.com" userId="46d496cebd20c5fc" providerId="LiveId" clId="{AD31AABC-AAA3-4ADC-9290-92B1E445D19B}" dt="2022-08-31T18:14:12.140" v="1735" actId="14100"/>
        <pc:sldMkLst>
          <pc:docMk/>
          <pc:sldMk cId="2224437201" sldId="319"/>
        </pc:sldMkLst>
        <pc:picChg chg="add del mod">
          <ac:chgData name="archanakumari846@gmail.com" userId="46d496cebd20c5fc" providerId="LiveId" clId="{AD31AABC-AAA3-4ADC-9290-92B1E445D19B}" dt="2022-08-31T18:13:03.764" v="1727" actId="478"/>
          <ac:picMkLst>
            <pc:docMk/>
            <pc:sldMk cId="2224437201" sldId="319"/>
            <ac:picMk id="3" creationId="{668FEA19-3C69-094C-3336-2EB31E9370C3}"/>
          </ac:picMkLst>
        </pc:picChg>
        <pc:picChg chg="add mod">
          <ac:chgData name="archanakumari846@gmail.com" userId="46d496cebd20c5fc" providerId="LiveId" clId="{AD31AABC-AAA3-4ADC-9290-92B1E445D19B}" dt="2022-08-31T18:14:12.140" v="1735" actId="14100"/>
          <ac:picMkLst>
            <pc:docMk/>
            <pc:sldMk cId="2224437201" sldId="319"/>
            <ac:picMk id="5" creationId="{2C8E45F8-29A9-F606-3370-770DA2A955CE}"/>
          </ac:picMkLst>
        </pc:picChg>
        <pc:picChg chg="del">
          <ac:chgData name="archanakumari846@gmail.com" userId="46d496cebd20c5fc" providerId="LiveId" clId="{AD31AABC-AAA3-4ADC-9290-92B1E445D19B}" dt="2022-08-31T18:12:28.873" v="1724" actId="478"/>
          <ac:picMkLst>
            <pc:docMk/>
            <pc:sldMk cId="2224437201" sldId="319"/>
            <ac:picMk id="6" creationId="{DC88BCA6-8FD8-00C7-0BBB-22EECCA69EF3}"/>
          </ac:picMkLst>
        </pc:picChg>
        <pc:picChg chg="add mod">
          <ac:chgData name="archanakumari846@gmail.com" userId="46d496cebd20c5fc" providerId="LiveId" clId="{AD31AABC-AAA3-4ADC-9290-92B1E445D19B}" dt="2022-08-31T18:14:08.220" v="1734" actId="1076"/>
          <ac:picMkLst>
            <pc:docMk/>
            <pc:sldMk cId="2224437201" sldId="319"/>
            <ac:picMk id="9" creationId="{659B5DDB-2990-1F78-B7D8-E489BD6CCF36}"/>
          </ac:picMkLst>
        </pc:picChg>
        <pc:picChg chg="del">
          <ac:chgData name="archanakumari846@gmail.com" userId="46d496cebd20c5fc" providerId="LiveId" clId="{AD31AABC-AAA3-4ADC-9290-92B1E445D19B}" dt="2022-08-31T18:12:26.981" v="1723" actId="478"/>
          <ac:picMkLst>
            <pc:docMk/>
            <pc:sldMk cId="2224437201" sldId="319"/>
            <ac:picMk id="10" creationId="{65AA1602-959A-FEF4-2A49-F4EBD42022A5}"/>
          </ac:picMkLst>
        </pc:picChg>
      </pc:sldChg>
      <pc:sldChg chg="addSp delSp modSp add mod">
        <pc:chgData name="archanakumari846@gmail.com" userId="46d496cebd20c5fc" providerId="LiveId" clId="{AD31AABC-AAA3-4ADC-9290-92B1E445D19B}" dt="2022-08-31T18:15:38.823" v="1747" actId="1076"/>
        <pc:sldMkLst>
          <pc:docMk/>
          <pc:sldMk cId="2291323965" sldId="320"/>
        </pc:sldMkLst>
        <pc:picChg chg="add mod">
          <ac:chgData name="archanakumari846@gmail.com" userId="46d496cebd20c5fc" providerId="LiveId" clId="{AD31AABC-AAA3-4ADC-9290-92B1E445D19B}" dt="2022-08-31T18:14:54.648" v="1739" actId="1076"/>
          <ac:picMkLst>
            <pc:docMk/>
            <pc:sldMk cId="2291323965" sldId="320"/>
            <ac:picMk id="3" creationId="{9A36F1A8-BA03-F565-001A-86B170C9BFA7}"/>
          </ac:picMkLst>
        </pc:picChg>
        <pc:picChg chg="add mod">
          <ac:chgData name="archanakumari846@gmail.com" userId="46d496cebd20c5fc" providerId="LiveId" clId="{AD31AABC-AAA3-4ADC-9290-92B1E445D19B}" dt="2022-08-31T18:15:38.823" v="1747" actId="1076"/>
          <ac:picMkLst>
            <pc:docMk/>
            <pc:sldMk cId="2291323965" sldId="320"/>
            <ac:picMk id="5" creationId="{B333BBCE-97F4-6980-9CE1-233751FA9DFB}"/>
          </ac:picMkLst>
        </pc:picChg>
        <pc:picChg chg="del">
          <ac:chgData name="archanakumari846@gmail.com" userId="46d496cebd20c5fc" providerId="LiveId" clId="{AD31AABC-AAA3-4ADC-9290-92B1E445D19B}" dt="2022-08-31T18:14:48.178" v="1737" actId="478"/>
          <ac:picMkLst>
            <pc:docMk/>
            <pc:sldMk cId="2291323965" sldId="320"/>
            <ac:picMk id="6" creationId="{DC88BCA6-8FD8-00C7-0BBB-22EECCA69EF3}"/>
          </ac:picMkLst>
        </pc:picChg>
        <pc:picChg chg="del">
          <ac:chgData name="archanakumari846@gmail.com" userId="46d496cebd20c5fc" providerId="LiveId" clId="{AD31AABC-AAA3-4ADC-9290-92B1E445D19B}" dt="2022-08-31T18:14:44.847" v="1736" actId="478"/>
          <ac:picMkLst>
            <pc:docMk/>
            <pc:sldMk cId="2291323965" sldId="320"/>
            <ac:picMk id="10" creationId="{65AA1602-959A-FEF4-2A49-F4EBD42022A5}"/>
          </ac:picMkLst>
        </pc:picChg>
      </pc:sldChg>
      <pc:sldChg chg="addSp delSp modSp add mod">
        <pc:chgData name="archanakumari846@gmail.com" userId="46d496cebd20c5fc" providerId="LiveId" clId="{AD31AABC-AAA3-4ADC-9290-92B1E445D19B}" dt="2022-08-31T18:16:49.853" v="1758" actId="14100"/>
        <pc:sldMkLst>
          <pc:docMk/>
          <pc:sldMk cId="3058947118" sldId="321"/>
        </pc:sldMkLst>
        <pc:picChg chg="add mod">
          <ac:chgData name="archanakumari846@gmail.com" userId="46d496cebd20c5fc" providerId="LiveId" clId="{AD31AABC-AAA3-4ADC-9290-92B1E445D19B}" dt="2022-08-31T18:16:45.846" v="1756" actId="14100"/>
          <ac:picMkLst>
            <pc:docMk/>
            <pc:sldMk cId="3058947118" sldId="321"/>
            <ac:picMk id="3" creationId="{4F4B1A01-9223-52C3-042E-F34E7FBEA75E}"/>
          </ac:picMkLst>
        </pc:picChg>
        <pc:picChg chg="add mod">
          <ac:chgData name="archanakumari846@gmail.com" userId="46d496cebd20c5fc" providerId="LiveId" clId="{AD31AABC-AAA3-4ADC-9290-92B1E445D19B}" dt="2022-08-31T18:16:49.853" v="1758" actId="14100"/>
          <ac:picMkLst>
            <pc:docMk/>
            <pc:sldMk cId="3058947118" sldId="321"/>
            <ac:picMk id="5" creationId="{37A80F19-F65F-15B4-8531-42DFF3414731}"/>
          </ac:picMkLst>
        </pc:picChg>
        <pc:picChg chg="del">
          <ac:chgData name="archanakumari846@gmail.com" userId="46d496cebd20c5fc" providerId="LiveId" clId="{AD31AABC-AAA3-4ADC-9290-92B1E445D19B}" dt="2022-08-31T18:15:44.639" v="1749" actId="478"/>
          <ac:picMkLst>
            <pc:docMk/>
            <pc:sldMk cId="3058947118" sldId="321"/>
            <ac:picMk id="6" creationId="{DC88BCA6-8FD8-00C7-0BBB-22EECCA69EF3}"/>
          </ac:picMkLst>
        </pc:picChg>
        <pc:picChg chg="del">
          <ac:chgData name="archanakumari846@gmail.com" userId="46d496cebd20c5fc" providerId="LiveId" clId="{AD31AABC-AAA3-4ADC-9290-92B1E445D19B}" dt="2022-08-31T18:15:43.310" v="1748" actId="478"/>
          <ac:picMkLst>
            <pc:docMk/>
            <pc:sldMk cId="3058947118" sldId="321"/>
            <ac:picMk id="10" creationId="{65AA1602-959A-FEF4-2A49-F4EBD42022A5}"/>
          </ac:picMkLst>
        </pc:picChg>
      </pc:sldChg>
      <pc:sldChg chg="addSp delSp modSp add mod">
        <pc:chgData name="archanakumari846@gmail.com" userId="46d496cebd20c5fc" providerId="LiveId" clId="{AD31AABC-AAA3-4ADC-9290-92B1E445D19B}" dt="2022-08-31T18:17:25.031" v="1765" actId="14100"/>
        <pc:sldMkLst>
          <pc:docMk/>
          <pc:sldMk cId="112506795" sldId="322"/>
        </pc:sldMkLst>
        <pc:picChg chg="add mod">
          <ac:chgData name="archanakumari846@gmail.com" userId="46d496cebd20c5fc" providerId="LiveId" clId="{AD31AABC-AAA3-4ADC-9290-92B1E445D19B}" dt="2022-08-31T18:17:25.031" v="1765" actId="14100"/>
          <ac:picMkLst>
            <pc:docMk/>
            <pc:sldMk cId="112506795" sldId="322"/>
            <ac:picMk id="3" creationId="{2B9CE065-3754-A09D-5361-620A8C60FEAA}"/>
          </ac:picMkLst>
        </pc:picChg>
        <pc:picChg chg="del">
          <ac:chgData name="archanakumari846@gmail.com" userId="46d496cebd20c5fc" providerId="LiveId" clId="{AD31AABC-AAA3-4ADC-9290-92B1E445D19B}" dt="2022-08-31T18:16:56.351" v="1760" actId="478"/>
          <ac:picMkLst>
            <pc:docMk/>
            <pc:sldMk cId="112506795" sldId="322"/>
            <ac:picMk id="6" creationId="{DC88BCA6-8FD8-00C7-0BBB-22EECCA69EF3}"/>
          </ac:picMkLst>
        </pc:picChg>
        <pc:picChg chg="del">
          <ac:chgData name="archanakumari846@gmail.com" userId="46d496cebd20c5fc" providerId="LiveId" clId="{AD31AABC-AAA3-4ADC-9290-92B1E445D19B}" dt="2022-08-31T18:16:55.034" v="1759" actId="478"/>
          <ac:picMkLst>
            <pc:docMk/>
            <pc:sldMk cId="112506795" sldId="322"/>
            <ac:picMk id="10" creationId="{65AA1602-959A-FEF4-2A49-F4EBD42022A5}"/>
          </ac:picMkLst>
        </pc:picChg>
      </pc:sldChg>
      <pc:sldChg chg="addSp delSp modSp add mod">
        <pc:chgData name="archanakumari846@gmail.com" userId="46d496cebd20c5fc" providerId="LiveId" clId="{AD31AABC-AAA3-4ADC-9290-92B1E445D19B}" dt="2022-08-31T18:18:18.223" v="1772" actId="14100"/>
        <pc:sldMkLst>
          <pc:docMk/>
          <pc:sldMk cId="2503165429" sldId="323"/>
        </pc:sldMkLst>
        <pc:picChg chg="add mod">
          <ac:chgData name="archanakumari846@gmail.com" userId="46d496cebd20c5fc" providerId="LiveId" clId="{AD31AABC-AAA3-4ADC-9290-92B1E445D19B}" dt="2022-08-31T18:18:18.223" v="1772" actId="14100"/>
          <ac:picMkLst>
            <pc:docMk/>
            <pc:sldMk cId="2503165429" sldId="323"/>
            <ac:picMk id="3" creationId="{59155804-7295-7707-FC07-62FD6AE0F965}"/>
          </ac:picMkLst>
        </pc:picChg>
        <pc:picChg chg="del">
          <ac:chgData name="archanakumari846@gmail.com" userId="46d496cebd20c5fc" providerId="LiveId" clId="{AD31AABC-AAA3-4ADC-9290-92B1E445D19B}" dt="2022-08-31T18:17:45" v="1767" actId="478"/>
          <ac:picMkLst>
            <pc:docMk/>
            <pc:sldMk cId="2503165429" sldId="323"/>
            <ac:picMk id="6" creationId="{DC88BCA6-8FD8-00C7-0BBB-22EECCA69EF3}"/>
          </ac:picMkLst>
        </pc:picChg>
        <pc:picChg chg="del">
          <ac:chgData name="archanakumari846@gmail.com" userId="46d496cebd20c5fc" providerId="LiveId" clId="{AD31AABC-AAA3-4ADC-9290-92B1E445D19B}" dt="2022-08-31T18:17:43.722" v="1766" actId="478"/>
          <ac:picMkLst>
            <pc:docMk/>
            <pc:sldMk cId="2503165429" sldId="323"/>
            <ac:picMk id="10" creationId="{65AA1602-959A-FEF4-2A49-F4EBD42022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41294"/>
            <a:ext cx="5385816" cy="1909482"/>
          </a:xfrm>
        </p:spPr>
        <p:txBody>
          <a:bodyPr/>
          <a:lstStyle/>
          <a:p>
            <a:r>
              <a:rPr lang="en-IN" dirty="0"/>
              <a:t>HOUSING PRICE PREDICTION PRESENTATION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72753"/>
            <a:ext cx="3493008" cy="860612"/>
          </a:xfrm>
        </p:spPr>
        <p:txBody>
          <a:bodyPr/>
          <a:lstStyle/>
          <a:p>
            <a:r>
              <a:rPr lang="en-US" dirty="0"/>
              <a:t>Prepared By:           </a:t>
            </a:r>
          </a:p>
          <a:p>
            <a:r>
              <a:rPr lang="en-US" dirty="0"/>
              <a:t>Pankaj Suryawanshi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430306"/>
            <a:ext cx="10680192" cy="6239435"/>
          </a:xfrm>
        </p:spPr>
        <p:txBody>
          <a:bodyPr/>
          <a:lstStyle/>
          <a:p>
            <a:r>
              <a:rPr lang="en-US" sz="1600" b="1" i="0" kern="1200" dirty="0">
                <a:solidFill>
                  <a:schemeClr val="tx1"/>
                </a:solidFill>
                <a:effectLst/>
                <a:latin typeface="Georgia" panose="02040502050405020303" pitchFamily="18" charset="0"/>
              </a:rPr>
              <a:t>BsmtFinSF2:</a:t>
            </a:r>
            <a:r>
              <a:rPr lang="en-US" sz="1600" b="0" i="0" kern="1200" dirty="0">
                <a:solidFill>
                  <a:schemeClr val="tx1"/>
                </a:solidFill>
                <a:effectLst/>
                <a:latin typeface="Georgia" panose="02040502050405020303" pitchFamily="18" charset="0"/>
              </a:rPr>
              <a:t> Type 2 finished square feet</a:t>
            </a:r>
          </a:p>
          <a:p>
            <a:r>
              <a:rPr lang="en-US" sz="1600" b="1" i="0" kern="1200" dirty="0" err="1">
                <a:solidFill>
                  <a:schemeClr val="tx1"/>
                </a:solidFill>
                <a:effectLst/>
                <a:latin typeface="Georgia" panose="02040502050405020303" pitchFamily="18" charset="0"/>
              </a:rPr>
              <a:t>BsmtUnfSF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Unfinished basement area in square feet</a:t>
            </a:r>
          </a:p>
          <a:p>
            <a:r>
              <a:rPr lang="en-US" sz="1600" b="1" i="0" kern="1200" dirty="0" err="1">
                <a:solidFill>
                  <a:schemeClr val="tx1"/>
                </a:solidFill>
                <a:effectLst/>
                <a:latin typeface="Georgia" panose="02040502050405020303" pitchFamily="18" charset="0"/>
              </a:rPr>
              <a:t>TotalBsmtSF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basement area in square feet</a:t>
            </a:r>
          </a:p>
          <a:p>
            <a:r>
              <a:rPr lang="en-US" sz="1600" b="1" i="0" kern="1200" dirty="0">
                <a:solidFill>
                  <a:schemeClr val="tx1"/>
                </a:solidFill>
                <a:effectLst/>
                <a:latin typeface="Georgia" panose="02040502050405020303" pitchFamily="18" charset="0"/>
              </a:rPr>
              <a:t>Heating:</a:t>
            </a:r>
            <a:r>
              <a:rPr lang="en-US" sz="1600" b="0" i="0" kern="1200" dirty="0">
                <a:solidFill>
                  <a:schemeClr val="tx1"/>
                </a:solidFill>
                <a:effectLst/>
                <a:latin typeface="Georgia" panose="02040502050405020303" pitchFamily="18" charset="0"/>
              </a:rPr>
              <a:t> Heating type</a:t>
            </a:r>
          </a:p>
          <a:p>
            <a:r>
              <a:rPr lang="en-US" sz="1600" b="1" i="0" kern="1200" dirty="0" err="1">
                <a:solidFill>
                  <a:schemeClr val="tx1"/>
                </a:solidFill>
                <a:effectLst/>
                <a:latin typeface="Georgia" panose="02040502050405020303" pitchFamily="18" charset="0"/>
              </a:rPr>
              <a:t>HeatingQC</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Heating quality and condition</a:t>
            </a:r>
          </a:p>
          <a:p>
            <a:r>
              <a:rPr lang="en-US" sz="1600" b="1" i="0" kern="1200" dirty="0" err="1">
                <a:solidFill>
                  <a:schemeClr val="tx1"/>
                </a:solidFill>
                <a:effectLst/>
                <a:latin typeface="Georgia" panose="02040502050405020303" pitchFamily="18" charset="0"/>
              </a:rPr>
              <a:t>CentralAir</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Central air conditioning</a:t>
            </a:r>
          </a:p>
          <a:p>
            <a:r>
              <a:rPr lang="en-US" sz="1600" b="1" i="0" kern="1200" dirty="0">
                <a:solidFill>
                  <a:schemeClr val="tx1"/>
                </a:solidFill>
                <a:effectLst/>
                <a:latin typeface="Georgia" panose="02040502050405020303" pitchFamily="18" charset="0"/>
              </a:rPr>
              <a:t>Electrical:</a:t>
            </a:r>
            <a:r>
              <a:rPr lang="en-US" sz="1600" b="0" i="0" kern="1200" dirty="0">
                <a:solidFill>
                  <a:schemeClr val="tx1"/>
                </a:solidFill>
                <a:effectLst/>
                <a:latin typeface="Georgia" panose="02040502050405020303" pitchFamily="18" charset="0"/>
              </a:rPr>
              <a:t> Electrical system type</a:t>
            </a:r>
          </a:p>
          <a:p>
            <a:r>
              <a:rPr lang="en-US" sz="1600" b="1" i="0" kern="1200" dirty="0">
                <a:solidFill>
                  <a:schemeClr val="tx1"/>
                </a:solidFill>
                <a:effectLst/>
                <a:latin typeface="Georgia" panose="02040502050405020303" pitchFamily="18" charset="0"/>
              </a:rPr>
              <a:t>1stFlrSF:</a:t>
            </a:r>
            <a:r>
              <a:rPr lang="en-US" sz="1600" b="0" i="0" kern="1200" dirty="0">
                <a:solidFill>
                  <a:schemeClr val="tx1"/>
                </a:solidFill>
                <a:effectLst/>
                <a:latin typeface="Georgia" panose="02040502050405020303" pitchFamily="18" charset="0"/>
              </a:rPr>
              <a:t> First floor area in square feet</a:t>
            </a:r>
          </a:p>
          <a:p>
            <a:r>
              <a:rPr lang="en-US" sz="1600" b="1" i="0" kern="1200" dirty="0">
                <a:solidFill>
                  <a:schemeClr val="tx1"/>
                </a:solidFill>
                <a:effectLst/>
                <a:latin typeface="Georgia" panose="02040502050405020303" pitchFamily="18" charset="0"/>
              </a:rPr>
              <a:t>2ndFlrSF:</a:t>
            </a:r>
            <a:r>
              <a:rPr lang="en-US" sz="1600" b="0" i="0" kern="1200" dirty="0">
                <a:solidFill>
                  <a:schemeClr val="tx1"/>
                </a:solidFill>
                <a:effectLst/>
                <a:latin typeface="Georgia" panose="02040502050405020303" pitchFamily="18" charset="0"/>
              </a:rPr>
              <a:t> Second floor area in square feet</a:t>
            </a:r>
          </a:p>
          <a:p>
            <a:r>
              <a:rPr lang="en-US" sz="1600" b="1" i="0" kern="1200" dirty="0" err="1">
                <a:solidFill>
                  <a:schemeClr val="tx1"/>
                </a:solidFill>
                <a:effectLst/>
                <a:latin typeface="Georgia" panose="02040502050405020303" pitchFamily="18" charset="0"/>
              </a:rPr>
              <a:t>LowQualFinSF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Low quality finished square feet in all floors</a:t>
            </a:r>
          </a:p>
          <a:p>
            <a:r>
              <a:rPr lang="en-US" sz="1600" b="1" i="0" kern="1200" dirty="0" err="1">
                <a:solidFill>
                  <a:schemeClr val="tx1"/>
                </a:solidFill>
                <a:effectLst/>
                <a:latin typeface="Georgia" panose="02040502050405020303" pitchFamily="18" charset="0"/>
              </a:rPr>
              <a:t>GrLivArea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Above-ground living area in square feet</a:t>
            </a:r>
          </a:p>
          <a:p>
            <a:r>
              <a:rPr lang="en-US" sz="1600" b="1" i="0" kern="1200" dirty="0" err="1">
                <a:solidFill>
                  <a:schemeClr val="tx1"/>
                </a:solidFill>
                <a:effectLst/>
                <a:latin typeface="Georgia" panose="02040502050405020303" pitchFamily="18" charset="0"/>
              </a:rPr>
              <a:t>BsmtFullBath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full bathrooms</a:t>
            </a:r>
          </a:p>
          <a:p>
            <a:r>
              <a:rPr lang="en-US" sz="1600" b="1" i="0" kern="1200" dirty="0" err="1">
                <a:solidFill>
                  <a:schemeClr val="tx1"/>
                </a:solidFill>
                <a:effectLst/>
                <a:latin typeface="Georgia" panose="02040502050405020303" pitchFamily="18" charset="0"/>
              </a:rPr>
              <a:t>BsmtHalfBath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half bathrooms</a:t>
            </a:r>
          </a:p>
          <a:p>
            <a:r>
              <a:rPr lang="en-US" sz="1600" b="1" i="0" kern="1200" dirty="0" err="1">
                <a:solidFill>
                  <a:schemeClr val="tx1"/>
                </a:solidFill>
                <a:effectLst/>
                <a:latin typeface="Georgia" panose="02040502050405020303" pitchFamily="18" charset="0"/>
              </a:rPr>
              <a: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Full bathrooms above ground</a:t>
            </a:r>
          </a:p>
          <a:p>
            <a:r>
              <a:rPr lang="en-US" sz="1600" b="1" i="0" kern="1200" dirty="0" err="1">
                <a:solidFill>
                  <a:schemeClr val="tx1"/>
                </a:solidFill>
                <a:effectLst/>
                <a:latin typeface="Georgia" panose="02040502050405020303" pitchFamily="18" charset="0"/>
              </a:rPr>
              <a: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Half bathrooms above ground</a:t>
            </a:r>
          </a:p>
          <a:p>
            <a:r>
              <a:rPr lang="en-US" sz="1600" b="1" i="0" kern="1200" dirty="0">
                <a:solidFill>
                  <a:schemeClr val="tx1"/>
                </a:solidFill>
                <a:effectLst/>
                <a:latin typeface="Georgia" panose="02040502050405020303" pitchFamily="18" charset="0"/>
              </a:rPr>
              <a:t>Bedroom:</a:t>
            </a:r>
            <a:r>
              <a:rPr lang="en-US" sz="1600" b="0" i="0" kern="1200" dirty="0">
                <a:solidFill>
                  <a:schemeClr val="tx1"/>
                </a:solidFill>
                <a:effectLst/>
                <a:latin typeface="Georgia" panose="02040502050405020303" pitchFamily="18" charset="0"/>
              </a:rPr>
              <a:t> Bedrooms above ground</a:t>
            </a:r>
          </a:p>
          <a:p>
            <a:r>
              <a:rPr lang="en-US" sz="1600" b="1" i="0" kern="1200" dirty="0">
                <a:solidFill>
                  <a:schemeClr val="tx1"/>
                </a:solidFill>
                <a:effectLst/>
                <a:latin typeface="Georgia" panose="02040502050405020303" pitchFamily="18" charset="0"/>
              </a:rPr>
              <a:t>Kitchen:</a:t>
            </a:r>
            <a:r>
              <a:rPr lang="en-US" sz="1600" b="0" i="0" kern="1200" dirty="0">
                <a:solidFill>
                  <a:schemeClr val="tx1"/>
                </a:solidFill>
                <a:effectLst/>
                <a:latin typeface="Georgia" panose="02040502050405020303" pitchFamily="18" charset="0"/>
              </a:rPr>
              <a:t> Kitchens above ground</a:t>
            </a:r>
          </a:p>
          <a:p>
            <a:r>
              <a:rPr lang="en-US" sz="1600" b="1" i="0" kern="1200" dirty="0" err="1">
                <a:solidFill>
                  <a:schemeClr val="tx1"/>
                </a:solidFill>
                <a:effectLst/>
                <a:latin typeface="Georgia" panose="02040502050405020303" pitchFamily="18" charset="0"/>
              </a:rPr>
              <a:t>KitchenQual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Kitchen quality</a:t>
            </a:r>
          </a:p>
          <a:p>
            <a:r>
              <a:rPr lang="en-US" sz="1600" b="1" i="0" kern="1200" dirty="0" err="1">
                <a:solidFill>
                  <a:schemeClr val="tx1"/>
                </a:solidFill>
                <a:effectLst/>
                <a:latin typeface="Georgia" panose="02040502050405020303" pitchFamily="18" charset="0"/>
              </a:rPr>
              <a:t>TotRmsAbvGrd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rooms above ground (excluding bathrooms)</a:t>
            </a:r>
          </a:p>
          <a:p>
            <a:r>
              <a:rPr lang="en-US" sz="1600" b="1" i="0" kern="1200" dirty="0">
                <a:solidFill>
                  <a:schemeClr val="tx1"/>
                </a:solidFill>
                <a:effectLst/>
                <a:latin typeface="Georgia" panose="02040502050405020303" pitchFamily="18" charset="0"/>
              </a:rPr>
              <a:t>Functional:</a:t>
            </a:r>
            <a:r>
              <a:rPr lang="en-US" sz="1600" b="0" i="0" kern="1200" dirty="0">
                <a:solidFill>
                  <a:schemeClr val="tx1"/>
                </a:solidFill>
                <a:effectLst/>
                <a:latin typeface="Georgia" panose="02040502050405020303" pitchFamily="18" charset="0"/>
              </a:rPr>
              <a:t> Home functionality</a:t>
            </a:r>
          </a:p>
          <a:p>
            <a:r>
              <a:rPr lang="en-US" sz="1600" b="1" i="0" kern="1200" dirty="0">
                <a:solidFill>
                  <a:schemeClr val="tx1"/>
                </a:solidFill>
                <a:effectLst/>
                <a:latin typeface="Georgia" panose="02040502050405020303" pitchFamily="18" charset="0"/>
              </a:rPr>
              <a:t>Fireplaces:</a:t>
            </a:r>
            <a:r>
              <a:rPr lang="en-US" sz="1600" b="0" i="0" kern="1200" dirty="0">
                <a:solidFill>
                  <a:schemeClr val="tx1"/>
                </a:solidFill>
                <a:effectLst/>
                <a:latin typeface="Georgia" panose="02040502050405020303" pitchFamily="18" charset="0"/>
              </a:rPr>
              <a:t> Number of fireplaces</a:t>
            </a:r>
          </a:p>
          <a:p>
            <a:endParaRPr lang="en-US" sz="1600" b="0" i="0" kern="1200" dirty="0">
              <a:solidFill>
                <a:schemeClr val="tx1"/>
              </a:solidFill>
              <a:effectLst/>
              <a:latin typeface="Georgia" panose="02040502050405020303" pitchFamily="18" charset="0"/>
            </a:endParaRPr>
          </a:p>
          <a:p>
            <a:endParaRPr lang="en-US" sz="16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4745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161365"/>
            <a:ext cx="10680192" cy="6602506"/>
          </a:xfrm>
        </p:spPr>
        <p:txBody>
          <a:bodyPr/>
          <a:lstStyle/>
          <a:p>
            <a:r>
              <a:rPr lang="en-US" sz="1500" b="1" i="0" kern="1200" dirty="0" err="1">
                <a:solidFill>
                  <a:schemeClr val="tx1"/>
                </a:solidFill>
                <a:effectLst/>
                <a:latin typeface="Georgia" panose="02040502050405020303" pitchFamily="18" charset="0"/>
              </a:rPr>
              <a:t>FireplaceQu</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Fireplace quality</a:t>
            </a:r>
          </a:p>
          <a:p>
            <a:r>
              <a:rPr lang="en-US" sz="1500" b="1" i="0" kern="1200" dirty="0" err="1">
                <a:solidFill>
                  <a:schemeClr val="tx1"/>
                </a:solidFill>
                <a:effectLst/>
                <a:latin typeface="Georgia" panose="02040502050405020303" pitchFamily="18" charset="0"/>
              </a:rPr>
              <a:t>GarageType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location</a:t>
            </a:r>
          </a:p>
          <a:p>
            <a:r>
              <a:rPr lang="en-US" sz="1500" b="1" i="0" kern="1200" dirty="0" err="1">
                <a:solidFill>
                  <a:schemeClr val="tx1"/>
                </a:solidFill>
                <a:effectLst/>
                <a:latin typeface="Georgia" panose="02040502050405020303" pitchFamily="18" charset="0"/>
              </a:rPr>
              <a:t>GarageYrBlt</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Year garage was built in</a:t>
            </a:r>
          </a:p>
          <a:p>
            <a:r>
              <a:rPr lang="en-US" sz="1500" b="1" i="0" kern="1200" dirty="0" err="1">
                <a:solidFill>
                  <a:schemeClr val="tx1"/>
                </a:solidFill>
                <a:effectLst/>
                <a:latin typeface="Georgia" panose="02040502050405020303" pitchFamily="18" charset="0"/>
              </a:rPr>
              <a:t>GarageFinish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Interior finish of the garage</a:t>
            </a:r>
          </a:p>
          <a:p>
            <a:r>
              <a:rPr lang="en-US" sz="1500" b="1" i="0" kern="1200" dirty="0" err="1">
                <a:solidFill>
                  <a:schemeClr val="tx1"/>
                </a:solidFill>
                <a:effectLst/>
                <a:latin typeface="Georgia" panose="02040502050405020303" pitchFamily="18" charset="0"/>
              </a:rPr>
              <a:t>GarageCars</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Size of garage (in car capacity)</a:t>
            </a:r>
          </a:p>
          <a:p>
            <a:r>
              <a:rPr lang="en-US" sz="1500" b="1" i="0" kern="1200" dirty="0" err="1">
                <a:solidFill>
                  <a:schemeClr val="tx1"/>
                </a:solidFill>
                <a:effectLst/>
                <a:latin typeface="Georgia" panose="02040502050405020303" pitchFamily="18" charset="0"/>
              </a:rPr>
              <a:t>GarageArea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size in square feet</a:t>
            </a:r>
          </a:p>
          <a:p>
            <a:r>
              <a:rPr lang="en-US" sz="1500" b="1" i="0" kern="1200" dirty="0" err="1">
                <a:solidFill>
                  <a:schemeClr val="tx1"/>
                </a:solidFill>
                <a:effectLst/>
                <a:latin typeface="Georgia" panose="02040502050405020303" pitchFamily="18" charset="0"/>
              </a:rPr>
              <a:t>GarageQual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quality</a:t>
            </a:r>
          </a:p>
          <a:p>
            <a:r>
              <a:rPr lang="en-US" sz="1500" b="1" i="0" kern="1200" dirty="0" err="1">
                <a:solidFill>
                  <a:schemeClr val="tx1"/>
                </a:solidFill>
                <a:effectLst/>
                <a:latin typeface="Georgia" panose="02040502050405020303" pitchFamily="18" charset="0"/>
              </a:rPr>
              <a:t>GarageCond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condition</a:t>
            </a:r>
          </a:p>
          <a:p>
            <a:r>
              <a:rPr lang="en-US" sz="1500" b="1" i="0" kern="1200" dirty="0" err="1">
                <a:solidFill>
                  <a:schemeClr val="tx1"/>
                </a:solidFill>
                <a:effectLst/>
                <a:latin typeface="Georgia" panose="02040502050405020303" pitchFamily="18" charset="0"/>
              </a:rPr>
              <a:t>PavedDrive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How driveway is paved</a:t>
            </a:r>
          </a:p>
          <a:p>
            <a:r>
              <a:rPr lang="en-US" sz="1500" b="1" i="0" kern="1200" dirty="0" err="1">
                <a:solidFill>
                  <a:schemeClr val="tx1"/>
                </a:solidFill>
                <a:effectLst/>
                <a:latin typeface="Georgia" panose="02040502050405020303" pitchFamily="18" charset="0"/>
              </a:rPr>
              <a:t>WoodDeckSF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Wood deck area in square feet</a:t>
            </a:r>
          </a:p>
          <a:p>
            <a:r>
              <a:rPr lang="en-US" sz="1500" b="1" i="0" kern="1200" dirty="0" err="1">
                <a:solidFill>
                  <a:schemeClr val="tx1"/>
                </a:solidFill>
                <a:effectLst/>
                <a:latin typeface="Georgia" panose="02040502050405020303" pitchFamily="18" charset="0"/>
              </a:rPr>
              <a:t>OpenPorchSF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Open porch area in square feet</a:t>
            </a:r>
          </a:p>
          <a:p>
            <a:r>
              <a:rPr lang="en-US" sz="1500" b="1" i="0" kern="1200" dirty="0" err="1">
                <a:solidFill>
                  <a:schemeClr val="tx1"/>
                </a:solidFill>
                <a:effectLst/>
                <a:latin typeface="Georgia" panose="02040502050405020303" pitchFamily="18" charset="0"/>
              </a:rPr>
              <a:t>EnclosedPorch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Enclosed porch area in square feet</a:t>
            </a:r>
          </a:p>
          <a:p>
            <a:r>
              <a:rPr lang="en-US" sz="1500" b="1" i="0" kern="1200" dirty="0">
                <a:solidFill>
                  <a:schemeClr val="tx1"/>
                </a:solidFill>
                <a:effectLst/>
                <a:latin typeface="Georgia" panose="02040502050405020303" pitchFamily="18" charset="0"/>
              </a:rPr>
              <a:t>3SsnPorch:</a:t>
            </a:r>
            <a:r>
              <a:rPr lang="en-US" sz="1500" b="0" i="0" kern="1200" dirty="0">
                <a:solidFill>
                  <a:schemeClr val="tx1"/>
                </a:solidFill>
                <a:effectLst/>
                <a:latin typeface="Georgia" panose="02040502050405020303" pitchFamily="18" charset="0"/>
              </a:rPr>
              <a:t> Three season porch area in square feet</a:t>
            </a:r>
          </a:p>
          <a:p>
            <a:r>
              <a:rPr lang="en-US" sz="1500" b="1" i="0" kern="1200" dirty="0" err="1">
                <a:solidFill>
                  <a:schemeClr val="tx1"/>
                </a:solidFill>
                <a:effectLst/>
                <a:latin typeface="Georgia" panose="02040502050405020303" pitchFamily="18" charset="0"/>
              </a:rPr>
              <a:t>ScreenPorch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Screen porch area in square feet</a:t>
            </a:r>
          </a:p>
          <a:p>
            <a:r>
              <a:rPr lang="en-US" sz="1500" b="1" i="0" kern="1200" dirty="0" err="1">
                <a:solidFill>
                  <a:schemeClr val="tx1"/>
                </a:solidFill>
                <a:effectLst/>
                <a:latin typeface="Georgia" panose="02040502050405020303" pitchFamily="18" charset="0"/>
              </a:rPr>
              <a:t>PoolArea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area in square feet</a:t>
            </a:r>
          </a:p>
          <a:p>
            <a:r>
              <a:rPr lang="en-US" sz="1500" b="1" i="0" kern="1200" dirty="0" err="1">
                <a:solidFill>
                  <a:schemeClr val="tx1"/>
                </a:solidFill>
                <a:effectLst/>
                <a:latin typeface="Georgia" panose="02040502050405020303" pitchFamily="18" charset="0"/>
              </a:rPr>
              <a:t>PoolQC</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quality</a:t>
            </a:r>
          </a:p>
          <a:p>
            <a:r>
              <a:rPr lang="en-US" sz="1500" b="1" i="0" kern="1200" dirty="0">
                <a:solidFill>
                  <a:schemeClr val="tx1"/>
                </a:solidFill>
                <a:effectLst/>
                <a:latin typeface="Georgia" panose="02040502050405020303" pitchFamily="18" charset="0"/>
              </a:rPr>
              <a:t>Fence:</a:t>
            </a:r>
            <a:r>
              <a:rPr lang="en-US" sz="1500" b="0" i="0" kern="1200" dirty="0">
                <a:solidFill>
                  <a:schemeClr val="tx1"/>
                </a:solidFill>
                <a:effectLst/>
                <a:latin typeface="Georgia" panose="02040502050405020303" pitchFamily="18" charset="0"/>
              </a:rPr>
              <a:t> Fence quality</a:t>
            </a:r>
          </a:p>
          <a:p>
            <a:r>
              <a:rPr lang="en-US" sz="1500" b="1" i="0" kern="1200" dirty="0" err="1">
                <a:solidFill>
                  <a:schemeClr val="tx1"/>
                </a:solidFill>
                <a:effectLst/>
                <a:latin typeface="Georgia" panose="02040502050405020303" pitchFamily="18" charset="0"/>
              </a:rPr>
              <a:t>MiscFeature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Miscellaneous feature</a:t>
            </a:r>
          </a:p>
          <a:p>
            <a:r>
              <a:rPr lang="en-US" sz="1500" b="1" i="0" kern="1200" dirty="0" err="1">
                <a:solidFill>
                  <a:schemeClr val="tx1"/>
                </a:solidFill>
                <a:effectLst/>
                <a:latin typeface="Georgia" panose="02040502050405020303" pitchFamily="18" charset="0"/>
              </a:rPr>
              <a:t>MiscVal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Value of miscellaneous feature</a:t>
            </a:r>
          </a:p>
          <a:p>
            <a:r>
              <a:rPr lang="en-US" sz="1500" b="1" i="0" kern="1200" dirty="0" err="1">
                <a:solidFill>
                  <a:schemeClr val="tx1"/>
                </a:solidFill>
                <a:effectLst/>
                <a:latin typeface="Georgia" panose="02040502050405020303" pitchFamily="18" charset="0"/>
              </a:rPr>
              <a:t>MoSold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month</a:t>
            </a:r>
          </a:p>
          <a:p>
            <a:r>
              <a:rPr lang="en-US" sz="1500" b="1" i="0" kern="1200" dirty="0" err="1">
                <a:solidFill>
                  <a:schemeClr val="tx1"/>
                </a:solidFill>
                <a:effectLst/>
                <a:latin typeface="Georgia" panose="02040502050405020303" pitchFamily="18" charset="0"/>
              </a:rPr>
              <a:t>YrSold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year</a:t>
            </a:r>
          </a:p>
          <a:p>
            <a:r>
              <a:rPr lang="en-US" sz="1500" b="1" i="0" kern="1200" dirty="0" err="1">
                <a:solidFill>
                  <a:schemeClr val="tx1"/>
                </a:solidFill>
                <a:effectLst/>
                <a:latin typeface="Georgia" panose="02040502050405020303" pitchFamily="18" charset="0"/>
              </a:rPr>
              <a:t>SaleType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type</a:t>
            </a:r>
          </a:p>
          <a:p>
            <a:r>
              <a:rPr lang="en-US" sz="1500" b="1" i="0" kern="1200" dirty="0" err="1">
                <a:solidFill>
                  <a:schemeClr val="tx1"/>
                </a:solidFill>
                <a:effectLst/>
                <a:latin typeface="Georgia" panose="02040502050405020303" pitchFamily="18" charset="0"/>
              </a:rPr>
              <a:t>SaleCondition</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condition</a:t>
            </a:r>
            <a:endParaRPr lang="en-IN" sz="1500" dirty="0">
              <a:latin typeface="Georgia" panose="02040502050405020303" pitchFamily="18" charset="0"/>
            </a:endParaRPr>
          </a:p>
          <a:p>
            <a:endParaRPr lang="en-US" sz="15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04322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Pre-processing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a:extLst>
              <a:ext uri="{FF2B5EF4-FFF2-40B4-BE49-F238E27FC236}">
                <a16:creationId xmlns:a16="http://schemas.microsoft.com/office/drawing/2014/main" id="{2E91C8CE-2442-1900-EEAE-D749642E9577}"/>
              </a:ext>
            </a:extLst>
          </p:cNvPr>
          <p:cNvPicPr>
            <a:picLocks noChangeAspect="1"/>
          </p:cNvPicPr>
          <p:nvPr/>
        </p:nvPicPr>
        <p:blipFill>
          <a:blip r:embed="rId2"/>
          <a:stretch>
            <a:fillRect/>
          </a:stretch>
        </p:blipFill>
        <p:spPr>
          <a:xfrm>
            <a:off x="656360" y="1990167"/>
            <a:ext cx="10671048" cy="4410634"/>
          </a:xfrm>
          <a:prstGeom prst="rect">
            <a:avLst/>
          </a:prstGeom>
        </p:spPr>
      </p:pic>
    </p:spTree>
    <p:extLst>
      <p:ext uri="{BB962C8B-B14F-4D97-AF65-F5344CB8AC3E}">
        <p14:creationId xmlns:p14="http://schemas.microsoft.com/office/powerpoint/2010/main" val="38231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88069659"/>
              </p:ext>
            </p:extLst>
          </p:nvPr>
        </p:nvGraphicFramePr>
        <p:xfrm>
          <a:off x="995082" y="2102347"/>
          <a:ext cx="10027640" cy="3053458"/>
        </p:xfrm>
        <a:graphic>
          <a:graphicData uri="http://schemas.openxmlformats.org/drawingml/2006/table">
            <a:tbl>
              <a:tblPr firstRow="1" bandRow="1">
                <a:tableStyleId>{5C22544A-7EE6-4342-B048-85BDC9FD1C3A}</a:tableStyleId>
              </a:tblPr>
              <a:tblGrid>
                <a:gridCol w="10027640">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r>
                        <a:rPr lang="en-IN" sz="1800" b="1" i="0" kern="1200" dirty="0">
                          <a:solidFill>
                            <a:schemeClr val="tx1"/>
                          </a:solidFill>
                          <a:effectLst/>
                          <a:latin typeface="+mn-lt"/>
                          <a:ea typeface="+mn-ea"/>
                          <a:cs typeface="+mn-cs"/>
                        </a:rPr>
                        <a:t> (for categorical data)</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Histplot</a:t>
                      </a:r>
                      <a:r>
                        <a:rPr lang="en-IN" sz="1800" b="1" i="0" kern="1200" dirty="0">
                          <a:solidFill>
                            <a:schemeClr val="tx1"/>
                          </a:solidFill>
                          <a:effectLst/>
                          <a:latin typeface="+mn-lt"/>
                          <a:ea typeface="+mn-ea"/>
                          <a:cs typeface="+mn-cs"/>
                        </a:rPr>
                        <a:t> (for continuous data)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Countplot</a:t>
                      </a:r>
                      <a:r>
                        <a:rPr lang="en-IN" sz="2000" b="1" i="0" kern="1200" dirty="0">
                          <a:solidFill>
                            <a:schemeClr val="tx1"/>
                          </a:solidFill>
                          <a:effectLst/>
                          <a:latin typeface="+mn-lt"/>
                          <a:ea typeface="+mn-ea"/>
                          <a:cs typeface="+mn-cs"/>
                        </a:rPr>
                        <a: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categorical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Scatterplot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continuous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Encoding</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523269364"/>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Using Label Encoder:</a:t>
                      </a:r>
                    </a:p>
                    <a:p>
                      <a:pPr marL="0" indent="0" algn="l">
                        <a:buFont typeface="Arial" panose="020B0604020202020204" pitchFamily="34" charset="0"/>
                        <a:buNone/>
                      </a:pPr>
                      <a:r>
                        <a:rPr lang="en-US" sz="2000" dirty="0">
                          <a:solidFill>
                            <a:schemeClr val="tx1"/>
                          </a:solidFill>
                          <a:latin typeface="Georgia" panose="02040502050405020303" pitchFamily="18" charset="0"/>
                        </a:rPr>
                        <a:t>                </a:t>
                      </a:r>
                    </a:p>
                    <a:p>
                      <a:pPr marL="0" indent="0" algn="l">
                        <a:buFont typeface="Arial" panose="020B0604020202020204" pitchFamily="34" charset="0"/>
                        <a:buNone/>
                      </a:pPr>
                      <a:r>
                        <a:rPr lang="en-US" sz="2000" dirty="0">
                          <a:solidFill>
                            <a:schemeClr val="tx1"/>
                          </a:solidFill>
                          <a:latin typeface="Georgia" panose="02040502050405020303" pitchFamily="18" charset="0"/>
                        </a:rPr>
                        <a:t>       Transformation of all string data from object datatype to Integer datatype. </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594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Content Placeholder 8">
            <a:extLst>
              <a:ext uri="{FF2B5EF4-FFF2-40B4-BE49-F238E27FC236}">
                <a16:creationId xmlns:a16="http://schemas.microsoft.com/office/drawing/2014/main" id="{FE7D7ACF-362E-DFD0-9E59-098596C4AD28}"/>
              </a:ext>
            </a:extLst>
          </p:cNvPr>
          <p:cNvPicPr>
            <a:picLocks noGrp="1" noChangeAspect="1"/>
          </p:cNvPicPr>
          <p:nvPr>
            <p:ph sz="half" idx="1"/>
          </p:nvPr>
        </p:nvPicPr>
        <p:blipFill>
          <a:blip r:embed="rId2"/>
          <a:stretch>
            <a:fillRect/>
          </a:stretch>
        </p:blipFill>
        <p:spPr>
          <a:xfrm>
            <a:off x="1034408" y="1398494"/>
            <a:ext cx="10526594" cy="4779805"/>
          </a:xfrm>
        </p:spPr>
      </p:pic>
    </p:spTree>
    <p:extLst>
      <p:ext uri="{BB962C8B-B14F-4D97-AF65-F5344CB8AC3E}">
        <p14:creationId xmlns:p14="http://schemas.microsoft.com/office/powerpoint/2010/main" val="32708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37819508"/>
              </p:ext>
            </p:extLst>
          </p:nvPr>
        </p:nvGraphicFramePr>
        <p:xfrm>
          <a:off x="621792" y="457200"/>
          <a:ext cx="10400930" cy="1465729"/>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65729">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 name="Picture 8">
            <a:extLst>
              <a:ext uri="{FF2B5EF4-FFF2-40B4-BE49-F238E27FC236}">
                <a16:creationId xmlns:a16="http://schemas.microsoft.com/office/drawing/2014/main" id="{C01011E2-996F-0474-E6BB-863F00C23926}"/>
              </a:ext>
            </a:extLst>
          </p:cNvPr>
          <p:cNvPicPr>
            <a:picLocks noChangeAspect="1"/>
          </p:cNvPicPr>
          <p:nvPr/>
        </p:nvPicPr>
        <p:blipFill>
          <a:blip r:embed="rId2"/>
          <a:stretch>
            <a:fillRect/>
          </a:stretch>
        </p:blipFill>
        <p:spPr>
          <a:xfrm>
            <a:off x="656466" y="2057400"/>
            <a:ext cx="10879068" cy="4531659"/>
          </a:xfrm>
          <a:prstGeom prst="rect">
            <a:avLst/>
          </a:prstGeom>
        </p:spPr>
      </p:pic>
    </p:spTree>
    <p:extLst>
      <p:ext uri="{BB962C8B-B14F-4D97-AF65-F5344CB8AC3E}">
        <p14:creationId xmlns:p14="http://schemas.microsoft.com/office/powerpoint/2010/main" val="410285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66370858"/>
              </p:ext>
            </p:extLst>
          </p:nvPr>
        </p:nvGraphicFramePr>
        <p:xfrm>
          <a:off x="758952" y="1032885"/>
          <a:ext cx="10400930" cy="768096"/>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768096">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 and categorical features.</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2C17C484-90E8-3862-A003-EE09AAD924F0}"/>
              </a:ext>
            </a:extLst>
          </p:cNvPr>
          <p:cNvPicPr>
            <a:picLocks noChangeAspect="1"/>
          </p:cNvPicPr>
          <p:nvPr/>
        </p:nvPicPr>
        <p:blipFill>
          <a:blip r:embed="rId2"/>
          <a:stretch>
            <a:fillRect/>
          </a:stretch>
        </p:blipFill>
        <p:spPr>
          <a:xfrm>
            <a:off x="571589" y="2006669"/>
            <a:ext cx="11045773" cy="4489809"/>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768802381"/>
              </p:ext>
            </p:extLst>
          </p:nvPr>
        </p:nvGraphicFramePr>
        <p:xfrm>
          <a:off x="621792" y="1116106"/>
          <a:ext cx="10400930" cy="1468498"/>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210235">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285750" indent="-285750" algn="just">
                        <a:buFont typeface="Arial" panose="020B0604020202020204" pitchFamily="34" charset="0"/>
                        <a:buChar char="•"/>
                      </a:pPr>
                      <a:endParaRPr lang="en-IN" sz="1800" b="1" i="0" kern="1200" dirty="0">
                        <a:solidFill>
                          <a:schemeClr val="tx1"/>
                        </a:solidFill>
                        <a:effectLst/>
                        <a:latin typeface="+mn-lt"/>
                        <a:ea typeface="+mn-ea"/>
                        <a:cs typeface="+mn-cs"/>
                      </a:endParaRP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2C8F5B12-9211-4DF3-5B2C-7D13EACB352D}"/>
              </a:ext>
            </a:extLst>
          </p:cNvPr>
          <p:cNvPicPr>
            <a:picLocks noChangeAspect="1"/>
          </p:cNvPicPr>
          <p:nvPr/>
        </p:nvPicPr>
        <p:blipFill>
          <a:blip r:embed="rId2"/>
          <a:stretch>
            <a:fillRect/>
          </a:stretch>
        </p:blipFill>
        <p:spPr>
          <a:xfrm>
            <a:off x="687565" y="2799127"/>
            <a:ext cx="10269383" cy="2270975"/>
          </a:xfrm>
          <a:prstGeom prst="rect">
            <a:avLst/>
          </a:prstGeom>
        </p:spPr>
      </p:pic>
      <p:pic>
        <p:nvPicPr>
          <p:cNvPr id="9" name="Picture 8">
            <a:extLst>
              <a:ext uri="{FF2B5EF4-FFF2-40B4-BE49-F238E27FC236}">
                <a16:creationId xmlns:a16="http://schemas.microsoft.com/office/drawing/2014/main" id="{DBF7FD06-1EB3-1BEF-7138-2B70CCB58E2F}"/>
              </a:ext>
            </a:extLst>
          </p:cNvPr>
          <p:cNvPicPr>
            <a:picLocks noChangeAspect="1"/>
          </p:cNvPicPr>
          <p:nvPr/>
        </p:nvPicPr>
        <p:blipFill>
          <a:blip r:embed="rId3"/>
          <a:stretch>
            <a:fillRect/>
          </a:stretch>
        </p:blipFill>
        <p:spPr>
          <a:xfrm>
            <a:off x="687565" y="5137337"/>
            <a:ext cx="10335156" cy="1433527"/>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9" name="Picture 8">
            <a:extLst>
              <a:ext uri="{FF2B5EF4-FFF2-40B4-BE49-F238E27FC236}">
                <a16:creationId xmlns:a16="http://schemas.microsoft.com/office/drawing/2014/main" id="{E17CABBF-CD41-9589-EED7-271F7E4FCFC1}"/>
              </a:ext>
            </a:extLst>
          </p:cNvPr>
          <p:cNvPicPr>
            <a:picLocks noChangeAspect="1"/>
          </p:cNvPicPr>
          <p:nvPr/>
        </p:nvPicPr>
        <p:blipFill>
          <a:blip r:embed="rId2"/>
          <a:stretch>
            <a:fillRect/>
          </a:stretch>
        </p:blipFill>
        <p:spPr>
          <a:xfrm>
            <a:off x="4208929" y="1264024"/>
            <a:ext cx="4087906" cy="5496692"/>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4406093"/>
          </a:xfrm>
        </p:spPr>
        <p:txBody>
          <a:bodyPr/>
          <a:lstStyle/>
          <a:p>
            <a:r>
              <a:rPr lang="en-US" dirty="0"/>
              <a:t>Introduction​</a:t>
            </a:r>
          </a:p>
          <a:p>
            <a:r>
              <a:rPr lang="en-US" dirty="0"/>
              <a:t>Problem Statement</a:t>
            </a:r>
          </a:p>
          <a:p>
            <a:r>
              <a:rPr lang="en-US" dirty="0"/>
              <a:t>Objective</a:t>
            </a:r>
          </a:p>
          <a:p>
            <a:r>
              <a:rPr lang="en-US" dirty="0"/>
              <a:t>Exploratory Data Analysis (EDA) </a:t>
            </a:r>
          </a:p>
          <a:p>
            <a:r>
              <a:rPr lang="en-US" dirty="0"/>
              <a:t>Visualization </a:t>
            </a:r>
          </a:p>
          <a:p>
            <a:r>
              <a:rPr lang="en-US" dirty="0"/>
              <a:t>Inference </a:t>
            </a:r>
          </a:p>
          <a:p>
            <a:r>
              <a:rPr lang="en-US" dirty="0"/>
              <a:t>Future Work​</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8E5F5018-2CFA-0FD1-D482-294D835C012B}"/>
              </a:ext>
            </a:extLst>
          </p:cNvPr>
          <p:cNvPicPr>
            <a:picLocks noChangeAspect="1"/>
          </p:cNvPicPr>
          <p:nvPr/>
        </p:nvPicPr>
        <p:blipFill>
          <a:blip r:embed="rId2"/>
          <a:stretch>
            <a:fillRect/>
          </a:stretch>
        </p:blipFill>
        <p:spPr>
          <a:xfrm>
            <a:off x="1174484" y="1904373"/>
            <a:ext cx="10488489" cy="4496427"/>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9" name="Picture 8">
            <a:extLst>
              <a:ext uri="{FF2B5EF4-FFF2-40B4-BE49-F238E27FC236}">
                <a16:creationId xmlns:a16="http://schemas.microsoft.com/office/drawing/2014/main" id="{5A93A15A-1F3B-0A53-C4C0-19BF411778E0}"/>
              </a:ext>
            </a:extLst>
          </p:cNvPr>
          <p:cNvPicPr>
            <a:picLocks noChangeAspect="1"/>
          </p:cNvPicPr>
          <p:nvPr/>
        </p:nvPicPr>
        <p:blipFill>
          <a:blip r:embed="rId2"/>
          <a:stretch>
            <a:fillRect/>
          </a:stretch>
        </p:blipFill>
        <p:spPr>
          <a:xfrm>
            <a:off x="3913095" y="1210235"/>
            <a:ext cx="4195482" cy="5144218"/>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9" name="Picture 8">
            <a:extLst>
              <a:ext uri="{FF2B5EF4-FFF2-40B4-BE49-F238E27FC236}">
                <a16:creationId xmlns:a16="http://schemas.microsoft.com/office/drawing/2014/main" id="{5A93A15A-1F3B-0A53-C4C0-19BF411778E0}"/>
              </a:ext>
            </a:extLst>
          </p:cNvPr>
          <p:cNvPicPr>
            <a:picLocks noChangeAspect="1"/>
          </p:cNvPicPr>
          <p:nvPr/>
        </p:nvPicPr>
        <p:blipFill>
          <a:blip r:embed="rId2"/>
          <a:stretch>
            <a:fillRect/>
          </a:stretch>
        </p:blipFill>
        <p:spPr>
          <a:xfrm>
            <a:off x="3913095" y="1210235"/>
            <a:ext cx="4195482" cy="5144218"/>
          </a:xfrm>
          <a:prstGeom prst="rect">
            <a:avLst/>
          </a:prstGeom>
        </p:spPr>
      </p:pic>
    </p:spTree>
    <p:extLst>
      <p:ext uri="{BB962C8B-B14F-4D97-AF65-F5344CB8AC3E}">
        <p14:creationId xmlns:p14="http://schemas.microsoft.com/office/powerpoint/2010/main" val="346152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D1FAF80B-EA7A-BA86-C6DB-6A8C78E1E691}"/>
              </a:ext>
            </a:extLst>
          </p:cNvPr>
          <p:cNvPicPr>
            <a:picLocks noChangeAspect="1"/>
          </p:cNvPicPr>
          <p:nvPr/>
        </p:nvPicPr>
        <p:blipFill>
          <a:blip r:embed="rId2"/>
          <a:stretch>
            <a:fillRect/>
          </a:stretch>
        </p:blipFill>
        <p:spPr>
          <a:xfrm>
            <a:off x="1008531" y="594360"/>
            <a:ext cx="10269792" cy="2339787"/>
          </a:xfrm>
          <a:prstGeom prst="rect">
            <a:avLst/>
          </a:prstGeom>
        </p:spPr>
      </p:pic>
      <p:pic>
        <p:nvPicPr>
          <p:cNvPr id="10" name="Picture 9">
            <a:extLst>
              <a:ext uri="{FF2B5EF4-FFF2-40B4-BE49-F238E27FC236}">
                <a16:creationId xmlns:a16="http://schemas.microsoft.com/office/drawing/2014/main" id="{F185898B-9CC8-DBCB-3283-179448235C61}"/>
              </a:ext>
            </a:extLst>
          </p:cNvPr>
          <p:cNvPicPr>
            <a:picLocks noChangeAspect="1"/>
          </p:cNvPicPr>
          <p:nvPr/>
        </p:nvPicPr>
        <p:blipFill>
          <a:blip r:embed="rId3"/>
          <a:stretch>
            <a:fillRect/>
          </a:stretch>
        </p:blipFill>
        <p:spPr>
          <a:xfrm>
            <a:off x="991937" y="3178884"/>
            <a:ext cx="10364646" cy="3439005"/>
          </a:xfrm>
          <a:prstGeom prst="rect">
            <a:avLst/>
          </a:prstGeom>
        </p:spPr>
      </p:pic>
    </p:spTree>
    <p:extLst>
      <p:ext uri="{BB962C8B-B14F-4D97-AF65-F5344CB8AC3E}">
        <p14:creationId xmlns:p14="http://schemas.microsoft.com/office/powerpoint/2010/main" val="359636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6" name="Picture 5">
            <a:extLst>
              <a:ext uri="{FF2B5EF4-FFF2-40B4-BE49-F238E27FC236}">
                <a16:creationId xmlns:a16="http://schemas.microsoft.com/office/drawing/2014/main" id="{AE6AFDEB-F24B-96C3-C1E3-10ABB966D69D}"/>
              </a:ext>
            </a:extLst>
          </p:cNvPr>
          <p:cNvPicPr>
            <a:picLocks noChangeAspect="1"/>
          </p:cNvPicPr>
          <p:nvPr/>
        </p:nvPicPr>
        <p:blipFill>
          <a:blip r:embed="rId2"/>
          <a:stretch>
            <a:fillRect/>
          </a:stretch>
        </p:blipFill>
        <p:spPr>
          <a:xfrm>
            <a:off x="980918" y="578223"/>
            <a:ext cx="10458226" cy="5701553"/>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69CC1C03-BA76-6000-3483-E26156081738}"/>
              </a:ext>
            </a:extLst>
          </p:cNvPr>
          <p:cNvPicPr>
            <a:picLocks noChangeAspect="1"/>
          </p:cNvPicPr>
          <p:nvPr/>
        </p:nvPicPr>
        <p:blipFill>
          <a:blip r:embed="rId2"/>
          <a:stretch>
            <a:fillRect/>
          </a:stretch>
        </p:blipFill>
        <p:spPr>
          <a:xfrm>
            <a:off x="703729" y="594360"/>
            <a:ext cx="10784541" cy="3668358"/>
          </a:xfrm>
          <a:prstGeom prst="rect">
            <a:avLst/>
          </a:prstGeom>
        </p:spPr>
      </p:pic>
      <p:pic>
        <p:nvPicPr>
          <p:cNvPr id="5" name="Picture 4">
            <a:extLst>
              <a:ext uri="{FF2B5EF4-FFF2-40B4-BE49-F238E27FC236}">
                <a16:creationId xmlns:a16="http://schemas.microsoft.com/office/drawing/2014/main" id="{D190DAF4-1550-1728-14DB-FFA1B3512A6D}"/>
              </a:ext>
            </a:extLst>
          </p:cNvPr>
          <p:cNvPicPr>
            <a:picLocks noChangeAspect="1"/>
          </p:cNvPicPr>
          <p:nvPr/>
        </p:nvPicPr>
        <p:blipFill>
          <a:blip r:embed="rId3"/>
          <a:stretch>
            <a:fillRect/>
          </a:stretch>
        </p:blipFill>
        <p:spPr>
          <a:xfrm>
            <a:off x="703729" y="4451363"/>
            <a:ext cx="10784541" cy="1533739"/>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D7326C11-14C5-FE63-D1A4-0A2E39CAE45B}"/>
              </a:ext>
            </a:extLst>
          </p:cNvPr>
          <p:cNvPicPr>
            <a:picLocks noChangeAspect="1"/>
          </p:cNvPicPr>
          <p:nvPr/>
        </p:nvPicPr>
        <p:blipFill>
          <a:blip r:embed="rId2"/>
          <a:stretch>
            <a:fillRect/>
          </a:stretch>
        </p:blipFill>
        <p:spPr>
          <a:xfrm>
            <a:off x="847165" y="457201"/>
            <a:ext cx="10569388" cy="5705856"/>
          </a:xfrm>
          <a:prstGeom prst="rect">
            <a:avLst/>
          </a:prstGeom>
        </p:spPr>
      </p:pic>
    </p:spTree>
    <p:extLst>
      <p:ext uri="{BB962C8B-B14F-4D97-AF65-F5344CB8AC3E}">
        <p14:creationId xmlns:p14="http://schemas.microsoft.com/office/powerpoint/2010/main" val="300666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34865186-B73D-1B92-F6A0-048FF398B4E2}"/>
              </a:ext>
            </a:extLst>
          </p:cNvPr>
          <p:cNvPicPr>
            <a:picLocks noChangeAspect="1"/>
          </p:cNvPicPr>
          <p:nvPr/>
        </p:nvPicPr>
        <p:blipFill>
          <a:blip r:embed="rId2"/>
          <a:stretch>
            <a:fillRect/>
          </a:stretch>
        </p:blipFill>
        <p:spPr>
          <a:xfrm>
            <a:off x="833718" y="731520"/>
            <a:ext cx="10206317" cy="5669279"/>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E3FFDAB7-694A-3292-8C86-682DA2605B74}"/>
              </a:ext>
            </a:extLst>
          </p:cNvPr>
          <p:cNvPicPr>
            <a:picLocks noChangeAspect="1"/>
          </p:cNvPicPr>
          <p:nvPr/>
        </p:nvPicPr>
        <p:blipFill>
          <a:blip r:embed="rId2"/>
          <a:stretch>
            <a:fillRect/>
          </a:stretch>
        </p:blipFill>
        <p:spPr>
          <a:xfrm>
            <a:off x="1102660" y="206960"/>
            <a:ext cx="10152528" cy="4297805"/>
          </a:xfrm>
          <a:prstGeom prst="rect">
            <a:avLst/>
          </a:prstGeom>
        </p:spPr>
      </p:pic>
      <p:pic>
        <p:nvPicPr>
          <p:cNvPr id="9" name="Picture 8">
            <a:extLst>
              <a:ext uri="{FF2B5EF4-FFF2-40B4-BE49-F238E27FC236}">
                <a16:creationId xmlns:a16="http://schemas.microsoft.com/office/drawing/2014/main" id="{16F45AC6-1AF3-7DFD-347A-575FAAD5F0F8}"/>
              </a:ext>
            </a:extLst>
          </p:cNvPr>
          <p:cNvPicPr>
            <a:picLocks noChangeAspect="1"/>
          </p:cNvPicPr>
          <p:nvPr/>
        </p:nvPicPr>
        <p:blipFill>
          <a:blip r:embed="rId3"/>
          <a:stretch>
            <a:fillRect/>
          </a:stretch>
        </p:blipFill>
        <p:spPr>
          <a:xfrm>
            <a:off x="1102660" y="4504765"/>
            <a:ext cx="10246658" cy="2146275"/>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10" name="Picture 9">
            <a:extLst>
              <a:ext uri="{FF2B5EF4-FFF2-40B4-BE49-F238E27FC236}">
                <a16:creationId xmlns:a16="http://schemas.microsoft.com/office/drawing/2014/main" id="{65AA1602-959A-FEF4-2A49-F4EBD42022A5}"/>
              </a:ext>
            </a:extLst>
          </p:cNvPr>
          <p:cNvPicPr>
            <a:picLocks noChangeAspect="1"/>
          </p:cNvPicPr>
          <p:nvPr/>
        </p:nvPicPr>
        <p:blipFill>
          <a:blip r:embed="rId2"/>
          <a:stretch>
            <a:fillRect/>
          </a:stretch>
        </p:blipFill>
        <p:spPr>
          <a:xfrm>
            <a:off x="1788459" y="70673"/>
            <a:ext cx="8794376" cy="2924583"/>
          </a:xfrm>
          <a:prstGeom prst="rect">
            <a:avLst/>
          </a:prstGeom>
        </p:spPr>
      </p:pic>
      <p:pic>
        <p:nvPicPr>
          <p:cNvPr id="12" name="Picture 11">
            <a:extLst>
              <a:ext uri="{FF2B5EF4-FFF2-40B4-BE49-F238E27FC236}">
                <a16:creationId xmlns:a16="http://schemas.microsoft.com/office/drawing/2014/main" id="{DEDCF7F5-7573-0626-9FED-EE93ED5859A1}"/>
              </a:ext>
            </a:extLst>
          </p:cNvPr>
          <p:cNvPicPr>
            <a:picLocks noChangeAspect="1"/>
          </p:cNvPicPr>
          <p:nvPr/>
        </p:nvPicPr>
        <p:blipFill>
          <a:blip r:embed="rId3"/>
          <a:stretch>
            <a:fillRect/>
          </a:stretch>
        </p:blipFill>
        <p:spPr>
          <a:xfrm>
            <a:off x="1788459" y="2995257"/>
            <a:ext cx="8794376" cy="3956874"/>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457201"/>
            <a:ext cx="6766560" cy="766481"/>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6541" y="1371600"/>
            <a:ext cx="7826187" cy="5311588"/>
          </a:xfrm>
        </p:spPr>
        <p:txBody>
          <a:bodyPr/>
          <a:lstStyle/>
          <a:p>
            <a:pPr algn="l"/>
            <a:r>
              <a:rPr lang="en-US" sz="1600" b="1" i="0" u="sng" dirty="0">
                <a:solidFill>
                  <a:srgbClr val="000000"/>
                </a:solidFill>
                <a:effectLst/>
                <a:latin typeface="Georgia" panose="02040502050405020303" pitchFamily="18" charset="0"/>
              </a:rPr>
              <a:t>PROBLEM STATEMENT:</a:t>
            </a:r>
          </a:p>
          <a:p>
            <a:pPr algn="l"/>
            <a:r>
              <a:rPr lang="en-US" sz="1600" b="0" i="0" dirty="0">
                <a:solidFill>
                  <a:srgbClr val="000000"/>
                </a:solidFill>
                <a:effectLst/>
                <a:latin typeface="Georgia" panose="02040502050405020303"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gn="l"/>
            <a:r>
              <a:rPr lang="en-US" sz="1600" b="0" i="0" dirty="0">
                <a:solidFill>
                  <a:srgbClr val="000000"/>
                </a:solidFill>
                <a:effectLst/>
                <a:latin typeface="Georgia" panose="02040502050405020303"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and the data is provided in the CSV file.  For this company wants to know:</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Which variables are important to predict the price of variable?</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How do these variables describe the price of the house?</a:t>
            </a:r>
          </a:p>
          <a:p>
            <a:endParaRPr lang="en-US" sz="1600" dirty="0">
              <a:latin typeface="Georgia" panose="02040502050405020303"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5" name="Picture 4">
            <a:extLst>
              <a:ext uri="{FF2B5EF4-FFF2-40B4-BE49-F238E27FC236}">
                <a16:creationId xmlns:a16="http://schemas.microsoft.com/office/drawing/2014/main" id="{2C8E45F8-29A9-F606-3370-770DA2A955CE}"/>
              </a:ext>
            </a:extLst>
          </p:cNvPr>
          <p:cNvPicPr>
            <a:picLocks noChangeAspect="1"/>
          </p:cNvPicPr>
          <p:nvPr/>
        </p:nvPicPr>
        <p:blipFill>
          <a:blip r:embed="rId2"/>
          <a:stretch>
            <a:fillRect/>
          </a:stretch>
        </p:blipFill>
        <p:spPr>
          <a:xfrm>
            <a:off x="259080" y="457199"/>
            <a:ext cx="5395989" cy="3361765"/>
          </a:xfrm>
          <a:prstGeom prst="rect">
            <a:avLst/>
          </a:prstGeom>
        </p:spPr>
      </p:pic>
      <p:pic>
        <p:nvPicPr>
          <p:cNvPr id="9" name="Picture 8">
            <a:extLst>
              <a:ext uri="{FF2B5EF4-FFF2-40B4-BE49-F238E27FC236}">
                <a16:creationId xmlns:a16="http://schemas.microsoft.com/office/drawing/2014/main" id="{659B5DDB-2990-1F78-B7D8-E489BD6CCF36}"/>
              </a:ext>
            </a:extLst>
          </p:cNvPr>
          <p:cNvPicPr>
            <a:picLocks noChangeAspect="1"/>
          </p:cNvPicPr>
          <p:nvPr/>
        </p:nvPicPr>
        <p:blipFill>
          <a:blip r:embed="rId3"/>
          <a:stretch>
            <a:fillRect/>
          </a:stretch>
        </p:blipFill>
        <p:spPr>
          <a:xfrm>
            <a:off x="5776513" y="457200"/>
            <a:ext cx="6156407" cy="5572903"/>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9A36F1A8-BA03-F565-001A-86B170C9BFA7}"/>
              </a:ext>
            </a:extLst>
          </p:cNvPr>
          <p:cNvPicPr>
            <a:picLocks noChangeAspect="1"/>
          </p:cNvPicPr>
          <p:nvPr/>
        </p:nvPicPr>
        <p:blipFill>
          <a:blip r:embed="rId2"/>
          <a:stretch>
            <a:fillRect/>
          </a:stretch>
        </p:blipFill>
        <p:spPr>
          <a:xfrm>
            <a:off x="1747909" y="98960"/>
            <a:ext cx="7001852" cy="3029373"/>
          </a:xfrm>
          <a:prstGeom prst="rect">
            <a:avLst/>
          </a:prstGeom>
        </p:spPr>
      </p:pic>
      <p:pic>
        <p:nvPicPr>
          <p:cNvPr id="5" name="Picture 4">
            <a:extLst>
              <a:ext uri="{FF2B5EF4-FFF2-40B4-BE49-F238E27FC236}">
                <a16:creationId xmlns:a16="http://schemas.microsoft.com/office/drawing/2014/main" id="{B333BBCE-97F4-6980-9CE1-233751FA9DFB}"/>
              </a:ext>
            </a:extLst>
          </p:cNvPr>
          <p:cNvPicPr>
            <a:picLocks noChangeAspect="1"/>
          </p:cNvPicPr>
          <p:nvPr/>
        </p:nvPicPr>
        <p:blipFill>
          <a:blip r:embed="rId3"/>
          <a:stretch>
            <a:fillRect/>
          </a:stretch>
        </p:blipFill>
        <p:spPr>
          <a:xfrm>
            <a:off x="1600200" y="3128333"/>
            <a:ext cx="7274859" cy="3661903"/>
          </a:xfrm>
          <a:prstGeom prst="rect">
            <a:avLst/>
          </a:prstGeom>
        </p:spPr>
      </p:pic>
    </p:spTree>
    <p:extLst>
      <p:ext uri="{BB962C8B-B14F-4D97-AF65-F5344CB8AC3E}">
        <p14:creationId xmlns:p14="http://schemas.microsoft.com/office/powerpoint/2010/main" val="229132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4F4B1A01-9223-52C3-042E-F34E7FBEA75E}"/>
              </a:ext>
            </a:extLst>
          </p:cNvPr>
          <p:cNvPicPr>
            <a:picLocks noChangeAspect="1"/>
          </p:cNvPicPr>
          <p:nvPr/>
        </p:nvPicPr>
        <p:blipFill>
          <a:blip r:embed="rId2"/>
          <a:stretch>
            <a:fillRect/>
          </a:stretch>
        </p:blipFill>
        <p:spPr>
          <a:xfrm>
            <a:off x="259080" y="1047163"/>
            <a:ext cx="5173532" cy="2953162"/>
          </a:xfrm>
          <a:prstGeom prst="rect">
            <a:avLst/>
          </a:prstGeom>
        </p:spPr>
      </p:pic>
      <p:pic>
        <p:nvPicPr>
          <p:cNvPr id="5" name="Picture 4">
            <a:extLst>
              <a:ext uri="{FF2B5EF4-FFF2-40B4-BE49-F238E27FC236}">
                <a16:creationId xmlns:a16="http://schemas.microsoft.com/office/drawing/2014/main" id="{37A80F19-F65F-15B4-8531-42DFF3414731}"/>
              </a:ext>
            </a:extLst>
          </p:cNvPr>
          <p:cNvPicPr>
            <a:picLocks noChangeAspect="1"/>
          </p:cNvPicPr>
          <p:nvPr/>
        </p:nvPicPr>
        <p:blipFill>
          <a:blip r:embed="rId3"/>
          <a:stretch>
            <a:fillRect/>
          </a:stretch>
        </p:blipFill>
        <p:spPr>
          <a:xfrm>
            <a:off x="5970494" y="302383"/>
            <a:ext cx="5962426" cy="5468113"/>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2B9CE065-3754-A09D-5361-620A8C60FEAA}"/>
              </a:ext>
            </a:extLst>
          </p:cNvPr>
          <p:cNvPicPr>
            <a:picLocks noChangeAspect="1"/>
          </p:cNvPicPr>
          <p:nvPr/>
        </p:nvPicPr>
        <p:blipFill>
          <a:blip r:embed="rId2"/>
          <a:stretch>
            <a:fillRect/>
          </a:stretch>
        </p:blipFill>
        <p:spPr>
          <a:xfrm>
            <a:off x="1492624" y="731519"/>
            <a:ext cx="9452743" cy="5117951"/>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3" name="Picture 2">
            <a:extLst>
              <a:ext uri="{FF2B5EF4-FFF2-40B4-BE49-F238E27FC236}">
                <a16:creationId xmlns:a16="http://schemas.microsoft.com/office/drawing/2014/main" id="{59155804-7295-7707-FC07-62FD6AE0F965}"/>
              </a:ext>
            </a:extLst>
          </p:cNvPr>
          <p:cNvPicPr>
            <a:picLocks noChangeAspect="1"/>
          </p:cNvPicPr>
          <p:nvPr/>
        </p:nvPicPr>
        <p:blipFill>
          <a:blip r:embed="rId2"/>
          <a:stretch>
            <a:fillRect/>
          </a:stretch>
        </p:blipFill>
        <p:spPr>
          <a:xfrm>
            <a:off x="473516" y="457200"/>
            <a:ext cx="10606860" cy="5849166"/>
          </a:xfrm>
          <a:prstGeom prst="rect">
            <a:avLst/>
          </a:prstGeom>
        </p:spPr>
      </p:pic>
    </p:spTree>
    <p:extLst>
      <p:ext uri="{BB962C8B-B14F-4D97-AF65-F5344CB8AC3E}">
        <p14:creationId xmlns:p14="http://schemas.microsoft.com/office/powerpoint/2010/main" val="250316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6" name="Picture 5">
            <a:extLst>
              <a:ext uri="{FF2B5EF4-FFF2-40B4-BE49-F238E27FC236}">
                <a16:creationId xmlns:a16="http://schemas.microsoft.com/office/drawing/2014/main" id="{205BF080-0726-E4CA-0B10-6BA1CD3CD360}"/>
              </a:ext>
            </a:extLst>
          </p:cNvPr>
          <p:cNvPicPr>
            <a:picLocks noChangeAspect="1"/>
          </p:cNvPicPr>
          <p:nvPr/>
        </p:nvPicPr>
        <p:blipFill>
          <a:blip r:embed="rId2"/>
          <a:stretch>
            <a:fillRect/>
          </a:stretch>
        </p:blipFill>
        <p:spPr>
          <a:xfrm>
            <a:off x="447142" y="457200"/>
            <a:ext cx="7526964" cy="2676899"/>
          </a:xfrm>
          <a:prstGeom prst="rect">
            <a:avLst/>
          </a:prstGeom>
        </p:spPr>
      </p:pic>
      <p:pic>
        <p:nvPicPr>
          <p:cNvPr id="10" name="Picture 9">
            <a:extLst>
              <a:ext uri="{FF2B5EF4-FFF2-40B4-BE49-F238E27FC236}">
                <a16:creationId xmlns:a16="http://schemas.microsoft.com/office/drawing/2014/main" id="{BBCD7B89-5EF7-1DA4-879C-5AB19FC3781E}"/>
              </a:ext>
            </a:extLst>
          </p:cNvPr>
          <p:cNvPicPr>
            <a:picLocks noChangeAspect="1"/>
          </p:cNvPicPr>
          <p:nvPr/>
        </p:nvPicPr>
        <p:blipFill>
          <a:blip r:embed="rId3"/>
          <a:stretch>
            <a:fillRect/>
          </a:stretch>
        </p:blipFill>
        <p:spPr>
          <a:xfrm>
            <a:off x="447142" y="3428999"/>
            <a:ext cx="7640116" cy="2105319"/>
          </a:xfrm>
          <a:prstGeom prst="rect">
            <a:avLst/>
          </a:prstGeom>
        </p:spPr>
      </p:pic>
      <p:pic>
        <p:nvPicPr>
          <p:cNvPr id="12" name="Picture 11">
            <a:extLst>
              <a:ext uri="{FF2B5EF4-FFF2-40B4-BE49-F238E27FC236}">
                <a16:creationId xmlns:a16="http://schemas.microsoft.com/office/drawing/2014/main" id="{201C75F2-C41F-2F41-3B31-2A707BD1BC98}"/>
              </a:ext>
            </a:extLst>
          </p:cNvPr>
          <p:cNvPicPr>
            <a:picLocks noChangeAspect="1"/>
          </p:cNvPicPr>
          <p:nvPr/>
        </p:nvPicPr>
        <p:blipFill>
          <a:blip r:embed="rId4"/>
          <a:stretch>
            <a:fillRect/>
          </a:stretch>
        </p:blipFill>
        <p:spPr>
          <a:xfrm>
            <a:off x="8189259" y="238158"/>
            <a:ext cx="3743662" cy="5830114"/>
          </a:xfrm>
          <a:prstGeom prst="rect">
            <a:avLst/>
          </a:prstGeom>
        </p:spPr>
      </p:pic>
    </p:spTree>
    <p:extLst>
      <p:ext uri="{BB962C8B-B14F-4D97-AF65-F5344CB8AC3E}">
        <p14:creationId xmlns:p14="http://schemas.microsoft.com/office/powerpoint/2010/main" val="1265352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349624"/>
            <a:ext cx="7013448" cy="4706470"/>
          </a:xfrm>
        </p:spPr>
        <p:txBody>
          <a:bodyPr/>
          <a:lstStyle/>
          <a:p>
            <a:r>
              <a:rPr lang="en-US" dirty="0"/>
              <a:t>Final Procedure:</a:t>
            </a:r>
            <a:br>
              <a:rPr lang="en-US" dirty="0"/>
            </a:br>
            <a:br>
              <a:rPr lang="en-US" dirty="0"/>
            </a:br>
            <a:r>
              <a:rPr lang="en-US" dirty="0"/>
              <a:t>1. Saving the model</a:t>
            </a:r>
            <a:br>
              <a:rPr lang="en-US" dirty="0"/>
            </a:br>
            <a:br>
              <a:rPr lang="en-US" dirty="0"/>
            </a:br>
            <a:r>
              <a:rPr lang="en-US" dirty="0"/>
              <a:t>2. Comparing Actual and Prediction</a:t>
            </a: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425388"/>
            <a:ext cx="6766560" cy="75303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581835"/>
            <a:ext cx="5879592" cy="3724835"/>
          </a:xfrm>
        </p:spPr>
        <p:txBody>
          <a:bodyPr/>
          <a:lstStyle/>
          <a:p>
            <a:r>
              <a:rPr lang="en-US" sz="1800" dirty="0">
                <a:latin typeface="Georgia" panose="02040502050405020303" pitchFamily="18" charset="0"/>
              </a:rPr>
              <a:t>Here we have predicted Sale Price of Houses, We have done prediction of Selling price of houses on basis of Data using EDA, Data Visualization, Data Pre-processing, Checking Correlation, Outliers, Skewness and removed not important features for prediction and at last train our data by splitting our data through train-test split process. Created our model using multiple model and finally selected best model which was giving best accuracy. And at last compared our predicted and Actual Sale Price of Houses. Thus our project is completed.</a:t>
            </a:r>
          </a:p>
          <a:p>
            <a:endParaRPr lang="en-US" sz="1800" dirty="0">
              <a:latin typeface="Georgia" panose="020405020504050203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Pankaj Suryawanshi</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7448"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2084294"/>
            <a:ext cx="5871883" cy="4349317"/>
          </a:xfrm>
        </p:spPr>
        <p:txBody>
          <a:bodyPr/>
          <a:lstStyle/>
          <a:p>
            <a:pPr algn="just"/>
            <a:r>
              <a:rPr lang="en-US" b="0" i="0" dirty="0">
                <a:solidFill>
                  <a:srgbClr val="000000"/>
                </a:solidFill>
                <a:effectLst/>
                <a:latin typeface="Helvetica Neue"/>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1460 entries each having 81 variables.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Null values. You need to treat them using the domain knowledge and your own understanding.</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Extensive EDA has to be performed to gain relationships of important variable and price.</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numerical as well as categorical variable. You need to handle them accordingly.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have to build Machine Learning models, apply regularization and determine the optimal values of Hyper Parameters.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need to find important features which affect the price positively or negatively.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Two datasets are being provided to you (test.csv, train.csv). You will train on train.csv dataset and predict on test.csv file.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Checking Total Numbers of Rows and Column</a:t>
            </a:r>
          </a:p>
          <a:p>
            <a:r>
              <a:rPr lang="en-IN" b="1" i="0" dirty="0">
                <a:solidFill>
                  <a:srgbClr val="000000"/>
                </a:solidFill>
                <a:effectLst/>
                <a:latin typeface="Helvetica Neue"/>
              </a:rPr>
              <a:t>Checking All Column Name</a:t>
            </a:r>
          </a:p>
          <a:p>
            <a:r>
              <a:rPr lang="en-US" b="1" i="0" dirty="0">
                <a:solidFill>
                  <a:srgbClr val="000000"/>
                </a:solidFill>
                <a:effectLst/>
                <a:latin typeface="Helvetica Neue"/>
              </a:rPr>
              <a:t>Checking Data Type of All Data</a:t>
            </a:r>
          </a:p>
          <a:p>
            <a:r>
              <a:rPr lang="en-IN" b="1" i="0" dirty="0">
                <a:solidFill>
                  <a:srgbClr val="000000"/>
                </a:solidFill>
                <a:effectLst/>
                <a:latin typeface="Helvetica Neue"/>
              </a:rPr>
              <a:t>Checking for Null Values</a:t>
            </a:r>
          </a:p>
          <a:p>
            <a:r>
              <a:rPr lang="en-IN" b="1" i="0" dirty="0">
                <a:solidFill>
                  <a:srgbClr val="000000"/>
                </a:solidFill>
                <a:effectLst/>
                <a:latin typeface="Helvetica Neue"/>
              </a:rPr>
              <a:t>Information about Data</a:t>
            </a:r>
          </a:p>
          <a:p>
            <a:r>
              <a:rPr lang="en-US" b="1" i="0" dirty="0">
                <a:solidFill>
                  <a:srgbClr val="000000"/>
                </a:solidFill>
                <a:effectLst/>
                <a:latin typeface="Helvetica Neue"/>
              </a:rPr>
              <a:t>Checking total number of unique value</a:t>
            </a:r>
          </a:p>
          <a:p>
            <a:r>
              <a:rPr lang="en-US" b="1" i="0" dirty="0">
                <a:solidFill>
                  <a:srgbClr val="000000"/>
                </a:solidFill>
                <a:effectLst/>
                <a:latin typeface="Helvetica Neue"/>
              </a:rPr>
              <a:t>Checking all value of each columns</a:t>
            </a:r>
          </a:p>
          <a:p>
            <a:r>
              <a:rPr lang="en-IN" b="1" i="0" dirty="0">
                <a:solidFill>
                  <a:srgbClr val="000000"/>
                </a:solidFill>
                <a:effectLst/>
                <a:latin typeface="Helvetica Neue"/>
              </a:rPr>
              <a:t>Handling Null Values</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975615596"/>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1460 records (rows) and 81 features (columns).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Here, we will provide a brief description of dataset features.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Since the number of features is large (81), So, we will mention the feature name with a short description of its meaning</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94385492"/>
              </p:ext>
            </p:extLst>
          </p:nvPr>
        </p:nvGraphicFramePr>
        <p:xfrm>
          <a:off x="1452282" y="1263988"/>
          <a:ext cx="9493086" cy="5338517"/>
        </p:xfrm>
        <a:graphic>
          <a:graphicData uri="http://schemas.openxmlformats.org/drawingml/2006/table">
            <a:tbl>
              <a:tblPr firstRow="1" bandRow="1">
                <a:tableStyleId>{5C22544A-7EE6-4342-B048-85BDC9FD1C3A}</a:tableStyleId>
              </a:tblPr>
              <a:tblGrid>
                <a:gridCol w="9493086">
                  <a:extLst>
                    <a:ext uri="{9D8B030D-6E8A-4147-A177-3AD203B41FA5}">
                      <a16:colId xmlns:a16="http://schemas.microsoft.com/office/drawing/2014/main" val="1689330750"/>
                    </a:ext>
                  </a:extLst>
                </a:gridCol>
              </a:tblGrid>
              <a:tr h="5338517">
                <a:tc>
                  <a:txBody>
                    <a:bodyPr/>
                    <a:lstStyle/>
                    <a:p>
                      <a:pPr algn="l"/>
                      <a:r>
                        <a:rPr lang="en-US" sz="2400" b="1" i="0" kern="1200" dirty="0">
                          <a:solidFill>
                            <a:schemeClr val="tx1"/>
                          </a:solidFill>
                          <a:effectLst/>
                          <a:latin typeface="Georgia" panose="02040502050405020303" pitchFamily="18" charset="0"/>
                          <a:ea typeface="+mn-ea"/>
                          <a:cs typeface="+mn-cs"/>
                        </a:rPr>
                        <a:t>Features with Description:</a:t>
                      </a:r>
                    </a:p>
                    <a:p>
                      <a:pPr algn="l"/>
                      <a:endParaRPr lang="en-US" sz="1800" b="1" i="0" kern="1200" dirty="0">
                        <a:solidFill>
                          <a:schemeClr val="tx1"/>
                        </a:solidFill>
                        <a:effectLst/>
                        <a:latin typeface="Georgia" panose="02040502050405020303" pitchFamily="18" charset="0"/>
                        <a:ea typeface="+mn-ea"/>
                        <a:cs typeface="+mn-cs"/>
                      </a:endParaRP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MSSubClass</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type of the house involved in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MSZoning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general zoning classification of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LotFrontage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Linear feet of street connected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LotArea</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size in square feet</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Street:</a:t>
                      </a:r>
                      <a:r>
                        <a:rPr lang="en-US" sz="1800" b="0" i="0" kern="1200" dirty="0">
                          <a:solidFill>
                            <a:schemeClr val="tx1"/>
                          </a:solidFill>
                          <a:effectLst/>
                          <a:latin typeface="Georgia" panose="02040502050405020303" pitchFamily="18" charset="0"/>
                          <a:ea typeface="+mn-ea"/>
                          <a:cs typeface="+mn-cs"/>
                        </a:rPr>
                        <a:t> Type of road access to the house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Alley:</a:t>
                      </a:r>
                      <a:r>
                        <a:rPr lang="en-US" sz="1800" b="0" i="0" kern="1200" dirty="0">
                          <a:solidFill>
                            <a:schemeClr val="tx1"/>
                          </a:solidFill>
                          <a:effectLst/>
                          <a:latin typeface="Georgia" panose="02040502050405020303" pitchFamily="18" charset="0"/>
                          <a:ea typeface="+mn-ea"/>
                          <a:cs typeface="+mn-cs"/>
                        </a:rPr>
                        <a:t> Type of alley access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LotShape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General shape of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LandContour</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flatness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Utilities:</a:t>
                      </a:r>
                      <a:r>
                        <a:rPr lang="en-US" sz="1800" b="0" i="0" kern="1200" dirty="0">
                          <a:solidFill>
                            <a:schemeClr val="tx1"/>
                          </a:solidFill>
                          <a:effectLst/>
                          <a:latin typeface="Georgia" panose="02040502050405020303" pitchFamily="18" charset="0"/>
                          <a:ea typeface="+mn-ea"/>
                          <a:cs typeface="+mn-cs"/>
                        </a:rPr>
                        <a:t> Type of utilities available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LotConfig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configuration</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LandSlope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Slope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Neighborhood:</a:t>
                      </a:r>
                      <a:r>
                        <a:rPr lang="en-US" sz="1800" b="0" i="0" kern="1200" dirty="0">
                          <a:solidFill>
                            <a:schemeClr val="tx1"/>
                          </a:solidFill>
                          <a:effectLst/>
                          <a:latin typeface="Georgia" panose="02040502050405020303" pitchFamily="18" charset="0"/>
                          <a:ea typeface="+mn-ea"/>
                          <a:cs typeface="+mn-cs"/>
                        </a:rPr>
                        <a:t> Locations within Ames city limits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Condition1:</a:t>
                      </a:r>
                      <a:r>
                        <a:rPr lang="en-US" sz="1800" b="0" i="0" kern="1200" dirty="0">
                          <a:solidFill>
                            <a:schemeClr val="tx1"/>
                          </a:solidFill>
                          <a:effectLst/>
                          <a:latin typeface="Georgia" panose="02040502050405020303" pitchFamily="18" charset="0"/>
                          <a:ea typeface="+mn-ea"/>
                          <a:cs typeface="+mn-cs"/>
                        </a:rPr>
                        <a:t> Proximity to various</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632011"/>
            <a:ext cx="10680192" cy="5930153"/>
          </a:xfrm>
        </p:spPr>
        <p:txBody>
          <a:bodyPr/>
          <a:lstStyle/>
          <a:p>
            <a:r>
              <a:rPr lang="en-US" sz="1600" b="1" i="0" kern="1200" dirty="0" err="1">
                <a:solidFill>
                  <a:schemeClr val="tx1"/>
                </a:solidFill>
                <a:effectLst/>
                <a:latin typeface="Georgia" panose="02040502050405020303" pitchFamily="18" charset="0"/>
              </a:rPr>
              <a:t>HouseStyle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House style</a:t>
            </a:r>
          </a:p>
          <a:p>
            <a:r>
              <a:rPr lang="en-US" sz="1600" b="1" i="0" kern="1200" dirty="0" err="1">
                <a:solidFill>
                  <a:schemeClr val="tx1"/>
                </a:solidFill>
                <a:effectLst/>
                <a:latin typeface="Georgia" panose="02040502050405020303" pitchFamily="18" charset="0"/>
              </a:rPr>
              <a:t>OverallQual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quality of material and finish of the house</a:t>
            </a:r>
          </a:p>
          <a:p>
            <a:r>
              <a:rPr lang="en-US" sz="1600" b="1" i="0" kern="1200" dirty="0" err="1">
                <a:solidFill>
                  <a:schemeClr val="tx1"/>
                </a:solidFill>
                <a:effectLst/>
                <a:latin typeface="Georgia" panose="02040502050405020303" pitchFamily="18" charset="0"/>
              </a:rPr>
              <a:t>OverallCond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condition of the house</a:t>
            </a:r>
          </a:p>
          <a:p>
            <a:r>
              <a:rPr lang="en-US" sz="1600" b="1" i="0" kern="1200" dirty="0" err="1">
                <a:solidFill>
                  <a:schemeClr val="tx1"/>
                </a:solidFill>
                <a:effectLst/>
                <a:latin typeface="Georgia" panose="02040502050405020303" pitchFamily="18" charset="0"/>
              </a:rPr>
              <a:t>YearBuilt</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Construction year</a:t>
            </a:r>
          </a:p>
          <a:p>
            <a:r>
              <a:rPr lang="en-US" sz="1600" b="1" i="0" kern="1200" dirty="0" err="1">
                <a:solidFill>
                  <a:schemeClr val="tx1"/>
                </a:solidFill>
                <a:effectLst/>
                <a:latin typeface="Georgia" panose="02040502050405020303" pitchFamily="18" charset="0"/>
              </a:rPr>
              <a:t>YearRemodAdd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Remodel year (if no remodeling nor addition, same as </a:t>
            </a:r>
            <a:r>
              <a:rPr lang="en-US" sz="1600" b="0" i="0" kern="1200" dirty="0" err="1">
                <a:solidFill>
                  <a:schemeClr val="tx1"/>
                </a:solidFill>
                <a:effectLst/>
                <a:latin typeface="Georgia" panose="02040502050405020303" pitchFamily="18" charset="0"/>
              </a:rPr>
              <a:t>YearBuilt</a:t>
            </a:r>
            <a:r>
              <a:rPr lang="en-US" sz="1600" b="0" i="0" kern="1200" dirty="0">
                <a:solidFill>
                  <a:schemeClr val="tx1"/>
                </a:solidFill>
                <a:effectLst/>
                <a:latin typeface="Georgia" panose="02040502050405020303" pitchFamily="18" charset="0"/>
              </a:rPr>
              <a:t>)</a:t>
            </a:r>
          </a:p>
          <a:p>
            <a:r>
              <a:rPr lang="en-US" sz="1600" b="1" i="0" kern="1200" dirty="0" err="1">
                <a:solidFill>
                  <a:schemeClr val="tx1"/>
                </a:solidFill>
                <a:effectLst/>
                <a:latin typeface="Georgia" panose="02040502050405020303" pitchFamily="18" charset="0"/>
              </a:rPr>
              <a:t>RoofStyle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type</a:t>
            </a:r>
          </a:p>
          <a:p>
            <a:r>
              <a:rPr lang="en-US" sz="1600" b="1" i="0" kern="1200" dirty="0" err="1">
                <a:solidFill>
                  <a:schemeClr val="tx1"/>
                </a:solidFill>
                <a:effectLst/>
                <a:latin typeface="Georgia" panose="02040502050405020303" pitchFamily="18" charset="0"/>
              </a:rPr>
              <a:t>RoofMatl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material</a:t>
            </a:r>
          </a:p>
          <a:p>
            <a:r>
              <a:rPr lang="en-US" sz="1600" b="1" i="0" kern="1200" dirty="0">
                <a:solidFill>
                  <a:schemeClr val="tx1"/>
                </a:solidFill>
                <a:effectLst/>
                <a:latin typeface="Georgia" panose="02040502050405020303" pitchFamily="18" charset="0"/>
              </a:rPr>
              <a:t>Exterior1st:</a:t>
            </a:r>
            <a:r>
              <a:rPr lang="en-US" sz="1600" b="0" i="0" kern="1200" dirty="0">
                <a:solidFill>
                  <a:schemeClr val="tx1"/>
                </a:solidFill>
                <a:effectLst/>
                <a:latin typeface="Georgia" panose="02040502050405020303" pitchFamily="18" charset="0"/>
              </a:rPr>
              <a:t> Exterior covering on house</a:t>
            </a:r>
          </a:p>
          <a:p>
            <a:r>
              <a:rPr lang="en-US" sz="1600" b="1" i="0" kern="1200" dirty="0">
                <a:solidFill>
                  <a:schemeClr val="tx1"/>
                </a:solidFill>
                <a:effectLst/>
                <a:latin typeface="Georgia" panose="02040502050405020303" pitchFamily="18" charset="0"/>
              </a:rPr>
              <a:t>Exterior2nd:</a:t>
            </a:r>
            <a:r>
              <a:rPr lang="en-US" sz="1600" b="0" i="0" kern="1200" dirty="0">
                <a:solidFill>
                  <a:schemeClr val="tx1"/>
                </a:solidFill>
                <a:effectLst/>
                <a:latin typeface="Georgia" panose="02040502050405020303" pitchFamily="18" charset="0"/>
              </a:rPr>
              <a:t> Exterior covering on house (if more than one material)</a:t>
            </a:r>
          </a:p>
          <a:p>
            <a:r>
              <a:rPr lang="en-US" sz="1600" b="1" i="0" kern="1200" dirty="0" err="1">
                <a:solidFill>
                  <a:schemeClr val="tx1"/>
                </a:solidFill>
                <a:effectLst/>
                <a:latin typeface="Georgia" panose="02040502050405020303" pitchFamily="18" charset="0"/>
              </a:rPr>
              <a:t>MasVnrType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Type of masonry veneer</a:t>
            </a:r>
          </a:p>
          <a:p>
            <a:r>
              <a:rPr lang="en-US" sz="1600" b="1" i="0" kern="1200" dirty="0" err="1">
                <a:solidFill>
                  <a:schemeClr val="tx1"/>
                </a:solidFill>
                <a:effectLst/>
                <a:latin typeface="Georgia" panose="02040502050405020303" pitchFamily="18" charset="0"/>
              </a:rPr>
              <a:t>MasVnrArea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Masonry veneer area in square feet</a:t>
            </a:r>
          </a:p>
          <a:p>
            <a:r>
              <a:rPr lang="en-US" sz="1600" b="1" i="0" kern="1200" dirty="0" err="1">
                <a:solidFill>
                  <a:schemeClr val="tx1"/>
                </a:solidFill>
                <a:effectLst/>
                <a:latin typeface="Georgia" panose="02040502050405020303" pitchFamily="18" charset="0"/>
              </a:rPr>
              <a:t>ExterQual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Quality of the material on the exterior</a:t>
            </a:r>
          </a:p>
          <a:p>
            <a:r>
              <a:rPr lang="en-US" sz="1600" b="1" i="0" kern="1200" dirty="0" err="1">
                <a:solidFill>
                  <a:schemeClr val="tx1"/>
                </a:solidFill>
                <a:effectLst/>
                <a:latin typeface="Georgia" panose="02040502050405020303" pitchFamily="18" charset="0"/>
              </a:rPr>
              <a:t>ExterCond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Condition of the material on the exterior</a:t>
            </a:r>
          </a:p>
          <a:p>
            <a:r>
              <a:rPr lang="en-US" sz="1600" b="1" i="0" kern="1200" dirty="0">
                <a:solidFill>
                  <a:schemeClr val="tx1"/>
                </a:solidFill>
                <a:effectLst/>
                <a:latin typeface="Georgia" panose="02040502050405020303" pitchFamily="18" charset="0"/>
              </a:rPr>
              <a:t>Foundation:</a:t>
            </a:r>
            <a:r>
              <a:rPr lang="en-US" sz="1600" b="0" i="0" kern="1200" dirty="0">
                <a:solidFill>
                  <a:schemeClr val="tx1"/>
                </a:solidFill>
                <a:effectLst/>
                <a:latin typeface="Georgia" panose="02040502050405020303" pitchFamily="18" charset="0"/>
              </a:rPr>
              <a:t> Foundation type</a:t>
            </a:r>
          </a:p>
          <a:p>
            <a:r>
              <a:rPr lang="en-US" sz="1600" b="1" i="0" kern="1200" dirty="0" err="1">
                <a:solidFill>
                  <a:schemeClr val="tx1"/>
                </a:solidFill>
                <a:effectLst/>
                <a:latin typeface="Georgia" panose="02040502050405020303" pitchFamily="18" charset="0"/>
              </a:rPr>
              <a:t>BsmtQual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height</a:t>
            </a:r>
          </a:p>
          <a:p>
            <a:r>
              <a:rPr lang="en-US" sz="1600" b="1" i="0" kern="1200" dirty="0" err="1">
                <a:solidFill>
                  <a:schemeClr val="tx1"/>
                </a:solidFill>
                <a:effectLst/>
                <a:latin typeface="Georgia" panose="02040502050405020303" pitchFamily="18" charset="0"/>
              </a:rPr>
              <a:t>BsmtCond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Condition</a:t>
            </a:r>
          </a:p>
          <a:p>
            <a:r>
              <a:rPr lang="en-US" sz="1600" b="1" i="0" kern="1200" dirty="0" err="1">
                <a:solidFill>
                  <a:schemeClr val="tx1"/>
                </a:solidFill>
                <a:effectLst/>
                <a:latin typeface="Georgia" panose="02040502050405020303" pitchFamily="18" charset="0"/>
              </a:rPr>
              <a:t>BsmtExposure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Refers to walkout or garden level walls</a:t>
            </a:r>
          </a:p>
          <a:p>
            <a:r>
              <a:rPr lang="en-US" sz="1600" b="1" i="0" kern="1200" dirty="0">
                <a:solidFill>
                  <a:schemeClr val="tx1"/>
                </a:solidFill>
                <a:effectLst/>
                <a:latin typeface="Georgia" panose="02040502050405020303" pitchFamily="18" charset="0"/>
              </a:rPr>
              <a:t>BsmtFinType1:</a:t>
            </a:r>
            <a:r>
              <a:rPr lang="en-US" sz="1600" b="0" i="0" kern="1200" dirty="0">
                <a:solidFill>
                  <a:schemeClr val="tx1"/>
                </a:solidFill>
                <a:effectLst/>
                <a:latin typeface="Georgia" panose="02040502050405020303" pitchFamily="18" charset="0"/>
              </a:rPr>
              <a:t> Rating of basement finished area</a:t>
            </a:r>
          </a:p>
          <a:p>
            <a:r>
              <a:rPr lang="en-US" sz="1600" b="1" i="0" kern="1200" dirty="0">
                <a:solidFill>
                  <a:schemeClr val="tx1"/>
                </a:solidFill>
                <a:effectLst/>
                <a:latin typeface="Georgia" panose="02040502050405020303" pitchFamily="18" charset="0"/>
              </a:rPr>
              <a:t>BsmtFinSF1:</a:t>
            </a:r>
            <a:r>
              <a:rPr lang="en-US" sz="1600" b="0" i="0" kern="1200" dirty="0">
                <a:solidFill>
                  <a:schemeClr val="tx1"/>
                </a:solidFill>
                <a:effectLst/>
                <a:latin typeface="Georgia" panose="02040502050405020303" pitchFamily="18" charset="0"/>
              </a:rPr>
              <a:t> Type 1 finished square feet</a:t>
            </a:r>
          </a:p>
          <a:p>
            <a:r>
              <a:rPr lang="en-US" sz="1600" b="1" i="0" kern="1200" dirty="0">
                <a:solidFill>
                  <a:schemeClr val="tx1"/>
                </a:solidFill>
                <a:effectLst/>
                <a:latin typeface="Georgia" panose="02040502050405020303" pitchFamily="18" charset="0"/>
              </a:rPr>
              <a:t>BsmtFinType2:</a:t>
            </a:r>
            <a:r>
              <a:rPr lang="en-US" sz="1600" b="0" i="0" kern="1200" dirty="0">
                <a:solidFill>
                  <a:schemeClr val="tx1"/>
                </a:solidFill>
                <a:effectLst/>
                <a:latin typeface="Georgia" panose="02040502050405020303" pitchFamily="18" charset="0"/>
              </a:rPr>
              <a:t> Rating of basement finished area (if multiple types)</a:t>
            </a:r>
          </a:p>
          <a:p>
            <a:endParaRPr lang="en-IN"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18222853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185</TotalTime>
  <Words>1471</Words>
  <Application>Microsoft Office PowerPoint</Application>
  <PresentationFormat>Widescreen</PresentationFormat>
  <Paragraphs>196</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-apple-system</vt:lpstr>
      <vt:lpstr>Arial</vt:lpstr>
      <vt:lpstr>Arial Black</vt:lpstr>
      <vt:lpstr>Georgia</vt:lpstr>
      <vt:lpstr>Helvetica Neue</vt:lpstr>
      <vt:lpstr>Sabon Next LT</vt:lpstr>
      <vt:lpstr>Wingdings</vt:lpstr>
      <vt:lpstr>Office Theme</vt:lpstr>
      <vt:lpstr>HOUSING PRICE PREDICTION PRESENTATION </vt:lpstr>
      <vt:lpstr>AGENDA</vt:lpstr>
      <vt:lpstr>Introduction</vt:lpstr>
      <vt:lpstr>Business Goal:</vt:lpstr>
      <vt:lpstr>Technical Requirements:</vt:lpstr>
      <vt:lpstr>Exploratory Data Analysis (EDA)</vt:lpstr>
      <vt:lpstr>Data Description</vt:lpstr>
      <vt:lpstr>DataSet Description</vt:lpstr>
      <vt:lpstr>PowerPoint Presentation</vt:lpstr>
      <vt:lpstr>PowerPoint Presentation</vt:lpstr>
      <vt:lpstr>PowerPoint Presentation</vt:lpstr>
      <vt:lpstr>Data Pre-processing </vt:lpstr>
      <vt:lpstr>Data Visualization</vt:lpstr>
      <vt:lpstr>Encoding</vt:lpstr>
      <vt:lpstr>Checking Correlation</vt:lpstr>
      <vt:lpstr>PowerPoint Presentation</vt:lpstr>
      <vt:lpstr>Checking Outliers</vt:lpstr>
      <vt:lpstr>Removing Outliers </vt:lpstr>
      <vt:lpstr>Checking Skewness</vt:lpstr>
      <vt:lpstr>Removing skewness</vt:lpstr>
      <vt:lpstr>checking skewness after removal</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 </dc:title>
  <dc:subject/>
  <dc:creator>archanakumari846@gmail.com</dc:creator>
  <cp:lastModifiedBy>Pankaj Suryawanshi</cp:lastModifiedBy>
  <cp:revision>2</cp:revision>
  <dcterms:created xsi:type="dcterms:W3CDTF">2022-08-31T15:26:21Z</dcterms:created>
  <dcterms:modified xsi:type="dcterms:W3CDTF">2022-10-05T11:16:55Z</dcterms:modified>
</cp:coreProperties>
</file>