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87" r:id="rId9"/>
    <p:sldId id="265" r:id="rId10"/>
    <p:sldId id="286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D3D27A-9D58-1D48-B702-9203722E3543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D27A-9D58-1D48-B702-9203722E3543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D27A-9D58-1D48-B702-9203722E3543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D27A-9D58-1D48-B702-9203722E3543}" type="slidenum"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D27A-9D58-1D48-B702-9203722E3543}" type="slidenum"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D27A-9D58-1D48-B702-9203722E3543}" type="slidenum"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D27A-9D58-1D48-B702-9203722E3543}" type="slidenum"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D27A-9D58-1D48-B702-9203722E3543}" type="slidenum"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D27A-9D58-1D48-B702-9203722E3543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D27A-9D58-1D48-B702-9203722E3543}" type="slidenum"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D3D27A-9D58-1D48-B702-9203722E3543}" type="slidenum"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4960D06-0E32-8D46-A9FF-B0FCAF47EFF2}" type="datetimeFigureOut">
              <a:t>1/27/2016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6D3D27A-9D58-1D48-B702-9203722E3543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WildFire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7200"/>
            <a:ext cx="45720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03" y="4267200"/>
            <a:ext cx="4572000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33400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Jessica Oberg</a:t>
            </a:r>
          </a:p>
          <a:p>
            <a:r>
              <a:rPr lang="en-US" sz="2400" dirty="0" smtClean="0"/>
              <a:t>Peter </a:t>
            </a:r>
            <a:r>
              <a:rPr lang="en-US" sz="2400" dirty="0" err="1" smtClean="0"/>
              <a:t>Swantek</a:t>
            </a:r>
            <a:endParaRPr lang="en-US" sz="2400" dirty="0" smtClean="0"/>
          </a:p>
          <a:p>
            <a:r>
              <a:rPr lang="en-US" sz="2400" dirty="0" smtClean="0"/>
              <a:t>Xin Qu</a:t>
            </a:r>
          </a:p>
          <a:p>
            <a:r>
              <a:rPr lang="en-US" sz="2400" dirty="0" smtClean="0"/>
              <a:t>Paul </a:t>
            </a:r>
            <a:r>
              <a:rPr lang="en-US" sz="2400" dirty="0" err="1" smtClean="0"/>
              <a:t>Duszak</a:t>
            </a:r>
            <a:endParaRPr lang="en-US" sz="2400" dirty="0" smtClean="0"/>
          </a:p>
          <a:p>
            <a:r>
              <a:rPr lang="en-US" sz="2400" dirty="0" smtClean="0"/>
              <a:t>Terry Schmidt</a:t>
            </a:r>
          </a:p>
          <a:p>
            <a:r>
              <a:rPr lang="en-US" sz="2400" dirty="0" smtClean="0"/>
              <a:t>Tony </a:t>
            </a:r>
            <a:r>
              <a:rPr lang="en-US" sz="2400" dirty="0" err="1" smtClean="0"/>
              <a:t>Sarles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pic>
        <p:nvPicPr>
          <p:cNvPr id="5" name="Content Placeholder 4" descr="Screen Shot 2016-01-25 at 9.26.32 PM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52400" y="1390650"/>
            <a:ext cx="8834066" cy="4629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FMECA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Users should be able to utilize the sensor to collect and upload readings of hazardous particulates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Consumers should be able to receive data and warnings from the collected readings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Failure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Sensors do not read particulate counts</a:t>
            </a:r>
          </a:p>
          <a:p>
            <a:endParaRPr lang="en-US" dirty="0"/>
          </a:p>
          <a:p>
            <a:r>
              <a:rPr lang="en-US" dirty="0"/>
              <a:t>Sensors read inaccurate particulate counts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Collection database is down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Device fails to send warning signal</a:t>
            </a:r>
          </a:p>
          <a:p>
            <a:endParaRPr lang="en-US" dirty="0"/>
          </a:p>
          <a:p>
            <a:r>
              <a:rPr lang="en-US" dirty="0"/>
              <a:t>App receives incorrect warning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Failure Effect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A user may enter an unsafe area and become exposed to harmful material, negatively affecting their health</a:t>
            </a:r>
          </a:p>
          <a:p>
            <a:endParaRPr lang="en-US" dirty="0"/>
          </a:p>
          <a:p>
            <a:r>
              <a:rPr lang="en-US" dirty="0"/>
              <a:t>Annoyed researcher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user may enter an unsafe area and become exposed to harmful material, negatively affecting their health </a:t>
            </a:r>
          </a:p>
          <a:p>
            <a:endParaRPr lang="en-US" dirty="0"/>
          </a:p>
          <a:p>
            <a:r>
              <a:rPr lang="en-US" dirty="0"/>
              <a:t>Annoyed user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Sensors do not read particulate counts</a:t>
            </a:r>
          </a:p>
          <a:p>
            <a:endParaRPr lang="en-US" dirty="0"/>
          </a:p>
          <a:p>
            <a:r>
              <a:rPr lang="en-US" dirty="0"/>
              <a:t>Sensors read inaccurate particulate counts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Collection database is down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Device fails to send warning signal</a:t>
            </a:r>
          </a:p>
          <a:p>
            <a:endParaRPr lang="en-US" dirty="0"/>
          </a:p>
          <a:p>
            <a:r>
              <a:rPr lang="en-US" dirty="0"/>
              <a:t>App receives incorrect warning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Causes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Sensors do not read particulate counts</a:t>
            </a:r>
          </a:p>
          <a:p>
            <a:endParaRPr lang="en-US" dirty="0"/>
          </a:p>
          <a:p>
            <a:r>
              <a:rPr lang="en-US" dirty="0"/>
              <a:t>Sensors read inaccurate particulate counts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Collection database is 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Sensor hardware failure, improper sensor programming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Causes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Device fails to send warning signal</a:t>
            </a:r>
          </a:p>
          <a:p>
            <a:endParaRPr lang="en-US" dirty="0"/>
          </a:p>
          <a:p>
            <a:r>
              <a:rPr lang="en-US" dirty="0"/>
              <a:t>App receives incorrect warning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reception / data in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Occurence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Sensors do not read particulate counts</a:t>
            </a:r>
          </a:p>
          <a:p>
            <a:endParaRPr lang="en-US" dirty="0"/>
          </a:p>
          <a:p>
            <a:r>
              <a:rPr lang="en-US" dirty="0"/>
              <a:t>Sensors read inaccurate particulate counts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Collection database is 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G1</a:t>
            </a:r>
          </a:p>
          <a:p>
            <a:pPr lvl="1"/>
            <a:r>
              <a:rPr lang="en-US" dirty="0"/>
              <a:t>Users should be able to utilize the sensor and collect and upload readings of hazardous particulates</a:t>
            </a:r>
          </a:p>
          <a:p>
            <a:r>
              <a:rPr lang="en-US" dirty="0"/>
              <a:t>G2</a:t>
            </a:r>
          </a:p>
          <a:p>
            <a:pPr lvl="1"/>
            <a:r>
              <a:rPr lang="en-US" dirty="0"/>
              <a:t>Consumers should be able to receive data and warnings from the collected readings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Occurence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Device fails to send warning signal</a:t>
            </a:r>
          </a:p>
          <a:p>
            <a:endParaRPr lang="en-US" dirty="0"/>
          </a:p>
          <a:p>
            <a:r>
              <a:rPr lang="en-US" dirty="0"/>
              <a:t>App receives incorrect warning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340291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Manufacturer guarantee on parts integrity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rmAutofit/>
          </a:bodyPr>
          <a:lstStyle/>
          <a:p>
            <a:r>
              <a:rPr lang="en-US" dirty="0"/>
              <a:t>Current Process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Sensors do not read particulate counts</a:t>
            </a:r>
          </a:p>
          <a:p>
            <a:endParaRPr lang="en-US" dirty="0"/>
          </a:p>
          <a:p>
            <a:r>
              <a:rPr lang="en-US" dirty="0"/>
              <a:t>Sensors read inaccurate particulate counts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Collection database is 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Device fails to send warning signal</a:t>
            </a:r>
          </a:p>
          <a:p>
            <a:endParaRPr lang="en-US" dirty="0"/>
          </a:p>
          <a:p>
            <a:r>
              <a:rPr lang="en-US" dirty="0"/>
              <a:t>App receives incorrect warning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Sensors do not read particulate counts</a:t>
            </a:r>
          </a:p>
          <a:p>
            <a:endParaRPr lang="en-US" dirty="0"/>
          </a:p>
          <a:p>
            <a:r>
              <a:rPr lang="en-US" dirty="0"/>
              <a:t>Sensors read inaccurate particulate counts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Collection database is 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210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Device fails to send warning signal</a:t>
            </a:r>
          </a:p>
          <a:p>
            <a:endParaRPr lang="en-US" dirty="0"/>
          </a:p>
          <a:p>
            <a:r>
              <a:rPr lang="en-US" dirty="0"/>
              <a:t>App receives incorrect warning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40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Regular preventive maintenance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 validation intervals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dirty="0"/>
              <a:t>Action Recommended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7472"/>
            <a:r>
              <a:rPr lang="en-US" dirty="0"/>
              <a:t>Hazardous Particulates: </a:t>
            </a:r>
            <a:r>
              <a:rPr lang="en-US" dirty="0" smtClean="0"/>
              <a:t>Compounds detected by </a:t>
            </a:r>
            <a:r>
              <a:rPr lang="en-US" dirty="0"/>
              <a:t>the application that are potentially </a:t>
            </a:r>
            <a:r>
              <a:rPr lang="en-US" dirty="0" smtClean="0"/>
              <a:t>harmful to </a:t>
            </a:r>
            <a:r>
              <a:rPr lang="en-US" dirty="0"/>
              <a:t>the user’s health</a:t>
            </a:r>
          </a:p>
          <a:p>
            <a:pPr indent="-347472"/>
            <a:r>
              <a:rPr lang="en-US" dirty="0"/>
              <a:t>Sensor: </a:t>
            </a:r>
            <a:r>
              <a:rPr lang="en-US" dirty="0" err="1" smtClean="0"/>
              <a:t>WaspMote</a:t>
            </a:r>
            <a:r>
              <a:rPr lang="en-US" dirty="0" smtClean="0"/>
              <a:t> board</a:t>
            </a:r>
            <a:endParaRPr lang="en-US" dirty="0"/>
          </a:p>
          <a:p>
            <a:pPr indent="-347472"/>
            <a:r>
              <a:rPr lang="en-US" dirty="0"/>
              <a:t>The App: May Refer to web or mobile user facing app</a:t>
            </a:r>
          </a:p>
          <a:p>
            <a:pPr indent="-347472"/>
            <a:r>
              <a:rPr lang="en-US" dirty="0"/>
              <a:t>Personal Device: Smart phone or tablet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Related Goals:G1, G2</a:t>
            </a:r>
          </a:p>
          <a:p>
            <a:r>
              <a:rPr lang="en-US" dirty="0"/>
              <a:t>Primary Actors: </a:t>
            </a:r>
          </a:p>
          <a:p>
            <a:pPr lvl="1"/>
            <a:r>
              <a:rPr lang="en-US" dirty="0"/>
              <a:t>Rescue workers (or other persons) who are regularly exposed to potentially hazardous particulates.</a:t>
            </a:r>
          </a:p>
          <a:p>
            <a:r>
              <a:rPr lang="en-US" dirty="0"/>
              <a:t>Precondition</a:t>
            </a:r>
          </a:p>
          <a:p>
            <a:pPr lvl="1"/>
            <a:r>
              <a:rPr lang="en-US" dirty="0"/>
              <a:t>Rescue worker has sensors connected to app</a:t>
            </a:r>
          </a:p>
          <a:p>
            <a:pPr lvl="1"/>
            <a:r>
              <a:rPr lang="en-US" dirty="0"/>
              <a:t>Rescue worker has the app installed on their personal device</a:t>
            </a:r>
          </a:p>
          <a:p>
            <a:pPr lvl="1"/>
            <a:r>
              <a:rPr lang="en-US" dirty="0"/>
              <a:t>Sensors are reading data</a:t>
            </a:r>
          </a:p>
          <a:p>
            <a:r>
              <a:rPr lang="en-US" dirty="0"/>
              <a:t>Postcondition</a:t>
            </a:r>
          </a:p>
          <a:p>
            <a:pPr lvl="1"/>
            <a:r>
              <a:rPr lang="en-US" dirty="0"/>
              <a:t>Sensors are off</a:t>
            </a:r>
          </a:p>
          <a:p>
            <a:r>
              <a:rPr lang="en-US" dirty="0"/>
              <a:t>Main Success Scenario</a:t>
            </a:r>
          </a:p>
          <a:p>
            <a:pPr lvl="1"/>
            <a:r>
              <a:rPr lang="en-US" dirty="0"/>
              <a:t>1. Sensors relay correct information to database</a:t>
            </a:r>
          </a:p>
          <a:p>
            <a:pPr lvl="1"/>
            <a:r>
              <a:rPr lang="en-US" dirty="0"/>
              <a:t>2. Worker is notified of hazardous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Case 1: Operation in Hazardous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Related Goals:G2</a:t>
            </a:r>
          </a:p>
          <a:p>
            <a:r>
              <a:rPr lang="en-US" dirty="0"/>
              <a:t>Primary Actors: </a:t>
            </a:r>
          </a:p>
          <a:p>
            <a:pPr lvl="1"/>
            <a:r>
              <a:rPr lang="en-US" dirty="0"/>
              <a:t>Citizens who are concerned about the changing quality of the air in their everyday commutes.  People who have a mobile phone containing the app and sensors and are continuously recording data.</a:t>
            </a:r>
          </a:p>
          <a:p>
            <a:r>
              <a:rPr lang="en-US" dirty="0"/>
              <a:t>Precondition</a:t>
            </a:r>
          </a:p>
          <a:p>
            <a:pPr lvl="1"/>
            <a:r>
              <a:rPr lang="en-US" dirty="0"/>
              <a:t>User may have sensors connected to app</a:t>
            </a:r>
          </a:p>
          <a:p>
            <a:pPr lvl="1"/>
            <a:r>
              <a:rPr lang="en-US" dirty="0"/>
              <a:t>User has application installed on their personal device</a:t>
            </a:r>
          </a:p>
          <a:p>
            <a:pPr lvl="1"/>
            <a:r>
              <a:rPr lang="en-US" dirty="0"/>
              <a:t>Sensors are reading data</a:t>
            </a:r>
          </a:p>
          <a:p>
            <a:r>
              <a:rPr lang="en-US" dirty="0"/>
              <a:t>Postcondition</a:t>
            </a:r>
          </a:p>
          <a:p>
            <a:pPr lvl="1"/>
            <a:r>
              <a:rPr lang="en-US" dirty="0"/>
              <a:t>User gets a measurement on the local air quality</a:t>
            </a:r>
          </a:p>
          <a:p>
            <a:pPr lvl="1"/>
            <a:r>
              <a:rPr lang="en-US" dirty="0"/>
              <a:t>Sensors are turned off</a:t>
            </a:r>
          </a:p>
          <a:p>
            <a:pPr lvl="1"/>
            <a:r>
              <a:rPr lang="en-US" dirty="0"/>
              <a:t>Data output from sensors was successfully recorded</a:t>
            </a:r>
          </a:p>
          <a:p>
            <a:r>
              <a:rPr lang="en-US" dirty="0"/>
              <a:t>Main Success Scenario</a:t>
            </a:r>
          </a:p>
          <a:p>
            <a:pPr lvl="1"/>
            <a:r>
              <a:rPr lang="en-US" dirty="0"/>
              <a:t>1. Sensors are able to generate accurate readings</a:t>
            </a:r>
          </a:p>
          <a:p>
            <a:pPr lvl="1"/>
            <a:r>
              <a:rPr lang="en-US" dirty="0"/>
              <a:t>2. App records correct information, successfully sends to the database</a:t>
            </a:r>
          </a:p>
          <a:p>
            <a:pPr lvl="1"/>
            <a:r>
              <a:rPr lang="en-US" dirty="0"/>
              <a:t>3. User is notified of potential hazardous conditions and general </a:t>
            </a:r>
          </a:p>
          <a:p>
            <a:pPr lvl="2">
              <a:buNone/>
            </a:pPr>
            <a:r>
              <a:rPr lang="en-US" dirty="0"/>
              <a:t>	environmental quality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Case 2: Normal Operation (Pedestrian/Citizen)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Related Goals: G2</a:t>
            </a:r>
          </a:p>
          <a:p>
            <a:r>
              <a:rPr lang="en-US" dirty="0"/>
              <a:t>Primary Actors: </a:t>
            </a:r>
          </a:p>
          <a:p>
            <a:pPr lvl="1"/>
            <a:r>
              <a:rPr lang="en-US" dirty="0"/>
              <a:t>Researchers monitoring certain environmental conditions over time</a:t>
            </a:r>
          </a:p>
          <a:p>
            <a:r>
              <a:rPr lang="en-US" dirty="0"/>
              <a:t>Precondition</a:t>
            </a:r>
          </a:p>
          <a:p>
            <a:pPr lvl="1"/>
            <a:r>
              <a:rPr lang="en-US" dirty="0"/>
              <a:t>Researcher is able to connect to the database</a:t>
            </a:r>
          </a:p>
          <a:p>
            <a:pPr lvl="1"/>
            <a:r>
              <a:rPr lang="en-US" dirty="0"/>
              <a:t>Database contains accurate environmental data</a:t>
            </a:r>
          </a:p>
          <a:p>
            <a:r>
              <a:rPr lang="en-US" dirty="0"/>
              <a:t>Postcondition</a:t>
            </a:r>
          </a:p>
          <a:p>
            <a:pPr lvl="1"/>
            <a:r>
              <a:rPr lang="en-US" dirty="0"/>
              <a:t>Database connection terminated</a:t>
            </a:r>
          </a:p>
          <a:p>
            <a:pPr lvl="1"/>
            <a:r>
              <a:rPr lang="en-US" dirty="0"/>
              <a:t>Database integrity intact</a:t>
            </a:r>
          </a:p>
          <a:p>
            <a:r>
              <a:rPr lang="en-US" dirty="0"/>
              <a:t>Main Success Scenario</a:t>
            </a:r>
          </a:p>
          <a:p>
            <a:pPr lvl="1"/>
            <a:r>
              <a:rPr lang="en-US" dirty="0"/>
              <a:t>Researcher/User able to successfully extract required information from database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Case 3: Data Collection for Environmental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46" y="298450"/>
            <a:ext cx="3069097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2968</TotalTime>
  <Words>654</Words>
  <Application>Microsoft Office PowerPoint</Application>
  <PresentationFormat>On-screen Show (4:3)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Lucida Sans Unicode</vt:lpstr>
      <vt:lpstr>Verdana</vt:lpstr>
      <vt:lpstr>Wingdings 2</vt:lpstr>
      <vt:lpstr>Wingdings 3</vt:lpstr>
      <vt:lpstr>Concourse</vt:lpstr>
      <vt:lpstr>WildFire</vt:lpstr>
      <vt:lpstr>Goals</vt:lpstr>
      <vt:lpstr>Glossary</vt:lpstr>
      <vt:lpstr>Use Cases</vt:lpstr>
      <vt:lpstr>Case 1: Operation in Hazardous Situations</vt:lpstr>
      <vt:lpstr>Case 2: Normal Operation (Pedestrian/Citizen)</vt:lpstr>
      <vt:lpstr>Case 3: Data Collection for Environmental Research</vt:lpstr>
      <vt:lpstr>User Interface</vt:lpstr>
      <vt:lpstr>Mobile</vt:lpstr>
      <vt:lpstr>Desktop</vt:lpstr>
      <vt:lpstr>FMECA</vt:lpstr>
      <vt:lpstr>Process Step</vt:lpstr>
      <vt:lpstr>Potential Failure Mode</vt:lpstr>
      <vt:lpstr>Potential Failure Effect</vt:lpstr>
      <vt:lpstr>Severity</vt:lpstr>
      <vt:lpstr>Severity</vt:lpstr>
      <vt:lpstr>Potential Causes</vt:lpstr>
      <vt:lpstr>Potential Causes</vt:lpstr>
      <vt:lpstr>Occurence</vt:lpstr>
      <vt:lpstr>Occurence</vt:lpstr>
      <vt:lpstr>Current Process Controls</vt:lpstr>
      <vt:lpstr>Detectability</vt:lpstr>
      <vt:lpstr>Detectability</vt:lpstr>
      <vt:lpstr>RPN</vt:lpstr>
      <vt:lpstr>RPN</vt:lpstr>
      <vt:lpstr>Action Recommended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Jessica Oberg</dc:creator>
  <cp:lastModifiedBy>Swantek, Peter</cp:lastModifiedBy>
  <cp:revision>25</cp:revision>
  <dcterms:created xsi:type="dcterms:W3CDTF">2016-01-24T04:34:52Z</dcterms:created>
  <dcterms:modified xsi:type="dcterms:W3CDTF">2016-01-28T00:21:51Z</dcterms:modified>
</cp:coreProperties>
</file>