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8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22.png" ContentType="image/png"/>
  <Override PartName="/ppt/media/image19.jpeg" ContentType="image/jpeg"/>
  <Override PartName="/ppt/media/image20.png" ContentType="image/png"/>
  <Override PartName="/ppt/media/image21.png" ContentType="image/png"/>
  <Override PartName="/ppt/media/image23.png" ContentType="image/png"/>
  <Override PartName="/ppt/media/image24.png" ContentType="image/png"/>
  <Override PartName="/ppt/media/image27.png" ContentType="image/png"/>
  <Override PartName="/ppt/media/image25.jpeg" ContentType="image/jpeg"/>
  <Override PartName="/ppt/media/image26.png" ContentType="image/png"/>
  <Override PartName="/ppt/media/image28.png" ContentType="image/png"/>
  <Override PartName="/ppt/media/image29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236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2920" y="4058640"/>
            <a:ext cx="907236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1960" y="176832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2920" y="405864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2360" cy="438480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2360" cy="438480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1040" y="176832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1040" y="1768320"/>
            <a:ext cx="5495400" cy="438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2920" y="1768320"/>
            <a:ext cx="907236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2360" cy="438480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7280" cy="438480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1960" y="1768320"/>
            <a:ext cx="4427280" cy="438480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2920" y="301680"/>
            <a:ext cx="90723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2920" y="405864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1960" y="1768320"/>
            <a:ext cx="4427280" cy="438480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2920" y="1768320"/>
            <a:ext cx="907236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7280" cy="438480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1960" y="176832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1960" y="176832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2920" y="4058640"/>
            <a:ext cx="907236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236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2920" y="4058640"/>
            <a:ext cx="907236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1960" y="176832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02920" y="405864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2360" cy="438480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2360" cy="438480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291040" y="176832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2291040" y="1768320"/>
            <a:ext cx="5495400" cy="438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2920" y="1768320"/>
            <a:ext cx="907236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2360" cy="438480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7280" cy="438480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151960" y="1768320"/>
            <a:ext cx="4427280" cy="438480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2360" cy="438480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502920" y="301680"/>
            <a:ext cx="90723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2920" y="405864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1960" y="1768320"/>
            <a:ext cx="4427280" cy="438480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7280" cy="438480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1960" y="176832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1960" y="176832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2920" y="4058640"/>
            <a:ext cx="907236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236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2920" y="4058640"/>
            <a:ext cx="907236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1960" y="176832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502920" y="405864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2360" cy="438480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2360" cy="438480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2291040" y="176832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2291040" y="1768320"/>
            <a:ext cx="5495400" cy="438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502920" y="1768320"/>
            <a:ext cx="907236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2360" cy="438480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7280" cy="438480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1960" y="1768320"/>
            <a:ext cx="4427280" cy="438480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7280" cy="438480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151960" y="1768320"/>
            <a:ext cx="4427280" cy="438480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502920" y="301680"/>
            <a:ext cx="90723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02920" y="405864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151960" y="1768320"/>
            <a:ext cx="4427280" cy="438480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7280" cy="438480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1960" y="176832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1960" y="176832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2920" y="4058640"/>
            <a:ext cx="907236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236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02920" y="4058640"/>
            <a:ext cx="907236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151960" y="176832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502920" y="405864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2360" cy="438480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2360" cy="438480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2291040" y="176832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2291040" y="1768320"/>
            <a:ext cx="5495400" cy="438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2920" y="301680"/>
            <a:ext cx="90723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2920" y="405864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1960" y="1768320"/>
            <a:ext cx="4427280" cy="438480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7280" cy="438480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1960" y="176832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1960" y="1768320"/>
            <a:ext cx="442728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2920" y="4058640"/>
            <a:ext cx="9072360" cy="20912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49640"/>
            <a:ext cx="971856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2360" cy="4384800"/>
          </a:xfrm>
          <a:prstGeom prst="rect">
            <a:avLst/>
          </a:prstGeom>
        </p:spPr>
        <p:txBody>
          <a:bodyPr lIns="0" rIns="0" tIns="0" bIns="0"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600">
              <a:buClr>
                <a:srgbClr val="000000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600"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600"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057400" indent="-228600"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2057400" indent="-228600"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179280"/>
            <a:ext cx="971856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2"/>
          <p:cNvSpPr/>
          <p:nvPr/>
        </p:nvSpPr>
        <p:spPr>
          <a:xfrm>
            <a:off x="7559640" y="6840360"/>
            <a:ext cx="2519280" cy="5382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3"/>
          <p:cNvSpPr/>
          <p:nvPr/>
        </p:nvSpPr>
        <p:spPr>
          <a:xfrm>
            <a:off x="900000" y="6840360"/>
            <a:ext cx="6478560" cy="538200"/>
          </a:xfrm>
          <a:prstGeom prst="rect">
            <a:avLst/>
          </a:prstGeom>
          <a:solidFill>
            <a:srgbClr val="bdc3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"/>
          <p:cNvSpPr/>
          <p:nvPr/>
        </p:nvSpPr>
        <p:spPr>
          <a:xfrm>
            <a:off x="179280" y="6840360"/>
            <a:ext cx="540000" cy="538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5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2360" cy="4384800"/>
          </a:xfrm>
          <a:prstGeom prst="rect">
            <a:avLst/>
          </a:prstGeom>
        </p:spPr>
        <p:txBody>
          <a:bodyPr lIns="0" rIns="0" tIns="0" bIns="0"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600">
              <a:buClr>
                <a:srgbClr val="000000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600"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600"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057400" indent="-228600"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2057400" indent="-228600"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3149640"/>
            <a:ext cx="971856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Picture 34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4800"/>
          </a:xfrm>
          <a:prstGeom prst="rect">
            <a:avLst/>
          </a:prstGeom>
          <a:ln>
            <a:noFill/>
          </a:ln>
        </p:spPr>
      </p:pic>
      <p:pic>
        <p:nvPicPr>
          <p:cNvPr id="79" name="Picture 35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4800"/>
          </a:xfrm>
          <a:prstGeom prst="rect">
            <a:avLst/>
          </a:prstGeom>
          <a:ln>
            <a:noFill/>
          </a:ln>
        </p:spPr>
      </p:pic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2360" cy="4384800"/>
          </a:xfrm>
          <a:prstGeom prst="rect">
            <a:avLst/>
          </a:prstGeom>
        </p:spPr>
        <p:txBody>
          <a:bodyPr lIns="0" rIns="0" tIns="0" bIns="0"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600">
              <a:buClr>
                <a:srgbClr val="000000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600"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600"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057400" indent="-228600"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2057400" indent="-228600"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179280"/>
            <a:ext cx="971856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>
            <a:off x="7559640" y="6840360"/>
            <a:ext cx="2519280" cy="5382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900000" y="6840360"/>
            <a:ext cx="6478560" cy="538200"/>
          </a:xfrm>
          <a:prstGeom prst="rect">
            <a:avLst/>
          </a:prstGeom>
          <a:solidFill>
            <a:srgbClr val="bdc3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4"/>
          <p:cNvSpPr/>
          <p:nvPr/>
        </p:nvSpPr>
        <p:spPr>
          <a:xfrm>
            <a:off x="179280" y="6840360"/>
            <a:ext cx="540000" cy="538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Picture 74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4800"/>
          </a:xfrm>
          <a:prstGeom prst="rect">
            <a:avLst/>
          </a:prstGeom>
          <a:ln>
            <a:noFill/>
          </a:ln>
        </p:spPr>
      </p:pic>
      <p:pic>
        <p:nvPicPr>
          <p:cNvPr id="121" name="Picture 75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4800"/>
          </a:xfrm>
          <a:prstGeom prst="rect">
            <a:avLst/>
          </a:prstGeom>
          <a:ln>
            <a:noFill/>
          </a:ln>
        </p:spPr>
      </p:pic>
      <p:sp>
        <p:nvSpPr>
          <p:cNvPr id="122" name="PlaceHolder 5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2360" cy="4384800"/>
          </a:xfrm>
          <a:prstGeom prst="rect">
            <a:avLst/>
          </a:prstGeom>
        </p:spPr>
        <p:txBody>
          <a:bodyPr lIns="0" rIns="0" tIns="0" bIns="0"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600">
              <a:buClr>
                <a:srgbClr val="000000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600"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600"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057400" indent="-228600"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2057400" indent="-228600"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jpeg"/><Relationship Id="rId8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60360" y="3330720"/>
            <a:ext cx="935820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WildFire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39640" y="4680000"/>
            <a:ext cx="9178920" cy="25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Paul Duszak</a:t>
            </a:r>
            <a:r>
              <a:rPr b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
</a:t>
            </a:r>
            <a:r>
              <a:rPr b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Jessica Oberg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Xin Qu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Tony Sarles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Terry Schmidt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Peter Swantek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60360" y="360360"/>
            <a:ext cx="935820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Next Steps &amp; Challenges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274680" y="1646280"/>
            <a:ext cx="917892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5640" indent="-214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Upcoming development goals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47480" indent="-216000">
              <a:lnSpc>
                <a:spcPct val="115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Currently have 2 gas sensors: Carbon Dioxide (CO2) and Carbon Monoxide (CO);  will be integrating additional sensors for Ozone (O3) and Nitrogen Dioxide (NO2)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47480" indent="-216000">
              <a:lnSpc>
                <a:spcPct val="115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Add Bluetooth functionality for communication with a mobile phone/device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Current challenges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47480" indent="-216000">
              <a:lnSpc>
                <a:spcPct val="115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Initializing sensors with correct parameters, somewhat trial and error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47480" indent="-216000">
              <a:lnSpc>
                <a:spcPct val="115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Optimizing the time of sensor warmup and sleep cycle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47480" indent="-216000">
              <a:lnSpc>
                <a:spcPct val="115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Deriving equations to convert raw sensor data to a meaningful gas concentration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47480" indent="-21600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Certain gas concentrations may be below the respective sensor's sensitivity level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502920" y="301680"/>
            <a:ext cx="90723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Next Steps &amp; Challenges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274680" y="1646280"/>
            <a:ext cx="917892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5640" indent="-214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Upcoming development goals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47480" indent="-216000">
              <a:lnSpc>
                <a:spcPct val="115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Add user account functionality to secure API endpoints and increase accountability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47480" indent="-216000">
              <a:lnSpc>
                <a:spcPct val="115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Connect android application to web API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47480" indent="-216000">
              <a:lnSpc>
                <a:spcPct val="115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Integrate web map and Android app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Current challenges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47480" indent="-21600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Two separate code bases for web map and android map → double work load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47480" indent="-21600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PHP and MySQL queries will be rewritten in javascript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4" descr="Sequelize | The Node.js ORM"/>
          <p:cNvPicPr/>
          <p:nvPr/>
        </p:nvPicPr>
        <p:blipFill>
          <a:blip r:embed="rId1"/>
          <a:stretch/>
        </p:blipFill>
        <p:spPr>
          <a:xfrm>
            <a:off x="3957480" y="5589720"/>
            <a:ext cx="1273320" cy="1272960"/>
          </a:xfrm>
          <a:prstGeom prst="rect">
            <a:avLst/>
          </a:prstGeom>
          <a:ln>
            <a:noFill/>
          </a:ln>
        </p:spPr>
      </p:pic>
      <p:pic>
        <p:nvPicPr>
          <p:cNvPr id="161" name="Picture 6" descr="Libelium logo"/>
          <p:cNvPicPr/>
          <p:nvPr/>
        </p:nvPicPr>
        <p:blipFill>
          <a:blip r:embed="rId2"/>
          <a:stretch/>
        </p:blipFill>
        <p:spPr>
          <a:xfrm>
            <a:off x="7842240" y="5792760"/>
            <a:ext cx="1733400" cy="866880"/>
          </a:xfrm>
          <a:prstGeom prst="rect">
            <a:avLst/>
          </a:prstGeom>
          <a:ln>
            <a:noFill/>
          </a:ln>
        </p:spPr>
      </p:pic>
      <p:pic>
        <p:nvPicPr>
          <p:cNvPr id="162" name="Picture 8" descr="https://pbs.twimg.com/profile_images/1240079072/logo-mysql-170x170_400x400.png"/>
          <p:cNvPicPr/>
          <p:nvPr/>
        </p:nvPicPr>
        <p:blipFill>
          <a:blip r:embed="rId3"/>
          <a:stretch/>
        </p:blipFill>
        <p:spPr>
          <a:xfrm>
            <a:off x="5676840" y="5556240"/>
            <a:ext cx="1273320" cy="1273320"/>
          </a:xfrm>
          <a:prstGeom prst="rect">
            <a:avLst/>
          </a:prstGeom>
          <a:ln>
            <a:noFill/>
          </a:ln>
        </p:spPr>
      </p:pic>
      <p:pic>
        <p:nvPicPr>
          <p:cNvPr id="163" name="Picture 10" descr="http://intelequia.com/portals/0/images/servicios/azure/ms-azure.png"/>
          <p:cNvPicPr/>
          <p:nvPr/>
        </p:nvPicPr>
        <p:blipFill>
          <a:blip r:embed="rId4"/>
          <a:stretch/>
        </p:blipFill>
        <p:spPr>
          <a:xfrm>
            <a:off x="503280" y="5726160"/>
            <a:ext cx="3006720" cy="933480"/>
          </a:xfrm>
          <a:prstGeom prst="rect">
            <a:avLst/>
          </a:prstGeom>
          <a:ln>
            <a:noFill/>
          </a:ln>
        </p:spPr>
      </p:pic>
      <p:sp>
        <p:nvSpPr>
          <p:cNvPr id="164" name="CustomShape 1"/>
          <p:cNvSpPr/>
          <p:nvPr/>
        </p:nvSpPr>
        <p:spPr>
          <a:xfrm>
            <a:off x="503280" y="1563840"/>
            <a:ext cx="9072360" cy="38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8548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Microsoft Azure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Web services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48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Node.js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Web server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Backend API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48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Sequelize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Object-Relational Model for Node.js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Using instead of SQL to set up database schema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48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MySql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The flavor of SQL we decided to use for this project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48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Libelium WASPMOTE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The hardware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60360" y="360360"/>
            <a:ext cx="935820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Technology Used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60360" y="360360"/>
            <a:ext cx="935820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Hardware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60360" y="1979640"/>
            <a:ext cx="9178920" cy="46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5640" indent="-214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Waspmote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47480" indent="-21600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Open source sensor platform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47480" indent="-21600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Modular architecture: Allows for using only desired modules or sensors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Gas Sensor Board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47480" indent="-21600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Integrates into the Waspmote, designed to monitor environmental parameters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47480" indent="-21600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Allows inclusion of sensors (up to 6) that will measure different gases to allow for quantification of an area's air quality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60360" y="360360"/>
            <a:ext cx="935820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Hardware (cont.)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60360" y="1979640"/>
            <a:ext cx="9178920" cy="46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	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	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     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Waspmote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	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	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	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	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Gas Sensor Board and Sensors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Picture 82" descr=""/>
          <p:cNvPicPr/>
          <p:nvPr/>
        </p:nvPicPr>
        <p:blipFill>
          <a:blip r:embed="rId1"/>
          <a:stretch/>
        </p:blipFill>
        <p:spPr>
          <a:xfrm>
            <a:off x="77760" y="2714760"/>
            <a:ext cx="4908600" cy="3112920"/>
          </a:xfrm>
          <a:prstGeom prst="rect">
            <a:avLst/>
          </a:prstGeom>
          <a:ln>
            <a:noFill/>
          </a:ln>
        </p:spPr>
      </p:pic>
      <p:pic>
        <p:nvPicPr>
          <p:cNvPr id="171" name="Picture 83" descr=""/>
          <p:cNvPicPr/>
          <p:nvPr/>
        </p:nvPicPr>
        <p:blipFill>
          <a:blip r:embed="rId2"/>
          <a:stretch/>
        </p:blipFill>
        <p:spPr>
          <a:xfrm>
            <a:off x="4987800" y="2774880"/>
            <a:ext cx="4156200" cy="293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0360" y="360360"/>
            <a:ext cx="935820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Interface With Hardware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60360" y="1979640"/>
            <a:ext cx="9178920" cy="46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5640" indent="-214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Program is developed and uploaded to the Waspmote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Initial setup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47480" indent="-21600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Will only execute one time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47480" indent="-21600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Turn on Gas Board, initialize individual sensors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Main loop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47480" indent="-21600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Portion of the program that will loop continuously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47480" indent="-21600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Will perform data gathering and transmission here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47480" indent="-21600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Turn everything off and go to sleep for determined amount of time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60360" y="360360"/>
            <a:ext cx="935820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Interface With Hardware (cont.)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46240" y="1623960"/>
            <a:ext cx="9178920" cy="46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5640" indent="-214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Our current set up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47480" indent="-216000">
              <a:lnSpc>
                <a:spcPct val="115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Turn on the Gas Sensor Board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47480" indent="-216000">
              <a:lnSpc>
                <a:spcPct val="115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Initialize each sensor that will be used for measurement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200">
              <a:lnSpc>
                <a:spcPct val="115000"/>
              </a:lnSpc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Our current loop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47480" indent="-216000">
              <a:lnSpc>
                <a:spcPct val="115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Let sensors warm up before taking measurements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47480" indent="-216000">
              <a:lnSpc>
                <a:spcPct val="115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Gather the raw data that is output by each sensor (output is a voltage)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47480" indent="-216000">
              <a:lnSpc>
                <a:spcPct val="115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Convert the raw voltage output from each sensor into an actual gas concentration (parts per million, ppm)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47480" indent="-216000">
              <a:lnSpc>
                <a:spcPct val="115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Package the data and transmit to our mobile app to be ultimately pushed to our web server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47480" indent="-216000">
              <a:lnSpc>
                <a:spcPct val="115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Put the board to sleep, wake up after a determined time to perform another loop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60360" y="360360"/>
            <a:ext cx="935820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Interface With Hardware (cont.)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Picture 89" descr=""/>
          <p:cNvPicPr/>
          <p:nvPr/>
        </p:nvPicPr>
        <p:blipFill>
          <a:blip r:embed="rId1"/>
          <a:stretch/>
        </p:blipFill>
        <p:spPr>
          <a:xfrm>
            <a:off x="331920" y="4646520"/>
            <a:ext cx="2867040" cy="2027160"/>
          </a:xfrm>
          <a:prstGeom prst="rect">
            <a:avLst/>
          </a:prstGeom>
          <a:ln>
            <a:noFill/>
          </a:ln>
        </p:spPr>
      </p:pic>
      <p:pic>
        <p:nvPicPr>
          <p:cNvPr id="178" name="Picture 90" descr=""/>
          <p:cNvPicPr/>
          <p:nvPr/>
        </p:nvPicPr>
        <p:blipFill>
          <a:blip r:embed="rId2"/>
          <a:stretch/>
        </p:blipFill>
        <p:spPr>
          <a:xfrm>
            <a:off x="3225960" y="4937040"/>
            <a:ext cx="1253880" cy="1136880"/>
          </a:xfrm>
          <a:prstGeom prst="rect">
            <a:avLst/>
          </a:prstGeom>
          <a:ln>
            <a:noFill/>
          </a:ln>
        </p:spPr>
      </p:pic>
      <p:pic>
        <p:nvPicPr>
          <p:cNvPr id="179" name="Picture 91" descr=""/>
          <p:cNvPicPr/>
          <p:nvPr/>
        </p:nvPicPr>
        <p:blipFill>
          <a:blip r:embed="rId3"/>
          <a:stretch/>
        </p:blipFill>
        <p:spPr>
          <a:xfrm>
            <a:off x="1554120" y="3932280"/>
            <a:ext cx="806400" cy="695160"/>
          </a:xfrm>
          <a:prstGeom prst="rect">
            <a:avLst/>
          </a:prstGeom>
          <a:ln>
            <a:noFill/>
          </a:ln>
        </p:spPr>
      </p:pic>
      <p:pic>
        <p:nvPicPr>
          <p:cNvPr id="180" name="Picture 92" descr=""/>
          <p:cNvPicPr/>
          <p:nvPr/>
        </p:nvPicPr>
        <p:blipFill>
          <a:blip r:embed="rId4"/>
          <a:stretch/>
        </p:blipFill>
        <p:spPr>
          <a:xfrm>
            <a:off x="4937040" y="2925720"/>
            <a:ext cx="1965240" cy="3584520"/>
          </a:xfrm>
          <a:prstGeom prst="rect">
            <a:avLst/>
          </a:prstGeom>
          <a:ln>
            <a:noFill/>
          </a:ln>
        </p:spPr>
      </p:pic>
      <p:pic>
        <p:nvPicPr>
          <p:cNvPr id="181" name="Picture 93" descr=""/>
          <p:cNvPicPr/>
          <p:nvPr/>
        </p:nvPicPr>
        <p:blipFill>
          <a:blip r:embed="rId5"/>
          <a:stretch/>
        </p:blipFill>
        <p:spPr>
          <a:xfrm>
            <a:off x="7315200" y="4416480"/>
            <a:ext cx="623880" cy="612720"/>
          </a:xfrm>
          <a:prstGeom prst="rect">
            <a:avLst/>
          </a:prstGeom>
          <a:ln>
            <a:noFill/>
          </a:ln>
        </p:spPr>
      </p:pic>
      <p:pic>
        <p:nvPicPr>
          <p:cNvPr id="182" name="Picture 94" descr=""/>
          <p:cNvPicPr/>
          <p:nvPr/>
        </p:nvPicPr>
        <p:blipFill>
          <a:blip r:embed="rId6"/>
          <a:stretch/>
        </p:blipFill>
        <p:spPr>
          <a:xfrm>
            <a:off x="8229600" y="3017880"/>
            <a:ext cx="1550880" cy="3398760"/>
          </a:xfrm>
          <a:prstGeom prst="rect">
            <a:avLst/>
          </a:prstGeom>
          <a:ln>
            <a:noFill/>
          </a:ln>
        </p:spPr>
      </p:pic>
      <p:pic>
        <p:nvPicPr>
          <p:cNvPr id="183" name="Picture 95" descr=""/>
          <p:cNvPicPr/>
          <p:nvPr/>
        </p:nvPicPr>
        <p:blipFill>
          <a:blip r:embed="rId7"/>
          <a:stretch/>
        </p:blipFill>
        <p:spPr>
          <a:xfrm>
            <a:off x="457200" y="1527120"/>
            <a:ext cx="3382920" cy="222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3" descr=""/>
          <p:cNvPicPr/>
          <p:nvPr/>
        </p:nvPicPr>
        <p:blipFill>
          <a:blip r:embed="rId1"/>
          <a:stretch/>
        </p:blipFill>
        <p:spPr>
          <a:xfrm>
            <a:off x="509760" y="1771560"/>
            <a:ext cx="1855440" cy="3394080"/>
          </a:xfrm>
          <a:prstGeom prst="rect">
            <a:avLst/>
          </a:prstGeom>
          <a:ln>
            <a:noFill/>
          </a:ln>
        </p:spPr>
      </p:pic>
      <p:pic>
        <p:nvPicPr>
          <p:cNvPr id="185" name="Picture 4" descr=""/>
          <p:cNvPicPr/>
          <p:nvPr/>
        </p:nvPicPr>
        <p:blipFill>
          <a:blip r:embed="rId2"/>
          <a:stretch/>
        </p:blipFill>
        <p:spPr>
          <a:xfrm>
            <a:off x="4110120" y="3325680"/>
            <a:ext cx="1860480" cy="3394080"/>
          </a:xfrm>
          <a:prstGeom prst="rect">
            <a:avLst/>
          </a:prstGeom>
          <a:ln>
            <a:noFill/>
          </a:ln>
        </p:spPr>
      </p:pic>
      <p:pic>
        <p:nvPicPr>
          <p:cNvPr id="186" name="Picture 6" descr=""/>
          <p:cNvPicPr/>
          <p:nvPr/>
        </p:nvPicPr>
        <p:blipFill>
          <a:blip r:embed="rId3"/>
          <a:stretch/>
        </p:blipFill>
        <p:spPr>
          <a:xfrm>
            <a:off x="7715160" y="1768320"/>
            <a:ext cx="1860480" cy="3397320"/>
          </a:xfrm>
          <a:prstGeom prst="rect">
            <a:avLst/>
          </a:prstGeom>
          <a:ln>
            <a:noFill/>
          </a:ln>
        </p:spPr>
      </p:pic>
      <p:sp>
        <p:nvSpPr>
          <p:cNvPr id="187" name="CustomShape 1"/>
          <p:cNvSpPr/>
          <p:nvPr/>
        </p:nvSpPr>
        <p:spPr>
          <a:xfrm>
            <a:off x="360360" y="360360"/>
            <a:ext cx="935820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Android Interface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60360" y="360360"/>
            <a:ext cx="935820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Web Interface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Picture 4" descr=""/>
          <p:cNvPicPr/>
          <p:nvPr/>
        </p:nvPicPr>
        <p:blipFill>
          <a:blip r:embed="rId1"/>
          <a:stretch/>
        </p:blipFill>
        <p:spPr>
          <a:xfrm>
            <a:off x="1798560" y="1573200"/>
            <a:ext cx="6480360" cy="512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Application>LibreOffice/5.0.5.2$Windows_x86 LibreOffice_project/55b006a02d247b5f7215fc6ea0fde844b30035b3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2016-03-07T20:49:17Z</dcterms:created>
  <dc:language>en-US</dc:language>
  <dcterms:modified xsi:type="dcterms:W3CDTF">2016-03-09T18:12:30Z</dcterms:modified>
  <cp:revision>19</cp:revision>
  <dc:title>PowerPoint Presentation</dc:title>
</cp:coreProperties>
</file>