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1"/>
  </p:notesMasterIdLst>
  <p:handoutMasterIdLst>
    <p:handoutMasterId r:id="rId12"/>
  </p:handoutMasterIdLst>
  <p:sldIdLst>
    <p:sldId id="700" r:id="rId5"/>
    <p:sldId id="711" r:id="rId6"/>
    <p:sldId id="262" r:id="rId7"/>
    <p:sldId id="720" r:id="rId8"/>
    <p:sldId id="716" r:id="rId9"/>
    <p:sldId id="268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736" userDrawn="1">
          <p15:clr>
            <a:srgbClr val="A4A3A4"/>
          </p15:clr>
        </p15:guide>
        <p15:guide id="2" orient="horz" pos="327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589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ivani Sidana" initials="SS" lastIdx="11" clrIdx="6">
    <p:extLst>
      <p:ext uri="{19B8F6BF-5375-455C-9EA6-DF929625EA0E}">
        <p15:presenceInfo xmlns:p15="http://schemas.microsoft.com/office/powerpoint/2012/main" userId="S::Shivani.9.Sidana@in.niit.com::7056b978-7668-493f-875d-4a9894c7a2a9" providerId="AD"/>
      </p:ext>
    </p:extLst>
  </p:cmAuthor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userId="S::Sanya.Bhargava@in.niit.com::48a5be65-531b-49a3-a91c-731fdeca1a05" providerId="AD"/>
      </p:ext>
    </p:extLst>
  </p:cmAuthor>
  <p:cmAuthor id="4" name="Kugler, Sabine" initials="KS" lastIdx="6" clrIdx="3">
    <p:extLst>
      <p:ext uri="{19B8F6BF-5375-455C-9EA6-DF929625EA0E}">
        <p15:presenceInfo xmlns:p15="http://schemas.microsoft.com/office/powerpoint/2012/main" userId="S::Sabine.Kugler@iais.fraunhofer.de::2fb80145-f993-4b27-a05a-8dee524e3cbc" providerId="AD"/>
      </p:ext>
    </p:extLst>
  </p:cmAuthor>
  <p:cmAuthor id="5" name="Priyanka Bhargava" initials="PB" lastIdx="20" clrIdx="4">
    <p:extLst>
      <p:ext uri="{19B8F6BF-5375-455C-9EA6-DF929625EA0E}">
        <p15:presenceInfo xmlns:p15="http://schemas.microsoft.com/office/powerpoint/2012/main" userId="S::Priyanka.Bhargava@in.niit.com::e4ef0388-e6f0-4ab3-b88a-62ca0c4d6d53" providerId="AD"/>
      </p:ext>
    </p:extLst>
  </p:cmAuthor>
  <p:cmAuthor id="6" name="Lopamudra Bera" initials="LB" lastIdx="7" clrIdx="5">
    <p:extLst>
      <p:ext uri="{19B8F6BF-5375-455C-9EA6-DF929625EA0E}">
        <p15:presenceInfo xmlns:p15="http://schemas.microsoft.com/office/powerpoint/2012/main" userId="S::lopamudra.bera@in.niit.com::4afe22d6-82bb-4c55-80e2-493fedc832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9230"/>
    <a:srgbClr val="F9E022"/>
    <a:srgbClr val="1E1E1E"/>
    <a:srgbClr val="282C34"/>
    <a:srgbClr val="FF4556"/>
    <a:srgbClr val="F5F5F5"/>
    <a:srgbClr val="4F75D6"/>
    <a:srgbClr val="E9EDEE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AE752-F17B-4F63-9767-3BBAF357CD15}" v="216" dt="2022-02-08T12:33:01.214"/>
    <p1510:client id="{304429FC-2988-0A3F-97EE-2EC9475EFF0D}" v="3" dt="2022-02-09T05:58:28.298"/>
    <p1510:client id="{51554CC1-7395-4296-938C-62CF5E52881E}" v="107" dt="2022-02-08T12:07:43.361"/>
    <p1510:client id="{C4634F3A-5D2C-879D-7E23-ACA5FB24584E}" v="9" dt="2022-02-08T12:16:29.110"/>
    <p1510:client id="{F2F9BA05-9E1B-49EB-989F-55AD5D593293}" v="5" dt="2022-02-08T11:50:46.633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pos="2736"/>
        <p:guide orient="horz" pos="327"/>
        <p:guide orient="horz" pos="396"/>
        <p:guide orient="horz" pos="2652"/>
        <p:guide pos="589"/>
        <p:guide pos="144"/>
        <p:guide pos="2760"/>
        <p:guide pos="264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idana" userId="S::shivani.9.sidana@in.niit.com::7056b978-7668-493f-875d-4a9894c7a2a9" providerId="AD" clId="Web-{C4634F3A-5D2C-879D-7E23-ACA5FB24584E}"/>
    <pc:docChg chg="modSld">
      <pc:chgData name="Shivani Sidana" userId="S::shivani.9.sidana@in.niit.com::7056b978-7668-493f-875d-4a9894c7a2a9" providerId="AD" clId="Web-{C4634F3A-5D2C-879D-7E23-ACA5FB24584E}" dt="2022-02-08T12:16:35.032" v="8" actId="1076"/>
      <pc:docMkLst>
        <pc:docMk/>
      </pc:docMkLst>
      <pc:sldChg chg="addSp modSp">
        <pc:chgData name="Shivani Sidana" userId="S::shivani.9.sidana@in.niit.com::7056b978-7668-493f-875d-4a9894c7a2a9" providerId="AD" clId="Web-{C4634F3A-5D2C-879D-7E23-ACA5FB24584E}" dt="2022-02-08T12:16:35.032" v="8" actId="1076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C4634F3A-5D2C-879D-7E23-ACA5FB24584E}" dt="2022-02-08T12:10:35.867" v="6" actId="20577"/>
          <ac:spMkLst>
            <pc:docMk/>
            <pc:sldMk cId="444291674" sldId="719"/>
            <ac:spMk id="2" creationId="{313A883E-3671-46DB-8BE5-CA6BC5165A5E}"/>
          </ac:spMkLst>
        </pc:spChg>
        <pc:graphicFrameChg chg="add mod">
          <ac:chgData name="Shivani Sidana" userId="S::shivani.9.sidana@in.niit.com::7056b978-7668-493f-875d-4a9894c7a2a9" providerId="AD" clId="Web-{C4634F3A-5D2C-879D-7E23-ACA5FB24584E}" dt="2022-02-08T12:16:35.032" v="8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277E5CE7-1FF8-2371-8AE6-579CE520E9CA}"/>
    <pc:docChg chg="modSld">
      <pc:chgData name="Priyanka Bhargava" userId="S::priyanka.bhargava@in.niit.com::e4ef0388-e6f0-4ab3-b88a-62ca0c4d6d53" providerId="AD" clId="Web-{277E5CE7-1FF8-2371-8AE6-579CE520E9CA}" dt="2021-12-23T06:39:21.196" v="0" actId="20577"/>
      <pc:docMkLst>
        <pc:docMk/>
      </pc:docMkLst>
      <pc:sldChg chg="modSp">
        <pc:chgData name="Priyanka Bhargava" userId="S::priyanka.bhargava@in.niit.com::e4ef0388-e6f0-4ab3-b88a-62ca0c4d6d53" providerId="AD" clId="Web-{277E5CE7-1FF8-2371-8AE6-579CE520E9CA}" dt="2021-12-23T06:39:21.196" v="0" actId="20577"/>
        <pc:sldMkLst>
          <pc:docMk/>
          <pc:sldMk cId="0" sldId="711"/>
        </pc:sldMkLst>
        <pc:spChg chg="mod">
          <ac:chgData name="Priyanka Bhargava" userId="S::priyanka.bhargava@in.niit.com::e4ef0388-e6f0-4ab3-b88a-62ca0c4d6d53" providerId="AD" clId="Web-{277E5CE7-1FF8-2371-8AE6-579CE520E9CA}" dt="2021-12-23T06:39:21.196" v="0" actId="20577"/>
          <ac:spMkLst>
            <pc:docMk/>
            <pc:sldMk cId="0" sldId="711"/>
            <ac:spMk id="217" creationId="{00000000-0000-0000-0000-000000000000}"/>
          </ac:spMkLst>
        </pc:spChg>
      </pc:sldChg>
    </pc:docChg>
  </pc:docChgLst>
  <pc:docChgLst>
    <pc:chgData name="Lopamudra Bera" userId="S::lopamudra.bera@in.niit.com::4afe22d6-82bb-4c55-80e2-493fedc832a1" providerId="AD" clId="Web-{840FC370-9A7C-4EA3-8730-31DCDA588682}"/>
    <pc:docChg chg="modSld">
      <pc:chgData name="Lopamudra Bera" userId="S::lopamudra.bera@in.niit.com::4afe22d6-82bb-4c55-80e2-493fedc832a1" providerId="AD" clId="Web-{840FC370-9A7C-4EA3-8730-31DCDA588682}" dt="2022-02-07T13:12:00.179" v="233"/>
      <pc:docMkLst>
        <pc:docMk/>
      </pc:docMkLst>
      <pc:sldChg chg="modSp addCm">
        <pc:chgData name="Lopamudra Bera" userId="S::lopamudra.bera@in.niit.com::4afe22d6-82bb-4c55-80e2-493fedc832a1" providerId="AD" clId="Web-{840FC370-9A7C-4EA3-8730-31DCDA588682}" dt="2022-02-07T13:09:36.131" v="232"/>
        <pc:sldMkLst>
          <pc:docMk/>
          <pc:sldMk cId="708353300" sldId="714"/>
        </pc:sldMkLst>
        <pc:spChg chg="mod">
          <ac:chgData name="Lopamudra Bera" userId="S::lopamudra.bera@in.niit.com::4afe22d6-82bb-4c55-80e2-493fedc832a1" providerId="AD" clId="Web-{840FC370-9A7C-4EA3-8730-31DCDA588682}" dt="2022-02-07T13:09:29.584" v="231" actId="20577"/>
          <ac:spMkLst>
            <pc:docMk/>
            <pc:sldMk cId="708353300" sldId="714"/>
            <ac:spMk id="2" creationId="{F5CA48A3-1814-42AF-A787-7EEC08FFB888}"/>
          </ac:spMkLst>
        </pc:spChg>
      </pc:sldChg>
      <pc:sldChg chg="modSp addCm modCm">
        <pc:chgData name="Lopamudra Bera" userId="S::lopamudra.bera@in.niit.com::4afe22d6-82bb-4c55-80e2-493fedc832a1" providerId="AD" clId="Web-{840FC370-9A7C-4EA3-8730-31DCDA588682}" dt="2022-02-07T12:28:13.049" v="224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840FC370-9A7C-4EA3-8730-31DCDA588682}" dt="2022-02-07T12:28:13.049" v="224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addCm">
        <pc:chgData name="Lopamudra Bera" userId="S::lopamudra.bera@in.niit.com::4afe22d6-82bb-4c55-80e2-493fedc832a1" providerId="AD" clId="Web-{840FC370-9A7C-4EA3-8730-31DCDA588682}" dt="2022-02-07T12:22:23.451" v="1"/>
        <pc:sldMkLst>
          <pc:docMk/>
          <pc:sldMk cId="504465124" sldId="720"/>
        </pc:sldMkLst>
      </pc:sldChg>
      <pc:sldChg chg="addCm">
        <pc:chgData name="Lopamudra Bera" userId="S::lopamudra.bera@in.niit.com::4afe22d6-82bb-4c55-80e2-493fedc832a1" providerId="AD" clId="Web-{840FC370-9A7C-4EA3-8730-31DCDA588682}" dt="2022-02-07T13:12:00.179" v="233"/>
        <pc:sldMkLst>
          <pc:docMk/>
          <pc:sldMk cId="1765631876" sldId="723"/>
        </pc:sldMkLst>
      </pc:sldChg>
      <pc:sldChg chg="addCm">
        <pc:chgData name="Lopamudra Bera" userId="S::lopamudra.bera@in.niit.com::4afe22d6-82bb-4c55-80e2-493fedc832a1" providerId="AD" clId="Web-{840FC370-9A7C-4EA3-8730-31DCDA588682}" dt="2022-02-07T12:23:16.733" v="2"/>
        <pc:sldMkLst>
          <pc:docMk/>
          <pc:sldMk cId="923141291" sldId="731"/>
        </pc:sldMkLst>
      </pc:sldChg>
    </pc:docChg>
  </pc:docChgLst>
  <pc:docChgLst>
    <pc:chgData name="Lopamudra Bera" userId="4afe22d6-82bb-4c55-80e2-493fedc832a1" providerId="ADAL" clId="{4AC0308D-6EE8-4EEF-8DAB-D242B8D4070E}"/>
    <pc:docChg chg="undo custSel addSld delSld modSld">
      <pc:chgData name="Lopamudra Bera" userId="4afe22d6-82bb-4c55-80e2-493fedc832a1" providerId="ADAL" clId="{4AC0308D-6EE8-4EEF-8DAB-D242B8D4070E}" dt="2021-12-17T09:11:48.656" v="843" actId="20577"/>
      <pc:docMkLst>
        <pc:docMk/>
      </pc:docMkLst>
      <pc:sldChg chg="addSp delSp modSp del mod modClrScheme chgLayout modNotesTx">
        <pc:chgData name="Lopamudra Bera" userId="4afe22d6-82bb-4c55-80e2-493fedc832a1" providerId="ADAL" clId="{4AC0308D-6EE8-4EEF-8DAB-D242B8D4070E}" dt="2021-12-17T09:03:11.387" v="608" actId="47"/>
        <pc:sldMkLst>
          <pc:docMk/>
          <pc:sldMk cId="626713383" sldId="257"/>
        </pc:sldMkLst>
        <pc:spChg chg="mod ord">
          <ac:chgData name="Lopamudra Bera" userId="4afe22d6-82bb-4c55-80e2-493fedc832a1" providerId="ADAL" clId="{4AC0308D-6EE8-4EEF-8DAB-D242B8D4070E}" dt="2021-12-17T08:46:09.969" v="332" actId="242"/>
          <ac:spMkLst>
            <pc:docMk/>
            <pc:sldMk cId="626713383" sldId="257"/>
            <ac:spMk id="6" creationId="{00000000-0000-0000-0000-000000000000}"/>
          </ac:spMkLst>
        </pc:spChg>
        <pc:spChg chg="mod ord">
          <ac:chgData name="Lopamudra Bera" userId="4afe22d6-82bb-4c55-80e2-493fedc832a1" providerId="ADAL" clId="{4AC0308D-6EE8-4EEF-8DAB-D242B8D4070E}" dt="2021-12-17T09:00:13.271" v="572" actId="20577"/>
          <ac:spMkLst>
            <pc:docMk/>
            <pc:sldMk cId="626713383" sldId="257"/>
            <ac:spMk id="7" creationId="{00000000-0000-0000-0000-000000000000}"/>
          </ac:spMkLst>
        </pc:spChg>
        <pc:spChg chg="del mod ord">
          <ac:chgData name="Lopamudra Bera" userId="4afe22d6-82bb-4c55-80e2-493fedc832a1" providerId="ADAL" clId="{4AC0308D-6EE8-4EEF-8DAB-D242B8D4070E}" dt="2021-12-17T06:23:35.736" v="16" actId="478"/>
          <ac:spMkLst>
            <pc:docMk/>
            <pc:sldMk cId="626713383" sldId="257"/>
            <ac:spMk id="8" creationId="{00000000-0000-0000-0000-000000000000}"/>
          </ac:spMkLst>
        </pc:spChg>
        <pc:spChg chg="add del mod">
          <ac:chgData name="Lopamudra Bera" userId="4afe22d6-82bb-4c55-80e2-493fedc832a1" providerId="ADAL" clId="{4AC0308D-6EE8-4EEF-8DAB-D242B8D4070E}" dt="2021-12-17T06:24:12.988" v="22" actId="478"/>
          <ac:spMkLst>
            <pc:docMk/>
            <pc:sldMk cId="626713383" sldId="257"/>
            <ac:spMk id="9" creationId="{278F0B2A-41A5-475E-993A-1A985CA71C54}"/>
          </ac:spMkLst>
        </pc:spChg>
      </pc:sldChg>
      <pc:sldChg chg="addSp delSp modSp mod modClrScheme chgLayout">
        <pc:chgData name="Lopamudra Bera" userId="4afe22d6-82bb-4c55-80e2-493fedc832a1" providerId="ADAL" clId="{4AC0308D-6EE8-4EEF-8DAB-D242B8D4070E}" dt="2021-12-17T09:11:48.656" v="843" actId="20577"/>
        <pc:sldMkLst>
          <pc:docMk/>
          <pc:sldMk cId="1729554568" sldId="262"/>
        </pc:sldMkLst>
        <pc:spChg chg="del mod ord">
          <ac:chgData name="Lopamudra Bera" userId="4afe22d6-82bb-4c55-80e2-493fedc832a1" providerId="ADAL" clId="{4AC0308D-6EE8-4EEF-8DAB-D242B8D4070E}" dt="2021-12-17T06:21:51.333" v="6" actId="478"/>
          <ac:spMkLst>
            <pc:docMk/>
            <pc:sldMk cId="1729554568" sldId="262"/>
            <ac:spMk id="2" creationId="{F642394B-82AB-43B2-972C-9C866A37C5ED}"/>
          </ac:spMkLst>
        </pc:spChg>
        <pc:spChg chg="mod ord">
          <ac:chgData name="Lopamudra Bera" userId="4afe22d6-82bb-4c55-80e2-493fedc832a1" providerId="ADAL" clId="{4AC0308D-6EE8-4EEF-8DAB-D242B8D4070E}" dt="2021-12-17T06:21:58.230" v="7" actId="255"/>
          <ac:spMkLst>
            <pc:docMk/>
            <pc:sldMk cId="1729554568" sldId="262"/>
            <ac:spMk id="3" creationId="{482198B2-0139-4687-9307-4AF6CB6E56AC}"/>
          </ac:spMkLst>
        </pc:spChg>
        <pc:spChg chg="add mod ord">
          <ac:chgData name="Lopamudra Bera" userId="4afe22d6-82bb-4c55-80e2-493fedc832a1" providerId="ADAL" clId="{4AC0308D-6EE8-4EEF-8DAB-D242B8D4070E}" dt="2021-12-17T09:11:48.656" v="843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del">
        <pc:chgData name="Lopamudra Bera" userId="4afe22d6-82bb-4c55-80e2-493fedc832a1" providerId="ADAL" clId="{4AC0308D-6EE8-4EEF-8DAB-D242B8D4070E}" dt="2021-12-17T06:24:51.673" v="35" actId="47"/>
        <pc:sldMkLst>
          <pc:docMk/>
          <pc:sldMk cId="3703784166" sldId="267"/>
        </pc:sldMkLst>
      </pc:sldChg>
      <pc:sldChg chg="modSp add mod">
        <pc:chgData name="Lopamudra Bera" userId="4afe22d6-82bb-4c55-80e2-493fedc832a1" providerId="ADAL" clId="{4AC0308D-6EE8-4EEF-8DAB-D242B8D4070E}" dt="2021-12-17T09:02:51.950" v="605" actId="20577"/>
        <pc:sldMkLst>
          <pc:docMk/>
          <pc:sldMk cId="973944337" sldId="279"/>
        </pc:sldMkLst>
        <pc:spChg chg="mod">
          <ac:chgData name="Lopamudra Bera" userId="4afe22d6-82bb-4c55-80e2-493fedc832a1" providerId="ADAL" clId="{4AC0308D-6EE8-4EEF-8DAB-D242B8D4070E}" dt="2021-12-17T09:02:51.950" v="605" actId="20577"/>
          <ac:spMkLst>
            <pc:docMk/>
            <pc:sldMk cId="973944337" sldId="279"/>
            <ac:spMk id="4" creationId="{AC6173D7-DC27-4413-B2E2-66400970543D}"/>
          </ac:spMkLst>
        </pc:spChg>
        <pc:spChg chg="mod">
          <ac:chgData name="Lopamudra Bera" userId="4afe22d6-82bb-4c55-80e2-493fedc832a1" providerId="ADAL" clId="{4AC0308D-6EE8-4EEF-8DAB-D242B8D4070E}" dt="2021-12-17T09:02:37.260" v="602" actId="6549"/>
          <ac:spMkLst>
            <pc:docMk/>
            <pc:sldMk cId="973944337" sldId="279"/>
            <ac:spMk id="5" creationId="{708F9F17-45D0-41E3-963E-6EA197127D9F}"/>
          </ac:spMkLst>
        </pc:spChg>
      </pc:sldChg>
      <pc:sldChg chg="modSp mod">
        <pc:chgData name="Lopamudra Bera" userId="4afe22d6-82bb-4c55-80e2-493fedc832a1" providerId="ADAL" clId="{4AC0308D-6EE8-4EEF-8DAB-D242B8D4070E}" dt="2021-12-17T06:28:19.891" v="61" actId="20577"/>
        <pc:sldMkLst>
          <pc:docMk/>
          <pc:sldMk cId="2053753382" sldId="700"/>
        </pc:sldMkLst>
        <pc:spChg chg="mod">
          <ac:chgData name="Lopamudra Bera" userId="4afe22d6-82bb-4c55-80e2-493fedc832a1" providerId="ADAL" clId="{4AC0308D-6EE8-4EEF-8DAB-D242B8D4070E}" dt="2021-12-17T06:28:19.891" v="61" actId="20577"/>
          <ac:spMkLst>
            <pc:docMk/>
            <pc:sldMk cId="2053753382" sldId="700"/>
            <ac:spMk id="2" creationId="{F0DAD2F5-16CF-43CD-9AC8-B1BFEE3BA95A}"/>
          </ac:spMkLst>
        </pc:spChg>
      </pc:sldChg>
      <pc:sldChg chg="del">
        <pc:chgData name="Lopamudra Bera" userId="4afe22d6-82bb-4c55-80e2-493fedc832a1" providerId="ADAL" clId="{4AC0308D-6EE8-4EEF-8DAB-D242B8D4070E}" dt="2021-12-17T06:29:23.475" v="62" actId="2696"/>
        <pc:sldMkLst>
          <pc:docMk/>
          <pc:sldMk cId="4249776055" sldId="701"/>
        </pc:sldMkLst>
      </pc:sldChg>
      <pc:sldChg chg="modSp new mod">
        <pc:chgData name="Lopamudra Bera" userId="4afe22d6-82bb-4c55-80e2-493fedc832a1" providerId="ADAL" clId="{4AC0308D-6EE8-4EEF-8DAB-D242B8D4070E}" dt="2021-12-17T07:04:01.519" v="254" actId="21"/>
        <pc:sldMkLst>
          <pc:docMk/>
          <pc:sldMk cId="4039112148" sldId="702"/>
        </pc:sldMkLst>
        <pc:spChg chg="mod">
          <ac:chgData name="Lopamudra Bera" userId="4afe22d6-82bb-4c55-80e2-493fedc832a1" providerId="ADAL" clId="{4AC0308D-6EE8-4EEF-8DAB-D242B8D4070E}" dt="2021-12-17T06:24:37.804" v="33" actId="20577"/>
          <ac:spMkLst>
            <pc:docMk/>
            <pc:sldMk cId="4039112148" sldId="702"/>
            <ac:spMk id="2" creationId="{F23FFF3C-7E8B-43B6-ABE8-29AB8CA65683}"/>
          </ac:spMkLst>
        </pc:spChg>
        <pc:spChg chg="mod">
          <ac:chgData name="Lopamudra Bera" userId="4afe22d6-82bb-4c55-80e2-493fedc832a1" providerId="ADAL" clId="{4AC0308D-6EE8-4EEF-8DAB-D242B8D4070E}" dt="2021-12-17T07:04:01.519" v="254" actId="21"/>
          <ac:spMkLst>
            <pc:docMk/>
            <pc:sldMk cId="4039112148" sldId="702"/>
            <ac:spMk id="3" creationId="{B0E2B0D8-F2F8-46C4-B9B0-94F78BC85A94}"/>
          </ac:spMkLst>
        </pc:spChg>
      </pc:sldChg>
      <pc:sldChg chg="modSp new mod">
        <pc:chgData name="Lopamudra Bera" userId="4afe22d6-82bb-4c55-80e2-493fedc832a1" providerId="ADAL" clId="{4AC0308D-6EE8-4EEF-8DAB-D242B8D4070E}" dt="2021-12-17T07:05:56.013" v="303" actId="20577"/>
        <pc:sldMkLst>
          <pc:docMk/>
          <pc:sldMk cId="4276353387" sldId="703"/>
        </pc:sldMkLst>
        <pc:spChg chg="mod">
          <ac:chgData name="Lopamudra Bera" userId="4afe22d6-82bb-4c55-80e2-493fedc832a1" providerId="ADAL" clId="{4AC0308D-6EE8-4EEF-8DAB-D242B8D4070E}" dt="2021-12-17T07:05:20.317" v="285" actId="20577"/>
          <ac:spMkLst>
            <pc:docMk/>
            <pc:sldMk cId="4276353387" sldId="703"/>
            <ac:spMk id="2" creationId="{CE9D17C5-F097-473F-ADBA-C72C54B7F9E9}"/>
          </ac:spMkLst>
        </pc:spChg>
        <pc:spChg chg="mod">
          <ac:chgData name="Lopamudra Bera" userId="4afe22d6-82bb-4c55-80e2-493fedc832a1" providerId="ADAL" clId="{4AC0308D-6EE8-4EEF-8DAB-D242B8D4070E}" dt="2021-12-17T07:05:56.013" v="303" actId="20577"/>
          <ac:spMkLst>
            <pc:docMk/>
            <pc:sldMk cId="4276353387" sldId="703"/>
            <ac:spMk id="3" creationId="{6D798174-C533-4A4F-B313-CE085A11A784}"/>
          </ac:spMkLst>
        </pc:spChg>
      </pc:sldChg>
      <pc:sldChg chg="modSp new mod">
        <pc:chgData name="Lopamudra Bera" userId="4afe22d6-82bb-4c55-80e2-493fedc832a1" providerId="ADAL" clId="{4AC0308D-6EE8-4EEF-8DAB-D242B8D4070E}" dt="2021-12-17T07:07:30.966" v="322" actId="20577"/>
        <pc:sldMkLst>
          <pc:docMk/>
          <pc:sldMk cId="2208624918" sldId="704"/>
        </pc:sldMkLst>
        <pc:spChg chg="mod">
          <ac:chgData name="Lopamudra Bera" userId="4afe22d6-82bb-4c55-80e2-493fedc832a1" providerId="ADAL" clId="{4AC0308D-6EE8-4EEF-8DAB-D242B8D4070E}" dt="2021-12-17T07:06:45.088" v="312" actId="20577"/>
          <ac:spMkLst>
            <pc:docMk/>
            <pc:sldMk cId="2208624918" sldId="704"/>
            <ac:spMk id="2" creationId="{9CE9BE6B-EBB7-4D3D-ACA4-2FDF3786A287}"/>
          </ac:spMkLst>
        </pc:spChg>
        <pc:spChg chg="mod">
          <ac:chgData name="Lopamudra Bera" userId="4afe22d6-82bb-4c55-80e2-493fedc832a1" providerId="ADAL" clId="{4AC0308D-6EE8-4EEF-8DAB-D242B8D4070E}" dt="2021-12-17T07:07:30.966" v="322" actId="20577"/>
          <ac:spMkLst>
            <pc:docMk/>
            <pc:sldMk cId="2208624918" sldId="704"/>
            <ac:spMk id="3" creationId="{991B8BCA-6B79-420F-8EB2-178B32287EA3}"/>
          </ac:spMkLst>
        </pc:spChg>
      </pc:sldChg>
      <pc:sldChg chg="modSp new mod">
        <pc:chgData name="Lopamudra Bera" userId="4afe22d6-82bb-4c55-80e2-493fedc832a1" providerId="ADAL" clId="{4AC0308D-6EE8-4EEF-8DAB-D242B8D4070E}" dt="2021-12-17T07:05:12.872" v="277" actId="20577"/>
        <pc:sldMkLst>
          <pc:docMk/>
          <pc:sldMk cId="1822186073" sldId="705"/>
        </pc:sldMkLst>
        <pc:spChg chg="mod">
          <ac:chgData name="Lopamudra Bera" userId="4afe22d6-82bb-4c55-80e2-493fedc832a1" providerId="ADAL" clId="{4AC0308D-6EE8-4EEF-8DAB-D242B8D4070E}" dt="2021-12-17T07:05:12.872" v="277" actId="20577"/>
          <ac:spMkLst>
            <pc:docMk/>
            <pc:sldMk cId="1822186073" sldId="705"/>
            <ac:spMk id="2" creationId="{0717A2D1-6B2E-465E-8A7B-7AA9E19EDC0B}"/>
          </ac:spMkLst>
        </pc:spChg>
        <pc:spChg chg="mod">
          <ac:chgData name="Lopamudra Bera" userId="4afe22d6-82bb-4c55-80e2-493fedc832a1" providerId="ADAL" clId="{4AC0308D-6EE8-4EEF-8DAB-D242B8D4070E}" dt="2021-12-17T07:04:56.835" v="269" actId="20577"/>
          <ac:spMkLst>
            <pc:docMk/>
            <pc:sldMk cId="1822186073" sldId="705"/>
            <ac:spMk id="3" creationId="{B3B76630-8E5C-47B1-8DE2-44B08ED0B519}"/>
          </ac:spMkLst>
        </pc:spChg>
      </pc:sldChg>
      <pc:sldChg chg="modSp new mod">
        <pc:chgData name="Lopamudra Bera" userId="4afe22d6-82bb-4c55-80e2-493fedc832a1" providerId="ADAL" clId="{4AC0308D-6EE8-4EEF-8DAB-D242B8D4070E}" dt="2021-12-17T07:08:52.564" v="331" actId="20577"/>
        <pc:sldMkLst>
          <pc:docMk/>
          <pc:sldMk cId="1561534658" sldId="706"/>
        </pc:sldMkLst>
        <pc:spChg chg="mod">
          <ac:chgData name="Lopamudra Bera" userId="4afe22d6-82bb-4c55-80e2-493fedc832a1" providerId="ADAL" clId="{4AC0308D-6EE8-4EEF-8DAB-D242B8D4070E}" dt="2021-12-17T07:07:38.833" v="324" actId="20577"/>
          <ac:spMkLst>
            <pc:docMk/>
            <pc:sldMk cId="1561534658" sldId="706"/>
            <ac:spMk id="2" creationId="{06BA06A8-1FD9-4F2C-A781-287A742C2BDF}"/>
          </ac:spMkLst>
        </pc:spChg>
        <pc:spChg chg="mod">
          <ac:chgData name="Lopamudra Bera" userId="4afe22d6-82bb-4c55-80e2-493fedc832a1" providerId="ADAL" clId="{4AC0308D-6EE8-4EEF-8DAB-D242B8D4070E}" dt="2021-12-17T07:08:52.564" v="331" actId="20577"/>
          <ac:spMkLst>
            <pc:docMk/>
            <pc:sldMk cId="1561534658" sldId="706"/>
            <ac:spMk id="3" creationId="{97AFA2B2-5ABE-478D-99EB-4B8B3C0B1F1A}"/>
          </ac:spMkLst>
        </pc:spChg>
      </pc:sldChg>
      <pc:sldChg chg="modSp add mod">
        <pc:chgData name="Lopamudra Bera" userId="4afe22d6-82bb-4c55-80e2-493fedc832a1" providerId="ADAL" clId="{4AC0308D-6EE8-4EEF-8DAB-D242B8D4070E}" dt="2021-12-17T07:06:37.397" v="310" actId="20577"/>
        <pc:sldMkLst>
          <pc:docMk/>
          <pc:sldMk cId="702681164" sldId="707"/>
        </pc:sldMkLst>
        <pc:spChg chg="mod">
          <ac:chgData name="Lopamudra Bera" userId="4afe22d6-82bb-4c55-80e2-493fedc832a1" providerId="ADAL" clId="{4AC0308D-6EE8-4EEF-8DAB-D242B8D4070E}" dt="2021-12-17T07:06:37.397" v="310" actId="20577"/>
          <ac:spMkLst>
            <pc:docMk/>
            <pc:sldMk cId="702681164" sldId="707"/>
            <ac:spMk id="3" creationId="{991B8BCA-6B79-420F-8EB2-178B32287EA3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4:46.714" v="615" actId="47"/>
        <pc:sldMkLst>
          <pc:docMk/>
          <pc:sldMk cId="1662250359" sldId="708"/>
        </pc:sldMkLst>
        <pc:spChg chg="mod">
          <ac:chgData name="Lopamudra Bera" userId="4afe22d6-82bb-4c55-80e2-493fedc832a1" providerId="ADAL" clId="{4AC0308D-6EE8-4EEF-8DAB-D242B8D4070E}" dt="2021-12-17T09:04:29.835" v="613" actId="20577"/>
          <ac:spMkLst>
            <pc:docMk/>
            <pc:sldMk cId="1662250359" sldId="708"/>
            <ac:spMk id="3" creationId="{9BCD50D3-580B-4596-801C-DE7A43CEEA15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3:18.311" v="609" actId="47"/>
        <pc:sldMkLst>
          <pc:docMk/>
          <pc:sldMk cId="1178755843" sldId="709"/>
        </pc:sldMkLst>
        <pc:spChg chg="mod">
          <ac:chgData name="Lopamudra Bera" userId="4afe22d6-82bb-4c55-80e2-493fedc832a1" providerId="ADAL" clId="{4AC0308D-6EE8-4EEF-8DAB-D242B8D4070E}" dt="2021-12-17T09:00:56.195" v="573" actId="21"/>
          <ac:spMkLst>
            <pc:docMk/>
            <pc:sldMk cId="1178755843" sldId="709"/>
            <ac:spMk id="3" creationId="{C3998DE7-06E9-416C-9C71-8F180141987B}"/>
          </ac:spMkLst>
        </pc:spChg>
      </pc:sldChg>
      <pc:sldChg chg="modSp new mod modNotesTx">
        <pc:chgData name="Lopamudra Bera" userId="4afe22d6-82bb-4c55-80e2-493fedc832a1" providerId="ADAL" clId="{4AC0308D-6EE8-4EEF-8DAB-D242B8D4070E}" dt="2021-12-17T09:10:33.307" v="841" actId="20577"/>
        <pc:sldMkLst>
          <pc:docMk/>
          <pc:sldMk cId="231563448" sldId="710"/>
        </pc:sldMkLst>
        <pc:spChg chg="mod">
          <ac:chgData name="Lopamudra Bera" userId="4afe22d6-82bb-4c55-80e2-493fedc832a1" providerId="ADAL" clId="{4AC0308D-6EE8-4EEF-8DAB-D242B8D4070E}" dt="2021-12-17T09:07:05.557" v="626" actId="20577"/>
          <ac:spMkLst>
            <pc:docMk/>
            <pc:sldMk cId="231563448" sldId="710"/>
            <ac:spMk id="2" creationId="{71071AF9-7692-4A5D-B1FF-93CA20B35F56}"/>
          </ac:spMkLst>
        </pc:spChg>
        <pc:spChg chg="mod">
          <ac:chgData name="Lopamudra Bera" userId="4afe22d6-82bb-4c55-80e2-493fedc832a1" providerId="ADAL" clId="{4AC0308D-6EE8-4EEF-8DAB-D242B8D4070E}" dt="2021-12-17T09:09:30.976" v="786" actId="20577"/>
          <ac:spMkLst>
            <pc:docMk/>
            <pc:sldMk cId="231563448" sldId="710"/>
            <ac:spMk id="3" creationId="{128C765D-72D2-4287-91B7-3C9AF0B53CBF}"/>
          </ac:spMkLst>
        </pc:spChg>
      </pc:sldChg>
      <pc:sldChg chg="new del">
        <pc:chgData name="Lopamudra Bera" userId="4afe22d6-82bb-4c55-80e2-493fedc832a1" providerId="ADAL" clId="{4AC0308D-6EE8-4EEF-8DAB-D242B8D4070E}" dt="2021-12-17T09:03:04.693" v="606" actId="47"/>
        <pc:sldMkLst>
          <pc:docMk/>
          <pc:sldMk cId="4040412153" sldId="710"/>
        </pc:sldMkLst>
      </pc:sldChg>
      <pc:sldMasterChg chg="delSldLayout">
        <pc:chgData name="Lopamudra Bera" userId="4afe22d6-82bb-4c55-80e2-493fedc832a1" providerId="ADAL" clId="{4AC0308D-6EE8-4EEF-8DAB-D242B8D4070E}" dt="2021-12-17T06:24:51.673" v="35" actId="47"/>
        <pc:sldMasterMkLst>
          <pc:docMk/>
          <pc:sldMasterMk cId="0" sldId="2147483665"/>
        </pc:sldMasterMkLst>
        <pc:sldLayoutChg chg="del">
          <pc:chgData name="Lopamudra Bera" userId="4afe22d6-82bb-4c55-80e2-493fedc832a1" providerId="ADAL" clId="{4AC0308D-6EE8-4EEF-8DAB-D242B8D4070E}" dt="2021-12-17T06:24:51.673" v="35" actId="47"/>
          <pc:sldLayoutMkLst>
            <pc:docMk/>
            <pc:sldMasterMk cId="0" sldId="2147483665"/>
            <pc:sldLayoutMk cId="4014195088" sldId="2147483737"/>
          </pc:sldLayoutMkLst>
        </pc:sldLayoutChg>
      </pc:sldMasterChg>
    </pc:docChg>
  </pc:docChgLst>
  <pc:docChgLst>
    <pc:chgData name="Lopamudra Bera" userId="S::lopamudra.bera@in.niit.com::4afe22d6-82bb-4c55-80e2-493fedc832a1" providerId="AD" clId="Web-{AF3EFB28-83C4-4354-AF84-1E83B5F93A03}"/>
    <pc:docChg chg="modSld">
      <pc:chgData name="Lopamudra Bera" userId="S::lopamudra.bera@in.niit.com::4afe22d6-82bb-4c55-80e2-493fedc832a1" providerId="AD" clId="Web-{AF3EFB28-83C4-4354-AF84-1E83B5F93A03}" dt="2021-12-17T06:10:41.614" v="3" actId="20577"/>
      <pc:docMkLst>
        <pc:docMk/>
      </pc:docMkLst>
      <pc:sldChg chg="modSp">
        <pc:chgData name="Lopamudra Bera" userId="S::lopamudra.bera@in.niit.com::4afe22d6-82bb-4c55-80e2-493fedc832a1" providerId="AD" clId="Web-{AF3EFB28-83C4-4354-AF84-1E83B5F93A03}" dt="2021-12-17T06:10:41.614" v="3" actId="20577"/>
        <pc:sldMkLst>
          <pc:docMk/>
          <pc:sldMk cId="2053753382" sldId="700"/>
        </pc:sldMkLst>
        <pc:spChg chg="mod">
          <ac:chgData name="Lopamudra Bera" userId="S::lopamudra.bera@in.niit.com::4afe22d6-82bb-4c55-80e2-493fedc832a1" providerId="AD" clId="Web-{AF3EFB28-83C4-4354-AF84-1E83B5F93A03}" dt="2021-12-17T06:10:41.614" v="3" actId="20577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Lopamudra Bera" userId="S::lopamudra.bera@in.niit.com::4afe22d6-82bb-4c55-80e2-493fedc832a1" providerId="AD" clId="Web-{4C0D6595-FD24-4724-A5CA-A10161898436}"/>
    <pc:docChg chg="modSld">
      <pc:chgData name="Lopamudra Bera" userId="S::lopamudra.bera@in.niit.com::4afe22d6-82bb-4c55-80e2-493fedc832a1" providerId="AD" clId="Web-{4C0D6595-FD24-4724-A5CA-A10161898436}" dt="2022-04-07T06:20:52.454" v="1"/>
      <pc:docMkLst>
        <pc:docMk/>
      </pc:docMkLst>
      <pc:sldChg chg="modNotes">
        <pc:chgData name="Lopamudra Bera" userId="S::lopamudra.bera@in.niit.com::4afe22d6-82bb-4c55-80e2-493fedc832a1" providerId="AD" clId="Web-{4C0D6595-FD24-4724-A5CA-A10161898436}" dt="2022-04-07T06:20:52.454" v="1"/>
        <pc:sldMkLst>
          <pc:docMk/>
          <pc:sldMk cId="504465124" sldId="720"/>
        </pc:sldMkLst>
      </pc:sldChg>
    </pc:docChg>
  </pc:docChgLst>
  <pc:docChgLst>
    <pc:chgData name="Lopamudra Bera" userId="S::lopamudra.bera@in.niit.com::4afe22d6-82bb-4c55-80e2-493fedc832a1" providerId="AD" clId="Web-{A1D5E3CB-AF92-4561-A372-FA582E1D354F}"/>
    <pc:docChg chg="modSld">
      <pc:chgData name="Lopamudra Bera" userId="S::lopamudra.bera@in.niit.com::4afe22d6-82bb-4c55-80e2-493fedc832a1" providerId="AD" clId="Web-{A1D5E3CB-AF92-4561-A372-FA582E1D354F}" dt="2022-02-07T13:13:47.497" v="2" actId="20577"/>
      <pc:docMkLst>
        <pc:docMk/>
      </pc:docMkLst>
      <pc:sldChg chg="modSp addCm">
        <pc:chgData name="Lopamudra Bera" userId="S::lopamudra.bera@in.niit.com::4afe22d6-82bb-4c55-80e2-493fedc832a1" providerId="AD" clId="Web-{A1D5E3CB-AF92-4561-A372-FA582E1D354F}" dt="2022-02-07T13:13:47.497" v="2" actId="20577"/>
        <pc:sldMkLst>
          <pc:docMk/>
          <pc:sldMk cId="1094564607" sldId="724"/>
        </pc:sldMkLst>
        <pc:spChg chg="mod">
          <ac:chgData name="Lopamudra Bera" userId="S::lopamudra.bera@in.niit.com::4afe22d6-82bb-4c55-80e2-493fedc832a1" providerId="AD" clId="Web-{A1D5E3CB-AF92-4561-A372-FA582E1D354F}" dt="2022-02-07T13:13:47.497" v="2" actId="20577"/>
          <ac:spMkLst>
            <pc:docMk/>
            <pc:sldMk cId="1094564607" sldId="724"/>
            <ac:spMk id="3" creationId="{90B0AB8E-0056-4247-85EB-308E460B9DA6}"/>
          </ac:spMkLst>
        </pc:spChg>
      </pc:sldChg>
    </pc:docChg>
  </pc:docChgLst>
  <pc:docChgLst>
    <pc:chgData name="Shivani Sidana" userId="S::shivani.9.sidana@in.niit.com::7056b978-7668-493f-875d-4a9894c7a2a9" providerId="AD" clId="Web-{333EF765-2FB8-4543-AF60-E56A2FCB8FB2}"/>
    <pc:docChg chg="modSld">
      <pc:chgData name="Shivani Sidana" userId="S::shivani.9.sidana@in.niit.com::7056b978-7668-493f-875d-4a9894c7a2a9" providerId="AD" clId="Web-{333EF765-2FB8-4543-AF60-E56A2FCB8FB2}" dt="2022-02-08T05:46:28.473" v="31"/>
      <pc:docMkLst>
        <pc:docMk/>
      </pc:docMkLst>
      <pc:sldChg chg="delCm">
        <pc:chgData name="Shivani Sidana" userId="S::shivani.9.sidana@in.niit.com::7056b978-7668-493f-875d-4a9894c7a2a9" providerId="AD" clId="Web-{333EF765-2FB8-4543-AF60-E56A2FCB8FB2}" dt="2022-02-08T05:43:00.326" v="0"/>
        <pc:sldMkLst>
          <pc:docMk/>
          <pc:sldMk cId="1729554568" sldId="262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5:42.440" v="28"/>
        <pc:sldMkLst>
          <pc:docMk/>
          <pc:sldMk cId="708353300" sldId="714"/>
        </pc:sldMkLst>
      </pc:sldChg>
      <pc:sldChg chg="modSp addCm delCm modCm">
        <pc:chgData name="Shivani Sidana" userId="S::shivani.9.sidana@in.niit.com::7056b978-7668-493f-875d-4a9894c7a2a9" providerId="AD" clId="Web-{333EF765-2FB8-4543-AF60-E56A2FCB8FB2}" dt="2022-02-08T05:44:49.329" v="27" actId="20577"/>
        <pc:sldMkLst>
          <pc:docMk/>
          <pc:sldMk cId="504465124" sldId="720"/>
        </pc:sldMkLst>
        <pc:spChg chg="mod">
          <ac:chgData name="Shivani Sidana" userId="S::shivani.9.sidana@in.niit.com::7056b978-7668-493f-875d-4a9894c7a2a9" providerId="AD" clId="Web-{333EF765-2FB8-4543-AF60-E56A2FCB8FB2}" dt="2022-02-08T05:44:49.329" v="27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delCm">
        <pc:chgData name="Shivani Sidana" userId="S::shivani.9.sidana@in.niit.com::7056b978-7668-493f-875d-4a9894c7a2a9" providerId="AD" clId="Web-{333EF765-2FB8-4543-AF60-E56A2FCB8FB2}" dt="2022-02-08T05:46:12.973" v="30"/>
        <pc:sldMkLst>
          <pc:docMk/>
          <pc:sldMk cId="1765631876" sldId="723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6:28.473" v="31"/>
        <pc:sldMkLst>
          <pc:docMk/>
          <pc:sldMk cId="1094564607" sldId="724"/>
        </pc:sldMkLst>
      </pc:sldChg>
      <pc:sldChg chg="modSp">
        <pc:chgData name="Shivani Sidana" userId="S::shivani.9.sidana@in.niit.com::7056b978-7668-493f-875d-4a9894c7a2a9" providerId="AD" clId="Web-{333EF765-2FB8-4543-AF60-E56A2FCB8FB2}" dt="2022-02-08T05:45:52.878" v="29" actId="1076"/>
        <pc:sldMkLst>
          <pc:docMk/>
          <pc:sldMk cId="1710746041" sldId="730"/>
        </pc:sldMkLst>
        <pc:spChg chg="mod">
          <ac:chgData name="Shivani Sidana" userId="S::shivani.9.sidana@in.niit.com::7056b978-7668-493f-875d-4a9894c7a2a9" providerId="AD" clId="Web-{333EF765-2FB8-4543-AF60-E56A2FCB8FB2}" dt="2022-02-08T05:45:52.878" v="29" actId="1076"/>
          <ac:spMkLst>
            <pc:docMk/>
            <pc:sldMk cId="1710746041" sldId="730"/>
            <ac:spMk id="3" creationId="{10B7E9CE-3583-43CE-AF2C-6297528FE06D}"/>
          </ac:spMkLst>
        </pc:spChg>
      </pc:sldChg>
    </pc:docChg>
  </pc:docChgLst>
  <pc:docChgLst>
    <pc:chgData name="Lopamudra Bera" userId="S::lopamudra.bera@in.niit.com::4afe22d6-82bb-4c55-80e2-493fedc832a1" providerId="AD" clId="Web-{F2E6ACD7-4C20-42EA-850A-216B6E711767}"/>
    <pc:docChg chg="modSld">
      <pc:chgData name="Lopamudra Bera" userId="S::lopamudra.bera@in.niit.com::4afe22d6-82bb-4c55-80e2-493fedc832a1" providerId="AD" clId="Web-{F2E6ACD7-4C20-42EA-850A-216B6E711767}" dt="2021-12-23T06:09:15.131" v="176" actId="20577"/>
      <pc:docMkLst>
        <pc:docMk/>
      </pc:docMkLst>
      <pc:sldChg chg="modSp">
        <pc:chgData name="Lopamudra Bera" userId="S::lopamudra.bera@in.niit.com::4afe22d6-82bb-4c55-80e2-493fedc832a1" providerId="AD" clId="Web-{F2E6ACD7-4C20-42EA-850A-216B6E711767}" dt="2021-12-23T06:09:15.131" v="176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F2E6ACD7-4C20-42EA-850A-216B6E711767}" dt="2021-12-23T06:09:15.131" v="176" actId="20577"/>
          <ac:spMkLst>
            <pc:docMk/>
            <pc:sldMk cId="444291674" sldId="719"/>
            <ac:spMk id="3" creationId="{ADCA47B8-B694-4D40-A542-D6B5D704B26E}"/>
          </ac:spMkLst>
        </pc:spChg>
      </pc:sldChg>
    </pc:docChg>
  </pc:docChgLst>
  <pc:docChgLst>
    <pc:chgData name="Shivani Sidana" userId="S::shivani.9.sidana@in.niit.com::7056b978-7668-493f-875d-4a9894c7a2a9" providerId="AD" clId="Web-{304429FC-2988-0A3F-97EE-2EC9475EFF0D}"/>
    <pc:docChg chg="addSld modSld">
      <pc:chgData name="Shivani Sidana" userId="S::shivani.9.sidana@in.niit.com::7056b978-7668-493f-875d-4a9894c7a2a9" providerId="AD" clId="Web-{304429FC-2988-0A3F-97EE-2EC9475EFF0D}" dt="2022-02-09T05:58:28.298" v="1"/>
      <pc:docMkLst>
        <pc:docMk/>
      </pc:docMkLst>
      <pc:sldChg chg="modSp">
        <pc:chgData name="Shivani Sidana" userId="S::shivani.9.sidana@in.niit.com::7056b978-7668-493f-875d-4a9894c7a2a9" providerId="AD" clId="Web-{304429FC-2988-0A3F-97EE-2EC9475EFF0D}" dt="2022-02-09T05:58:02.250" v="0" actId="20577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304429FC-2988-0A3F-97EE-2EC9475EFF0D}" dt="2022-02-09T05:58:02.250" v="0" actId="20577"/>
          <ac:spMkLst>
            <pc:docMk/>
            <pc:sldMk cId="444291674" sldId="719"/>
            <ac:spMk id="2" creationId="{313A883E-3671-46DB-8BE5-CA6BC5165A5E}"/>
          </ac:spMkLst>
        </pc:spChg>
      </pc:sldChg>
      <pc:sldChg chg="add">
        <pc:chgData name="Shivani Sidana" userId="S::shivani.9.sidana@in.niit.com::7056b978-7668-493f-875d-4a9894c7a2a9" providerId="AD" clId="Web-{304429FC-2988-0A3F-97EE-2EC9475EFF0D}" dt="2022-02-09T05:58:28.298" v="1"/>
        <pc:sldMkLst>
          <pc:docMk/>
          <pc:sldMk cId="3738917639" sldId="735"/>
        </pc:sldMkLst>
      </pc:sldChg>
    </pc:docChg>
  </pc:docChgLst>
  <pc:docChgLst>
    <pc:chgData name="Lopamudra Bera" userId="S::lopamudra.bera@in.niit.com::4afe22d6-82bb-4c55-80e2-493fedc832a1" providerId="AD" clId="Web-{51554CC1-7395-4296-938C-62CF5E52881E}"/>
    <pc:docChg chg="modSld">
      <pc:chgData name="Lopamudra Bera" userId="S::lopamudra.bera@in.niit.com::4afe22d6-82bb-4c55-80e2-493fedc832a1" providerId="AD" clId="Web-{51554CC1-7395-4296-938C-62CF5E52881E}" dt="2022-02-08T12:07:42.971" v="98" actId="20577"/>
      <pc:docMkLst>
        <pc:docMk/>
      </pc:docMkLst>
      <pc:sldChg chg="modSp">
        <pc:chgData name="Lopamudra Bera" userId="S::lopamudra.bera@in.niit.com::4afe22d6-82bb-4c55-80e2-493fedc832a1" providerId="AD" clId="Web-{51554CC1-7395-4296-938C-62CF5E52881E}" dt="2022-02-08T12:07:11.173" v="84" actId="20577"/>
        <pc:sldMkLst>
          <pc:docMk/>
          <pc:sldMk cId="35397677" sldId="732"/>
        </pc:sldMkLst>
        <pc:spChg chg="mod">
          <ac:chgData name="Lopamudra Bera" userId="S::lopamudra.bera@in.niit.com::4afe22d6-82bb-4c55-80e2-493fedc832a1" providerId="AD" clId="Web-{51554CC1-7395-4296-938C-62CF5E52881E}" dt="2022-02-08T12:07:11.173" v="84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S::lopamudra.bera@in.niit.com::4afe22d6-82bb-4c55-80e2-493fedc832a1" providerId="AD" clId="Web-{51554CC1-7395-4296-938C-62CF5E52881E}" dt="2022-02-08T12:04:27.155" v="13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">
        <pc:chgData name="Lopamudra Bera" userId="S::lopamudra.bera@in.niit.com::4afe22d6-82bb-4c55-80e2-493fedc832a1" providerId="AD" clId="Web-{51554CC1-7395-4296-938C-62CF5E52881E}" dt="2022-02-08T12:07:42.971" v="98" actId="20577"/>
        <pc:sldMkLst>
          <pc:docMk/>
          <pc:sldMk cId="1659840550" sldId="733"/>
        </pc:sldMkLst>
        <pc:spChg chg="mod">
          <ac:chgData name="Lopamudra Bera" userId="S::lopamudra.bera@in.niit.com::4afe22d6-82bb-4c55-80e2-493fedc832a1" providerId="AD" clId="Web-{51554CC1-7395-4296-938C-62CF5E52881E}" dt="2022-02-08T12:07:42.971" v="98" actId="20577"/>
          <ac:spMkLst>
            <pc:docMk/>
            <pc:sldMk cId="1659840550" sldId="733"/>
            <ac:spMk id="2" creationId="{C920BC7C-CFCE-438B-9519-B1E0B3BCDCCE}"/>
          </ac:spMkLst>
        </pc:spChg>
      </pc:sldChg>
    </pc:docChg>
  </pc:docChgLst>
  <pc:docChgLst>
    <pc:chgData name="Priyanka Bhargava" userId="e4ef0388-e6f0-4ab3-b88a-62ca0c4d6d53" providerId="ADAL" clId="{7C7C9931-067D-449D-97DC-05935C5C3821}"/>
    <pc:docChg chg="undo custSel addSld delSld modSld modMainMaster">
      <pc:chgData name="Priyanka Bhargava" userId="e4ef0388-e6f0-4ab3-b88a-62ca0c4d6d53" providerId="ADAL" clId="{7C7C9931-067D-449D-97DC-05935C5C3821}" dt="2021-12-23T12:46:04.494" v="1021" actId="1076"/>
      <pc:docMkLst>
        <pc:docMk/>
      </pc:docMkLst>
      <pc:sldChg chg="modSp mod">
        <pc:chgData name="Priyanka Bhargava" userId="e4ef0388-e6f0-4ab3-b88a-62ca0c4d6d53" providerId="ADAL" clId="{7C7C9931-067D-449D-97DC-05935C5C3821}" dt="2021-12-23T12:39:05.924" v="942" actId="6549"/>
        <pc:sldMkLst>
          <pc:docMk/>
          <pc:sldMk cId="1729554568" sldId="262"/>
        </pc:sldMkLst>
        <pc:spChg chg="mod">
          <ac:chgData name="Priyanka Bhargava" userId="e4ef0388-e6f0-4ab3-b88a-62ca0c4d6d53" providerId="ADAL" clId="{7C7C9931-067D-449D-97DC-05935C5C3821}" dt="2021-12-23T08:55:37.921" v="677" actId="20577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Priyanka Bhargava" userId="e4ef0388-e6f0-4ab3-b88a-62ca0c4d6d53" providerId="ADAL" clId="{7C7C9931-067D-449D-97DC-05935C5C3821}" dt="2021-12-23T12:39:05.924" v="942" actId="6549"/>
          <ac:spMkLst>
            <pc:docMk/>
            <pc:sldMk cId="1729554568" sldId="262"/>
            <ac:spMk id="4" creationId="{A181195A-6D71-4E79-97F9-500917BE8DAF}"/>
          </ac:spMkLst>
        </pc:spChg>
      </pc:sldChg>
      <pc:sldChg chg="delSp modSp mod addCm modCm">
        <pc:chgData name="Priyanka Bhargava" userId="e4ef0388-e6f0-4ab3-b88a-62ca0c4d6d53" providerId="ADAL" clId="{7C7C9931-067D-449D-97DC-05935C5C3821}" dt="2021-12-23T09:06:32.723" v="702"/>
        <pc:sldMkLst>
          <pc:docMk/>
          <pc:sldMk cId="1226566549" sldId="664"/>
        </pc:sldMkLst>
        <pc:spChg chg="mod">
          <ac:chgData name="Priyanka Bhargava" userId="e4ef0388-e6f0-4ab3-b88a-62ca0c4d6d53" providerId="ADAL" clId="{7C7C9931-067D-449D-97DC-05935C5C3821}" dt="2021-12-23T08:34:28.364" v="380" actId="207"/>
          <ac:spMkLst>
            <pc:docMk/>
            <pc:sldMk cId="1226566549" sldId="664"/>
            <ac:spMk id="2" creationId="{DDF5BD34-FC7F-4EB8-A738-3155A7B6FA59}"/>
          </ac:spMkLst>
        </pc:spChg>
        <pc:spChg chg="del mod">
          <ac:chgData name="Priyanka Bhargava" userId="e4ef0388-e6f0-4ab3-b88a-62ca0c4d6d53" providerId="ADAL" clId="{7C7C9931-067D-449D-97DC-05935C5C3821}" dt="2021-12-23T08:52:52.559" v="663" actId="478"/>
          <ac:spMkLst>
            <pc:docMk/>
            <pc:sldMk cId="1226566549" sldId="664"/>
            <ac:spMk id="11" creationId="{4693419C-3D93-4224-8996-A87B83C58230}"/>
          </ac:spMkLst>
        </pc:spChg>
      </pc:sldChg>
      <pc:sldChg chg="addCm modCm">
        <pc:chgData name="Priyanka Bhargava" userId="e4ef0388-e6f0-4ab3-b88a-62ca0c4d6d53" providerId="ADAL" clId="{7C7C9931-067D-449D-97DC-05935C5C3821}" dt="2021-12-23T08:55:18.483" v="669"/>
        <pc:sldMkLst>
          <pc:docMk/>
          <pc:sldMk cId="2053753382" sldId="700"/>
        </pc:sldMkLst>
      </pc:sldChg>
      <pc:sldChg chg="modSp mod">
        <pc:chgData name="Priyanka Bhargava" userId="e4ef0388-e6f0-4ab3-b88a-62ca0c4d6d53" providerId="ADAL" clId="{7C7C9931-067D-449D-97DC-05935C5C3821}" dt="2021-12-23T12:41:24.821" v="974" actId="6549"/>
        <pc:sldMkLst>
          <pc:docMk/>
          <pc:sldMk cId="0" sldId="711"/>
        </pc:sldMkLst>
        <pc:spChg chg="mod">
          <ac:chgData name="Priyanka Bhargava" userId="e4ef0388-e6f0-4ab3-b88a-62ca0c4d6d53" providerId="ADAL" clId="{7C7C9931-067D-449D-97DC-05935C5C3821}" dt="2021-12-23T12:39:52.128" v="945" actId="20577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Priyanka Bhargava" userId="e4ef0388-e6f0-4ab3-b88a-62ca0c4d6d53" providerId="ADAL" clId="{7C7C9931-067D-449D-97DC-05935C5C3821}" dt="2021-12-23T12:41:24.821" v="974" actId="6549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Priyanka Bhargava" userId="e4ef0388-e6f0-4ab3-b88a-62ca0c4d6d53" providerId="ADAL" clId="{7C7C9931-067D-449D-97DC-05935C5C3821}" dt="2021-12-23T12:41:35.214" v="977" actId="1076"/>
        <pc:sldMkLst>
          <pc:docMk/>
          <pc:sldMk cId="2182877413" sldId="712"/>
        </pc:sldMkLst>
        <pc:spChg chg="mod">
          <ac:chgData name="Priyanka Bhargava" userId="e4ef0388-e6f0-4ab3-b88a-62ca0c4d6d53" providerId="ADAL" clId="{7C7C9931-067D-449D-97DC-05935C5C3821}" dt="2021-12-23T12:41:27.347" v="975" actId="6549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Priyanka Bhargava" userId="e4ef0388-e6f0-4ab3-b88a-62ca0c4d6d53" providerId="ADAL" clId="{7C7C9931-067D-449D-97DC-05935C5C3821}" dt="2021-12-23T12:41:35.214" v="977" actId="1076"/>
          <ac:spMkLst>
            <pc:docMk/>
            <pc:sldMk cId="2182877413" sldId="712"/>
            <ac:spMk id="3" creationId="{F88546AB-2955-4B28-B778-17E912CA2042}"/>
          </ac:spMkLst>
        </pc:spChg>
      </pc:sldChg>
      <pc:sldChg chg="addSp delSp modSp mod">
        <pc:chgData name="Priyanka Bhargava" userId="e4ef0388-e6f0-4ab3-b88a-62ca0c4d6d53" providerId="ADAL" clId="{7C7C9931-067D-449D-97DC-05935C5C3821}" dt="2021-12-23T12:41:37.998" v="978" actId="1076"/>
        <pc:sldMkLst>
          <pc:docMk/>
          <pc:sldMk cId="537226263" sldId="713"/>
        </pc:sldMkLst>
        <pc:spChg chg="del mod">
          <ac:chgData name="Priyanka Bhargava" userId="e4ef0388-e6f0-4ab3-b88a-62ca0c4d6d53" providerId="ADAL" clId="{7C7C9931-067D-449D-97DC-05935C5C3821}" dt="2021-12-23T08:26:04.289" v="256" actId="478"/>
          <ac:spMkLst>
            <pc:docMk/>
            <pc:sldMk cId="537226263" sldId="713"/>
            <ac:spMk id="2" creationId="{02A61FC5-320B-4EBB-A6B7-AA77B90BE4F4}"/>
          </ac:spMkLst>
        </pc:spChg>
        <pc:spChg chg="mod">
          <ac:chgData name="Priyanka Bhargava" userId="e4ef0388-e6f0-4ab3-b88a-62ca0c4d6d53" providerId="ADAL" clId="{7C7C9931-067D-449D-97DC-05935C5C3821}" dt="2021-12-23T12:41:37.998" v="978" actId="1076"/>
          <ac:spMkLst>
            <pc:docMk/>
            <pc:sldMk cId="537226263" sldId="713"/>
            <ac:spMk id="3" creationId="{E8918AAB-005F-4652-BCE6-68E11F60E3AF}"/>
          </ac:spMkLst>
        </pc:spChg>
        <pc:spChg chg="add del mod">
          <ac:chgData name="Priyanka Bhargava" userId="e4ef0388-e6f0-4ab3-b88a-62ca0c4d6d53" providerId="ADAL" clId="{7C7C9931-067D-449D-97DC-05935C5C3821}" dt="2021-12-23T08:26:07.091" v="257" actId="478"/>
          <ac:spMkLst>
            <pc:docMk/>
            <pc:sldMk cId="537226263" sldId="713"/>
            <ac:spMk id="5" creationId="{25D8E918-1F2A-4595-9564-11CACDE28776}"/>
          </ac:spMkLst>
        </pc:spChg>
        <pc:spChg chg="add mod">
          <ac:chgData name="Priyanka Bhargava" userId="e4ef0388-e6f0-4ab3-b88a-62ca0c4d6d53" providerId="ADAL" clId="{7C7C9931-067D-449D-97DC-05935C5C3821}" dt="2021-12-23T12:41:29.859" v="976" actId="6549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35:26.620" v="803" actId="1076"/>
        <pc:sldMkLst>
          <pc:docMk/>
          <pc:sldMk cId="708353300" sldId="714"/>
        </pc:sldMkLst>
        <pc:graphicFrameChg chg="mod">
          <ac:chgData name="Priyanka Bhargava" userId="e4ef0388-e6f0-4ab3-b88a-62ca0c4d6d53" providerId="ADAL" clId="{7C7C9931-067D-449D-97DC-05935C5C3821}" dt="2021-12-23T12:35:26.620" v="803" actId="1076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5:23.699" v="1018" actId="20577"/>
        <pc:sldMkLst>
          <pc:docMk/>
          <pc:sldMk cId="2894250628" sldId="715"/>
        </pc:sldMkLst>
        <pc:graphicFrameChg chg="mod">
          <ac:chgData name="Priyanka Bhargava" userId="e4ef0388-e6f0-4ab3-b88a-62ca0c4d6d53" providerId="ADAL" clId="{7C7C9931-067D-449D-97DC-05935C5C3821}" dt="2021-12-23T12:45:23.699" v="1018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addSp delSp modSp mod addCm modCm">
        <pc:chgData name="Priyanka Bhargava" userId="e4ef0388-e6f0-4ab3-b88a-62ca0c4d6d53" providerId="ADAL" clId="{7C7C9931-067D-449D-97DC-05935C5C3821}" dt="2021-12-23T09:09:37.058" v="708"/>
        <pc:sldMkLst>
          <pc:docMk/>
          <pc:sldMk cId="4285329862" sldId="717"/>
        </pc:sldMkLst>
        <pc:spChg chg="del mod">
          <ac:chgData name="Priyanka Bhargava" userId="e4ef0388-e6f0-4ab3-b88a-62ca0c4d6d53" providerId="ADAL" clId="{7C7C9931-067D-449D-97DC-05935C5C3821}" dt="2021-12-23T08:41:19.027" v="527" actId="478"/>
          <ac:spMkLst>
            <pc:docMk/>
            <pc:sldMk cId="4285329862" sldId="717"/>
            <ac:spMk id="3" creationId="{A9501403-236D-4D21-BCD1-6741E197061B}"/>
          </ac:spMkLst>
        </pc:spChg>
        <pc:graphicFrameChg chg="add mod modGraphic">
          <ac:chgData name="Priyanka Bhargava" userId="e4ef0388-e6f0-4ab3-b88a-62ca0c4d6d53" providerId="ADAL" clId="{7C7C9931-067D-449D-97DC-05935C5C3821}" dt="2021-12-23T08:41:23.669" v="528" actId="1076"/>
          <ac:graphicFrameMkLst>
            <pc:docMk/>
            <pc:sldMk cId="4285329862" sldId="717"/>
            <ac:graphicFrameMk id="4" creationId="{CED6D5F2-8A20-44DD-B750-395BF9E26EA3}"/>
          </ac:graphicFrameMkLst>
        </pc:graphicFrameChg>
      </pc:sldChg>
      <pc:sldChg chg="modSp del mod">
        <pc:chgData name="Priyanka Bhargava" userId="e4ef0388-e6f0-4ab3-b88a-62ca0c4d6d53" providerId="ADAL" clId="{7C7C9931-067D-449D-97DC-05935C5C3821}" dt="2021-12-23T08:39:57.805" v="508" actId="47"/>
        <pc:sldMkLst>
          <pc:docMk/>
          <pc:sldMk cId="1783003182" sldId="718"/>
        </pc:sldMkLst>
        <pc:spChg chg="mod">
          <ac:chgData name="Priyanka Bhargava" userId="e4ef0388-e6f0-4ab3-b88a-62ca0c4d6d53" providerId="ADAL" clId="{7C7C9931-067D-449D-97DC-05935C5C3821}" dt="2021-12-23T08:39:13.122" v="502" actId="6549"/>
          <ac:spMkLst>
            <pc:docMk/>
            <pc:sldMk cId="1783003182" sldId="718"/>
            <ac:spMk id="3" creationId="{A4AC36EE-8BE0-4618-BB90-01AFBD338BE9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4:34.627" v="1001" actId="20577"/>
        <pc:sldMkLst>
          <pc:docMk/>
          <pc:sldMk cId="444291674" sldId="719"/>
        </pc:sldMkLst>
        <pc:spChg chg="mod">
          <ac:chgData name="Priyanka Bhargava" userId="e4ef0388-e6f0-4ab3-b88a-62ca0c4d6d53" providerId="ADAL" clId="{7C7C9931-067D-449D-97DC-05935C5C3821}" dt="2021-12-23T12:44:34.627" v="1001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Priyanka Bhargava" userId="e4ef0388-e6f0-4ab3-b88a-62ca0c4d6d53" providerId="ADAL" clId="{7C7C9931-067D-449D-97DC-05935C5C3821}" dt="2021-12-23T12:35:10.753" v="802" actId="6549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Priyanka Bhargava" userId="e4ef0388-e6f0-4ab3-b88a-62ca0c4d6d53" providerId="ADAL" clId="{7C7C9931-067D-449D-97DC-05935C5C3821}" dt="2021-12-23T09:02:57.092" v="697" actId="1589"/>
        <pc:sldMkLst>
          <pc:docMk/>
          <pc:sldMk cId="504465124" sldId="720"/>
        </pc:sldMkLst>
        <pc:spChg chg="mod">
          <ac:chgData name="Priyanka Bhargava" userId="e4ef0388-e6f0-4ab3-b88a-62ca0c4d6d53" providerId="ADAL" clId="{7C7C9931-067D-449D-97DC-05935C5C3821}" dt="2021-12-23T08:32:29.145" v="371" actId="14100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Priyanka Bhargava" userId="e4ef0388-e6f0-4ab3-b88a-62ca0c4d6d53" providerId="ADAL" clId="{7C7C9931-067D-449D-97DC-05935C5C3821}" dt="2021-12-23T09:02:12.314" v="694" actId="20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5:50.418" v="1020" actId="6549"/>
        <pc:sldMkLst>
          <pc:docMk/>
          <pc:sldMk cId="1765631876" sldId="723"/>
        </pc:sldMkLst>
        <pc:spChg chg="mod">
          <ac:chgData name="Priyanka Bhargava" userId="e4ef0388-e6f0-4ab3-b88a-62ca0c4d6d53" providerId="ADAL" clId="{7C7C9931-067D-449D-97DC-05935C5C3821}" dt="2021-12-23T12:34:01.522" v="789" actId="108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Priyanka Bhargava" userId="e4ef0388-e6f0-4ab3-b88a-62ca0c4d6d53" providerId="ADAL" clId="{7C7C9931-067D-449D-97DC-05935C5C3821}" dt="2021-12-23T12:45:50.418" v="1020" actId="6549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Priyanka Bhargava" userId="e4ef0388-e6f0-4ab3-b88a-62ca0c4d6d53" providerId="ADAL" clId="{7C7C9931-067D-449D-97DC-05935C5C3821}" dt="2021-12-23T12:46:04.494" v="1021" actId="1076"/>
        <pc:sldMkLst>
          <pc:docMk/>
          <pc:sldMk cId="1094564607" sldId="724"/>
        </pc:sldMkLst>
        <pc:spChg chg="mod">
          <ac:chgData name="Priyanka Bhargava" userId="e4ef0388-e6f0-4ab3-b88a-62ca0c4d6d53" providerId="ADAL" clId="{7C7C9931-067D-449D-97DC-05935C5C3821}" dt="2021-12-23T12:34:10.591" v="791" actId="108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Priyanka Bhargava" userId="e4ef0388-e6f0-4ab3-b88a-62ca0c4d6d53" providerId="ADAL" clId="{7C7C9931-067D-449D-97DC-05935C5C3821}" dt="2021-12-23T12:46:04.494" v="1021" actId="1076"/>
          <ac:spMkLst>
            <pc:docMk/>
            <pc:sldMk cId="1094564607" sldId="724"/>
            <ac:spMk id="3" creationId="{90B0AB8E-0056-4247-85EB-308E460B9DA6}"/>
          </ac:spMkLst>
        </pc:spChg>
      </pc:sldChg>
      <pc:sldChg chg="modSp del mod">
        <pc:chgData name="Priyanka Bhargava" userId="e4ef0388-e6f0-4ab3-b88a-62ca0c4d6d53" providerId="ADAL" clId="{7C7C9931-067D-449D-97DC-05935C5C3821}" dt="2021-12-23T08:46:18.057" v="594" actId="47"/>
        <pc:sldMkLst>
          <pc:docMk/>
          <pc:sldMk cId="958624693" sldId="725"/>
        </pc:sldMkLst>
        <pc:spChg chg="mod">
          <ac:chgData name="Priyanka Bhargava" userId="e4ef0388-e6f0-4ab3-b88a-62ca0c4d6d53" providerId="ADAL" clId="{7C7C9931-067D-449D-97DC-05935C5C3821}" dt="2021-12-23T08:45:07.331" v="577" actId="255"/>
          <ac:spMkLst>
            <pc:docMk/>
            <pc:sldMk cId="958624693" sldId="725"/>
            <ac:spMk id="3" creationId="{15B2653A-8F74-4A5D-A575-483C5F8ED0E7}"/>
          </ac:spMkLst>
        </pc:spChg>
      </pc:sldChg>
      <pc:sldChg chg="modSp mod">
        <pc:chgData name="Priyanka Bhargava" userId="e4ef0388-e6f0-4ab3-b88a-62ca0c4d6d53" providerId="ADAL" clId="{7C7C9931-067D-449D-97DC-05935C5C3821}" dt="2021-12-23T12:34:06.135" v="790" actId="108"/>
        <pc:sldMkLst>
          <pc:docMk/>
          <pc:sldMk cId="2122979220" sldId="726"/>
        </pc:sldMkLst>
        <pc:spChg chg="mod">
          <ac:chgData name="Priyanka Bhargava" userId="e4ef0388-e6f0-4ab3-b88a-62ca0c4d6d53" providerId="ADAL" clId="{7C7C9931-067D-449D-97DC-05935C5C3821}" dt="2021-12-23T12:34:06.135" v="790" actId="108"/>
          <ac:spMkLst>
            <pc:docMk/>
            <pc:sldMk cId="2122979220" sldId="726"/>
            <ac:spMk id="2" creationId="{540107C4-AB29-4EBA-9415-5C6A8960BFC0}"/>
          </ac:spMkLst>
        </pc:spChg>
        <pc:spChg chg="mod">
          <ac:chgData name="Priyanka Bhargava" userId="e4ef0388-e6f0-4ab3-b88a-62ca0c4d6d53" providerId="ADAL" clId="{7C7C9931-067D-449D-97DC-05935C5C3821}" dt="2021-12-23T09:38:25.127" v="719" actId="20577"/>
          <ac:spMkLst>
            <pc:docMk/>
            <pc:sldMk cId="2122979220" sldId="726"/>
            <ac:spMk id="3" creationId="{C5FAD0B3-4506-44C2-B7CD-79399B06C765}"/>
          </ac:spMkLst>
        </pc:spChg>
      </pc:sldChg>
      <pc:sldChg chg="addSp delSp modSp add mod modClrScheme chgLayout">
        <pc:chgData name="Priyanka Bhargava" userId="e4ef0388-e6f0-4ab3-b88a-62ca0c4d6d53" providerId="ADAL" clId="{7C7C9931-067D-449D-97DC-05935C5C3821}" dt="2021-12-23T12:42:05.843" v="994" actId="20577"/>
        <pc:sldMkLst>
          <pc:docMk/>
          <pc:sldMk cId="3576880526" sldId="727"/>
        </pc:sldMkLst>
        <pc:spChg chg="add mod ord">
          <ac:chgData name="Priyanka Bhargava" userId="e4ef0388-e6f0-4ab3-b88a-62ca0c4d6d53" providerId="ADAL" clId="{7C7C9931-067D-449D-97DC-05935C5C3821}" dt="2021-12-23T12:42:05.843" v="994" actId="20577"/>
          <ac:spMkLst>
            <pc:docMk/>
            <pc:sldMk cId="3576880526" sldId="727"/>
            <ac:spMk id="2" creationId="{DF279916-7C0D-435D-A6A1-64FC70385DA1}"/>
          </ac:spMkLst>
        </pc:spChg>
        <pc:spChg chg="mod ord">
          <ac:chgData name="Priyanka Bhargava" userId="e4ef0388-e6f0-4ab3-b88a-62ca0c4d6d53" providerId="ADAL" clId="{7C7C9931-067D-449D-97DC-05935C5C3821}" dt="2021-12-23T08:29:19.425" v="323" actId="14100"/>
          <ac:spMkLst>
            <pc:docMk/>
            <pc:sldMk cId="3576880526" sldId="727"/>
            <ac:spMk id="3" creationId="{E8918AAB-005F-4652-BCE6-68E11F60E3AF}"/>
          </ac:spMkLst>
        </pc:spChg>
        <pc:spChg chg="del mod ord">
          <ac:chgData name="Priyanka Bhargava" userId="e4ef0388-e6f0-4ab3-b88a-62ca0c4d6d53" providerId="ADAL" clId="{7C7C9931-067D-449D-97DC-05935C5C3821}" dt="2021-12-23T08:29:04.849" v="321" actId="478"/>
          <ac:spMkLst>
            <pc:docMk/>
            <pc:sldMk cId="3576880526" sldId="727"/>
            <ac:spMk id="6" creationId="{F1DCF93C-9CE0-487B-A980-F672705716C6}"/>
          </ac:spMkLst>
        </pc:spChg>
      </pc:sldChg>
      <pc:sldChg chg="modSp add mod">
        <pc:chgData name="Priyanka Bhargava" userId="e4ef0388-e6f0-4ab3-b88a-62ca0c4d6d53" providerId="ADAL" clId="{7C7C9931-067D-449D-97DC-05935C5C3821}" dt="2021-12-23T08:31:17.987" v="361" actId="20577"/>
        <pc:sldMkLst>
          <pc:docMk/>
          <pc:sldMk cId="1376707160" sldId="728"/>
        </pc:sldMkLst>
        <pc:spChg chg="mod">
          <ac:chgData name="Priyanka Bhargava" userId="e4ef0388-e6f0-4ab3-b88a-62ca0c4d6d53" providerId="ADAL" clId="{7C7C9931-067D-449D-97DC-05935C5C3821}" dt="2021-12-23T08:31:17.987" v="361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add mod addCm modCm">
        <pc:chgData name="Priyanka Bhargava" userId="e4ef0388-e6f0-4ab3-b88a-62ca0c4d6d53" providerId="ADAL" clId="{7C7C9931-067D-449D-97DC-05935C5C3821}" dt="2021-12-23T12:36:43.989" v="810" actId="948"/>
        <pc:sldMkLst>
          <pc:docMk/>
          <pc:sldMk cId="444845199" sldId="729"/>
        </pc:sldMkLst>
        <pc:spChg chg="mod">
          <ac:chgData name="Priyanka Bhargava" userId="e4ef0388-e6f0-4ab3-b88a-62ca0c4d6d53" providerId="ADAL" clId="{7C7C9931-067D-449D-97DC-05935C5C3821}" dt="2021-12-23T12:33:57.164" v="788" actId="108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Priyanka Bhargava" userId="e4ef0388-e6f0-4ab3-b88a-62ca0c4d6d53" providerId="ADAL" clId="{7C7C9931-067D-449D-97DC-05935C5C3821}" dt="2021-12-23T12:36:43.989" v="810" actId="948"/>
          <ac:spMkLst>
            <pc:docMk/>
            <pc:sldMk cId="444845199" sldId="729"/>
            <ac:spMk id="3" creationId="{A9501403-236D-4D21-BCD1-6741E197061B}"/>
          </ac:spMkLst>
        </pc:spChg>
      </pc:sldChg>
      <pc:sldChg chg="modSp">
        <pc:chgData name="Priyanka Bhargava" userId="e4ef0388-e6f0-4ab3-b88a-62ca0c4d6d53" providerId="ADAL" clId="{7C7C9931-067D-449D-97DC-05935C5C3821}" dt="2021-12-23T12:35:43.986" v="805" actId="255"/>
        <pc:sldMkLst>
          <pc:docMk/>
          <pc:sldMk cId="1710746041" sldId="730"/>
        </pc:sldMkLst>
        <pc:graphicFrameChg chg="mod">
          <ac:chgData name="Priyanka Bhargava" userId="e4ef0388-e6f0-4ab3-b88a-62ca0c4d6d53" providerId="ADAL" clId="{7C7C9931-067D-449D-97DC-05935C5C3821}" dt="2021-12-23T12:35:43.986" v="805" actId="255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4:13.817" v="997" actId="313"/>
        <pc:sldMkLst>
          <pc:docMk/>
          <pc:sldMk cId="923141291" sldId="731"/>
        </pc:sldMkLst>
        <pc:spChg chg="mod">
          <ac:chgData name="Priyanka Bhargava" userId="e4ef0388-e6f0-4ab3-b88a-62ca0c4d6d53" providerId="ADAL" clId="{7C7C9931-067D-449D-97DC-05935C5C3821}" dt="2021-12-23T12:44:13.817" v="997" actId="313"/>
          <ac:spMkLst>
            <pc:docMk/>
            <pc:sldMk cId="923141291" sldId="731"/>
            <ac:spMk id="3" creationId="{4F083775-7B26-4D89-A677-E56D0DE2279C}"/>
          </ac:spMkLst>
        </pc:spChg>
      </pc:sldChg>
      <pc:sldMasterChg chg="modSldLayout">
        <pc:chgData name="Priyanka Bhargava" userId="e4ef0388-e6f0-4ab3-b88a-62ca0c4d6d53" providerId="ADAL" clId="{7C7C9931-067D-449D-97DC-05935C5C3821}" dt="2021-12-23T08:28:49.172" v="318" actId="20577"/>
        <pc:sldMasterMkLst>
          <pc:docMk/>
          <pc:sldMasterMk cId="0" sldId="2147483665"/>
        </pc:sldMasterMkLst>
        <pc:sldLayoutChg chg="modSp mod">
          <pc:chgData name="Priyanka Bhargava" userId="e4ef0388-e6f0-4ab3-b88a-62ca0c4d6d53" providerId="ADAL" clId="{7C7C9931-067D-449D-97DC-05935C5C3821}" dt="2021-12-23T08:28:49.172" v="318" actId="20577"/>
          <pc:sldLayoutMkLst>
            <pc:docMk/>
            <pc:sldMasterMk cId="0" sldId="2147483665"/>
            <pc:sldLayoutMk cId="2060326951" sldId="2147483711"/>
          </pc:sldLayoutMkLst>
          <pc:spChg chg="mod">
            <ac:chgData name="Priyanka Bhargava" userId="e4ef0388-e6f0-4ab3-b88a-62ca0c4d6d53" providerId="ADAL" clId="{7C7C9931-067D-449D-97DC-05935C5C3821}" dt="2021-12-23T08:28:49.172" v="318" actId="20577"/>
            <ac:spMkLst>
              <pc:docMk/>
              <pc:sldMasterMk cId="0" sldId="2147483665"/>
              <pc:sldLayoutMk cId="2060326951" sldId="2147483711"/>
              <ac:spMk id="23" creationId="{B997D556-E85C-457F-BB73-AFF51D740972}"/>
            </ac:spMkLst>
          </pc:spChg>
        </pc:sldLayoutChg>
      </pc:sldMasterChg>
    </pc:docChg>
  </pc:docChgLst>
  <pc:docChgLst>
    <pc:chgData name="Shivani Sidana" userId="7056b978-7668-493f-875d-4a9894c7a2a9" providerId="ADAL" clId="{DA6F24AB-123B-4D36-8533-348F5A3AA96F}"/>
    <pc:docChg chg="undo redo custSel modSld">
      <pc:chgData name="Shivani Sidana" userId="7056b978-7668-493f-875d-4a9894c7a2a9" providerId="ADAL" clId="{DA6F24AB-123B-4D36-8533-348F5A3AA96F}" dt="2022-02-08T10:43:17.539" v="270" actId="1592"/>
      <pc:docMkLst>
        <pc:docMk/>
      </pc:docMkLst>
      <pc:sldChg chg="modSp mod addCm modCm">
        <pc:chgData name="Shivani Sidana" userId="7056b978-7668-493f-875d-4a9894c7a2a9" providerId="ADAL" clId="{DA6F24AB-123B-4D36-8533-348F5A3AA96F}" dt="2022-02-08T06:47:44.554" v="239"/>
        <pc:sldMkLst>
          <pc:docMk/>
          <pc:sldMk cId="1729554568" sldId="262"/>
        </pc:sldMkLst>
        <pc:spChg chg="mod">
          <ac:chgData name="Shivani Sidana" userId="7056b978-7668-493f-875d-4a9894c7a2a9" providerId="ADAL" clId="{DA6F24AB-123B-4D36-8533-348F5A3AA96F}" dt="2022-02-07T11:21:54.979" v="3" actId="1076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Shivani Sidana" userId="7056b978-7668-493f-875d-4a9894c7a2a9" providerId="ADAL" clId="{DA6F24AB-123B-4D36-8533-348F5A3AA96F}" dt="2022-02-07T11:22:28.492" v="11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modSp mod">
        <pc:chgData name="Shivani Sidana" userId="7056b978-7668-493f-875d-4a9894c7a2a9" providerId="ADAL" clId="{DA6F24AB-123B-4D36-8533-348F5A3AA96F}" dt="2022-02-07T11:23:28.079" v="73" actId="403"/>
        <pc:sldMkLst>
          <pc:docMk/>
          <pc:sldMk cId="0" sldId="711"/>
        </pc:sldMkLst>
        <pc:spChg chg="mod">
          <ac:chgData name="Shivani Sidana" userId="7056b978-7668-493f-875d-4a9894c7a2a9" providerId="ADAL" clId="{DA6F24AB-123B-4D36-8533-348F5A3AA96F}" dt="2022-02-07T11:23:28.079" v="73" actId="403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Shivani Sidana" userId="7056b978-7668-493f-875d-4a9894c7a2a9" providerId="ADAL" clId="{DA6F24AB-123B-4D36-8533-348F5A3AA96F}" dt="2022-02-07T11:22:45.314" v="14" actId="14100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Shivani Sidana" userId="7056b978-7668-493f-875d-4a9894c7a2a9" providerId="ADAL" clId="{DA6F24AB-123B-4D36-8533-348F5A3AA96F}" dt="2022-02-07T11:48:03.449" v="129" actId="20577"/>
        <pc:sldMkLst>
          <pc:docMk/>
          <pc:sldMk cId="2182877413" sldId="712"/>
        </pc:sldMkLst>
        <pc:spChg chg="mod">
          <ac:chgData name="Shivani Sidana" userId="7056b978-7668-493f-875d-4a9894c7a2a9" providerId="ADAL" clId="{DA6F24AB-123B-4D36-8533-348F5A3AA96F}" dt="2022-02-07T11:45:43.302" v="76" actId="14100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Shivani Sidana" userId="7056b978-7668-493f-875d-4a9894c7a2a9" providerId="ADAL" clId="{DA6F24AB-123B-4D36-8533-348F5A3AA96F}" dt="2022-02-07T11:48:03.449" v="129" actId="20577"/>
          <ac:spMkLst>
            <pc:docMk/>
            <pc:sldMk cId="2182877413" sldId="712"/>
            <ac:spMk id="3" creationId="{F88546AB-2955-4B28-B778-17E912CA2042}"/>
          </ac:spMkLst>
        </pc:spChg>
      </pc:sldChg>
      <pc:sldChg chg="modSp mod">
        <pc:chgData name="Shivani Sidana" userId="7056b978-7668-493f-875d-4a9894c7a2a9" providerId="ADAL" clId="{DA6F24AB-123B-4D36-8533-348F5A3AA96F}" dt="2022-02-07T11:48:25.075" v="147" actId="20577"/>
        <pc:sldMkLst>
          <pc:docMk/>
          <pc:sldMk cId="537226263" sldId="713"/>
        </pc:sldMkLst>
        <pc:spChg chg="mod">
          <ac:chgData name="Shivani Sidana" userId="7056b978-7668-493f-875d-4a9894c7a2a9" providerId="ADAL" clId="{DA6F24AB-123B-4D36-8533-348F5A3AA96F}" dt="2022-02-07T11:48:25.075" v="147" actId="20577"/>
          <ac:spMkLst>
            <pc:docMk/>
            <pc:sldMk cId="537226263" sldId="713"/>
            <ac:spMk id="3" creationId="{E8918AAB-005F-4652-BCE6-68E11F60E3AF}"/>
          </ac:spMkLst>
        </pc:spChg>
        <pc:spChg chg="mod">
          <ac:chgData name="Shivani Sidana" userId="7056b978-7668-493f-875d-4a9894c7a2a9" providerId="ADAL" clId="{DA6F24AB-123B-4D36-8533-348F5A3AA96F}" dt="2022-02-07T11:48:19.669" v="133" actId="14100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1:57:59.031" v="176"/>
        <pc:sldMkLst>
          <pc:docMk/>
          <pc:sldMk cId="708353300" sldId="714"/>
        </pc:sldMkLst>
        <pc:spChg chg="mod">
          <ac:chgData name="Shivani Sidana" userId="7056b978-7668-493f-875d-4a9894c7a2a9" providerId="ADAL" clId="{DA6F24AB-123B-4D36-8533-348F5A3AA96F}" dt="2022-02-07T11:56:33.019" v="170" actId="255"/>
          <ac:spMkLst>
            <pc:docMk/>
            <pc:sldMk cId="708353300" sldId="714"/>
            <ac:spMk id="2" creationId="{F5CA48A3-1814-42AF-A787-7EEC08FFB888}"/>
          </ac:spMkLst>
        </pc:spChg>
        <pc:graphicFrameChg chg="mod modGraphic">
          <ac:chgData name="Shivani Sidana" userId="7056b978-7668-493f-875d-4a9894c7a2a9" providerId="ADAL" clId="{DA6F24AB-123B-4D36-8533-348F5A3AA96F}" dt="2022-02-07T11:57:08.775" v="174" actId="255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Shivani Sidana" userId="7056b978-7668-493f-875d-4a9894c7a2a9" providerId="ADAL" clId="{DA6F24AB-123B-4D36-8533-348F5A3AA96F}" dt="2022-02-07T11:58:23.737" v="180" actId="255"/>
        <pc:sldMkLst>
          <pc:docMk/>
          <pc:sldMk cId="2894250628" sldId="715"/>
        </pc:sldMkLst>
        <pc:spChg chg="mod">
          <ac:chgData name="Shivani Sidana" userId="7056b978-7668-493f-875d-4a9894c7a2a9" providerId="ADAL" clId="{DA6F24AB-123B-4D36-8533-348F5A3AA96F}" dt="2022-02-07T11:58:09.288" v="177" actId="255"/>
          <ac:spMkLst>
            <pc:docMk/>
            <pc:sldMk cId="2894250628" sldId="715"/>
            <ac:spMk id="2" creationId="{0E9C624D-B857-4F29-A76B-709F02828D24}"/>
          </ac:spMkLst>
        </pc:spChg>
        <pc:graphicFrameChg chg="mod modGraphic">
          <ac:chgData name="Shivani Sidana" userId="7056b978-7668-493f-875d-4a9894c7a2a9" providerId="ADAL" clId="{DA6F24AB-123B-4D36-8533-348F5A3AA96F}" dt="2022-02-07T11:58:23.737" v="180" actId="255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06:49:48.712" v="263" actId="120"/>
        <pc:sldMkLst>
          <pc:docMk/>
          <pc:sldMk cId="444291674" sldId="719"/>
        </pc:sldMkLst>
        <pc:spChg chg="mod">
          <ac:chgData name="Shivani Sidana" userId="7056b978-7668-493f-875d-4a9894c7a2a9" providerId="ADAL" clId="{DA6F24AB-123B-4D36-8533-348F5A3AA96F}" dt="2022-02-07T11:55:01.596" v="157" actId="255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Shivani Sidana" userId="7056b978-7668-493f-875d-4a9894c7a2a9" providerId="ADAL" clId="{DA6F24AB-123B-4D36-8533-348F5A3AA96F}" dt="2022-02-08T06:49:48.712" v="263" actId="120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Shivani Sidana" userId="7056b978-7668-493f-875d-4a9894c7a2a9" providerId="ADAL" clId="{DA6F24AB-123B-4D36-8533-348F5A3AA96F}" dt="2022-02-08T10:43:07.615" v="269" actId="1592"/>
        <pc:sldMkLst>
          <pc:docMk/>
          <pc:sldMk cId="504465124" sldId="720"/>
        </pc:sldMkLst>
        <pc:spChg chg="mod">
          <ac:chgData name="Shivani Sidana" userId="7056b978-7668-493f-875d-4a9894c7a2a9" providerId="ADAL" clId="{DA6F24AB-123B-4D36-8533-348F5A3AA96F}" dt="2022-02-08T10:43:02.671" v="268" actId="20577"/>
          <ac:spMkLst>
            <pc:docMk/>
            <pc:sldMk cId="504465124" sldId="720"/>
            <ac:spMk id="9" creationId="{8B1CDE5B-9EDF-4805-9B76-D11F627728E8}"/>
          </ac:spMkLst>
        </pc:spChg>
        <pc:picChg chg="mod">
          <ac:chgData name="Shivani Sidana" userId="7056b978-7668-493f-875d-4a9894c7a2a9" providerId="ADAL" clId="{DA6F24AB-123B-4D36-8533-348F5A3AA96F}" dt="2022-02-07T11:49:58.990" v="148" actId="1076"/>
          <ac:picMkLst>
            <pc:docMk/>
            <pc:sldMk cId="504465124" sldId="720"/>
            <ac:picMk id="8" creationId="{597286BD-0CFF-41F1-809C-5DE63D0A2336}"/>
          </ac:picMkLst>
        </pc:picChg>
      </pc:sldChg>
      <pc:sldChg chg="modSp mod addCm modCm">
        <pc:chgData name="Shivani Sidana" userId="7056b978-7668-493f-875d-4a9894c7a2a9" providerId="ADAL" clId="{DA6F24AB-123B-4D36-8533-348F5A3AA96F}" dt="2022-02-08T06:50:03.496" v="264" actId="13926"/>
        <pc:sldMkLst>
          <pc:docMk/>
          <pc:sldMk cId="1765631876" sldId="723"/>
        </pc:sldMkLst>
        <pc:spChg chg="mod">
          <ac:chgData name="Shivani Sidana" userId="7056b978-7668-493f-875d-4a9894c7a2a9" providerId="ADAL" clId="{DA6F24AB-123B-4D36-8533-348F5A3AA96F}" dt="2022-02-08T06:50:03.496" v="264" actId="13926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2:21:13.877" v="218" actId="20577"/>
        <pc:sldMkLst>
          <pc:docMk/>
          <pc:sldMk cId="1094564607" sldId="724"/>
        </pc:sldMkLst>
        <pc:spChg chg="mod">
          <ac:chgData name="Shivani Sidana" userId="7056b978-7668-493f-875d-4a9894c7a2a9" providerId="ADAL" clId="{DA6F24AB-123B-4D36-8533-348F5A3AA96F}" dt="2022-02-07T12:21:13.877" v="218" actId="20577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Shivani Sidana" userId="7056b978-7668-493f-875d-4a9894c7a2a9" providerId="ADAL" clId="{DA6F24AB-123B-4D36-8533-348F5A3AA96F}" dt="2022-02-07T12:18:59.400" v="207" actId="403"/>
        <pc:sldMkLst>
          <pc:docMk/>
          <pc:sldMk cId="2122979220" sldId="726"/>
        </pc:sldMkLst>
        <pc:spChg chg="mod">
          <ac:chgData name="Shivani Sidana" userId="7056b978-7668-493f-875d-4a9894c7a2a9" providerId="ADAL" clId="{DA6F24AB-123B-4D36-8533-348F5A3AA96F}" dt="2022-02-07T12:18:59.400" v="207" actId="403"/>
          <ac:spMkLst>
            <pc:docMk/>
            <pc:sldMk cId="2122979220" sldId="726"/>
            <ac:spMk id="3" creationId="{C5FAD0B3-4506-44C2-B7CD-79399B06C765}"/>
          </ac:spMkLst>
        </pc:spChg>
      </pc:sldChg>
      <pc:sldChg chg="modSp mod">
        <pc:chgData name="Shivani Sidana" userId="7056b978-7668-493f-875d-4a9894c7a2a9" providerId="ADAL" clId="{DA6F24AB-123B-4D36-8533-348F5A3AA96F}" dt="2022-02-07T12:41:58.473" v="238" actId="14100"/>
        <pc:sldMkLst>
          <pc:docMk/>
          <pc:sldMk cId="3576880526" sldId="727"/>
        </pc:sldMkLst>
        <pc:spChg chg="mod">
          <ac:chgData name="Shivani Sidana" userId="7056b978-7668-493f-875d-4a9894c7a2a9" providerId="ADAL" clId="{DA6F24AB-123B-4D36-8533-348F5A3AA96F}" dt="2022-02-07T12:41:58.473" v="238" actId="14100"/>
          <ac:spMkLst>
            <pc:docMk/>
            <pc:sldMk cId="3576880526" sldId="727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2:34:41.561" v="235" actId="14100"/>
        <pc:sldMkLst>
          <pc:docMk/>
          <pc:sldMk cId="1376707160" sldId="728"/>
        </pc:sldMkLst>
        <pc:spChg chg="mod">
          <ac:chgData name="Shivani Sidana" userId="7056b978-7668-493f-875d-4a9894c7a2a9" providerId="ADAL" clId="{DA6F24AB-123B-4D36-8533-348F5A3AA96F}" dt="2022-02-07T12:34:41.561" v="235" actId="14100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1:59:48.370" v="197" actId="20577"/>
        <pc:sldMkLst>
          <pc:docMk/>
          <pc:sldMk cId="444845199" sldId="729"/>
        </pc:sldMkLst>
        <pc:spChg chg="mod">
          <ac:chgData name="Shivani Sidana" userId="7056b978-7668-493f-875d-4a9894c7a2a9" providerId="ADAL" clId="{DA6F24AB-123B-4D36-8533-348F5A3AA96F}" dt="2022-02-07T11:59:23.512" v="186" actId="1076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Shivani Sidana" userId="7056b978-7668-493f-875d-4a9894c7a2a9" providerId="ADAL" clId="{DA6F24AB-123B-4D36-8533-348F5A3AA96F}" dt="2022-02-07T11:59:48.370" v="197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modSp mod">
        <pc:chgData name="Shivani Sidana" userId="7056b978-7668-493f-875d-4a9894c7a2a9" providerId="ADAL" clId="{DA6F24AB-123B-4D36-8533-348F5A3AA96F}" dt="2022-02-07T11:58:50.619" v="181" actId="1076"/>
        <pc:sldMkLst>
          <pc:docMk/>
          <pc:sldMk cId="1710746041" sldId="730"/>
        </pc:sldMkLst>
        <pc:graphicFrameChg chg="mod">
          <ac:chgData name="Shivani Sidana" userId="7056b978-7668-493f-875d-4a9894c7a2a9" providerId="ADAL" clId="{DA6F24AB-123B-4D36-8533-348F5A3AA96F}" dt="2022-02-07T11:58:50.619" v="181" actId="1076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10:43:17.539" v="270" actId="1592"/>
        <pc:sldMkLst>
          <pc:docMk/>
          <pc:sldMk cId="923141291" sldId="731"/>
        </pc:sldMkLst>
        <pc:spChg chg="mod">
          <ac:chgData name="Shivani Sidana" userId="7056b978-7668-493f-875d-4a9894c7a2a9" providerId="ADAL" clId="{DA6F24AB-123B-4D36-8533-348F5A3AA96F}" dt="2022-02-07T11:55:10.540" v="158" actId="255"/>
          <ac:spMkLst>
            <pc:docMk/>
            <pc:sldMk cId="923141291" sldId="731"/>
            <ac:spMk id="2" creationId="{3FACAAC8-05D6-459A-BC68-EA7B5D825571}"/>
          </ac:spMkLst>
        </pc:spChg>
      </pc:sldChg>
    </pc:docChg>
  </pc:docChgLst>
  <pc:docChgLst>
    <pc:chgData name="Shivani Sidana" userId="7056b978-7668-493f-875d-4a9894c7a2a9" providerId="ADAL" clId="{69D6C5AF-9378-4A29-A29C-09133EF08618}"/>
    <pc:docChg chg="undo custSel modSld">
      <pc:chgData name="Shivani Sidana" userId="7056b978-7668-493f-875d-4a9894c7a2a9" providerId="ADAL" clId="{69D6C5AF-9378-4A29-A29C-09133EF08618}" dt="2022-02-09T08:10:33.699" v="12" actId="20577"/>
      <pc:docMkLst>
        <pc:docMk/>
      </pc:docMkLst>
      <pc:sldChg chg="modSp mod">
        <pc:chgData name="Shivani Sidana" userId="7056b978-7668-493f-875d-4a9894c7a2a9" providerId="ADAL" clId="{69D6C5AF-9378-4A29-A29C-09133EF08618}" dt="2022-02-09T08:09:52.700" v="0" actId="404"/>
        <pc:sldMkLst>
          <pc:docMk/>
          <pc:sldMk cId="444291674" sldId="719"/>
        </pc:sldMkLst>
        <pc:graphicFrameChg chg="modGraphic">
          <ac:chgData name="Shivani Sidana" userId="7056b978-7668-493f-875d-4a9894c7a2a9" providerId="ADAL" clId="{69D6C5AF-9378-4A29-A29C-09133EF08618}" dt="2022-02-09T08:09:52.700" v="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69D6C5AF-9378-4A29-A29C-09133EF08618}" dt="2022-02-09T08:10:33.699" v="12" actId="20577"/>
        <pc:sldMkLst>
          <pc:docMk/>
          <pc:sldMk cId="3738917639" sldId="735"/>
        </pc:sldMkLst>
        <pc:graphicFrameChg chg="modGraphic">
          <ac:chgData name="Shivani Sidana" userId="7056b978-7668-493f-875d-4a9894c7a2a9" providerId="ADAL" clId="{69D6C5AF-9378-4A29-A29C-09133EF08618}" dt="2022-02-09T08:10:33.699" v="12" actId="20577"/>
          <ac:graphicFrameMkLst>
            <pc:docMk/>
            <pc:sldMk cId="3738917639" sldId="735"/>
            <ac:graphicFrameMk id="7" creationId="{C25031DE-06E1-463D-B9E6-69625FF47800}"/>
          </ac:graphicFrameMkLst>
        </pc:graphicFrameChg>
      </pc:sldChg>
    </pc:docChg>
  </pc:docChgLst>
  <pc:docChgLst>
    <pc:chgData name="Lopamudra Bera" userId="4afe22d6-82bb-4c55-80e2-493fedc832a1" providerId="ADAL" clId="{2F9AE752-F17B-4F63-9767-3BBAF357CD15}"/>
    <pc:docChg chg="undo custSel modSld">
      <pc:chgData name="Lopamudra Bera" userId="4afe22d6-82bb-4c55-80e2-493fedc832a1" providerId="ADAL" clId="{2F9AE752-F17B-4F63-9767-3BBAF357CD15}" dt="2022-02-08T12:33:01.214" v="212" actId="1076"/>
      <pc:docMkLst>
        <pc:docMk/>
      </pc:docMkLst>
      <pc:sldChg chg="addSp delSp modSp mod">
        <pc:chgData name="Lopamudra Bera" userId="4afe22d6-82bb-4c55-80e2-493fedc832a1" providerId="ADAL" clId="{2F9AE752-F17B-4F63-9767-3BBAF357CD15}" dt="2022-02-08T12:33:01.214" v="212" actId="1076"/>
        <pc:sldMkLst>
          <pc:docMk/>
          <pc:sldMk cId="444291674" sldId="719"/>
        </pc:sldMkLst>
        <pc:spChg chg="del mod">
          <ac:chgData name="Lopamudra Bera" userId="4afe22d6-82bb-4c55-80e2-493fedc832a1" providerId="ADAL" clId="{2F9AE752-F17B-4F63-9767-3BBAF357CD15}" dt="2022-02-08T12:30:24.613" v="188" actId="478"/>
          <ac:spMkLst>
            <pc:docMk/>
            <pc:sldMk cId="444291674" sldId="719"/>
            <ac:spMk id="3" creationId="{ADCA47B8-B694-4D40-A542-D6B5D704B26E}"/>
          </ac:spMkLst>
        </pc:spChg>
        <pc:spChg chg="add del mod">
          <ac:chgData name="Lopamudra Bera" userId="4afe22d6-82bb-4c55-80e2-493fedc832a1" providerId="ADAL" clId="{2F9AE752-F17B-4F63-9767-3BBAF357CD15}" dt="2022-02-08T12:30:30.108" v="189" actId="478"/>
          <ac:spMkLst>
            <pc:docMk/>
            <pc:sldMk cId="444291674" sldId="719"/>
            <ac:spMk id="6" creationId="{9435D813-79EB-4166-A7EF-6CA0CA87D58B}"/>
          </ac:spMkLst>
        </pc:spChg>
        <pc:graphicFrameChg chg="mod">
          <ac:chgData name="Lopamudra Bera" userId="4afe22d6-82bb-4c55-80e2-493fedc832a1" providerId="ADAL" clId="{2F9AE752-F17B-4F63-9767-3BBAF357CD15}" dt="2022-02-08T12:33:01.214" v="212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B2041D49-0A80-B99E-02D5-850EA87359EE}"/>
    <pc:docChg chg="modSld">
      <pc:chgData name="Priyanka Bhargava" userId="S::priyanka.bhargava@in.niit.com::e4ef0388-e6f0-4ab3-b88a-62ca0c4d6d53" providerId="AD" clId="Web-{B2041D49-0A80-B99E-02D5-850EA87359EE}" dt="2021-12-23T12:33:31.855" v="23" actId="1076"/>
      <pc:docMkLst>
        <pc:docMk/>
      </pc:docMkLst>
      <pc:sldChg chg="delCm">
        <pc:chgData name="Priyanka Bhargava" userId="S::priyanka.bhargava@in.niit.com::e4ef0388-e6f0-4ab3-b88a-62ca0c4d6d53" providerId="AD" clId="Web-{B2041D49-0A80-B99E-02D5-850EA87359EE}" dt="2021-12-23T12:31:12.741" v="0"/>
        <pc:sldMkLst>
          <pc:docMk/>
          <pc:sldMk cId="2053753382" sldId="700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7.430" v="5"/>
        <pc:sldMkLst>
          <pc:docMk/>
          <pc:sldMk cId="708353300" sldId="714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1.790" v="4"/>
        <pc:sldMkLst>
          <pc:docMk/>
          <pc:sldMk cId="444291674" sldId="719"/>
        </pc:sldMkLst>
      </pc:sldChg>
      <pc:sldChg chg="modSp delCm">
        <pc:chgData name="Priyanka Bhargava" userId="S::priyanka.bhargava@in.niit.com::e4ef0388-e6f0-4ab3-b88a-62ca0c4d6d53" providerId="AD" clId="Web-{B2041D49-0A80-B99E-02D5-850EA87359EE}" dt="2021-12-23T12:33:18.542" v="21" actId="20577"/>
        <pc:sldMkLst>
          <pc:docMk/>
          <pc:sldMk cId="504465124" sldId="720"/>
        </pc:sldMkLst>
        <pc:spChg chg="mod">
          <ac:chgData name="Priyanka Bhargava" userId="S::priyanka.bhargava@in.niit.com::e4ef0388-e6f0-4ab3-b88a-62ca0c4d6d53" providerId="AD" clId="Web-{B2041D49-0A80-B99E-02D5-850EA87359EE}" dt="2021-12-23T12:33:18.542" v="21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Cm">
        <pc:chgData name="Priyanka Bhargava" userId="S::priyanka.bhargava@in.niit.com::e4ef0388-e6f0-4ab3-b88a-62ca0c4d6d53" providerId="AD" clId="Web-{B2041D49-0A80-B99E-02D5-850EA87359EE}" dt="2021-12-23T12:32:29.650" v="12" actId="20577"/>
        <pc:sldMkLst>
          <pc:docMk/>
          <pc:sldMk cId="1765631876" sldId="723"/>
        </pc:sldMkLst>
        <pc:spChg chg="mod">
          <ac:chgData name="Priyanka Bhargava" userId="S::priyanka.bhargava@in.niit.com::e4ef0388-e6f0-4ab3-b88a-62ca0c4d6d53" providerId="AD" clId="Web-{B2041D49-0A80-B99E-02D5-850EA87359EE}" dt="2021-12-23T12:32:29.650" v="1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delCm">
        <pc:chgData name="Priyanka Bhargava" userId="S::priyanka.bhargava@in.niit.com::e4ef0388-e6f0-4ab3-b88a-62ca0c4d6d53" providerId="AD" clId="Web-{B2041D49-0A80-B99E-02D5-850EA87359EE}" dt="2021-12-23T12:32:10.649" v="6"/>
        <pc:sldMkLst>
          <pc:docMk/>
          <pc:sldMk cId="444845199" sldId="729"/>
        </pc:sldMkLst>
      </pc:sldChg>
      <pc:sldChg chg="modSp">
        <pc:chgData name="Priyanka Bhargava" userId="S::priyanka.bhargava@in.niit.com::e4ef0388-e6f0-4ab3-b88a-62ca0c4d6d53" providerId="AD" clId="Web-{B2041D49-0A80-B99E-02D5-850EA87359EE}" dt="2021-12-23T12:33:31.855" v="23" actId="1076"/>
        <pc:sldMkLst>
          <pc:docMk/>
          <pc:sldMk cId="923141291" sldId="731"/>
        </pc:sldMkLst>
        <pc:spChg chg="mod">
          <ac:chgData name="Priyanka Bhargava" userId="S::priyanka.bhargava@in.niit.com::e4ef0388-e6f0-4ab3-b88a-62ca0c4d6d53" providerId="AD" clId="Web-{B2041D49-0A80-B99E-02D5-850EA87359EE}" dt="2021-12-23T12:33:29.730" v="22" actId="1076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Priyanka Bhargava" userId="S::priyanka.bhargava@in.niit.com::e4ef0388-e6f0-4ab3-b88a-62ca0c4d6d53" providerId="AD" clId="Web-{B2041D49-0A80-B99E-02D5-850EA87359EE}" dt="2021-12-23T12:33:31.855" v="23" actId="1076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5952FD6E-15CD-44FA-B680-D0CB96503E0C}"/>
    <pc:docChg chg="">
      <pc:chgData name="Lopamudra Bera" userId="S::lopamudra.bera@in.niit.com::4afe22d6-82bb-4c55-80e2-493fedc832a1" providerId="AD" clId="Web-{5952FD6E-15CD-44FA-B680-D0CB96503E0C}" dt="2021-12-23T09:42:25.750" v="0"/>
      <pc:docMkLst>
        <pc:docMk/>
      </pc:docMkLst>
      <pc:sldChg chg="addCm">
        <pc:chgData name="Lopamudra Bera" userId="S::lopamudra.bera@in.niit.com::4afe22d6-82bb-4c55-80e2-493fedc832a1" providerId="AD" clId="Web-{5952FD6E-15CD-44FA-B680-D0CB96503E0C}" dt="2021-12-23T09:42:25.750" v="0"/>
        <pc:sldMkLst>
          <pc:docMk/>
          <pc:sldMk cId="2053753382" sldId="700"/>
        </pc:sldMkLst>
      </pc:sldChg>
    </pc:docChg>
  </pc:docChgLst>
  <pc:docChgLst>
    <pc:chgData name="Lopamudra Bera" userId="4afe22d6-82bb-4c55-80e2-493fedc832a1" providerId="ADAL" clId="{F2F9BA05-9E1B-49EB-989F-55AD5D593293}"/>
    <pc:docChg chg="undo custSel addSld delSld modSld sldOrd">
      <pc:chgData name="Lopamudra Bera" userId="4afe22d6-82bb-4c55-80e2-493fedc832a1" providerId="ADAL" clId="{F2F9BA05-9E1B-49EB-989F-55AD5D593293}" dt="2022-02-08T12:04:23.499" v="406" actId="47"/>
      <pc:docMkLst>
        <pc:docMk/>
      </pc:docMkLst>
      <pc:sldChg chg="modSp mod modCm modNotesTx">
        <pc:chgData name="Lopamudra Bera" userId="4afe22d6-82bb-4c55-80e2-493fedc832a1" providerId="ADAL" clId="{F2F9BA05-9E1B-49EB-989F-55AD5D593293}" dt="2022-02-08T10:32:42.393" v="86" actId="20577"/>
        <pc:sldMkLst>
          <pc:docMk/>
          <pc:sldMk cId="504465124" sldId="720"/>
        </pc:sldMkLst>
        <pc:spChg chg="mod">
          <ac:chgData name="Lopamudra Bera" userId="4afe22d6-82bb-4c55-80e2-493fedc832a1" providerId="ADAL" clId="{F2F9BA05-9E1B-49EB-989F-55AD5D593293}" dt="2022-02-08T10:32:42.393" v="86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">
        <pc:chgData name="Lopamudra Bera" userId="4afe22d6-82bb-4c55-80e2-493fedc832a1" providerId="ADAL" clId="{F2F9BA05-9E1B-49EB-989F-55AD5D593293}" dt="2022-02-08T11:56:37.982" v="210" actId="20577"/>
        <pc:sldMkLst>
          <pc:docMk/>
          <pc:sldMk cId="3576880526" sldId="727"/>
        </pc:sldMkLst>
        <pc:spChg chg="mod">
          <ac:chgData name="Lopamudra Bera" userId="4afe22d6-82bb-4c55-80e2-493fedc832a1" providerId="ADAL" clId="{F2F9BA05-9E1B-49EB-989F-55AD5D593293}" dt="2022-02-08T11:56:37.982" v="210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Lopamudra Bera" userId="4afe22d6-82bb-4c55-80e2-493fedc832a1" providerId="ADAL" clId="{F2F9BA05-9E1B-49EB-989F-55AD5D593293}" dt="2022-02-08T11:56:34.260" v="209" actId="255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Lopamudra Bera" userId="4afe22d6-82bb-4c55-80e2-493fedc832a1" providerId="ADAL" clId="{F2F9BA05-9E1B-49EB-989F-55AD5D593293}" dt="2022-02-08T12:02:27.104" v="395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F2F9BA05-9E1B-49EB-989F-55AD5D593293}" dt="2022-02-08T12:02:27.104" v="395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 addCm">
        <pc:chgData name="Lopamudra Bera" userId="4afe22d6-82bb-4c55-80e2-493fedc832a1" providerId="ADAL" clId="{F2F9BA05-9E1B-49EB-989F-55AD5D593293}" dt="2022-02-08T10:29:32.163" v="84" actId="1589"/>
        <pc:sldMkLst>
          <pc:docMk/>
          <pc:sldMk cId="923141291" sldId="731"/>
        </pc:sldMkLst>
        <pc:spChg chg="mod">
          <ac:chgData name="Lopamudra Bera" userId="4afe22d6-82bb-4c55-80e2-493fedc832a1" providerId="ADAL" clId="{F2F9BA05-9E1B-49EB-989F-55AD5D593293}" dt="2022-02-08T10:29:21.494" v="83" actId="20577"/>
          <ac:spMkLst>
            <pc:docMk/>
            <pc:sldMk cId="923141291" sldId="731"/>
            <ac:spMk id="3" creationId="{4F083775-7B26-4D89-A677-E56D0DE2279C}"/>
          </ac:spMkLst>
        </pc:spChg>
      </pc:sldChg>
      <pc:sldChg chg="modSp new mod">
        <pc:chgData name="Lopamudra Bera" userId="4afe22d6-82bb-4c55-80e2-493fedc832a1" providerId="ADAL" clId="{F2F9BA05-9E1B-49EB-989F-55AD5D593293}" dt="2022-02-08T11:57:36.613" v="216" actId="20577"/>
        <pc:sldMkLst>
          <pc:docMk/>
          <pc:sldMk cId="35397677" sldId="732"/>
        </pc:sldMkLst>
        <pc:spChg chg="mod">
          <ac:chgData name="Lopamudra Bera" userId="4afe22d6-82bb-4c55-80e2-493fedc832a1" providerId="ADAL" clId="{F2F9BA05-9E1B-49EB-989F-55AD5D593293}" dt="2022-02-08T11:56:08.621" v="208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4afe22d6-82bb-4c55-80e2-493fedc832a1" providerId="ADAL" clId="{F2F9BA05-9E1B-49EB-989F-55AD5D593293}" dt="2022-02-08T11:57:36.613" v="216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 new mod">
        <pc:chgData name="Lopamudra Bera" userId="4afe22d6-82bb-4c55-80e2-493fedc832a1" providerId="ADAL" clId="{F2F9BA05-9E1B-49EB-989F-55AD5D593293}" dt="2022-02-08T11:57:55.445" v="221" actId="20577"/>
        <pc:sldMkLst>
          <pc:docMk/>
          <pc:sldMk cId="1659840550" sldId="733"/>
        </pc:sldMkLst>
        <pc:spChg chg="mod">
          <ac:chgData name="Lopamudra Bera" userId="4afe22d6-82bb-4c55-80e2-493fedc832a1" providerId="ADAL" clId="{F2F9BA05-9E1B-49EB-989F-55AD5D593293}" dt="2022-02-08T11:56:48.743" v="214" actId="20577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Lopamudra Bera" userId="4afe22d6-82bb-4c55-80e2-493fedc832a1" providerId="ADAL" clId="{F2F9BA05-9E1B-49EB-989F-55AD5D593293}" dt="2022-02-08T11:57:55.445" v="221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new mod ord">
        <pc:chgData name="Lopamudra Bera" userId="4afe22d6-82bb-4c55-80e2-493fedc832a1" providerId="ADAL" clId="{F2F9BA05-9E1B-49EB-989F-55AD5D593293}" dt="2022-02-08T12:00:06.645" v="303" actId="20577"/>
        <pc:sldMkLst>
          <pc:docMk/>
          <pc:sldMk cId="1177269402" sldId="734"/>
        </pc:sldMkLst>
        <pc:spChg chg="mod">
          <ac:chgData name="Lopamudra Bera" userId="4afe22d6-82bb-4c55-80e2-493fedc832a1" providerId="ADAL" clId="{F2F9BA05-9E1B-49EB-989F-55AD5D593293}" dt="2022-02-08T12:00:06.645" v="303" actId="20577"/>
          <ac:spMkLst>
            <pc:docMk/>
            <pc:sldMk cId="1177269402" sldId="734"/>
            <ac:spMk id="2" creationId="{7B204085-EECA-4284-9D6A-6371C1BF6867}"/>
          </ac:spMkLst>
        </pc:spChg>
      </pc:sldChg>
      <pc:sldChg chg="new del">
        <pc:chgData name="Lopamudra Bera" userId="4afe22d6-82bb-4c55-80e2-493fedc832a1" providerId="ADAL" clId="{F2F9BA05-9E1B-49EB-989F-55AD5D593293}" dt="2022-02-08T11:58:18.374" v="223" actId="680"/>
        <pc:sldMkLst>
          <pc:docMk/>
          <pc:sldMk cId="2576061230" sldId="734"/>
        </pc:sldMkLst>
      </pc:sldChg>
      <pc:sldChg chg="modSp new del mod">
        <pc:chgData name="Lopamudra Bera" userId="4afe22d6-82bb-4c55-80e2-493fedc832a1" providerId="ADAL" clId="{F2F9BA05-9E1B-49EB-989F-55AD5D593293}" dt="2022-02-08T12:04:23.499" v="406" actId="47"/>
        <pc:sldMkLst>
          <pc:docMk/>
          <pc:sldMk cId="1017236317" sldId="735"/>
        </pc:sldMkLst>
        <pc:spChg chg="mod">
          <ac:chgData name="Lopamudra Bera" userId="4afe22d6-82bb-4c55-80e2-493fedc832a1" providerId="ADAL" clId="{F2F9BA05-9E1B-49EB-989F-55AD5D593293}" dt="2022-02-08T12:04:06.108" v="405" actId="1076"/>
          <ac:spMkLst>
            <pc:docMk/>
            <pc:sldMk cId="1017236317" sldId="735"/>
            <ac:spMk id="2" creationId="{3F97D242-1AD2-4611-BEFA-672A4FDB86EB}"/>
          </ac:spMkLst>
        </pc:spChg>
      </pc:sldChg>
    </pc:docChg>
  </pc:docChgLst>
  <pc:docChgLst>
    <pc:chgData name="Lopamudra Bera" userId="4afe22d6-82bb-4c55-80e2-493fedc832a1" providerId="ADAL" clId="{045BFA2E-D7D5-427D-8D05-8C57096CF6A4}"/>
    <pc:docChg chg="undo custSel addSld delSld modSld sldOrd">
      <pc:chgData name="Lopamudra Bera" userId="4afe22d6-82bb-4c55-80e2-493fedc832a1" providerId="ADAL" clId="{045BFA2E-D7D5-427D-8D05-8C57096CF6A4}" dt="2021-12-23T10:22:15.630" v="524" actId="20577"/>
      <pc:docMkLst>
        <pc:docMk/>
      </pc:docMkLst>
      <pc:sldChg chg="del">
        <pc:chgData name="Lopamudra Bera" userId="4afe22d6-82bb-4c55-80e2-493fedc832a1" providerId="ADAL" clId="{045BFA2E-D7D5-427D-8D05-8C57096CF6A4}" dt="2021-12-23T10:12:12.066" v="345" actId="47"/>
        <pc:sldMkLst>
          <pc:docMk/>
          <pc:sldMk cId="1226566549" sldId="664"/>
        </pc:sldMkLst>
      </pc:sldChg>
      <pc:sldChg chg="modSp mod">
        <pc:chgData name="Lopamudra Bera" userId="4afe22d6-82bb-4c55-80e2-493fedc832a1" providerId="ADAL" clId="{045BFA2E-D7D5-427D-8D05-8C57096CF6A4}" dt="2021-12-23T10:03:37.136" v="279" actId="20577"/>
        <pc:sldMkLst>
          <pc:docMk/>
          <pc:sldMk cId="0" sldId="711"/>
        </pc:sldMkLst>
        <pc:spChg chg="mod">
          <ac:chgData name="Lopamudra Bera" userId="4afe22d6-82bb-4c55-80e2-493fedc832a1" providerId="ADAL" clId="{045BFA2E-D7D5-427D-8D05-8C57096CF6A4}" dt="2021-12-23T10:03:37.136" v="279" actId="20577"/>
          <ac:spMkLst>
            <pc:docMk/>
            <pc:sldMk cId="0" sldId="711"/>
            <ac:spMk id="216" creationId="{00000000-0000-0000-0000-000000000000}"/>
          </ac:spMkLst>
        </pc:spChg>
      </pc:sldChg>
      <pc:sldChg chg="modSp mod">
        <pc:chgData name="Lopamudra Bera" userId="4afe22d6-82bb-4c55-80e2-493fedc832a1" providerId="ADAL" clId="{045BFA2E-D7D5-427D-8D05-8C57096CF6A4}" dt="2021-12-23T10:19:54.815" v="457" actId="6549"/>
        <pc:sldMkLst>
          <pc:docMk/>
          <pc:sldMk cId="708353300" sldId="714"/>
        </pc:sldMkLst>
        <pc:spChg chg="mod">
          <ac:chgData name="Lopamudra Bera" userId="4afe22d6-82bb-4c55-80e2-493fedc832a1" providerId="ADAL" clId="{045BFA2E-D7D5-427D-8D05-8C57096CF6A4}" dt="2021-12-23T10:19:54.815" v="457" actId="6549"/>
          <ac:spMkLst>
            <pc:docMk/>
            <pc:sldMk cId="708353300" sldId="714"/>
            <ac:spMk id="2" creationId="{F5CA48A3-1814-42AF-A787-7EEC08FFB888}"/>
          </ac:spMkLst>
        </pc:spChg>
      </pc:sldChg>
      <pc:sldChg chg="modSp mod">
        <pc:chgData name="Lopamudra Bera" userId="4afe22d6-82bb-4c55-80e2-493fedc832a1" providerId="ADAL" clId="{045BFA2E-D7D5-427D-8D05-8C57096CF6A4}" dt="2021-12-23T10:21:23.748" v="511" actId="20577"/>
        <pc:sldMkLst>
          <pc:docMk/>
          <pc:sldMk cId="2894250628" sldId="715"/>
        </pc:sldMkLst>
        <pc:spChg chg="mod">
          <ac:chgData name="Lopamudra Bera" userId="4afe22d6-82bb-4c55-80e2-493fedc832a1" providerId="ADAL" clId="{045BFA2E-D7D5-427D-8D05-8C57096CF6A4}" dt="2021-12-23T10:19:51.026" v="456" actId="6549"/>
          <ac:spMkLst>
            <pc:docMk/>
            <pc:sldMk cId="2894250628" sldId="715"/>
            <ac:spMk id="2" creationId="{0E9C624D-B857-4F29-A76B-709F02828D24}"/>
          </ac:spMkLst>
        </pc:spChg>
        <pc:graphicFrameChg chg="mod">
          <ac:chgData name="Lopamudra Bera" userId="4afe22d6-82bb-4c55-80e2-493fedc832a1" providerId="ADAL" clId="{045BFA2E-D7D5-427D-8D05-8C57096CF6A4}" dt="2021-12-23T10:21:23.748" v="511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del">
        <pc:chgData name="Lopamudra Bera" userId="4afe22d6-82bb-4c55-80e2-493fedc832a1" providerId="ADAL" clId="{045BFA2E-D7D5-427D-8D05-8C57096CF6A4}" dt="2021-12-23T09:58:43.339" v="178" actId="47"/>
        <pc:sldMkLst>
          <pc:docMk/>
          <pc:sldMk cId="4285329862" sldId="717"/>
        </pc:sldMkLst>
      </pc:sldChg>
      <pc:sldChg chg="modSp mod ord">
        <pc:chgData name="Lopamudra Bera" userId="4afe22d6-82bb-4c55-80e2-493fedc832a1" providerId="ADAL" clId="{045BFA2E-D7D5-427D-8D05-8C57096CF6A4}" dt="2021-12-23T10:16:35.771" v="439" actId="20577"/>
        <pc:sldMkLst>
          <pc:docMk/>
          <pc:sldMk cId="444291674" sldId="719"/>
        </pc:sldMkLst>
        <pc:spChg chg="mod">
          <ac:chgData name="Lopamudra Bera" userId="4afe22d6-82bb-4c55-80e2-493fedc832a1" providerId="ADAL" clId="{045BFA2E-D7D5-427D-8D05-8C57096CF6A4}" dt="2021-12-23T09:49:44.075" v="29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Lopamudra Bera" userId="4afe22d6-82bb-4c55-80e2-493fedc832a1" providerId="ADAL" clId="{045BFA2E-D7D5-427D-8D05-8C57096CF6A4}" dt="2021-12-23T10:16:35.771" v="439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modNotesTx">
        <pc:chgData name="Lopamudra Bera" userId="4afe22d6-82bb-4c55-80e2-493fedc832a1" providerId="ADAL" clId="{045BFA2E-D7D5-427D-8D05-8C57096CF6A4}" dt="2021-12-23T10:16:45.868" v="440" actId="20577"/>
        <pc:sldMkLst>
          <pc:docMk/>
          <pc:sldMk cId="504465124" sldId="720"/>
        </pc:sldMkLst>
        <pc:spChg chg="mod">
          <ac:chgData name="Lopamudra Bera" userId="4afe22d6-82bb-4c55-80e2-493fedc832a1" providerId="ADAL" clId="{045BFA2E-D7D5-427D-8D05-8C57096CF6A4}" dt="2021-12-23T10:14:38.912" v="362" actId="20577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Lopamudra Bera" userId="4afe22d6-82bb-4c55-80e2-493fedc832a1" providerId="ADAL" clId="{045BFA2E-D7D5-427D-8D05-8C57096CF6A4}" dt="2021-12-23T10:16:45.868" v="440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 mod">
        <pc:chgData name="Lopamudra Bera" userId="4afe22d6-82bb-4c55-80e2-493fedc832a1" providerId="ADAL" clId="{045BFA2E-D7D5-427D-8D05-8C57096CF6A4}" dt="2021-12-23T09:49:36.039" v="9" actId="47"/>
        <pc:sldMkLst>
          <pc:docMk/>
          <pc:sldMk cId="3910625970" sldId="721"/>
        </pc:sldMkLst>
        <pc:spChg chg="mod">
          <ac:chgData name="Lopamudra Bera" userId="4afe22d6-82bb-4c55-80e2-493fedc832a1" providerId="ADAL" clId="{045BFA2E-D7D5-427D-8D05-8C57096CF6A4}" dt="2021-12-23T09:49:16.647" v="8" actId="20577"/>
          <ac:spMkLst>
            <pc:docMk/>
            <pc:sldMk cId="3910625970" sldId="721"/>
            <ac:spMk id="2" creationId="{00C307F4-EF1D-4EC9-886B-2EF759D7D5D3}"/>
          </ac:spMkLst>
        </pc:spChg>
      </pc:sldChg>
      <pc:sldChg chg="del ord">
        <pc:chgData name="Lopamudra Bera" userId="4afe22d6-82bb-4c55-80e2-493fedc832a1" providerId="ADAL" clId="{045BFA2E-D7D5-427D-8D05-8C57096CF6A4}" dt="2021-12-23T09:58:58.222" v="181" actId="47"/>
        <pc:sldMkLst>
          <pc:docMk/>
          <pc:sldMk cId="2293335107" sldId="722"/>
        </pc:sldMkLst>
      </pc:sldChg>
      <pc:sldChg chg="modSp mod">
        <pc:chgData name="Lopamudra Bera" userId="4afe22d6-82bb-4c55-80e2-493fedc832a1" providerId="ADAL" clId="{045BFA2E-D7D5-427D-8D05-8C57096CF6A4}" dt="2021-12-23T10:01:21.291" v="278" actId="1076"/>
        <pc:sldMkLst>
          <pc:docMk/>
          <pc:sldMk cId="1765631876" sldId="723"/>
        </pc:sldMkLst>
        <pc:spChg chg="mod">
          <ac:chgData name="Lopamudra Bera" userId="4afe22d6-82bb-4c55-80e2-493fedc832a1" providerId="ADAL" clId="{045BFA2E-D7D5-427D-8D05-8C57096CF6A4}" dt="2021-12-23T10:01:21.291" v="278" actId="1076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Lopamudra Bera" userId="4afe22d6-82bb-4c55-80e2-493fedc832a1" providerId="ADAL" clId="{045BFA2E-D7D5-427D-8D05-8C57096CF6A4}" dt="2021-12-23T10:00:39.053" v="27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Lopamudra Bera" userId="4afe22d6-82bb-4c55-80e2-493fedc832a1" providerId="ADAL" clId="{045BFA2E-D7D5-427D-8D05-8C57096CF6A4}" dt="2021-12-23T10:22:15.630" v="524" actId="20577"/>
        <pc:sldMkLst>
          <pc:docMk/>
          <pc:sldMk cId="1094564607" sldId="724"/>
        </pc:sldMkLst>
        <pc:spChg chg="mod">
          <ac:chgData name="Lopamudra Bera" userId="4afe22d6-82bb-4c55-80e2-493fedc832a1" providerId="ADAL" clId="{045BFA2E-D7D5-427D-8D05-8C57096CF6A4}" dt="2021-12-23T10:22:15.630" v="524" actId="20577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Lopamudra Bera" userId="4afe22d6-82bb-4c55-80e2-493fedc832a1" providerId="ADAL" clId="{045BFA2E-D7D5-427D-8D05-8C57096CF6A4}" dt="2021-12-23T09:58:07.261" v="156" actId="113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Lopamudra Bera" userId="4afe22d6-82bb-4c55-80e2-493fedc832a1" providerId="ADAL" clId="{045BFA2E-D7D5-427D-8D05-8C57096CF6A4}" dt="2021-12-23T10:01:15.523" v="277" actId="14100"/>
        <pc:sldMkLst>
          <pc:docMk/>
          <pc:sldMk cId="2122979220" sldId="726"/>
        </pc:sldMkLst>
        <pc:spChg chg="mod">
          <ac:chgData name="Lopamudra Bera" userId="4afe22d6-82bb-4c55-80e2-493fedc832a1" providerId="ADAL" clId="{045BFA2E-D7D5-427D-8D05-8C57096CF6A4}" dt="2021-12-23T10:01:15.523" v="277" actId="14100"/>
          <ac:spMkLst>
            <pc:docMk/>
            <pc:sldMk cId="2122979220" sldId="726"/>
            <ac:spMk id="2" creationId="{540107C4-AB29-4EBA-9415-5C6A8960BFC0}"/>
          </ac:spMkLst>
        </pc:spChg>
      </pc:sldChg>
      <pc:sldChg chg="modSp mod">
        <pc:chgData name="Lopamudra Bera" userId="4afe22d6-82bb-4c55-80e2-493fedc832a1" providerId="ADAL" clId="{045BFA2E-D7D5-427D-8D05-8C57096CF6A4}" dt="2021-12-23T10:05:43.965" v="283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045BFA2E-D7D5-427D-8D05-8C57096CF6A4}" dt="2021-12-23T10:05:43.965" v="283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Lopamudra Bera" userId="4afe22d6-82bb-4c55-80e2-493fedc832a1" providerId="ADAL" clId="{045BFA2E-D7D5-427D-8D05-8C57096CF6A4}" dt="2021-12-23T09:59:41.051" v="224" actId="20577"/>
        <pc:sldMkLst>
          <pc:docMk/>
          <pc:sldMk cId="444845199" sldId="729"/>
        </pc:sldMkLst>
        <pc:spChg chg="mod">
          <ac:chgData name="Lopamudra Bera" userId="4afe22d6-82bb-4c55-80e2-493fedc832a1" providerId="ADAL" clId="{045BFA2E-D7D5-427D-8D05-8C57096CF6A4}" dt="2021-12-23T09:59:27.254" v="222" actId="20577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Lopamudra Bera" userId="4afe22d6-82bb-4c55-80e2-493fedc832a1" providerId="ADAL" clId="{045BFA2E-D7D5-427D-8D05-8C57096CF6A4}" dt="2021-12-23T09:59:41.051" v="224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addSp delSp modSp new mod">
        <pc:chgData name="Lopamudra Bera" userId="4afe22d6-82bb-4c55-80e2-493fedc832a1" providerId="ADAL" clId="{045BFA2E-D7D5-427D-8D05-8C57096CF6A4}" dt="2021-12-23T09:57:24.988" v="134" actId="20577"/>
        <pc:sldMkLst>
          <pc:docMk/>
          <pc:sldMk cId="1710746041" sldId="730"/>
        </pc:sldMkLst>
        <pc:spChg chg="del">
          <ac:chgData name="Lopamudra Bera" userId="4afe22d6-82bb-4c55-80e2-493fedc832a1" providerId="ADAL" clId="{045BFA2E-D7D5-427D-8D05-8C57096CF6A4}" dt="2021-12-23T09:56:39.901" v="96" actId="478"/>
          <ac:spMkLst>
            <pc:docMk/>
            <pc:sldMk cId="1710746041" sldId="730"/>
            <ac:spMk id="2" creationId="{18C46585-749E-455F-8166-4498EB8B2C4A}"/>
          </ac:spMkLst>
        </pc:spChg>
        <pc:spChg chg="mod">
          <ac:chgData name="Lopamudra Bera" userId="4afe22d6-82bb-4c55-80e2-493fedc832a1" providerId="ADAL" clId="{045BFA2E-D7D5-427D-8D05-8C57096CF6A4}" dt="2021-12-23T09:57:24.988" v="134" actId="20577"/>
          <ac:spMkLst>
            <pc:docMk/>
            <pc:sldMk cId="1710746041" sldId="730"/>
            <ac:spMk id="3" creationId="{10B7E9CE-3583-43CE-AF2C-6297528FE06D}"/>
          </ac:spMkLst>
        </pc:spChg>
        <pc:graphicFrameChg chg="add mod">
          <ac:chgData name="Lopamudra Bera" userId="4afe22d6-82bb-4c55-80e2-493fedc832a1" providerId="ADAL" clId="{045BFA2E-D7D5-427D-8D05-8C57096CF6A4}" dt="2021-12-23T09:57:16.887" v="112" actId="207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new mod ord">
        <pc:chgData name="Lopamudra Bera" userId="4afe22d6-82bb-4c55-80e2-493fedc832a1" providerId="ADAL" clId="{045BFA2E-D7D5-427D-8D05-8C57096CF6A4}" dt="2021-12-23T10:18:41.242" v="449" actId="20577"/>
        <pc:sldMkLst>
          <pc:docMk/>
          <pc:sldMk cId="923141291" sldId="731"/>
        </pc:sldMkLst>
        <pc:spChg chg="mod">
          <ac:chgData name="Lopamudra Bera" userId="4afe22d6-82bb-4c55-80e2-493fedc832a1" providerId="ADAL" clId="{045BFA2E-D7D5-427D-8D05-8C57096CF6A4}" dt="2021-12-23T10:18:41.242" v="449" actId="20577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Lopamudra Bera" userId="4afe22d6-82bb-4c55-80e2-493fedc832a1" providerId="ADAL" clId="{045BFA2E-D7D5-427D-8D05-8C57096CF6A4}" dt="2021-12-23T10:15:27.008" v="380" actId="5793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87013585-6B01-47DA-81B7-7913B7F18101}"/>
    <pc:docChg chg="">
      <pc:chgData name="Lopamudra Bera" userId="S::lopamudra.bera@in.niit.com::4afe22d6-82bb-4c55-80e2-493fedc832a1" providerId="AD" clId="Web-{87013585-6B01-47DA-81B7-7913B7F18101}" dt="2022-02-07T12:07:21.592" v="0"/>
      <pc:docMkLst>
        <pc:docMk/>
      </pc:docMkLst>
      <pc:sldChg chg="addCm">
        <pc:chgData name="Lopamudra Bera" userId="S::lopamudra.bera@in.niit.com::4afe22d6-82bb-4c55-80e2-493fedc832a1" providerId="AD" clId="Web-{87013585-6B01-47DA-81B7-7913B7F18101}" dt="2022-02-07T12:07:21.592" v="0"/>
        <pc:sldMkLst>
          <pc:docMk/>
          <pc:sldMk cId="1729554568" sldId="262"/>
        </pc:sldMkLst>
      </pc:sldChg>
    </pc:docChg>
  </pc:docChgLst>
  <pc:docChgLst>
    <pc:chgData name="Shivani Sidana" userId="S::shivani.9.sidana@in.niit.com::7056b978-7668-493f-875d-4a9894c7a2a9" providerId="AD" clId="Web-{2C76794C-46E2-72D3-F766-67BAC5006D19}"/>
    <pc:docChg chg="modSld">
      <pc:chgData name="Shivani Sidana" userId="S::shivani.9.sidana@in.niit.com::7056b978-7668-493f-875d-4a9894c7a2a9" providerId="AD" clId="Web-{2C76794C-46E2-72D3-F766-67BAC5006D19}" dt="2022-02-07T11:21:20.844" v="1" actId="1076"/>
      <pc:docMkLst>
        <pc:docMk/>
      </pc:docMkLst>
      <pc:sldChg chg="modSp">
        <pc:chgData name="Shivani Sidana" userId="S::shivani.9.sidana@in.niit.com::7056b978-7668-493f-875d-4a9894c7a2a9" providerId="AD" clId="Web-{2C76794C-46E2-72D3-F766-67BAC5006D19}" dt="2022-02-07T11:21:20.844" v="1" actId="1076"/>
        <pc:sldMkLst>
          <pc:docMk/>
          <pc:sldMk cId="2053753382" sldId="700"/>
        </pc:sldMkLst>
        <pc:spChg chg="mod">
          <ac:chgData name="Shivani Sidana" userId="S::shivani.9.sidana@in.niit.com::7056b978-7668-493f-875d-4a9894c7a2a9" providerId="AD" clId="Web-{2C76794C-46E2-72D3-F766-67BAC5006D19}" dt="2022-02-07T11:21:20.844" v="1" actId="1076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Shivani Sidana" userId="7056b978-7668-493f-875d-4a9894c7a2a9" providerId="ADAL" clId="{2F6382A2-05DC-4DCF-AC04-A4480570F67E}"/>
    <pc:docChg chg="undo redo custSel modSld">
      <pc:chgData name="Shivani Sidana" userId="7056b978-7668-493f-875d-4a9894c7a2a9" providerId="ADAL" clId="{2F6382A2-05DC-4DCF-AC04-A4480570F67E}" dt="2022-02-09T05:12:38.501" v="30" actId="404"/>
      <pc:docMkLst>
        <pc:docMk/>
      </pc:docMkLst>
      <pc:sldChg chg="modSp mod">
        <pc:chgData name="Shivani Sidana" userId="7056b978-7668-493f-875d-4a9894c7a2a9" providerId="ADAL" clId="{2F6382A2-05DC-4DCF-AC04-A4480570F67E}" dt="2022-02-09T05:12:38.501" v="30" actId="404"/>
        <pc:sldMkLst>
          <pc:docMk/>
          <pc:sldMk cId="444291674" sldId="719"/>
        </pc:sldMkLst>
        <pc:graphicFrameChg chg="mod modGraphic">
          <ac:chgData name="Shivani Sidana" userId="7056b978-7668-493f-875d-4a9894c7a2a9" providerId="ADAL" clId="{2F6382A2-05DC-4DCF-AC04-A4480570F67E}" dt="2022-02-09T05:12:38.501" v="3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2F6382A2-05DC-4DCF-AC04-A4480570F67E}" dt="2022-02-09T05:07:50.057" v="4" actId="20577"/>
        <pc:sldMkLst>
          <pc:docMk/>
          <pc:sldMk cId="3576880526" sldId="727"/>
        </pc:sldMkLst>
        <pc:spChg chg="mod">
          <ac:chgData name="Shivani Sidana" userId="7056b978-7668-493f-875d-4a9894c7a2a9" providerId="ADAL" clId="{2F6382A2-05DC-4DCF-AC04-A4480570F67E}" dt="2022-02-09T05:07:50.057" v="4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Shivani Sidana" userId="7056b978-7668-493f-875d-4a9894c7a2a9" providerId="ADAL" clId="{2F6382A2-05DC-4DCF-AC04-A4480570F67E}" dt="2022-02-09T05:07:37.701" v="2" actId="14100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Shivani Sidana" userId="7056b978-7668-493f-875d-4a9894c7a2a9" providerId="ADAL" clId="{2F6382A2-05DC-4DCF-AC04-A4480570F67E}" dt="2022-02-09T05:08:30.375" v="9" actId="1076"/>
        <pc:sldMkLst>
          <pc:docMk/>
          <pc:sldMk cId="35397677" sldId="732"/>
        </pc:sldMkLst>
        <pc:spChg chg="mod">
          <ac:chgData name="Shivani Sidana" userId="7056b978-7668-493f-875d-4a9894c7a2a9" providerId="ADAL" clId="{2F6382A2-05DC-4DCF-AC04-A4480570F67E}" dt="2022-02-09T05:08:30.375" v="9" actId="1076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Shivani Sidana" userId="7056b978-7668-493f-875d-4a9894c7a2a9" providerId="ADAL" clId="{2F6382A2-05DC-4DCF-AC04-A4480570F67E}" dt="2022-02-09T05:08:28.359" v="8" actId="14100"/>
          <ac:spMkLst>
            <pc:docMk/>
            <pc:sldMk cId="35397677" sldId="732"/>
            <ac:spMk id="3" creationId="{D83BBB80-1D8B-40E4-B41B-586C08C49E93}"/>
          </ac:spMkLst>
        </pc:spChg>
      </pc:sldChg>
      <pc:sldChg chg="modSp mod">
        <pc:chgData name="Shivani Sidana" userId="7056b978-7668-493f-875d-4a9894c7a2a9" providerId="ADAL" clId="{2F6382A2-05DC-4DCF-AC04-A4480570F67E}" dt="2022-02-09T05:09:00.701" v="14" actId="20577"/>
        <pc:sldMkLst>
          <pc:docMk/>
          <pc:sldMk cId="1659840550" sldId="733"/>
        </pc:sldMkLst>
        <pc:spChg chg="mod">
          <ac:chgData name="Shivani Sidana" userId="7056b978-7668-493f-875d-4a9894c7a2a9" providerId="ADAL" clId="{2F6382A2-05DC-4DCF-AC04-A4480570F67E}" dt="2022-02-09T05:08:45.422" v="11" actId="1076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Shivani Sidana" userId="7056b978-7668-493f-875d-4a9894c7a2a9" providerId="ADAL" clId="{2F6382A2-05DC-4DCF-AC04-A4480570F67E}" dt="2022-02-09T05:09:00.701" v="14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mod">
        <pc:chgData name="Shivani Sidana" userId="7056b978-7668-493f-875d-4a9894c7a2a9" providerId="ADAL" clId="{2F6382A2-05DC-4DCF-AC04-A4480570F67E}" dt="2022-02-09T05:08:17.898" v="7" actId="404"/>
        <pc:sldMkLst>
          <pc:docMk/>
          <pc:sldMk cId="1177269402" sldId="734"/>
        </pc:sldMkLst>
        <pc:spChg chg="mod">
          <ac:chgData name="Shivani Sidana" userId="7056b978-7668-493f-875d-4a9894c7a2a9" providerId="ADAL" clId="{2F6382A2-05DC-4DCF-AC04-A4480570F67E}" dt="2022-02-09T05:08:17.898" v="7" actId="404"/>
          <ac:spMkLst>
            <pc:docMk/>
            <pc:sldMk cId="1177269402" sldId="734"/>
            <ac:spMk id="2" creationId="{7B204085-EECA-4284-9D6A-6371C1BF68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5b17554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95b17554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dirty="0" err="1">
                <a:latin typeface="+mn-lt"/>
                <a:cs typeface="Arial"/>
              </a:rPr>
              <a:t>Datafile</a:t>
            </a:r>
            <a:r>
              <a:rPr lang="it-IT" sz="1100">
                <a:latin typeface="+mn-lt"/>
                <a:cs typeface="Arial"/>
              </a:rPr>
              <a:t>: </a:t>
            </a:r>
            <a:r>
              <a:rPr lang="it-IT">
                <a:latin typeface="+mn-lt"/>
              </a:rPr>
              <a:t>DS3</a:t>
            </a:r>
            <a:r>
              <a:rPr lang="it-IT" sz="1100">
                <a:latin typeface="+mn-lt"/>
                <a:cs typeface="Arial"/>
              </a:rPr>
              <a:t>_</a:t>
            </a:r>
            <a:r>
              <a:rPr lang="it-IT">
                <a:latin typeface="+mn-lt"/>
              </a:rPr>
              <a:t>C6</a:t>
            </a:r>
            <a:r>
              <a:rPr lang="it-IT" sz="1100">
                <a:latin typeface="+mn-lt"/>
                <a:cs typeface="Arial"/>
              </a:rPr>
              <a:t>_S3_Clustering_MallCustomers_Data.csv</a:t>
            </a:r>
            <a:endParaRPr lang="it-IT" sz="11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8DFCDE3-4302-41CA-A820-32A965814448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64B22732-8450-4E8C-926D-0E9AADCE2EE6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B5E0BB29-F297-432A-8D6F-253F557ADBA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B78B68C-E941-43B2-A0B6-C01961B097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90CC65B2-3D2C-4E44-A7B7-5C73D0DF467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B8E2C31-7441-4514-BEF8-AE911CF5BAB5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D7884890-8A62-45F3-BB0E-A339F26E420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2E32F2AE-D71D-4FF8-8464-8156FA97E58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1833AE22-CDA5-4A91-B059-DB95D6194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4" name="Google Shape;10;p1">
            <a:extLst>
              <a:ext uri="{FF2B5EF4-FFF2-40B4-BE49-F238E27FC236}">
                <a16:creationId xmlns:a16="http://schemas.microsoft.com/office/drawing/2014/main" id="{D46A1DEC-C6FE-4C0B-A5F8-2722BA60AC13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Google Shape;35;p7">
            <a:extLst>
              <a:ext uri="{FF2B5EF4-FFF2-40B4-BE49-F238E27FC236}">
                <a16:creationId xmlns:a16="http://schemas.microsoft.com/office/drawing/2014/main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DC547-CD7A-4FD3-A614-929F5607E7B2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12B6BDBE-C6DA-43EB-B04D-7ECAA8315C28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8E4A50-C738-4F66-8552-97B2C1B15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6A4D3C99-81FA-4E09-B9A7-37CA1D508AD2}"/>
              </a:ext>
            </a:extLst>
          </p:cNvPr>
          <p:cNvSpPr txBox="1">
            <a:spLocks noGrp="1"/>
          </p:cNvSpPr>
          <p:nvPr>
            <p:ph type="body" idx="18" hasCustomPrompt="1"/>
          </p:nvPr>
        </p:nvSpPr>
        <p:spPr>
          <a:xfrm>
            <a:off x="217000" y="628650"/>
            <a:ext cx="8552572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E730C3C7-59FA-4FE4-9061-70B83442F8E7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38958901-4E52-4031-AA5C-76293CB73F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7897DAF9-6F0C-4F17-BD7F-2099A748A12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F003896-60D5-48D1-916E-276463736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64CC193-0014-4AAF-B9A2-25674A6E49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2151AA08-1FB2-421D-AC52-AF53C3621D67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25130A3D-4221-4E2B-AEE0-A53D697F2E6E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733F96A-EC9D-4B51-8446-299EB37EB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2" name="Google Shape;8;p1">
            <a:extLst>
              <a:ext uri="{FF2B5EF4-FFF2-40B4-BE49-F238E27FC236}">
                <a16:creationId xmlns:a16="http://schemas.microsoft.com/office/drawing/2014/main" id="{8E99DA12-F1F0-45CF-B19A-6E08CFFBB63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72A54787-0D1C-469E-9864-32D5C710F0A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9FE5D878-6177-47B4-8B6A-8A47E2DE96A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F10A133-8FAD-463B-A00F-74C7727F7E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2E7C9A8-2D3B-4B29-ABC1-33F80B79D54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" name="Google Shape;9;p1">
            <a:extLst>
              <a:ext uri="{FF2B5EF4-FFF2-40B4-BE49-F238E27FC236}">
                <a16:creationId xmlns:a16="http://schemas.microsoft.com/office/drawing/2014/main" id="{C92F7C93-2362-4734-A02D-11E3D2E72E7C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0EE07B15-97FA-4780-84D5-13D62DE1164F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3A50336-D92D-42F5-9A4E-5B3E36054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CC57D720-9EA3-4FF4-8EE7-84067CD3035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17126E1-E037-4DCA-A975-129E88E51C4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7DEF9EEE-AF96-4092-91AA-AF4BFBAD6FB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67B0F8A-7EEE-4A73-823A-D4E233CCE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8" name="Google Shape;8;p1">
            <a:extLst>
              <a:ext uri="{FF2B5EF4-FFF2-40B4-BE49-F238E27FC236}">
                <a16:creationId xmlns:a16="http://schemas.microsoft.com/office/drawing/2014/main" id="{C08E2C6A-1078-473B-A705-01AF52C5E7AE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A1CACCB0-F24B-4F8C-BE22-6AF396243E70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273E27A6-07EE-4B9C-A3D1-2B106D09E8C4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BC19D1F-4C2C-4CB1-A85A-E571EFC397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Type your question here: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Fdiougir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Ehgjedghhg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dfjkjkdfjjf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Self Summary</a:t>
            </a:r>
            <a:endParaRPr lang="en-IN"/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F95A593B-1C10-4F20-A28D-655FAE96FF4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FEE07F56-0780-4214-BB3F-50E4F73A7C9D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Google Shape;10;p1">
            <a:extLst>
              <a:ext uri="{FF2B5EF4-FFF2-40B4-BE49-F238E27FC236}">
                <a16:creationId xmlns:a16="http://schemas.microsoft.com/office/drawing/2014/main" id="{84A5693C-7D92-467F-BE99-015FF5E73B1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8" name="Picture 1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DAC4D20-ADD9-402A-B4B0-9238CC2FF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Debrief</a:t>
            </a:r>
            <a:endParaRPr lang="en-IN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B6998-797D-4118-97C0-170FC06787E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F459BADC-8A42-43B8-A5F3-93C7F790708B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CEA5D388-994D-42E0-9B24-180EAAD5C41C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0A409B0-5A1E-474B-B0C9-7A06B506B6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id="{6712562F-57E7-4635-B835-2A61690CCFA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D3C192CB-0161-4D2E-92E8-AB352827AC1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910185A0-3BDF-4DDD-BB3B-A905E3E0AB71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FD8B6F-EB86-420F-AC9F-12DD77B64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BCE71C77-38C0-41B7-87B3-755B063CF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329" y="272838"/>
            <a:ext cx="7535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A7E99725-77D2-48F1-A72D-A2EA9F9AC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4164" y="1080497"/>
            <a:ext cx="7535838" cy="352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3996" lvl="0" indent="-28799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378" lvl="1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lvl="2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lvl="3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lvl="4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lvl="5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320" lvl="6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509" lvl="7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697" lvl="8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139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3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4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896141" y="303466"/>
            <a:ext cx="1620849" cy="276891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Duration: </a:t>
            </a:r>
          </a:p>
          <a:p>
            <a:pPr lvl="0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652149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1320146"/>
            <a:ext cx="5247384" cy="1737885"/>
          </a:xfrm>
          <a:prstGeom prst="rect">
            <a:avLst/>
          </a:prstGeom>
        </p:spPr>
        <p:txBody>
          <a:bodyPr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575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4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8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9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34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id="{9B7355DC-D0EA-4FDE-966B-F1C4671414B6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9" name="Google Shape;8;p1">
            <a:extLst>
              <a:ext uri="{FF2B5EF4-FFF2-40B4-BE49-F238E27FC236}">
                <a16:creationId xmlns:a16="http://schemas.microsoft.com/office/drawing/2014/main" id="{8EF80E3B-B923-4FC2-A95D-6B04BB9B40A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2F60F07A-5E66-402B-8DD5-4D927813F535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BC95E41-64B3-4BD4-860E-0CEE0527A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Hfjhhgjhgj</a:t>
            </a:r>
            <a:endParaRPr lang="en-US"/>
          </a:p>
          <a:p>
            <a:r>
              <a:rPr lang="en-US" err="1"/>
              <a:t>fjhfjhdf</a:t>
            </a:r>
            <a:endParaRPr lang="en-US"/>
          </a:p>
          <a:p>
            <a:pPr lvl="1"/>
            <a:r>
              <a:rPr lang="en-US" err="1"/>
              <a:t>dggvx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69357455-BBDF-4FC3-8FC0-B84051B394CA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  <p:sldLayoutId id="2147483735" r:id="rId34"/>
    <p:sldLayoutId id="2147483736" r:id="rId35"/>
    <p:sldLayoutId id="2147483738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Arial" panose="020B0604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>
          <p15:clr>
            <a:srgbClr val="EA4335"/>
          </p15:clr>
        </p15:guide>
        <p15:guide id="2" pos="5712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S2_C7_S3_MallCustomer_Data_Project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D2F5-16CF-43CD-9AC8-B1BFEE3B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66609"/>
            <a:ext cx="4186330" cy="1810282"/>
          </a:xfrm>
        </p:spPr>
        <p:txBody>
          <a:bodyPr/>
          <a:lstStyle/>
          <a:p>
            <a:r>
              <a:rPr lang="en-US" sz="3200" b="0" dirty="0"/>
              <a:t>Project Brief</a:t>
            </a:r>
            <a:br>
              <a:rPr lang="en-US" sz="3200" b="0" dirty="0"/>
            </a:br>
            <a:r>
              <a:rPr lang="en-US" dirty="0"/>
              <a:t>Clustering - Mall Customers Segmentation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318407" y="933013"/>
            <a:ext cx="8352063" cy="3523936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Customers who come for shopping in a mall can be grouped in a number of ways. Shopping pattern, spending pattern, shopping score, salary 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 are some of the factors that can be used to divide the customers into different categories.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The reason for these clusters is to help identify those customers who would be interested in certain products, offers and services. The store may strategize its offerings in such a way that it targets only right customers for specific products. This helps in creating a win-win situation for both the store (in terms of revenue and more customers through customer recommendation) and the customer (discounts, offers, reward points, gifts, 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).</a:t>
            </a:r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8408" y="272838"/>
            <a:ext cx="7691759" cy="535200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Mall Customers 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Business </a:t>
            </a:r>
            <a:r>
              <a:rPr lang="en-US" dirty="0">
                <a:cs typeface="Arial"/>
              </a:rPr>
              <a:t>Objective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285750" indent="-285750"/>
            <a:r>
              <a:rPr lang="en-US" dirty="0"/>
              <a:t>To create Customer cluster to identify the different types of customers 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95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639E-12AC-4833-9E65-35CFAF49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MallCustomer</a:t>
            </a:r>
            <a:r>
              <a:rPr lang="en-US" dirty="0"/>
              <a:t> Data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1CDE5B-9EDF-4805-9B76-D11F627728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8171" y="800100"/>
            <a:ext cx="7880350" cy="673100"/>
          </a:xfrm>
          <a:prstGeom prst="rect">
            <a:avLst/>
          </a:prstGeo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customer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dataset has about 100 records in a CSV format</a:t>
            </a:r>
            <a:r>
              <a:rPr lang="en-US" dirty="0">
                <a:ea typeface="+mn-lt"/>
                <a:cs typeface="+mn-lt"/>
              </a:rPr>
              <a:t>. Click </a:t>
            </a:r>
            <a:r>
              <a:rPr lang="en-US" dirty="0">
                <a:ea typeface="+mn-lt"/>
                <a:cs typeface="+mn-lt"/>
                <a:hlinkClick r:id="rId3" action="ppaction://hlinkfile"/>
              </a:rPr>
              <a:t>here</a:t>
            </a:r>
            <a:r>
              <a:rPr lang="en-US" dirty="0">
                <a:ea typeface="+mn-lt"/>
                <a:cs typeface="+mn-lt"/>
              </a:rPr>
              <a:t> to download the datafile for this project.</a:t>
            </a:r>
          </a:p>
          <a:p>
            <a:pPr marL="139700" indent="0">
              <a:buNone/>
            </a:pPr>
            <a:endParaRPr lang="en-US" i="0" dirty="0">
              <a:solidFill>
                <a:srgbClr val="000000"/>
              </a:solidFill>
              <a:effectLst/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B43D71-80C6-4A11-BC43-67B06E4B2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63898"/>
              </p:ext>
            </p:extLst>
          </p:nvPr>
        </p:nvGraphicFramePr>
        <p:xfrm>
          <a:off x="1523999" y="1850150"/>
          <a:ext cx="6784521" cy="225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8001">
                  <a:extLst>
                    <a:ext uri="{9D8B030D-6E8A-4147-A177-3AD203B41FA5}">
                      <a16:colId xmlns:a16="http://schemas.microsoft.com/office/drawing/2014/main" val="2393776403"/>
                    </a:ext>
                  </a:extLst>
                </a:gridCol>
                <a:gridCol w="1914991">
                  <a:extLst>
                    <a:ext uri="{9D8B030D-6E8A-4147-A177-3AD203B41FA5}">
                      <a16:colId xmlns:a16="http://schemas.microsoft.com/office/drawing/2014/main" val="913606954"/>
                    </a:ext>
                  </a:extLst>
                </a:gridCol>
                <a:gridCol w="1116209">
                  <a:extLst>
                    <a:ext uri="{9D8B030D-6E8A-4147-A177-3AD203B41FA5}">
                      <a16:colId xmlns:a16="http://schemas.microsoft.com/office/drawing/2014/main" val="3230457505"/>
                    </a:ext>
                  </a:extLst>
                </a:gridCol>
                <a:gridCol w="3045320">
                  <a:extLst>
                    <a:ext uri="{9D8B030D-6E8A-4147-A177-3AD203B41FA5}">
                      <a16:colId xmlns:a16="http://schemas.microsoft.com/office/drawing/2014/main" val="109232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S. No.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1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unique identification number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4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Gender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Gender of the customer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Age of the customer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1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2"/>
                          </a:solidFill>
                        </a:rPr>
                        <a:t>Annual Income (k$)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Annual income of the customer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2"/>
                          </a:solidFill>
                        </a:rPr>
                        <a:t>Spending Score (1-100)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Spending scores by customer to purchase products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Technical Goals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Understand the data very well. Do all transformations / data engineering / etc. wherever applicable 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Perform Exploratory Data Analysis (EDA)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Carry out all the Data mining tasks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Identify the salient features that will determine the best results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Perform the model evaluation to select the appropriate algorithms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76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6481"/>
      </p:ext>
    </p:extLst>
  </p:cSld>
  <p:clrMapOvr>
    <a:masterClrMapping/>
  </p:clrMapOvr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BB1CA81-A829-4B1F-A2D1-278CF9EEF399}" vid="{7BD185B8-1275-4EAB-8865-08AD561474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8f8198-02fb-408b-a649-baf04150ea28">
      <Terms xmlns="http://schemas.microsoft.com/office/infopath/2007/PartnerControls"/>
    </lcf76f155ced4ddcb4097134ff3c332f>
    <TaxCatchAll xmlns="0f01b7b4-d4b6-47da-93c5-cffa90a406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C9320661FCB478F077E19A50F7652" ma:contentTypeVersion="15" ma:contentTypeDescription="Create a new document." ma:contentTypeScope="" ma:versionID="9b83e744d6f4d5780b25a4e265950778">
  <xsd:schema xmlns:xsd="http://www.w3.org/2001/XMLSchema" xmlns:xs="http://www.w3.org/2001/XMLSchema" xmlns:p="http://schemas.microsoft.com/office/2006/metadata/properties" xmlns:ns2="0f01b7b4-d4b6-47da-93c5-cffa90a406b9" xmlns:ns3="b18f8198-02fb-408b-a649-baf04150ea28" targetNamespace="http://schemas.microsoft.com/office/2006/metadata/properties" ma:root="true" ma:fieldsID="8b5fb20de8d8fdea3fd4f9d83e83c7be" ns2:_="" ns3:_="">
    <xsd:import namespace="0f01b7b4-d4b6-47da-93c5-cffa90a406b9"/>
    <xsd:import namespace="b18f8198-02fb-408b-a649-baf04150ea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1b7b4-d4b6-47da-93c5-cffa90a40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927f78-51af-4269-a9ee-61034ef6eb35}" ma:internalName="TaxCatchAll" ma:showField="CatchAllData" ma:web="0f01b7b4-d4b6-47da-93c5-cffa90a406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f8198-02fb-408b-a649-baf04150e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C1CC9-7427-46A0-9B64-86B4C220D998}">
  <ds:schemaRefs>
    <ds:schemaRef ds:uri="http://schemas.microsoft.com/office/2006/documentManagement/types"/>
    <ds:schemaRef ds:uri="http://purl.org/dc/terms/"/>
    <ds:schemaRef ds:uri="http://purl.org/dc/dcmitype/"/>
    <ds:schemaRef ds:uri="0f01b7b4-d4b6-47da-93c5-cffa90a406b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18f8198-02fb-408b-a649-baf04150ea2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C5AC1-8D46-4015-9966-D0B397B6B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0E2ED-8C2A-47C4-9579-E31A3AB84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1b7b4-d4b6-47da-93c5-cffa90a406b9"/>
    <ds:schemaRef ds:uri="b18f8198-02fb-408b-a649-baf04150e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NIIT Stackroute Sprint</Template>
  <TotalTime>426</TotalTime>
  <Words>302</Words>
  <Application>Microsoft Office PowerPoint</Application>
  <PresentationFormat>On-screen Show (16:9)</PresentationFormat>
  <Paragraphs>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StackRoute</vt:lpstr>
      <vt:lpstr>Project Brief Clustering - Mall Customers Segmentation</vt:lpstr>
      <vt:lpstr>Mall Customers Segmentation</vt:lpstr>
      <vt:lpstr>PowerPoint Presentation</vt:lpstr>
      <vt:lpstr>Data Dictionary: MallCustomer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Describtive and Classical Methods</dc:title>
  <dc:creator>Kugler, Sabine</dc:creator>
  <cp:lastModifiedBy>Lopamudra Bera</cp:lastModifiedBy>
  <cp:revision>79</cp:revision>
  <dcterms:created xsi:type="dcterms:W3CDTF">2021-08-31T10:46:29Z</dcterms:created>
  <dcterms:modified xsi:type="dcterms:W3CDTF">2022-04-07T06:20:55Z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0x010100D80C9320661FCB478F077E19A50F7652</vt:lpwstr>
  </property>
  <property fmtid="{D5CDD505-2E9C-101B-9397-08002B2CF9AE}" pid="3" name="MediaServiceImageTags">
    <vt:lpwstr/>
  </property>
</Properties>
</file>