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4"/>
  </p:sldMasterIdLst>
  <p:notesMasterIdLst>
    <p:notesMasterId r:id="rId12"/>
  </p:notesMasterIdLst>
  <p:handoutMasterIdLst>
    <p:handoutMasterId r:id="rId13"/>
  </p:handoutMasterIdLst>
  <p:sldIdLst>
    <p:sldId id="700" r:id="rId5"/>
    <p:sldId id="711" r:id="rId6"/>
    <p:sldId id="262" r:id="rId7"/>
    <p:sldId id="721" r:id="rId8"/>
    <p:sldId id="722" r:id="rId9"/>
    <p:sldId id="716" r:id="rId10"/>
    <p:sldId id="268" r:id="rId11"/>
  </p:sldIdLst>
  <p:sldSz cx="9144000" cy="5143500" type="screen16x9"/>
  <p:notesSz cx="6858000" cy="9144000"/>
  <p:embeddedFontLst>
    <p:embeddedFont>
      <p:font typeface="Helvetica Neue"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736" userDrawn="1">
          <p15:clr>
            <a:srgbClr val="A4A3A4"/>
          </p15:clr>
        </p15:guide>
        <p15:guide id="2" orient="horz" pos="327" userDrawn="1">
          <p15:clr>
            <a:srgbClr val="A4A3A4"/>
          </p15:clr>
        </p15:guide>
        <p15:guide id="3" orient="horz" pos="396" userDrawn="1">
          <p15:clr>
            <a:srgbClr val="A4A3A4"/>
          </p15:clr>
        </p15:guide>
        <p15:guide id="4" orient="horz" pos="2652" userDrawn="1">
          <p15:clr>
            <a:srgbClr val="A4A3A4"/>
          </p15:clr>
        </p15:guide>
        <p15:guide id="5" pos="589" userDrawn="1">
          <p15:clr>
            <a:srgbClr val="A4A3A4"/>
          </p15:clr>
        </p15:guide>
        <p15:guide id="6" pos="144" userDrawn="1">
          <p15:clr>
            <a:srgbClr val="A4A3A4"/>
          </p15:clr>
        </p15:guide>
        <p15:guide id="7" pos="2760" userDrawn="1">
          <p15:clr>
            <a:srgbClr val="A4A3A4"/>
          </p15:clr>
        </p15:guide>
        <p15:guide id="8" pos="264" userDrawn="1">
          <p15:clr>
            <a:srgbClr val="A4A3A4"/>
          </p15:clr>
        </p15:guide>
        <p15:guide id="9" orient="horz" pos="8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hivani Sidana" initials="SS" lastIdx="11" clrIdx="6">
    <p:extLst>
      <p:ext uri="{19B8F6BF-5375-455C-9EA6-DF929625EA0E}">
        <p15:presenceInfo xmlns:p15="http://schemas.microsoft.com/office/powerpoint/2012/main" userId="S::Shivani.9.Sidana@in.niit.com::7056b978-7668-493f-875d-4a9894c7a2a9" providerId="AD"/>
      </p:ext>
    </p:extLst>
  </p:cmAuthor>
  <p:cmAuthor id="1" name="Rekha Bhagchandani" initials="" lastIdx="8" clrIdx="0"/>
  <p:cmAuthor id="2" name="Rekha Bhagchandani" initials="RB" lastIdx="14" clrIdx="1">
    <p:extLst>
      <p:ext uri="{19B8F6BF-5375-455C-9EA6-DF929625EA0E}">
        <p15:presenceInfo xmlns:p15="http://schemas.microsoft.com/office/powerpoint/2012/main" userId="S-1-5-21-436374069-1275210071-682003330-107008" providerId="AD"/>
      </p:ext>
    </p:extLst>
  </p:cmAuthor>
  <p:cmAuthor id="3" name="Sanya Bhargava" initials="SB" lastIdx="1" clrIdx="2">
    <p:extLst>
      <p:ext uri="{19B8F6BF-5375-455C-9EA6-DF929625EA0E}">
        <p15:presenceInfo xmlns:p15="http://schemas.microsoft.com/office/powerpoint/2012/main" userId="S::Sanya.Bhargava@in.niit.com::48a5be65-531b-49a3-a91c-731fdeca1a05" providerId="AD"/>
      </p:ext>
    </p:extLst>
  </p:cmAuthor>
  <p:cmAuthor id="4" name="Kugler, Sabine" initials="KS" lastIdx="6" clrIdx="3">
    <p:extLst>
      <p:ext uri="{19B8F6BF-5375-455C-9EA6-DF929625EA0E}">
        <p15:presenceInfo xmlns:p15="http://schemas.microsoft.com/office/powerpoint/2012/main" userId="S::Sabine.Kugler@iais.fraunhofer.de::2fb80145-f993-4b27-a05a-8dee524e3cbc" providerId="AD"/>
      </p:ext>
    </p:extLst>
  </p:cmAuthor>
  <p:cmAuthor id="5" name="Priyanka Bhargava" initials="PB" lastIdx="20" clrIdx="4">
    <p:extLst>
      <p:ext uri="{19B8F6BF-5375-455C-9EA6-DF929625EA0E}">
        <p15:presenceInfo xmlns:p15="http://schemas.microsoft.com/office/powerpoint/2012/main" userId="S::Priyanka.Bhargava@in.niit.com::e4ef0388-e6f0-4ab3-b88a-62ca0c4d6d53" providerId="AD"/>
      </p:ext>
    </p:extLst>
  </p:cmAuthor>
  <p:cmAuthor id="6" name="Lopamudra Bera" initials="LB" lastIdx="7" clrIdx="5">
    <p:extLst>
      <p:ext uri="{19B8F6BF-5375-455C-9EA6-DF929625EA0E}">
        <p15:presenceInfo xmlns:p15="http://schemas.microsoft.com/office/powerpoint/2012/main" userId="S::lopamudra.bera@in.niit.com::4afe22d6-82bb-4c55-80e2-493fedc832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9230"/>
    <a:srgbClr val="F9E022"/>
    <a:srgbClr val="1E1E1E"/>
    <a:srgbClr val="282C34"/>
    <a:srgbClr val="FF4556"/>
    <a:srgbClr val="F5F5F5"/>
    <a:srgbClr val="4F75D6"/>
    <a:srgbClr val="E9EDEE"/>
    <a:srgbClr val="FC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AE752-F17B-4F63-9767-3BBAF357CD15}" v="216" dt="2022-02-08T12:33:01.214"/>
    <p1510:client id="{304429FC-2988-0A3F-97EE-2EC9475EFF0D}" v="3" dt="2022-02-09T05:58:28.298"/>
    <p1510:client id="{51554CC1-7395-4296-938C-62CF5E52881E}" v="107" dt="2022-02-08T12:07:43.361"/>
    <p1510:client id="{C4634F3A-5D2C-879D-7E23-ACA5FB24584E}" v="9" dt="2022-02-08T12:16:29.110"/>
    <p1510:client id="{F2F9BA05-9E1B-49EB-989F-55AD5D593293}" v="5" dt="2022-02-08T11:50:46.633"/>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1" autoAdjust="0"/>
  </p:normalViewPr>
  <p:slideViewPr>
    <p:cSldViewPr snapToGrid="0">
      <p:cViewPr varScale="1">
        <p:scale>
          <a:sx n="106" d="100"/>
          <a:sy n="106" d="100"/>
        </p:scale>
        <p:origin x="778" y="67"/>
      </p:cViewPr>
      <p:guideLst>
        <p:guide pos="2736"/>
        <p:guide orient="horz" pos="327"/>
        <p:guide orient="horz" pos="396"/>
        <p:guide orient="horz" pos="2652"/>
        <p:guide pos="589"/>
        <p:guide pos="144"/>
        <p:guide pos="2760"/>
        <p:guide pos="264"/>
        <p:guide orient="horz" pos="80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idana" userId="S::shivani.9.sidana@in.niit.com::7056b978-7668-493f-875d-4a9894c7a2a9" providerId="AD" clId="Web-{C4634F3A-5D2C-879D-7E23-ACA5FB24584E}"/>
    <pc:docChg chg="modSld">
      <pc:chgData name="Shivani Sidana" userId="S::shivani.9.sidana@in.niit.com::7056b978-7668-493f-875d-4a9894c7a2a9" providerId="AD" clId="Web-{C4634F3A-5D2C-879D-7E23-ACA5FB24584E}" dt="2022-02-08T12:16:35.032" v="8" actId="1076"/>
      <pc:docMkLst>
        <pc:docMk/>
      </pc:docMkLst>
      <pc:sldChg chg="addSp modSp">
        <pc:chgData name="Shivani Sidana" userId="S::shivani.9.sidana@in.niit.com::7056b978-7668-493f-875d-4a9894c7a2a9" providerId="AD" clId="Web-{C4634F3A-5D2C-879D-7E23-ACA5FB24584E}" dt="2022-02-08T12:16:35.032" v="8" actId="1076"/>
        <pc:sldMkLst>
          <pc:docMk/>
          <pc:sldMk cId="444291674" sldId="719"/>
        </pc:sldMkLst>
        <pc:spChg chg="mod">
          <ac:chgData name="Shivani Sidana" userId="S::shivani.9.sidana@in.niit.com::7056b978-7668-493f-875d-4a9894c7a2a9" providerId="AD" clId="Web-{C4634F3A-5D2C-879D-7E23-ACA5FB24584E}" dt="2022-02-08T12:10:35.867" v="6" actId="20577"/>
          <ac:spMkLst>
            <pc:docMk/>
            <pc:sldMk cId="444291674" sldId="719"/>
            <ac:spMk id="2" creationId="{313A883E-3671-46DB-8BE5-CA6BC5165A5E}"/>
          </ac:spMkLst>
        </pc:spChg>
        <pc:graphicFrameChg chg="add mod">
          <ac:chgData name="Shivani Sidana" userId="S::shivani.9.sidana@in.niit.com::7056b978-7668-493f-875d-4a9894c7a2a9" providerId="AD" clId="Web-{C4634F3A-5D2C-879D-7E23-ACA5FB24584E}" dt="2022-02-08T12:16:35.032" v="8" actId="1076"/>
          <ac:graphicFrameMkLst>
            <pc:docMk/>
            <pc:sldMk cId="444291674" sldId="719"/>
            <ac:graphicFrameMk id="4" creationId="{C925E2A5-4716-4CEE-B9B4-CDB9E7B41FB6}"/>
          </ac:graphicFrameMkLst>
        </pc:graphicFrameChg>
      </pc:sldChg>
    </pc:docChg>
  </pc:docChgLst>
  <pc:docChgLst>
    <pc:chgData name="Priyanka Bhargava" userId="S::priyanka.bhargava@in.niit.com::e4ef0388-e6f0-4ab3-b88a-62ca0c4d6d53" providerId="AD" clId="Web-{277E5CE7-1FF8-2371-8AE6-579CE520E9CA}"/>
    <pc:docChg chg="modSld">
      <pc:chgData name="Priyanka Bhargava" userId="S::priyanka.bhargava@in.niit.com::e4ef0388-e6f0-4ab3-b88a-62ca0c4d6d53" providerId="AD" clId="Web-{277E5CE7-1FF8-2371-8AE6-579CE520E9CA}" dt="2021-12-23T06:39:21.196" v="0" actId="20577"/>
      <pc:docMkLst>
        <pc:docMk/>
      </pc:docMkLst>
      <pc:sldChg chg="modSp">
        <pc:chgData name="Priyanka Bhargava" userId="S::priyanka.bhargava@in.niit.com::e4ef0388-e6f0-4ab3-b88a-62ca0c4d6d53" providerId="AD" clId="Web-{277E5CE7-1FF8-2371-8AE6-579CE520E9CA}" dt="2021-12-23T06:39:21.196" v="0" actId="20577"/>
        <pc:sldMkLst>
          <pc:docMk/>
          <pc:sldMk cId="0" sldId="711"/>
        </pc:sldMkLst>
        <pc:spChg chg="mod">
          <ac:chgData name="Priyanka Bhargava" userId="S::priyanka.bhargava@in.niit.com::e4ef0388-e6f0-4ab3-b88a-62ca0c4d6d53" providerId="AD" clId="Web-{277E5CE7-1FF8-2371-8AE6-579CE520E9CA}" dt="2021-12-23T06:39:21.196" v="0" actId="20577"/>
          <ac:spMkLst>
            <pc:docMk/>
            <pc:sldMk cId="0" sldId="711"/>
            <ac:spMk id="217" creationId="{00000000-0000-0000-0000-000000000000}"/>
          </ac:spMkLst>
        </pc:spChg>
      </pc:sldChg>
    </pc:docChg>
  </pc:docChgLst>
  <pc:docChgLst>
    <pc:chgData name="Lopamudra Bera" userId="S::lopamudra.bera@in.niit.com::4afe22d6-82bb-4c55-80e2-493fedc832a1" providerId="AD" clId="Web-{840FC370-9A7C-4EA3-8730-31DCDA588682}"/>
    <pc:docChg chg="modSld">
      <pc:chgData name="Lopamudra Bera" userId="S::lopamudra.bera@in.niit.com::4afe22d6-82bb-4c55-80e2-493fedc832a1" providerId="AD" clId="Web-{840FC370-9A7C-4EA3-8730-31DCDA588682}" dt="2022-02-07T13:12:00.179" v="233"/>
      <pc:docMkLst>
        <pc:docMk/>
      </pc:docMkLst>
      <pc:sldChg chg="modSp addCm">
        <pc:chgData name="Lopamudra Bera" userId="S::lopamudra.bera@in.niit.com::4afe22d6-82bb-4c55-80e2-493fedc832a1" providerId="AD" clId="Web-{840FC370-9A7C-4EA3-8730-31DCDA588682}" dt="2022-02-07T13:09:36.131" v="232"/>
        <pc:sldMkLst>
          <pc:docMk/>
          <pc:sldMk cId="708353300" sldId="714"/>
        </pc:sldMkLst>
        <pc:spChg chg="mod">
          <ac:chgData name="Lopamudra Bera" userId="S::lopamudra.bera@in.niit.com::4afe22d6-82bb-4c55-80e2-493fedc832a1" providerId="AD" clId="Web-{840FC370-9A7C-4EA3-8730-31DCDA588682}" dt="2022-02-07T13:09:29.584" v="231" actId="20577"/>
          <ac:spMkLst>
            <pc:docMk/>
            <pc:sldMk cId="708353300" sldId="714"/>
            <ac:spMk id="2" creationId="{F5CA48A3-1814-42AF-A787-7EEC08FFB888}"/>
          </ac:spMkLst>
        </pc:spChg>
      </pc:sldChg>
      <pc:sldChg chg="modSp addCm modCm">
        <pc:chgData name="Lopamudra Bera" userId="S::lopamudra.bera@in.niit.com::4afe22d6-82bb-4c55-80e2-493fedc832a1" providerId="AD" clId="Web-{840FC370-9A7C-4EA3-8730-31DCDA588682}" dt="2022-02-07T12:28:13.049" v="224" actId="20577"/>
        <pc:sldMkLst>
          <pc:docMk/>
          <pc:sldMk cId="444291674" sldId="719"/>
        </pc:sldMkLst>
        <pc:spChg chg="mod">
          <ac:chgData name="Lopamudra Bera" userId="S::lopamudra.bera@in.niit.com::4afe22d6-82bb-4c55-80e2-493fedc832a1" providerId="AD" clId="Web-{840FC370-9A7C-4EA3-8730-31DCDA588682}" dt="2022-02-07T12:28:13.049" v="224" actId="20577"/>
          <ac:spMkLst>
            <pc:docMk/>
            <pc:sldMk cId="444291674" sldId="719"/>
            <ac:spMk id="3" creationId="{ADCA47B8-B694-4D40-A542-D6B5D704B26E}"/>
          </ac:spMkLst>
        </pc:spChg>
      </pc:sldChg>
      <pc:sldChg chg="addCm">
        <pc:chgData name="Lopamudra Bera" userId="S::lopamudra.bera@in.niit.com::4afe22d6-82bb-4c55-80e2-493fedc832a1" providerId="AD" clId="Web-{840FC370-9A7C-4EA3-8730-31DCDA588682}" dt="2022-02-07T12:22:23.451" v="1"/>
        <pc:sldMkLst>
          <pc:docMk/>
          <pc:sldMk cId="504465124" sldId="720"/>
        </pc:sldMkLst>
      </pc:sldChg>
      <pc:sldChg chg="addCm">
        <pc:chgData name="Lopamudra Bera" userId="S::lopamudra.bera@in.niit.com::4afe22d6-82bb-4c55-80e2-493fedc832a1" providerId="AD" clId="Web-{840FC370-9A7C-4EA3-8730-31DCDA588682}" dt="2022-02-07T13:12:00.179" v="233"/>
        <pc:sldMkLst>
          <pc:docMk/>
          <pc:sldMk cId="1765631876" sldId="723"/>
        </pc:sldMkLst>
      </pc:sldChg>
      <pc:sldChg chg="addCm">
        <pc:chgData name="Lopamudra Bera" userId="S::lopamudra.bera@in.niit.com::4afe22d6-82bb-4c55-80e2-493fedc832a1" providerId="AD" clId="Web-{840FC370-9A7C-4EA3-8730-31DCDA588682}" dt="2022-02-07T12:23:16.733" v="2"/>
        <pc:sldMkLst>
          <pc:docMk/>
          <pc:sldMk cId="923141291" sldId="731"/>
        </pc:sldMkLst>
      </pc:sldChg>
    </pc:docChg>
  </pc:docChgLst>
  <pc:docChgLst>
    <pc:chgData name="Lopamudra Bera" userId="4afe22d6-82bb-4c55-80e2-493fedc832a1" providerId="ADAL" clId="{4AC0308D-6EE8-4EEF-8DAB-D242B8D4070E}"/>
    <pc:docChg chg="undo custSel addSld delSld modSld">
      <pc:chgData name="Lopamudra Bera" userId="4afe22d6-82bb-4c55-80e2-493fedc832a1" providerId="ADAL" clId="{4AC0308D-6EE8-4EEF-8DAB-D242B8D4070E}" dt="2021-12-17T09:11:48.656" v="843" actId="20577"/>
      <pc:docMkLst>
        <pc:docMk/>
      </pc:docMkLst>
      <pc:sldChg chg="addSp delSp modSp del mod modClrScheme chgLayout modNotesTx">
        <pc:chgData name="Lopamudra Bera" userId="4afe22d6-82bb-4c55-80e2-493fedc832a1" providerId="ADAL" clId="{4AC0308D-6EE8-4EEF-8DAB-D242B8D4070E}" dt="2021-12-17T09:03:11.387" v="608" actId="47"/>
        <pc:sldMkLst>
          <pc:docMk/>
          <pc:sldMk cId="626713383" sldId="257"/>
        </pc:sldMkLst>
        <pc:spChg chg="mod ord">
          <ac:chgData name="Lopamudra Bera" userId="4afe22d6-82bb-4c55-80e2-493fedc832a1" providerId="ADAL" clId="{4AC0308D-6EE8-4EEF-8DAB-D242B8D4070E}" dt="2021-12-17T08:46:09.969" v="332" actId="242"/>
          <ac:spMkLst>
            <pc:docMk/>
            <pc:sldMk cId="626713383" sldId="257"/>
            <ac:spMk id="6" creationId="{00000000-0000-0000-0000-000000000000}"/>
          </ac:spMkLst>
        </pc:spChg>
        <pc:spChg chg="mod ord">
          <ac:chgData name="Lopamudra Bera" userId="4afe22d6-82bb-4c55-80e2-493fedc832a1" providerId="ADAL" clId="{4AC0308D-6EE8-4EEF-8DAB-D242B8D4070E}" dt="2021-12-17T09:00:13.271" v="572" actId="20577"/>
          <ac:spMkLst>
            <pc:docMk/>
            <pc:sldMk cId="626713383" sldId="257"/>
            <ac:spMk id="7" creationId="{00000000-0000-0000-0000-000000000000}"/>
          </ac:spMkLst>
        </pc:spChg>
        <pc:spChg chg="del mod ord">
          <ac:chgData name="Lopamudra Bera" userId="4afe22d6-82bb-4c55-80e2-493fedc832a1" providerId="ADAL" clId="{4AC0308D-6EE8-4EEF-8DAB-D242B8D4070E}" dt="2021-12-17T06:23:35.736" v="16" actId="478"/>
          <ac:spMkLst>
            <pc:docMk/>
            <pc:sldMk cId="626713383" sldId="257"/>
            <ac:spMk id="8" creationId="{00000000-0000-0000-0000-000000000000}"/>
          </ac:spMkLst>
        </pc:spChg>
        <pc:spChg chg="add del mod">
          <ac:chgData name="Lopamudra Bera" userId="4afe22d6-82bb-4c55-80e2-493fedc832a1" providerId="ADAL" clId="{4AC0308D-6EE8-4EEF-8DAB-D242B8D4070E}" dt="2021-12-17T06:24:12.988" v="22" actId="478"/>
          <ac:spMkLst>
            <pc:docMk/>
            <pc:sldMk cId="626713383" sldId="257"/>
            <ac:spMk id="9" creationId="{278F0B2A-41A5-475E-993A-1A985CA71C54}"/>
          </ac:spMkLst>
        </pc:spChg>
      </pc:sldChg>
      <pc:sldChg chg="addSp delSp modSp mod modClrScheme chgLayout">
        <pc:chgData name="Lopamudra Bera" userId="4afe22d6-82bb-4c55-80e2-493fedc832a1" providerId="ADAL" clId="{4AC0308D-6EE8-4EEF-8DAB-D242B8D4070E}" dt="2021-12-17T09:11:48.656" v="843" actId="20577"/>
        <pc:sldMkLst>
          <pc:docMk/>
          <pc:sldMk cId="1729554568" sldId="262"/>
        </pc:sldMkLst>
        <pc:spChg chg="del mod ord">
          <ac:chgData name="Lopamudra Bera" userId="4afe22d6-82bb-4c55-80e2-493fedc832a1" providerId="ADAL" clId="{4AC0308D-6EE8-4EEF-8DAB-D242B8D4070E}" dt="2021-12-17T06:21:51.333" v="6" actId="478"/>
          <ac:spMkLst>
            <pc:docMk/>
            <pc:sldMk cId="1729554568" sldId="262"/>
            <ac:spMk id="2" creationId="{F642394B-82AB-43B2-972C-9C866A37C5ED}"/>
          </ac:spMkLst>
        </pc:spChg>
        <pc:spChg chg="mod ord">
          <ac:chgData name="Lopamudra Bera" userId="4afe22d6-82bb-4c55-80e2-493fedc832a1" providerId="ADAL" clId="{4AC0308D-6EE8-4EEF-8DAB-D242B8D4070E}" dt="2021-12-17T06:21:58.230" v="7" actId="255"/>
          <ac:spMkLst>
            <pc:docMk/>
            <pc:sldMk cId="1729554568" sldId="262"/>
            <ac:spMk id="3" creationId="{482198B2-0139-4687-9307-4AF6CB6E56AC}"/>
          </ac:spMkLst>
        </pc:spChg>
        <pc:spChg chg="add mod ord">
          <ac:chgData name="Lopamudra Bera" userId="4afe22d6-82bb-4c55-80e2-493fedc832a1" providerId="ADAL" clId="{4AC0308D-6EE8-4EEF-8DAB-D242B8D4070E}" dt="2021-12-17T09:11:48.656" v="843" actId="20577"/>
          <ac:spMkLst>
            <pc:docMk/>
            <pc:sldMk cId="1729554568" sldId="262"/>
            <ac:spMk id="4" creationId="{A181195A-6D71-4E79-97F9-500917BE8DAF}"/>
          </ac:spMkLst>
        </pc:spChg>
      </pc:sldChg>
      <pc:sldChg chg="del">
        <pc:chgData name="Lopamudra Bera" userId="4afe22d6-82bb-4c55-80e2-493fedc832a1" providerId="ADAL" clId="{4AC0308D-6EE8-4EEF-8DAB-D242B8D4070E}" dt="2021-12-17T06:24:51.673" v="35" actId="47"/>
        <pc:sldMkLst>
          <pc:docMk/>
          <pc:sldMk cId="3703784166" sldId="267"/>
        </pc:sldMkLst>
      </pc:sldChg>
      <pc:sldChg chg="modSp add mod">
        <pc:chgData name="Lopamudra Bera" userId="4afe22d6-82bb-4c55-80e2-493fedc832a1" providerId="ADAL" clId="{4AC0308D-6EE8-4EEF-8DAB-D242B8D4070E}" dt="2021-12-17T09:02:51.950" v="605" actId="20577"/>
        <pc:sldMkLst>
          <pc:docMk/>
          <pc:sldMk cId="973944337" sldId="279"/>
        </pc:sldMkLst>
        <pc:spChg chg="mod">
          <ac:chgData name="Lopamudra Bera" userId="4afe22d6-82bb-4c55-80e2-493fedc832a1" providerId="ADAL" clId="{4AC0308D-6EE8-4EEF-8DAB-D242B8D4070E}" dt="2021-12-17T09:02:51.950" v="605" actId="20577"/>
          <ac:spMkLst>
            <pc:docMk/>
            <pc:sldMk cId="973944337" sldId="279"/>
            <ac:spMk id="4" creationId="{AC6173D7-DC27-4413-B2E2-66400970543D}"/>
          </ac:spMkLst>
        </pc:spChg>
        <pc:spChg chg="mod">
          <ac:chgData name="Lopamudra Bera" userId="4afe22d6-82bb-4c55-80e2-493fedc832a1" providerId="ADAL" clId="{4AC0308D-6EE8-4EEF-8DAB-D242B8D4070E}" dt="2021-12-17T09:02:37.260" v="602" actId="6549"/>
          <ac:spMkLst>
            <pc:docMk/>
            <pc:sldMk cId="973944337" sldId="279"/>
            <ac:spMk id="5" creationId="{708F9F17-45D0-41E3-963E-6EA197127D9F}"/>
          </ac:spMkLst>
        </pc:spChg>
      </pc:sldChg>
      <pc:sldChg chg="modSp mod">
        <pc:chgData name="Lopamudra Bera" userId="4afe22d6-82bb-4c55-80e2-493fedc832a1" providerId="ADAL" clId="{4AC0308D-6EE8-4EEF-8DAB-D242B8D4070E}" dt="2021-12-17T06:28:19.891" v="61" actId="20577"/>
        <pc:sldMkLst>
          <pc:docMk/>
          <pc:sldMk cId="2053753382" sldId="700"/>
        </pc:sldMkLst>
        <pc:spChg chg="mod">
          <ac:chgData name="Lopamudra Bera" userId="4afe22d6-82bb-4c55-80e2-493fedc832a1" providerId="ADAL" clId="{4AC0308D-6EE8-4EEF-8DAB-D242B8D4070E}" dt="2021-12-17T06:28:19.891" v="61" actId="20577"/>
          <ac:spMkLst>
            <pc:docMk/>
            <pc:sldMk cId="2053753382" sldId="700"/>
            <ac:spMk id="2" creationId="{F0DAD2F5-16CF-43CD-9AC8-B1BFEE3BA95A}"/>
          </ac:spMkLst>
        </pc:spChg>
      </pc:sldChg>
      <pc:sldChg chg="del">
        <pc:chgData name="Lopamudra Bera" userId="4afe22d6-82bb-4c55-80e2-493fedc832a1" providerId="ADAL" clId="{4AC0308D-6EE8-4EEF-8DAB-D242B8D4070E}" dt="2021-12-17T06:29:23.475" v="62" actId="2696"/>
        <pc:sldMkLst>
          <pc:docMk/>
          <pc:sldMk cId="4249776055" sldId="701"/>
        </pc:sldMkLst>
      </pc:sldChg>
      <pc:sldChg chg="modSp new mod">
        <pc:chgData name="Lopamudra Bera" userId="4afe22d6-82bb-4c55-80e2-493fedc832a1" providerId="ADAL" clId="{4AC0308D-6EE8-4EEF-8DAB-D242B8D4070E}" dt="2021-12-17T07:04:01.519" v="254" actId="21"/>
        <pc:sldMkLst>
          <pc:docMk/>
          <pc:sldMk cId="4039112148" sldId="702"/>
        </pc:sldMkLst>
        <pc:spChg chg="mod">
          <ac:chgData name="Lopamudra Bera" userId="4afe22d6-82bb-4c55-80e2-493fedc832a1" providerId="ADAL" clId="{4AC0308D-6EE8-4EEF-8DAB-D242B8D4070E}" dt="2021-12-17T06:24:37.804" v="33" actId="20577"/>
          <ac:spMkLst>
            <pc:docMk/>
            <pc:sldMk cId="4039112148" sldId="702"/>
            <ac:spMk id="2" creationId="{F23FFF3C-7E8B-43B6-ABE8-29AB8CA65683}"/>
          </ac:spMkLst>
        </pc:spChg>
        <pc:spChg chg="mod">
          <ac:chgData name="Lopamudra Bera" userId="4afe22d6-82bb-4c55-80e2-493fedc832a1" providerId="ADAL" clId="{4AC0308D-6EE8-4EEF-8DAB-D242B8D4070E}" dt="2021-12-17T07:04:01.519" v="254" actId="21"/>
          <ac:spMkLst>
            <pc:docMk/>
            <pc:sldMk cId="4039112148" sldId="702"/>
            <ac:spMk id="3" creationId="{B0E2B0D8-F2F8-46C4-B9B0-94F78BC85A94}"/>
          </ac:spMkLst>
        </pc:spChg>
      </pc:sldChg>
      <pc:sldChg chg="modSp new mod">
        <pc:chgData name="Lopamudra Bera" userId="4afe22d6-82bb-4c55-80e2-493fedc832a1" providerId="ADAL" clId="{4AC0308D-6EE8-4EEF-8DAB-D242B8D4070E}" dt="2021-12-17T07:05:56.013" v="303" actId="20577"/>
        <pc:sldMkLst>
          <pc:docMk/>
          <pc:sldMk cId="4276353387" sldId="703"/>
        </pc:sldMkLst>
        <pc:spChg chg="mod">
          <ac:chgData name="Lopamudra Bera" userId="4afe22d6-82bb-4c55-80e2-493fedc832a1" providerId="ADAL" clId="{4AC0308D-6EE8-4EEF-8DAB-D242B8D4070E}" dt="2021-12-17T07:05:20.317" v="285" actId="20577"/>
          <ac:spMkLst>
            <pc:docMk/>
            <pc:sldMk cId="4276353387" sldId="703"/>
            <ac:spMk id="2" creationId="{CE9D17C5-F097-473F-ADBA-C72C54B7F9E9}"/>
          </ac:spMkLst>
        </pc:spChg>
        <pc:spChg chg="mod">
          <ac:chgData name="Lopamudra Bera" userId="4afe22d6-82bb-4c55-80e2-493fedc832a1" providerId="ADAL" clId="{4AC0308D-6EE8-4EEF-8DAB-D242B8D4070E}" dt="2021-12-17T07:05:56.013" v="303" actId="20577"/>
          <ac:spMkLst>
            <pc:docMk/>
            <pc:sldMk cId="4276353387" sldId="703"/>
            <ac:spMk id="3" creationId="{6D798174-C533-4A4F-B313-CE085A11A784}"/>
          </ac:spMkLst>
        </pc:spChg>
      </pc:sldChg>
      <pc:sldChg chg="modSp new mod">
        <pc:chgData name="Lopamudra Bera" userId="4afe22d6-82bb-4c55-80e2-493fedc832a1" providerId="ADAL" clId="{4AC0308D-6EE8-4EEF-8DAB-D242B8D4070E}" dt="2021-12-17T07:07:30.966" v="322" actId="20577"/>
        <pc:sldMkLst>
          <pc:docMk/>
          <pc:sldMk cId="2208624918" sldId="704"/>
        </pc:sldMkLst>
        <pc:spChg chg="mod">
          <ac:chgData name="Lopamudra Bera" userId="4afe22d6-82bb-4c55-80e2-493fedc832a1" providerId="ADAL" clId="{4AC0308D-6EE8-4EEF-8DAB-D242B8D4070E}" dt="2021-12-17T07:06:45.088" v="312" actId="20577"/>
          <ac:spMkLst>
            <pc:docMk/>
            <pc:sldMk cId="2208624918" sldId="704"/>
            <ac:spMk id="2" creationId="{9CE9BE6B-EBB7-4D3D-ACA4-2FDF3786A287}"/>
          </ac:spMkLst>
        </pc:spChg>
        <pc:spChg chg="mod">
          <ac:chgData name="Lopamudra Bera" userId="4afe22d6-82bb-4c55-80e2-493fedc832a1" providerId="ADAL" clId="{4AC0308D-6EE8-4EEF-8DAB-D242B8D4070E}" dt="2021-12-17T07:07:30.966" v="322" actId="20577"/>
          <ac:spMkLst>
            <pc:docMk/>
            <pc:sldMk cId="2208624918" sldId="704"/>
            <ac:spMk id="3" creationId="{991B8BCA-6B79-420F-8EB2-178B32287EA3}"/>
          </ac:spMkLst>
        </pc:spChg>
      </pc:sldChg>
      <pc:sldChg chg="modSp new mod">
        <pc:chgData name="Lopamudra Bera" userId="4afe22d6-82bb-4c55-80e2-493fedc832a1" providerId="ADAL" clId="{4AC0308D-6EE8-4EEF-8DAB-D242B8D4070E}" dt="2021-12-17T07:05:12.872" v="277" actId="20577"/>
        <pc:sldMkLst>
          <pc:docMk/>
          <pc:sldMk cId="1822186073" sldId="705"/>
        </pc:sldMkLst>
        <pc:spChg chg="mod">
          <ac:chgData name="Lopamudra Bera" userId="4afe22d6-82bb-4c55-80e2-493fedc832a1" providerId="ADAL" clId="{4AC0308D-6EE8-4EEF-8DAB-D242B8D4070E}" dt="2021-12-17T07:05:12.872" v="277" actId="20577"/>
          <ac:spMkLst>
            <pc:docMk/>
            <pc:sldMk cId="1822186073" sldId="705"/>
            <ac:spMk id="2" creationId="{0717A2D1-6B2E-465E-8A7B-7AA9E19EDC0B}"/>
          </ac:spMkLst>
        </pc:spChg>
        <pc:spChg chg="mod">
          <ac:chgData name="Lopamudra Bera" userId="4afe22d6-82bb-4c55-80e2-493fedc832a1" providerId="ADAL" clId="{4AC0308D-6EE8-4EEF-8DAB-D242B8D4070E}" dt="2021-12-17T07:04:56.835" v="269" actId="20577"/>
          <ac:spMkLst>
            <pc:docMk/>
            <pc:sldMk cId="1822186073" sldId="705"/>
            <ac:spMk id="3" creationId="{B3B76630-8E5C-47B1-8DE2-44B08ED0B519}"/>
          </ac:spMkLst>
        </pc:spChg>
      </pc:sldChg>
      <pc:sldChg chg="modSp new mod">
        <pc:chgData name="Lopamudra Bera" userId="4afe22d6-82bb-4c55-80e2-493fedc832a1" providerId="ADAL" clId="{4AC0308D-6EE8-4EEF-8DAB-D242B8D4070E}" dt="2021-12-17T07:08:52.564" v="331" actId="20577"/>
        <pc:sldMkLst>
          <pc:docMk/>
          <pc:sldMk cId="1561534658" sldId="706"/>
        </pc:sldMkLst>
        <pc:spChg chg="mod">
          <ac:chgData name="Lopamudra Bera" userId="4afe22d6-82bb-4c55-80e2-493fedc832a1" providerId="ADAL" clId="{4AC0308D-6EE8-4EEF-8DAB-D242B8D4070E}" dt="2021-12-17T07:07:38.833" v="324" actId="20577"/>
          <ac:spMkLst>
            <pc:docMk/>
            <pc:sldMk cId="1561534658" sldId="706"/>
            <ac:spMk id="2" creationId="{06BA06A8-1FD9-4F2C-A781-287A742C2BDF}"/>
          </ac:spMkLst>
        </pc:spChg>
        <pc:spChg chg="mod">
          <ac:chgData name="Lopamudra Bera" userId="4afe22d6-82bb-4c55-80e2-493fedc832a1" providerId="ADAL" clId="{4AC0308D-6EE8-4EEF-8DAB-D242B8D4070E}" dt="2021-12-17T07:08:52.564" v="331" actId="20577"/>
          <ac:spMkLst>
            <pc:docMk/>
            <pc:sldMk cId="1561534658" sldId="706"/>
            <ac:spMk id="3" creationId="{97AFA2B2-5ABE-478D-99EB-4B8B3C0B1F1A}"/>
          </ac:spMkLst>
        </pc:spChg>
      </pc:sldChg>
      <pc:sldChg chg="modSp add mod">
        <pc:chgData name="Lopamudra Bera" userId="4afe22d6-82bb-4c55-80e2-493fedc832a1" providerId="ADAL" clId="{4AC0308D-6EE8-4EEF-8DAB-D242B8D4070E}" dt="2021-12-17T07:06:37.397" v="310" actId="20577"/>
        <pc:sldMkLst>
          <pc:docMk/>
          <pc:sldMk cId="702681164" sldId="707"/>
        </pc:sldMkLst>
        <pc:spChg chg="mod">
          <ac:chgData name="Lopamudra Bera" userId="4afe22d6-82bb-4c55-80e2-493fedc832a1" providerId="ADAL" clId="{4AC0308D-6EE8-4EEF-8DAB-D242B8D4070E}" dt="2021-12-17T07:06:37.397" v="310" actId="20577"/>
          <ac:spMkLst>
            <pc:docMk/>
            <pc:sldMk cId="702681164" sldId="707"/>
            <ac:spMk id="3" creationId="{991B8BCA-6B79-420F-8EB2-178B32287EA3}"/>
          </ac:spMkLst>
        </pc:spChg>
      </pc:sldChg>
      <pc:sldChg chg="modSp new del mod">
        <pc:chgData name="Lopamudra Bera" userId="4afe22d6-82bb-4c55-80e2-493fedc832a1" providerId="ADAL" clId="{4AC0308D-6EE8-4EEF-8DAB-D242B8D4070E}" dt="2021-12-17T09:04:46.714" v="615" actId="47"/>
        <pc:sldMkLst>
          <pc:docMk/>
          <pc:sldMk cId="1662250359" sldId="708"/>
        </pc:sldMkLst>
        <pc:spChg chg="mod">
          <ac:chgData name="Lopamudra Bera" userId="4afe22d6-82bb-4c55-80e2-493fedc832a1" providerId="ADAL" clId="{4AC0308D-6EE8-4EEF-8DAB-D242B8D4070E}" dt="2021-12-17T09:04:29.835" v="613" actId="20577"/>
          <ac:spMkLst>
            <pc:docMk/>
            <pc:sldMk cId="1662250359" sldId="708"/>
            <ac:spMk id="3" creationId="{9BCD50D3-580B-4596-801C-DE7A43CEEA15}"/>
          </ac:spMkLst>
        </pc:spChg>
      </pc:sldChg>
      <pc:sldChg chg="modSp new del mod">
        <pc:chgData name="Lopamudra Bera" userId="4afe22d6-82bb-4c55-80e2-493fedc832a1" providerId="ADAL" clId="{4AC0308D-6EE8-4EEF-8DAB-D242B8D4070E}" dt="2021-12-17T09:03:18.311" v="609" actId="47"/>
        <pc:sldMkLst>
          <pc:docMk/>
          <pc:sldMk cId="1178755843" sldId="709"/>
        </pc:sldMkLst>
        <pc:spChg chg="mod">
          <ac:chgData name="Lopamudra Bera" userId="4afe22d6-82bb-4c55-80e2-493fedc832a1" providerId="ADAL" clId="{4AC0308D-6EE8-4EEF-8DAB-D242B8D4070E}" dt="2021-12-17T09:00:56.195" v="573" actId="21"/>
          <ac:spMkLst>
            <pc:docMk/>
            <pc:sldMk cId="1178755843" sldId="709"/>
            <ac:spMk id="3" creationId="{C3998DE7-06E9-416C-9C71-8F180141987B}"/>
          </ac:spMkLst>
        </pc:spChg>
      </pc:sldChg>
      <pc:sldChg chg="modSp new mod modNotesTx">
        <pc:chgData name="Lopamudra Bera" userId="4afe22d6-82bb-4c55-80e2-493fedc832a1" providerId="ADAL" clId="{4AC0308D-6EE8-4EEF-8DAB-D242B8D4070E}" dt="2021-12-17T09:10:33.307" v="841" actId="20577"/>
        <pc:sldMkLst>
          <pc:docMk/>
          <pc:sldMk cId="231563448" sldId="710"/>
        </pc:sldMkLst>
        <pc:spChg chg="mod">
          <ac:chgData name="Lopamudra Bera" userId="4afe22d6-82bb-4c55-80e2-493fedc832a1" providerId="ADAL" clId="{4AC0308D-6EE8-4EEF-8DAB-D242B8D4070E}" dt="2021-12-17T09:07:05.557" v="626" actId="20577"/>
          <ac:spMkLst>
            <pc:docMk/>
            <pc:sldMk cId="231563448" sldId="710"/>
            <ac:spMk id="2" creationId="{71071AF9-7692-4A5D-B1FF-93CA20B35F56}"/>
          </ac:spMkLst>
        </pc:spChg>
        <pc:spChg chg="mod">
          <ac:chgData name="Lopamudra Bera" userId="4afe22d6-82bb-4c55-80e2-493fedc832a1" providerId="ADAL" clId="{4AC0308D-6EE8-4EEF-8DAB-D242B8D4070E}" dt="2021-12-17T09:09:30.976" v="786" actId="20577"/>
          <ac:spMkLst>
            <pc:docMk/>
            <pc:sldMk cId="231563448" sldId="710"/>
            <ac:spMk id="3" creationId="{128C765D-72D2-4287-91B7-3C9AF0B53CBF}"/>
          </ac:spMkLst>
        </pc:spChg>
      </pc:sldChg>
      <pc:sldChg chg="new del">
        <pc:chgData name="Lopamudra Bera" userId="4afe22d6-82bb-4c55-80e2-493fedc832a1" providerId="ADAL" clId="{4AC0308D-6EE8-4EEF-8DAB-D242B8D4070E}" dt="2021-12-17T09:03:04.693" v="606" actId="47"/>
        <pc:sldMkLst>
          <pc:docMk/>
          <pc:sldMk cId="4040412153" sldId="710"/>
        </pc:sldMkLst>
      </pc:sldChg>
      <pc:sldMasterChg chg="delSldLayout">
        <pc:chgData name="Lopamudra Bera" userId="4afe22d6-82bb-4c55-80e2-493fedc832a1" providerId="ADAL" clId="{4AC0308D-6EE8-4EEF-8DAB-D242B8D4070E}" dt="2021-12-17T06:24:51.673" v="35" actId="47"/>
        <pc:sldMasterMkLst>
          <pc:docMk/>
          <pc:sldMasterMk cId="0" sldId="2147483665"/>
        </pc:sldMasterMkLst>
        <pc:sldLayoutChg chg="del">
          <pc:chgData name="Lopamudra Bera" userId="4afe22d6-82bb-4c55-80e2-493fedc832a1" providerId="ADAL" clId="{4AC0308D-6EE8-4EEF-8DAB-D242B8D4070E}" dt="2021-12-17T06:24:51.673" v="35" actId="47"/>
          <pc:sldLayoutMkLst>
            <pc:docMk/>
            <pc:sldMasterMk cId="0" sldId="2147483665"/>
            <pc:sldLayoutMk cId="4014195088" sldId="2147483737"/>
          </pc:sldLayoutMkLst>
        </pc:sldLayoutChg>
      </pc:sldMasterChg>
    </pc:docChg>
  </pc:docChgLst>
  <pc:docChgLst>
    <pc:chgData name="Lopamudra Bera" userId="S::lopamudra.bera@in.niit.com::4afe22d6-82bb-4c55-80e2-493fedc832a1" providerId="AD" clId="Web-{AF3EFB28-83C4-4354-AF84-1E83B5F93A03}"/>
    <pc:docChg chg="modSld">
      <pc:chgData name="Lopamudra Bera" userId="S::lopamudra.bera@in.niit.com::4afe22d6-82bb-4c55-80e2-493fedc832a1" providerId="AD" clId="Web-{AF3EFB28-83C4-4354-AF84-1E83B5F93A03}" dt="2021-12-17T06:10:41.614" v="3" actId="20577"/>
      <pc:docMkLst>
        <pc:docMk/>
      </pc:docMkLst>
      <pc:sldChg chg="modSp">
        <pc:chgData name="Lopamudra Bera" userId="S::lopamudra.bera@in.niit.com::4afe22d6-82bb-4c55-80e2-493fedc832a1" providerId="AD" clId="Web-{AF3EFB28-83C4-4354-AF84-1E83B5F93A03}" dt="2021-12-17T06:10:41.614" v="3" actId="20577"/>
        <pc:sldMkLst>
          <pc:docMk/>
          <pc:sldMk cId="2053753382" sldId="700"/>
        </pc:sldMkLst>
        <pc:spChg chg="mod">
          <ac:chgData name="Lopamudra Bera" userId="S::lopamudra.bera@in.niit.com::4afe22d6-82bb-4c55-80e2-493fedc832a1" providerId="AD" clId="Web-{AF3EFB28-83C4-4354-AF84-1E83B5F93A03}" dt="2021-12-17T06:10:41.614" v="3" actId="20577"/>
          <ac:spMkLst>
            <pc:docMk/>
            <pc:sldMk cId="2053753382" sldId="700"/>
            <ac:spMk id="2" creationId="{F0DAD2F5-16CF-43CD-9AC8-B1BFEE3BA95A}"/>
          </ac:spMkLst>
        </pc:spChg>
      </pc:sldChg>
    </pc:docChg>
  </pc:docChgLst>
  <pc:docChgLst>
    <pc:chgData name="Lopamudra Bera" userId="S::lopamudra.bera@in.niit.com::4afe22d6-82bb-4c55-80e2-493fedc832a1" providerId="AD" clId="Web-{A1D5E3CB-AF92-4561-A372-FA582E1D354F}"/>
    <pc:docChg chg="modSld">
      <pc:chgData name="Lopamudra Bera" userId="S::lopamudra.bera@in.niit.com::4afe22d6-82bb-4c55-80e2-493fedc832a1" providerId="AD" clId="Web-{A1D5E3CB-AF92-4561-A372-FA582E1D354F}" dt="2022-02-07T13:13:47.497" v="2" actId="20577"/>
      <pc:docMkLst>
        <pc:docMk/>
      </pc:docMkLst>
      <pc:sldChg chg="modSp addCm">
        <pc:chgData name="Lopamudra Bera" userId="S::lopamudra.bera@in.niit.com::4afe22d6-82bb-4c55-80e2-493fedc832a1" providerId="AD" clId="Web-{A1D5E3CB-AF92-4561-A372-FA582E1D354F}" dt="2022-02-07T13:13:47.497" v="2" actId="20577"/>
        <pc:sldMkLst>
          <pc:docMk/>
          <pc:sldMk cId="1094564607" sldId="724"/>
        </pc:sldMkLst>
        <pc:spChg chg="mod">
          <ac:chgData name="Lopamudra Bera" userId="S::lopamudra.bera@in.niit.com::4afe22d6-82bb-4c55-80e2-493fedc832a1" providerId="AD" clId="Web-{A1D5E3CB-AF92-4561-A372-FA582E1D354F}" dt="2022-02-07T13:13:47.497" v="2" actId="20577"/>
          <ac:spMkLst>
            <pc:docMk/>
            <pc:sldMk cId="1094564607" sldId="724"/>
            <ac:spMk id="3" creationId="{90B0AB8E-0056-4247-85EB-308E460B9DA6}"/>
          </ac:spMkLst>
        </pc:spChg>
      </pc:sldChg>
    </pc:docChg>
  </pc:docChgLst>
  <pc:docChgLst>
    <pc:chgData name="Shivani Sidana" userId="S::shivani.9.sidana@in.niit.com::7056b978-7668-493f-875d-4a9894c7a2a9" providerId="AD" clId="Web-{333EF765-2FB8-4543-AF60-E56A2FCB8FB2}"/>
    <pc:docChg chg="modSld">
      <pc:chgData name="Shivani Sidana" userId="S::shivani.9.sidana@in.niit.com::7056b978-7668-493f-875d-4a9894c7a2a9" providerId="AD" clId="Web-{333EF765-2FB8-4543-AF60-E56A2FCB8FB2}" dt="2022-02-08T05:46:28.473" v="31"/>
      <pc:docMkLst>
        <pc:docMk/>
      </pc:docMkLst>
      <pc:sldChg chg="delCm">
        <pc:chgData name="Shivani Sidana" userId="S::shivani.9.sidana@in.niit.com::7056b978-7668-493f-875d-4a9894c7a2a9" providerId="AD" clId="Web-{333EF765-2FB8-4543-AF60-E56A2FCB8FB2}" dt="2022-02-08T05:43:00.326" v="0"/>
        <pc:sldMkLst>
          <pc:docMk/>
          <pc:sldMk cId="1729554568" sldId="262"/>
        </pc:sldMkLst>
      </pc:sldChg>
      <pc:sldChg chg="delCm">
        <pc:chgData name="Shivani Sidana" userId="S::shivani.9.sidana@in.niit.com::7056b978-7668-493f-875d-4a9894c7a2a9" providerId="AD" clId="Web-{333EF765-2FB8-4543-AF60-E56A2FCB8FB2}" dt="2022-02-08T05:45:42.440" v="28"/>
        <pc:sldMkLst>
          <pc:docMk/>
          <pc:sldMk cId="708353300" sldId="714"/>
        </pc:sldMkLst>
      </pc:sldChg>
      <pc:sldChg chg="modSp addCm delCm modCm">
        <pc:chgData name="Shivani Sidana" userId="S::shivani.9.sidana@in.niit.com::7056b978-7668-493f-875d-4a9894c7a2a9" providerId="AD" clId="Web-{333EF765-2FB8-4543-AF60-E56A2FCB8FB2}" dt="2022-02-08T05:44:49.329" v="27" actId="20577"/>
        <pc:sldMkLst>
          <pc:docMk/>
          <pc:sldMk cId="504465124" sldId="720"/>
        </pc:sldMkLst>
        <pc:spChg chg="mod">
          <ac:chgData name="Shivani Sidana" userId="S::shivani.9.sidana@in.niit.com::7056b978-7668-493f-875d-4a9894c7a2a9" providerId="AD" clId="Web-{333EF765-2FB8-4543-AF60-E56A2FCB8FB2}" dt="2022-02-08T05:44:49.329" v="27" actId="20577"/>
          <ac:spMkLst>
            <pc:docMk/>
            <pc:sldMk cId="504465124" sldId="720"/>
            <ac:spMk id="9" creationId="{8B1CDE5B-9EDF-4805-9B76-D11F627728E8}"/>
          </ac:spMkLst>
        </pc:spChg>
      </pc:sldChg>
      <pc:sldChg chg="delCm">
        <pc:chgData name="Shivani Sidana" userId="S::shivani.9.sidana@in.niit.com::7056b978-7668-493f-875d-4a9894c7a2a9" providerId="AD" clId="Web-{333EF765-2FB8-4543-AF60-E56A2FCB8FB2}" dt="2022-02-08T05:46:12.973" v="30"/>
        <pc:sldMkLst>
          <pc:docMk/>
          <pc:sldMk cId="1765631876" sldId="723"/>
        </pc:sldMkLst>
      </pc:sldChg>
      <pc:sldChg chg="delCm">
        <pc:chgData name="Shivani Sidana" userId="S::shivani.9.sidana@in.niit.com::7056b978-7668-493f-875d-4a9894c7a2a9" providerId="AD" clId="Web-{333EF765-2FB8-4543-AF60-E56A2FCB8FB2}" dt="2022-02-08T05:46:28.473" v="31"/>
        <pc:sldMkLst>
          <pc:docMk/>
          <pc:sldMk cId="1094564607" sldId="724"/>
        </pc:sldMkLst>
      </pc:sldChg>
      <pc:sldChg chg="modSp">
        <pc:chgData name="Shivani Sidana" userId="S::shivani.9.sidana@in.niit.com::7056b978-7668-493f-875d-4a9894c7a2a9" providerId="AD" clId="Web-{333EF765-2FB8-4543-AF60-E56A2FCB8FB2}" dt="2022-02-08T05:45:52.878" v="29" actId="1076"/>
        <pc:sldMkLst>
          <pc:docMk/>
          <pc:sldMk cId="1710746041" sldId="730"/>
        </pc:sldMkLst>
        <pc:spChg chg="mod">
          <ac:chgData name="Shivani Sidana" userId="S::shivani.9.sidana@in.niit.com::7056b978-7668-493f-875d-4a9894c7a2a9" providerId="AD" clId="Web-{333EF765-2FB8-4543-AF60-E56A2FCB8FB2}" dt="2022-02-08T05:45:52.878" v="29" actId="1076"/>
          <ac:spMkLst>
            <pc:docMk/>
            <pc:sldMk cId="1710746041" sldId="730"/>
            <ac:spMk id="3" creationId="{10B7E9CE-3583-43CE-AF2C-6297528FE06D}"/>
          </ac:spMkLst>
        </pc:spChg>
      </pc:sldChg>
    </pc:docChg>
  </pc:docChgLst>
  <pc:docChgLst>
    <pc:chgData name="Lopamudra Bera" userId="S::lopamudra.bera@in.niit.com::4afe22d6-82bb-4c55-80e2-493fedc832a1" providerId="AD" clId="Web-{F2E6ACD7-4C20-42EA-850A-216B6E711767}"/>
    <pc:docChg chg="modSld">
      <pc:chgData name="Lopamudra Bera" userId="S::lopamudra.bera@in.niit.com::4afe22d6-82bb-4c55-80e2-493fedc832a1" providerId="AD" clId="Web-{F2E6ACD7-4C20-42EA-850A-216B6E711767}" dt="2021-12-23T06:09:15.131" v="176" actId="20577"/>
      <pc:docMkLst>
        <pc:docMk/>
      </pc:docMkLst>
      <pc:sldChg chg="modSp">
        <pc:chgData name="Lopamudra Bera" userId="S::lopamudra.bera@in.niit.com::4afe22d6-82bb-4c55-80e2-493fedc832a1" providerId="AD" clId="Web-{F2E6ACD7-4C20-42EA-850A-216B6E711767}" dt="2021-12-23T06:09:15.131" v="176" actId="20577"/>
        <pc:sldMkLst>
          <pc:docMk/>
          <pc:sldMk cId="444291674" sldId="719"/>
        </pc:sldMkLst>
        <pc:spChg chg="mod">
          <ac:chgData name="Lopamudra Bera" userId="S::lopamudra.bera@in.niit.com::4afe22d6-82bb-4c55-80e2-493fedc832a1" providerId="AD" clId="Web-{F2E6ACD7-4C20-42EA-850A-216B6E711767}" dt="2021-12-23T06:09:15.131" v="176" actId="20577"/>
          <ac:spMkLst>
            <pc:docMk/>
            <pc:sldMk cId="444291674" sldId="719"/>
            <ac:spMk id="3" creationId="{ADCA47B8-B694-4D40-A542-D6B5D704B26E}"/>
          </ac:spMkLst>
        </pc:spChg>
      </pc:sldChg>
    </pc:docChg>
  </pc:docChgLst>
  <pc:docChgLst>
    <pc:chgData name="Shivani Sidana" userId="S::shivani.9.sidana@in.niit.com::7056b978-7668-493f-875d-4a9894c7a2a9" providerId="AD" clId="Web-{304429FC-2988-0A3F-97EE-2EC9475EFF0D}"/>
    <pc:docChg chg="addSld modSld">
      <pc:chgData name="Shivani Sidana" userId="S::shivani.9.sidana@in.niit.com::7056b978-7668-493f-875d-4a9894c7a2a9" providerId="AD" clId="Web-{304429FC-2988-0A3F-97EE-2EC9475EFF0D}" dt="2022-02-09T05:58:28.298" v="1"/>
      <pc:docMkLst>
        <pc:docMk/>
      </pc:docMkLst>
      <pc:sldChg chg="modSp">
        <pc:chgData name="Shivani Sidana" userId="S::shivani.9.sidana@in.niit.com::7056b978-7668-493f-875d-4a9894c7a2a9" providerId="AD" clId="Web-{304429FC-2988-0A3F-97EE-2EC9475EFF0D}" dt="2022-02-09T05:58:02.250" v="0" actId="20577"/>
        <pc:sldMkLst>
          <pc:docMk/>
          <pc:sldMk cId="444291674" sldId="719"/>
        </pc:sldMkLst>
        <pc:spChg chg="mod">
          <ac:chgData name="Shivani Sidana" userId="S::shivani.9.sidana@in.niit.com::7056b978-7668-493f-875d-4a9894c7a2a9" providerId="AD" clId="Web-{304429FC-2988-0A3F-97EE-2EC9475EFF0D}" dt="2022-02-09T05:58:02.250" v="0" actId="20577"/>
          <ac:spMkLst>
            <pc:docMk/>
            <pc:sldMk cId="444291674" sldId="719"/>
            <ac:spMk id="2" creationId="{313A883E-3671-46DB-8BE5-CA6BC5165A5E}"/>
          </ac:spMkLst>
        </pc:spChg>
      </pc:sldChg>
      <pc:sldChg chg="add">
        <pc:chgData name="Shivani Sidana" userId="S::shivani.9.sidana@in.niit.com::7056b978-7668-493f-875d-4a9894c7a2a9" providerId="AD" clId="Web-{304429FC-2988-0A3F-97EE-2EC9475EFF0D}" dt="2022-02-09T05:58:28.298" v="1"/>
        <pc:sldMkLst>
          <pc:docMk/>
          <pc:sldMk cId="3738917639" sldId="735"/>
        </pc:sldMkLst>
      </pc:sldChg>
    </pc:docChg>
  </pc:docChgLst>
  <pc:docChgLst>
    <pc:chgData name="Lopamudra Bera" userId="S::lopamudra.bera@in.niit.com::4afe22d6-82bb-4c55-80e2-493fedc832a1" providerId="AD" clId="Web-{51554CC1-7395-4296-938C-62CF5E52881E}"/>
    <pc:docChg chg="modSld">
      <pc:chgData name="Lopamudra Bera" userId="S::lopamudra.bera@in.niit.com::4afe22d6-82bb-4c55-80e2-493fedc832a1" providerId="AD" clId="Web-{51554CC1-7395-4296-938C-62CF5E52881E}" dt="2022-02-08T12:07:42.971" v="98" actId="20577"/>
      <pc:docMkLst>
        <pc:docMk/>
      </pc:docMkLst>
      <pc:sldChg chg="modSp">
        <pc:chgData name="Lopamudra Bera" userId="S::lopamudra.bera@in.niit.com::4afe22d6-82bb-4c55-80e2-493fedc832a1" providerId="AD" clId="Web-{51554CC1-7395-4296-938C-62CF5E52881E}" dt="2022-02-08T12:07:11.173" v="84" actId="20577"/>
        <pc:sldMkLst>
          <pc:docMk/>
          <pc:sldMk cId="35397677" sldId="732"/>
        </pc:sldMkLst>
        <pc:spChg chg="mod">
          <ac:chgData name="Lopamudra Bera" userId="S::lopamudra.bera@in.niit.com::4afe22d6-82bb-4c55-80e2-493fedc832a1" providerId="AD" clId="Web-{51554CC1-7395-4296-938C-62CF5E52881E}" dt="2022-02-08T12:07:11.173" v="84" actId="20577"/>
          <ac:spMkLst>
            <pc:docMk/>
            <pc:sldMk cId="35397677" sldId="732"/>
            <ac:spMk id="2" creationId="{C0946833-EC93-47CA-81C5-5AA3470A38B3}"/>
          </ac:spMkLst>
        </pc:spChg>
        <pc:spChg chg="mod">
          <ac:chgData name="Lopamudra Bera" userId="S::lopamudra.bera@in.niit.com::4afe22d6-82bb-4c55-80e2-493fedc832a1" providerId="AD" clId="Web-{51554CC1-7395-4296-938C-62CF5E52881E}" dt="2022-02-08T12:04:27.155" v="13" actId="20577"/>
          <ac:spMkLst>
            <pc:docMk/>
            <pc:sldMk cId="35397677" sldId="732"/>
            <ac:spMk id="3" creationId="{D83BBB80-1D8B-40E4-B41B-586C08C49E93}"/>
          </ac:spMkLst>
        </pc:spChg>
      </pc:sldChg>
      <pc:sldChg chg="modSp">
        <pc:chgData name="Lopamudra Bera" userId="S::lopamudra.bera@in.niit.com::4afe22d6-82bb-4c55-80e2-493fedc832a1" providerId="AD" clId="Web-{51554CC1-7395-4296-938C-62CF5E52881E}" dt="2022-02-08T12:07:42.971" v="98" actId="20577"/>
        <pc:sldMkLst>
          <pc:docMk/>
          <pc:sldMk cId="1659840550" sldId="733"/>
        </pc:sldMkLst>
        <pc:spChg chg="mod">
          <ac:chgData name="Lopamudra Bera" userId="S::lopamudra.bera@in.niit.com::4afe22d6-82bb-4c55-80e2-493fedc832a1" providerId="AD" clId="Web-{51554CC1-7395-4296-938C-62CF5E52881E}" dt="2022-02-08T12:07:42.971" v="98" actId="20577"/>
          <ac:spMkLst>
            <pc:docMk/>
            <pc:sldMk cId="1659840550" sldId="733"/>
            <ac:spMk id="2" creationId="{C920BC7C-CFCE-438B-9519-B1E0B3BCDCCE}"/>
          </ac:spMkLst>
        </pc:spChg>
      </pc:sldChg>
    </pc:docChg>
  </pc:docChgLst>
  <pc:docChgLst>
    <pc:chgData name="Priyanka Bhargava" userId="e4ef0388-e6f0-4ab3-b88a-62ca0c4d6d53" providerId="ADAL" clId="{7C7C9931-067D-449D-97DC-05935C5C3821}"/>
    <pc:docChg chg="undo custSel addSld delSld modSld modMainMaster">
      <pc:chgData name="Priyanka Bhargava" userId="e4ef0388-e6f0-4ab3-b88a-62ca0c4d6d53" providerId="ADAL" clId="{7C7C9931-067D-449D-97DC-05935C5C3821}" dt="2021-12-23T12:46:04.494" v="1021" actId="1076"/>
      <pc:docMkLst>
        <pc:docMk/>
      </pc:docMkLst>
      <pc:sldChg chg="modSp mod">
        <pc:chgData name="Priyanka Bhargava" userId="e4ef0388-e6f0-4ab3-b88a-62ca0c4d6d53" providerId="ADAL" clId="{7C7C9931-067D-449D-97DC-05935C5C3821}" dt="2021-12-23T12:39:05.924" v="942" actId="6549"/>
        <pc:sldMkLst>
          <pc:docMk/>
          <pc:sldMk cId="1729554568" sldId="262"/>
        </pc:sldMkLst>
        <pc:spChg chg="mod">
          <ac:chgData name="Priyanka Bhargava" userId="e4ef0388-e6f0-4ab3-b88a-62ca0c4d6d53" providerId="ADAL" clId="{7C7C9931-067D-449D-97DC-05935C5C3821}" dt="2021-12-23T08:55:37.921" v="677" actId="20577"/>
          <ac:spMkLst>
            <pc:docMk/>
            <pc:sldMk cId="1729554568" sldId="262"/>
            <ac:spMk id="3" creationId="{482198B2-0139-4687-9307-4AF6CB6E56AC}"/>
          </ac:spMkLst>
        </pc:spChg>
        <pc:spChg chg="mod">
          <ac:chgData name="Priyanka Bhargava" userId="e4ef0388-e6f0-4ab3-b88a-62ca0c4d6d53" providerId="ADAL" clId="{7C7C9931-067D-449D-97DC-05935C5C3821}" dt="2021-12-23T12:39:05.924" v="942" actId="6549"/>
          <ac:spMkLst>
            <pc:docMk/>
            <pc:sldMk cId="1729554568" sldId="262"/>
            <ac:spMk id="4" creationId="{A181195A-6D71-4E79-97F9-500917BE8DAF}"/>
          </ac:spMkLst>
        </pc:spChg>
      </pc:sldChg>
      <pc:sldChg chg="delSp modSp mod addCm modCm">
        <pc:chgData name="Priyanka Bhargava" userId="e4ef0388-e6f0-4ab3-b88a-62ca0c4d6d53" providerId="ADAL" clId="{7C7C9931-067D-449D-97DC-05935C5C3821}" dt="2021-12-23T09:06:32.723" v="702"/>
        <pc:sldMkLst>
          <pc:docMk/>
          <pc:sldMk cId="1226566549" sldId="664"/>
        </pc:sldMkLst>
        <pc:spChg chg="mod">
          <ac:chgData name="Priyanka Bhargava" userId="e4ef0388-e6f0-4ab3-b88a-62ca0c4d6d53" providerId="ADAL" clId="{7C7C9931-067D-449D-97DC-05935C5C3821}" dt="2021-12-23T08:34:28.364" v="380" actId="207"/>
          <ac:spMkLst>
            <pc:docMk/>
            <pc:sldMk cId="1226566549" sldId="664"/>
            <ac:spMk id="2" creationId="{DDF5BD34-FC7F-4EB8-A738-3155A7B6FA59}"/>
          </ac:spMkLst>
        </pc:spChg>
        <pc:spChg chg="del mod">
          <ac:chgData name="Priyanka Bhargava" userId="e4ef0388-e6f0-4ab3-b88a-62ca0c4d6d53" providerId="ADAL" clId="{7C7C9931-067D-449D-97DC-05935C5C3821}" dt="2021-12-23T08:52:52.559" v="663" actId="478"/>
          <ac:spMkLst>
            <pc:docMk/>
            <pc:sldMk cId="1226566549" sldId="664"/>
            <ac:spMk id="11" creationId="{4693419C-3D93-4224-8996-A87B83C58230}"/>
          </ac:spMkLst>
        </pc:spChg>
      </pc:sldChg>
      <pc:sldChg chg="addCm modCm">
        <pc:chgData name="Priyanka Bhargava" userId="e4ef0388-e6f0-4ab3-b88a-62ca0c4d6d53" providerId="ADAL" clId="{7C7C9931-067D-449D-97DC-05935C5C3821}" dt="2021-12-23T08:55:18.483" v="669"/>
        <pc:sldMkLst>
          <pc:docMk/>
          <pc:sldMk cId="2053753382" sldId="700"/>
        </pc:sldMkLst>
      </pc:sldChg>
      <pc:sldChg chg="modSp mod">
        <pc:chgData name="Priyanka Bhargava" userId="e4ef0388-e6f0-4ab3-b88a-62ca0c4d6d53" providerId="ADAL" clId="{7C7C9931-067D-449D-97DC-05935C5C3821}" dt="2021-12-23T12:41:24.821" v="974" actId="6549"/>
        <pc:sldMkLst>
          <pc:docMk/>
          <pc:sldMk cId="0" sldId="711"/>
        </pc:sldMkLst>
        <pc:spChg chg="mod">
          <ac:chgData name="Priyanka Bhargava" userId="e4ef0388-e6f0-4ab3-b88a-62ca0c4d6d53" providerId="ADAL" clId="{7C7C9931-067D-449D-97DC-05935C5C3821}" dt="2021-12-23T12:39:52.128" v="945" actId="20577"/>
          <ac:spMkLst>
            <pc:docMk/>
            <pc:sldMk cId="0" sldId="711"/>
            <ac:spMk id="216" creationId="{00000000-0000-0000-0000-000000000000}"/>
          </ac:spMkLst>
        </pc:spChg>
        <pc:spChg chg="mod">
          <ac:chgData name="Priyanka Bhargava" userId="e4ef0388-e6f0-4ab3-b88a-62ca0c4d6d53" providerId="ADAL" clId="{7C7C9931-067D-449D-97DC-05935C5C3821}" dt="2021-12-23T12:41:24.821" v="974" actId="6549"/>
          <ac:spMkLst>
            <pc:docMk/>
            <pc:sldMk cId="0" sldId="711"/>
            <ac:spMk id="217" creationId="{00000000-0000-0000-0000-000000000000}"/>
          </ac:spMkLst>
        </pc:spChg>
      </pc:sldChg>
      <pc:sldChg chg="modSp mod">
        <pc:chgData name="Priyanka Bhargava" userId="e4ef0388-e6f0-4ab3-b88a-62ca0c4d6d53" providerId="ADAL" clId="{7C7C9931-067D-449D-97DC-05935C5C3821}" dt="2021-12-23T12:41:35.214" v="977" actId="1076"/>
        <pc:sldMkLst>
          <pc:docMk/>
          <pc:sldMk cId="2182877413" sldId="712"/>
        </pc:sldMkLst>
        <pc:spChg chg="mod">
          <ac:chgData name="Priyanka Bhargava" userId="e4ef0388-e6f0-4ab3-b88a-62ca0c4d6d53" providerId="ADAL" clId="{7C7C9931-067D-449D-97DC-05935C5C3821}" dt="2021-12-23T12:41:27.347" v="975" actId="6549"/>
          <ac:spMkLst>
            <pc:docMk/>
            <pc:sldMk cId="2182877413" sldId="712"/>
            <ac:spMk id="2" creationId="{17534A55-EB7E-4AF3-824C-DB09B2A1FD58}"/>
          </ac:spMkLst>
        </pc:spChg>
        <pc:spChg chg="mod">
          <ac:chgData name="Priyanka Bhargava" userId="e4ef0388-e6f0-4ab3-b88a-62ca0c4d6d53" providerId="ADAL" clId="{7C7C9931-067D-449D-97DC-05935C5C3821}" dt="2021-12-23T12:41:35.214" v="977" actId="1076"/>
          <ac:spMkLst>
            <pc:docMk/>
            <pc:sldMk cId="2182877413" sldId="712"/>
            <ac:spMk id="3" creationId="{F88546AB-2955-4B28-B778-17E912CA2042}"/>
          </ac:spMkLst>
        </pc:spChg>
      </pc:sldChg>
      <pc:sldChg chg="addSp delSp modSp mod">
        <pc:chgData name="Priyanka Bhargava" userId="e4ef0388-e6f0-4ab3-b88a-62ca0c4d6d53" providerId="ADAL" clId="{7C7C9931-067D-449D-97DC-05935C5C3821}" dt="2021-12-23T12:41:37.998" v="978" actId="1076"/>
        <pc:sldMkLst>
          <pc:docMk/>
          <pc:sldMk cId="537226263" sldId="713"/>
        </pc:sldMkLst>
        <pc:spChg chg="del mod">
          <ac:chgData name="Priyanka Bhargava" userId="e4ef0388-e6f0-4ab3-b88a-62ca0c4d6d53" providerId="ADAL" clId="{7C7C9931-067D-449D-97DC-05935C5C3821}" dt="2021-12-23T08:26:04.289" v="256" actId="478"/>
          <ac:spMkLst>
            <pc:docMk/>
            <pc:sldMk cId="537226263" sldId="713"/>
            <ac:spMk id="2" creationId="{02A61FC5-320B-4EBB-A6B7-AA77B90BE4F4}"/>
          </ac:spMkLst>
        </pc:spChg>
        <pc:spChg chg="mod">
          <ac:chgData name="Priyanka Bhargava" userId="e4ef0388-e6f0-4ab3-b88a-62ca0c4d6d53" providerId="ADAL" clId="{7C7C9931-067D-449D-97DC-05935C5C3821}" dt="2021-12-23T12:41:37.998" v="978" actId="1076"/>
          <ac:spMkLst>
            <pc:docMk/>
            <pc:sldMk cId="537226263" sldId="713"/>
            <ac:spMk id="3" creationId="{E8918AAB-005F-4652-BCE6-68E11F60E3AF}"/>
          </ac:spMkLst>
        </pc:spChg>
        <pc:spChg chg="add del mod">
          <ac:chgData name="Priyanka Bhargava" userId="e4ef0388-e6f0-4ab3-b88a-62ca0c4d6d53" providerId="ADAL" clId="{7C7C9931-067D-449D-97DC-05935C5C3821}" dt="2021-12-23T08:26:07.091" v="257" actId="478"/>
          <ac:spMkLst>
            <pc:docMk/>
            <pc:sldMk cId="537226263" sldId="713"/>
            <ac:spMk id="5" creationId="{25D8E918-1F2A-4595-9564-11CACDE28776}"/>
          </ac:spMkLst>
        </pc:spChg>
        <pc:spChg chg="add mod">
          <ac:chgData name="Priyanka Bhargava" userId="e4ef0388-e6f0-4ab3-b88a-62ca0c4d6d53" providerId="ADAL" clId="{7C7C9931-067D-449D-97DC-05935C5C3821}" dt="2021-12-23T12:41:29.859" v="976" actId="6549"/>
          <ac:spMkLst>
            <pc:docMk/>
            <pc:sldMk cId="537226263" sldId="713"/>
            <ac:spMk id="6" creationId="{F1DCF93C-9CE0-487B-A980-F672705716C6}"/>
          </ac:spMkLst>
        </pc:spChg>
      </pc:sldChg>
      <pc:sldChg chg="modSp mod addCm modCm">
        <pc:chgData name="Priyanka Bhargava" userId="e4ef0388-e6f0-4ab3-b88a-62ca0c4d6d53" providerId="ADAL" clId="{7C7C9931-067D-449D-97DC-05935C5C3821}" dt="2021-12-23T12:35:26.620" v="803" actId="1076"/>
        <pc:sldMkLst>
          <pc:docMk/>
          <pc:sldMk cId="708353300" sldId="714"/>
        </pc:sldMkLst>
        <pc:graphicFrameChg chg="mod">
          <ac:chgData name="Priyanka Bhargava" userId="e4ef0388-e6f0-4ab3-b88a-62ca0c4d6d53" providerId="ADAL" clId="{7C7C9931-067D-449D-97DC-05935C5C3821}" dt="2021-12-23T12:35:26.620" v="803" actId="1076"/>
          <ac:graphicFrameMkLst>
            <pc:docMk/>
            <pc:sldMk cId="708353300" sldId="714"/>
            <ac:graphicFrameMk id="4" creationId="{44235FB0-9A0B-4150-A5CB-BDDEDE29D9D4}"/>
          </ac:graphicFrameMkLst>
        </pc:graphicFrameChg>
      </pc:sldChg>
      <pc:sldChg chg="modSp mod">
        <pc:chgData name="Priyanka Bhargava" userId="e4ef0388-e6f0-4ab3-b88a-62ca0c4d6d53" providerId="ADAL" clId="{7C7C9931-067D-449D-97DC-05935C5C3821}" dt="2021-12-23T12:45:23.699" v="1018" actId="20577"/>
        <pc:sldMkLst>
          <pc:docMk/>
          <pc:sldMk cId="2894250628" sldId="715"/>
        </pc:sldMkLst>
        <pc:graphicFrameChg chg="mod">
          <ac:chgData name="Priyanka Bhargava" userId="e4ef0388-e6f0-4ab3-b88a-62ca0c4d6d53" providerId="ADAL" clId="{7C7C9931-067D-449D-97DC-05935C5C3821}" dt="2021-12-23T12:45:23.699" v="1018" actId="20577"/>
          <ac:graphicFrameMkLst>
            <pc:docMk/>
            <pc:sldMk cId="2894250628" sldId="715"/>
            <ac:graphicFrameMk id="4" creationId="{FD73082E-C544-4B00-8BCC-79DFC3F40A67}"/>
          </ac:graphicFrameMkLst>
        </pc:graphicFrameChg>
      </pc:sldChg>
      <pc:sldChg chg="addSp delSp modSp mod addCm modCm">
        <pc:chgData name="Priyanka Bhargava" userId="e4ef0388-e6f0-4ab3-b88a-62ca0c4d6d53" providerId="ADAL" clId="{7C7C9931-067D-449D-97DC-05935C5C3821}" dt="2021-12-23T09:09:37.058" v="708"/>
        <pc:sldMkLst>
          <pc:docMk/>
          <pc:sldMk cId="4285329862" sldId="717"/>
        </pc:sldMkLst>
        <pc:spChg chg="del mod">
          <ac:chgData name="Priyanka Bhargava" userId="e4ef0388-e6f0-4ab3-b88a-62ca0c4d6d53" providerId="ADAL" clId="{7C7C9931-067D-449D-97DC-05935C5C3821}" dt="2021-12-23T08:41:19.027" v="527" actId="478"/>
          <ac:spMkLst>
            <pc:docMk/>
            <pc:sldMk cId="4285329862" sldId="717"/>
            <ac:spMk id="3" creationId="{A9501403-236D-4D21-BCD1-6741E197061B}"/>
          </ac:spMkLst>
        </pc:spChg>
        <pc:graphicFrameChg chg="add mod modGraphic">
          <ac:chgData name="Priyanka Bhargava" userId="e4ef0388-e6f0-4ab3-b88a-62ca0c4d6d53" providerId="ADAL" clId="{7C7C9931-067D-449D-97DC-05935C5C3821}" dt="2021-12-23T08:41:23.669" v="528" actId="1076"/>
          <ac:graphicFrameMkLst>
            <pc:docMk/>
            <pc:sldMk cId="4285329862" sldId="717"/>
            <ac:graphicFrameMk id="4" creationId="{CED6D5F2-8A20-44DD-B750-395BF9E26EA3}"/>
          </ac:graphicFrameMkLst>
        </pc:graphicFrameChg>
      </pc:sldChg>
      <pc:sldChg chg="modSp del mod">
        <pc:chgData name="Priyanka Bhargava" userId="e4ef0388-e6f0-4ab3-b88a-62ca0c4d6d53" providerId="ADAL" clId="{7C7C9931-067D-449D-97DC-05935C5C3821}" dt="2021-12-23T08:39:57.805" v="508" actId="47"/>
        <pc:sldMkLst>
          <pc:docMk/>
          <pc:sldMk cId="1783003182" sldId="718"/>
        </pc:sldMkLst>
        <pc:spChg chg="mod">
          <ac:chgData name="Priyanka Bhargava" userId="e4ef0388-e6f0-4ab3-b88a-62ca0c4d6d53" providerId="ADAL" clId="{7C7C9931-067D-449D-97DC-05935C5C3821}" dt="2021-12-23T08:39:13.122" v="502" actId="6549"/>
          <ac:spMkLst>
            <pc:docMk/>
            <pc:sldMk cId="1783003182" sldId="718"/>
            <ac:spMk id="3" creationId="{A4AC36EE-8BE0-4618-BB90-01AFBD338BE9}"/>
          </ac:spMkLst>
        </pc:spChg>
      </pc:sldChg>
      <pc:sldChg chg="modSp mod addCm modCm">
        <pc:chgData name="Priyanka Bhargava" userId="e4ef0388-e6f0-4ab3-b88a-62ca0c4d6d53" providerId="ADAL" clId="{7C7C9931-067D-449D-97DC-05935C5C3821}" dt="2021-12-23T12:44:34.627" v="1001" actId="20577"/>
        <pc:sldMkLst>
          <pc:docMk/>
          <pc:sldMk cId="444291674" sldId="719"/>
        </pc:sldMkLst>
        <pc:spChg chg="mod">
          <ac:chgData name="Priyanka Bhargava" userId="e4ef0388-e6f0-4ab3-b88a-62ca0c4d6d53" providerId="ADAL" clId="{7C7C9931-067D-449D-97DC-05935C5C3821}" dt="2021-12-23T12:44:34.627" v="1001" actId="20577"/>
          <ac:spMkLst>
            <pc:docMk/>
            <pc:sldMk cId="444291674" sldId="719"/>
            <ac:spMk id="2" creationId="{313A883E-3671-46DB-8BE5-CA6BC5165A5E}"/>
          </ac:spMkLst>
        </pc:spChg>
        <pc:spChg chg="mod">
          <ac:chgData name="Priyanka Bhargava" userId="e4ef0388-e6f0-4ab3-b88a-62ca0c4d6d53" providerId="ADAL" clId="{7C7C9931-067D-449D-97DC-05935C5C3821}" dt="2021-12-23T12:35:10.753" v="802" actId="6549"/>
          <ac:spMkLst>
            <pc:docMk/>
            <pc:sldMk cId="444291674" sldId="719"/>
            <ac:spMk id="3" creationId="{ADCA47B8-B694-4D40-A542-D6B5D704B26E}"/>
          </ac:spMkLst>
        </pc:spChg>
      </pc:sldChg>
      <pc:sldChg chg="modSp mod addCm delCm modCm">
        <pc:chgData name="Priyanka Bhargava" userId="e4ef0388-e6f0-4ab3-b88a-62ca0c4d6d53" providerId="ADAL" clId="{7C7C9931-067D-449D-97DC-05935C5C3821}" dt="2021-12-23T09:02:57.092" v="697" actId="1589"/>
        <pc:sldMkLst>
          <pc:docMk/>
          <pc:sldMk cId="504465124" sldId="720"/>
        </pc:sldMkLst>
        <pc:spChg chg="mod">
          <ac:chgData name="Priyanka Bhargava" userId="e4ef0388-e6f0-4ab3-b88a-62ca0c4d6d53" providerId="ADAL" clId="{7C7C9931-067D-449D-97DC-05935C5C3821}" dt="2021-12-23T08:32:29.145" v="371" actId="14100"/>
          <ac:spMkLst>
            <pc:docMk/>
            <pc:sldMk cId="504465124" sldId="720"/>
            <ac:spMk id="3" creationId="{B281575B-FFBD-45BC-8B53-55DB34AA9487}"/>
          </ac:spMkLst>
        </pc:spChg>
        <pc:spChg chg="mod">
          <ac:chgData name="Priyanka Bhargava" userId="e4ef0388-e6f0-4ab3-b88a-62ca0c4d6d53" providerId="ADAL" clId="{7C7C9931-067D-449D-97DC-05935C5C3821}" dt="2021-12-23T09:02:12.314" v="694" actId="207"/>
          <ac:spMkLst>
            <pc:docMk/>
            <pc:sldMk cId="504465124" sldId="720"/>
            <ac:spMk id="9" creationId="{8B1CDE5B-9EDF-4805-9B76-D11F627728E8}"/>
          </ac:spMkLst>
        </pc:spChg>
      </pc:sldChg>
      <pc:sldChg chg="modSp mod addCm modCm">
        <pc:chgData name="Priyanka Bhargava" userId="e4ef0388-e6f0-4ab3-b88a-62ca0c4d6d53" providerId="ADAL" clId="{7C7C9931-067D-449D-97DC-05935C5C3821}" dt="2021-12-23T12:45:50.418" v="1020" actId="6549"/>
        <pc:sldMkLst>
          <pc:docMk/>
          <pc:sldMk cId="1765631876" sldId="723"/>
        </pc:sldMkLst>
        <pc:spChg chg="mod">
          <ac:chgData name="Priyanka Bhargava" userId="e4ef0388-e6f0-4ab3-b88a-62ca0c4d6d53" providerId="ADAL" clId="{7C7C9931-067D-449D-97DC-05935C5C3821}" dt="2021-12-23T12:34:01.522" v="789" actId="108"/>
          <ac:spMkLst>
            <pc:docMk/>
            <pc:sldMk cId="1765631876" sldId="723"/>
            <ac:spMk id="2" creationId="{E8DD5BC4-503F-49A7-8F99-CDE76D15A0C3}"/>
          </ac:spMkLst>
        </pc:spChg>
        <pc:spChg chg="mod">
          <ac:chgData name="Priyanka Bhargava" userId="e4ef0388-e6f0-4ab3-b88a-62ca0c4d6d53" providerId="ADAL" clId="{7C7C9931-067D-449D-97DC-05935C5C3821}" dt="2021-12-23T12:45:50.418" v="1020" actId="6549"/>
          <ac:spMkLst>
            <pc:docMk/>
            <pc:sldMk cId="1765631876" sldId="723"/>
            <ac:spMk id="3" creationId="{B5EA6B0B-62C9-4419-975D-CEB769E87803}"/>
          </ac:spMkLst>
        </pc:spChg>
      </pc:sldChg>
      <pc:sldChg chg="modSp mod">
        <pc:chgData name="Priyanka Bhargava" userId="e4ef0388-e6f0-4ab3-b88a-62ca0c4d6d53" providerId="ADAL" clId="{7C7C9931-067D-449D-97DC-05935C5C3821}" dt="2021-12-23T12:46:04.494" v="1021" actId="1076"/>
        <pc:sldMkLst>
          <pc:docMk/>
          <pc:sldMk cId="1094564607" sldId="724"/>
        </pc:sldMkLst>
        <pc:spChg chg="mod">
          <ac:chgData name="Priyanka Bhargava" userId="e4ef0388-e6f0-4ab3-b88a-62ca0c4d6d53" providerId="ADAL" clId="{7C7C9931-067D-449D-97DC-05935C5C3821}" dt="2021-12-23T12:34:10.591" v="791" actId="108"/>
          <ac:spMkLst>
            <pc:docMk/>
            <pc:sldMk cId="1094564607" sldId="724"/>
            <ac:spMk id="2" creationId="{427DC379-C305-44F4-AB1F-2160829D148B}"/>
          </ac:spMkLst>
        </pc:spChg>
        <pc:spChg chg="mod">
          <ac:chgData name="Priyanka Bhargava" userId="e4ef0388-e6f0-4ab3-b88a-62ca0c4d6d53" providerId="ADAL" clId="{7C7C9931-067D-449D-97DC-05935C5C3821}" dt="2021-12-23T12:46:04.494" v="1021" actId="1076"/>
          <ac:spMkLst>
            <pc:docMk/>
            <pc:sldMk cId="1094564607" sldId="724"/>
            <ac:spMk id="3" creationId="{90B0AB8E-0056-4247-85EB-308E460B9DA6}"/>
          </ac:spMkLst>
        </pc:spChg>
      </pc:sldChg>
      <pc:sldChg chg="modSp del mod">
        <pc:chgData name="Priyanka Bhargava" userId="e4ef0388-e6f0-4ab3-b88a-62ca0c4d6d53" providerId="ADAL" clId="{7C7C9931-067D-449D-97DC-05935C5C3821}" dt="2021-12-23T08:46:18.057" v="594" actId="47"/>
        <pc:sldMkLst>
          <pc:docMk/>
          <pc:sldMk cId="958624693" sldId="725"/>
        </pc:sldMkLst>
        <pc:spChg chg="mod">
          <ac:chgData name="Priyanka Bhargava" userId="e4ef0388-e6f0-4ab3-b88a-62ca0c4d6d53" providerId="ADAL" clId="{7C7C9931-067D-449D-97DC-05935C5C3821}" dt="2021-12-23T08:45:07.331" v="577" actId="255"/>
          <ac:spMkLst>
            <pc:docMk/>
            <pc:sldMk cId="958624693" sldId="725"/>
            <ac:spMk id="3" creationId="{15B2653A-8F74-4A5D-A575-483C5F8ED0E7}"/>
          </ac:spMkLst>
        </pc:spChg>
      </pc:sldChg>
      <pc:sldChg chg="modSp mod">
        <pc:chgData name="Priyanka Bhargava" userId="e4ef0388-e6f0-4ab3-b88a-62ca0c4d6d53" providerId="ADAL" clId="{7C7C9931-067D-449D-97DC-05935C5C3821}" dt="2021-12-23T12:34:06.135" v="790" actId="108"/>
        <pc:sldMkLst>
          <pc:docMk/>
          <pc:sldMk cId="2122979220" sldId="726"/>
        </pc:sldMkLst>
        <pc:spChg chg="mod">
          <ac:chgData name="Priyanka Bhargava" userId="e4ef0388-e6f0-4ab3-b88a-62ca0c4d6d53" providerId="ADAL" clId="{7C7C9931-067D-449D-97DC-05935C5C3821}" dt="2021-12-23T12:34:06.135" v="790" actId="108"/>
          <ac:spMkLst>
            <pc:docMk/>
            <pc:sldMk cId="2122979220" sldId="726"/>
            <ac:spMk id="2" creationId="{540107C4-AB29-4EBA-9415-5C6A8960BFC0}"/>
          </ac:spMkLst>
        </pc:spChg>
        <pc:spChg chg="mod">
          <ac:chgData name="Priyanka Bhargava" userId="e4ef0388-e6f0-4ab3-b88a-62ca0c4d6d53" providerId="ADAL" clId="{7C7C9931-067D-449D-97DC-05935C5C3821}" dt="2021-12-23T09:38:25.127" v="719" actId="20577"/>
          <ac:spMkLst>
            <pc:docMk/>
            <pc:sldMk cId="2122979220" sldId="726"/>
            <ac:spMk id="3" creationId="{C5FAD0B3-4506-44C2-B7CD-79399B06C765}"/>
          </ac:spMkLst>
        </pc:spChg>
      </pc:sldChg>
      <pc:sldChg chg="addSp delSp modSp add mod modClrScheme chgLayout">
        <pc:chgData name="Priyanka Bhargava" userId="e4ef0388-e6f0-4ab3-b88a-62ca0c4d6d53" providerId="ADAL" clId="{7C7C9931-067D-449D-97DC-05935C5C3821}" dt="2021-12-23T12:42:05.843" v="994" actId="20577"/>
        <pc:sldMkLst>
          <pc:docMk/>
          <pc:sldMk cId="3576880526" sldId="727"/>
        </pc:sldMkLst>
        <pc:spChg chg="add mod ord">
          <ac:chgData name="Priyanka Bhargava" userId="e4ef0388-e6f0-4ab3-b88a-62ca0c4d6d53" providerId="ADAL" clId="{7C7C9931-067D-449D-97DC-05935C5C3821}" dt="2021-12-23T12:42:05.843" v="994" actId="20577"/>
          <ac:spMkLst>
            <pc:docMk/>
            <pc:sldMk cId="3576880526" sldId="727"/>
            <ac:spMk id="2" creationId="{DF279916-7C0D-435D-A6A1-64FC70385DA1}"/>
          </ac:spMkLst>
        </pc:spChg>
        <pc:spChg chg="mod ord">
          <ac:chgData name="Priyanka Bhargava" userId="e4ef0388-e6f0-4ab3-b88a-62ca0c4d6d53" providerId="ADAL" clId="{7C7C9931-067D-449D-97DC-05935C5C3821}" dt="2021-12-23T08:29:19.425" v="323" actId="14100"/>
          <ac:spMkLst>
            <pc:docMk/>
            <pc:sldMk cId="3576880526" sldId="727"/>
            <ac:spMk id="3" creationId="{E8918AAB-005F-4652-BCE6-68E11F60E3AF}"/>
          </ac:spMkLst>
        </pc:spChg>
        <pc:spChg chg="del mod ord">
          <ac:chgData name="Priyanka Bhargava" userId="e4ef0388-e6f0-4ab3-b88a-62ca0c4d6d53" providerId="ADAL" clId="{7C7C9931-067D-449D-97DC-05935C5C3821}" dt="2021-12-23T08:29:04.849" v="321" actId="478"/>
          <ac:spMkLst>
            <pc:docMk/>
            <pc:sldMk cId="3576880526" sldId="727"/>
            <ac:spMk id="6" creationId="{F1DCF93C-9CE0-487B-A980-F672705716C6}"/>
          </ac:spMkLst>
        </pc:spChg>
      </pc:sldChg>
      <pc:sldChg chg="modSp add mod">
        <pc:chgData name="Priyanka Bhargava" userId="e4ef0388-e6f0-4ab3-b88a-62ca0c4d6d53" providerId="ADAL" clId="{7C7C9931-067D-449D-97DC-05935C5C3821}" dt="2021-12-23T08:31:17.987" v="361" actId="20577"/>
        <pc:sldMkLst>
          <pc:docMk/>
          <pc:sldMk cId="1376707160" sldId="728"/>
        </pc:sldMkLst>
        <pc:spChg chg="mod">
          <ac:chgData name="Priyanka Bhargava" userId="e4ef0388-e6f0-4ab3-b88a-62ca0c4d6d53" providerId="ADAL" clId="{7C7C9931-067D-449D-97DC-05935C5C3821}" dt="2021-12-23T08:31:17.987" v="361" actId="20577"/>
          <ac:spMkLst>
            <pc:docMk/>
            <pc:sldMk cId="1376707160" sldId="728"/>
            <ac:spMk id="2" creationId="{DF279916-7C0D-435D-A6A1-64FC70385DA1}"/>
          </ac:spMkLst>
        </pc:spChg>
      </pc:sldChg>
      <pc:sldChg chg="modSp add mod addCm modCm">
        <pc:chgData name="Priyanka Bhargava" userId="e4ef0388-e6f0-4ab3-b88a-62ca0c4d6d53" providerId="ADAL" clId="{7C7C9931-067D-449D-97DC-05935C5C3821}" dt="2021-12-23T12:36:43.989" v="810" actId="948"/>
        <pc:sldMkLst>
          <pc:docMk/>
          <pc:sldMk cId="444845199" sldId="729"/>
        </pc:sldMkLst>
        <pc:spChg chg="mod">
          <ac:chgData name="Priyanka Bhargava" userId="e4ef0388-e6f0-4ab3-b88a-62ca0c4d6d53" providerId="ADAL" clId="{7C7C9931-067D-449D-97DC-05935C5C3821}" dt="2021-12-23T12:33:57.164" v="788" actId="108"/>
          <ac:spMkLst>
            <pc:docMk/>
            <pc:sldMk cId="444845199" sldId="729"/>
            <ac:spMk id="2" creationId="{360D7A4E-4CC8-41B2-99C9-51A4013C48D1}"/>
          </ac:spMkLst>
        </pc:spChg>
        <pc:spChg chg="mod">
          <ac:chgData name="Priyanka Bhargava" userId="e4ef0388-e6f0-4ab3-b88a-62ca0c4d6d53" providerId="ADAL" clId="{7C7C9931-067D-449D-97DC-05935C5C3821}" dt="2021-12-23T12:36:43.989" v="810" actId="948"/>
          <ac:spMkLst>
            <pc:docMk/>
            <pc:sldMk cId="444845199" sldId="729"/>
            <ac:spMk id="3" creationId="{A9501403-236D-4D21-BCD1-6741E197061B}"/>
          </ac:spMkLst>
        </pc:spChg>
      </pc:sldChg>
      <pc:sldChg chg="modSp">
        <pc:chgData name="Priyanka Bhargava" userId="e4ef0388-e6f0-4ab3-b88a-62ca0c4d6d53" providerId="ADAL" clId="{7C7C9931-067D-449D-97DC-05935C5C3821}" dt="2021-12-23T12:35:43.986" v="805" actId="255"/>
        <pc:sldMkLst>
          <pc:docMk/>
          <pc:sldMk cId="1710746041" sldId="730"/>
        </pc:sldMkLst>
        <pc:graphicFrameChg chg="mod">
          <ac:chgData name="Priyanka Bhargava" userId="e4ef0388-e6f0-4ab3-b88a-62ca0c4d6d53" providerId="ADAL" clId="{7C7C9931-067D-449D-97DC-05935C5C3821}" dt="2021-12-23T12:35:43.986" v="805" actId="255"/>
          <ac:graphicFrameMkLst>
            <pc:docMk/>
            <pc:sldMk cId="1710746041" sldId="730"/>
            <ac:graphicFrameMk id="4" creationId="{2E0547F9-6CCA-45B7-BEBB-6120522B383E}"/>
          </ac:graphicFrameMkLst>
        </pc:graphicFrameChg>
      </pc:sldChg>
      <pc:sldChg chg="modSp mod">
        <pc:chgData name="Priyanka Bhargava" userId="e4ef0388-e6f0-4ab3-b88a-62ca0c4d6d53" providerId="ADAL" clId="{7C7C9931-067D-449D-97DC-05935C5C3821}" dt="2021-12-23T12:44:13.817" v="997" actId="313"/>
        <pc:sldMkLst>
          <pc:docMk/>
          <pc:sldMk cId="923141291" sldId="731"/>
        </pc:sldMkLst>
        <pc:spChg chg="mod">
          <ac:chgData name="Priyanka Bhargava" userId="e4ef0388-e6f0-4ab3-b88a-62ca0c4d6d53" providerId="ADAL" clId="{7C7C9931-067D-449D-97DC-05935C5C3821}" dt="2021-12-23T12:44:13.817" v="997" actId="313"/>
          <ac:spMkLst>
            <pc:docMk/>
            <pc:sldMk cId="923141291" sldId="731"/>
            <ac:spMk id="3" creationId="{4F083775-7B26-4D89-A677-E56D0DE2279C}"/>
          </ac:spMkLst>
        </pc:spChg>
      </pc:sldChg>
      <pc:sldMasterChg chg="modSldLayout">
        <pc:chgData name="Priyanka Bhargava" userId="e4ef0388-e6f0-4ab3-b88a-62ca0c4d6d53" providerId="ADAL" clId="{7C7C9931-067D-449D-97DC-05935C5C3821}" dt="2021-12-23T08:28:49.172" v="318" actId="20577"/>
        <pc:sldMasterMkLst>
          <pc:docMk/>
          <pc:sldMasterMk cId="0" sldId="2147483665"/>
        </pc:sldMasterMkLst>
        <pc:sldLayoutChg chg="modSp mod">
          <pc:chgData name="Priyanka Bhargava" userId="e4ef0388-e6f0-4ab3-b88a-62ca0c4d6d53" providerId="ADAL" clId="{7C7C9931-067D-449D-97DC-05935C5C3821}" dt="2021-12-23T08:28:49.172" v="318" actId="20577"/>
          <pc:sldLayoutMkLst>
            <pc:docMk/>
            <pc:sldMasterMk cId="0" sldId="2147483665"/>
            <pc:sldLayoutMk cId="2060326951" sldId="2147483711"/>
          </pc:sldLayoutMkLst>
          <pc:spChg chg="mod">
            <ac:chgData name="Priyanka Bhargava" userId="e4ef0388-e6f0-4ab3-b88a-62ca0c4d6d53" providerId="ADAL" clId="{7C7C9931-067D-449D-97DC-05935C5C3821}" dt="2021-12-23T08:28:49.172" v="318" actId="20577"/>
            <ac:spMkLst>
              <pc:docMk/>
              <pc:sldMasterMk cId="0" sldId="2147483665"/>
              <pc:sldLayoutMk cId="2060326951" sldId="2147483711"/>
              <ac:spMk id="23" creationId="{B997D556-E85C-457F-BB73-AFF51D740972}"/>
            </ac:spMkLst>
          </pc:spChg>
        </pc:sldLayoutChg>
      </pc:sldMasterChg>
    </pc:docChg>
  </pc:docChgLst>
  <pc:docChgLst>
    <pc:chgData name="Shivani Sidana" userId="7056b978-7668-493f-875d-4a9894c7a2a9" providerId="ADAL" clId="{DA6F24AB-123B-4D36-8533-348F5A3AA96F}"/>
    <pc:docChg chg="undo redo custSel modSld">
      <pc:chgData name="Shivani Sidana" userId="7056b978-7668-493f-875d-4a9894c7a2a9" providerId="ADAL" clId="{DA6F24AB-123B-4D36-8533-348F5A3AA96F}" dt="2022-02-08T10:43:17.539" v="270" actId="1592"/>
      <pc:docMkLst>
        <pc:docMk/>
      </pc:docMkLst>
      <pc:sldChg chg="modSp mod addCm modCm">
        <pc:chgData name="Shivani Sidana" userId="7056b978-7668-493f-875d-4a9894c7a2a9" providerId="ADAL" clId="{DA6F24AB-123B-4D36-8533-348F5A3AA96F}" dt="2022-02-08T06:47:44.554" v="239"/>
        <pc:sldMkLst>
          <pc:docMk/>
          <pc:sldMk cId="1729554568" sldId="262"/>
        </pc:sldMkLst>
        <pc:spChg chg="mod">
          <ac:chgData name="Shivani Sidana" userId="7056b978-7668-493f-875d-4a9894c7a2a9" providerId="ADAL" clId="{DA6F24AB-123B-4D36-8533-348F5A3AA96F}" dt="2022-02-07T11:21:54.979" v="3" actId="1076"/>
          <ac:spMkLst>
            <pc:docMk/>
            <pc:sldMk cId="1729554568" sldId="262"/>
            <ac:spMk id="3" creationId="{482198B2-0139-4687-9307-4AF6CB6E56AC}"/>
          </ac:spMkLst>
        </pc:spChg>
        <pc:spChg chg="mod">
          <ac:chgData name="Shivani Sidana" userId="7056b978-7668-493f-875d-4a9894c7a2a9" providerId="ADAL" clId="{DA6F24AB-123B-4D36-8533-348F5A3AA96F}" dt="2022-02-07T11:22:28.492" v="11" actId="20577"/>
          <ac:spMkLst>
            <pc:docMk/>
            <pc:sldMk cId="1729554568" sldId="262"/>
            <ac:spMk id="4" creationId="{A181195A-6D71-4E79-97F9-500917BE8DAF}"/>
          </ac:spMkLst>
        </pc:spChg>
      </pc:sldChg>
      <pc:sldChg chg="modSp mod">
        <pc:chgData name="Shivani Sidana" userId="7056b978-7668-493f-875d-4a9894c7a2a9" providerId="ADAL" clId="{DA6F24AB-123B-4D36-8533-348F5A3AA96F}" dt="2022-02-07T11:23:28.079" v="73" actId="403"/>
        <pc:sldMkLst>
          <pc:docMk/>
          <pc:sldMk cId="0" sldId="711"/>
        </pc:sldMkLst>
        <pc:spChg chg="mod">
          <ac:chgData name="Shivani Sidana" userId="7056b978-7668-493f-875d-4a9894c7a2a9" providerId="ADAL" clId="{DA6F24AB-123B-4D36-8533-348F5A3AA96F}" dt="2022-02-07T11:23:28.079" v="73" actId="403"/>
          <ac:spMkLst>
            <pc:docMk/>
            <pc:sldMk cId="0" sldId="711"/>
            <ac:spMk id="216" creationId="{00000000-0000-0000-0000-000000000000}"/>
          </ac:spMkLst>
        </pc:spChg>
        <pc:spChg chg="mod">
          <ac:chgData name="Shivani Sidana" userId="7056b978-7668-493f-875d-4a9894c7a2a9" providerId="ADAL" clId="{DA6F24AB-123B-4D36-8533-348F5A3AA96F}" dt="2022-02-07T11:22:45.314" v="14" actId="14100"/>
          <ac:spMkLst>
            <pc:docMk/>
            <pc:sldMk cId="0" sldId="711"/>
            <ac:spMk id="217" creationId="{00000000-0000-0000-0000-000000000000}"/>
          </ac:spMkLst>
        </pc:spChg>
      </pc:sldChg>
      <pc:sldChg chg="modSp mod">
        <pc:chgData name="Shivani Sidana" userId="7056b978-7668-493f-875d-4a9894c7a2a9" providerId="ADAL" clId="{DA6F24AB-123B-4D36-8533-348F5A3AA96F}" dt="2022-02-07T11:48:03.449" v="129" actId="20577"/>
        <pc:sldMkLst>
          <pc:docMk/>
          <pc:sldMk cId="2182877413" sldId="712"/>
        </pc:sldMkLst>
        <pc:spChg chg="mod">
          <ac:chgData name="Shivani Sidana" userId="7056b978-7668-493f-875d-4a9894c7a2a9" providerId="ADAL" clId="{DA6F24AB-123B-4D36-8533-348F5A3AA96F}" dt="2022-02-07T11:45:43.302" v="76" actId="14100"/>
          <ac:spMkLst>
            <pc:docMk/>
            <pc:sldMk cId="2182877413" sldId="712"/>
            <ac:spMk id="2" creationId="{17534A55-EB7E-4AF3-824C-DB09B2A1FD58}"/>
          </ac:spMkLst>
        </pc:spChg>
        <pc:spChg chg="mod">
          <ac:chgData name="Shivani Sidana" userId="7056b978-7668-493f-875d-4a9894c7a2a9" providerId="ADAL" clId="{DA6F24AB-123B-4D36-8533-348F5A3AA96F}" dt="2022-02-07T11:48:03.449" v="129" actId="20577"/>
          <ac:spMkLst>
            <pc:docMk/>
            <pc:sldMk cId="2182877413" sldId="712"/>
            <ac:spMk id="3" creationId="{F88546AB-2955-4B28-B778-17E912CA2042}"/>
          </ac:spMkLst>
        </pc:spChg>
      </pc:sldChg>
      <pc:sldChg chg="modSp mod">
        <pc:chgData name="Shivani Sidana" userId="7056b978-7668-493f-875d-4a9894c7a2a9" providerId="ADAL" clId="{DA6F24AB-123B-4D36-8533-348F5A3AA96F}" dt="2022-02-07T11:48:25.075" v="147" actId="20577"/>
        <pc:sldMkLst>
          <pc:docMk/>
          <pc:sldMk cId="537226263" sldId="713"/>
        </pc:sldMkLst>
        <pc:spChg chg="mod">
          <ac:chgData name="Shivani Sidana" userId="7056b978-7668-493f-875d-4a9894c7a2a9" providerId="ADAL" clId="{DA6F24AB-123B-4D36-8533-348F5A3AA96F}" dt="2022-02-07T11:48:25.075" v="147" actId="20577"/>
          <ac:spMkLst>
            <pc:docMk/>
            <pc:sldMk cId="537226263" sldId="713"/>
            <ac:spMk id="3" creationId="{E8918AAB-005F-4652-BCE6-68E11F60E3AF}"/>
          </ac:spMkLst>
        </pc:spChg>
        <pc:spChg chg="mod">
          <ac:chgData name="Shivani Sidana" userId="7056b978-7668-493f-875d-4a9894c7a2a9" providerId="ADAL" clId="{DA6F24AB-123B-4D36-8533-348F5A3AA96F}" dt="2022-02-07T11:48:19.669" v="133" actId="14100"/>
          <ac:spMkLst>
            <pc:docMk/>
            <pc:sldMk cId="537226263" sldId="713"/>
            <ac:spMk id="6" creationId="{F1DCF93C-9CE0-487B-A980-F672705716C6}"/>
          </ac:spMkLst>
        </pc:spChg>
      </pc:sldChg>
      <pc:sldChg chg="modSp mod addCm modCm">
        <pc:chgData name="Shivani Sidana" userId="7056b978-7668-493f-875d-4a9894c7a2a9" providerId="ADAL" clId="{DA6F24AB-123B-4D36-8533-348F5A3AA96F}" dt="2022-02-07T11:57:59.031" v="176"/>
        <pc:sldMkLst>
          <pc:docMk/>
          <pc:sldMk cId="708353300" sldId="714"/>
        </pc:sldMkLst>
        <pc:spChg chg="mod">
          <ac:chgData name="Shivani Sidana" userId="7056b978-7668-493f-875d-4a9894c7a2a9" providerId="ADAL" clId="{DA6F24AB-123B-4D36-8533-348F5A3AA96F}" dt="2022-02-07T11:56:33.019" v="170" actId="255"/>
          <ac:spMkLst>
            <pc:docMk/>
            <pc:sldMk cId="708353300" sldId="714"/>
            <ac:spMk id="2" creationId="{F5CA48A3-1814-42AF-A787-7EEC08FFB888}"/>
          </ac:spMkLst>
        </pc:spChg>
        <pc:graphicFrameChg chg="mod modGraphic">
          <ac:chgData name="Shivani Sidana" userId="7056b978-7668-493f-875d-4a9894c7a2a9" providerId="ADAL" clId="{DA6F24AB-123B-4D36-8533-348F5A3AA96F}" dt="2022-02-07T11:57:08.775" v="174" actId="255"/>
          <ac:graphicFrameMkLst>
            <pc:docMk/>
            <pc:sldMk cId="708353300" sldId="714"/>
            <ac:graphicFrameMk id="4" creationId="{44235FB0-9A0B-4150-A5CB-BDDEDE29D9D4}"/>
          </ac:graphicFrameMkLst>
        </pc:graphicFrameChg>
      </pc:sldChg>
      <pc:sldChg chg="modSp mod">
        <pc:chgData name="Shivani Sidana" userId="7056b978-7668-493f-875d-4a9894c7a2a9" providerId="ADAL" clId="{DA6F24AB-123B-4D36-8533-348F5A3AA96F}" dt="2022-02-07T11:58:23.737" v="180" actId="255"/>
        <pc:sldMkLst>
          <pc:docMk/>
          <pc:sldMk cId="2894250628" sldId="715"/>
        </pc:sldMkLst>
        <pc:spChg chg="mod">
          <ac:chgData name="Shivani Sidana" userId="7056b978-7668-493f-875d-4a9894c7a2a9" providerId="ADAL" clId="{DA6F24AB-123B-4D36-8533-348F5A3AA96F}" dt="2022-02-07T11:58:09.288" v="177" actId="255"/>
          <ac:spMkLst>
            <pc:docMk/>
            <pc:sldMk cId="2894250628" sldId="715"/>
            <ac:spMk id="2" creationId="{0E9C624D-B857-4F29-A76B-709F02828D24}"/>
          </ac:spMkLst>
        </pc:spChg>
        <pc:graphicFrameChg chg="mod modGraphic">
          <ac:chgData name="Shivani Sidana" userId="7056b978-7668-493f-875d-4a9894c7a2a9" providerId="ADAL" clId="{DA6F24AB-123B-4D36-8533-348F5A3AA96F}" dt="2022-02-07T11:58:23.737" v="180" actId="255"/>
          <ac:graphicFrameMkLst>
            <pc:docMk/>
            <pc:sldMk cId="2894250628" sldId="715"/>
            <ac:graphicFrameMk id="4" creationId="{FD73082E-C544-4B00-8BCC-79DFC3F40A67}"/>
          </ac:graphicFrameMkLst>
        </pc:graphicFrameChg>
      </pc:sldChg>
      <pc:sldChg chg="modSp mod addCm delCm modCm">
        <pc:chgData name="Shivani Sidana" userId="7056b978-7668-493f-875d-4a9894c7a2a9" providerId="ADAL" clId="{DA6F24AB-123B-4D36-8533-348F5A3AA96F}" dt="2022-02-08T06:49:48.712" v="263" actId="120"/>
        <pc:sldMkLst>
          <pc:docMk/>
          <pc:sldMk cId="444291674" sldId="719"/>
        </pc:sldMkLst>
        <pc:spChg chg="mod">
          <ac:chgData name="Shivani Sidana" userId="7056b978-7668-493f-875d-4a9894c7a2a9" providerId="ADAL" clId="{DA6F24AB-123B-4D36-8533-348F5A3AA96F}" dt="2022-02-07T11:55:01.596" v="157" actId="255"/>
          <ac:spMkLst>
            <pc:docMk/>
            <pc:sldMk cId="444291674" sldId="719"/>
            <ac:spMk id="2" creationId="{313A883E-3671-46DB-8BE5-CA6BC5165A5E}"/>
          </ac:spMkLst>
        </pc:spChg>
        <pc:spChg chg="mod">
          <ac:chgData name="Shivani Sidana" userId="7056b978-7668-493f-875d-4a9894c7a2a9" providerId="ADAL" clId="{DA6F24AB-123B-4D36-8533-348F5A3AA96F}" dt="2022-02-08T06:49:48.712" v="263" actId="120"/>
          <ac:spMkLst>
            <pc:docMk/>
            <pc:sldMk cId="444291674" sldId="719"/>
            <ac:spMk id="3" creationId="{ADCA47B8-B694-4D40-A542-D6B5D704B26E}"/>
          </ac:spMkLst>
        </pc:spChg>
      </pc:sldChg>
      <pc:sldChg chg="modSp mod addCm delCm modCm">
        <pc:chgData name="Shivani Sidana" userId="7056b978-7668-493f-875d-4a9894c7a2a9" providerId="ADAL" clId="{DA6F24AB-123B-4D36-8533-348F5A3AA96F}" dt="2022-02-08T10:43:07.615" v="269" actId="1592"/>
        <pc:sldMkLst>
          <pc:docMk/>
          <pc:sldMk cId="504465124" sldId="720"/>
        </pc:sldMkLst>
        <pc:spChg chg="mod">
          <ac:chgData name="Shivani Sidana" userId="7056b978-7668-493f-875d-4a9894c7a2a9" providerId="ADAL" clId="{DA6F24AB-123B-4D36-8533-348F5A3AA96F}" dt="2022-02-08T10:43:02.671" v="268" actId="20577"/>
          <ac:spMkLst>
            <pc:docMk/>
            <pc:sldMk cId="504465124" sldId="720"/>
            <ac:spMk id="9" creationId="{8B1CDE5B-9EDF-4805-9B76-D11F627728E8}"/>
          </ac:spMkLst>
        </pc:spChg>
        <pc:picChg chg="mod">
          <ac:chgData name="Shivani Sidana" userId="7056b978-7668-493f-875d-4a9894c7a2a9" providerId="ADAL" clId="{DA6F24AB-123B-4D36-8533-348F5A3AA96F}" dt="2022-02-07T11:49:58.990" v="148" actId="1076"/>
          <ac:picMkLst>
            <pc:docMk/>
            <pc:sldMk cId="504465124" sldId="720"/>
            <ac:picMk id="8" creationId="{597286BD-0CFF-41F1-809C-5DE63D0A2336}"/>
          </ac:picMkLst>
        </pc:picChg>
      </pc:sldChg>
      <pc:sldChg chg="modSp mod addCm modCm">
        <pc:chgData name="Shivani Sidana" userId="7056b978-7668-493f-875d-4a9894c7a2a9" providerId="ADAL" clId="{DA6F24AB-123B-4D36-8533-348F5A3AA96F}" dt="2022-02-08T06:50:03.496" v="264" actId="13926"/>
        <pc:sldMkLst>
          <pc:docMk/>
          <pc:sldMk cId="1765631876" sldId="723"/>
        </pc:sldMkLst>
        <pc:spChg chg="mod">
          <ac:chgData name="Shivani Sidana" userId="7056b978-7668-493f-875d-4a9894c7a2a9" providerId="ADAL" clId="{DA6F24AB-123B-4D36-8533-348F5A3AA96F}" dt="2022-02-08T06:50:03.496" v="264" actId="13926"/>
          <ac:spMkLst>
            <pc:docMk/>
            <pc:sldMk cId="1765631876" sldId="723"/>
            <ac:spMk id="3" creationId="{B5EA6B0B-62C9-4419-975D-CEB769E87803}"/>
          </ac:spMkLst>
        </pc:spChg>
      </pc:sldChg>
      <pc:sldChg chg="modSp mod addCm modCm">
        <pc:chgData name="Shivani Sidana" userId="7056b978-7668-493f-875d-4a9894c7a2a9" providerId="ADAL" clId="{DA6F24AB-123B-4D36-8533-348F5A3AA96F}" dt="2022-02-07T12:21:13.877" v="218" actId="20577"/>
        <pc:sldMkLst>
          <pc:docMk/>
          <pc:sldMk cId="1094564607" sldId="724"/>
        </pc:sldMkLst>
        <pc:spChg chg="mod">
          <ac:chgData name="Shivani Sidana" userId="7056b978-7668-493f-875d-4a9894c7a2a9" providerId="ADAL" clId="{DA6F24AB-123B-4D36-8533-348F5A3AA96F}" dt="2022-02-07T12:21:13.877" v="218" actId="20577"/>
          <ac:spMkLst>
            <pc:docMk/>
            <pc:sldMk cId="1094564607" sldId="724"/>
            <ac:spMk id="3" creationId="{90B0AB8E-0056-4247-85EB-308E460B9DA6}"/>
          </ac:spMkLst>
        </pc:spChg>
      </pc:sldChg>
      <pc:sldChg chg="modSp mod">
        <pc:chgData name="Shivani Sidana" userId="7056b978-7668-493f-875d-4a9894c7a2a9" providerId="ADAL" clId="{DA6F24AB-123B-4D36-8533-348F5A3AA96F}" dt="2022-02-07T12:18:59.400" v="207" actId="403"/>
        <pc:sldMkLst>
          <pc:docMk/>
          <pc:sldMk cId="2122979220" sldId="726"/>
        </pc:sldMkLst>
        <pc:spChg chg="mod">
          <ac:chgData name="Shivani Sidana" userId="7056b978-7668-493f-875d-4a9894c7a2a9" providerId="ADAL" clId="{DA6F24AB-123B-4D36-8533-348F5A3AA96F}" dt="2022-02-07T12:18:59.400" v="207" actId="403"/>
          <ac:spMkLst>
            <pc:docMk/>
            <pc:sldMk cId="2122979220" sldId="726"/>
            <ac:spMk id="3" creationId="{C5FAD0B3-4506-44C2-B7CD-79399B06C765}"/>
          </ac:spMkLst>
        </pc:spChg>
      </pc:sldChg>
      <pc:sldChg chg="modSp mod">
        <pc:chgData name="Shivani Sidana" userId="7056b978-7668-493f-875d-4a9894c7a2a9" providerId="ADAL" clId="{DA6F24AB-123B-4D36-8533-348F5A3AA96F}" dt="2022-02-07T12:41:58.473" v="238" actId="14100"/>
        <pc:sldMkLst>
          <pc:docMk/>
          <pc:sldMk cId="3576880526" sldId="727"/>
        </pc:sldMkLst>
        <pc:spChg chg="mod">
          <ac:chgData name="Shivani Sidana" userId="7056b978-7668-493f-875d-4a9894c7a2a9" providerId="ADAL" clId="{DA6F24AB-123B-4D36-8533-348F5A3AA96F}" dt="2022-02-07T12:41:58.473" v="238" actId="14100"/>
          <ac:spMkLst>
            <pc:docMk/>
            <pc:sldMk cId="3576880526" sldId="727"/>
            <ac:spMk id="2" creationId="{DF279916-7C0D-435D-A6A1-64FC70385DA1}"/>
          </ac:spMkLst>
        </pc:spChg>
      </pc:sldChg>
      <pc:sldChg chg="modSp mod">
        <pc:chgData name="Shivani Sidana" userId="7056b978-7668-493f-875d-4a9894c7a2a9" providerId="ADAL" clId="{DA6F24AB-123B-4D36-8533-348F5A3AA96F}" dt="2022-02-07T12:34:41.561" v="235" actId="14100"/>
        <pc:sldMkLst>
          <pc:docMk/>
          <pc:sldMk cId="1376707160" sldId="728"/>
        </pc:sldMkLst>
        <pc:spChg chg="mod">
          <ac:chgData name="Shivani Sidana" userId="7056b978-7668-493f-875d-4a9894c7a2a9" providerId="ADAL" clId="{DA6F24AB-123B-4D36-8533-348F5A3AA96F}" dt="2022-02-07T12:34:41.561" v="235" actId="14100"/>
          <ac:spMkLst>
            <pc:docMk/>
            <pc:sldMk cId="1376707160" sldId="728"/>
            <ac:spMk id="2" creationId="{DF279916-7C0D-435D-A6A1-64FC70385DA1}"/>
          </ac:spMkLst>
        </pc:spChg>
      </pc:sldChg>
      <pc:sldChg chg="modSp mod">
        <pc:chgData name="Shivani Sidana" userId="7056b978-7668-493f-875d-4a9894c7a2a9" providerId="ADAL" clId="{DA6F24AB-123B-4D36-8533-348F5A3AA96F}" dt="2022-02-07T11:59:48.370" v="197" actId="20577"/>
        <pc:sldMkLst>
          <pc:docMk/>
          <pc:sldMk cId="444845199" sldId="729"/>
        </pc:sldMkLst>
        <pc:spChg chg="mod">
          <ac:chgData name="Shivani Sidana" userId="7056b978-7668-493f-875d-4a9894c7a2a9" providerId="ADAL" clId="{DA6F24AB-123B-4D36-8533-348F5A3AA96F}" dt="2022-02-07T11:59:23.512" v="186" actId="1076"/>
          <ac:spMkLst>
            <pc:docMk/>
            <pc:sldMk cId="444845199" sldId="729"/>
            <ac:spMk id="2" creationId="{360D7A4E-4CC8-41B2-99C9-51A4013C48D1}"/>
          </ac:spMkLst>
        </pc:spChg>
        <pc:spChg chg="mod">
          <ac:chgData name="Shivani Sidana" userId="7056b978-7668-493f-875d-4a9894c7a2a9" providerId="ADAL" clId="{DA6F24AB-123B-4D36-8533-348F5A3AA96F}" dt="2022-02-07T11:59:48.370" v="197" actId="20577"/>
          <ac:spMkLst>
            <pc:docMk/>
            <pc:sldMk cId="444845199" sldId="729"/>
            <ac:spMk id="3" creationId="{A9501403-236D-4D21-BCD1-6741E197061B}"/>
          </ac:spMkLst>
        </pc:spChg>
      </pc:sldChg>
      <pc:sldChg chg="modSp mod">
        <pc:chgData name="Shivani Sidana" userId="7056b978-7668-493f-875d-4a9894c7a2a9" providerId="ADAL" clId="{DA6F24AB-123B-4D36-8533-348F5A3AA96F}" dt="2022-02-07T11:58:50.619" v="181" actId="1076"/>
        <pc:sldMkLst>
          <pc:docMk/>
          <pc:sldMk cId="1710746041" sldId="730"/>
        </pc:sldMkLst>
        <pc:graphicFrameChg chg="mod">
          <ac:chgData name="Shivani Sidana" userId="7056b978-7668-493f-875d-4a9894c7a2a9" providerId="ADAL" clId="{DA6F24AB-123B-4D36-8533-348F5A3AA96F}" dt="2022-02-07T11:58:50.619" v="181" actId="1076"/>
          <ac:graphicFrameMkLst>
            <pc:docMk/>
            <pc:sldMk cId="1710746041" sldId="730"/>
            <ac:graphicFrameMk id="4" creationId="{2E0547F9-6CCA-45B7-BEBB-6120522B383E}"/>
          </ac:graphicFrameMkLst>
        </pc:graphicFrameChg>
      </pc:sldChg>
      <pc:sldChg chg="modSp mod addCm delCm modCm">
        <pc:chgData name="Shivani Sidana" userId="7056b978-7668-493f-875d-4a9894c7a2a9" providerId="ADAL" clId="{DA6F24AB-123B-4D36-8533-348F5A3AA96F}" dt="2022-02-08T10:43:17.539" v="270" actId="1592"/>
        <pc:sldMkLst>
          <pc:docMk/>
          <pc:sldMk cId="923141291" sldId="731"/>
        </pc:sldMkLst>
        <pc:spChg chg="mod">
          <ac:chgData name="Shivani Sidana" userId="7056b978-7668-493f-875d-4a9894c7a2a9" providerId="ADAL" clId="{DA6F24AB-123B-4D36-8533-348F5A3AA96F}" dt="2022-02-07T11:55:10.540" v="158" actId="255"/>
          <ac:spMkLst>
            <pc:docMk/>
            <pc:sldMk cId="923141291" sldId="731"/>
            <ac:spMk id="2" creationId="{3FACAAC8-05D6-459A-BC68-EA7B5D825571}"/>
          </ac:spMkLst>
        </pc:spChg>
      </pc:sldChg>
    </pc:docChg>
  </pc:docChgLst>
  <pc:docChgLst>
    <pc:chgData name="Shivani Sidana" userId="7056b978-7668-493f-875d-4a9894c7a2a9" providerId="ADAL" clId="{69D6C5AF-9378-4A29-A29C-09133EF08618}"/>
    <pc:docChg chg="undo custSel modSld">
      <pc:chgData name="Shivani Sidana" userId="7056b978-7668-493f-875d-4a9894c7a2a9" providerId="ADAL" clId="{69D6C5AF-9378-4A29-A29C-09133EF08618}" dt="2022-02-09T08:10:33.699" v="12" actId="20577"/>
      <pc:docMkLst>
        <pc:docMk/>
      </pc:docMkLst>
      <pc:sldChg chg="modSp mod">
        <pc:chgData name="Shivani Sidana" userId="7056b978-7668-493f-875d-4a9894c7a2a9" providerId="ADAL" clId="{69D6C5AF-9378-4A29-A29C-09133EF08618}" dt="2022-02-09T08:09:52.700" v="0" actId="404"/>
        <pc:sldMkLst>
          <pc:docMk/>
          <pc:sldMk cId="444291674" sldId="719"/>
        </pc:sldMkLst>
        <pc:graphicFrameChg chg="modGraphic">
          <ac:chgData name="Shivani Sidana" userId="7056b978-7668-493f-875d-4a9894c7a2a9" providerId="ADAL" clId="{69D6C5AF-9378-4A29-A29C-09133EF08618}" dt="2022-02-09T08:09:52.700" v="0" actId="404"/>
          <ac:graphicFrameMkLst>
            <pc:docMk/>
            <pc:sldMk cId="444291674" sldId="719"/>
            <ac:graphicFrameMk id="4" creationId="{C925E2A5-4716-4CEE-B9B4-CDB9E7B41FB6}"/>
          </ac:graphicFrameMkLst>
        </pc:graphicFrameChg>
      </pc:sldChg>
      <pc:sldChg chg="modSp mod">
        <pc:chgData name="Shivani Sidana" userId="7056b978-7668-493f-875d-4a9894c7a2a9" providerId="ADAL" clId="{69D6C5AF-9378-4A29-A29C-09133EF08618}" dt="2022-02-09T08:10:33.699" v="12" actId="20577"/>
        <pc:sldMkLst>
          <pc:docMk/>
          <pc:sldMk cId="3738917639" sldId="735"/>
        </pc:sldMkLst>
        <pc:graphicFrameChg chg="modGraphic">
          <ac:chgData name="Shivani Sidana" userId="7056b978-7668-493f-875d-4a9894c7a2a9" providerId="ADAL" clId="{69D6C5AF-9378-4A29-A29C-09133EF08618}" dt="2022-02-09T08:10:33.699" v="12" actId="20577"/>
          <ac:graphicFrameMkLst>
            <pc:docMk/>
            <pc:sldMk cId="3738917639" sldId="735"/>
            <ac:graphicFrameMk id="7" creationId="{C25031DE-06E1-463D-B9E6-69625FF47800}"/>
          </ac:graphicFrameMkLst>
        </pc:graphicFrameChg>
      </pc:sldChg>
    </pc:docChg>
  </pc:docChgLst>
  <pc:docChgLst>
    <pc:chgData name="Lopamudra Bera" userId="4afe22d6-82bb-4c55-80e2-493fedc832a1" providerId="ADAL" clId="{2F9AE752-F17B-4F63-9767-3BBAF357CD15}"/>
    <pc:docChg chg="undo custSel modSld">
      <pc:chgData name="Lopamudra Bera" userId="4afe22d6-82bb-4c55-80e2-493fedc832a1" providerId="ADAL" clId="{2F9AE752-F17B-4F63-9767-3BBAF357CD15}" dt="2022-02-08T12:33:01.214" v="212" actId="1076"/>
      <pc:docMkLst>
        <pc:docMk/>
      </pc:docMkLst>
      <pc:sldChg chg="addSp delSp modSp mod">
        <pc:chgData name="Lopamudra Bera" userId="4afe22d6-82bb-4c55-80e2-493fedc832a1" providerId="ADAL" clId="{2F9AE752-F17B-4F63-9767-3BBAF357CD15}" dt="2022-02-08T12:33:01.214" v="212" actId="1076"/>
        <pc:sldMkLst>
          <pc:docMk/>
          <pc:sldMk cId="444291674" sldId="719"/>
        </pc:sldMkLst>
        <pc:spChg chg="del mod">
          <ac:chgData name="Lopamudra Bera" userId="4afe22d6-82bb-4c55-80e2-493fedc832a1" providerId="ADAL" clId="{2F9AE752-F17B-4F63-9767-3BBAF357CD15}" dt="2022-02-08T12:30:24.613" v="188" actId="478"/>
          <ac:spMkLst>
            <pc:docMk/>
            <pc:sldMk cId="444291674" sldId="719"/>
            <ac:spMk id="3" creationId="{ADCA47B8-B694-4D40-A542-D6B5D704B26E}"/>
          </ac:spMkLst>
        </pc:spChg>
        <pc:spChg chg="add del mod">
          <ac:chgData name="Lopamudra Bera" userId="4afe22d6-82bb-4c55-80e2-493fedc832a1" providerId="ADAL" clId="{2F9AE752-F17B-4F63-9767-3BBAF357CD15}" dt="2022-02-08T12:30:30.108" v="189" actId="478"/>
          <ac:spMkLst>
            <pc:docMk/>
            <pc:sldMk cId="444291674" sldId="719"/>
            <ac:spMk id="6" creationId="{9435D813-79EB-4166-A7EF-6CA0CA87D58B}"/>
          </ac:spMkLst>
        </pc:spChg>
        <pc:graphicFrameChg chg="mod">
          <ac:chgData name="Lopamudra Bera" userId="4afe22d6-82bb-4c55-80e2-493fedc832a1" providerId="ADAL" clId="{2F9AE752-F17B-4F63-9767-3BBAF357CD15}" dt="2022-02-08T12:33:01.214" v="212" actId="1076"/>
          <ac:graphicFrameMkLst>
            <pc:docMk/>
            <pc:sldMk cId="444291674" sldId="719"/>
            <ac:graphicFrameMk id="4" creationId="{C925E2A5-4716-4CEE-B9B4-CDB9E7B41FB6}"/>
          </ac:graphicFrameMkLst>
        </pc:graphicFrameChg>
      </pc:sldChg>
    </pc:docChg>
  </pc:docChgLst>
  <pc:docChgLst>
    <pc:chgData name="Priyanka Bhargava" userId="S::priyanka.bhargava@in.niit.com::e4ef0388-e6f0-4ab3-b88a-62ca0c4d6d53" providerId="AD" clId="Web-{B2041D49-0A80-B99E-02D5-850EA87359EE}"/>
    <pc:docChg chg="modSld">
      <pc:chgData name="Priyanka Bhargava" userId="S::priyanka.bhargava@in.niit.com::e4ef0388-e6f0-4ab3-b88a-62ca0c4d6d53" providerId="AD" clId="Web-{B2041D49-0A80-B99E-02D5-850EA87359EE}" dt="2021-12-23T12:33:31.855" v="23" actId="1076"/>
      <pc:docMkLst>
        <pc:docMk/>
      </pc:docMkLst>
      <pc:sldChg chg="delCm">
        <pc:chgData name="Priyanka Bhargava" userId="S::priyanka.bhargava@in.niit.com::e4ef0388-e6f0-4ab3-b88a-62ca0c4d6d53" providerId="AD" clId="Web-{B2041D49-0A80-B99E-02D5-850EA87359EE}" dt="2021-12-23T12:31:12.741" v="0"/>
        <pc:sldMkLst>
          <pc:docMk/>
          <pc:sldMk cId="2053753382" sldId="700"/>
        </pc:sldMkLst>
      </pc:sldChg>
      <pc:sldChg chg="delCm">
        <pc:chgData name="Priyanka Bhargava" userId="S::priyanka.bhargava@in.niit.com::e4ef0388-e6f0-4ab3-b88a-62ca0c4d6d53" providerId="AD" clId="Web-{B2041D49-0A80-B99E-02D5-850EA87359EE}" dt="2021-12-23T12:31:57.430" v="5"/>
        <pc:sldMkLst>
          <pc:docMk/>
          <pc:sldMk cId="708353300" sldId="714"/>
        </pc:sldMkLst>
      </pc:sldChg>
      <pc:sldChg chg="delCm">
        <pc:chgData name="Priyanka Bhargava" userId="S::priyanka.bhargava@in.niit.com::e4ef0388-e6f0-4ab3-b88a-62ca0c4d6d53" providerId="AD" clId="Web-{B2041D49-0A80-B99E-02D5-850EA87359EE}" dt="2021-12-23T12:31:51.790" v="4"/>
        <pc:sldMkLst>
          <pc:docMk/>
          <pc:sldMk cId="444291674" sldId="719"/>
        </pc:sldMkLst>
      </pc:sldChg>
      <pc:sldChg chg="modSp delCm">
        <pc:chgData name="Priyanka Bhargava" userId="S::priyanka.bhargava@in.niit.com::e4ef0388-e6f0-4ab3-b88a-62ca0c4d6d53" providerId="AD" clId="Web-{B2041D49-0A80-B99E-02D5-850EA87359EE}" dt="2021-12-23T12:33:18.542" v="21" actId="20577"/>
        <pc:sldMkLst>
          <pc:docMk/>
          <pc:sldMk cId="504465124" sldId="720"/>
        </pc:sldMkLst>
        <pc:spChg chg="mod">
          <ac:chgData name="Priyanka Bhargava" userId="S::priyanka.bhargava@in.niit.com::e4ef0388-e6f0-4ab3-b88a-62ca0c4d6d53" providerId="AD" clId="Web-{B2041D49-0A80-B99E-02D5-850EA87359EE}" dt="2021-12-23T12:33:18.542" v="21" actId="20577"/>
          <ac:spMkLst>
            <pc:docMk/>
            <pc:sldMk cId="504465124" sldId="720"/>
            <ac:spMk id="9" creationId="{8B1CDE5B-9EDF-4805-9B76-D11F627728E8}"/>
          </ac:spMkLst>
        </pc:spChg>
      </pc:sldChg>
      <pc:sldChg chg="modSp delCm">
        <pc:chgData name="Priyanka Bhargava" userId="S::priyanka.bhargava@in.niit.com::e4ef0388-e6f0-4ab3-b88a-62ca0c4d6d53" providerId="AD" clId="Web-{B2041D49-0A80-B99E-02D5-850EA87359EE}" dt="2021-12-23T12:32:29.650" v="12" actId="20577"/>
        <pc:sldMkLst>
          <pc:docMk/>
          <pc:sldMk cId="1765631876" sldId="723"/>
        </pc:sldMkLst>
        <pc:spChg chg="mod">
          <ac:chgData name="Priyanka Bhargava" userId="S::priyanka.bhargava@in.niit.com::e4ef0388-e6f0-4ab3-b88a-62ca0c4d6d53" providerId="AD" clId="Web-{B2041D49-0A80-B99E-02D5-850EA87359EE}" dt="2021-12-23T12:32:29.650" v="12" actId="20577"/>
          <ac:spMkLst>
            <pc:docMk/>
            <pc:sldMk cId="1765631876" sldId="723"/>
            <ac:spMk id="3" creationId="{B5EA6B0B-62C9-4419-975D-CEB769E87803}"/>
          </ac:spMkLst>
        </pc:spChg>
      </pc:sldChg>
      <pc:sldChg chg="delCm">
        <pc:chgData name="Priyanka Bhargava" userId="S::priyanka.bhargava@in.niit.com::e4ef0388-e6f0-4ab3-b88a-62ca0c4d6d53" providerId="AD" clId="Web-{B2041D49-0A80-B99E-02D5-850EA87359EE}" dt="2021-12-23T12:32:10.649" v="6"/>
        <pc:sldMkLst>
          <pc:docMk/>
          <pc:sldMk cId="444845199" sldId="729"/>
        </pc:sldMkLst>
      </pc:sldChg>
      <pc:sldChg chg="modSp">
        <pc:chgData name="Priyanka Bhargava" userId="S::priyanka.bhargava@in.niit.com::e4ef0388-e6f0-4ab3-b88a-62ca0c4d6d53" providerId="AD" clId="Web-{B2041D49-0A80-B99E-02D5-850EA87359EE}" dt="2021-12-23T12:33:31.855" v="23" actId="1076"/>
        <pc:sldMkLst>
          <pc:docMk/>
          <pc:sldMk cId="923141291" sldId="731"/>
        </pc:sldMkLst>
        <pc:spChg chg="mod">
          <ac:chgData name="Priyanka Bhargava" userId="S::priyanka.bhargava@in.niit.com::e4ef0388-e6f0-4ab3-b88a-62ca0c4d6d53" providerId="AD" clId="Web-{B2041D49-0A80-B99E-02D5-850EA87359EE}" dt="2021-12-23T12:33:29.730" v="22" actId="1076"/>
          <ac:spMkLst>
            <pc:docMk/>
            <pc:sldMk cId="923141291" sldId="731"/>
            <ac:spMk id="2" creationId="{3FACAAC8-05D6-459A-BC68-EA7B5D825571}"/>
          </ac:spMkLst>
        </pc:spChg>
        <pc:spChg chg="mod">
          <ac:chgData name="Priyanka Bhargava" userId="S::priyanka.bhargava@in.niit.com::e4ef0388-e6f0-4ab3-b88a-62ca0c4d6d53" providerId="AD" clId="Web-{B2041D49-0A80-B99E-02D5-850EA87359EE}" dt="2021-12-23T12:33:31.855" v="23" actId="1076"/>
          <ac:spMkLst>
            <pc:docMk/>
            <pc:sldMk cId="923141291" sldId="731"/>
            <ac:spMk id="3" creationId="{4F083775-7B26-4D89-A677-E56D0DE2279C}"/>
          </ac:spMkLst>
        </pc:spChg>
      </pc:sldChg>
    </pc:docChg>
  </pc:docChgLst>
  <pc:docChgLst>
    <pc:chgData name="Lopamudra Bera" userId="S::lopamudra.bera@in.niit.com::4afe22d6-82bb-4c55-80e2-493fedc832a1" providerId="AD" clId="Web-{5952FD6E-15CD-44FA-B680-D0CB96503E0C}"/>
    <pc:docChg chg="">
      <pc:chgData name="Lopamudra Bera" userId="S::lopamudra.bera@in.niit.com::4afe22d6-82bb-4c55-80e2-493fedc832a1" providerId="AD" clId="Web-{5952FD6E-15CD-44FA-B680-D0CB96503E0C}" dt="2021-12-23T09:42:25.750" v="0"/>
      <pc:docMkLst>
        <pc:docMk/>
      </pc:docMkLst>
      <pc:sldChg chg="addCm">
        <pc:chgData name="Lopamudra Bera" userId="S::lopamudra.bera@in.niit.com::4afe22d6-82bb-4c55-80e2-493fedc832a1" providerId="AD" clId="Web-{5952FD6E-15CD-44FA-B680-D0CB96503E0C}" dt="2021-12-23T09:42:25.750" v="0"/>
        <pc:sldMkLst>
          <pc:docMk/>
          <pc:sldMk cId="2053753382" sldId="700"/>
        </pc:sldMkLst>
      </pc:sldChg>
    </pc:docChg>
  </pc:docChgLst>
  <pc:docChgLst>
    <pc:chgData name="Lopamudra Bera" userId="4afe22d6-82bb-4c55-80e2-493fedc832a1" providerId="ADAL" clId="{F2F9BA05-9E1B-49EB-989F-55AD5D593293}"/>
    <pc:docChg chg="undo custSel addSld delSld modSld sldOrd">
      <pc:chgData name="Lopamudra Bera" userId="4afe22d6-82bb-4c55-80e2-493fedc832a1" providerId="ADAL" clId="{F2F9BA05-9E1B-49EB-989F-55AD5D593293}" dt="2022-02-08T12:04:23.499" v="406" actId="47"/>
      <pc:docMkLst>
        <pc:docMk/>
      </pc:docMkLst>
      <pc:sldChg chg="modSp mod modCm modNotesTx">
        <pc:chgData name="Lopamudra Bera" userId="4afe22d6-82bb-4c55-80e2-493fedc832a1" providerId="ADAL" clId="{F2F9BA05-9E1B-49EB-989F-55AD5D593293}" dt="2022-02-08T10:32:42.393" v="86" actId="20577"/>
        <pc:sldMkLst>
          <pc:docMk/>
          <pc:sldMk cId="504465124" sldId="720"/>
        </pc:sldMkLst>
        <pc:spChg chg="mod">
          <ac:chgData name="Lopamudra Bera" userId="4afe22d6-82bb-4c55-80e2-493fedc832a1" providerId="ADAL" clId="{F2F9BA05-9E1B-49EB-989F-55AD5D593293}" dt="2022-02-08T10:32:42.393" v="86" actId="20577"/>
          <ac:spMkLst>
            <pc:docMk/>
            <pc:sldMk cId="504465124" sldId="720"/>
            <ac:spMk id="9" creationId="{8B1CDE5B-9EDF-4805-9B76-D11F627728E8}"/>
          </ac:spMkLst>
        </pc:spChg>
      </pc:sldChg>
      <pc:sldChg chg="modSp mod">
        <pc:chgData name="Lopamudra Bera" userId="4afe22d6-82bb-4c55-80e2-493fedc832a1" providerId="ADAL" clId="{F2F9BA05-9E1B-49EB-989F-55AD5D593293}" dt="2022-02-08T11:56:37.982" v="210" actId="20577"/>
        <pc:sldMkLst>
          <pc:docMk/>
          <pc:sldMk cId="3576880526" sldId="727"/>
        </pc:sldMkLst>
        <pc:spChg chg="mod">
          <ac:chgData name="Lopamudra Bera" userId="4afe22d6-82bb-4c55-80e2-493fedc832a1" providerId="ADAL" clId="{F2F9BA05-9E1B-49EB-989F-55AD5D593293}" dt="2022-02-08T11:56:37.982" v="210" actId="20577"/>
          <ac:spMkLst>
            <pc:docMk/>
            <pc:sldMk cId="3576880526" sldId="727"/>
            <ac:spMk id="2" creationId="{DF279916-7C0D-435D-A6A1-64FC70385DA1}"/>
          </ac:spMkLst>
        </pc:spChg>
        <pc:spChg chg="mod">
          <ac:chgData name="Lopamudra Bera" userId="4afe22d6-82bb-4c55-80e2-493fedc832a1" providerId="ADAL" clId="{F2F9BA05-9E1B-49EB-989F-55AD5D593293}" dt="2022-02-08T11:56:34.260" v="209" actId="255"/>
          <ac:spMkLst>
            <pc:docMk/>
            <pc:sldMk cId="3576880526" sldId="727"/>
            <ac:spMk id="3" creationId="{E8918AAB-005F-4652-BCE6-68E11F60E3AF}"/>
          </ac:spMkLst>
        </pc:spChg>
      </pc:sldChg>
      <pc:sldChg chg="modSp mod">
        <pc:chgData name="Lopamudra Bera" userId="4afe22d6-82bb-4c55-80e2-493fedc832a1" providerId="ADAL" clId="{F2F9BA05-9E1B-49EB-989F-55AD5D593293}" dt="2022-02-08T12:02:27.104" v="395" actId="20577"/>
        <pc:sldMkLst>
          <pc:docMk/>
          <pc:sldMk cId="1376707160" sldId="728"/>
        </pc:sldMkLst>
        <pc:spChg chg="mod">
          <ac:chgData name="Lopamudra Bera" userId="4afe22d6-82bb-4c55-80e2-493fedc832a1" providerId="ADAL" clId="{F2F9BA05-9E1B-49EB-989F-55AD5D593293}" dt="2022-02-08T12:02:27.104" v="395" actId="20577"/>
          <ac:spMkLst>
            <pc:docMk/>
            <pc:sldMk cId="1376707160" sldId="728"/>
            <ac:spMk id="2" creationId="{DF279916-7C0D-435D-A6A1-64FC70385DA1}"/>
          </ac:spMkLst>
        </pc:spChg>
      </pc:sldChg>
      <pc:sldChg chg="modSp mod addCm">
        <pc:chgData name="Lopamudra Bera" userId="4afe22d6-82bb-4c55-80e2-493fedc832a1" providerId="ADAL" clId="{F2F9BA05-9E1B-49EB-989F-55AD5D593293}" dt="2022-02-08T10:29:32.163" v="84" actId="1589"/>
        <pc:sldMkLst>
          <pc:docMk/>
          <pc:sldMk cId="923141291" sldId="731"/>
        </pc:sldMkLst>
        <pc:spChg chg="mod">
          <ac:chgData name="Lopamudra Bera" userId="4afe22d6-82bb-4c55-80e2-493fedc832a1" providerId="ADAL" clId="{F2F9BA05-9E1B-49EB-989F-55AD5D593293}" dt="2022-02-08T10:29:21.494" v="83" actId="20577"/>
          <ac:spMkLst>
            <pc:docMk/>
            <pc:sldMk cId="923141291" sldId="731"/>
            <ac:spMk id="3" creationId="{4F083775-7B26-4D89-A677-E56D0DE2279C}"/>
          </ac:spMkLst>
        </pc:spChg>
      </pc:sldChg>
      <pc:sldChg chg="modSp new mod">
        <pc:chgData name="Lopamudra Bera" userId="4afe22d6-82bb-4c55-80e2-493fedc832a1" providerId="ADAL" clId="{F2F9BA05-9E1B-49EB-989F-55AD5D593293}" dt="2022-02-08T11:57:36.613" v="216" actId="20577"/>
        <pc:sldMkLst>
          <pc:docMk/>
          <pc:sldMk cId="35397677" sldId="732"/>
        </pc:sldMkLst>
        <pc:spChg chg="mod">
          <ac:chgData name="Lopamudra Bera" userId="4afe22d6-82bb-4c55-80e2-493fedc832a1" providerId="ADAL" clId="{F2F9BA05-9E1B-49EB-989F-55AD5D593293}" dt="2022-02-08T11:56:08.621" v="208" actId="20577"/>
          <ac:spMkLst>
            <pc:docMk/>
            <pc:sldMk cId="35397677" sldId="732"/>
            <ac:spMk id="2" creationId="{C0946833-EC93-47CA-81C5-5AA3470A38B3}"/>
          </ac:spMkLst>
        </pc:spChg>
        <pc:spChg chg="mod">
          <ac:chgData name="Lopamudra Bera" userId="4afe22d6-82bb-4c55-80e2-493fedc832a1" providerId="ADAL" clId="{F2F9BA05-9E1B-49EB-989F-55AD5D593293}" dt="2022-02-08T11:57:36.613" v="216" actId="20577"/>
          <ac:spMkLst>
            <pc:docMk/>
            <pc:sldMk cId="35397677" sldId="732"/>
            <ac:spMk id="3" creationId="{D83BBB80-1D8B-40E4-B41B-586C08C49E93}"/>
          </ac:spMkLst>
        </pc:spChg>
      </pc:sldChg>
      <pc:sldChg chg="modSp new mod">
        <pc:chgData name="Lopamudra Bera" userId="4afe22d6-82bb-4c55-80e2-493fedc832a1" providerId="ADAL" clId="{F2F9BA05-9E1B-49EB-989F-55AD5D593293}" dt="2022-02-08T11:57:55.445" v="221" actId="20577"/>
        <pc:sldMkLst>
          <pc:docMk/>
          <pc:sldMk cId="1659840550" sldId="733"/>
        </pc:sldMkLst>
        <pc:spChg chg="mod">
          <ac:chgData name="Lopamudra Bera" userId="4afe22d6-82bb-4c55-80e2-493fedc832a1" providerId="ADAL" clId="{F2F9BA05-9E1B-49EB-989F-55AD5D593293}" dt="2022-02-08T11:56:48.743" v="214" actId="20577"/>
          <ac:spMkLst>
            <pc:docMk/>
            <pc:sldMk cId="1659840550" sldId="733"/>
            <ac:spMk id="2" creationId="{C920BC7C-CFCE-438B-9519-B1E0B3BCDCCE}"/>
          </ac:spMkLst>
        </pc:spChg>
        <pc:spChg chg="mod">
          <ac:chgData name="Lopamudra Bera" userId="4afe22d6-82bb-4c55-80e2-493fedc832a1" providerId="ADAL" clId="{F2F9BA05-9E1B-49EB-989F-55AD5D593293}" dt="2022-02-08T11:57:55.445" v="221" actId="20577"/>
          <ac:spMkLst>
            <pc:docMk/>
            <pc:sldMk cId="1659840550" sldId="733"/>
            <ac:spMk id="3" creationId="{1B15F24B-E1AB-4BCE-BCEF-5A5125ECF323}"/>
          </ac:spMkLst>
        </pc:spChg>
      </pc:sldChg>
      <pc:sldChg chg="modSp new mod ord">
        <pc:chgData name="Lopamudra Bera" userId="4afe22d6-82bb-4c55-80e2-493fedc832a1" providerId="ADAL" clId="{F2F9BA05-9E1B-49EB-989F-55AD5D593293}" dt="2022-02-08T12:00:06.645" v="303" actId="20577"/>
        <pc:sldMkLst>
          <pc:docMk/>
          <pc:sldMk cId="1177269402" sldId="734"/>
        </pc:sldMkLst>
        <pc:spChg chg="mod">
          <ac:chgData name="Lopamudra Bera" userId="4afe22d6-82bb-4c55-80e2-493fedc832a1" providerId="ADAL" clId="{F2F9BA05-9E1B-49EB-989F-55AD5D593293}" dt="2022-02-08T12:00:06.645" v="303" actId="20577"/>
          <ac:spMkLst>
            <pc:docMk/>
            <pc:sldMk cId="1177269402" sldId="734"/>
            <ac:spMk id="2" creationId="{7B204085-EECA-4284-9D6A-6371C1BF6867}"/>
          </ac:spMkLst>
        </pc:spChg>
      </pc:sldChg>
      <pc:sldChg chg="new del">
        <pc:chgData name="Lopamudra Bera" userId="4afe22d6-82bb-4c55-80e2-493fedc832a1" providerId="ADAL" clId="{F2F9BA05-9E1B-49EB-989F-55AD5D593293}" dt="2022-02-08T11:58:18.374" v="223" actId="680"/>
        <pc:sldMkLst>
          <pc:docMk/>
          <pc:sldMk cId="2576061230" sldId="734"/>
        </pc:sldMkLst>
      </pc:sldChg>
      <pc:sldChg chg="modSp new del mod">
        <pc:chgData name="Lopamudra Bera" userId="4afe22d6-82bb-4c55-80e2-493fedc832a1" providerId="ADAL" clId="{F2F9BA05-9E1B-49EB-989F-55AD5D593293}" dt="2022-02-08T12:04:23.499" v="406" actId="47"/>
        <pc:sldMkLst>
          <pc:docMk/>
          <pc:sldMk cId="1017236317" sldId="735"/>
        </pc:sldMkLst>
        <pc:spChg chg="mod">
          <ac:chgData name="Lopamudra Bera" userId="4afe22d6-82bb-4c55-80e2-493fedc832a1" providerId="ADAL" clId="{F2F9BA05-9E1B-49EB-989F-55AD5D593293}" dt="2022-02-08T12:04:06.108" v="405" actId="1076"/>
          <ac:spMkLst>
            <pc:docMk/>
            <pc:sldMk cId="1017236317" sldId="735"/>
            <ac:spMk id="2" creationId="{3F97D242-1AD2-4611-BEFA-672A4FDB86EB}"/>
          </ac:spMkLst>
        </pc:spChg>
      </pc:sldChg>
    </pc:docChg>
  </pc:docChgLst>
  <pc:docChgLst>
    <pc:chgData name="Lopamudra Bera" userId="4afe22d6-82bb-4c55-80e2-493fedc832a1" providerId="ADAL" clId="{045BFA2E-D7D5-427D-8D05-8C57096CF6A4}"/>
    <pc:docChg chg="undo custSel addSld delSld modSld sldOrd">
      <pc:chgData name="Lopamudra Bera" userId="4afe22d6-82bb-4c55-80e2-493fedc832a1" providerId="ADAL" clId="{045BFA2E-D7D5-427D-8D05-8C57096CF6A4}" dt="2021-12-23T10:22:15.630" v="524" actId="20577"/>
      <pc:docMkLst>
        <pc:docMk/>
      </pc:docMkLst>
      <pc:sldChg chg="del">
        <pc:chgData name="Lopamudra Bera" userId="4afe22d6-82bb-4c55-80e2-493fedc832a1" providerId="ADAL" clId="{045BFA2E-D7D5-427D-8D05-8C57096CF6A4}" dt="2021-12-23T10:12:12.066" v="345" actId="47"/>
        <pc:sldMkLst>
          <pc:docMk/>
          <pc:sldMk cId="1226566549" sldId="664"/>
        </pc:sldMkLst>
      </pc:sldChg>
      <pc:sldChg chg="modSp mod">
        <pc:chgData name="Lopamudra Bera" userId="4afe22d6-82bb-4c55-80e2-493fedc832a1" providerId="ADAL" clId="{045BFA2E-D7D5-427D-8D05-8C57096CF6A4}" dt="2021-12-23T10:03:37.136" v="279" actId="20577"/>
        <pc:sldMkLst>
          <pc:docMk/>
          <pc:sldMk cId="0" sldId="711"/>
        </pc:sldMkLst>
        <pc:spChg chg="mod">
          <ac:chgData name="Lopamudra Bera" userId="4afe22d6-82bb-4c55-80e2-493fedc832a1" providerId="ADAL" clId="{045BFA2E-D7D5-427D-8D05-8C57096CF6A4}" dt="2021-12-23T10:03:37.136" v="279" actId="20577"/>
          <ac:spMkLst>
            <pc:docMk/>
            <pc:sldMk cId="0" sldId="711"/>
            <ac:spMk id="216" creationId="{00000000-0000-0000-0000-000000000000}"/>
          </ac:spMkLst>
        </pc:spChg>
      </pc:sldChg>
      <pc:sldChg chg="modSp mod">
        <pc:chgData name="Lopamudra Bera" userId="4afe22d6-82bb-4c55-80e2-493fedc832a1" providerId="ADAL" clId="{045BFA2E-D7D5-427D-8D05-8C57096CF6A4}" dt="2021-12-23T10:19:54.815" v="457" actId="6549"/>
        <pc:sldMkLst>
          <pc:docMk/>
          <pc:sldMk cId="708353300" sldId="714"/>
        </pc:sldMkLst>
        <pc:spChg chg="mod">
          <ac:chgData name="Lopamudra Bera" userId="4afe22d6-82bb-4c55-80e2-493fedc832a1" providerId="ADAL" clId="{045BFA2E-D7D5-427D-8D05-8C57096CF6A4}" dt="2021-12-23T10:19:54.815" v="457" actId="6549"/>
          <ac:spMkLst>
            <pc:docMk/>
            <pc:sldMk cId="708353300" sldId="714"/>
            <ac:spMk id="2" creationId="{F5CA48A3-1814-42AF-A787-7EEC08FFB888}"/>
          </ac:spMkLst>
        </pc:spChg>
      </pc:sldChg>
      <pc:sldChg chg="modSp mod">
        <pc:chgData name="Lopamudra Bera" userId="4afe22d6-82bb-4c55-80e2-493fedc832a1" providerId="ADAL" clId="{045BFA2E-D7D5-427D-8D05-8C57096CF6A4}" dt="2021-12-23T10:21:23.748" v="511" actId="20577"/>
        <pc:sldMkLst>
          <pc:docMk/>
          <pc:sldMk cId="2894250628" sldId="715"/>
        </pc:sldMkLst>
        <pc:spChg chg="mod">
          <ac:chgData name="Lopamudra Bera" userId="4afe22d6-82bb-4c55-80e2-493fedc832a1" providerId="ADAL" clId="{045BFA2E-D7D5-427D-8D05-8C57096CF6A4}" dt="2021-12-23T10:19:51.026" v="456" actId="6549"/>
          <ac:spMkLst>
            <pc:docMk/>
            <pc:sldMk cId="2894250628" sldId="715"/>
            <ac:spMk id="2" creationId="{0E9C624D-B857-4F29-A76B-709F02828D24}"/>
          </ac:spMkLst>
        </pc:spChg>
        <pc:graphicFrameChg chg="mod">
          <ac:chgData name="Lopamudra Bera" userId="4afe22d6-82bb-4c55-80e2-493fedc832a1" providerId="ADAL" clId="{045BFA2E-D7D5-427D-8D05-8C57096CF6A4}" dt="2021-12-23T10:21:23.748" v="511" actId="20577"/>
          <ac:graphicFrameMkLst>
            <pc:docMk/>
            <pc:sldMk cId="2894250628" sldId="715"/>
            <ac:graphicFrameMk id="4" creationId="{FD73082E-C544-4B00-8BCC-79DFC3F40A67}"/>
          </ac:graphicFrameMkLst>
        </pc:graphicFrameChg>
      </pc:sldChg>
      <pc:sldChg chg="del">
        <pc:chgData name="Lopamudra Bera" userId="4afe22d6-82bb-4c55-80e2-493fedc832a1" providerId="ADAL" clId="{045BFA2E-D7D5-427D-8D05-8C57096CF6A4}" dt="2021-12-23T09:58:43.339" v="178" actId="47"/>
        <pc:sldMkLst>
          <pc:docMk/>
          <pc:sldMk cId="4285329862" sldId="717"/>
        </pc:sldMkLst>
      </pc:sldChg>
      <pc:sldChg chg="modSp mod ord">
        <pc:chgData name="Lopamudra Bera" userId="4afe22d6-82bb-4c55-80e2-493fedc832a1" providerId="ADAL" clId="{045BFA2E-D7D5-427D-8D05-8C57096CF6A4}" dt="2021-12-23T10:16:35.771" v="439" actId="20577"/>
        <pc:sldMkLst>
          <pc:docMk/>
          <pc:sldMk cId="444291674" sldId="719"/>
        </pc:sldMkLst>
        <pc:spChg chg="mod">
          <ac:chgData name="Lopamudra Bera" userId="4afe22d6-82bb-4c55-80e2-493fedc832a1" providerId="ADAL" clId="{045BFA2E-D7D5-427D-8D05-8C57096CF6A4}" dt="2021-12-23T09:49:44.075" v="29" actId="20577"/>
          <ac:spMkLst>
            <pc:docMk/>
            <pc:sldMk cId="444291674" sldId="719"/>
            <ac:spMk id="2" creationId="{313A883E-3671-46DB-8BE5-CA6BC5165A5E}"/>
          </ac:spMkLst>
        </pc:spChg>
        <pc:spChg chg="mod">
          <ac:chgData name="Lopamudra Bera" userId="4afe22d6-82bb-4c55-80e2-493fedc832a1" providerId="ADAL" clId="{045BFA2E-D7D5-427D-8D05-8C57096CF6A4}" dt="2021-12-23T10:16:35.771" v="439" actId="20577"/>
          <ac:spMkLst>
            <pc:docMk/>
            <pc:sldMk cId="444291674" sldId="719"/>
            <ac:spMk id="3" creationId="{ADCA47B8-B694-4D40-A542-D6B5D704B26E}"/>
          </ac:spMkLst>
        </pc:spChg>
      </pc:sldChg>
      <pc:sldChg chg="modSp mod modNotesTx">
        <pc:chgData name="Lopamudra Bera" userId="4afe22d6-82bb-4c55-80e2-493fedc832a1" providerId="ADAL" clId="{045BFA2E-D7D5-427D-8D05-8C57096CF6A4}" dt="2021-12-23T10:16:45.868" v="440" actId="20577"/>
        <pc:sldMkLst>
          <pc:docMk/>
          <pc:sldMk cId="504465124" sldId="720"/>
        </pc:sldMkLst>
        <pc:spChg chg="mod">
          <ac:chgData name="Lopamudra Bera" userId="4afe22d6-82bb-4c55-80e2-493fedc832a1" providerId="ADAL" clId="{045BFA2E-D7D5-427D-8D05-8C57096CF6A4}" dt="2021-12-23T10:14:38.912" v="362" actId="20577"/>
          <ac:spMkLst>
            <pc:docMk/>
            <pc:sldMk cId="504465124" sldId="720"/>
            <ac:spMk id="3" creationId="{B281575B-FFBD-45BC-8B53-55DB34AA9487}"/>
          </ac:spMkLst>
        </pc:spChg>
        <pc:spChg chg="mod">
          <ac:chgData name="Lopamudra Bera" userId="4afe22d6-82bb-4c55-80e2-493fedc832a1" providerId="ADAL" clId="{045BFA2E-D7D5-427D-8D05-8C57096CF6A4}" dt="2021-12-23T10:16:45.868" v="440" actId="20577"/>
          <ac:spMkLst>
            <pc:docMk/>
            <pc:sldMk cId="504465124" sldId="720"/>
            <ac:spMk id="9" creationId="{8B1CDE5B-9EDF-4805-9B76-D11F627728E8}"/>
          </ac:spMkLst>
        </pc:spChg>
      </pc:sldChg>
      <pc:sldChg chg="modSp del mod">
        <pc:chgData name="Lopamudra Bera" userId="4afe22d6-82bb-4c55-80e2-493fedc832a1" providerId="ADAL" clId="{045BFA2E-D7D5-427D-8D05-8C57096CF6A4}" dt="2021-12-23T09:49:36.039" v="9" actId="47"/>
        <pc:sldMkLst>
          <pc:docMk/>
          <pc:sldMk cId="3910625970" sldId="721"/>
        </pc:sldMkLst>
        <pc:spChg chg="mod">
          <ac:chgData name="Lopamudra Bera" userId="4afe22d6-82bb-4c55-80e2-493fedc832a1" providerId="ADAL" clId="{045BFA2E-D7D5-427D-8D05-8C57096CF6A4}" dt="2021-12-23T09:49:16.647" v="8" actId="20577"/>
          <ac:spMkLst>
            <pc:docMk/>
            <pc:sldMk cId="3910625970" sldId="721"/>
            <ac:spMk id="2" creationId="{00C307F4-EF1D-4EC9-886B-2EF759D7D5D3}"/>
          </ac:spMkLst>
        </pc:spChg>
      </pc:sldChg>
      <pc:sldChg chg="del ord">
        <pc:chgData name="Lopamudra Bera" userId="4afe22d6-82bb-4c55-80e2-493fedc832a1" providerId="ADAL" clId="{045BFA2E-D7D5-427D-8D05-8C57096CF6A4}" dt="2021-12-23T09:58:58.222" v="181" actId="47"/>
        <pc:sldMkLst>
          <pc:docMk/>
          <pc:sldMk cId="2293335107" sldId="722"/>
        </pc:sldMkLst>
      </pc:sldChg>
      <pc:sldChg chg="modSp mod">
        <pc:chgData name="Lopamudra Bera" userId="4afe22d6-82bb-4c55-80e2-493fedc832a1" providerId="ADAL" clId="{045BFA2E-D7D5-427D-8D05-8C57096CF6A4}" dt="2021-12-23T10:01:21.291" v="278" actId="1076"/>
        <pc:sldMkLst>
          <pc:docMk/>
          <pc:sldMk cId="1765631876" sldId="723"/>
        </pc:sldMkLst>
        <pc:spChg chg="mod">
          <ac:chgData name="Lopamudra Bera" userId="4afe22d6-82bb-4c55-80e2-493fedc832a1" providerId="ADAL" clId="{045BFA2E-D7D5-427D-8D05-8C57096CF6A4}" dt="2021-12-23T10:01:21.291" v="278" actId="1076"/>
          <ac:spMkLst>
            <pc:docMk/>
            <pc:sldMk cId="1765631876" sldId="723"/>
            <ac:spMk id="2" creationId="{E8DD5BC4-503F-49A7-8F99-CDE76D15A0C3}"/>
          </ac:spMkLst>
        </pc:spChg>
        <pc:spChg chg="mod">
          <ac:chgData name="Lopamudra Bera" userId="4afe22d6-82bb-4c55-80e2-493fedc832a1" providerId="ADAL" clId="{045BFA2E-D7D5-427D-8D05-8C57096CF6A4}" dt="2021-12-23T10:00:39.053" v="272" actId="20577"/>
          <ac:spMkLst>
            <pc:docMk/>
            <pc:sldMk cId="1765631876" sldId="723"/>
            <ac:spMk id="3" creationId="{B5EA6B0B-62C9-4419-975D-CEB769E87803}"/>
          </ac:spMkLst>
        </pc:spChg>
      </pc:sldChg>
      <pc:sldChg chg="modSp mod">
        <pc:chgData name="Lopamudra Bera" userId="4afe22d6-82bb-4c55-80e2-493fedc832a1" providerId="ADAL" clId="{045BFA2E-D7D5-427D-8D05-8C57096CF6A4}" dt="2021-12-23T10:22:15.630" v="524" actId="20577"/>
        <pc:sldMkLst>
          <pc:docMk/>
          <pc:sldMk cId="1094564607" sldId="724"/>
        </pc:sldMkLst>
        <pc:spChg chg="mod">
          <ac:chgData name="Lopamudra Bera" userId="4afe22d6-82bb-4c55-80e2-493fedc832a1" providerId="ADAL" clId="{045BFA2E-D7D5-427D-8D05-8C57096CF6A4}" dt="2021-12-23T10:22:15.630" v="524" actId="20577"/>
          <ac:spMkLst>
            <pc:docMk/>
            <pc:sldMk cId="1094564607" sldId="724"/>
            <ac:spMk id="2" creationId="{427DC379-C305-44F4-AB1F-2160829D148B}"/>
          </ac:spMkLst>
        </pc:spChg>
        <pc:spChg chg="mod">
          <ac:chgData name="Lopamudra Bera" userId="4afe22d6-82bb-4c55-80e2-493fedc832a1" providerId="ADAL" clId="{045BFA2E-D7D5-427D-8D05-8C57096CF6A4}" dt="2021-12-23T09:58:07.261" v="156" actId="113"/>
          <ac:spMkLst>
            <pc:docMk/>
            <pc:sldMk cId="1094564607" sldId="724"/>
            <ac:spMk id="3" creationId="{90B0AB8E-0056-4247-85EB-308E460B9DA6}"/>
          </ac:spMkLst>
        </pc:spChg>
      </pc:sldChg>
      <pc:sldChg chg="modSp mod">
        <pc:chgData name="Lopamudra Bera" userId="4afe22d6-82bb-4c55-80e2-493fedc832a1" providerId="ADAL" clId="{045BFA2E-D7D5-427D-8D05-8C57096CF6A4}" dt="2021-12-23T10:01:15.523" v="277" actId="14100"/>
        <pc:sldMkLst>
          <pc:docMk/>
          <pc:sldMk cId="2122979220" sldId="726"/>
        </pc:sldMkLst>
        <pc:spChg chg="mod">
          <ac:chgData name="Lopamudra Bera" userId="4afe22d6-82bb-4c55-80e2-493fedc832a1" providerId="ADAL" clId="{045BFA2E-D7D5-427D-8D05-8C57096CF6A4}" dt="2021-12-23T10:01:15.523" v="277" actId="14100"/>
          <ac:spMkLst>
            <pc:docMk/>
            <pc:sldMk cId="2122979220" sldId="726"/>
            <ac:spMk id="2" creationId="{540107C4-AB29-4EBA-9415-5C6A8960BFC0}"/>
          </ac:spMkLst>
        </pc:spChg>
      </pc:sldChg>
      <pc:sldChg chg="modSp mod">
        <pc:chgData name="Lopamudra Bera" userId="4afe22d6-82bb-4c55-80e2-493fedc832a1" providerId="ADAL" clId="{045BFA2E-D7D5-427D-8D05-8C57096CF6A4}" dt="2021-12-23T10:05:43.965" v="283" actId="20577"/>
        <pc:sldMkLst>
          <pc:docMk/>
          <pc:sldMk cId="1376707160" sldId="728"/>
        </pc:sldMkLst>
        <pc:spChg chg="mod">
          <ac:chgData name="Lopamudra Bera" userId="4afe22d6-82bb-4c55-80e2-493fedc832a1" providerId="ADAL" clId="{045BFA2E-D7D5-427D-8D05-8C57096CF6A4}" dt="2021-12-23T10:05:43.965" v="283" actId="20577"/>
          <ac:spMkLst>
            <pc:docMk/>
            <pc:sldMk cId="1376707160" sldId="728"/>
            <ac:spMk id="2" creationId="{DF279916-7C0D-435D-A6A1-64FC70385DA1}"/>
          </ac:spMkLst>
        </pc:spChg>
      </pc:sldChg>
      <pc:sldChg chg="modSp mod">
        <pc:chgData name="Lopamudra Bera" userId="4afe22d6-82bb-4c55-80e2-493fedc832a1" providerId="ADAL" clId="{045BFA2E-D7D5-427D-8D05-8C57096CF6A4}" dt="2021-12-23T09:59:41.051" v="224" actId="20577"/>
        <pc:sldMkLst>
          <pc:docMk/>
          <pc:sldMk cId="444845199" sldId="729"/>
        </pc:sldMkLst>
        <pc:spChg chg="mod">
          <ac:chgData name="Lopamudra Bera" userId="4afe22d6-82bb-4c55-80e2-493fedc832a1" providerId="ADAL" clId="{045BFA2E-D7D5-427D-8D05-8C57096CF6A4}" dt="2021-12-23T09:59:27.254" v="222" actId="20577"/>
          <ac:spMkLst>
            <pc:docMk/>
            <pc:sldMk cId="444845199" sldId="729"/>
            <ac:spMk id="2" creationId="{360D7A4E-4CC8-41B2-99C9-51A4013C48D1}"/>
          </ac:spMkLst>
        </pc:spChg>
        <pc:spChg chg="mod">
          <ac:chgData name="Lopamudra Bera" userId="4afe22d6-82bb-4c55-80e2-493fedc832a1" providerId="ADAL" clId="{045BFA2E-D7D5-427D-8D05-8C57096CF6A4}" dt="2021-12-23T09:59:41.051" v="224" actId="20577"/>
          <ac:spMkLst>
            <pc:docMk/>
            <pc:sldMk cId="444845199" sldId="729"/>
            <ac:spMk id="3" creationId="{A9501403-236D-4D21-BCD1-6741E197061B}"/>
          </ac:spMkLst>
        </pc:spChg>
      </pc:sldChg>
      <pc:sldChg chg="addSp delSp modSp new mod">
        <pc:chgData name="Lopamudra Bera" userId="4afe22d6-82bb-4c55-80e2-493fedc832a1" providerId="ADAL" clId="{045BFA2E-D7D5-427D-8D05-8C57096CF6A4}" dt="2021-12-23T09:57:24.988" v="134" actId="20577"/>
        <pc:sldMkLst>
          <pc:docMk/>
          <pc:sldMk cId="1710746041" sldId="730"/>
        </pc:sldMkLst>
        <pc:spChg chg="del">
          <ac:chgData name="Lopamudra Bera" userId="4afe22d6-82bb-4c55-80e2-493fedc832a1" providerId="ADAL" clId="{045BFA2E-D7D5-427D-8D05-8C57096CF6A4}" dt="2021-12-23T09:56:39.901" v="96" actId="478"/>
          <ac:spMkLst>
            <pc:docMk/>
            <pc:sldMk cId="1710746041" sldId="730"/>
            <ac:spMk id="2" creationId="{18C46585-749E-455F-8166-4498EB8B2C4A}"/>
          </ac:spMkLst>
        </pc:spChg>
        <pc:spChg chg="mod">
          <ac:chgData name="Lopamudra Bera" userId="4afe22d6-82bb-4c55-80e2-493fedc832a1" providerId="ADAL" clId="{045BFA2E-D7D5-427D-8D05-8C57096CF6A4}" dt="2021-12-23T09:57:24.988" v="134" actId="20577"/>
          <ac:spMkLst>
            <pc:docMk/>
            <pc:sldMk cId="1710746041" sldId="730"/>
            <ac:spMk id="3" creationId="{10B7E9CE-3583-43CE-AF2C-6297528FE06D}"/>
          </ac:spMkLst>
        </pc:spChg>
        <pc:graphicFrameChg chg="add mod">
          <ac:chgData name="Lopamudra Bera" userId="4afe22d6-82bb-4c55-80e2-493fedc832a1" providerId="ADAL" clId="{045BFA2E-D7D5-427D-8D05-8C57096CF6A4}" dt="2021-12-23T09:57:16.887" v="112" actId="207"/>
          <ac:graphicFrameMkLst>
            <pc:docMk/>
            <pc:sldMk cId="1710746041" sldId="730"/>
            <ac:graphicFrameMk id="4" creationId="{2E0547F9-6CCA-45B7-BEBB-6120522B383E}"/>
          </ac:graphicFrameMkLst>
        </pc:graphicFrameChg>
      </pc:sldChg>
      <pc:sldChg chg="modSp new mod ord">
        <pc:chgData name="Lopamudra Bera" userId="4afe22d6-82bb-4c55-80e2-493fedc832a1" providerId="ADAL" clId="{045BFA2E-D7D5-427D-8D05-8C57096CF6A4}" dt="2021-12-23T10:18:41.242" v="449" actId="20577"/>
        <pc:sldMkLst>
          <pc:docMk/>
          <pc:sldMk cId="923141291" sldId="731"/>
        </pc:sldMkLst>
        <pc:spChg chg="mod">
          <ac:chgData name="Lopamudra Bera" userId="4afe22d6-82bb-4c55-80e2-493fedc832a1" providerId="ADAL" clId="{045BFA2E-D7D5-427D-8D05-8C57096CF6A4}" dt="2021-12-23T10:18:41.242" v="449" actId="20577"/>
          <ac:spMkLst>
            <pc:docMk/>
            <pc:sldMk cId="923141291" sldId="731"/>
            <ac:spMk id="2" creationId="{3FACAAC8-05D6-459A-BC68-EA7B5D825571}"/>
          </ac:spMkLst>
        </pc:spChg>
        <pc:spChg chg="mod">
          <ac:chgData name="Lopamudra Bera" userId="4afe22d6-82bb-4c55-80e2-493fedc832a1" providerId="ADAL" clId="{045BFA2E-D7D5-427D-8D05-8C57096CF6A4}" dt="2021-12-23T10:15:27.008" v="380" actId="5793"/>
          <ac:spMkLst>
            <pc:docMk/>
            <pc:sldMk cId="923141291" sldId="731"/>
            <ac:spMk id="3" creationId="{4F083775-7B26-4D89-A677-E56D0DE2279C}"/>
          </ac:spMkLst>
        </pc:spChg>
      </pc:sldChg>
    </pc:docChg>
  </pc:docChgLst>
  <pc:docChgLst>
    <pc:chgData name="Lopamudra Bera" userId="S::lopamudra.bera@in.niit.com::4afe22d6-82bb-4c55-80e2-493fedc832a1" providerId="AD" clId="Web-{87013585-6B01-47DA-81B7-7913B7F18101}"/>
    <pc:docChg chg="">
      <pc:chgData name="Lopamudra Bera" userId="S::lopamudra.bera@in.niit.com::4afe22d6-82bb-4c55-80e2-493fedc832a1" providerId="AD" clId="Web-{87013585-6B01-47DA-81B7-7913B7F18101}" dt="2022-02-07T12:07:21.592" v="0"/>
      <pc:docMkLst>
        <pc:docMk/>
      </pc:docMkLst>
      <pc:sldChg chg="addCm">
        <pc:chgData name="Lopamudra Bera" userId="S::lopamudra.bera@in.niit.com::4afe22d6-82bb-4c55-80e2-493fedc832a1" providerId="AD" clId="Web-{87013585-6B01-47DA-81B7-7913B7F18101}" dt="2022-02-07T12:07:21.592" v="0"/>
        <pc:sldMkLst>
          <pc:docMk/>
          <pc:sldMk cId="1729554568" sldId="262"/>
        </pc:sldMkLst>
      </pc:sldChg>
    </pc:docChg>
  </pc:docChgLst>
  <pc:docChgLst>
    <pc:chgData name="Shivani Sidana" userId="S::shivani.9.sidana@in.niit.com::7056b978-7668-493f-875d-4a9894c7a2a9" providerId="AD" clId="Web-{2C76794C-46E2-72D3-F766-67BAC5006D19}"/>
    <pc:docChg chg="modSld">
      <pc:chgData name="Shivani Sidana" userId="S::shivani.9.sidana@in.niit.com::7056b978-7668-493f-875d-4a9894c7a2a9" providerId="AD" clId="Web-{2C76794C-46E2-72D3-F766-67BAC5006D19}" dt="2022-02-07T11:21:20.844" v="1" actId="1076"/>
      <pc:docMkLst>
        <pc:docMk/>
      </pc:docMkLst>
      <pc:sldChg chg="modSp">
        <pc:chgData name="Shivani Sidana" userId="S::shivani.9.sidana@in.niit.com::7056b978-7668-493f-875d-4a9894c7a2a9" providerId="AD" clId="Web-{2C76794C-46E2-72D3-F766-67BAC5006D19}" dt="2022-02-07T11:21:20.844" v="1" actId="1076"/>
        <pc:sldMkLst>
          <pc:docMk/>
          <pc:sldMk cId="2053753382" sldId="700"/>
        </pc:sldMkLst>
        <pc:spChg chg="mod">
          <ac:chgData name="Shivani Sidana" userId="S::shivani.9.sidana@in.niit.com::7056b978-7668-493f-875d-4a9894c7a2a9" providerId="AD" clId="Web-{2C76794C-46E2-72D3-F766-67BAC5006D19}" dt="2022-02-07T11:21:20.844" v="1" actId="1076"/>
          <ac:spMkLst>
            <pc:docMk/>
            <pc:sldMk cId="2053753382" sldId="700"/>
            <ac:spMk id="2" creationId="{F0DAD2F5-16CF-43CD-9AC8-B1BFEE3BA95A}"/>
          </ac:spMkLst>
        </pc:spChg>
      </pc:sldChg>
    </pc:docChg>
  </pc:docChgLst>
  <pc:docChgLst>
    <pc:chgData name="Lopamudra Bera" userId="S::lopamudra.bera@in.niit.com::4afe22d6-82bb-4c55-80e2-493fedc832a1" providerId="AD" clId="Web-{CD5AED9A-F4A9-4878-BEDF-DD2CBB0B1B24}"/>
    <pc:docChg chg="modSld">
      <pc:chgData name="Lopamudra Bera" userId="S::lopamudra.bera@in.niit.com::4afe22d6-82bb-4c55-80e2-493fedc832a1" providerId="AD" clId="Web-{CD5AED9A-F4A9-4878-BEDF-DD2CBB0B1B24}" dt="2022-04-07T06:08:57.550" v="2"/>
      <pc:docMkLst>
        <pc:docMk/>
      </pc:docMkLst>
      <pc:sldChg chg="modNotes">
        <pc:chgData name="Lopamudra Bera" userId="S::lopamudra.bera@in.niit.com::4afe22d6-82bb-4c55-80e2-493fedc832a1" providerId="AD" clId="Web-{CD5AED9A-F4A9-4878-BEDF-DD2CBB0B1B24}" dt="2022-04-07T06:08:57.550" v="2"/>
        <pc:sldMkLst>
          <pc:docMk/>
          <pc:sldMk cId="3942239959" sldId="721"/>
        </pc:sldMkLst>
      </pc:sldChg>
    </pc:docChg>
  </pc:docChgLst>
  <pc:docChgLst>
    <pc:chgData name="Shivani Sidana" userId="7056b978-7668-493f-875d-4a9894c7a2a9" providerId="ADAL" clId="{2F6382A2-05DC-4DCF-AC04-A4480570F67E}"/>
    <pc:docChg chg="undo redo custSel modSld">
      <pc:chgData name="Shivani Sidana" userId="7056b978-7668-493f-875d-4a9894c7a2a9" providerId="ADAL" clId="{2F6382A2-05DC-4DCF-AC04-A4480570F67E}" dt="2022-02-09T05:12:38.501" v="30" actId="404"/>
      <pc:docMkLst>
        <pc:docMk/>
      </pc:docMkLst>
      <pc:sldChg chg="modSp mod">
        <pc:chgData name="Shivani Sidana" userId="7056b978-7668-493f-875d-4a9894c7a2a9" providerId="ADAL" clId="{2F6382A2-05DC-4DCF-AC04-A4480570F67E}" dt="2022-02-09T05:12:38.501" v="30" actId="404"/>
        <pc:sldMkLst>
          <pc:docMk/>
          <pc:sldMk cId="444291674" sldId="719"/>
        </pc:sldMkLst>
        <pc:graphicFrameChg chg="mod modGraphic">
          <ac:chgData name="Shivani Sidana" userId="7056b978-7668-493f-875d-4a9894c7a2a9" providerId="ADAL" clId="{2F6382A2-05DC-4DCF-AC04-A4480570F67E}" dt="2022-02-09T05:12:38.501" v="30" actId="404"/>
          <ac:graphicFrameMkLst>
            <pc:docMk/>
            <pc:sldMk cId="444291674" sldId="719"/>
            <ac:graphicFrameMk id="4" creationId="{C925E2A5-4716-4CEE-B9B4-CDB9E7B41FB6}"/>
          </ac:graphicFrameMkLst>
        </pc:graphicFrameChg>
      </pc:sldChg>
      <pc:sldChg chg="modSp mod">
        <pc:chgData name="Shivani Sidana" userId="7056b978-7668-493f-875d-4a9894c7a2a9" providerId="ADAL" clId="{2F6382A2-05DC-4DCF-AC04-A4480570F67E}" dt="2022-02-09T05:07:50.057" v="4" actId="20577"/>
        <pc:sldMkLst>
          <pc:docMk/>
          <pc:sldMk cId="3576880526" sldId="727"/>
        </pc:sldMkLst>
        <pc:spChg chg="mod">
          <ac:chgData name="Shivani Sidana" userId="7056b978-7668-493f-875d-4a9894c7a2a9" providerId="ADAL" clId="{2F6382A2-05DC-4DCF-AC04-A4480570F67E}" dt="2022-02-09T05:07:50.057" v="4" actId="20577"/>
          <ac:spMkLst>
            <pc:docMk/>
            <pc:sldMk cId="3576880526" sldId="727"/>
            <ac:spMk id="2" creationId="{DF279916-7C0D-435D-A6A1-64FC70385DA1}"/>
          </ac:spMkLst>
        </pc:spChg>
        <pc:spChg chg="mod">
          <ac:chgData name="Shivani Sidana" userId="7056b978-7668-493f-875d-4a9894c7a2a9" providerId="ADAL" clId="{2F6382A2-05DC-4DCF-AC04-A4480570F67E}" dt="2022-02-09T05:07:37.701" v="2" actId="14100"/>
          <ac:spMkLst>
            <pc:docMk/>
            <pc:sldMk cId="3576880526" sldId="727"/>
            <ac:spMk id="3" creationId="{E8918AAB-005F-4652-BCE6-68E11F60E3AF}"/>
          </ac:spMkLst>
        </pc:spChg>
      </pc:sldChg>
      <pc:sldChg chg="modSp mod">
        <pc:chgData name="Shivani Sidana" userId="7056b978-7668-493f-875d-4a9894c7a2a9" providerId="ADAL" clId="{2F6382A2-05DC-4DCF-AC04-A4480570F67E}" dt="2022-02-09T05:08:30.375" v="9" actId="1076"/>
        <pc:sldMkLst>
          <pc:docMk/>
          <pc:sldMk cId="35397677" sldId="732"/>
        </pc:sldMkLst>
        <pc:spChg chg="mod">
          <ac:chgData name="Shivani Sidana" userId="7056b978-7668-493f-875d-4a9894c7a2a9" providerId="ADAL" clId="{2F6382A2-05DC-4DCF-AC04-A4480570F67E}" dt="2022-02-09T05:08:30.375" v="9" actId="1076"/>
          <ac:spMkLst>
            <pc:docMk/>
            <pc:sldMk cId="35397677" sldId="732"/>
            <ac:spMk id="2" creationId="{C0946833-EC93-47CA-81C5-5AA3470A38B3}"/>
          </ac:spMkLst>
        </pc:spChg>
        <pc:spChg chg="mod">
          <ac:chgData name="Shivani Sidana" userId="7056b978-7668-493f-875d-4a9894c7a2a9" providerId="ADAL" clId="{2F6382A2-05DC-4DCF-AC04-A4480570F67E}" dt="2022-02-09T05:08:28.359" v="8" actId="14100"/>
          <ac:spMkLst>
            <pc:docMk/>
            <pc:sldMk cId="35397677" sldId="732"/>
            <ac:spMk id="3" creationId="{D83BBB80-1D8B-40E4-B41B-586C08C49E93}"/>
          </ac:spMkLst>
        </pc:spChg>
      </pc:sldChg>
      <pc:sldChg chg="modSp mod">
        <pc:chgData name="Shivani Sidana" userId="7056b978-7668-493f-875d-4a9894c7a2a9" providerId="ADAL" clId="{2F6382A2-05DC-4DCF-AC04-A4480570F67E}" dt="2022-02-09T05:09:00.701" v="14" actId="20577"/>
        <pc:sldMkLst>
          <pc:docMk/>
          <pc:sldMk cId="1659840550" sldId="733"/>
        </pc:sldMkLst>
        <pc:spChg chg="mod">
          <ac:chgData name="Shivani Sidana" userId="7056b978-7668-493f-875d-4a9894c7a2a9" providerId="ADAL" clId="{2F6382A2-05DC-4DCF-AC04-A4480570F67E}" dt="2022-02-09T05:08:45.422" v="11" actId="1076"/>
          <ac:spMkLst>
            <pc:docMk/>
            <pc:sldMk cId="1659840550" sldId="733"/>
            <ac:spMk id="2" creationId="{C920BC7C-CFCE-438B-9519-B1E0B3BCDCCE}"/>
          </ac:spMkLst>
        </pc:spChg>
        <pc:spChg chg="mod">
          <ac:chgData name="Shivani Sidana" userId="7056b978-7668-493f-875d-4a9894c7a2a9" providerId="ADAL" clId="{2F6382A2-05DC-4DCF-AC04-A4480570F67E}" dt="2022-02-09T05:09:00.701" v="14" actId="20577"/>
          <ac:spMkLst>
            <pc:docMk/>
            <pc:sldMk cId="1659840550" sldId="733"/>
            <ac:spMk id="3" creationId="{1B15F24B-E1AB-4BCE-BCEF-5A5125ECF323}"/>
          </ac:spMkLst>
        </pc:spChg>
      </pc:sldChg>
      <pc:sldChg chg="modSp mod">
        <pc:chgData name="Shivani Sidana" userId="7056b978-7668-493f-875d-4a9894c7a2a9" providerId="ADAL" clId="{2F6382A2-05DC-4DCF-AC04-A4480570F67E}" dt="2022-02-09T05:08:17.898" v="7" actId="404"/>
        <pc:sldMkLst>
          <pc:docMk/>
          <pc:sldMk cId="1177269402" sldId="734"/>
        </pc:sldMkLst>
        <pc:spChg chg="mod">
          <ac:chgData name="Shivani Sidana" userId="7056b978-7668-493f-875d-4a9894c7a2a9" providerId="ADAL" clId="{2F6382A2-05DC-4DCF-AC04-A4480570F67E}" dt="2022-02-09T05:08:17.898" v="7" actId="404"/>
          <ac:spMkLst>
            <pc:docMk/>
            <pc:sldMk cId="1177269402" sldId="734"/>
            <ac:spMk id="2" creationId="{7B204085-EECA-4284-9D6A-6371C1BF686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CB185F-964E-429F-A8F5-E03E333FC3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A23B56A-4A0D-4869-B330-698E46EF08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26BD67-91CF-42FB-8A7F-17BD2CDF3FF7}" type="datetimeFigureOut">
              <a:rPr lang="en-IN" smtClean="0"/>
              <a:t>06-04-2022</a:t>
            </a:fld>
            <a:endParaRPr lang="en-IN"/>
          </a:p>
        </p:txBody>
      </p:sp>
      <p:sp>
        <p:nvSpPr>
          <p:cNvPr id="4" name="Footer Placeholder 3">
            <a:extLst>
              <a:ext uri="{FF2B5EF4-FFF2-40B4-BE49-F238E27FC236}">
                <a16:creationId xmlns:a16="http://schemas.microsoft.com/office/drawing/2014/main" id="{BBB86A8B-2A86-4AD9-B7D0-5FC3F75465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8013F0-10EA-4197-9DB8-AC3A3526B2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5CDF39-E0CA-4BFA-9851-86EBAD4431C6}" type="slidenum">
              <a:rPr lang="en-IN" smtClean="0"/>
              <a:t>‹#›</a:t>
            </a:fld>
            <a:endParaRPr lang="en-IN"/>
          </a:p>
        </p:txBody>
      </p:sp>
    </p:spTree>
    <p:extLst>
      <p:ext uri="{BB962C8B-B14F-4D97-AF65-F5344CB8AC3E}">
        <p14:creationId xmlns:p14="http://schemas.microsoft.com/office/powerpoint/2010/main" val="3854051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7235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851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95b17554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95b17554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7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6BC1A30-5C85-4E61-B424-ED9F3F22FE52}" type="slidenum">
              <a:rPr lang="en-IN"/>
              <a:t>3</a:t>
            </a:fld>
            <a:endParaRPr lang="en-US"/>
          </a:p>
        </p:txBody>
      </p:sp>
    </p:spTree>
    <p:extLst>
      <p:ext uri="{BB962C8B-B14F-4D97-AF65-F5344CB8AC3E}">
        <p14:creationId xmlns:p14="http://schemas.microsoft.com/office/powerpoint/2010/main" val="102162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dirty="0" err="1">
                <a:latin typeface="+mn-lt"/>
                <a:cs typeface="Arial"/>
              </a:rPr>
              <a:t>Datafile</a:t>
            </a:r>
            <a:r>
              <a:rPr lang="it-IT" sz="1100">
                <a:latin typeface="+mn-lt"/>
                <a:cs typeface="Arial"/>
              </a:rPr>
              <a:t>: </a:t>
            </a:r>
            <a:r>
              <a:rPr lang="it-IT">
                <a:latin typeface="+mn-lt"/>
              </a:rPr>
              <a:t>DS3</a:t>
            </a:r>
            <a:r>
              <a:rPr lang="it-IT" sz="1100">
                <a:latin typeface="+mn-lt"/>
                <a:cs typeface="Arial"/>
              </a:rPr>
              <a:t>_</a:t>
            </a:r>
            <a:r>
              <a:rPr lang="it-IT">
                <a:latin typeface="+mn-lt"/>
              </a:rPr>
              <a:t>C6</a:t>
            </a:r>
            <a:r>
              <a:rPr lang="it-IT" sz="1100">
                <a:latin typeface="+mn-lt"/>
                <a:cs typeface="Arial"/>
              </a:rPr>
              <a:t>_S1_Regression_SalesStore_Data_Project.csv</a:t>
            </a:r>
          </a:p>
          <a:p>
            <a:endParaRPr lang="en-IN" dirty="0"/>
          </a:p>
        </p:txBody>
      </p:sp>
    </p:spTree>
    <p:extLst>
      <p:ext uri="{BB962C8B-B14F-4D97-AF65-F5344CB8AC3E}">
        <p14:creationId xmlns:p14="http://schemas.microsoft.com/office/powerpoint/2010/main" val="278589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sz="1100" dirty="0">
              <a:latin typeface="+mn-lt"/>
              <a:cs typeface="Arial"/>
            </a:endParaRPr>
          </a:p>
          <a:p>
            <a:endParaRPr lang="en-IN" dirty="0"/>
          </a:p>
        </p:txBody>
      </p:sp>
    </p:spTree>
    <p:extLst>
      <p:ext uri="{BB962C8B-B14F-4D97-AF65-F5344CB8AC3E}">
        <p14:creationId xmlns:p14="http://schemas.microsoft.com/office/powerpoint/2010/main" val="293630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6BC1A30-5C85-4E61-B424-ED9F3F22FE52}" type="slidenum">
              <a:rPr lang="en-IN"/>
              <a:t>6</a:t>
            </a:fld>
            <a:endParaRPr lang="en-US"/>
          </a:p>
        </p:txBody>
      </p:sp>
    </p:spTree>
    <p:extLst>
      <p:ext uri="{BB962C8B-B14F-4D97-AF65-F5344CB8AC3E}">
        <p14:creationId xmlns:p14="http://schemas.microsoft.com/office/powerpoint/2010/main" val="2667976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rint Title">
    <p:spTree>
      <p:nvGrpSpPr>
        <p:cNvPr id="1" name=""/>
        <p:cNvGrpSpPr/>
        <p:nvPr/>
      </p:nvGrpSpPr>
      <p:grpSpPr>
        <a:xfrm>
          <a:off x="0" y="0"/>
          <a:ext cx="0" cy="0"/>
          <a:chOff x="0" y="0"/>
          <a:chExt cx="0" cy="0"/>
        </a:xfrm>
      </p:grpSpPr>
      <p:sp>
        <p:nvSpPr>
          <p:cNvPr id="3" name="Google Shape;12;p2">
            <a:extLst>
              <a:ext uri="{FF2B5EF4-FFF2-40B4-BE49-F238E27FC236}">
                <a16:creationId xmlns:a16="http://schemas.microsoft.com/office/drawing/2014/main" id="{73FA1908-C1CF-4F2A-9C8A-04C384DEF6B3}"/>
              </a:ext>
            </a:extLst>
          </p:cNvPr>
          <p:cNvSpPr txBox="1">
            <a:spLocks noGrp="1"/>
          </p:cNvSpPr>
          <p:nvPr>
            <p:ph type="ctrTitle"/>
          </p:nvPr>
        </p:nvSpPr>
        <p:spPr>
          <a:xfrm>
            <a:off x="468312" y="1467450"/>
            <a:ext cx="4103688"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E9999B3D-3AEC-41BC-A4BD-90432AF85B8E}"/>
              </a:ext>
            </a:extLst>
          </p:cNvPr>
          <p:cNvPicPr>
            <a:picLocks noChangeAspect="1"/>
          </p:cNvPicPr>
          <p:nvPr userDrawn="1"/>
        </p:nvPicPr>
        <p:blipFill>
          <a:blip r:embed="rId2"/>
          <a:srcRect/>
          <a:stretch/>
        </p:blipFill>
        <p:spPr>
          <a:xfrm>
            <a:off x="5074262" y="903954"/>
            <a:ext cx="3393408" cy="3306096"/>
          </a:xfrm>
          <a:prstGeom prst="rect">
            <a:avLst/>
          </a:prstGeom>
        </p:spPr>
      </p:pic>
    </p:spTree>
    <p:extLst>
      <p:ext uri="{BB962C8B-B14F-4D97-AF65-F5344CB8AC3E}">
        <p14:creationId xmlns:p14="http://schemas.microsoft.com/office/powerpoint/2010/main" val="39676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t's_Think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2455"/>
            <a:ext cx="4043248" cy="339909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9" name="Google Shape;72;p12">
            <a:extLst>
              <a:ext uri="{FF2B5EF4-FFF2-40B4-BE49-F238E27FC236}">
                <a16:creationId xmlns:a16="http://schemas.microsoft.com/office/drawing/2014/main" id="{38DFCDE3-4302-41CA-A820-32A965814448}"/>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998794"/>
            <a:ext cx="3349378" cy="3145911"/>
          </a:xfrm>
          <a:prstGeom prst="rect">
            <a:avLst/>
          </a:prstGeom>
          <a:noFill/>
          <a:ln>
            <a:noFill/>
          </a:ln>
        </p:spPr>
      </p:pic>
      <p:sp>
        <p:nvSpPr>
          <p:cNvPr id="10" name="Google Shape;8;p1">
            <a:extLst>
              <a:ext uri="{FF2B5EF4-FFF2-40B4-BE49-F238E27FC236}">
                <a16:creationId xmlns:a16="http://schemas.microsoft.com/office/drawing/2014/main" id="{64B22732-8450-4E8C-926D-0E9AADCE2EE6}"/>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9;p1">
            <a:extLst>
              <a:ext uri="{FF2B5EF4-FFF2-40B4-BE49-F238E27FC236}">
                <a16:creationId xmlns:a16="http://schemas.microsoft.com/office/drawing/2014/main" id="{B5E0BB29-F297-432A-8D6F-253F557ADBA6}"/>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DB78B68C-E941-43B2-A0B6-C01961B0973E}"/>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275088426"/>
      </p:ext>
    </p:extLst>
  </p:cSld>
  <p:clrMapOvr>
    <a:masterClrMapping/>
  </p:clrMapOvr>
  <p:extLst>
    <p:ext uri="{DCECCB84-F9BA-43D5-87BE-67443E8EF086}">
      <p15:sldGuideLst xmlns:p15="http://schemas.microsoft.com/office/powerpoint/2012/main">
        <p15:guide id="1" pos="2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ssion_Goals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8"/>
            <a:ext cx="4035632" cy="3443803"/>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10" name="Google Shape;72;p12">
            <a:extLst>
              <a:ext uri="{FF2B5EF4-FFF2-40B4-BE49-F238E27FC236}">
                <a16:creationId xmlns:a16="http://schemas.microsoft.com/office/drawing/2014/main" id="{5E6ED98B-8E2B-4455-AD3F-0B322633495A}"/>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1238577"/>
            <a:ext cx="3349378" cy="2666347"/>
          </a:xfrm>
          <a:prstGeom prst="rect">
            <a:avLst/>
          </a:prstGeom>
          <a:noFill/>
          <a:ln>
            <a:noFill/>
          </a:ln>
        </p:spPr>
      </p:pic>
      <p:sp>
        <p:nvSpPr>
          <p:cNvPr id="13" name="Google Shape;10;p1">
            <a:extLst>
              <a:ext uri="{FF2B5EF4-FFF2-40B4-BE49-F238E27FC236}">
                <a16:creationId xmlns:a16="http://schemas.microsoft.com/office/drawing/2014/main" id="{90CC65B2-3D2C-4E44-A7B7-5C73D0DF467B}"/>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336769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ssion_Goals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1"/>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0419"/>
            <a:ext cx="4494444" cy="3443799"/>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9" name="Google Shape;72;p12">
            <a:extLst>
              <a:ext uri="{FF2B5EF4-FFF2-40B4-BE49-F238E27FC236}">
                <a16:creationId xmlns:a16="http://schemas.microsoft.com/office/drawing/2014/main" id="{3B8E2C31-7441-4514-BEF8-AE911CF5BAB5}"/>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1238577"/>
            <a:ext cx="3349378" cy="2666347"/>
          </a:xfrm>
          <a:prstGeom prst="rect">
            <a:avLst/>
          </a:prstGeom>
          <a:noFill/>
          <a:ln>
            <a:noFill/>
          </a:ln>
        </p:spPr>
      </p:pic>
      <p:sp>
        <p:nvSpPr>
          <p:cNvPr id="10" name="Google Shape;8;p1">
            <a:extLst>
              <a:ext uri="{FF2B5EF4-FFF2-40B4-BE49-F238E27FC236}">
                <a16:creationId xmlns:a16="http://schemas.microsoft.com/office/drawing/2014/main" id="{D7884890-8A62-45F3-BB0E-A339F26E4201}"/>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9;p1">
            <a:extLst>
              <a:ext uri="{FF2B5EF4-FFF2-40B4-BE49-F238E27FC236}">
                <a16:creationId xmlns:a16="http://schemas.microsoft.com/office/drawing/2014/main" id="{2E32F2AE-D71D-4FF8-8464-8156FA97E581}"/>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1833AE22-CDA5-4A91-B059-DB95D61948E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800800490"/>
      </p:ext>
    </p:extLst>
  </p:cSld>
  <p:clrMapOvr>
    <a:masterClrMapping/>
  </p:clrMapOvr>
  <p:extLst>
    <p:ext uri="{DCECCB84-F9BA-43D5-87BE-67443E8EF086}">
      <p15:sldGuideLst xmlns:p15="http://schemas.microsoft.com/office/powerpoint/2012/main">
        <p15:guide id="1"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itle_Fullsc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694E4A-4988-43D4-B9EC-DBA430FCCED7}"/>
              </a:ext>
            </a:extLst>
          </p:cNvPr>
          <p:cNvSpPr>
            <a:spLocks noGrp="1"/>
          </p:cNvSpPr>
          <p:nvPr>
            <p:ph type="pic" sz="quarter" idx="10"/>
          </p:nvPr>
        </p:nvSpPr>
        <p:spPr>
          <a:xfrm>
            <a:off x="310302" y="704850"/>
            <a:ext cx="8024073" cy="3840159"/>
          </a:xfrm>
          <a:prstGeom prst="rect">
            <a:avLst/>
          </a:prstGeom>
        </p:spPr>
        <p:txBody>
          <a:bodyPr/>
          <a:lstStyle/>
          <a:p>
            <a:r>
              <a:rPr lang="de-DE"/>
              <a:t>Bild durch Klicken auf Symbol hinzufügen</a:t>
            </a:r>
            <a:endParaRPr lang="en-US"/>
          </a:p>
        </p:txBody>
      </p:sp>
      <p:sp>
        <p:nvSpPr>
          <p:cNvPr id="4" name="Title Placeholder 1">
            <a:extLst>
              <a:ext uri="{FF2B5EF4-FFF2-40B4-BE49-F238E27FC236}">
                <a16:creationId xmlns:a16="http://schemas.microsoft.com/office/drawing/2014/main" id="{3696A51B-7AEA-4690-9CDA-376C7661B49D}"/>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de-DE"/>
              <a:t>Mastertitelformat bearbeiten</a:t>
            </a:r>
            <a:endParaRPr lang="en-IN"/>
          </a:p>
        </p:txBody>
      </p:sp>
    </p:spTree>
    <p:extLst>
      <p:ext uri="{BB962C8B-B14F-4D97-AF65-F5344CB8AC3E}">
        <p14:creationId xmlns:p14="http://schemas.microsoft.com/office/powerpoint/2010/main" val="266241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Description_1">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5721A083-C56B-4522-9DCA-1CCB5270BC21}"/>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2">
            <a:extLst>
              <a:ext uri="{FF2B5EF4-FFF2-40B4-BE49-F238E27FC236}">
                <a16:creationId xmlns:a16="http://schemas.microsoft.com/office/drawing/2014/main" id="{9FF39B41-05BF-43CB-A58B-BFBBCF3B7105}"/>
              </a:ext>
            </a:extLst>
          </p:cNvPr>
          <p:cNvSpPr>
            <a:spLocks noGrp="1"/>
          </p:cNvSpPr>
          <p:nvPr>
            <p:ph type="pic" sz="quarter" idx="10"/>
          </p:nvPr>
        </p:nvSpPr>
        <p:spPr>
          <a:xfrm>
            <a:off x="247829" y="431955"/>
            <a:ext cx="3605213" cy="3494087"/>
          </a:xfrm>
          <a:prstGeom prst="rect">
            <a:avLst/>
          </a:prstGeom>
        </p:spPr>
        <p:txBody>
          <a:bodyPr/>
          <a:lstStyle/>
          <a:p>
            <a:r>
              <a:rPr lang="de-DE"/>
              <a:t>Bild durch Klicken auf Symbol hinzufügen</a:t>
            </a:r>
            <a:endParaRPr lang="en-US"/>
          </a:p>
        </p:txBody>
      </p:sp>
      <p:sp>
        <p:nvSpPr>
          <p:cNvPr id="5" name="Google Shape;35;p7">
            <a:extLst>
              <a:ext uri="{FF2B5EF4-FFF2-40B4-BE49-F238E27FC236}">
                <a16:creationId xmlns:a16="http://schemas.microsoft.com/office/drawing/2014/main" id="{F18A67F6-C6DC-4E5A-B5EE-9CA5904E9642}"/>
              </a:ext>
            </a:extLst>
          </p:cNvPr>
          <p:cNvSpPr txBox="1">
            <a:spLocks noGrp="1"/>
          </p:cNvSpPr>
          <p:nvPr>
            <p:ph type="body" idx="12"/>
          </p:nvPr>
        </p:nvSpPr>
        <p:spPr>
          <a:xfrm>
            <a:off x="4241173" y="218873"/>
            <a:ext cx="3561900"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9" name="Text Placeholder 3">
            <a:extLst>
              <a:ext uri="{FF2B5EF4-FFF2-40B4-BE49-F238E27FC236}">
                <a16:creationId xmlns:a16="http://schemas.microsoft.com/office/drawing/2014/main" id="{9AF3DEF1-D1BB-408E-96CF-09DB31467984}"/>
              </a:ext>
            </a:extLst>
          </p:cNvPr>
          <p:cNvSpPr>
            <a:spLocks noGrp="1"/>
          </p:cNvSpPr>
          <p:nvPr>
            <p:ph type="body" sz="quarter" idx="14" hasCustomPrompt="1"/>
          </p:nvPr>
        </p:nvSpPr>
        <p:spPr>
          <a:xfrm>
            <a:off x="241336" y="4019550"/>
            <a:ext cx="3621087" cy="361950"/>
          </a:xfrm>
          <a:prstGeom prst="rect">
            <a:avLst/>
          </a:prstGeom>
        </p:spPr>
        <p:txBody>
          <a:bodyPr anchor="ctr"/>
          <a:lstStyle>
            <a:lvl1pPr>
              <a:defRPr sz="900"/>
            </a:lvl1pPr>
          </a:lstStyle>
          <a:p>
            <a:pPr lvl="0"/>
            <a:r>
              <a:rPr lang="en-US"/>
              <a:t>Source:</a:t>
            </a:r>
          </a:p>
        </p:txBody>
      </p:sp>
      <p:sp>
        <p:nvSpPr>
          <p:cNvPr id="10" name="Google Shape;18;p3">
            <a:extLst>
              <a:ext uri="{FF2B5EF4-FFF2-40B4-BE49-F238E27FC236}">
                <a16:creationId xmlns:a16="http://schemas.microsoft.com/office/drawing/2014/main" id="{1DD09C6A-CC60-4A66-A56E-700867259DAE}"/>
              </a:ext>
            </a:extLst>
          </p:cNvPr>
          <p:cNvSpPr txBox="1">
            <a:spLocks noGrp="1"/>
          </p:cNvSpPr>
          <p:nvPr>
            <p:ph type="body" idx="13" hasCustomPrompt="1"/>
          </p:nvPr>
        </p:nvSpPr>
        <p:spPr>
          <a:xfrm>
            <a:off x="4120816" y="708838"/>
            <a:ext cx="4554872" cy="3487341"/>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4" name="Google Shape;10;p1">
            <a:extLst>
              <a:ext uri="{FF2B5EF4-FFF2-40B4-BE49-F238E27FC236}">
                <a16:creationId xmlns:a16="http://schemas.microsoft.com/office/drawing/2014/main" id="{D46A1DEC-C6FE-4C0B-A5F8-2722BA60AC13}"/>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1736430835"/>
      </p:ext>
    </p:extLst>
  </p:cSld>
  <p:clrMapOvr>
    <a:masterClrMapping/>
  </p:clrMapOvr>
  <p:extLst>
    <p:ext uri="{DCECCB84-F9BA-43D5-87BE-67443E8EF086}">
      <p15:sldGuideLst xmlns:p15="http://schemas.microsoft.com/office/powerpoint/2012/main">
        <p15:guide id="1" orient="horz" pos="3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Description_2">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5721A083-C56B-4522-9DCA-1CCB5270BC21}"/>
              </a:ext>
            </a:extLst>
          </p:cNvPr>
          <p:cNvSpPr/>
          <p:nvPr userDrawn="1"/>
        </p:nvSpPr>
        <p:spPr>
          <a:xfrm>
            <a:off x="501986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2">
            <a:extLst>
              <a:ext uri="{FF2B5EF4-FFF2-40B4-BE49-F238E27FC236}">
                <a16:creationId xmlns:a16="http://schemas.microsoft.com/office/drawing/2014/main" id="{9FF39B41-05BF-43CB-A58B-BFBBCF3B7105}"/>
              </a:ext>
            </a:extLst>
          </p:cNvPr>
          <p:cNvSpPr>
            <a:spLocks noGrp="1"/>
          </p:cNvSpPr>
          <p:nvPr>
            <p:ph type="pic" sz="quarter" idx="10"/>
          </p:nvPr>
        </p:nvSpPr>
        <p:spPr>
          <a:xfrm>
            <a:off x="5267689" y="431955"/>
            <a:ext cx="3605213" cy="3494087"/>
          </a:xfrm>
          <a:prstGeom prst="rect">
            <a:avLst/>
          </a:prstGeom>
        </p:spPr>
        <p:txBody>
          <a:bodyPr/>
          <a:lstStyle/>
          <a:p>
            <a:r>
              <a:rPr lang="de-DE"/>
              <a:t>Bild durch Klicken auf Symbol hinzufügen</a:t>
            </a:r>
            <a:endParaRPr lang="en-US"/>
          </a:p>
        </p:txBody>
      </p:sp>
      <p:sp>
        <p:nvSpPr>
          <p:cNvPr id="9" name="Text Placeholder 3">
            <a:extLst>
              <a:ext uri="{FF2B5EF4-FFF2-40B4-BE49-F238E27FC236}">
                <a16:creationId xmlns:a16="http://schemas.microsoft.com/office/drawing/2014/main" id="{9AF3DEF1-D1BB-408E-96CF-09DB31467984}"/>
              </a:ext>
            </a:extLst>
          </p:cNvPr>
          <p:cNvSpPr>
            <a:spLocks noGrp="1"/>
          </p:cNvSpPr>
          <p:nvPr>
            <p:ph type="body" sz="quarter" idx="14" hasCustomPrompt="1"/>
          </p:nvPr>
        </p:nvSpPr>
        <p:spPr>
          <a:xfrm>
            <a:off x="5261196" y="4019550"/>
            <a:ext cx="3621087" cy="361950"/>
          </a:xfrm>
          <a:prstGeom prst="rect">
            <a:avLst/>
          </a:prstGeom>
        </p:spPr>
        <p:txBody>
          <a:bodyPr anchor="ctr"/>
          <a:lstStyle>
            <a:lvl1pPr>
              <a:defRPr sz="900"/>
            </a:lvl1pPr>
          </a:lstStyle>
          <a:p>
            <a:pPr lvl="0"/>
            <a:r>
              <a:rPr lang="en-US"/>
              <a:t>Source:</a:t>
            </a:r>
          </a:p>
        </p:txBody>
      </p:sp>
      <p:sp>
        <p:nvSpPr>
          <p:cNvPr id="12" name="Google Shape;35;p7">
            <a:extLst>
              <a:ext uri="{FF2B5EF4-FFF2-40B4-BE49-F238E27FC236}">
                <a16:creationId xmlns:a16="http://schemas.microsoft.com/office/drawing/2014/main" id="{03A772AF-D435-4401-9295-9B6A1BB1562E}"/>
              </a:ext>
            </a:extLst>
          </p:cNvPr>
          <p:cNvSpPr txBox="1">
            <a:spLocks noGrp="1"/>
          </p:cNvSpPr>
          <p:nvPr>
            <p:ph type="body" idx="12"/>
          </p:nvPr>
        </p:nvSpPr>
        <p:spPr>
          <a:xfrm>
            <a:off x="204131" y="218879"/>
            <a:ext cx="3561900"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3" name="Google Shape;18;p3">
            <a:extLst>
              <a:ext uri="{FF2B5EF4-FFF2-40B4-BE49-F238E27FC236}">
                <a16:creationId xmlns:a16="http://schemas.microsoft.com/office/drawing/2014/main" id="{839992DF-C069-45F1-B6C6-84D997C7C09C}"/>
              </a:ext>
            </a:extLst>
          </p:cNvPr>
          <p:cNvSpPr txBox="1">
            <a:spLocks noGrp="1"/>
          </p:cNvSpPr>
          <p:nvPr>
            <p:ph type="body" idx="13" hasCustomPrompt="1"/>
          </p:nvPr>
        </p:nvSpPr>
        <p:spPr>
          <a:xfrm>
            <a:off x="83774" y="708834"/>
            <a:ext cx="4668312" cy="3487347"/>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0" name="Google Shape;8;p1">
            <a:extLst>
              <a:ext uri="{FF2B5EF4-FFF2-40B4-BE49-F238E27FC236}">
                <a16:creationId xmlns:a16="http://schemas.microsoft.com/office/drawing/2014/main" id="{EF8DC547-CD7A-4FD3-A614-929F5607E7B2}"/>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12B6BDBE-C6DA-43EB-B04D-7ECAA8315C28}"/>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6" name="Picture 15" descr="A picture containing text, tableware, plate, dishware&#10;&#10;Description automatically generated">
            <a:extLst>
              <a:ext uri="{FF2B5EF4-FFF2-40B4-BE49-F238E27FC236}">
                <a16:creationId xmlns:a16="http://schemas.microsoft.com/office/drawing/2014/main" id="{618E4A50-C738-4F66-8552-97B2C1B1579B}"/>
              </a:ext>
            </a:extLst>
          </p:cNvPr>
          <p:cNvPicPr>
            <a:picLocks noChangeAspect="1"/>
          </p:cNvPicPr>
          <p:nvPr userDrawn="1"/>
        </p:nvPicPr>
        <p:blipFill>
          <a:blip r:embed="rId2"/>
          <a:stretch>
            <a:fillRect/>
          </a:stretch>
        </p:blipFill>
        <p:spPr>
          <a:xfrm>
            <a:off x="8676279" y="50412"/>
            <a:ext cx="439807" cy="668662"/>
          </a:xfrm>
          <a:prstGeom prst="rect">
            <a:avLst/>
          </a:prstGeom>
        </p:spPr>
      </p:pic>
    </p:spTree>
    <p:extLst>
      <p:ext uri="{BB962C8B-B14F-4D97-AF65-F5344CB8AC3E}">
        <p14:creationId xmlns:p14="http://schemas.microsoft.com/office/powerpoint/2010/main" val="1500061034"/>
      </p:ext>
    </p:extLst>
  </p:cSld>
  <p:clrMapOvr>
    <a:masterClrMapping/>
  </p:clrMapOvr>
  <p:extLst>
    <p:ext uri="{DCECCB84-F9BA-43D5-87BE-67443E8EF086}">
      <p15:sldGuideLst xmlns:p15="http://schemas.microsoft.com/office/powerpoint/2012/main">
        <p15:guide id="1" orient="horz" pos="3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698182"/>
            <a:ext cx="0" cy="422367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627325"/>
            <a:ext cx="4101646"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628650"/>
            <a:ext cx="4101645"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8" name="Picture Placeholder 2">
            <a:extLst>
              <a:ext uri="{FF2B5EF4-FFF2-40B4-BE49-F238E27FC236}">
                <a16:creationId xmlns:a16="http://schemas.microsoft.com/office/drawing/2014/main" id="{539D74D4-AE27-4AA6-9960-E8644E1204C4}"/>
              </a:ext>
            </a:extLst>
          </p:cNvPr>
          <p:cNvSpPr>
            <a:spLocks noGrp="1"/>
          </p:cNvSpPr>
          <p:nvPr>
            <p:ph type="pic" sz="quarter" idx="16"/>
          </p:nvPr>
        </p:nvSpPr>
        <p:spPr>
          <a:xfrm>
            <a:off x="380851" y="1220360"/>
            <a:ext cx="4093691" cy="3578914"/>
          </a:xfrm>
          <a:prstGeom prst="rect">
            <a:avLst/>
          </a:prstGeom>
        </p:spPr>
        <p:txBody>
          <a:bodyPr/>
          <a:lstStyle/>
          <a:p>
            <a:r>
              <a:rPr lang="de-DE"/>
              <a:t>Bild durch Klicken auf Symbol hinzufügen</a:t>
            </a:r>
            <a:endParaRPr lang="en-US"/>
          </a:p>
        </p:txBody>
      </p:sp>
      <p:sp>
        <p:nvSpPr>
          <p:cNvPr id="9" name="Picture Placeholder 2">
            <a:extLst>
              <a:ext uri="{FF2B5EF4-FFF2-40B4-BE49-F238E27FC236}">
                <a16:creationId xmlns:a16="http://schemas.microsoft.com/office/drawing/2014/main" id="{852CDD6F-3622-4B4C-A754-EA561289F15B}"/>
              </a:ext>
            </a:extLst>
          </p:cNvPr>
          <p:cNvSpPr>
            <a:spLocks noGrp="1"/>
          </p:cNvSpPr>
          <p:nvPr>
            <p:ph type="pic" sz="quarter" idx="17"/>
          </p:nvPr>
        </p:nvSpPr>
        <p:spPr>
          <a:xfrm>
            <a:off x="4675881" y="1221686"/>
            <a:ext cx="4093691" cy="3578914"/>
          </a:xfrm>
          <a:prstGeom prst="rect">
            <a:avLst/>
          </a:prstGeom>
        </p:spPr>
        <p:txBody>
          <a:bodyPr/>
          <a:lstStyle/>
          <a:p>
            <a:r>
              <a:rPr lang="de-DE"/>
              <a:t>Bild durch Klicken auf Symbol hinzufügen</a:t>
            </a:r>
            <a:endParaRPr lang="en-US"/>
          </a:p>
        </p:txBody>
      </p:sp>
    </p:spTree>
    <p:extLst>
      <p:ext uri="{BB962C8B-B14F-4D97-AF65-F5344CB8AC3E}">
        <p14:creationId xmlns:p14="http://schemas.microsoft.com/office/powerpoint/2010/main" val="2862308642"/>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itles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1994452"/>
            <a:ext cx="0" cy="292740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1994452"/>
            <a:ext cx="4101646" cy="386797"/>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1995777"/>
            <a:ext cx="4101645" cy="386797"/>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8" name="Picture Placeholder 2">
            <a:extLst>
              <a:ext uri="{FF2B5EF4-FFF2-40B4-BE49-F238E27FC236}">
                <a16:creationId xmlns:a16="http://schemas.microsoft.com/office/drawing/2014/main" id="{539D74D4-AE27-4AA6-9960-E8644E1204C4}"/>
              </a:ext>
            </a:extLst>
          </p:cNvPr>
          <p:cNvSpPr>
            <a:spLocks noGrp="1"/>
          </p:cNvSpPr>
          <p:nvPr>
            <p:ph type="pic" sz="quarter" idx="16"/>
          </p:nvPr>
        </p:nvSpPr>
        <p:spPr>
          <a:xfrm>
            <a:off x="380851" y="2397151"/>
            <a:ext cx="4093691" cy="2443865"/>
          </a:xfrm>
          <a:prstGeom prst="rect">
            <a:avLst/>
          </a:prstGeom>
        </p:spPr>
        <p:txBody>
          <a:bodyPr/>
          <a:lstStyle/>
          <a:p>
            <a:r>
              <a:rPr lang="de-DE"/>
              <a:t>Bild durch Klicken auf Symbol hinzufügen</a:t>
            </a:r>
            <a:endParaRPr lang="en-US"/>
          </a:p>
        </p:txBody>
      </p:sp>
      <p:sp>
        <p:nvSpPr>
          <p:cNvPr id="9" name="Picture Placeholder 2">
            <a:extLst>
              <a:ext uri="{FF2B5EF4-FFF2-40B4-BE49-F238E27FC236}">
                <a16:creationId xmlns:a16="http://schemas.microsoft.com/office/drawing/2014/main" id="{852CDD6F-3622-4B4C-A754-EA561289F15B}"/>
              </a:ext>
            </a:extLst>
          </p:cNvPr>
          <p:cNvSpPr>
            <a:spLocks noGrp="1"/>
          </p:cNvSpPr>
          <p:nvPr>
            <p:ph type="pic" sz="quarter" idx="17"/>
          </p:nvPr>
        </p:nvSpPr>
        <p:spPr>
          <a:xfrm>
            <a:off x="4675881" y="2398477"/>
            <a:ext cx="4093691" cy="2443865"/>
          </a:xfrm>
          <a:prstGeom prst="rect">
            <a:avLst/>
          </a:prstGeom>
        </p:spPr>
        <p:txBody>
          <a:bodyPr/>
          <a:lstStyle/>
          <a:p>
            <a:r>
              <a:rPr lang="de-DE"/>
              <a:t>Bild durch Klicken auf Symbol hinzufügen</a:t>
            </a:r>
            <a:endParaRPr lang="en-US"/>
          </a:p>
        </p:txBody>
      </p:sp>
      <p:sp>
        <p:nvSpPr>
          <p:cNvPr id="11" name="Google Shape;18;p3">
            <a:extLst>
              <a:ext uri="{FF2B5EF4-FFF2-40B4-BE49-F238E27FC236}">
                <a16:creationId xmlns:a16="http://schemas.microsoft.com/office/drawing/2014/main" id="{6A4D3C99-81FA-4E09-B9A7-37CA1D508AD2}"/>
              </a:ext>
            </a:extLst>
          </p:cNvPr>
          <p:cNvSpPr txBox="1">
            <a:spLocks noGrp="1"/>
          </p:cNvSpPr>
          <p:nvPr>
            <p:ph type="body" idx="18" hasCustomPrompt="1"/>
          </p:nvPr>
        </p:nvSpPr>
        <p:spPr>
          <a:xfrm>
            <a:off x="217000" y="628650"/>
            <a:ext cx="8552572" cy="136580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Helvetica Neue" panose="020B0604020202020204" charset="0"/>
                <a:cs typeface="Helvetica Neue" panose="020B060402020202020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p:txBody>
      </p:sp>
    </p:spTree>
    <p:extLst>
      <p:ext uri="{BB962C8B-B14F-4D97-AF65-F5344CB8AC3E}">
        <p14:creationId xmlns:p14="http://schemas.microsoft.com/office/powerpoint/2010/main" val="207868105"/>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and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698182"/>
            <a:ext cx="0" cy="422367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Google Shape;18;p3">
            <a:extLst>
              <a:ext uri="{FF2B5EF4-FFF2-40B4-BE49-F238E27FC236}">
                <a16:creationId xmlns:a16="http://schemas.microsoft.com/office/drawing/2014/main" id="{F6DFA30A-324D-44DE-86F9-FA3DE57EECB0}"/>
              </a:ext>
            </a:extLst>
          </p:cNvPr>
          <p:cNvSpPr txBox="1">
            <a:spLocks noGrp="1"/>
          </p:cNvSpPr>
          <p:nvPr>
            <p:ph type="body" idx="13" hasCustomPrompt="1"/>
          </p:nvPr>
        </p:nvSpPr>
        <p:spPr>
          <a:xfrm>
            <a:off x="4677404" y="1212409"/>
            <a:ext cx="4101646" cy="3586865"/>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5" name="Google Shape;18;p3">
            <a:extLst>
              <a:ext uri="{FF2B5EF4-FFF2-40B4-BE49-F238E27FC236}">
                <a16:creationId xmlns:a16="http://schemas.microsoft.com/office/drawing/2014/main" id="{B22E584A-EA43-4945-B3B4-DAC48166AC28}"/>
              </a:ext>
            </a:extLst>
          </p:cNvPr>
          <p:cNvSpPr txBox="1">
            <a:spLocks noGrp="1"/>
          </p:cNvSpPr>
          <p:nvPr>
            <p:ph type="body" idx="14" hasCustomPrompt="1"/>
          </p:nvPr>
        </p:nvSpPr>
        <p:spPr>
          <a:xfrm>
            <a:off x="369122" y="1213735"/>
            <a:ext cx="4101646" cy="3586865"/>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627325"/>
            <a:ext cx="4101646"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628650"/>
            <a:ext cx="4101645"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Tree>
    <p:extLst>
      <p:ext uri="{BB962C8B-B14F-4D97-AF65-F5344CB8AC3E}">
        <p14:creationId xmlns:p14="http://schemas.microsoft.com/office/powerpoint/2010/main" val="3068575535"/>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icture and Output_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B5BFE6-3734-4EEE-B054-28AE162C4F5C}"/>
              </a:ext>
            </a:extLst>
          </p:cNvPr>
          <p:cNvSpPr/>
          <p:nvPr userDrawn="1"/>
        </p:nvSpPr>
        <p:spPr>
          <a:xfrm>
            <a:off x="5647765" y="704850"/>
            <a:ext cx="2927236" cy="3914858"/>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5">
            <a:extLst>
              <a:ext uri="{FF2B5EF4-FFF2-40B4-BE49-F238E27FC236}">
                <a16:creationId xmlns:a16="http://schemas.microsoft.com/office/drawing/2014/main" id="{9DFB78DE-20A5-4204-87B8-B42D37E3F162}"/>
              </a:ext>
            </a:extLst>
          </p:cNvPr>
          <p:cNvSpPr>
            <a:spLocks noGrp="1"/>
          </p:cNvSpPr>
          <p:nvPr>
            <p:ph type="pic" sz="quarter" idx="11"/>
          </p:nvPr>
        </p:nvSpPr>
        <p:spPr>
          <a:xfrm>
            <a:off x="310302" y="704850"/>
            <a:ext cx="5231122" cy="3898900"/>
          </a:xfrm>
          <a:prstGeom prst="rect">
            <a:avLst/>
          </a:prstGeom>
        </p:spPr>
        <p:txBody>
          <a:bodyPr/>
          <a:lstStyle/>
          <a:p>
            <a:r>
              <a:rPr lang="de-DE"/>
              <a:t>Bild durch Klicken auf Symbol hinzufügen</a:t>
            </a:r>
            <a:endParaRPr lang="en-US"/>
          </a:p>
        </p:txBody>
      </p:sp>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6" name="Google Shape;18;p3">
            <a:extLst>
              <a:ext uri="{FF2B5EF4-FFF2-40B4-BE49-F238E27FC236}">
                <a16:creationId xmlns:a16="http://schemas.microsoft.com/office/drawing/2014/main" id="{00EFA75E-E95B-46F5-84BA-942E66E211AE}"/>
              </a:ext>
            </a:extLst>
          </p:cNvPr>
          <p:cNvSpPr txBox="1">
            <a:spLocks noGrp="1"/>
          </p:cNvSpPr>
          <p:nvPr>
            <p:ph type="body" idx="13" hasCustomPrompt="1"/>
          </p:nvPr>
        </p:nvSpPr>
        <p:spPr>
          <a:xfrm>
            <a:off x="5549374" y="719428"/>
            <a:ext cx="3033577" cy="371922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312284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 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9" name="Picture Placeholder 2">
            <a:extLst>
              <a:ext uri="{FF2B5EF4-FFF2-40B4-BE49-F238E27FC236}">
                <a16:creationId xmlns:a16="http://schemas.microsoft.com/office/drawing/2014/main" id="{21A11BCC-BDF2-4C49-8AFA-650F2E3A2D54}"/>
              </a:ext>
            </a:extLst>
          </p:cNvPr>
          <p:cNvPicPr>
            <a:picLocks noChangeAspect="1"/>
          </p:cNvPicPr>
          <p:nvPr userDrawn="1"/>
        </p:nvPicPr>
        <p:blipFill>
          <a:blip r:embed="rId2"/>
          <a:srcRect/>
          <a:stretch/>
        </p:blipFill>
        <p:spPr>
          <a:xfrm>
            <a:off x="642016" y="911225"/>
            <a:ext cx="3664025" cy="3321050"/>
          </a:xfrm>
          <a:prstGeom prst="rect">
            <a:avLst/>
          </a:prstGeom>
        </p:spPr>
      </p:pic>
    </p:spTree>
    <p:extLst>
      <p:ext uri="{BB962C8B-B14F-4D97-AF65-F5344CB8AC3E}">
        <p14:creationId xmlns:p14="http://schemas.microsoft.com/office/powerpoint/2010/main" val="3723372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and Output_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B5BFE6-3734-4EEE-B054-28AE162C4F5C}"/>
              </a:ext>
            </a:extLst>
          </p:cNvPr>
          <p:cNvSpPr/>
          <p:nvPr userDrawn="1"/>
        </p:nvSpPr>
        <p:spPr>
          <a:xfrm>
            <a:off x="5647765" y="704850"/>
            <a:ext cx="2927236" cy="3914858"/>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7" name="Google Shape;18;p3">
            <a:extLst>
              <a:ext uri="{FF2B5EF4-FFF2-40B4-BE49-F238E27FC236}">
                <a16:creationId xmlns:a16="http://schemas.microsoft.com/office/drawing/2014/main" id="{1A63C405-9B40-4DD3-A9DE-914589539847}"/>
              </a:ext>
            </a:extLst>
          </p:cNvPr>
          <p:cNvSpPr txBox="1">
            <a:spLocks noGrp="1"/>
          </p:cNvSpPr>
          <p:nvPr>
            <p:ph type="body" idx="13" hasCustomPrompt="1"/>
          </p:nvPr>
        </p:nvSpPr>
        <p:spPr>
          <a:xfrm>
            <a:off x="5549374" y="719428"/>
            <a:ext cx="3033577" cy="371922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1169357265"/>
      </p:ext>
    </p:extLst>
  </p:cSld>
  <p:clrMapOvr>
    <a:masterClrMapping/>
  </p:clrMapOvr>
  <p:extLst>
    <p:ext uri="{DCECCB84-F9BA-43D5-87BE-67443E8EF086}">
      <p15:sldGuideLst xmlns:p15="http://schemas.microsoft.com/office/powerpoint/2012/main">
        <p15:guide id="1" orient="horz" pos="31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and Output_bottom">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7" name="Rectangle 6">
            <a:extLst>
              <a:ext uri="{FF2B5EF4-FFF2-40B4-BE49-F238E27FC236}">
                <a16:creationId xmlns:a16="http://schemas.microsoft.com/office/drawing/2014/main" id="{E7C21E77-1999-4586-9EED-8D35DDCBCE33}"/>
              </a:ext>
            </a:extLst>
          </p:cNvPr>
          <p:cNvSpPr/>
          <p:nvPr userDrawn="1"/>
        </p:nvSpPr>
        <p:spPr>
          <a:xfrm>
            <a:off x="309996" y="3866614"/>
            <a:ext cx="8365691" cy="933986"/>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p3">
            <a:extLst>
              <a:ext uri="{FF2B5EF4-FFF2-40B4-BE49-F238E27FC236}">
                <a16:creationId xmlns:a16="http://schemas.microsoft.com/office/drawing/2014/main" id="{00EFA75E-E95B-46F5-84BA-942E66E211AE}"/>
              </a:ext>
            </a:extLst>
          </p:cNvPr>
          <p:cNvSpPr txBox="1">
            <a:spLocks noGrp="1"/>
          </p:cNvSpPr>
          <p:nvPr>
            <p:ph type="body" idx="13" hasCustomPrompt="1"/>
          </p:nvPr>
        </p:nvSpPr>
        <p:spPr>
          <a:xfrm>
            <a:off x="166978" y="3866614"/>
            <a:ext cx="8503514" cy="933986"/>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6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1651518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and Text_1">
    <p:spTree>
      <p:nvGrpSpPr>
        <p:cNvPr id="1" name=""/>
        <p:cNvGrpSpPr/>
        <p:nvPr/>
      </p:nvGrpSpPr>
      <p:grpSpPr>
        <a:xfrm>
          <a:off x="0" y="0"/>
          <a:ext cx="0" cy="0"/>
          <a:chOff x="0" y="0"/>
          <a:chExt cx="0" cy="0"/>
        </a:xfrm>
      </p:grpSpPr>
      <p:sp>
        <p:nvSpPr>
          <p:cNvPr id="3" name="Google Shape;53;p10">
            <a:extLst>
              <a:ext uri="{FF2B5EF4-FFF2-40B4-BE49-F238E27FC236}">
                <a16:creationId xmlns:a16="http://schemas.microsoft.com/office/drawing/2014/main" id="{01CE859F-B9BA-4B6C-A6EB-73FB01917330}"/>
              </a:ext>
            </a:extLst>
          </p:cNvPr>
          <p:cNvSpPr/>
          <p:nvPr userDrawn="1"/>
        </p:nvSpPr>
        <p:spPr>
          <a:xfrm>
            <a:off x="-1" y="0"/>
            <a:ext cx="5176299" cy="5143500"/>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p7">
            <a:extLst>
              <a:ext uri="{FF2B5EF4-FFF2-40B4-BE49-F238E27FC236}">
                <a16:creationId xmlns:a16="http://schemas.microsoft.com/office/drawing/2014/main" id="{3E3000D0-3E1B-4157-A6BA-1627A1E65F58}"/>
              </a:ext>
            </a:extLst>
          </p:cNvPr>
          <p:cNvSpPr txBox="1">
            <a:spLocks noGrp="1"/>
          </p:cNvSpPr>
          <p:nvPr>
            <p:ph type="body" idx="12"/>
          </p:nvPr>
        </p:nvSpPr>
        <p:spPr>
          <a:xfrm>
            <a:off x="5467028" y="175333"/>
            <a:ext cx="3057586"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1" name="Google Shape;18;p3">
            <a:extLst>
              <a:ext uri="{FF2B5EF4-FFF2-40B4-BE49-F238E27FC236}">
                <a16:creationId xmlns:a16="http://schemas.microsoft.com/office/drawing/2014/main" id="{B265966A-EE5F-4294-90EB-DB07019C3EAE}"/>
              </a:ext>
            </a:extLst>
          </p:cNvPr>
          <p:cNvSpPr txBox="1">
            <a:spLocks noGrp="1"/>
          </p:cNvSpPr>
          <p:nvPr>
            <p:ph type="body" idx="13" hasCustomPrompt="1"/>
          </p:nvPr>
        </p:nvSpPr>
        <p:spPr>
          <a:xfrm>
            <a:off x="5340238" y="706048"/>
            <a:ext cx="3009448" cy="3240069"/>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5" name="Google Shape;10;p1">
            <a:extLst>
              <a:ext uri="{FF2B5EF4-FFF2-40B4-BE49-F238E27FC236}">
                <a16:creationId xmlns:a16="http://schemas.microsoft.com/office/drawing/2014/main" id="{E730C3C7-59FA-4FE4-9061-70B83442F8E7}"/>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1240969500"/>
      </p:ext>
    </p:extLst>
  </p:cSld>
  <p:clrMapOvr>
    <a:masterClrMapping/>
  </p:clrMapOvr>
  <p:extLst>
    <p:ext uri="{DCECCB84-F9BA-43D5-87BE-67443E8EF086}">
      <p15:sldGuideLst xmlns:p15="http://schemas.microsoft.com/office/powerpoint/2012/main">
        <p15:guide id="1" pos="3120" userDrawn="1">
          <p15:clr>
            <a:srgbClr val="FBAE40"/>
          </p15:clr>
        </p15:guide>
        <p15:guide id="2" pos="33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and Text_2">
    <p:spTree>
      <p:nvGrpSpPr>
        <p:cNvPr id="1" name=""/>
        <p:cNvGrpSpPr/>
        <p:nvPr/>
      </p:nvGrpSpPr>
      <p:grpSpPr>
        <a:xfrm>
          <a:off x="0" y="0"/>
          <a:ext cx="0" cy="0"/>
          <a:chOff x="0" y="0"/>
          <a:chExt cx="0" cy="0"/>
        </a:xfrm>
      </p:grpSpPr>
      <p:sp>
        <p:nvSpPr>
          <p:cNvPr id="12" name="Google Shape;53;p10">
            <a:extLst>
              <a:ext uri="{FF2B5EF4-FFF2-40B4-BE49-F238E27FC236}">
                <a16:creationId xmlns:a16="http://schemas.microsoft.com/office/drawing/2014/main" id="{3B554536-C189-4355-B7B8-3CFDBC65B850}"/>
              </a:ext>
            </a:extLst>
          </p:cNvPr>
          <p:cNvSpPr/>
          <p:nvPr userDrawn="1"/>
        </p:nvSpPr>
        <p:spPr>
          <a:xfrm>
            <a:off x="3810000" y="2951"/>
            <a:ext cx="5334000" cy="5143500"/>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p7">
            <a:extLst>
              <a:ext uri="{FF2B5EF4-FFF2-40B4-BE49-F238E27FC236}">
                <a16:creationId xmlns:a16="http://schemas.microsoft.com/office/drawing/2014/main" id="{DF7376FF-7C45-4F80-BC82-EEF8A156FD67}"/>
              </a:ext>
            </a:extLst>
          </p:cNvPr>
          <p:cNvSpPr txBox="1">
            <a:spLocks noGrp="1"/>
          </p:cNvSpPr>
          <p:nvPr>
            <p:ph type="body" idx="12"/>
          </p:nvPr>
        </p:nvSpPr>
        <p:spPr>
          <a:xfrm>
            <a:off x="204131" y="218879"/>
            <a:ext cx="3216041"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20" name="Google Shape;18;p3">
            <a:extLst>
              <a:ext uri="{FF2B5EF4-FFF2-40B4-BE49-F238E27FC236}">
                <a16:creationId xmlns:a16="http://schemas.microsoft.com/office/drawing/2014/main" id="{38F3D686-BE55-46D4-A17F-9DE116314168}"/>
              </a:ext>
            </a:extLst>
          </p:cNvPr>
          <p:cNvSpPr txBox="1">
            <a:spLocks noGrp="1"/>
          </p:cNvSpPr>
          <p:nvPr>
            <p:ph type="body" idx="13" hasCustomPrompt="1"/>
          </p:nvPr>
        </p:nvSpPr>
        <p:spPr>
          <a:xfrm>
            <a:off x="83774" y="708835"/>
            <a:ext cx="3345226" cy="3487347"/>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8" name="Google Shape;8;p1">
            <a:extLst>
              <a:ext uri="{FF2B5EF4-FFF2-40B4-BE49-F238E27FC236}">
                <a16:creationId xmlns:a16="http://schemas.microsoft.com/office/drawing/2014/main" id="{38958901-4E52-4031-AA5C-76293CB73F5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a:extLst>
              <a:ext uri="{FF2B5EF4-FFF2-40B4-BE49-F238E27FC236}">
                <a16:creationId xmlns:a16="http://schemas.microsoft.com/office/drawing/2014/main" id="{7897DAF9-6F0C-4F17-BD7F-2099A748A121}"/>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1" name="Picture 10" descr="A picture containing text, tableware, plate, dishware&#10;&#10;Description automatically generated">
            <a:extLst>
              <a:ext uri="{FF2B5EF4-FFF2-40B4-BE49-F238E27FC236}">
                <a16:creationId xmlns:a16="http://schemas.microsoft.com/office/drawing/2014/main" id="{EF003896-60D5-48D1-916E-2764637364AA}"/>
              </a:ext>
            </a:extLst>
          </p:cNvPr>
          <p:cNvPicPr>
            <a:picLocks noChangeAspect="1"/>
          </p:cNvPicPr>
          <p:nvPr userDrawn="1"/>
        </p:nvPicPr>
        <p:blipFill>
          <a:blip r:embed="rId2"/>
          <a:stretch>
            <a:fillRect/>
          </a:stretch>
        </p:blipFill>
        <p:spPr>
          <a:xfrm>
            <a:off x="8676279" y="50412"/>
            <a:ext cx="439807" cy="668662"/>
          </a:xfrm>
          <a:prstGeom prst="rect">
            <a:avLst/>
          </a:prstGeom>
        </p:spPr>
      </p:pic>
    </p:spTree>
    <p:extLst>
      <p:ext uri="{BB962C8B-B14F-4D97-AF65-F5344CB8AC3E}">
        <p14:creationId xmlns:p14="http://schemas.microsoft.com/office/powerpoint/2010/main" val="689209295"/>
      </p:ext>
    </p:extLst>
  </p:cSld>
  <p:clrMapOvr>
    <a:masterClrMapping/>
  </p:clrMapOvr>
  <p:extLst>
    <p:ext uri="{DCECCB84-F9BA-43D5-87BE-67443E8EF086}">
      <p15:sldGuideLst xmlns:p15="http://schemas.microsoft.com/office/powerpoint/2012/main">
        <p15:guide id="1" pos="2160" userDrawn="1">
          <p15:clr>
            <a:srgbClr val="FBAE40"/>
          </p15:clr>
        </p15:guide>
        <p15:guide id="2" pos="24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2">
            <a:extLst>
              <a:ext uri="{FF2B5EF4-FFF2-40B4-BE49-F238E27FC236}">
                <a16:creationId xmlns:a16="http://schemas.microsoft.com/office/drawing/2014/main" id="{8DB39E62-84AE-4C89-95AC-B72A56FD9072}"/>
              </a:ext>
            </a:extLst>
          </p:cNvPr>
          <p:cNvSpPr>
            <a:spLocks noGrp="1"/>
          </p:cNvSpPr>
          <p:nvPr>
            <p:ph type="tbl" sz="quarter" idx="10"/>
          </p:nvPr>
        </p:nvSpPr>
        <p:spPr>
          <a:xfrm>
            <a:off x="640138" y="704850"/>
            <a:ext cx="7863724" cy="3517517"/>
          </a:xfrm>
          <a:prstGeom prst="rect">
            <a:avLst/>
          </a:prstGeom>
          <a:ln>
            <a:noFill/>
          </a:ln>
        </p:spPr>
        <p:style>
          <a:lnRef idx="2">
            <a:schemeClr val="accent3"/>
          </a:lnRef>
          <a:fillRef idx="1">
            <a:schemeClr val="lt1"/>
          </a:fillRef>
          <a:effectRef idx="0">
            <a:schemeClr val="accent3"/>
          </a:effectRef>
          <a:fontRef idx="none"/>
        </p:style>
        <p:txBody>
          <a:bodyPr/>
          <a:lstStyle/>
          <a:p>
            <a:r>
              <a:rPr lang="de-DE"/>
              <a:t>Tabelle durch Klicken auf Symbol hinzufügen</a:t>
            </a:r>
            <a:endParaRPr lang="en-US"/>
          </a:p>
        </p:txBody>
      </p:sp>
      <p:sp>
        <p:nvSpPr>
          <p:cNvPr id="8" name="Title Placeholder 1">
            <a:extLst>
              <a:ext uri="{FF2B5EF4-FFF2-40B4-BE49-F238E27FC236}">
                <a16:creationId xmlns:a16="http://schemas.microsoft.com/office/drawing/2014/main" id="{1DBAB003-8387-4725-9D01-ED419810B8D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de-DE"/>
              <a:t>Mastertitelformat bearbeiten</a:t>
            </a:r>
            <a:endParaRPr lang="en-IN"/>
          </a:p>
        </p:txBody>
      </p:sp>
    </p:spTree>
    <p:extLst>
      <p:ext uri="{BB962C8B-B14F-4D97-AF65-F5344CB8AC3E}">
        <p14:creationId xmlns:p14="http://schemas.microsoft.com/office/powerpoint/2010/main" val="2803601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actice_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0CDA94-702F-4D14-B74F-A0A6A83936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5144494"/>
          </a:xfrm>
          <a:prstGeom prst="rect">
            <a:avLst/>
          </a:prstGeom>
        </p:spPr>
      </p:pic>
      <p:sp>
        <p:nvSpPr>
          <p:cNvPr id="15" name="TextBox 14">
            <a:extLst>
              <a:ext uri="{FF2B5EF4-FFF2-40B4-BE49-F238E27FC236}">
                <a16:creationId xmlns:a16="http://schemas.microsoft.com/office/drawing/2014/main" id="{1349CE23-BD3D-4CDD-9748-38F3B3FD033D}"/>
              </a:ext>
            </a:extLst>
          </p:cNvPr>
          <p:cNvSpPr txBox="1"/>
          <p:nvPr userDrawn="1"/>
        </p:nvSpPr>
        <p:spPr>
          <a:xfrm>
            <a:off x="3760841" y="700550"/>
            <a:ext cx="1555955" cy="400110"/>
          </a:xfrm>
          <a:prstGeom prst="rect">
            <a:avLst/>
          </a:prstGeom>
          <a:noFill/>
        </p:spPr>
        <p:txBody>
          <a:bodyPr wrap="square" rtlCol="0" anchor="b">
            <a:spAutoFit/>
          </a:bodyPr>
          <a:lstStyle/>
          <a:p>
            <a:r>
              <a:rPr lang="en-US" sz="2000" b="1">
                <a:solidFill>
                  <a:schemeClr val="tx1">
                    <a:lumMod val="75000"/>
                  </a:schemeClr>
                </a:solidFill>
                <a:latin typeface="+mj-lt"/>
                <a:cs typeface="Arial" panose="020B0604020202020204" pitchFamily="34" charset="0"/>
              </a:rPr>
              <a:t>PRACTICE</a:t>
            </a:r>
          </a:p>
        </p:txBody>
      </p:sp>
      <p:sp>
        <p:nvSpPr>
          <p:cNvPr id="11" name="Text Placeholder 11">
            <a:extLst>
              <a:ext uri="{FF2B5EF4-FFF2-40B4-BE49-F238E27FC236}">
                <a16:creationId xmlns:a16="http://schemas.microsoft.com/office/drawing/2014/main" id="{17B7040A-384D-44B4-92C9-A445DACA9A31}"/>
              </a:ext>
            </a:extLst>
          </p:cNvPr>
          <p:cNvSpPr>
            <a:spLocks noGrp="1"/>
          </p:cNvSpPr>
          <p:nvPr>
            <p:ph type="body" sz="quarter" idx="10" hasCustomPrompt="1"/>
          </p:nvPr>
        </p:nvSpPr>
        <p:spPr>
          <a:xfrm>
            <a:off x="4285712" y="1297336"/>
            <a:ext cx="4642387"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Practice</a:t>
            </a:r>
          </a:p>
        </p:txBody>
      </p:sp>
      <p:sp>
        <p:nvSpPr>
          <p:cNvPr id="17" name="Text Placeholder 11">
            <a:extLst>
              <a:ext uri="{FF2B5EF4-FFF2-40B4-BE49-F238E27FC236}">
                <a16:creationId xmlns:a16="http://schemas.microsoft.com/office/drawing/2014/main" id="{DF0EFADE-26B9-4A6D-BC63-3F8B8303976E}"/>
              </a:ext>
            </a:extLst>
          </p:cNvPr>
          <p:cNvSpPr>
            <a:spLocks noGrp="1"/>
          </p:cNvSpPr>
          <p:nvPr>
            <p:ph type="body" sz="quarter" idx="13" hasCustomPrompt="1"/>
          </p:nvPr>
        </p:nvSpPr>
        <p:spPr>
          <a:xfrm>
            <a:off x="4287080" y="1965334"/>
            <a:ext cx="4641019" cy="2192138"/>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13" name="Google Shape;8;p1">
            <a:extLst>
              <a:ext uri="{FF2B5EF4-FFF2-40B4-BE49-F238E27FC236}">
                <a16:creationId xmlns:a16="http://schemas.microsoft.com/office/drawing/2014/main" id="{A64CC193-0014-4AAF-B9A2-25674A6E495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2151AA08-1FB2-421D-AC52-AF53C3621D67}"/>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8" name="Google Shape;10;p1">
            <a:extLst>
              <a:ext uri="{FF2B5EF4-FFF2-40B4-BE49-F238E27FC236}">
                <a16:creationId xmlns:a16="http://schemas.microsoft.com/office/drawing/2014/main" id="{25130A3D-4221-4E2B-AEE0-A53D697F2E6E}"/>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9733F96A-EC9D-4B51-8446-299EB37EB3DA}"/>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03198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llenge_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ACE2DA0-BA8F-46A6-B3D7-CAD3AEA373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23" name="TextBox 22">
            <a:extLst>
              <a:ext uri="{FF2B5EF4-FFF2-40B4-BE49-F238E27FC236}">
                <a16:creationId xmlns:a16="http://schemas.microsoft.com/office/drawing/2014/main" id="{B997D556-E85C-457F-BB73-AFF51D740972}"/>
              </a:ext>
            </a:extLst>
          </p:cNvPr>
          <p:cNvSpPr txBox="1"/>
          <p:nvPr userDrawn="1"/>
        </p:nvSpPr>
        <p:spPr>
          <a:xfrm>
            <a:off x="6" y="3451121"/>
            <a:ext cx="1954159" cy="400110"/>
          </a:xfrm>
          <a:prstGeom prst="rect">
            <a:avLst/>
          </a:prstGeom>
          <a:noFill/>
        </p:spPr>
        <p:txBody>
          <a:bodyPr wrap="square" rtlCol="0">
            <a:spAutoFit/>
          </a:bodyPr>
          <a:lstStyle/>
          <a:p>
            <a:r>
              <a:rPr lang="en-US" sz="2000" b="1">
                <a:solidFill>
                  <a:schemeClr val="accent5"/>
                </a:solidFill>
                <a:latin typeface="+mj-lt"/>
                <a:cs typeface="Arial" panose="020B0604020202020204" pitchFamily="34" charset="0"/>
              </a:rPr>
              <a:t>PROJECT</a:t>
            </a:r>
          </a:p>
        </p:txBody>
      </p:sp>
      <p:sp>
        <p:nvSpPr>
          <p:cNvPr id="11" name="Text Placeholder 11">
            <a:extLst>
              <a:ext uri="{FF2B5EF4-FFF2-40B4-BE49-F238E27FC236}">
                <a16:creationId xmlns:a16="http://schemas.microsoft.com/office/drawing/2014/main" id="{676F1590-406F-451A-915B-CEE7D8EA2E10}"/>
              </a:ext>
            </a:extLst>
          </p:cNvPr>
          <p:cNvSpPr>
            <a:spLocks noGrp="1"/>
          </p:cNvSpPr>
          <p:nvPr>
            <p:ph type="body" sz="quarter" idx="14" hasCustomPrompt="1"/>
          </p:nvPr>
        </p:nvSpPr>
        <p:spPr>
          <a:xfrm>
            <a:off x="268237" y="310772"/>
            <a:ext cx="5248752"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Challenge</a:t>
            </a:r>
          </a:p>
        </p:txBody>
      </p:sp>
      <p:sp>
        <p:nvSpPr>
          <p:cNvPr id="13" name="Text Placeholder 11">
            <a:extLst>
              <a:ext uri="{FF2B5EF4-FFF2-40B4-BE49-F238E27FC236}">
                <a16:creationId xmlns:a16="http://schemas.microsoft.com/office/drawing/2014/main" id="{96064E3B-F1CB-4AC0-8F0E-92FECE6093EC}"/>
              </a:ext>
            </a:extLst>
          </p:cNvPr>
          <p:cNvSpPr>
            <a:spLocks noGrp="1"/>
          </p:cNvSpPr>
          <p:nvPr>
            <p:ph type="body" sz="quarter" idx="15" hasCustomPrompt="1"/>
          </p:nvPr>
        </p:nvSpPr>
        <p:spPr>
          <a:xfrm>
            <a:off x="269605" y="978770"/>
            <a:ext cx="5247384" cy="2319166"/>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12" name="Google Shape;8;p1">
            <a:extLst>
              <a:ext uri="{FF2B5EF4-FFF2-40B4-BE49-F238E27FC236}">
                <a16:creationId xmlns:a16="http://schemas.microsoft.com/office/drawing/2014/main" id="{8E99DA12-F1F0-45CF-B19A-6E08CFFBB63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72A54787-0D1C-469E-9864-32D5C710F0A3}"/>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5" name="Google Shape;10;p1">
            <a:extLst>
              <a:ext uri="{FF2B5EF4-FFF2-40B4-BE49-F238E27FC236}">
                <a16:creationId xmlns:a16="http://schemas.microsoft.com/office/drawing/2014/main" id="{9FE5D878-6177-47B4-8B6A-8A47E2DE96AB}"/>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4F10A133-8FAD-463B-A00F-74C7727F7E2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060326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_Slide_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50004A4-A4D8-4794-95B5-A3EE7D30D18B}"/>
              </a:ext>
            </a:extLst>
          </p:cNvPr>
          <p:cNvPicPr>
            <a:picLocks noChangeAspect="1"/>
          </p:cNvPicPr>
          <p:nvPr userDrawn="1"/>
        </p:nvPicPr>
        <p:blipFill>
          <a:blip r:embed="rId2"/>
          <a:srcRect/>
          <a:stretch/>
        </p:blipFill>
        <p:spPr>
          <a:xfrm>
            <a:off x="0" y="0"/>
            <a:ext cx="9144000" cy="5144494"/>
          </a:xfrm>
          <a:prstGeom prst="rect">
            <a:avLst/>
          </a:prstGeom>
        </p:spPr>
      </p:pic>
      <p:sp>
        <p:nvSpPr>
          <p:cNvPr id="15" name="Text Placeholder 11">
            <a:extLst>
              <a:ext uri="{FF2B5EF4-FFF2-40B4-BE49-F238E27FC236}">
                <a16:creationId xmlns:a16="http://schemas.microsoft.com/office/drawing/2014/main" id="{6658232F-D1F7-4DE5-96E4-8475EC25641D}"/>
              </a:ext>
            </a:extLst>
          </p:cNvPr>
          <p:cNvSpPr>
            <a:spLocks noGrp="1"/>
          </p:cNvSpPr>
          <p:nvPr>
            <p:ph type="body" sz="quarter" idx="14" hasCustomPrompt="1"/>
          </p:nvPr>
        </p:nvSpPr>
        <p:spPr>
          <a:xfrm>
            <a:off x="473086" y="479821"/>
            <a:ext cx="5315808"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Demo</a:t>
            </a:r>
          </a:p>
        </p:txBody>
      </p:sp>
      <p:sp>
        <p:nvSpPr>
          <p:cNvPr id="24" name="Text Placeholder 11">
            <a:extLst>
              <a:ext uri="{FF2B5EF4-FFF2-40B4-BE49-F238E27FC236}">
                <a16:creationId xmlns:a16="http://schemas.microsoft.com/office/drawing/2014/main" id="{ECE8EF62-D841-4BF9-BBBB-FB0F03D5D0B4}"/>
              </a:ext>
            </a:extLst>
          </p:cNvPr>
          <p:cNvSpPr>
            <a:spLocks noGrp="1"/>
          </p:cNvSpPr>
          <p:nvPr>
            <p:ph type="body" sz="quarter" idx="15" hasCustomPrompt="1"/>
          </p:nvPr>
        </p:nvSpPr>
        <p:spPr>
          <a:xfrm>
            <a:off x="474453" y="1147819"/>
            <a:ext cx="5314423" cy="2332997"/>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25" name="TextBox 24">
            <a:extLst>
              <a:ext uri="{FF2B5EF4-FFF2-40B4-BE49-F238E27FC236}">
                <a16:creationId xmlns:a16="http://schemas.microsoft.com/office/drawing/2014/main" id="{D6335D63-74A7-4613-87CA-81730A9E1879}"/>
              </a:ext>
            </a:extLst>
          </p:cNvPr>
          <p:cNvSpPr txBox="1"/>
          <p:nvPr userDrawn="1"/>
        </p:nvSpPr>
        <p:spPr>
          <a:xfrm>
            <a:off x="210658" y="3620453"/>
            <a:ext cx="1954159" cy="400110"/>
          </a:xfrm>
          <a:prstGeom prst="rect">
            <a:avLst/>
          </a:prstGeom>
          <a:noFill/>
        </p:spPr>
        <p:txBody>
          <a:bodyPr wrap="square" rtlCol="0">
            <a:spAutoFit/>
          </a:bodyPr>
          <a:lstStyle/>
          <a:p>
            <a:r>
              <a:rPr lang="en-US" sz="2000" b="1">
                <a:solidFill>
                  <a:srgbClr val="FF4556"/>
                </a:solidFill>
                <a:latin typeface="+mj-lt"/>
                <a:cs typeface="Arial" panose="020B0604020202020204" pitchFamily="34" charset="0"/>
              </a:rPr>
              <a:t>DEMO</a:t>
            </a:r>
          </a:p>
        </p:txBody>
      </p:sp>
      <p:sp>
        <p:nvSpPr>
          <p:cNvPr id="13" name="Google Shape;8;p1">
            <a:extLst>
              <a:ext uri="{FF2B5EF4-FFF2-40B4-BE49-F238E27FC236}">
                <a16:creationId xmlns:a16="http://schemas.microsoft.com/office/drawing/2014/main" id="{A2E7C9A8-2D3B-4B29-ABC1-33F80B79D54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7" name="Google Shape;9;p1">
            <a:extLst>
              <a:ext uri="{FF2B5EF4-FFF2-40B4-BE49-F238E27FC236}">
                <a16:creationId xmlns:a16="http://schemas.microsoft.com/office/drawing/2014/main" id="{C92F7C93-2362-4734-A02D-11E3D2E72E7C}"/>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8" name="Google Shape;10;p1">
            <a:extLst>
              <a:ext uri="{FF2B5EF4-FFF2-40B4-BE49-F238E27FC236}">
                <a16:creationId xmlns:a16="http://schemas.microsoft.com/office/drawing/2014/main" id="{0EE07B15-97FA-4780-84D5-13D62DE1164F}"/>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73A50336-D92D-42F5-9A4E-5B3E3605449A}"/>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511445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_Slide_2">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21F936-031F-46DB-8534-E40BBBFA49F0}"/>
              </a:ext>
            </a:extLst>
          </p:cNvPr>
          <p:cNvPicPr>
            <a:picLocks noChangeAspect="1"/>
          </p:cNvPicPr>
          <p:nvPr userDrawn="1"/>
        </p:nvPicPr>
        <p:blipFill>
          <a:blip r:embed="rId2"/>
          <a:srcRect/>
          <a:stretch/>
        </p:blipFill>
        <p:spPr>
          <a:xfrm>
            <a:off x="0" y="0"/>
            <a:ext cx="9144000" cy="5144494"/>
          </a:xfrm>
          <a:prstGeom prst="rect">
            <a:avLst/>
          </a:prstGeom>
        </p:spPr>
      </p:pic>
      <p:sp>
        <p:nvSpPr>
          <p:cNvPr id="21" name="Text Placeholder 11">
            <a:extLst>
              <a:ext uri="{FF2B5EF4-FFF2-40B4-BE49-F238E27FC236}">
                <a16:creationId xmlns:a16="http://schemas.microsoft.com/office/drawing/2014/main" id="{52B36A16-6792-436D-925D-E9ABA7E9BC28}"/>
              </a:ext>
            </a:extLst>
          </p:cNvPr>
          <p:cNvSpPr>
            <a:spLocks noGrp="1"/>
          </p:cNvSpPr>
          <p:nvPr>
            <p:ph type="body" sz="quarter" idx="14" hasCustomPrompt="1"/>
          </p:nvPr>
        </p:nvSpPr>
        <p:spPr>
          <a:xfrm>
            <a:off x="473509" y="394477"/>
            <a:ext cx="7597594"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Demo</a:t>
            </a:r>
          </a:p>
        </p:txBody>
      </p:sp>
      <p:sp>
        <p:nvSpPr>
          <p:cNvPr id="22" name="Text Placeholder 11">
            <a:extLst>
              <a:ext uri="{FF2B5EF4-FFF2-40B4-BE49-F238E27FC236}">
                <a16:creationId xmlns:a16="http://schemas.microsoft.com/office/drawing/2014/main" id="{3D5C5639-FEAC-465F-9B82-EF3968389126}"/>
              </a:ext>
            </a:extLst>
          </p:cNvPr>
          <p:cNvSpPr>
            <a:spLocks noGrp="1"/>
          </p:cNvSpPr>
          <p:nvPr>
            <p:ph type="body" sz="quarter" idx="15" hasCustomPrompt="1"/>
          </p:nvPr>
        </p:nvSpPr>
        <p:spPr>
          <a:xfrm>
            <a:off x="475488" y="1062475"/>
            <a:ext cx="7595615" cy="3137669"/>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p:txBody>
      </p:sp>
      <p:sp>
        <p:nvSpPr>
          <p:cNvPr id="23" name="TextBox 22">
            <a:extLst>
              <a:ext uri="{FF2B5EF4-FFF2-40B4-BE49-F238E27FC236}">
                <a16:creationId xmlns:a16="http://schemas.microsoft.com/office/drawing/2014/main" id="{5A026F56-4953-41C7-A110-56FD549C376A}"/>
              </a:ext>
            </a:extLst>
          </p:cNvPr>
          <p:cNvSpPr txBox="1"/>
          <p:nvPr userDrawn="1"/>
        </p:nvSpPr>
        <p:spPr>
          <a:xfrm>
            <a:off x="137506" y="4400741"/>
            <a:ext cx="1954159" cy="400110"/>
          </a:xfrm>
          <a:prstGeom prst="rect">
            <a:avLst/>
          </a:prstGeom>
          <a:noFill/>
        </p:spPr>
        <p:txBody>
          <a:bodyPr wrap="square" rtlCol="0">
            <a:spAutoFit/>
          </a:bodyPr>
          <a:lstStyle/>
          <a:p>
            <a:r>
              <a:rPr lang="en-US" sz="2000" b="1">
                <a:solidFill>
                  <a:srgbClr val="F9E022"/>
                </a:solidFill>
                <a:latin typeface="+mj-lt"/>
                <a:cs typeface="Arial" panose="020B0604020202020204" pitchFamily="34" charset="0"/>
              </a:rPr>
              <a:t>DEMO</a:t>
            </a:r>
          </a:p>
        </p:txBody>
      </p:sp>
      <p:sp>
        <p:nvSpPr>
          <p:cNvPr id="11" name="Google Shape;8;p1">
            <a:extLst>
              <a:ext uri="{FF2B5EF4-FFF2-40B4-BE49-F238E27FC236}">
                <a16:creationId xmlns:a16="http://schemas.microsoft.com/office/drawing/2014/main" id="{CC57D720-9EA3-4FF4-8EE7-84067CD3035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9;p1">
            <a:extLst>
              <a:ext uri="{FF2B5EF4-FFF2-40B4-BE49-F238E27FC236}">
                <a16:creationId xmlns:a16="http://schemas.microsoft.com/office/drawing/2014/main" id="{E17126E1-E037-4DCA-A975-129E88E51C43}"/>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7DEF9EEE-AF96-4092-91AA-AF4BFBAD6FB8}"/>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4" name="Picture 13" descr="A picture containing text, tableware, plate, dishware&#10;&#10;Description automatically generated">
            <a:extLst>
              <a:ext uri="{FF2B5EF4-FFF2-40B4-BE49-F238E27FC236}">
                <a16:creationId xmlns:a16="http://schemas.microsoft.com/office/drawing/2014/main" id="{867B0F8A-7EEE-4A73-823A-D4E233CCE304}"/>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3071880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ssessment_Intoduc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128E56-1992-4FF2-B8E0-1CE5665790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8" name="Google Shape;8;p1">
            <a:extLst>
              <a:ext uri="{FF2B5EF4-FFF2-40B4-BE49-F238E27FC236}">
                <a16:creationId xmlns:a16="http://schemas.microsoft.com/office/drawing/2014/main" id="{C08E2C6A-1078-473B-A705-01AF52C5E7AE}"/>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a:extLst>
              <a:ext uri="{FF2B5EF4-FFF2-40B4-BE49-F238E27FC236}">
                <a16:creationId xmlns:a16="http://schemas.microsoft.com/office/drawing/2014/main" id="{A1CACCB0-F24B-4F8C-BE22-6AF396243E70}"/>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273E27A6-07EE-4B9C-A3D1-2B106D09E8C4}"/>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5" name="Picture 14" descr="A picture containing text, tableware, plate, dishware&#10;&#10;Description automatically generated">
            <a:extLst>
              <a:ext uri="{FF2B5EF4-FFF2-40B4-BE49-F238E27FC236}">
                <a16:creationId xmlns:a16="http://schemas.microsoft.com/office/drawing/2014/main" id="{8BC19D1F-4C2C-4CB1-A85A-E571EFC39773}"/>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325323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actice 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4" name="Picture Placeholder 2">
            <a:extLst>
              <a:ext uri="{FF2B5EF4-FFF2-40B4-BE49-F238E27FC236}">
                <a16:creationId xmlns:a16="http://schemas.microsoft.com/office/drawing/2014/main" id="{54DA2EE4-8C5B-404B-BF24-92CA501EB63B}"/>
              </a:ext>
            </a:extLst>
          </p:cNvPr>
          <p:cNvPicPr>
            <a:picLocks noChangeAspect="1"/>
          </p:cNvPicPr>
          <p:nvPr userDrawn="1"/>
        </p:nvPicPr>
        <p:blipFill>
          <a:blip r:embed="rId2"/>
          <a:srcRect/>
          <a:stretch/>
        </p:blipFill>
        <p:spPr>
          <a:xfrm>
            <a:off x="151958" y="1053776"/>
            <a:ext cx="4205256" cy="3035948"/>
          </a:xfrm>
          <a:prstGeom prst="rect">
            <a:avLst/>
          </a:prstGeom>
        </p:spPr>
      </p:pic>
    </p:spTree>
    <p:extLst>
      <p:ext uri="{BB962C8B-B14F-4D97-AF65-F5344CB8AC3E}">
        <p14:creationId xmlns:p14="http://schemas.microsoft.com/office/powerpoint/2010/main" val="1312152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eck_Your_Understandin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3D9E4-F3E3-42C8-9A43-E5BC757E65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8614" y="2661424"/>
            <a:ext cx="2104347" cy="2136004"/>
          </a:xfrm>
          <a:prstGeom prst="rect">
            <a:avLst/>
          </a:prstGeom>
        </p:spPr>
      </p:pic>
      <p:sp>
        <p:nvSpPr>
          <p:cNvPr id="8" name="Title 6">
            <a:extLst>
              <a:ext uri="{FF2B5EF4-FFF2-40B4-BE49-F238E27FC236}">
                <a16:creationId xmlns:a16="http://schemas.microsoft.com/office/drawing/2014/main" id="{737C31A7-4422-42FF-9F07-51E512539087}"/>
              </a:ext>
            </a:extLst>
          </p:cNvPr>
          <p:cNvSpPr>
            <a:spLocks noGrp="1"/>
          </p:cNvSpPr>
          <p:nvPr>
            <p:ph type="title" hasCustomPrompt="1"/>
          </p:nvPr>
        </p:nvSpPr>
        <p:spPr>
          <a:xfrm>
            <a:off x="310302" y="168891"/>
            <a:ext cx="7886700" cy="533400"/>
          </a:xfrm>
        </p:spPr>
        <p:txBody>
          <a:bodyPr/>
          <a:lstStyle>
            <a:lvl1pPr>
              <a:defRPr>
                <a:latin typeface="+mj-lt"/>
              </a:defRPr>
            </a:lvl1pPr>
          </a:lstStyle>
          <a:p>
            <a:r>
              <a:rPr lang="en-US"/>
              <a:t>Quick Check</a:t>
            </a:r>
          </a:p>
        </p:txBody>
      </p:sp>
      <p:sp>
        <p:nvSpPr>
          <p:cNvPr id="9" name="Text Placeholder 8">
            <a:extLst>
              <a:ext uri="{FF2B5EF4-FFF2-40B4-BE49-F238E27FC236}">
                <a16:creationId xmlns:a16="http://schemas.microsoft.com/office/drawing/2014/main" id="{D5E96D65-BA00-4955-8245-16A8687B1B54}"/>
              </a:ext>
            </a:extLst>
          </p:cNvPr>
          <p:cNvSpPr>
            <a:spLocks noGrp="1"/>
          </p:cNvSpPr>
          <p:nvPr>
            <p:ph type="body" sz="quarter" idx="10" hasCustomPrompt="1"/>
          </p:nvPr>
        </p:nvSpPr>
        <p:spPr>
          <a:xfrm>
            <a:off x="322262" y="793750"/>
            <a:ext cx="6757987" cy="2555875"/>
          </a:xfrm>
          <a:prstGeom prst="rect">
            <a:avLst/>
          </a:prstGeom>
        </p:spPr>
        <p:txBody>
          <a:bodyPr/>
          <a:lstStyle>
            <a:lvl1pPr marL="0" marR="0" indent="0" algn="l" defTabSz="914400" rtl="0" eaLnBrk="1" fontAlgn="auto" latinLnBrk="0" hangingPunct="1">
              <a:lnSpc>
                <a:spcPct val="100000"/>
              </a:lnSpc>
              <a:spcBef>
                <a:spcPts val="0"/>
              </a:spcBef>
              <a:spcAft>
                <a:spcPts val="0"/>
              </a:spcAft>
              <a:buClr>
                <a:srgbClr val="000000"/>
              </a:buClr>
              <a:buSzTx/>
              <a:buFont typeface="+mj-lt"/>
              <a:buNone/>
              <a:tabLst/>
              <a:defRPr lang="en-US" sz="1400" smtClean="0">
                <a:latin typeface="+mj-lt"/>
                <a:cs typeface="Arial" panose="020B0604020202020204" pitchFamily="34" charset="0"/>
              </a:defRPr>
            </a:lvl1pPr>
          </a:lstStyle>
          <a:p>
            <a:pPr lvl="0"/>
            <a:r>
              <a:rPr lang="en-US"/>
              <a:t>Type your question here:</a:t>
            </a:r>
          </a:p>
          <a:p>
            <a:pPr lvl="0"/>
            <a:endParaRPr lang="en-US"/>
          </a:p>
          <a:p>
            <a:pPr lvl="0"/>
            <a:endParaRPr lang="en-US"/>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a:latin typeface="+mn-lt"/>
                <a:cs typeface="Arial" panose="020B0604020202020204" pitchFamily="34" charset="0"/>
              </a:rPr>
              <a:t>First Option</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Fdiougir</a:t>
            </a: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Ehgjedghhg</a:t>
            </a: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dfjkjkdfjjf</a:t>
            </a:r>
            <a:endParaRPr lang="en-US"/>
          </a:p>
          <a:p>
            <a:pPr lvl="0"/>
            <a:endParaRPr lang="en-US"/>
          </a:p>
        </p:txBody>
      </p:sp>
    </p:spTree>
    <p:extLst>
      <p:ext uri="{BB962C8B-B14F-4D97-AF65-F5344CB8AC3E}">
        <p14:creationId xmlns:p14="http://schemas.microsoft.com/office/powerpoint/2010/main" val="3722716323"/>
      </p:ext>
    </p:extLst>
  </p:cSld>
  <p:clrMapOvr>
    <a:masterClrMapping/>
  </p:clrMapOvr>
  <p:extLst>
    <p:ext uri="{DCECCB84-F9BA-43D5-87BE-67443E8EF086}">
      <p15:sldGuideLst xmlns:p15="http://schemas.microsoft.com/office/powerpoint/2012/main">
        <p15:guide id="1" orient="horz" pos="516" userDrawn="1">
          <p15:clr>
            <a:srgbClr val="FBAE40"/>
          </p15:clr>
        </p15:guide>
        <p15:guide id="2" pos="26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lf_Summary_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FA57848-4F5C-4517-9FB1-CD78539A78C1}"/>
              </a:ext>
            </a:extLst>
          </p:cNvPr>
          <p:cNvPicPr>
            <a:picLocks noChangeAspect="1"/>
          </p:cNvPicPr>
          <p:nvPr userDrawn="1"/>
        </p:nvPicPr>
        <p:blipFill>
          <a:blip r:embed="rId2"/>
          <a:srcRect/>
          <a:stretch/>
        </p:blipFill>
        <p:spPr>
          <a:xfrm>
            <a:off x="1" y="0"/>
            <a:ext cx="9144000" cy="5143500"/>
          </a:xfrm>
          <a:prstGeom prst="rect">
            <a:avLst/>
          </a:prstGeom>
        </p:spPr>
      </p:pic>
      <p:sp>
        <p:nvSpPr>
          <p:cNvPr id="19" name="Title Placeholder 1">
            <a:extLst>
              <a:ext uri="{FF2B5EF4-FFF2-40B4-BE49-F238E27FC236}">
                <a16:creationId xmlns:a16="http://schemas.microsoft.com/office/drawing/2014/main" id="{0781CA67-159E-4F49-963A-860A9627E28F}"/>
              </a:ext>
            </a:extLst>
          </p:cNvPr>
          <p:cNvSpPr>
            <a:spLocks noGrp="1"/>
          </p:cNvSpPr>
          <p:nvPr>
            <p:ph type="title" hasCustomPrompt="1"/>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en-US"/>
              <a:t>Self Summary</a:t>
            </a:r>
            <a:endParaRPr lang="en-IN"/>
          </a:p>
        </p:txBody>
      </p:sp>
      <p:sp>
        <p:nvSpPr>
          <p:cNvPr id="15" name="Google Shape;18;p3">
            <a:extLst>
              <a:ext uri="{FF2B5EF4-FFF2-40B4-BE49-F238E27FC236}">
                <a16:creationId xmlns:a16="http://schemas.microsoft.com/office/drawing/2014/main" id="{1E1A8A3C-7171-41B5-953F-9772A8643180}"/>
              </a:ext>
            </a:extLst>
          </p:cNvPr>
          <p:cNvSpPr txBox="1">
            <a:spLocks noGrp="1"/>
          </p:cNvSpPr>
          <p:nvPr>
            <p:ph type="body" idx="1" hasCustomPrompt="1"/>
          </p:nvPr>
        </p:nvSpPr>
        <p:spPr>
          <a:xfrm>
            <a:off x="217000" y="628650"/>
            <a:ext cx="7709700" cy="397578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Arial" panose="020B0604020202020204" pitchFamily="34" charset="0"/>
                <a:cs typeface="Arial" panose="020B0604020202020204" pitchFamily="3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a:p>
            <a:pPr lvl="3"/>
            <a:r>
              <a:rPr lang="en-US"/>
              <a:t>Bullet 4</a:t>
            </a:r>
          </a:p>
        </p:txBody>
      </p:sp>
      <p:sp>
        <p:nvSpPr>
          <p:cNvPr id="13" name="Google Shape;8;p1">
            <a:extLst>
              <a:ext uri="{FF2B5EF4-FFF2-40B4-BE49-F238E27FC236}">
                <a16:creationId xmlns:a16="http://schemas.microsoft.com/office/drawing/2014/main" id="{F95A593B-1C10-4F20-A28D-655FAE96FF49}"/>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6" name="Google Shape;9;p1">
            <a:extLst>
              <a:ext uri="{FF2B5EF4-FFF2-40B4-BE49-F238E27FC236}">
                <a16:creationId xmlns:a16="http://schemas.microsoft.com/office/drawing/2014/main" id="{FEE07F56-0780-4214-BB3F-50E4F73A7C9D}"/>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7" name="Google Shape;10;p1">
            <a:extLst>
              <a:ext uri="{FF2B5EF4-FFF2-40B4-BE49-F238E27FC236}">
                <a16:creationId xmlns:a16="http://schemas.microsoft.com/office/drawing/2014/main" id="{84A5693C-7D92-467F-BE99-015FF5E73B18}"/>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8" name="Picture 17" descr="A picture containing text, tableware, plate, dishware&#10;&#10;Description automatically generated">
            <a:extLst>
              <a:ext uri="{FF2B5EF4-FFF2-40B4-BE49-F238E27FC236}">
                <a16:creationId xmlns:a16="http://schemas.microsoft.com/office/drawing/2014/main" id="{8DAC4D20-ADD9-402A-B4B0-9238CC2FFDEF}"/>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728033950"/>
      </p:ext>
    </p:extLst>
  </p:cSld>
  <p:clrMapOvr>
    <a:masterClrMapping/>
  </p:clrMapOvr>
  <p:extLst>
    <p:ext uri="{DCECCB84-F9BA-43D5-87BE-67443E8EF086}">
      <p15:sldGuideLst xmlns:p15="http://schemas.microsoft.com/office/powerpoint/2012/main">
        <p15:guide id="1" pos="288" userDrawn="1">
          <p15:clr>
            <a:srgbClr val="FBAE40"/>
          </p15:clr>
        </p15:guide>
        <p15:guide id="2" orient="horz" pos="39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brief_Slide_Whit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E034E4D-D26F-4789-846E-1336CB0688A4}"/>
              </a:ext>
            </a:extLst>
          </p:cNvPr>
          <p:cNvPicPr>
            <a:picLocks noChangeAspect="1"/>
          </p:cNvPicPr>
          <p:nvPr userDrawn="1"/>
        </p:nvPicPr>
        <p:blipFill>
          <a:blip r:embed="rId2"/>
          <a:srcRect/>
          <a:stretch/>
        </p:blipFill>
        <p:spPr>
          <a:xfrm>
            <a:off x="0" y="0"/>
            <a:ext cx="9143999" cy="5143500"/>
          </a:xfrm>
          <a:prstGeom prst="rect">
            <a:avLst/>
          </a:prstGeom>
        </p:spPr>
      </p:pic>
      <p:sp>
        <p:nvSpPr>
          <p:cNvPr id="28" name="Title Placeholder 1">
            <a:extLst>
              <a:ext uri="{FF2B5EF4-FFF2-40B4-BE49-F238E27FC236}">
                <a16:creationId xmlns:a16="http://schemas.microsoft.com/office/drawing/2014/main" id="{781034E2-2AEC-4B26-8EED-CA9C0175748C}"/>
              </a:ext>
            </a:extLst>
          </p:cNvPr>
          <p:cNvSpPr>
            <a:spLocks noGrp="1"/>
          </p:cNvSpPr>
          <p:nvPr>
            <p:ph type="title" hasCustomPrompt="1"/>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en-US"/>
              <a:t>Debrief</a:t>
            </a:r>
            <a:endParaRPr lang="en-IN"/>
          </a:p>
        </p:txBody>
      </p:sp>
      <p:sp>
        <p:nvSpPr>
          <p:cNvPr id="11" name="Google Shape;18;p3">
            <a:extLst>
              <a:ext uri="{FF2B5EF4-FFF2-40B4-BE49-F238E27FC236}">
                <a16:creationId xmlns:a16="http://schemas.microsoft.com/office/drawing/2014/main" id="{2B07A1EA-216C-45C1-9917-3A3A39BD9E6C}"/>
              </a:ext>
            </a:extLst>
          </p:cNvPr>
          <p:cNvSpPr txBox="1">
            <a:spLocks noGrp="1"/>
          </p:cNvSpPr>
          <p:nvPr>
            <p:ph type="body" idx="1" hasCustomPrompt="1"/>
          </p:nvPr>
        </p:nvSpPr>
        <p:spPr>
          <a:xfrm>
            <a:off x="217000" y="628650"/>
            <a:ext cx="7709700" cy="397578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Arial" panose="020B0604020202020204" pitchFamily="34" charset="0"/>
                <a:cs typeface="Arial" panose="020B0604020202020204" pitchFamily="3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a:p>
            <a:pPr lvl="3"/>
            <a:r>
              <a:rPr lang="en-US"/>
              <a:t>Bullet 4</a:t>
            </a:r>
          </a:p>
        </p:txBody>
      </p:sp>
      <p:sp>
        <p:nvSpPr>
          <p:cNvPr id="10" name="Google Shape;8;p1">
            <a:extLst>
              <a:ext uri="{FF2B5EF4-FFF2-40B4-BE49-F238E27FC236}">
                <a16:creationId xmlns:a16="http://schemas.microsoft.com/office/drawing/2014/main" id="{EF8B6998-797D-4118-97C0-170FC06787E9}"/>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9;p1">
            <a:extLst>
              <a:ext uri="{FF2B5EF4-FFF2-40B4-BE49-F238E27FC236}">
                <a16:creationId xmlns:a16="http://schemas.microsoft.com/office/drawing/2014/main" id="{F459BADC-8A42-43B8-A5F3-93C7F790708B}"/>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CEA5D388-994D-42E0-9B24-180EAAD5C41C}"/>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4" name="Picture 13" descr="A picture containing text, tableware, plate, dishware&#10;&#10;Description automatically generated">
            <a:extLst>
              <a:ext uri="{FF2B5EF4-FFF2-40B4-BE49-F238E27FC236}">
                <a16:creationId xmlns:a16="http://schemas.microsoft.com/office/drawing/2014/main" id="{50A409B0-5A1E-474B-B0C9-7A06B506B629}"/>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410177202"/>
      </p:ext>
    </p:extLst>
  </p:cSld>
  <p:clrMapOvr>
    <a:masterClrMapping/>
  </p:clrMapOvr>
  <p:extLst>
    <p:ext uri="{DCECCB84-F9BA-43D5-87BE-67443E8EF086}">
      <p15:sldGuideLst xmlns:p15="http://schemas.microsoft.com/office/powerpoint/2012/main">
        <p15:guide id="1" pos="288" userDrawn="1">
          <p15:clr>
            <a:srgbClr val="FBAE40"/>
          </p15:clr>
        </p15:guide>
        <p15:guide id="2" orient="horz" pos="7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you_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42625-E844-410D-BAFD-F37DF960F8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7" y="0"/>
            <a:ext cx="9147908" cy="5143500"/>
          </a:xfrm>
          <a:prstGeom prst="rect">
            <a:avLst/>
          </a:prstGeom>
        </p:spPr>
      </p:pic>
      <p:sp>
        <p:nvSpPr>
          <p:cNvPr id="9" name="Google Shape;8;p1">
            <a:extLst>
              <a:ext uri="{FF2B5EF4-FFF2-40B4-BE49-F238E27FC236}">
                <a16:creationId xmlns:a16="http://schemas.microsoft.com/office/drawing/2014/main" id="{6712562F-57E7-4635-B835-2A61690CCFA1}"/>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9;p1">
            <a:extLst>
              <a:ext uri="{FF2B5EF4-FFF2-40B4-BE49-F238E27FC236}">
                <a16:creationId xmlns:a16="http://schemas.microsoft.com/office/drawing/2014/main" id="{D3C192CB-0161-4D2E-92E8-AB352827AC16}"/>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1" name="Google Shape;10;p1">
            <a:extLst>
              <a:ext uri="{FF2B5EF4-FFF2-40B4-BE49-F238E27FC236}">
                <a16:creationId xmlns:a16="http://schemas.microsoft.com/office/drawing/2014/main" id="{910185A0-3BDF-4DDD-BB3B-A905E3E0AB71}"/>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2" name="Picture 11" descr="A picture containing text, tableware, plate, dishware&#10;&#10;Description automatically generated">
            <a:extLst>
              <a:ext uri="{FF2B5EF4-FFF2-40B4-BE49-F238E27FC236}">
                <a16:creationId xmlns:a16="http://schemas.microsoft.com/office/drawing/2014/main" id="{61FD8B6F-EB86-420F-AC9F-12DD77B647FF}"/>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7547279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5" name="Google Shape;25;p5">
            <a:extLst>
              <a:ext uri="{FF2B5EF4-FFF2-40B4-BE49-F238E27FC236}">
                <a16:creationId xmlns:a16="http://schemas.microsoft.com/office/drawing/2014/main" id="{BCE71C77-38C0-41B7-87B3-755B063CFDF4}"/>
              </a:ext>
            </a:extLst>
          </p:cNvPr>
          <p:cNvSpPr txBox="1">
            <a:spLocks noGrp="1"/>
          </p:cNvSpPr>
          <p:nvPr>
            <p:ph type="title"/>
          </p:nvPr>
        </p:nvSpPr>
        <p:spPr>
          <a:xfrm>
            <a:off x="474329" y="272838"/>
            <a:ext cx="7535838" cy="535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Helvetica Neue"/>
              <a:buNone/>
              <a:defRPr sz="2625">
                <a:latin typeface="Arial" panose="020B0604020202020204" pitchFamily="34" charset="0"/>
                <a:ea typeface="Arial" panose="020B0604020202020204" pitchFamily="34" charset="0"/>
                <a:cs typeface="Arial" panose="020B0604020202020204" pitchFamily="34" charset="0"/>
                <a:sym typeface="Helvetica Neue"/>
              </a:defRPr>
            </a:lvl1pPr>
            <a:lvl2pPr lvl="1" rtl="0">
              <a:spcBef>
                <a:spcPts val="0"/>
              </a:spcBef>
              <a:spcAft>
                <a:spcPts val="0"/>
              </a:spcAft>
              <a:buSzPts val="2600"/>
              <a:buFont typeface="Helvetica Neue"/>
              <a:buNone/>
              <a:defRPr sz="2625">
                <a:latin typeface="Helvetica Neue"/>
                <a:ea typeface="Helvetica Neue"/>
                <a:cs typeface="Helvetica Neue"/>
                <a:sym typeface="Helvetica Neue"/>
              </a:defRPr>
            </a:lvl2pPr>
            <a:lvl3pPr lvl="2" rtl="0">
              <a:spcBef>
                <a:spcPts val="0"/>
              </a:spcBef>
              <a:spcAft>
                <a:spcPts val="0"/>
              </a:spcAft>
              <a:buSzPts val="2600"/>
              <a:buFont typeface="Helvetica Neue"/>
              <a:buNone/>
              <a:defRPr sz="2625">
                <a:latin typeface="Helvetica Neue"/>
                <a:ea typeface="Helvetica Neue"/>
                <a:cs typeface="Helvetica Neue"/>
                <a:sym typeface="Helvetica Neue"/>
              </a:defRPr>
            </a:lvl3pPr>
            <a:lvl4pPr lvl="3" rtl="0">
              <a:spcBef>
                <a:spcPts val="0"/>
              </a:spcBef>
              <a:spcAft>
                <a:spcPts val="0"/>
              </a:spcAft>
              <a:buSzPts val="2600"/>
              <a:buFont typeface="Helvetica Neue"/>
              <a:buNone/>
              <a:defRPr sz="2625">
                <a:latin typeface="Helvetica Neue"/>
                <a:ea typeface="Helvetica Neue"/>
                <a:cs typeface="Helvetica Neue"/>
                <a:sym typeface="Helvetica Neue"/>
              </a:defRPr>
            </a:lvl4pPr>
            <a:lvl5pPr lvl="4" rtl="0">
              <a:spcBef>
                <a:spcPts val="0"/>
              </a:spcBef>
              <a:spcAft>
                <a:spcPts val="0"/>
              </a:spcAft>
              <a:buSzPts val="2600"/>
              <a:buFont typeface="Helvetica Neue"/>
              <a:buNone/>
              <a:defRPr sz="2625">
                <a:latin typeface="Helvetica Neue"/>
                <a:ea typeface="Helvetica Neue"/>
                <a:cs typeface="Helvetica Neue"/>
                <a:sym typeface="Helvetica Neue"/>
              </a:defRPr>
            </a:lvl5pPr>
            <a:lvl6pPr lvl="5" rtl="0">
              <a:spcBef>
                <a:spcPts val="0"/>
              </a:spcBef>
              <a:spcAft>
                <a:spcPts val="0"/>
              </a:spcAft>
              <a:buSzPts val="2600"/>
              <a:buFont typeface="Helvetica Neue"/>
              <a:buNone/>
              <a:defRPr sz="2625">
                <a:latin typeface="Helvetica Neue"/>
                <a:ea typeface="Helvetica Neue"/>
                <a:cs typeface="Helvetica Neue"/>
                <a:sym typeface="Helvetica Neue"/>
              </a:defRPr>
            </a:lvl6pPr>
            <a:lvl7pPr lvl="6" rtl="0">
              <a:spcBef>
                <a:spcPts val="0"/>
              </a:spcBef>
              <a:spcAft>
                <a:spcPts val="0"/>
              </a:spcAft>
              <a:buSzPts val="2600"/>
              <a:buFont typeface="Helvetica Neue"/>
              <a:buNone/>
              <a:defRPr sz="2625">
                <a:latin typeface="Helvetica Neue"/>
                <a:ea typeface="Helvetica Neue"/>
                <a:cs typeface="Helvetica Neue"/>
                <a:sym typeface="Helvetica Neue"/>
              </a:defRPr>
            </a:lvl7pPr>
            <a:lvl8pPr lvl="7" rtl="0">
              <a:spcBef>
                <a:spcPts val="0"/>
              </a:spcBef>
              <a:spcAft>
                <a:spcPts val="0"/>
              </a:spcAft>
              <a:buSzPts val="2600"/>
              <a:buFont typeface="Helvetica Neue"/>
              <a:buNone/>
              <a:defRPr sz="2625">
                <a:latin typeface="Helvetica Neue"/>
                <a:ea typeface="Helvetica Neue"/>
                <a:cs typeface="Helvetica Neue"/>
                <a:sym typeface="Helvetica Neue"/>
              </a:defRPr>
            </a:lvl8pPr>
            <a:lvl9pPr lvl="8" rtl="0">
              <a:spcBef>
                <a:spcPts val="0"/>
              </a:spcBef>
              <a:spcAft>
                <a:spcPts val="0"/>
              </a:spcAft>
              <a:buSzPts val="2600"/>
              <a:buFont typeface="Helvetica Neue"/>
              <a:buNone/>
              <a:defRPr sz="2625">
                <a:latin typeface="Helvetica Neue"/>
                <a:ea typeface="Helvetica Neue"/>
                <a:cs typeface="Helvetica Neue"/>
                <a:sym typeface="Helvetica Neue"/>
              </a:defRPr>
            </a:lvl9pPr>
          </a:lstStyle>
          <a:p>
            <a:endParaRPr/>
          </a:p>
        </p:txBody>
      </p:sp>
      <p:sp>
        <p:nvSpPr>
          <p:cNvPr id="7" name="Google Shape;18;p3">
            <a:extLst>
              <a:ext uri="{FF2B5EF4-FFF2-40B4-BE49-F238E27FC236}">
                <a16:creationId xmlns:a16="http://schemas.microsoft.com/office/drawing/2014/main" id="{A7E99725-77D2-48F1-A72D-A2EA9F9AC790}"/>
              </a:ext>
            </a:extLst>
          </p:cNvPr>
          <p:cNvSpPr txBox="1">
            <a:spLocks noGrp="1"/>
          </p:cNvSpPr>
          <p:nvPr>
            <p:ph type="body" idx="1"/>
          </p:nvPr>
        </p:nvSpPr>
        <p:spPr>
          <a:xfrm>
            <a:off x="484164" y="1080497"/>
            <a:ext cx="7535838" cy="3523936"/>
          </a:xfrm>
          <a:prstGeom prst="rect">
            <a:avLst/>
          </a:prstGeom>
        </p:spPr>
        <p:txBody>
          <a:bodyPr spcFirstLastPara="1" wrap="square" lIns="91425" tIns="91425" rIns="91425" bIns="91425" anchor="t" anchorCtr="0">
            <a:noAutofit/>
          </a:bodyPr>
          <a:lstStyle>
            <a:lvl1pPr marL="143996" lvl="0" indent="-287993" rtl="0">
              <a:lnSpc>
                <a:spcPct val="150000"/>
              </a:lnSpc>
              <a:spcBef>
                <a:spcPts val="0"/>
              </a:spcBef>
              <a:spcAft>
                <a:spcPts val="0"/>
              </a:spcAft>
              <a:buClr>
                <a:srgbClr val="000000"/>
              </a:buClr>
              <a:buSzPts val="1600"/>
              <a:buFont typeface="Helvetica Neue"/>
              <a:buChar char="●"/>
              <a:defRPr sz="1575">
                <a:solidFill>
                  <a:srgbClr val="000000"/>
                </a:solidFill>
                <a:latin typeface="Arial" panose="020B0604020202020204" pitchFamily="34" charset="0"/>
                <a:ea typeface="Arial" panose="020B0604020202020204" pitchFamily="34" charset="0"/>
                <a:cs typeface="Arial" panose="020B0604020202020204" pitchFamily="34" charset="0"/>
                <a:sym typeface="Helvetica Neue"/>
              </a:defRPr>
            </a:lvl1pPr>
            <a:lvl2pPr marL="914378" lvl="1"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2pPr>
            <a:lvl3pPr marL="1371566" lvl="2"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3pPr>
            <a:lvl4pPr marL="1828754" lvl="3"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4pPr>
            <a:lvl5pPr marL="2285943" lvl="4"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5pPr>
            <a:lvl6pPr marL="2743132" lvl="5"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6pPr>
            <a:lvl7pPr marL="3200320" lvl="6"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7pPr>
            <a:lvl8pPr marL="3657509" lvl="7"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8pPr>
            <a:lvl9pPr marL="4114697" lvl="8"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562139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93"/>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3" name="Google Shape;8;p1"/>
          <p:cNvSpPr/>
          <p:nvPr userDrawn="1"/>
        </p:nvSpPr>
        <p:spPr>
          <a:xfrm>
            <a:off x="8773097" y="4840750"/>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25"/>
          </a:p>
        </p:txBody>
      </p:sp>
      <p:sp>
        <p:nvSpPr>
          <p:cNvPr id="4" name="Google Shape;9;p1"/>
          <p:cNvSpPr txBox="1"/>
          <p:nvPr userDrawn="1"/>
        </p:nvSpPr>
        <p:spPr>
          <a:xfrm>
            <a:off x="8716585" y="4795126"/>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25">
                <a:solidFill>
                  <a:srgbClr val="FFFFFF"/>
                </a:solidFill>
                <a:latin typeface="Arial" panose="020B0604020202020204" pitchFamily="34" charset="0"/>
                <a:ea typeface="Roboto"/>
                <a:cs typeface="Arial" panose="020B0604020202020204" pitchFamily="34" charset="0"/>
                <a:sym typeface="Roboto"/>
              </a:rPr>
              <a:pPr marL="0" lvl="0" indent="0" algn="ctr" rtl="0">
                <a:spcBef>
                  <a:spcPts val="0"/>
                </a:spcBef>
                <a:spcAft>
                  <a:spcPts val="0"/>
                </a:spcAft>
                <a:buNone/>
              </a:pPr>
              <a:t>‹#›</a:t>
            </a:fld>
            <a:endParaRPr sz="825">
              <a:solidFill>
                <a:srgbClr val="FFFFFF"/>
              </a:solidFill>
              <a:latin typeface="Arial" panose="020B0604020202020204" pitchFamily="34" charset="0"/>
              <a:ea typeface="Roboto"/>
              <a:cs typeface="Arial" panose="020B0604020202020204" pitchFamily="34" charset="0"/>
              <a:sym typeface="Roboto"/>
            </a:endParaRPr>
          </a:p>
        </p:txBody>
      </p:sp>
      <p:sp>
        <p:nvSpPr>
          <p:cNvPr id="5" name="Google Shape;10;p1"/>
          <p:cNvSpPr txBox="1"/>
          <p:nvPr userDrawn="1"/>
        </p:nvSpPr>
        <p:spPr>
          <a:xfrm flipH="1">
            <a:off x="-3908" y="4776353"/>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6" name="Picture 5"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
          <a:stretch>
            <a:fillRect/>
          </a:stretch>
        </p:blipFill>
        <p:spPr>
          <a:xfrm>
            <a:off x="8657992" y="64698"/>
            <a:ext cx="439807" cy="668662"/>
          </a:xfrm>
          <a:prstGeom prst="rect">
            <a:avLst/>
          </a:prstGeom>
        </p:spPr>
      </p:pic>
      <p:sp>
        <p:nvSpPr>
          <p:cNvPr id="16" name="Text Placeholder 11"/>
          <p:cNvSpPr>
            <a:spLocks noGrp="1"/>
          </p:cNvSpPr>
          <p:nvPr>
            <p:ph type="body" sz="quarter" idx="12" hasCustomPrompt="1"/>
          </p:nvPr>
        </p:nvSpPr>
        <p:spPr>
          <a:xfrm>
            <a:off x="3896141" y="303466"/>
            <a:ext cx="1620849" cy="276891"/>
          </a:xfrm>
          <a:prstGeom prst="rect">
            <a:avLst/>
          </a:prstGeom>
        </p:spPr>
        <p:txBody>
          <a:bodyPr/>
          <a:lstStyle>
            <a:lvl1pPr marL="0" marR="0" indent="0"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200" b="1">
                <a:latin typeface="Arial" panose="020B0604020202020204" pitchFamily="34" charset="0"/>
                <a:cs typeface="Arial" panose="020B0604020202020204" pitchFamily="34" charset="0"/>
              </a:defRPr>
            </a:lvl1pPr>
          </a:lstStyle>
          <a:p>
            <a:pPr marL="0" marR="0" lvl="0" indent="0"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Duration: </a:t>
            </a:r>
          </a:p>
          <a:p>
            <a:pPr lvl="0"/>
            <a:endParaRPr lang="en-US"/>
          </a:p>
        </p:txBody>
      </p:sp>
      <p:sp>
        <p:nvSpPr>
          <p:cNvPr id="11" name="Text Placeholder 11"/>
          <p:cNvSpPr>
            <a:spLocks noGrp="1"/>
          </p:cNvSpPr>
          <p:nvPr>
            <p:ph type="body" sz="quarter" idx="14" hasCustomPrompt="1"/>
          </p:nvPr>
        </p:nvSpPr>
        <p:spPr>
          <a:xfrm>
            <a:off x="268237" y="652149"/>
            <a:ext cx="5248752" cy="598520"/>
          </a:xfrm>
          <a:prstGeom prst="rect">
            <a:avLst/>
          </a:prstGeom>
        </p:spPr>
        <p:txBody>
          <a:bodyPr anchor="ctr"/>
          <a:lstStyle>
            <a:lvl1pPr marL="0" marR="0" indent="0" algn="l" defTabSz="914378" rtl="0" eaLnBrk="1" fontAlgn="auto" latinLnBrk="0" hangingPunct="1">
              <a:lnSpc>
                <a:spcPct val="100000"/>
              </a:lnSpc>
              <a:spcBef>
                <a:spcPts val="0"/>
              </a:spcBef>
              <a:spcAft>
                <a:spcPts val="0"/>
              </a:spcAft>
              <a:buClr>
                <a:srgbClr val="000000"/>
              </a:buClr>
              <a:buSzTx/>
              <a:buFont typeface="Arial"/>
              <a:buNone/>
              <a:tabLst/>
              <a:defRPr sz="1800" b="1">
                <a:latin typeface="Arial" panose="020B0604020202020204" pitchFamily="34" charset="0"/>
                <a:cs typeface="Arial" panose="020B0604020202020204" pitchFamily="34" charset="0"/>
              </a:defRPr>
            </a:lvl1pPr>
          </a:lstStyle>
          <a:p>
            <a:pPr lvl="0"/>
            <a:r>
              <a:rPr lang="en-US"/>
              <a:t>Name of the Challenge</a:t>
            </a:r>
          </a:p>
        </p:txBody>
      </p:sp>
      <p:sp>
        <p:nvSpPr>
          <p:cNvPr id="13" name="Text Placeholder 11"/>
          <p:cNvSpPr>
            <a:spLocks noGrp="1"/>
          </p:cNvSpPr>
          <p:nvPr>
            <p:ph type="body" sz="quarter" idx="15" hasCustomPrompt="1"/>
          </p:nvPr>
        </p:nvSpPr>
        <p:spPr>
          <a:xfrm>
            <a:off x="269605" y="1320146"/>
            <a:ext cx="5247384" cy="1737885"/>
          </a:xfrm>
          <a:prstGeom prst="rect">
            <a:avLst/>
          </a:prstGeom>
        </p:spPr>
        <p:txBody>
          <a:bodyPr/>
          <a:lstStyle>
            <a:lvl1pPr marL="171446" marR="0" indent="-171446"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575" b="0" baseline="0">
                <a:latin typeface="Arial" panose="020B0604020202020204" pitchFamily="34" charset="0"/>
                <a:cs typeface="Arial" panose="020B0604020202020204" pitchFamily="34" charset="0"/>
              </a:defRPr>
            </a:lvl1pPr>
          </a:lstStyle>
          <a:p>
            <a:pPr marL="171446" marR="0" lvl="0" indent="-171446"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46" marR="0" lvl="0" indent="-171446" algn="l" defTabSz="914378" rtl="0" eaLnBrk="1" fontAlgn="auto" latinLnBrk="0" hangingPunct="1">
              <a:lnSpc>
                <a:spcPct val="100000"/>
              </a:lnSpc>
              <a:spcBef>
                <a:spcPts val="0"/>
              </a:spcBef>
              <a:spcAft>
                <a:spcPts val="0"/>
              </a:spcAft>
              <a:buClr>
                <a:srgbClr val="000000"/>
              </a:buClr>
              <a:buSzTx/>
              <a:tabLst/>
              <a:defRPr/>
            </a:pPr>
            <a:endParaRPr lang="en-US"/>
          </a:p>
        </p:txBody>
      </p:sp>
    </p:spTree>
    <p:extLst>
      <p:ext uri="{BB962C8B-B14F-4D97-AF65-F5344CB8AC3E}">
        <p14:creationId xmlns:p14="http://schemas.microsoft.com/office/powerpoint/2010/main" val="1664630058"/>
      </p:ext>
    </p:extLst>
  </p:cSld>
  <p:clrMapOvr>
    <a:masterClrMapping/>
  </p:clrMapOvr>
  <p:extLst>
    <p:ext uri="{DCECCB84-F9BA-43D5-87BE-67443E8EF086}">
      <p15:sldGuideLst xmlns:p15="http://schemas.microsoft.com/office/powerpoint/2012/main">
        <p15:guide id="1" pos="3840">
          <p15:clr>
            <a:srgbClr val="FBAE40"/>
          </p15:clr>
        </p15:guide>
        <p15:guide id="2" pos="22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3"/>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7" y="0"/>
            <a:ext cx="9147908" cy="5143500"/>
          </a:xfrm>
          <a:prstGeom prst="rect">
            <a:avLst/>
          </a:prstGeom>
        </p:spPr>
      </p:pic>
      <p:sp>
        <p:nvSpPr>
          <p:cNvPr id="4" name="Google Shape;10;p1"/>
          <p:cNvSpPr txBox="1"/>
          <p:nvPr userDrawn="1"/>
        </p:nvSpPr>
        <p:spPr>
          <a:xfrm flipH="1">
            <a:off x="-3908" y="4776353"/>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5" name="Picture 4"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
          <a:stretch>
            <a:fillRect/>
          </a:stretch>
        </p:blipFill>
        <p:spPr>
          <a:xfrm>
            <a:off x="8657992" y="64698"/>
            <a:ext cx="439807" cy="668662"/>
          </a:xfrm>
          <a:prstGeom prst="rect">
            <a:avLst/>
          </a:prstGeom>
        </p:spPr>
      </p:pic>
      <p:sp>
        <p:nvSpPr>
          <p:cNvPr id="8" name="Google Shape;8;p1"/>
          <p:cNvSpPr/>
          <p:nvPr userDrawn="1"/>
        </p:nvSpPr>
        <p:spPr>
          <a:xfrm>
            <a:off x="8773097" y="4840750"/>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25"/>
          </a:p>
        </p:txBody>
      </p:sp>
      <p:sp>
        <p:nvSpPr>
          <p:cNvPr id="9" name="Google Shape;9;p1"/>
          <p:cNvSpPr txBox="1"/>
          <p:nvPr userDrawn="1"/>
        </p:nvSpPr>
        <p:spPr>
          <a:xfrm>
            <a:off x="8716585" y="4795126"/>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25">
                <a:solidFill>
                  <a:srgbClr val="FFFFFF"/>
                </a:solidFill>
                <a:latin typeface="Arial" panose="020B0604020202020204" pitchFamily="34" charset="0"/>
                <a:ea typeface="Roboto"/>
                <a:cs typeface="Arial" panose="020B0604020202020204" pitchFamily="34" charset="0"/>
                <a:sym typeface="Roboto"/>
              </a:rPr>
              <a:pPr marL="0" lvl="0" indent="0" algn="ctr" rtl="0">
                <a:spcBef>
                  <a:spcPts val="0"/>
                </a:spcBef>
                <a:spcAft>
                  <a:spcPts val="0"/>
                </a:spcAft>
                <a:buNone/>
              </a:pPr>
              <a:t>‹#›</a:t>
            </a:fld>
            <a:endParaRPr sz="825">
              <a:solidFill>
                <a:srgbClr val="FFFFFF"/>
              </a:solidFill>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2334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actice_De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217DBF6D-F97D-4580-837C-151F00BA237C}"/>
              </a:ext>
            </a:extLst>
          </p:cNvPr>
          <p:cNvPicPr>
            <a:picLocks noChangeAspect="1"/>
          </p:cNvPicPr>
          <p:nvPr userDrawn="1"/>
        </p:nvPicPr>
        <p:blipFill>
          <a:blip r:embed="rId2"/>
          <a:srcRect/>
          <a:stretch/>
        </p:blipFill>
        <p:spPr>
          <a:xfrm>
            <a:off x="383137" y="1053776"/>
            <a:ext cx="3742898" cy="3035948"/>
          </a:xfrm>
          <a:prstGeom prst="rect">
            <a:avLst/>
          </a:prstGeom>
        </p:spPr>
      </p:pic>
    </p:spTree>
    <p:extLst>
      <p:ext uri="{BB962C8B-B14F-4D97-AF65-F5344CB8AC3E}">
        <p14:creationId xmlns:p14="http://schemas.microsoft.com/office/powerpoint/2010/main" val="248315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llenge_De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217DBF6D-F97D-4580-837C-151F00BA237C}"/>
              </a:ext>
            </a:extLst>
          </p:cNvPr>
          <p:cNvPicPr>
            <a:picLocks noChangeAspect="1"/>
          </p:cNvPicPr>
          <p:nvPr userDrawn="1"/>
        </p:nvPicPr>
        <p:blipFill>
          <a:blip r:embed="rId2"/>
          <a:srcRect/>
          <a:stretch/>
        </p:blipFill>
        <p:spPr>
          <a:xfrm>
            <a:off x="383137" y="1053776"/>
            <a:ext cx="3742898" cy="3035948"/>
          </a:xfrm>
          <a:prstGeom prst="rect">
            <a:avLst/>
          </a:prstGeom>
        </p:spPr>
      </p:pic>
    </p:spTree>
    <p:extLst>
      <p:ext uri="{BB962C8B-B14F-4D97-AF65-F5344CB8AC3E}">
        <p14:creationId xmlns:p14="http://schemas.microsoft.com/office/powerpoint/2010/main" val="426364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_Slide">
    <p:spTree>
      <p:nvGrpSpPr>
        <p:cNvPr id="1" name=""/>
        <p:cNvGrpSpPr/>
        <p:nvPr/>
      </p:nvGrpSpPr>
      <p:grpSpPr>
        <a:xfrm>
          <a:off x="0" y="0"/>
          <a:ext cx="0" cy="0"/>
          <a:chOff x="0" y="0"/>
          <a:chExt cx="0" cy="0"/>
        </a:xfrm>
      </p:grpSpPr>
      <p:sp>
        <p:nvSpPr>
          <p:cNvPr id="3" name="Google Shape;47;p9">
            <a:extLst>
              <a:ext uri="{FF2B5EF4-FFF2-40B4-BE49-F238E27FC236}">
                <a16:creationId xmlns:a16="http://schemas.microsoft.com/office/drawing/2014/main" id="{85196D7B-9C2D-4F2A-892A-EA4584B867B1}"/>
              </a:ext>
            </a:extLst>
          </p:cNvPr>
          <p:cNvSpPr txBox="1">
            <a:spLocks noGrp="1"/>
          </p:cNvSpPr>
          <p:nvPr>
            <p:ph type="title"/>
          </p:nvPr>
        </p:nvSpPr>
        <p:spPr>
          <a:xfrm>
            <a:off x="1818600" y="1079250"/>
            <a:ext cx="5506800" cy="29850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rgbClr val="000000"/>
              </a:buClr>
              <a:buSzPts val="3600"/>
              <a:buFont typeface="Helvetica Neue"/>
              <a:buNone/>
              <a:defRPr sz="3600">
                <a:solidFill>
                  <a:srgbClr val="000000"/>
                </a:solidFill>
                <a:latin typeface="+mj-lt"/>
                <a:ea typeface="Arial" panose="020B0604020202020204" pitchFamily="34" charset="0"/>
                <a:cs typeface="Arial" panose="020B0604020202020204" pitchFamily="34" charset="0"/>
                <a:sym typeface="Helvetica Neue"/>
              </a:defRPr>
            </a:lvl1pPr>
            <a:lvl2pPr lvl="1"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2pPr>
            <a:lvl3pPr lvl="2"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3pPr>
            <a:lvl4pPr lvl="3"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4pPr>
            <a:lvl5pPr lvl="4"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5pPr>
            <a:lvl6pPr lvl="5"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6pPr>
            <a:lvl7pPr lvl="6"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7pPr>
            <a:lvl8pPr lvl="7"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8pPr>
            <a:lvl9pPr lvl="8"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9pPr>
          </a:lstStyle>
          <a:p>
            <a:r>
              <a:rPr lang="de-DE"/>
              <a:t>Mastertitelformat bearbeiten</a:t>
            </a:r>
            <a:endParaRPr/>
          </a:p>
        </p:txBody>
      </p:sp>
      <p:pic>
        <p:nvPicPr>
          <p:cNvPr id="4" name="Google Shape;48;p9">
            <a:extLst>
              <a:ext uri="{FF2B5EF4-FFF2-40B4-BE49-F238E27FC236}">
                <a16:creationId xmlns:a16="http://schemas.microsoft.com/office/drawing/2014/main" id="{250AD3A7-8616-4725-BB0C-D1D54D4BBF8A}"/>
              </a:ext>
            </a:extLst>
          </p:cNvPr>
          <p:cNvPicPr preferRelativeResize="0"/>
          <p:nvPr userDrawn="1"/>
        </p:nvPicPr>
        <p:blipFill rotWithShape="1">
          <a:blip r:embed="rId2">
            <a:alphaModFix amt="4000"/>
          </a:blip>
          <a:srcRect l="46001" b="45825"/>
          <a:stretch/>
        </p:blipFill>
        <p:spPr>
          <a:xfrm>
            <a:off x="0" y="2501499"/>
            <a:ext cx="2633375" cy="2642001"/>
          </a:xfrm>
          <a:prstGeom prst="rect">
            <a:avLst/>
          </a:prstGeom>
          <a:noFill/>
          <a:ln>
            <a:noFill/>
          </a:ln>
        </p:spPr>
      </p:pic>
      <p:sp>
        <p:nvSpPr>
          <p:cNvPr id="5" name="Google Shape;50;p9">
            <a:extLst>
              <a:ext uri="{FF2B5EF4-FFF2-40B4-BE49-F238E27FC236}">
                <a16:creationId xmlns:a16="http://schemas.microsoft.com/office/drawing/2014/main" id="{1400EC22-A1A5-43FD-8455-ED6D17EAF287}"/>
              </a:ext>
            </a:extLst>
          </p:cNvPr>
          <p:cNvSpPr/>
          <p:nvPr userDrawn="1"/>
        </p:nvSpPr>
        <p:spPr>
          <a:xfrm rot="10937477">
            <a:off x="-952600" y="-807998"/>
            <a:ext cx="2190616" cy="169904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7F4A">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93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_Objectives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72;p12">
            <a:extLst>
              <a:ext uri="{FF2B5EF4-FFF2-40B4-BE49-F238E27FC236}">
                <a16:creationId xmlns:a16="http://schemas.microsoft.com/office/drawing/2014/main" id="{3FC39885-3F2D-4B3C-8762-310FD9838FCD}"/>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923821"/>
            <a:ext cx="3349378" cy="3295858"/>
          </a:xfrm>
          <a:prstGeom prst="rect">
            <a:avLst/>
          </a:prstGeom>
          <a:noFill/>
          <a:ln>
            <a:noFill/>
          </a:ln>
        </p:spPr>
      </p:pic>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3"/>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9"/>
            <a:ext cx="4315518" cy="3443801"/>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2" name="Google Shape;10;p1">
            <a:extLst>
              <a:ext uri="{FF2B5EF4-FFF2-40B4-BE49-F238E27FC236}">
                <a16:creationId xmlns:a16="http://schemas.microsoft.com/office/drawing/2014/main" id="{9B7355DC-D0EA-4FDE-966B-F1C4671414B6}"/>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372092252"/>
      </p:ext>
    </p:extLst>
  </p:cSld>
  <p:clrMapOvr>
    <a:masterClrMapping/>
  </p:clrMapOvr>
  <p:extLst>
    <p:ext uri="{DCECCB84-F9BA-43D5-87BE-67443E8EF086}">
      <p15:sldGuideLst xmlns:p15="http://schemas.microsoft.com/office/powerpoint/2012/main">
        <p15:guide id="1" orient="horz" pos="348" userDrawn="1">
          <p15:clr>
            <a:srgbClr val="FBAE40"/>
          </p15:clr>
        </p15:guide>
        <p15:guide id="2" orient="horz" pos="4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_Objectives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72;p12">
            <a:extLst>
              <a:ext uri="{FF2B5EF4-FFF2-40B4-BE49-F238E27FC236}">
                <a16:creationId xmlns:a16="http://schemas.microsoft.com/office/drawing/2014/main" id="{E6494A85-76BF-434D-9E05-7BF1CCC8655E}"/>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923821"/>
            <a:ext cx="3349378" cy="3295858"/>
          </a:xfrm>
          <a:prstGeom prst="rect">
            <a:avLst/>
          </a:prstGeom>
          <a:noFill/>
          <a:ln>
            <a:noFill/>
          </a:ln>
        </p:spPr>
      </p:pic>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2457"/>
            <a:ext cx="4043248" cy="339909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9" name="Google Shape;8;p1">
            <a:extLst>
              <a:ext uri="{FF2B5EF4-FFF2-40B4-BE49-F238E27FC236}">
                <a16:creationId xmlns:a16="http://schemas.microsoft.com/office/drawing/2014/main" id="{8EF80E3B-B923-4FC2-A95D-6B04BB9B40A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9;p1">
            <a:extLst>
              <a:ext uri="{FF2B5EF4-FFF2-40B4-BE49-F238E27FC236}">
                <a16:creationId xmlns:a16="http://schemas.microsoft.com/office/drawing/2014/main" id="{2F60F07A-5E66-402B-8DD5-4D927813F535}"/>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7BC95E41-64B3-4BD4-860E-0CEE0527A46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386964178"/>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t's_Think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9"/>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8"/>
            <a:ext cx="4554872" cy="344380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Hfjhhgjhgj</a:t>
            </a:r>
            <a:endParaRPr lang="en-US"/>
          </a:p>
          <a:p>
            <a:r>
              <a:rPr lang="en-US" err="1"/>
              <a:t>fjhfjhdf</a:t>
            </a:r>
            <a:endParaRPr lang="en-US"/>
          </a:p>
          <a:p>
            <a:pPr lvl="1"/>
            <a:r>
              <a:rPr lang="en-US" err="1"/>
              <a:t>dggvx</a:t>
            </a:r>
            <a:endParaRPr/>
          </a:p>
        </p:txBody>
      </p:sp>
      <p:pic>
        <p:nvPicPr>
          <p:cNvPr id="10" name="Google Shape;72;p12">
            <a:extLst>
              <a:ext uri="{FF2B5EF4-FFF2-40B4-BE49-F238E27FC236}">
                <a16:creationId xmlns:a16="http://schemas.microsoft.com/office/drawing/2014/main" id="{5C47D4FA-EB3C-4058-9D88-39CD2C03B321}"/>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998794"/>
            <a:ext cx="3349378" cy="3145911"/>
          </a:xfrm>
          <a:prstGeom prst="rect">
            <a:avLst/>
          </a:prstGeom>
          <a:noFill/>
          <a:ln>
            <a:noFill/>
          </a:ln>
        </p:spPr>
      </p:pic>
      <p:sp>
        <p:nvSpPr>
          <p:cNvPr id="13" name="Google Shape;10;p1">
            <a:extLst>
              <a:ext uri="{FF2B5EF4-FFF2-40B4-BE49-F238E27FC236}">
                <a16:creationId xmlns:a16="http://schemas.microsoft.com/office/drawing/2014/main" id="{69357455-BBDF-4FC3-8FC0-B84051B394CA}"/>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24990774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8" name="Google Shape;8;p1"/>
          <p:cNvSpPr/>
          <p:nvPr/>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p:cNvSpPr txBox="1"/>
          <p:nvPr/>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0" name="Google Shape;10;p1"/>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
        <p:nvSpPr>
          <p:cNvPr id="2" name="Title Placeholder 1">
            <a:extLst>
              <a:ext uri="{FF2B5EF4-FFF2-40B4-BE49-F238E27FC236}">
                <a16:creationId xmlns:a16="http://schemas.microsoft.com/office/drawing/2014/main" id="{E3E951A7-28DC-41EA-BDD1-518AFBCB4B9B}"/>
              </a:ext>
            </a:extLst>
          </p:cNvPr>
          <p:cNvSpPr>
            <a:spLocks noGrp="1"/>
          </p:cNvSpPr>
          <p:nvPr userDrawn="1">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pic>
        <p:nvPicPr>
          <p:cNvPr id="4" name="Picture 3"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8"/>
          <a:stretch>
            <a:fillRect/>
          </a:stretch>
        </p:blipFill>
        <p:spPr>
          <a:xfrm>
            <a:off x="8676279" y="50412"/>
            <a:ext cx="439807" cy="668662"/>
          </a:xfrm>
          <a:prstGeom prst="rect">
            <a:avLst/>
          </a:prstGeom>
        </p:spPr>
      </p:pic>
    </p:spTree>
  </p:cSld>
  <p:clrMap bg1="lt1" tx1="dk1" bg2="dk2" tx2="lt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731" r:id="rId5"/>
    <p:sldLayoutId id="2147483702" r:id="rId6"/>
    <p:sldLayoutId id="2147483700" r:id="rId7"/>
    <p:sldLayoutId id="2147483704" r:id="rId8"/>
    <p:sldLayoutId id="2147483701" r:id="rId9"/>
    <p:sldLayoutId id="2147483730" r:id="rId10"/>
    <p:sldLayoutId id="2147483707" r:id="rId11"/>
    <p:sldLayoutId id="2147483708" r:id="rId12"/>
    <p:sldLayoutId id="2147483720" r:id="rId13"/>
    <p:sldLayoutId id="2147483705" r:id="rId14"/>
    <p:sldLayoutId id="2147483706" r:id="rId15"/>
    <p:sldLayoutId id="2147483728" r:id="rId16"/>
    <p:sldLayoutId id="2147483729" r:id="rId17"/>
    <p:sldLayoutId id="2147483727" r:id="rId18"/>
    <p:sldLayoutId id="2147483722" r:id="rId19"/>
    <p:sldLayoutId id="2147483723" r:id="rId20"/>
    <p:sldLayoutId id="2147483724" r:id="rId21"/>
    <p:sldLayoutId id="2147483725" r:id="rId22"/>
    <p:sldLayoutId id="2147483726" r:id="rId23"/>
    <p:sldLayoutId id="2147483719" r:id="rId24"/>
    <p:sldLayoutId id="2147483710" r:id="rId25"/>
    <p:sldLayoutId id="2147483711" r:id="rId26"/>
    <p:sldLayoutId id="2147483712" r:id="rId27"/>
    <p:sldLayoutId id="2147483713" r:id="rId28"/>
    <p:sldLayoutId id="2147483714" r:id="rId29"/>
    <p:sldLayoutId id="2147483703" r:id="rId30"/>
    <p:sldLayoutId id="2147483717" r:id="rId31"/>
    <p:sldLayoutId id="2147483718" r:id="rId32"/>
    <p:sldLayoutId id="2147483709" r:id="rId33"/>
    <p:sldLayoutId id="2147483735" r:id="rId34"/>
    <p:sldLayoutId id="2147483736" r:id="rId35"/>
    <p:sldLayoutId id="2147483738" r:id="rId3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600" b="1" i="0" u="none" strike="noStrike" cap="none">
          <a:solidFill>
            <a:srgbClr val="000000"/>
          </a:solidFill>
          <a:latin typeface="+mj-lt"/>
          <a:ea typeface="Arial" panose="020B0604020202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4">
          <p15:clr>
            <a:srgbClr val="EA4335"/>
          </p15:clr>
        </p15:guide>
        <p15:guide id="2" pos="5712" userDrawn="1">
          <p15:clr>
            <a:srgbClr val="EA4335"/>
          </p15:clr>
        </p15:guide>
        <p15:guide id="3" pos="192" userDrawn="1">
          <p15:clr>
            <a:srgbClr val="EA4335"/>
          </p15:clr>
        </p15:guide>
        <p15:guide id="4" orient="horz" pos="444" userDrawn="1">
          <p15:clr>
            <a:srgbClr val="EA4335"/>
          </p15:clr>
        </p15:guide>
        <p15:guide id="5" pos="2880" userDrawn="1">
          <p15:clr>
            <a:srgbClr val="EA4335"/>
          </p15:clr>
        </p15:guide>
        <p15:guide id="6" pos="5624" userDrawn="1">
          <p15:clr>
            <a:srgbClr val="EA4335"/>
          </p15:clr>
        </p15:guide>
        <p15:guide id="7" orient="horz" pos="564" userDrawn="1">
          <p15:clr>
            <a:srgbClr val="EA4335"/>
          </p15:clr>
        </p15:guide>
        <p15:guide id="8"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DS2_C7_S1_Regression_StoreSales_Data_Project.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D2F5-16CF-43CD-9AC8-B1BFEE3BA95A}"/>
              </a:ext>
            </a:extLst>
          </p:cNvPr>
          <p:cNvSpPr>
            <a:spLocks noGrp="1"/>
          </p:cNvSpPr>
          <p:nvPr>
            <p:ph type="ctrTitle"/>
          </p:nvPr>
        </p:nvSpPr>
        <p:spPr>
          <a:xfrm>
            <a:off x="4572000" y="1666609"/>
            <a:ext cx="4186330" cy="1810282"/>
          </a:xfrm>
        </p:spPr>
        <p:txBody>
          <a:bodyPr/>
          <a:lstStyle/>
          <a:p>
            <a:r>
              <a:rPr lang="en-US" sz="3200" b="0" dirty="0"/>
              <a:t>Project Brief</a:t>
            </a:r>
            <a:br>
              <a:rPr lang="en-US" sz="3200" b="0" dirty="0"/>
            </a:br>
            <a:r>
              <a:rPr lang="en-US" dirty="0"/>
              <a:t>Regression – Prediction of Store Sales</a:t>
            </a:r>
            <a:endParaRPr lang="en-IN" dirty="0"/>
          </a:p>
        </p:txBody>
      </p:sp>
    </p:spTree>
    <p:extLst>
      <p:ext uri="{BB962C8B-B14F-4D97-AF65-F5344CB8AC3E}">
        <p14:creationId xmlns:p14="http://schemas.microsoft.com/office/powerpoint/2010/main" val="205375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body" idx="1"/>
          </p:nvPr>
        </p:nvSpPr>
        <p:spPr>
          <a:xfrm>
            <a:off x="318407" y="933013"/>
            <a:ext cx="8352063" cy="3523936"/>
          </a:xfrm>
        </p:spPr>
        <p:txBody>
          <a:bodyPr/>
          <a:lstStyle/>
          <a:p>
            <a:pPr marL="0" lvl="0" indent="0">
              <a:lnSpc>
                <a:spcPct val="100000"/>
              </a:lnSpc>
              <a:buNone/>
            </a:pPr>
            <a:r>
              <a:rPr lang="en-US" sz="1400" dirty="0">
                <a:latin typeface="+mn-lt"/>
              </a:rPr>
              <a:t>The success of any retail store depends upon its sales. More the sales made, more is the revenue. With a good customer service and care, the customer too enjoys a good shopping experience. This will lead to more in-flow of customers, opening more store branches across a city / country.</a:t>
            </a:r>
          </a:p>
          <a:p>
            <a:pPr marL="0" lvl="0" indent="0">
              <a:lnSpc>
                <a:spcPct val="100000"/>
              </a:lnSpc>
              <a:buNone/>
            </a:pPr>
            <a:endParaRPr lang="en-US" sz="1400" dirty="0">
              <a:latin typeface="+mn-lt"/>
            </a:endParaRPr>
          </a:p>
          <a:p>
            <a:pPr marL="0" lvl="0" indent="0">
              <a:lnSpc>
                <a:spcPct val="100000"/>
              </a:lnSpc>
              <a:buNone/>
            </a:pPr>
            <a:r>
              <a:rPr lang="en-US" sz="1400" dirty="0">
                <a:latin typeface="+mn-lt"/>
              </a:rPr>
              <a:t>To enable this, store owners rely heavily on past data to predict future sales. This will help them in strategizing their business models and come up with innovative techniques and ideas to attract customers and set realistic goals.</a:t>
            </a:r>
          </a:p>
          <a:p>
            <a:pPr marL="0" lvl="0" indent="0">
              <a:lnSpc>
                <a:spcPct val="100000"/>
              </a:lnSpc>
              <a:buNone/>
            </a:pPr>
            <a:endParaRPr lang="en-US" sz="1400" dirty="0">
              <a:latin typeface="+mn-lt"/>
            </a:endParaRPr>
          </a:p>
          <a:p>
            <a:pPr marL="0" lvl="0" indent="0">
              <a:lnSpc>
                <a:spcPct val="100000"/>
              </a:lnSpc>
              <a:buNone/>
            </a:pPr>
            <a:r>
              <a:rPr lang="en-US" sz="1400" dirty="0">
                <a:latin typeface="+mn-lt"/>
              </a:rPr>
              <a:t>Many medium to large stores implement this kind of analytics to understand trends like which products are getting sold faster, what are the slow moving products, impact of store types, etc. With new branches of the store, the analysis can get more complex and may also involve stiff competition from other competitors. </a:t>
            </a:r>
          </a:p>
        </p:txBody>
      </p:sp>
      <p:sp>
        <p:nvSpPr>
          <p:cNvPr id="217" name="Google Shape;217;p25"/>
          <p:cNvSpPr txBox="1">
            <a:spLocks noGrp="1"/>
          </p:cNvSpPr>
          <p:nvPr>
            <p:ph type="title"/>
          </p:nvPr>
        </p:nvSpPr>
        <p:spPr>
          <a:xfrm>
            <a:off x="318408" y="272838"/>
            <a:ext cx="7691759" cy="535200"/>
          </a:xfrm>
        </p:spPr>
        <p:txBody>
          <a:bodyPr/>
          <a:lstStyle/>
          <a:p>
            <a:pPr lvl="0"/>
            <a:r>
              <a:rPr lang="en-US" sz="2600" dirty="0">
                <a:latin typeface="+mj-lt"/>
              </a:rPr>
              <a:t>Store Sales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198B2-0139-4687-9307-4AF6CB6E56AC}"/>
              </a:ext>
            </a:extLst>
          </p:cNvPr>
          <p:cNvSpPr>
            <a:spLocks noGrp="1"/>
          </p:cNvSpPr>
          <p:nvPr>
            <p:ph type="body" idx="12"/>
          </p:nvPr>
        </p:nvSpPr>
        <p:spPr>
          <a:xfrm>
            <a:off x="4253592" y="284565"/>
            <a:ext cx="4000624" cy="580849"/>
          </a:xfrm>
        </p:spPr>
        <p:txBody>
          <a:bodyPr/>
          <a:lstStyle/>
          <a:p>
            <a:pPr marL="342900" indent="-238125" defTabSz="685772">
              <a:spcBef>
                <a:spcPts val="900"/>
              </a:spcBef>
            </a:pPr>
            <a:r>
              <a:rPr lang="en-US" dirty="0">
                <a:ea typeface="+mj-lt"/>
                <a:cs typeface="+mj-lt"/>
              </a:rPr>
              <a:t>Business </a:t>
            </a:r>
            <a:r>
              <a:rPr lang="en-US" dirty="0">
                <a:cs typeface="Arial"/>
              </a:rPr>
              <a:t>Objective</a:t>
            </a:r>
            <a:endParaRPr lang="en-US" dirty="0"/>
          </a:p>
        </p:txBody>
      </p:sp>
      <p:sp>
        <p:nvSpPr>
          <p:cNvPr id="4" name="Text Placeholder 3">
            <a:extLst>
              <a:ext uri="{FF2B5EF4-FFF2-40B4-BE49-F238E27FC236}">
                <a16:creationId xmlns:a16="http://schemas.microsoft.com/office/drawing/2014/main" id="{A181195A-6D71-4E79-97F9-500917BE8DAF}"/>
              </a:ext>
            </a:extLst>
          </p:cNvPr>
          <p:cNvSpPr>
            <a:spLocks noGrp="1"/>
          </p:cNvSpPr>
          <p:nvPr>
            <p:ph type="body" idx="13"/>
          </p:nvPr>
        </p:nvSpPr>
        <p:spPr>
          <a:xfrm>
            <a:off x="4253592" y="865414"/>
            <a:ext cx="4472807" cy="3334569"/>
          </a:xfrm>
        </p:spPr>
        <p:txBody>
          <a:bodyPr/>
          <a:lstStyle/>
          <a:p>
            <a:pPr marL="285750" indent="-285750"/>
            <a:r>
              <a:rPr lang="en-US" dirty="0"/>
              <a:t>Build a model to predict the Sales of a store</a:t>
            </a:r>
          </a:p>
          <a:p>
            <a:pPr marL="390525" indent="-285750" defTabSz="685772">
              <a:spcBef>
                <a:spcPts val="900"/>
              </a:spcBef>
              <a:buSzPct val="120000"/>
            </a:pPr>
            <a:endParaRPr lang="en-US" sz="1400" dirty="0"/>
          </a:p>
        </p:txBody>
      </p:sp>
    </p:spTree>
    <p:extLst>
      <p:ext uri="{BB962C8B-B14F-4D97-AF65-F5344CB8AC3E}">
        <p14:creationId xmlns:p14="http://schemas.microsoft.com/office/powerpoint/2010/main" val="172955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260BF6-7658-4824-AA04-BF91ACFB9F50}"/>
              </a:ext>
            </a:extLst>
          </p:cNvPr>
          <p:cNvSpPr>
            <a:spLocks noGrp="1"/>
          </p:cNvSpPr>
          <p:nvPr>
            <p:ph type="title"/>
          </p:nvPr>
        </p:nvSpPr>
        <p:spPr/>
        <p:txBody>
          <a:bodyPr/>
          <a:lstStyle/>
          <a:p>
            <a:r>
              <a:rPr lang="en-US" dirty="0"/>
              <a:t>Data Dictionary: </a:t>
            </a:r>
            <a:r>
              <a:rPr lang="en-US" dirty="0" err="1"/>
              <a:t>SalesStore</a:t>
            </a:r>
            <a:r>
              <a:rPr lang="en-US" dirty="0"/>
              <a:t> Data</a:t>
            </a:r>
            <a:endParaRPr lang="en-IN" dirty="0"/>
          </a:p>
        </p:txBody>
      </p:sp>
      <p:graphicFrame>
        <p:nvGraphicFramePr>
          <p:cNvPr id="2" name="Table 1">
            <a:extLst>
              <a:ext uri="{FF2B5EF4-FFF2-40B4-BE49-F238E27FC236}">
                <a16:creationId xmlns:a16="http://schemas.microsoft.com/office/drawing/2014/main" id="{7AD66836-FE00-49BB-A0B0-39FAD5F139AA}"/>
              </a:ext>
            </a:extLst>
          </p:cNvPr>
          <p:cNvGraphicFramePr>
            <a:graphicFrameLocks noGrp="1"/>
          </p:cNvGraphicFramePr>
          <p:nvPr>
            <p:extLst>
              <p:ext uri="{D42A27DB-BD31-4B8C-83A1-F6EECF244321}">
                <p14:modId xmlns:p14="http://schemas.microsoft.com/office/powerpoint/2010/main" val="1321983801"/>
              </p:ext>
            </p:extLst>
          </p:nvPr>
        </p:nvGraphicFramePr>
        <p:xfrm>
          <a:off x="1308000" y="1477310"/>
          <a:ext cx="6744970" cy="3362960"/>
        </p:xfrm>
        <a:graphic>
          <a:graphicData uri="http://schemas.openxmlformats.org/drawingml/2006/table">
            <a:tbl>
              <a:tblPr firstRow="1" bandRow="1">
                <a:tableStyleId>{F5AB1C69-6EDB-4FF4-983F-18BD219EF322}</a:tableStyleId>
              </a:tblPr>
              <a:tblGrid>
                <a:gridCol w="636905">
                  <a:extLst>
                    <a:ext uri="{9D8B030D-6E8A-4147-A177-3AD203B41FA5}">
                      <a16:colId xmlns:a16="http://schemas.microsoft.com/office/drawing/2014/main" val="2670849904"/>
                    </a:ext>
                  </a:extLst>
                </a:gridCol>
                <a:gridCol w="1227455">
                  <a:extLst>
                    <a:ext uri="{9D8B030D-6E8A-4147-A177-3AD203B41FA5}">
                      <a16:colId xmlns:a16="http://schemas.microsoft.com/office/drawing/2014/main" val="3813902737"/>
                    </a:ext>
                  </a:extLst>
                </a:gridCol>
                <a:gridCol w="1129030">
                  <a:extLst>
                    <a:ext uri="{9D8B030D-6E8A-4147-A177-3AD203B41FA5}">
                      <a16:colId xmlns:a16="http://schemas.microsoft.com/office/drawing/2014/main" val="1471420551"/>
                    </a:ext>
                  </a:extLst>
                </a:gridCol>
                <a:gridCol w="3751580">
                  <a:extLst>
                    <a:ext uri="{9D8B030D-6E8A-4147-A177-3AD203B41FA5}">
                      <a16:colId xmlns:a16="http://schemas.microsoft.com/office/drawing/2014/main" val="3786854992"/>
                    </a:ext>
                  </a:extLst>
                </a:gridCol>
              </a:tblGrid>
              <a:tr h="370840">
                <a:tc>
                  <a:txBody>
                    <a:bodyPr/>
                    <a:lstStyle/>
                    <a:p>
                      <a:pPr algn="ctr"/>
                      <a:r>
                        <a:rPr lang="en-US" sz="1000" dirty="0" err="1">
                          <a:solidFill>
                            <a:sysClr val="windowText" lastClr="000000"/>
                          </a:solidFill>
                        </a:rPr>
                        <a:t>S.No</a:t>
                      </a:r>
                      <a:endParaRPr lang="en-IN" sz="1000" dirty="0">
                        <a:solidFill>
                          <a:sysClr val="windowText" lastClr="000000"/>
                        </a:solidFill>
                      </a:endParaRPr>
                    </a:p>
                  </a:txBody>
                  <a:tcPr/>
                </a:tc>
                <a:tc>
                  <a:txBody>
                    <a:bodyPr/>
                    <a:lstStyle/>
                    <a:p>
                      <a:pPr algn="ctr"/>
                      <a:r>
                        <a:rPr lang="en-US" sz="1000" dirty="0">
                          <a:solidFill>
                            <a:sysClr val="windowText" lastClr="000000"/>
                          </a:solidFill>
                        </a:rPr>
                        <a:t>Feature</a:t>
                      </a:r>
                      <a:endParaRPr lang="en-IN" sz="1000" dirty="0">
                        <a:solidFill>
                          <a:sysClr val="windowText" lastClr="000000"/>
                        </a:solidFill>
                      </a:endParaRPr>
                    </a:p>
                  </a:txBody>
                  <a:tcPr/>
                </a:tc>
                <a:tc>
                  <a:txBody>
                    <a:bodyPr/>
                    <a:lstStyle/>
                    <a:p>
                      <a:pPr algn="ctr"/>
                      <a:r>
                        <a:rPr lang="en-US" sz="1000" dirty="0">
                          <a:solidFill>
                            <a:sysClr val="windowText" lastClr="000000"/>
                          </a:solidFill>
                        </a:rPr>
                        <a:t>Data Type</a:t>
                      </a:r>
                      <a:endParaRPr lang="en-IN" sz="1000" dirty="0">
                        <a:solidFill>
                          <a:sysClr val="windowText" lastClr="000000"/>
                        </a:solidFill>
                      </a:endParaRPr>
                    </a:p>
                  </a:txBody>
                  <a:tcPr/>
                </a:tc>
                <a:tc>
                  <a:txBody>
                    <a:bodyPr/>
                    <a:lstStyle/>
                    <a:p>
                      <a:pPr algn="ctr"/>
                      <a:r>
                        <a:rPr lang="en-US" sz="1000" dirty="0">
                          <a:solidFill>
                            <a:sysClr val="windowText" lastClr="000000"/>
                          </a:solidFill>
                        </a:rPr>
                        <a:t>Description</a:t>
                      </a:r>
                      <a:endParaRPr lang="en-IN" sz="1000" dirty="0">
                        <a:solidFill>
                          <a:sysClr val="windowText" lastClr="000000"/>
                        </a:solidFill>
                      </a:endParaRPr>
                    </a:p>
                  </a:txBody>
                  <a:tcPr/>
                </a:tc>
                <a:extLst>
                  <a:ext uri="{0D108BD9-81ED-4DB2-BD59-A6C34878D82A}">
                    <a16:rowId xmlns:a16="http://schemas.microsoft.com/office/drawing/2014/main" val="1464647216"/>
                  </a:ext>
                </a:extLst>
              </a:tr>
              <a:tr h="370840">
                <a:tc>
                  <a:txBody>
                    <a:bodyPr/>
                    <a:lstStyle/>
                    <a:p>
                      <a:pPr algn="ctr"/>
                      <a:r>
                        <a:rPr lang="en-US" sz="1000" dirty="0">
                          <a:solidFill>
                            <a:schemeClr val="bg2"/>
                          </a:solidFill>
                        </a:rPr>
                        <a:t>1</a:t>
                      </a:r>
                      <a:endParaRPr lang="en-IN" sz="1000" dirty="0">
                        <a:solidFill>
                          <a:schemeClr val="bg2"/>
                        </a:solidFill>
                      </a:endParaRPr>
                    </a:p>
                  </a:txBody>
                  <a:tcPr/>
                </a:tc>
                <a:tc>
                  <a:txBody>
                    <a:bodyPr/>
                    <a:lstStyle/>
                    <a:p>
                      <a:r>
                        <a:rPr lang="en-US" sz="1000" dirty="0" err="1">
                          <a:solidFill>
                            <a:schemeClr val="bg2"/>
                          </a:solidFill>
                        </a:rPr>
                        <a:t>Item_identifier</a:t>
                      </a:r>
                      <a:endParaRPr lang="en-IN" sz="1000" dirty="0">
                        <a:solidFill>
                          <a:schemeClr val="bg2"/>
                        </a:solidFill>
                      </a:endParaRPr>
                    </a:p>
                  </a:txBody>
                  <a:tcPr/>
                </a:tc>
                <a:tc>
                  <a:txBody>
                    <a:bodyPr/>
                    <a:lstStyle/>
                    <a:p>
                      <a:r>
                        <a:rPr lang="en-US" sz="1000" dirty="0">
                          <a:solidFill>
                            <a:schemeClr val="bg2"/>
                          </a:solidFill>
                        </a:rPr>
                        <a:t>Character</a:t>
                      </a:r>
                      <a:endParaRPr lang="en-IN" sz="1000" dirty="0">
                        <a:solidFill>
                          <a:schemeClr val="bg2"/>
                        </a:solidFill>
                      </a:endParaRPr>
                    </a:p>
                  </a:txBody>
                  <a:tcPr/>
                </a:tc>
                <a:tc>
                  <a:txBody>
                    <a:bodyPr/>
                    <a:lstStyle/>
                    <a:p>
                      <a:r>
                        <a:rPr lang="en-US" sz="1000" dirty="0">
                          <a:solidFill>
                            <a:schemeClr val="bg2"/>
                          </a:solidFill>
                        </a:rPr>
                        <a:t>Unique Product ID</a:t>
                      </a:r>
                      <a:endParaRPr lang="en-IN" sz="1000" dirty="0">
                        <a:solidFill>
                          <a:schemeClr val="bg2"/>
                        </a:solidFill>
                      </a:endParaRPr>
                    </a:p>
                  </a:txBody>
                  <a:tcPr/>
                </a:tc>
                <a:extLst>
                  <a:ext uri="{0D108BD9-81ED-4DB2-BD59-A6C34878D82A}">
                    <a16:rowId xmlns:a16="http://schemas.microsoft.com/office/drawing/2014/main" val="2462386554"/>
                  </a:ext>
                </a:extLst>
              </a:tr>
              <a:tr h="370840">
                <a:tc>
                  <a:txBody>
                    <a:bodyPr/>
                    <a:lstStyle/>
                    <a:p>
                      <a:pPr algn="ctr"/>
                      <a:r>
                        <a:rPr lang="en-US" sz="1000" dirty="0">
                          <a:solidFill>
                            <a:schemeClr val="bg2"/>
                          </a:solidFill>
                        </a:rPr>
                        <a:t>2</a:t>
                      </a:r>
                      <a:endParaRPr lang="en-IN" sz="1000" dirty="0">
                        <a:solidFill>
                          <a:schemeClr val="bg2"/>
                        </a:solidFill>
                      </a:endParaRPr>
                    </a:p>
                  </a:txBody>
                  <a:tcPr/>
                </a:tc>
                <a:tc>
                  <a:txBody>
                    <a:bodyPr/>
                    <a:lstStyle/>
                    <a:p>
                      <a:r>
                        <a:rPr lang="en-US" sz="1000" dirty="0" err="1">
                          <a:solidFill>
                            <a:schemeClr val="bg2"/>
                          </a:solidFill>
                        </a:rPr>
                        <a:t>Item_weight</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Weight of the product</a:t>
                      </a:r>
                      <a:endParaRPr lang="en-IN" sz="1000" dirty="0">
                        <a:solidFill>
                          <a:schemeClr val="bg2"/>
                        </a:solidFill>
                      </a:endParaRPr>
                    </a:p>
                  </a:txBody>
                  <a:tcPr/>
                </a:tc>
                <a:extLst>
                  <a:ext uri="{0D108BD9-81ED-4DB2-BD59-A6C34878D82A}">
                    <a16:rowId xmlns:a16="http://schemas.microsoft.com/office/drawing/2014/main" val="2141408818"/>
                  </a:ext>
                </a:extLst>
              </a:tr>
              <a:tr h="370840">
                <a:tc>
                  <a:txBody>
                    <a:bodyPr/>
                    <a:lstStyle/>
                    <a:p>
                      <a:pPr algn="ctr"/>
                      <a:r>
                        <a:rPr lang="en-US" sz="1000" dirty="0">
                          <a:solidFill>
                            <a:schemeClr val="bg2"/>
                          </a:solidFill>
                        </a:rPr>
                        <a:t>3</a:t>
                      </a:r>
                    </a:p>
                  </a:txBody>
                  <a:tcPr/>
                </a:tc>
                <a:tc>
                  <a:txBody>
                    <a:bodyPr/>
                    <a:lstStyle/>
                    <a:p>
                      <a:r>
                        <a:rPr lang="en-US" sz="1000" dirty="0" err="1">
                          <a:solidFill>
                            <a:schemeClr val="bg2"/>
                          </a:solidFill>
                        </a:rPr>
                        <a:t>Item_Fat_Content</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Total fat content in the product</a:t>
                      </a:r>
                      <a:endParaRPr lang="en-IN" sz="1000" dirty="0">
                        <a:solidFill>
                          <a:schemeClr val="bg2"/>
                        </a:solidFill>
                      </a:endParaRPr>
                    </a:p>
                  </a:txBody>
                  <a:tcPr/>
                </a:tc>
                <a:extLst>
                  <a:ext uri="{0D108BD9-81ED-4DB2-BD59-A6C34878D82A}">
                    <a16:rowId xmlns:a16="http://schemas.microsoft.com/office/drawing/2014/main" val="2713124948"/>
                  </a:ext>
                </a:extLst>
              </a:tr>
              <a:tr h="370840">
                <a:tc>
                  <a:txBody>
                    <a:bodyPr/>
                    <a:lstStyle/>
                    <a:p>
                      <a:pPr algn="ctr"/>
                      <a:r>
                        <a:rPr lang="en-US" sz="1000" dirty="0">
                          <a:solidFill>
                            <a:schemeClr val="bg2"/>
                          </a:solidFill>
                        </a:rPr>
                        <a:t>4</a:t>
                      </a:r>
                    </a:p>
                  </a:txBody>
                  <a:tcPr/>
                </a:tc>
                <a:tc>
                  <a:txBody>
                    <a:bodyPr/>
                    <a:lstStyle/>
                    <a:p>
                      <a:r>
                        <a:rPr lang="en-US" sz="1000" dirty="0" err="1">
                          <a:solidFill>
                            <a:schemeClr val="bg2"/>
                          </a:solidFill>
                        </a:rPr>
                        <a:t>Item_Visibility</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How visible is the product in the store</a:t>
                      </a:r>
                      <a:endParaRPr lang="en-IN" sz="1000" dirty="0">
                        <a:solidFill>
                          <a:schemeClr val="bg2"/>
                        </a:solidFill>
                      </a:endParaRPr>
                    </a:p>
                  </a:txBody>
                  <a:tcPr/>
                </a:tc>
                <a:extLst>
                  <a:ext uri="{0D108BD9-81ED-4DB2-BD59-A6C34878D82A}">
                    <a16:rowId xmlns:a16="http://schemas.microsoft.com/office/drawing/2014/main" val="929298464"/>
                  </a:ext>
                </a:extLst>
              </a:tr>
              <a:tr h="370840">
                <a:tc>
                  <a:txBody>
                    <a:bodyPr/>
                    <a:lstStyle/>
                    <a:p>
                      <a:pPr algn="ctr"/>
                      <a:r>
                        <a:rPr lang="en-US" sz="1000" dirty="0">
                          <a:solidFill>
                            <a:schemeClr val="bg2"/>
                          </a:solidFill>
                        </a:rPr>
                        <a:t>5</a:t>
                      </a:r>
                      <a:endParaRPr lang="en-IN" sz="1000" dirty="0">
                        <a:solidFill>
                          <a:schemeClr val="bg2"/>
                        </a:solidFill>
                      </a:endParaRPr>
                    </a:p>
                  </a:txBody>
                  <a:tcPr/>
                </a:tc>
                <a:tc>
                  <a:txBody>
                    <a:bodyPr/>
                    <a:lstStyle/>
                    <a:p>
                      <a:r>
                        <a:rPr lang="en-IN" sz="1000" dirty="0" err="1">
                          <a:solidFill>
                            <a:schemeClr val="bg2"/>
                          </a:solidFill>
                        </a:rPr>
                        <a:t>Item_Type</a:t>
                      </a:r>
                      <a:endParaRPr lang="en-IN" sz="1000" dirty="0">
                        <a:solidFill>
                          <a:schemeClr val="bg2"/>
                        </a:solidFil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Product category of the selected product</a:t>
                      </a:r>
                      <a:endParaRPr lang="en-IN" sz="1000" dirty="0">
                        <a:solidFill>
                          <a:schemeClr val="bg2"/>
                        </a:solidFill>
                      </a:endParaRPr>
                    </a:p>
                  </a:txBody>
                  <a:tcPr/>
                </a:tc>
                <a:extLst>
                  <a:ext uri="{0D108BD9-81ED-4DB2-BD59-A6C34878D82A}">
                    <a16:rowId xmlns:a16="http://schemas.microsoft.com/office/drawing/2014/main" val="2846722465"/>
                  </a:ext>
                </a:extLst>
              </a:tr>
              <a:tr h="370840">
                <a:tc>
                  <a:txBody>
                    <a:bodyPr/>
                    <a:lstStyle/>
                    <a:p>
                      <a:pPr algn="ctr"/>
                      <a:r>
                        <a:rPr lang="en-US" sz="1000" dirty="0">
                          <a:solidFill>
                            <a:schemeClr val="bg2"/>
                          </a:solidFill>
                        </a:rPr>
                        <a:t>6</a:t>
                      </a:r>
                    </a:p>
                  </a:txBody>
                  <a:tcPr/>
                </a:tc>
                <a:tc>
                  <a:txBody>
                    <a:bodyPr/>
                    <a:lstStyle/>
                    <a:p>
                      <a:r>
                        <a:rPr lang="en-US" sz="1000" dirty="0" err="1">
                          <a:solidFill>
                            <a:schemeClr val="bg2"/>
                          </a:solidFill>
                        </a:rPr>
                        <a:t>Item_MRP</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Product cost</a:t>
                      </a:r>
                      <a:endParaRPr lang="en-IN" sz="1000" dirty="0">
                        <a:solidFill>
                          <a:schemeClr val="bg2"/>
                        </a:solidFill>
                      </a:endParaRPr>
                    </a:p>
                  </a:txBody>
                  <a:tcPr/>
                </a:tc>
                <a:extLst>
                  <a:ext uri="{0D108BD9-81ED-4DB2-BD59-A6C34878D82A}">
                    <a16:rowId xmlns:a16="http://schemas.microsoft.com/office/drawing/2014/main" val="470035894"/>
                  </a:ext>
                </a:extLst>
              </a:tr>
              <a:tr h="370840">
                <a:tc>
                  <a:txBody>
                    <a:bodyPr/>
                    <a:lstStyle/>
                    <a:p>
                      <a:pPr algn="ctr"/>
                      <a:r>
                        <a:rPr lang="en-US" sz="1000" dirty="0">
                          <a:solidFill>
                            <a:schemeClr val="bg2"/>
                          </a:solidFill>
                        </a:rPr>
                        <a:t>7</a:t>
                      </a:r>
                    </a:p>
                  </a:txBody>
                  <a:tcPr/>
                </a:tc>
                <a:tc>
                  <a:txBody>
                    <a:bodyPr/>
                    <a:lstStyle/>
                    <a:p>
                      <a:r>
                        <a:rPr lang="en-US" sz="1000" dirty="0" err="1">
                          <a:solidFill>
                            <a:schemeClr val="bg2"/>
                          </a:solidFill>
                        </a:rPr>
                        <a:t>Outlet_Identifier</a:t>
                      </a:r>
                      <a:endParaRPr lang="en-US" sz="1000" dirty="0">
                        <a:solidFill>
                          <a:schemeClr val="bg2"/>
                        </a:solidFil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The store ID</a:t>
                      </a:r>
                      <a:endParaRPr lang="en-IN" sz="1000" dirty="0">
                        <a:solidFill>
                          <a:schemeClr val="bg2"/>
                        </a:solidFill>
                      </a:endParaRPr>
                    </a:p>
                  </a:txBody>
                  <a:tcPr/>
                </a:tc>
                <a:extLst>
                  <a:ext uri="{0D108BD9-81ED-4DB2-BD59-A6C34878D82A}">
                    <a16:rowId xmlns:a16="http://schemas.microsoft.com/office/drawing/2014/main" val="394411346"/>
                  </a:ext>
                </a:extLst>
              </a:tr>
              <a:tr h="370840">
                <a:tc>
                  <a:txBody>
                    <a:bodyPr/>
                    <a:lstStyle/>
                    <a:p>
                      <a:pPr algn="ctr"/>
                      <a:r>
                        <a:rPr lang="en-US" sz="1000" dirty="0">
                          <a:solidFill>
                            <a:schemeClr val="bg2"/>
                          </a:solidFill>
                        </a:rPr>
                        <a:t>8</a:t>
                      </a:r>
                    </a:p>
                  </a:txBody>
                  <a:tcPr/>
                </a:tc>
                <a:tc>
                  <a:txBody>
                    <a:bodyPr/>
                    <a:lstStyle/>
                    <a:p>
                      <a:r>
                        <a:rPr lang="en-US" sz="1000" dirty="0" err="1">
                          <a:solidFill>
                            <a:schemeClr val="bg2"/>
                          </a:solidFill>
                        </a:rPr>
                        <a:t>Outlet_Establishment_Year</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The year when the store was opened</a:t>
                      </a:r>
                      <a:endParaRPr lang="en-IN" sz="1000" dirty="0">
                        <a:solidFill>
                          <a:schemeClr val="bg2"/>
                        </a:solidFill>
                      </a:endParaRPr>
                    </a:p>
                  </a:txBody>
                  <a:tcPr/>
                </a:tc>
                <a:extLst>
                  <a:ext uri="{0D108BD9-81ED-4DB2-BD59-A6C34878D82A}">
                    <a16:rowId xmlns:a16="http://schemas.microsoft.com/office/drawing/2014/main" val="2968676608"/>
                  </a:ext>
                </a:extLst>
              </a:tr>
            </a:tbl>
          </a:graphicData>
        </a:graphic>
      </p:graphicFrame>
      <p:sp>
        <p:nvSpPr>
          <p:cNvPr id="7" name="TextBox 6">
            <a:extLst>
              <a:ext uri="{FF2B5EF4-FFF2-40B4-BE49-F238E27FC236}">
                <a16:creationId xmlns:a16="http://schemas.microsoft.com/office/drawing/2014/main" id="{6DD08B52-5526-4FA5-B662-3D428FF0051D}"/>
              </a:ext>
            </a:extLst>
          </p:cNvPr>
          <p:cNvSpPr txBox="1"/>
          <p:nvPr/>
        </p:nvSpPr>
        <p:spPr>
          <a:xfrm>
            <a:off x="310302" y="741790"/>
            <a:ext cx="7886700" cy="523220"/>
          </a:xfrm>
          <a:prstGeom prst="rect">
            <a:avLst/>
          </a:prstGeom>
          <a:noFill/>
        </p:spPr>
        <p:txBody>
          <a:bodyPr wrap="square">
            <a:spAutoFit/>
          </a:bodyPr>
          <a:lstStyle/>
          <a:p>
            <a:r>
              <a:rPr lang="en-US" i="0" dirty="0">
                <a:solidFill>
                  <a:srgbClr val="000000"/>
                </a:solidFill>
                <a:effectLst/>
                <a:ea typeface="+mn-lt"/>
                <a:cs typeface="+mn-lt"/>
              </a:rPr>
              <a:t>The dataset contains about 14000 records in the form of a CSV file. Click </a:t>
            </a:r>
            <a:r>
              <a:rPr lang="en-US" i="0" dirty="0">
                <a:solidFill>
                  <a:srgbClr val="000000"/>
                </a:solidFill>
                <a:effectLst/>
                <a:ea typeface="+mn-lt"/>
                <a:cs typeface="+mn-lt"/>
                <a:hlinkClick r:id="rId3" action="ppaction://hlinkfile"/>
              </a:rPr>
              <a:t>here</a:t>
            </a:r>
            <a:r>
              <a:rPr lang="en-US" i="0" dirty="0">
                <a:solidFill>
                  <a:srgbClr val="000000"/>
                </a:solidFill>
                <a:effectLst/>
                <a:ea typeface="+mn-lt"/>
                <a:cs typeface="+mn-lt"/>
              </a:rPr>
              <a:t> to download the dataset for this project.</a:t>
            </a:r>
            <a:endParaRPr lang="en-IN" dirty="0"/>
          </a:p>
        </p:txBody>
      </p:sp>
    </p:spTree>
    <p:extLst>
      <p:ext uri="{BB962C8B-B14F-4D97-AF65-F5344CB8AC3E}">
        <p14:creationId xmlns:p14="http://schemas.microsoft.com/office/powerpoint/2010/main" val="394223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9F850-0838-4A55-B793-246A582A5786}"/>
              </a:ext>
            </a:extLst>
          </p:cNvPr>
          <p:cNvSpPr>
            <a:spLocks noGrp="1"/>
          </p:cNvSpPr>
          <p:nvPr>
            <p:ph type="title"/>
          </p:nvPr>
        </p:nvSpPr>
        <p:spPr/>
        <p:txBody>
          <a:bodyPr/>
          <a:lstStyle/>
          <a:p>
            <a:r>
              <a:rPr lang="en-US" dirty="0"/>
              <a:t>Data Dictionary: </a:t>
            </a:r>
            <a:r>
              <a:rPr lang="en-US" dirty="0" err="1"/>
              <a:t>SalesStore</a:t>
            </a:r>
            <a:r>
              <a:rPr lang="en-US" dirty="0"/>
              <a:t> Data (contd.)</a:t>
            </a:r>
            <a:endParaRPr lang="en-IN" dirty="0"/>
          </a:p>
        </p:txBody>
      </p:sp>
      <p:graphicFrame>
        <p:nvGraphicFramePr>
          <p:cNvPr id="2" name="Table 1">
            <a:extLst>
              <a:ext uri="{FF2B5EF4-FFF2-40B4-BE49-F238E27FC236}">
                <a16:creationId xmlns:a16="http://schemas.microsoft.com/office/drawing/2014/main" id="{7AD66836-FE00-49BB-A0B0-39FAD5F139AA}"/>
              </a:ext>
            </a:extLst>
          </p:cNvPr>
          <p:cNvGraphicFramePr>
            <a:graphicFrameLocks noGrp="1"/>
          </p:cNvGraphicFramePr>
          <p:nvPr>
            <p:extLst>
              <p:ext uri="{D42A27DB-BD31-4B8C-83A1-F6EECF244321}">
                <p14:modId xmlns:p14="http://schemas.microsoft.com/office/powerpoint/2010/main" val="1875566568"/>
              </p:ext>
            </p:extLst>
          </p:nvPr>
        </p:nvGraphicFramePr>
        <p:xfrm>
          <a:off x="984000" y="1438710"/>
          <a:ext cx="6968808" cy="2225040"/>
        </p:xfrm>
        <a:graphic>
          <a:graphicData uri="http://schemas.openxmlformats.org/drawingml/2006/table">
            <a:tbl>
              <a:tblPr firstRow="1" bandRow="1">
                <a:tableStyleId>{F5AB1C69-6EDB-4FF4-983F-18BD219EF322}</a:tableStyleId>
              </a:tblPr>
              <a:tblGrid>
                <a:gridCol w="636905">
                  <a:extLst>
                    <a:ext uri="{9D8B030D-6E8A-4147-A177-3AD203B41FA5}">
                      <a16:colId xmlns:a16="http://schemas.microsoft.com/office/drawing/2014/main" val="2670849904"/>
                    </a:ext>
                  </a:extLst>
                </a:gridCol>
                <a:gridCol w="1451293">
                  <a:extLst>
                    <a:ext uri="{9D8B030D-6E8A-4147-A177-3AD203B41FA5}">
                      <a16:colId xmlns:a16="http://schemas.microsoft.com/office/drawing/2014/main" val="3813902737"/>
                    </a:ext>
                  </a:extLst>
                </a:gridCol>
                <a:gridCol w="1129030">
                  <a:extLst>
                    <a:ext uri="{9D8B030D-6E8A-4147-A177-3AD203B41FA5}">
                      <a16:colId xmlns:a16="http://schemas.microsoft.com/office/drawing/2014/main" val="1471420551"/>
                    </a:ext>
                  </a:extLst>
                </a:gridCol>
                <a:gridCol w="3751580">
                  <a:extLst>
                    <a:ext uri="{9D8B030D-6E8A-4147-A177-3AD203B41FA5}">
                      <a16:colId xmlns:a16="http://schemas.microsoft.com/office/drawing/2014/main" val="3786854992"/>
                    </a:ext>
                  </a:extLst>
                </a:gridCol>
              </a:tblGrid>
              <a:tr h="370840">
                <a:tc>
                  <a:txBody>
                    <a:bodyPr/>
                    <a:lstStyle/>
                    <a:p>
                      <a:pPr algn="ctr"/>
                      <a:r>
                        <a:rPr lang="en-US" sz="1000" dirty="0" err="1">
                          <a:solidFill>
                            <a:schemeClr val="bg2"/>
                          </a:solidFill>
                        </a:rPr>
                        <a:t>S.No</a:t>
                      </a:r>
                      <a:endParaRPr lang="en-IN" sz="1000" dirty="0">
                        <a:solidFill>
                          <a:schemeClr val="bg2"/>
                        </a:solidFill>
                      </a:endParaRPr>
                    </a:p>
                  </a:txBody>
                  <a:tcPr/>
                </a:tc>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bg2"/>
                          </a:solidFill>
                          <a:sym typeface="Arial"/>
                        </a:rPr>
                        <a:t>Feature</a:t>
                      </a:r>
                      <a:endParaRPr lang="en-IN" sz="1000" b="1" i="0" u="none" strike="noStrike" cap="none" dirty="0">
                        <a:solidFill>
                          <a:schemeClr val="bg2"/>
                        </a:solidFill>
                        <a:latin typeface="+mn-lt"/>
                        <a:ea typeface="+mn-ea"/>
                        <a:cs typeface="+mn-cs"/>
                        <a:sym typeface="Arial"/>
                      </a:endParaRPr>
                    </a:p>
                  </a:txBody>
                  <a:tcPr/>
                </a:tc>
                <a:tc>
                  <a:txBody>
                    <a:bodyPr/>
                    <a:lstStyle/>
                    <a:p>
                      <a:pPr algn="ctr"/>
                      <a:r>
                        <a:rPr lang="en-US" sz="1000" dirty="0">
                          <a:solidFill>
                            <a:schemeClr val="bg2"/>
                          </a:solidFill>
                        </a:rPr>
                        <a:t>Data Type</a:t>
                      </a:r>
                      <a:endParaRPr lang="en-IN" sz="1000" dirty="0">
                        <a:solidFill>
                          <a:schemeClr val="bg2"/>
                        </a:solidFill>
                      </a:endParaRPr>
                    </a:p>
                  </a:txBody>
                  <a:tcPr/>
                </a:tc>
                <a:tc>
                  <a:txBody>
                    <a:bodyPr/>
                    <a:lstStyle/>
                    <a:p>
                      <a:pPr algn="ctr"/>
                      <a:r>
                        <a:rPr lang="en-US" sz="1000" dirty="0">
                          <a:solidFill>
                            <a:schemeClr val="bg2"/>
                          </a:solidFill>
                        </a:rPr>
                        <a:t>Description</a:t>
                      </a:r>
                      <a:endParaRPr lang="en-IN" sz="1000" dirty="0">
                        <a:solidFill>
                          <a:schemeClr val="bg2"/>
                        </a:solidFill>
                      </a:endParaRPr>
                    </a:p>
                  </a:txBody>
                  <a:tcPr/>
                </a:tc>
                <a:extLst>
                  <a:ext uri="{0D108BD9-81ED-4DB2-BD59-A6C34878D82A}">
                    <a16:rowId xmlns:a16="http://schemas.microsoft.com/office/drawing/2014/main" val="1464647216"/>
                  </a:ext>
                </a:extLst>
              </a:tr>
              <a:tr h="370840">
                <a:tc>
                  <a:txBody>
                    <a:bodyPr/>
                    <a:lstStyle/>
                    <a:p>
                      <a:pPr algn="ctr"/>
                      <a:r>
                        <a:rPr lang="en-US" sz="1000" dirty="0">
                          <a:solidFill>
                            <a:schemeClr val="bg2"/>
                          </a:solidFill>
                        </a:rPr>
                        <a:t>9</a:t>
                      </a:r>
                    </a:p>
                  </a:txBody>
                  <a:tcPr/>
                </a:tc>
                <a:tc>
                  <a:txBody>
                    <a:bodyPr/>
                    <a:lstStyle/>
                    <a:p>
                      <a:r>
                        <a:rPr lang="en-US" sz="1000" dirty="0" err="1">
                          <a:solidFill>
                            <a:schemeClr val="bg2"/>
                          </a:solidFill>
                        </a:rPr>
                        <a:t>Outlet_Size</a:t>
                      </a:r>
                      <a:endParaRPr lang="en-US" sz="1000" dirty="0">
                        <a:solidFill>
                          <a:schemeClr val="bg2"/>
                        </a:solidFil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Size of the store</a:t>
                      </a:r>
                      <a:endParaRPr lang="en-IN" sz="1000" dirty="0">
                        <a:solidFill>
                          <a:schemeClr val="bg2"/>
                        </a:solidFill>
                      </a:endParaRPr>
                    </a:p>
                  </a:txBody>
                  <a:tcPr/>
                </a:tc>
                <a:extLst>
                  <a:ext uri="{0D108BD9-81ED-4DB2-BD59-A6C34878D82A}">
                    <a16:rowId xmlns:a16="http://schemas.microsoft.com/office/drawing/2014/main" val="415613775"/>
                  </a:ext>
                </a:extLst>
              </a:tr>
              <a:tr h="370840">
                <a:tc>
                  <a:txBody>
                    <a:bodyPr/>
                    <a:lstStyle/>
                    <a:p>
                      <a:pPr algn="ctr"/>
                      <a:r>
                        <a:rPr lang="en-US" sz="1000" dirty="0">
                          <a:solidFill>
                            <a:schemeClr val="bg2"/>
                          </a:solidFill>
                        </a:rPr>
                        <a:t>10</a:t>
                      </a:r>
                      <a:endParaRPr lang="en-IN" sz="1000" dirty="0">
                        <a:solidFill>
                          <a:schemeClr val="bg2"/>
                        </a:solidFill>
                      </a:endParaRPr>
                    </a:p>
                  </a:txBody>
                  <a:tcPr/>
                </a:tc>
                <a:tc>
                  <a:txBody>
                    <a:bodyPr/>
                    <a:lstStyle/>
                    <a:p>
                      <a:pPr marR="0" algn="ctr" rtl="0" eaLnBrk="1" hangingPunct="1">
                        <a:lnSpc>
                          <a:spcPct val="100000"/>
                        </a:lnSpc>
                        <a:spcBef>
                          <a:spcPts val="0"/>
                        </a:spcBef>
                        <a:spcAft>
                          <a:spcPts val="0"/>
                        </a:spcAft>
                        <a:buClr>
                          <a:srgbClr val="000000"/>
                        </a:buClr>
                        <a:buFont typeface="Arial"/>
                      </a:pPr>
                      <a:r>
                        <a:rPr lang="en-IN" sz="1000" b="0" u="none" strike="noStrike" cap="none" dirty="0" err="1">
                          <a:solidFill>
                            <a:schemeClr val="bg2"/>
                          </a:solidFill>
                          <a:sym typeface="Arial"/>
                        </a:rPr>
                        <a:t>Outlet_Size</a:t>
                      </a:r>
                      <a:endParaRPr lang="en-IN" sz="1000" b="0" i="0" u="none" strike="noStrike" cap="none" dirty="0">
                        <a:solidFill>
                          <a:schemeClr val="bg2"/>
                        </a:solidFill>
                        <a:latin typeface="+mn-lt"/>
                        <a:ea typeface="+mn-ea"/>
                        <a:cs typeface="+mn-cs"/>
                        <a:sym typeface="Aria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Store size type</a:t>
                      </a:r>
                      <a:endParaRPr lang="en-IN" sz="1000" dirty="0">
                        <a:solidFill>
                          <a:schemeClr val="bg2"/>
                        </a:solidFill>
                      </a:endParaRPr>
                    </a:p>
                  </a:txBody>
                  <a:tcPr/>
                </a:tc>
                <a:extLst>
                  <a:ext uri="{0D108BD9-81ED-4DB2-BD59-A6C34878D82A}">
                    <a16:rowId xmlns:a16="http://schemas.microsoft.com/office/drawing/2014/main" val="2462386554"/>
                  </a:ext>
                </a:extLst>
              </a:tr>
              <a:tr h="370840">
                <a:tc>
                  <a:txBody>
                    <a:bodyPr/>
                    <a:lstStyle/>
                    <a:p>
                      <a:pPr algn="ctr"/>
                      <a:r>
                        <a:rPr lang="en-US" sz="1000" dirty="0">
                          <a:solidFill>
                            <a:schemeClr val="bg2"/>
                          </a:solidFill>
                        </a:rPr>
                        <a:t>11</a:t>
                      </a:r>
                      <a:endParaRPr lang="en-IN" sz="1000" dirty="0">
                        <a:solidFill>
                          <a:schemeClr val="bg2"/>
                        </a:solidFill>
                      </a:endParaRPr>
                    </a:p>
                  </a:txBody>
                  <a:tcPr/>
                </a:tc>
                <a:tc>
                  <a:txBody>
                    <a:bodyPr/>
                    <a:lstStyle/>
                    <a:p>
                      <a:pPr marR="0" algn="ctr" rtl="0" eaLnBrk="1" hangingPunct="1">
                        <a:lnSpc>
                          <a:spcPct val="100000"/>
                        </a:lnSpc>
                        <a:spcBef>
                          <a:spcPts val="0"/>
                        </a:spcBef>
                        <a:spcAft>
                          <a:spcPts val="0"/>
                        </a:spcAft>
                        <a:buClr>
                          <a:srgbClr val="000000"/>
                        </a:buClr>
                        <a:buFont typeface="Arial"/>
                      </a:pPr>
                      <a:r>
                        <a:rPr lang="en-IN" sz="1000" b="0" u="none" strike="noStrike" cap="none" dirty="0" err="1">
                          <a:solidFill>
                            <a:schemeClr val="bg2"/>
                          </a:solidFill>
                          <a:sym typeface="Arial"/>
                        </a:rPr>
                        <a:t>Outlet_Location_Type</a:t>
                      </a:r>
                      <a:endParaRPr lang="en-IN" sz="1000" b="0" i="0" u="none" strike="noStrike" cap="none" dirty="0">
                        <a:solidFill>
                          <a:schemeClr val="bg2"/>
                        </a:solidFill>
                        <a:latin typeface="+mn-lt"/>
                        <a:ea typeface="+mn-ea"/>
                        <a:cs typeface="+mn-cs"/>
                        <a:sym typeface="Aria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Location type where the store is located</a:t>
                      </a:r>
                      <a:endParaRPr lang="en-IN" sz="1000" dirty="0">
                        <a:solidFill>
                          <a:schemeClr val="bg2"/>
                        </a:solidFill>
                      </a:endParaRPr>
                    </a:p>
                  </a:txBody>
                  <a:tcPr/>
                </a:tc>
                <a:extLst>
                  <a:ext uri="{0D108BD9-81ED-4DB2-BD59-A6C34878D82A}">
                    <a16:rowId xmlns:a16="http://schemas.microsoft.com/office/drawing/2014/main" val="2141408818"/>
                  </a:ext>
                </a:extLst>
              </a:tr>
              <a:tr h="370840">
                <a:tc>
                  <a:txBody>
                    <a:bodyPr/>
                    <a:lstStyle/>
                    <a:p>
                      <a:pPr algn="ctr"/>
                      <a:r>
                        <a:rPr lang="en-US" sz="1000" dirty="0">
                          <a:solidFill>
                            <a:schemeClr val="bg2"/>
                          </a:solidFill>
                        </a:rPr>
                        <a:t>12</a:t>
                      </a:r>
                    </a:p>
                  </a:txBody>
                  <a:tcPr/>
                </a:tc>
                <a:tc>
                  <a:txBody>
                    <a:bodyPr/>
                    <a:lstStyle/>
                    <a:p>
                      <a:pPr marR="0" algn="ctr" rtl="0" eaLnBrk="1" hangingPunct="1">
                        <a:lnSpc>
                          <a:spcPct val="100000"/>
                        </a:lnSpc>
                        <a:spcBef>
                          <a:spcPts val="0"/>
                        </a:spcBef>
                        <a:spcAft>
                          <a:spcPts val="0"/>
                        </a:spcAft>
                        <a:buClr>
                          <a:srgbClr val="000000"/>
                        </a:buClr>
                        <a:buFont typeface="Arial"/>
                      </a:pPr>
                      <a:r>
                        <a:rPr lang="en-US" sz="1000" b="0" u="none" strike="noStrike" cap="none" dirty="0" err="1">
                          <a:solidFill>
                            <a:schemeClr val="bg2"/>
                          </a:solidFill>
                          <a:sym typeface="Arial"/>
                        </a:rPr>
                        <a:t>Outlet_Type</a:t>
                      </a:r>
                      <a:endParaRPr lang="en-US" sz="1000" b="0" i="0" u="none" strike="noStrike" cap="none" dirty="0">
                        <a:solidFill>
                          <a:schemeClr val="bg2"/>
                        </a:solidFill>
                        <a:latin typeface="+mn-lt"/>
                        <a:ea typeface="+mn-ea"/>
                        <a:cs typeface="+mn-cs"/>
                        <a:sym typeface="Aria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The type of store</a:t>
                      </a:r>
                      <a:endParaRPr lang="en-IN" sz="1000" dirty="0">
                        <a:solidFill>
                          <a:schemeClr val="bg2"/>
                        </a:solidFill>
                      </a:endParaRPr>
                    </a:p>
                  </a:txBody>
                  <a:tcPr/>
                </a:tc>
                <a:extLst>
                  <a:ext uri="{0D108BD9-81ED-4DB2-BD59-A6C34878D82A}">
                    <a16:rowId xmlns:a16="http://schemas.microsoft.com/office/drawing/2014/main" val="2713124948"/>
                  </a:ext>
                </a:extLst>
              </a:tr>
              <a:tr h="370840">
                <a:tc>
                  <a:txBody>
                    <a:bodyPr/>
                    <a:lstStyle/>
                    <a:p>
                      <a:pPr algn="ctr"/>
                      <a:r>
                        <a:rPr lang="en-US" sz="1000" dirty="0">
                          <a:solidFill>
                            <a:schemeClr val="bg2"/>
                          </a:solidFill>
                        </a:rPr>
                        <a:t>13</a:t>
                      </a:r>
                    </a:p>
                  </a:txBody>
                  <a:tcPr/>
                </a:tc>
                <a:tc>
                  <a:txBody>
                    <a:bodyPr/>
                    <a:lstStyle/>
                    <a:p>
                      <a:pPr marR="0" algn="ctr" rtl="0" eaLnBrk="1" hangingPunct="1">
                        <a:lnSpc>
                          <a:spcPct val="100000"/>
                        </a:lnSpc>
                        <a:spcBef>
                          <a:spcPts val="0"/>
                        </a:spcBef>
                        <a:spcAft>
                          <a:spcPts val="0"/>
                        </a:spcAft>
                        <a:buClr>
                          <a:srgbClr val="000000"/>
                        </a:buClr>
                        <a:buFont typeface="Arial"/>
                      </a:pPr>
                      <a:r>
                        <a:rPr lang="en-US" sz="1000" b="0" u="none" strike="noStrike" cap="none" dirty="0" err="1">
                          <a:solidFill>
                            <a:schemeClr val="bg2"/>
                          </a:solidFill>
                          <a:sym typeface="Arial"/>
                        </a:rPr>
                        <a:t>Item_Outlet_Sales</a:t>
                      </a:r>
                      <a:endParaRPr lang="en-US" sz="1000" b="0" i="0" u="none" strike="noStrike" cap="none" dirty="0">
                        <a:solidFill>
                          <a:schemeClr val="bg2"/>
                        </a:solidFill>
                        <a:latin typeface="+mn-lt"/>
                        <a:ea typeface="+mn-ea"/>
                        <a:cs typeface="+mn-cs"/>
                        <a:sym typeface="Aria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Sales made by the store outlet</a:t>
                      </a:r>
                      <a:endParaRPr lang="en-IN" sz="1000" dirty="0">
                        <a:solidFill>
                          <a:schemeClr val="bg2"/>
                        </a:solidFill>
                      </a:endParaRPr>
                    </a:p>
                  </a:txBody>
                  <a:tcPr/>
                </a:tc>
                <a:extLst>
                  <a:ext uri="{0D108BD9-81ED-4DB2-BD59-A6C34878D82A}">
                    <a16:rowId xmlns:a16="http://schemas.microsoft.com/office/drawing/2014/main" val="929298464"/>
                  </a:ext>
                </a:extLst>
              </a:tr>
            </a:tbl>
          </a:graphicData>
        </a:graphic>
      </p:graphicFrame>
    </p:spTree>
    <p:extLst>
      <p:ext uri="{BB962C8B-B14F-4D97-AF65-F5344CB8AC3E}">
        <p14:creationId xmlns:p14="http://schemas.microsoft.com/office/powerpoint/2010/main" val="279175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198B2-0139-4687-9307-4AF6CB6E56AC}"/>
              </a:ext>
            </a:extLst>
          </p:cNvPr>
          <p:cNvSpPr>
            <a:spLocks noGrp="1"/>
          </p:cNvSpPr>
          <p:nvPr>
            <p:ph type="body" idx="12"/>
          </p:nvPr>
        </p:nvSpPr>
        <p:spPr>
          <a:xfrm>
            <a:off x="4253592" y="284565"/>
            <a:ext cx="4000624" cy="580849"/>
          </a:xfrm>
        </p:spPr>
        <p:txBody>
          <a:bodyPr/>
          <a:lstStyle/>
          <a:p>
            <a:pPr marL="342900" indent="-238125" defTabSz="685772">
              <a:spcBef>
                <a:spcPts val="900"/>
              </a:spcBef>
            </a:pPr>
            <a:r>
              <a:rPr lang="en-US" dirty="0">
                <a:ea typeface="+mj-lt"/>
                <a:cs typeface="+mj-lt"/>
              </a:rPr>
              <a:t>Technical Goals</a:t>
            </a:r>
            <a:endParaRPr lang="en-US" dirty="0"/>
          </a:p>
        </p:txBody>
      </p:sp>
      <p:sp>
        <p:nvSpPr>
          <p:cNvPr id="4" name="Text Placeholder 3">
            <a:extLst>
              <a:ext uri="{FF2B5EF4-FFF2-40B4-BE49-F238E27FC236}">
                <a16:creationId xmlns:a16="http://schemas.microsoft.com/office/drawing/2014/main" id="{A181195A-6D71-4E79-97F9-500917BE8DAF}"/>
              </a:ext>
            </a:extLst>
          </p:cNvPr>
          <p:cNvSpPr>
            <a:spLocks noGrp="1"/>
          </p:cNvSpPr>
          <p:nvPr>
            <p:ph type="body" idx="13"/>
          </p:nvPr>
        </p:nvSpPr>
        <p:spPr>
          <a:xfrm>
            <a:off x="4253592" y="865414"/>
            <a:ext cx="4472807" cy="3334569"/>
          </a:xfrm>
        </p:spPr>
        <p:txBody>
          <a:bodyPr/>
          <a:lstStyle/>
          <a:p>
            <a:pPr marL="390525" indent="-285750" defTabSz="685772">
              <a:spcBef>
                <a:spcPts val="900"/>
              </a:spcBef>
              <a:buSzPct val="120000"/>
            </a:pPr>
            <a:r>
              <a:rPr lang="en-US" sz="1400" dirty="0"/>
              <a:t>Understand the data very well. Do all transformations / data engineering / etc. wherever applicable </a:t>
            </a:r>
          </a:p>
          <a:p>
            <a:pPr marL="390525" indent="-285750" defTabSz="685772">
              <a:spcBef>
                <a:spcPts val="900"/>
              </a:spcBef>
              <a:buSzPct val="120000"/>
            </a:pPr>
            <a:r>
              <a:rPr lang="en-US" dirty="0"/>
              <a:t>Perform Exploratory Data Analysis (EDA)</a:t>
            </a:r>
          </a:p>
          <a:p>
            <a:pPr marL="390525" indent="-285750" defTabSz="685772">
              <a:spcBef>
                <a:spcPts val="900"/>
              </a:spcBef>
              <a:buSzPct val="120000"/>
            </a:pPr>
            <a:r>
              <a:rPr lang="en-US" dirty="0"/>
              <a:t>Carry out all the Data mining tasks</a:t>
            </a:r>
          </a:p>
          <a:p>
            <a:pPr marL="390525" indent="-285750" defTabSz="685772">
              <a:spcBef>
                <a:spcPts val="900"/>
              </a:spcBef>
              <a:buSzPct val="120000"/>
            </a:pPr>
            <a:r>
              <a:rPr lang="en-US" sz="1400" dirty="0"/>
              <a:t>Identify the salient features that will determine the best results</a:t>
            </a:r>
          </a:p>
          <a:p>
            <a:pPr marL="390525" indent="-285750" defTabSz="685772">
              <a:spcBef>
                <a:spcPts val="900"/>
              </a:spcBef>
              <a:buSzPct val="120000"/>
            </a:pPr>
            <a:r>
              <a:rPr lang="en-US" sz="1400" dirty="0"/>
              <a:t>Perform the model evaluation to select the best algorithms</a:t>
            </a:r>
          </a:p>
          <a:p>
            <a:pPr marL="390525" indent="-285750" defTabSz="685772">
              <a:spcBef>
                <a:spcPts val="900"/>
              </a:spcBef>
              <a:buSzPct val="120000"/>
            </a:pPr>
            <a:endParaRPr lang="en-US" sz="1400" dirty="0"/>
          </a:p>
          <a:p>
            <a:pPr marL="390525" indent="-285750" defTabSz="685772">
              <a:spcBef>
                <a:spcPts val="900"/>
              </a:spcBef>
              <a:buSzPct val="120000"/>
            </a:pPr>
            <a:endParaRPr lang="en-US" sz="1400" dirty="0"/>
          </a:p>
        </p:txBody>
      </p:sp>
    </p:spTree>
    <p:extLst>
      <p:ext uri="{BB962C8B-B14F-4D97-AF65-F5344CB8AC3E}">
        <p14:creationId xmlns:p14="http://schemas.microsoft.com/office/powerpoint/2010/main" val="193576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936481"/>
      </p:ext>
    </p:extLst>
  </p:cSld>
  <p:clrMapOvr>
    <a:masterClrMapping/>
  </p:clrMapOvr>
</p:sld>
</file>

<file path=ppt/theme/theme1.xml><?xml version="1.0" encoding="utf-8"?>
<a:theme xmlns:a="http://schemas.openxmlformats.org/drawingml/2006/main" name="StackRoute">
  <a:themeElements>
    <a:clrScheme name="Streamline">
      <a:dk1>
        <a:srgbClr val="1A9988"/>
      </a:dk1>
      <a:lt1>
        <a:srgbClr val="FFFFFF"/>
      </a:lt1>
      <a:dk2>
        <a:srgbClr val="1A1A1A"/>
      </a:dk2>
      <a:lt2>
        <a:srgbClr val="E9EDEE"/>
      </a:lt2>
      <a:accent1>
        <a:srgbClr val="595959"/>
      </a:accent1>
      <a:accent2>
        <a:srgbClr val="6AA4C8"/>
      </a:accent2>
      <a:accent3>
        <a:srgbClr val="EEC4B2"/>
      </a:accent3>
      <a:accent4>
        <a:srgbClr val="A2FFE8"/>
      </a:accent4>
      <a:accent5>
        <a:srgbClr val="1C3678"/>
      </a:accent5>
      <a:accent6>
        <a:srgbClr val="FF5A26"/>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6BB1CA81-A829-4B1F-A2D1-278CF9EEF399}" vid="{7BD185B8-1275-4EAB-8865-08AD561474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0C9320661FCB478F077E19A50F7652" ma:contentTypeVersion="15" ma:contentTypeDescription="Create a new document." ma:contentTypeScope="" ma:versionID="9b83e744d6f4d5780b25a4e265950778">
  <xsd:schema xmlns:xsd="http://www.w3.org/2001/XMLSchema" xmlns:xs="http://www.w3.org/2001/XMLSchema" xmlns:p="http://schemas.microsoft.com/office/2006/metadata/properties" xmlns:ns2="0f01b7b4-d4b6-47da-93c5-cffa90a406b9" xmlns:ns3="b18f8198-02fb-408b-a649-baf04150ea28" targetNamespace="http://schemas.microsoft.com/office/2006/metadata/properties" ma:root="true" ma:fieldsID="8b5fb20de8d8fdea3fd4f9d83e83c7be" ns2:_="" ns3:_="">
    <xsd:import namespace="0f01b7b4-d4b6-47da-93c5-cffa90a406b9"/>
    <xsd:import namespace="b18f8198-02fb-408b-a649-baf04150ea2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GenerationTime" minOccurs="0"/>
                <xsd:element ref="ns3:MediaServiceEventHashCode" minOccurs="0"/>
                <xsd:element ref="ns3:MediaServiceOCR"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01b7b4-d4b6-47da-93c5-cffa90a406b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49927f78-51af-4269-a9ee-61034ef6eb35}" ma:internalName="TaxCatchAll" ma:showField="CatchAllData" ma:web="0f01b7b4-d4b6-47da-93c5-cffa90a406b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18f8198-02fb-408b-a649-baf04150ea2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2645f41-64df-47aa-89c1-bfa24a5dcf1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18f8198-02fb-408b-a649-baf04150ea28">
      <Terms xmlns="http://schemas.microsoft.com/office/infopath/2007/PartnerControls"/>
    </lcf76f155ced4ddcb4097134ff3c332f>
    <TaxCatchAll xmlns="0f01b7b4-d4b6-47da-93c5-cffa90a406b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8A7C1F-5844-4D6F-8FDC-62436F317A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01b7b4-d4b6-47da-93c5-cffa90a406b9"/>
    <ds:schemaRef ds:uri="b18f8198-02fb-408b-a649-baf04150ea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C1CC9-7427-46A0-9B64-86B4C220D998}">
  <ds:schemaRefs>
    <ds:schemaRef ds:uri="http://schemas.microsoft.com/office/2006/documentManagement/types"/>
    <ds:schemaRef ds:uri="http://purl.org/dc/terms/"/>
    <ds:schemaRef ds:uri="http://purl.org/dc/dcmitype/"/>
    <ds:schemaRef ds:uri="0f01b7b4-d4b6-47da-93c5-cffa90a406b9"/>
    <ds:schemaRef ds:uri="http://purl.org/dc/elements/1.1/"/>
    <ds:schemaRef ds:uri="http://schemas.microsoft.com/office/infopath/2007/PartnerControls"/>
    <ds:schemaRef ds:uri="http://schemas.openxmlformats.org/package/2006/metadata/core-properties"/>
    <ds:schemaRef ds:uri="b18f8198-02fb-408b-a649-baf04150ea28"/>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E1C5AC1-8D46-4015-9966-D0B397B6B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NIIT Stackroute Sprint</Template>
  <TotalTime>626</TotalTime>
  <Words>438</Words>
  <Application>Microsoft Office PowerPoint</Application>
  <PresentationFormat>On-screen Show (16:9)</PresentationFormat>
  <Paragraphs>81</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StackRoute</vt:lpstr>
      <vt:lpstr>Project Brief Regression – Prediction of Store Sales</vt:lpstr>
      <vt:lpstr>Store Sales Prediction</vt:lpstr>
      <vt:lpstr>PowerPoint Presentation</vt:lpstr>
      <vt:lpstr>Data Dictionary: SalesStore Data</vt:lpstr>
      <vt:lpstr>Data Dictionary: SalesStore Data (contd.)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Describtive and Classical Methods</dc:title>
  <dc:creator>Kugler, Sabine</dc:creator>
  <cp:lastModifiedBy>Lopamudra Bera</cp:lastModifiedBy>
  <cp:revision>83</cp:revision>
  <dcterms:created xsi:type="dcterms:W3CDTF">2021-08-31T10:46:29Z</dcterms:created>
  <dcterms:modified xsi:type="dcterms:W3CDTF">2022-04-07T06:08:59Z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0x010100D80C9320661FCB478F077E19A50F7652</vt:lpwstr>
  </property>
  <property fmtid="{D5CDD505-2E9C-101B-9397-08002B2CF9AE}" pid="3" name="MediaServiceImageTags">
    <vt:lpwstr/>
  </property>
</Properties>
</file>