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3" r:id="rId4"/>
    <p:sldId id="260" r:id="rId5"/>
    <p:sldId id="258" r:id="rId6"/>
    <p:sldId id="259"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172B75-C42F-498B-B3D7-F157AB3DBF37}" type="datetimeFigureOut">
              <a:rPr lang="en-GB" smtClean="0"/>
              <a:t>16/06/2017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BF9522-3FEE-4E60-9775-9F598ACF3D9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0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72B75-C42F-498B-B3D7-F157AB3DBF37}" type="datetimeFigureOut">
              <a:rPr lang="en-GB" smtClean="0"/>
              <a:t>16/06/2017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265229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72B75-C42F-498B-B3D7-F157AB3DBF37}" type="datetimeFigureOut">
              <a:rPr lang="en-GB" smtClean="0"/>
              <a:t>16/06/2017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354592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72B75-C42F-498B-B3D7-F157AB3DBF37}" type="datetimeFigureOut">
              <a:rPr lang="en-GB" smtClean="0"/>
              <a:t>16/06/2017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239587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172B75-C42F-498B-B3D7-F157AB3DBF37}" type="datetimeFigureOut">
              <a:rPr lang="en-GB" smtClean="0"/>
              <a:t>16/06/2017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BF9522-3FEE-4E60-9775-9F598ACF3D9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74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72B75-C42F-498B-B3D7-F157AB3DBF37}" type="datetimeFigureOut">
              <a:rPr lang="en-GB" smtClean="0"/>
              <a:t>16/06/2017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222499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172B75-C42F-498B-B3D7-F157AB3DBF37}" type="datetimeFigureOut">
              <a:rPr lang="en-GB" smtClean="0"/>
              <a:t>16/06/2017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288819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172B75-C42F-498B-B3D7-F157AB3DBF37}" type="datetimeFigureOut">
              <a:rPr lang="en-GB" smtClean="0"/>
              <a:t>16/06/2017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146853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172B75-C42F-498B-B3D7-F157AB3DBF37}" type="datetimeFigureOut">
              <a:rPr lang="en-GB" smtClean="0"/>
              <a:t>16/06/2017</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4145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172B75-C42F-498B-B3D7-F157AB3DBF37}" type="datetimeFigureOut">
              <a:rPr lang="en-GB" smtClean="0"/>
              <a:t>16/06/2017</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BF9522-3FEE-4E60-9775-9F598ACF3D96}" type="slidenum">
              <a:rPr lang="en-GB" smtClean="0"/>
              <a:t>‹#›</a:t>
            </a:fld>
            <a:endParaRPr lang="en-GB"/>
          </a:p>
        </p:txBody>
      </p:sp>
    </p:spTree>
    <p:extLst>
      <p:ext uri="{BB962C8B-B14F-4D97-AF65-F5344CB8AC3E}">
        <p14:creationId xmlns:p14="http://schemas.microsoft.com/office/powerpoint/2010/main" val="189657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172B75-C42F-498B-B3D7-F157AB3DBF37}" type="datetimeFigureOut">
              <a:rPr lang="en-GB" smtClean="0"/>
              <a:t>16/06/2017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BF9522-3FEE-4E60-9775-9F598ACF3D96}" type="slidenum">
              <a:rPr lang="en-GB" smtClean="0"/>
              <a:t>‹#›</a:t>
            </a:fld>
            <a:endParaRPr lang="en-GB"/>
          </a:p>
        </p:txBody>
      </p:sp>
    </p:spTree>
    <p:extLst>
      <p:ext uri="{BB962C8B-B14F-4D97-AF65-F5344CB8AC3E}">
        <p14:creationId xmlns:p14="http://schemas.microsoft.com/office/powerpoint/2010/main" val="144691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172B75-C42F-498B-B3D7-F157AB3DBF37}" type="datetimeFigureOut">
              <a:rPr lang="en-GB" smtClean="0"/>
              <a:t>16/06/2017</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BF9522-3FEE-4E60-9775-9F598ACF3D9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158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spc="0" dirty="0">
                <a:ln w="6600">
                  <a:solidFill>
                    <a:schemeClr val="accent2"/>
                  </a:solidFill>
                  <a:prstDash val="solid"/>
                </a:ln>
                <a:solidFill>
                  <a:srgbClr val="FFFFFF"/>
                </a:solidFill>
                <a:effectLst>
                  <a:outerShdw dist="38100" dir="2700000" algn="tl" rotWithShape="0">
                    <a:schemeClr val="accent2"/>
                  </a:outerShdw>
                </a:effectLst>
              </a:rPr>
              <a:t>Eat what you need</a:t>
            </a:r>
          </a:p>
        </p:txBody>
      </p:sp>
      <p:sp>
        <p:nvSpPr>
          <p:cNvPr id="3" name="Subtitle 2"/>
          <p:cNvSpPr>
            <a:spLocks noGrp="1"/>
          </p:cNvSpPr>
          <p:nvPr>
            <p:ph type="subTitle" idx="1"/>
          </p:nvPr>
        </p:nvSpPr>
        <p:spPr/>
        <p:txBody>
          <a:bodyPr>
            <a:normAutofit fontScale="92500"/>
          </a:bodyPr>
          <a:lstStyle/>
          <a:p>
            <a:r>
              <a:rPr lang="en-GB" dirty="0"/>
              <a:t>A minimalist web app that allows you to design a healthy and complete diet that satisfies all your nutrition and water needs, based on the calories target that you are aiming at</a:t>
            </a:r>
          </a:p>
        </p:txBody>
      </p:sp>
    </p:spTree>
    <p:extLst>
      <p:ext uri="{BB962C8B-B14F-4D97-AF65-F5344CB8AC3E}">
        <p14:creationId xmlns:p14="http://schemas.microsoft.com/office/powerpoint/2010/main" val="81351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Initial project ideas</a:t>
            </a:r>
          </a:p>
        </p:txBody>
      </p:sp>
      <p:sp>
        <p:nvSpPr>
          <p:cNvPr id="3" name="Content Placeholder 2"/>
          <p:cNvSpPr>
            <a:spLocks noGrp="1"/>
          </p:cNvSpPr>
          <p:nvPr>
            <p:ph idx="1"/>
          </p:nvPr>
        </p:nvSpPr>
        <p:spPr/>
        <p:txBody>
          <a:bodyPr/>
          <a:lstStyle/>
          <a:p>
            <a:pPr marL="0" indent="0">
              <a:buNone/>
            </a:pPr>
            <a:r>
              <a:rPr lang="en-GB" dirty="0"/>
              <a:t>Idea: App that plans journeys – takes journey details and displays information about places to stop at, provides weather information and suggests places to visit </a:t>
            </a:r>
          </a:p>
          <a:p>
            <a:pPr marL="0" indent="0">
              <a:buNone/>
            </a:pPr>
            <a:r>
              <a:rPr lang="en-GB" dirty="0"/>
              <a:t>Problem: Many apps like this exist, such as Google Trips</a:t>
            </a:r>
          </a:p>
          <a:p>
            <a:pPr marL="0" indent="0">
              <a:buNone/>
            </a:pPr>
            <a:endParaRPr lang="en-GB" dirty="0"/>
          </a:p>
          <a:p>
            <a:pPr marL="0" indent="0">
              <a:buNone/>
            </a:pPr>
            <a:r>
              <a:rPr lang="en-GB" dirty="0"/>
              <a:t>Idea: A web application that takes available products in fridge as inputs and computes recipes to minimise food waste and suggests products to buy</a:t>
            </a:r>
          </a:p>
          <a:p>
            <a:pPr marL="0" indent="0">
              <a:buNone/>
            </a:pPr>
            <a:r>
              <a:rPr lang="en-GB" dirty="0"/>
              <a:t>Problem: User would have to continuously keep track of food items they own</a:t>
            </a:r>
          </a:p>
          <a:p>
            <a:pPr marL="0" indent="0">
              <a:buNone/>
            </a:pPr>
            <a:r>
              <a:rPr lang="en-GB" dirty="0"/>
              <a:t>         </a:t>
            </a:r>
          </a:p>
        </p:txBody>
      </p:sp>
    </p:spTree>
    <p:extLst>
      <p:ext uri="{BB962C8B-B14F-4D97-AF65-F5344CB8AC3E}">
        <p14:creationId xmlns:p14="http://schemas.microsoft.com/office/powerpoint/2010/main" val="86566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Transition to current project idea</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45378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08115" y="1431485"/>
            <a:ext cx="10055258" cy="3885233"/>
          </a:xfrm>
        </p:spPr>
        <p:txBody>
          <a:bodyPr>
            <a:normAutofit/>
          </a:bodyPr>
          <a:lstStyle/>
          <a:p>
            <a:pPr algn="ctr"/>
            <a:r>
              <a:rPr lang="en-GB" sz="2400" dirty="0"/>
              <a:t>Are you getting enough hydration? You need water for fluid balance, muscle fuel, a clearer skin, functioning of kidney and more. Wondering about how much you have obtained from your meals and how much more drinking you need to do? Try our web app.</a:t>
            </a:r>
          </a:p>
          <a:p>
            <a:pPr algn="ctr"/>
            <a:r>
              <a:rPr lang="en-GB" sz="2400" dirty="0"/>
              <a:t>Zinc is a trace mineral which is essential because we can’t make it ourselves. If we don’t eat enough, deficiency signs and symptoms appear. We need zinc for build and repair of cells and tissues, detoxification, digestion and sugar balancing. Do you know whether you are getting enough of it? Try our web app.</a:t>
            </a:r>
          </a:p>
          <a:p>
            <a:pPr algn="ctr"/>
            <a:r>
              <a:rPr lang="en-GB" sz="2400" dirty="0"/>
              <a:t>…There are more than 20 essential nutrients that you need in order to stay healthy, are you getting enough?</a:t>
            </a:r>
          </a:p>
        </p:txBody>
      </p:sp>
    </p:spTree>
    <p:extLst>
      <p:ext uri="{BB962C8B-B14F-4D97-AF65-F5344CB8AC3E}">
        <p14:creationId xmlns:p14="http://schemas.microsoft.com/office/powerpoint/2010/main" val="106498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Our Project</a:t>
            </a:r>
          </a:p>
        </p:txBody>
      </p:sp>
      <p:sp>
        <p:nvSpPr>
          <p:cNvPr id="3" name="Content Placeholder 2"/>
          <p:cNvSpPr>
            <a:spLocks noGrp="1"/>
          </p:cNvSpPr>
          <p:nvPr>
            <p:ph idx="1"/>
          </p:nvPr>
        </p:nvSpPr>
        <p:spPr>
          <a:xfrm>
            <a:off x="1191548" y="1968283"/>
            <a:ext cx="10058400" cy="2622571"/>
          </a:xfrm>
        </p:spPr>
        <p:txBody>
          <a:bodyPr/>
          <a:lstStyle/>
          <a:p>
            <a:pPr>
              <a:buFont typeface="Arial" panose="020B0604020202020204" pitchFamily="34" charset="0"/>
              <a:buChar char="•"/>
            </a:pPr>
            <a:r>
              <a:rPr lang="en-GB" dirty="0"/>
              <a:t>Web application </a:t>
            </a:r>
          </a:p>
          <a:p>
            <a:pPr>
              <a:buFont typeface="Arial" panose="020B0604020202020204" pitchFamily="34" charset="0"/>
              <a:buChar char="•"/>
            </a:pPr>
            <a:r>
              <a:rPr lang="en-GB" dirty="0"/>
              <a:t>Inputs: No. of calories the user wants to consume during the day (can be a range), products available to cook the meals</a:t>
            </a:r>
          </a:p>
          <a:p>
            <a:pPr>
              <a:buFont typeface="Arial" panose="020B0604020202020204" pitchFamily="34" charset="0"/>
              <a:buChar char="•"/>
            </a:pPr>
            <a:r>
              <a:rPr lang="en-GB" dirty="0"/>
              <a:t>Output Case 1: Solution Exists - The quantities of each of the products that the user should consume</a:t>
            </a:r>
          </a:p>
          <a:p>
            <a:pPr>
              <a:buFont typeface="Arial" panose="020B0604020202020204" pitchFamily="34" charset="0"/>
              <a:buChar char="•"/>
            </a:pPr>
            <a:r>
              <a:rPr lang="en-GB" dirty="0"/>
              <a:t>Output Case 2: No solution – List of products that can be included to meet the daily nutrients requirement </a:t>
            </a:r>
          </a:p>
        </p:txBody>
      </p:sp>
    </p:spTree>
    <p:extLst>
      <p:ext uri="{BB962C8B-B14F-4D97-AF65-F5344CB8AC3E}">
        <p14:creationId xmlns:p14="http://schemas.microsoft.com/office/powerpoint/2010/main" val="314524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it works</a:t>
            </a:r>
          </a:p>
        </p:txBody>
      </p:sp>
      <p:sp>
        <p:nvSpPr>
          <p:cNvPr id="3" name="Content Placeholder 2"/>
          <p:cNvSpPr>
            <a:spLocks noGrp="1"/>
          </p:cNvSpPr>
          <p:nvPr>
            <p:ph idx="1"/>
          </p:nvPr>
        </p:nvSpPr>
        <p:spPr>
          <a:xfrm>
            <a:off x="1097280" y="2215299"/>
            <a:ext cx="10224312" cy="1696825"/>
          </a:xfrm>
        </p:spPr>
        <p:txBody>
          <a:bodyPr>
            <a:normAutofit fontScale="92500" lnSpcReduction="10000"/>
          </a:bodyPr>
          <a:lstStyle/>
          <a:p>
            <a:pPr>
              <a:buFont typeface="Wingdings" panose="05000000000000000000" pitchFamily="2" charset="2"/>
              <a:buChar char="§"/>
            </a:pPr>
            <a:r>
              <a:rPr lang="en-GB" dirty="0"/>
              <a:t>Used AHS Food Nutrients Database to collect information about different foods</a:t>
            </a:r>
          </a:p>
          <a:p>
            <a:pPr>
              <a:buFont typeface="Wingdings" panose="05000000000000000000" pitchFamily="2" charset="2"/>
              <a:buChar char="§"/>
            </a:pPr>
            <a:r>
              <a:rPr lang="en-GB" dirty="0"/>
              <a:t>Database from Food Standards Australia New Zealand (FSANZ), an independent statutory agency established by the Food Standards Australia New Zealand Act 1991 (FSANZ Act), one of the best in the world</a:t>
            </a:r>
          </a:p>
          <a:p>
            <a:pPr>
              <a:buFont typeface="Wingdings" panose="05000000000000000000" pitchFamily="2" charset="2"/>
              <a:buChar char="§"/>
            </a:pPr>
            <a:r>
              <a:rPr lang="en-GB" dirty="0"/>
              <a:t>Provides 55 different categories of information about 5740 items</a:t>
            </a:r>
          </a:p>
          <a:p>
            <a:pPr>
              <a:buFont typeface="Wingdings" panose="05000000000000000000" pitchFamily="2" charset="2"/>
              <a:buChar char="§"/>
            </a:pPr>
            <a:endParaRPr lang="en-GB"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4018804"/>
            <a:ext cx="10058400" cy="1177285"/>
          </a:xfrm>
          <a:prstGeom prst="rect">
            <a:avLst/>
          </a:prstGeom>
        </p:spPr>
      </p:pic>
      <p:sp>
        <p:nvSpPr>
          <p:cNvPr id="7" name="Content Placeholder 2"/>
          <p:cNvSpPr txBox="1">
            <a:spLocks/>
          </p:cNvSpPr>
          <p:nvPr/>
        </p:nvSpPr>
        <p:spPr>
          <a:xfrm>
            <a:off x="1097281" y="5415086"/>
            <a:ext cx="10058400" cy="193897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dirty="0"/>
              <a:t>Created a table containing 26 of the most important categories of nutrients and the minimum and maximum values that can be consumed per day for a healthy  lifestyle (using information from the NHS website)</a:t>
            </a:r>
          </a:p>
          <a:p>
            <a:pPr>
              <a:buFont typeface="Wingdings" panose="05000000000000000000" pitchFamily="2" charset="2"/>
              <a:buChar char="§"/>
            </a:pPr>
            <a:endParaRPr lang="en-GB"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8" name="Content Placeholder 2"/>
          <p:cNvSpPr txBox="1">
            <a:spLocks/>
          </p:cNvSpPr>
          <p:nvPr/>
        </p:nvSpPr>
        <p:spPr>
          <a:xfrm>
            <a:off x="1097280" y="1845734"/>
            <a:ext cx="10058400" cy="36956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dirty="0"/>
              <a:t>Data</a:t>
            </a:r>
          </a:p>
          <a:p>
            <a:pPr>
              <a:buFont typeface="Wingdings" panose="05000000000000000000" pitchFamily="2" charset="2"/>
              <a:buChar char="§"/>
            </a:pPr>
            <a:endParaRPr lang="en-GB" b="1" dirty="0"/>
          </a:p>
          <a:p>
            <a:pPr>
              <a:buFont typeface="Wingdings" panose="05000000000000000000" pitchFamily="2" charset="2"/>
              <a:buChar char="§"/>
            </a:pPr>
            <a:endParaRPr lang="en-GB" b="1" dirty="0"/>
          </a:p>
          <a:p>
            <a:pPr>
              <a:buFont typeface="Wingdings" panose="05000000000000000000" pitchFamily="2" charset="2"/>
              <a:buChar char="§"/>
            </a:pPr>
            <a:endParaRPr lang="en-GB" b="1" dirty="0"/>
          </a:p>
        </p:txBody>
      </p:sp>
    </p:spTree>
    <p:extLst>
      <p:ext uri="{BB962C8B-B14F-4D97-AF65-F5344CB8AC3E}">
        <p14:creationId xmlns:p14="http://schemas.microsoft.com/office/powerpoint/2010/main" val="345733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it works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0764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6076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100</TotalTime>
  <Words>427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Eat what you need</vt:lpstr>
      <vt:lpstr>Initial project ideas</vt:lpstr>
      <vt:lpstr>Transition to current project idea</vt:lpstr>
      <vt:lpstr>PowerPoint Presentation</vt:lpstr>
      <vt:lpstr>Our Project</vt:lpstr>
      <vt:lpstr>How it works</vt:lpstr>
      <vt:lpstr>How it works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 what you need</dc:title>
  <dc:creator>Asmita Bansal</dc:creator>
  <cp:lastModifiedBy>Asmita Bansal</cp:lastModifiedBy>
  <cp:revision>8</cp:revision>
  <dcterms:created xsi:type="dcterms:W3CDTF">2017-06-16T11:10:09Z</dcterms:created>
  <dcterms:modified xsi:type="dcterms:W3CDTF">2017-06-16T12:51:04Z</dcterms:modified>
</cp:coreProperties>
</file>