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60" r:id="rId2"/>
  </p:sldMasterIdLst>
  <p:handoutMasterIdLst>
    <p:handoutMasterId r:id="rId2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Lato Regular" panose="020F0502020204030203" pitchFamily="34" charset="0"/>
      <p:regular r:id="rId38"/>
    </p:embeddedFont>
    <p:embeddedFont>
      <p:font typeface="Montserrat" panose="02000505000000020004" pitchFamily="2" charset="0"/>
      <p:regular r:id="rId39"/>
      <p:bold r:id="rId40"/>
      <p:italic r:id="rId41"/>
      <p:boldItalic r:id="rId42"/>
    </p:embeddedFont>
    <p:embeddedFont>
      <p:font typeface="Montserrat Bold" panose="00000800000000000000" pitchFamily="2" charset="-52"/>
      <p:bold r:id="rId43"/>
    </p:embeddedFont>
    <p:embeddedFont>
      <p:font typeface="Montserrat ExtraBold" panose="00000900000000000000" pitchFamily="2" charset="-52"/>
      <p:bold r:id="rId44"/>
      <p:boldItalic r:id="rId45"/>
    </p:embeddedFont>
    <p:embeddedFont>
      <p:font typeface="Montserrat Light" panose="00000400000000000000" pitchFamily="2" charset="-52"/>
      <p:regular r:id="rId46"/>
      <p:italic r:id="rId47"/>
    </p:embeddedFont>
    <p:embeddedFont>
      <p:font typeface="Montserrat SemiBold" panose="00000700000000000000" pitchFamily="2" charset="-52"/>
      <p:bold r:id="rId48"/>
      <p:boldItalic r:id="rId49"/>
    </p:embeddedFont>
    <p:embeddedFont>
      <p:font typeface="Muli" panose="020B0604020202020204" charset="0"/>
      <p:regular r:id="rId50"/>
      <p:bold r:id="rId51"/>
      <p:italic r:id="rId52"/>
      <p:boldItalic r:id="rId53"/>
    </p:embeddedFont>
    <p:embeddedFont>
      <p:font typeface="Poppins Bold" panose="00000800000000000000" pitchFamily="2" charset="0"/>
      <p:bold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orient="horz" pos="3906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457" userDrawn="1">
          <p15:clr>
            <a:srgbClr val="A4A3A4"/>
          </p15:clr>
        </p15:guide>
        <p15:guide id="6" pos="2842" userDrawn="1">
          <p15:clr>
            <a:srgbClr val="A4A3A4"/>
          </p15:clr>
        </p15:guide>
        <p15:guide id="7" pos="3885" userDrawn="1">
          <p15:clr>
            <a:srgbClr val="A4A3A4"/>
          </p15:clr>
        </p15:guide>
        <p15:guide id="9" pos="5201" userDrawn="1">
          <p15:clr>
            <a:srgbClr val="A4A3A4"/>
          </p15:clr>
        </p15:guide>
        <p15:guide id="10" pos="48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688fc"/>
    <a:srgbClr val="3b2f4e"/>
    <a:srgbClr val="fcfcfc"/>
    <a:srgbClr val="C0C0C0"/>
    <a:srgbClr val="E1E1E1"/>
    <a:srgbClr val="7c4efd"/>
    <a:srgbClr val="FF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—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1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14" y="144"/>
      </p:cViewPr>
      <p:guideLst>
        <p:guide orient="horz" pos="414"/>
        <p:guide pos="461"/>
        <p:guide orient="horz" pos="3906"/>
        <p:guide pos="7242"/>
        <p:guide pos="2457"/>
        <p:guide pos="2842"/>
        <p:guide pos="3885"/>
        <p:guide pos="5201"/>
        <p:guide pos="4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font" Target="fonts/font23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2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font" Target="fonts/font26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2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8.xml"/><Relationship Id="rId41" Type="http://schemas.openxmlformats.org/officeDocument/2006/relationships/font" Target="fonts/font14.fntdata"/><Relationship Id="rId54" Type="http://schemas.openxmlformats.org/officeDocument/2006/relationships/font" Target="fonts/font2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font" Target="fonts/font2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2">
            <a:extLst>
              <a:ext uri="{FF2B5EF4-FFF2-40B4-BE49-F238E27FC236}">
                <a16:creationId xmlns:a16="http://schemas.microsoft.com/office/drawing/2014/main" id="{3B94787F-02B4-4DB1-BC83-3779EE1569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297FD-B0EF-4667-9408-A81793977337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4" name="Footer 3">
            <a:extLst>
              <a:ext uri="{FF2B5EF4-FFF2-40B4-BE49-F238E27FC236}">
                <a16:creationId xmlns:a16="http://schemas.microsoft.com/office/drawing/2014/main" id="{2327A46F-07C1-4FAB-AC8A-0A0CA0BEB7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4">
            <a:extLst>
              <a:ext uri="{FF2B5EF4-FFF2-40B4-BE49-F238E27FC236}">
                <a16:creationId xmlns:a16="http://schemas.microsoft.com/office/drawing/2014/main" id="{B530F1D8-D539-4FBB-B51E-6B5B4E8D71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DE4D3-6979-4E82-BA03-4E6C7D25710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Upper Footer 5">
            <a:extLst>
              <a:ext uri="{FF2B5EF4-FFF2-40B4-BE49-F238E27FC236}">
                <a16:creationId xmlns:a16="http://schemas.microsoft.com/office/drawing/2014/main" id="{2FA4FF95-18B4-4DCD-84F3-4AA6C2B186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17286673-77B2-4D7A-8635-B90140484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SubHeading 2">
            <a:extLst>
              <a:ext uri="{FF2B5EF4-FFF2-40B4-BE49-F238E27FC236}">
                <a16:creationId xmlns:a16="http://schemas.microsoft.com/office/drawing/2014/main" id="{9F30A01A-333E-4519-9693-4FFA0FE38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Sample subtitle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CFE2005E-76B0-41A2-82D9-E73E107D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A49B555F-5195-423C-8423-B2C5EDD5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8344B6AD-DF69-46C6-B73C-DAD86AF8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Heading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5086F0D5-5796-4F9A-91D4-62309691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Vertical Text 2">
            <a:extLst>
              <a:ext uri="{FF2B5EF4-FFF2-40B4-BE49-F238E27FC236}">
                <a16:creationId xmlns:a16="http://schemas.microsoft.com/office/drawing/2014/main" id="{C6E3092C-F196-44BC-940A-1D44AD963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A980019C-101B-442C-B9DF-FF550D08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5184E43D-D709-4B63-8A5A-E8E2139E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50B175DE-EDDF-4FE4-9F2B-1E0139D1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2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Heading 1">
            <a:extLst>
              <a:ext uri="{FF2B5EF4-FFF2-40B4-BE49-F238E27FC236}">
                <a16:creationId xmlns:a16="http://schemas.microsoft.com/office/drawing/2014/main" id="{ABB7CB1F-8982-4317-9C9A-DBFC6A42B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Sample header</a:t>
            </a:r>
          </a:p>
        </p:txBody>
      </p:sp>
      <p:sp>
        <p:nvSpPr>
          <p:cNvPr id="3" name="Vertical Text 2">
            <a:extLst>
              <a:ext uri="{FF2B5EF4-FFF2-40B4-BE49-F238E27FC236}">
                <a16:creationId xmlns:a16="http://schemas.microsoft.com/office/drawing/2014/main" id="{C8DD349E-6D47-4364-AA02-77A2081BE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ABF1B1BF-9FE4-4A3F-B3B5-010D8BDF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2A6AC62E-D07A-4EE7-B137-5C77404E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4A9818BA-83B7-446A-BCE8-670E68F4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48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D014BFC9-047C-4E94-8646-1A4DB0008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SubHeading 2">
            <a:extLst>
              <a:ext uri="{FF2B5EF4-FFF2-40B4-BE49-F238E27FC236}">
                <a16:creationId xmlns:a16="http://schemas.microsoft.com/office/drawing/2014/main" id="{66BB3B7F-80B7-480F-A495-EFDBB79D0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Sample subtitle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69616D76-3F9A-4012-989B-F06612FE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6B07C60F-A6EC-4F9F-9368-5A1B4BF9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4E83841C-4631-437F-9282-458562C7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2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D29CA2BE-A2FA-481F-9010-1CC85E0B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697EEC5-9EAC-4F18-A47C-11E6EB6FE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47AF887F-2361-4BB9-B564-BA8BD094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DA62ABE9-BE85-4C3A-BD75-0C261A03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EABAD336-8437-4149-BE64-6C1BE27A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30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A5E13412-FCF0-46AF-85E2-E0F93053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8CCD2F05-4303-4B0A-B9F2-4B9A22238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87C4EB19-F515-4D2B-8BA3-2AD2F087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38D29909-73A1-4A26-85B5-21B2D8DE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48D66DF1-98E5-4490-BE7D-8F785B42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75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9EEB74BB-36C0-48CD-916F-15481ED7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D8654CA6-94E8-4460-9475-E3D36DE84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5B4713B-8A74-49D6-8B34-125773B78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4">
            <a:extLst>
              <a:ext uri="{FF2B5EF4-FFF2-40B4-BE49-F238E27FC236}">
                <a16:creationId xmlns:a16="http://schemas.microsoft.com/office/drawing/2014/main" id="{DA8801BD-D7FE-4979-A482-4C012200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6" name="Footer 5">
            <a:extLst>
              <a:ext uri="{FF2B5EF4-FFF2-40B4-BE49-F238E27FC236}">
                <a16:creationId xmlns:a16="http://schemas.microsoft.com/office/drawing/2014/main" id="{66479BBA-ECD1-40A1-BDC0-3CE8B6C6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6">
            <a:extLst>
              <a:ext uri="{FF2B5EF4-FFF2-40B4-BE49-F238E27FC236}">
                <a16:creationId xmlns:a16="http://schemas.microsoft.com/office/drawing/2014/main" id="{CC362CAF-4537-469A-A8BD-9CBE8626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6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4E74B384-4D98-42DA-907F-D65B2C6A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5C69A882-A5C0-4420-9E97-CEEEFB710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F9D7492-33F3-44FA-BF5F-48BAF6FB1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52BFDA0B-70E9-4C65-864E-B3A4661E7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3D9F3EF-5C09-4904-B50A-228466DD6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6">
            <a:extLst>
              <a:ext uri="{FF2B5EF4-FFF2-40B4-BE49-F238E27FC236}">
                <a16:creationId xmlns:a16="http://schemas.microsoft.com/office/drawing/2014/main" id="{4986A706-3FFF-4FE5-A6EA-311EE07D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8" name="Footer 7">
            <a:extLst>
              <a:ext uri="{FF2B5EF4-FFF2-40B4-BE49-F238E27FC236}">
                <a16:creationId xmlns:a16="http://schemas.microsoft.com/office/drawing/2014/main" id="{B48C2F98-53A0-4DEE-85E3-20B0CD98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8">
            <a:extLst>
              <a:ext uri="{FF2B5EF4-FFF2-40B4-BE49-F238E27FC236}">
                <a16:creationId xmlns:a16="http://schemas.microsoft.com/office/drawing/2014/main" id="{3A6FB2BA-5691-422C-A997-7E178BA7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12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C956E9C4-6433-4DC2-8682-EF2061ED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Date 2">
            <a:extLst>
              <a:ext uri="{FF2B5EF4-FFF2-40B4-BE49-F238E27FC236}">
                <a16:creationId xmlns:a16="http://schemas.microsoft.com/office/drawing/2014/main" id="{AC261741-3AED-400A-8B93-742F9190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4" name="Footer 3">
            <a:extLst>
              <a:ext uri="{FF2B5EF4-FFF2-40B4-BE49-F238E27FC236}">
                <a16:creationId xmlns:a16="http://schemas.microsoft.com/office/drawing/2014/main" id="{26164D3C-EDE2-42FC-BEA5-09051EA3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4">
            <a:extLst>
              <a:ext uri="{FF2B5EF4-FFF2-40B4-BE49-F238E27FC236}">
                <a16:creationId xmlns:a16="http://schemas.microsoft.com/office/drawing/2014/main" id="{2C26F777-1172-4B35-8964-88D86498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06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1">
            <a:extLst>
              <a:ext uri="{FF2B5EF4-FFF2-40B4-BE49-F238E27FC236}">
                <a16:creationId xmlns:a16="http://schemas.microsoft.com/office/drawing/2014/main" id="{2FD10CE1-9071-4CFF-A744-1F731309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3" name="Footer 2">
            <a:extLst>
              <a:ext uri="{FF2B5EF4-FFF2-40B4-BE49-F238E27FC236}">
                <a16:creationId xmlns:a16="http://schemas.microsoft.com/office/drawing/2014/main" id="{930BF2EB-6046-4C5B-BA03-BD4F32F1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3">
            <a:extLst>
              <a:ext uri="{FF2B5EF4-FFF2-40B4-BE49-F238E27FC236}">
                <a16:creationId xmlns:a16="http://schemas.microsoft.com/office/drawing/2014/main" id="{031B0A88-79B8-435F-AD1E-98980825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21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igne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213B92A8-56FB-44E1-8577-37DA7915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AE2261B-2D1B-419C-A83D-2E76065C0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37FC0A77-C44E-43EC-A6BE-209A0384A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5" name="Date 4">
            <a:extLst>
              <a:ext uri="{FF2B5EF4-FFF2-40B4-BE49-F238E27FC236}">
                <a16:creationId xmlns:a16="http://schemas.microsoft.com/office/drawing/2014/main" id="{472E4BB1-2F78-47AC-A486-A068CD7B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6" name="Footer 5">
            <a:extLst>
              <a:ext uri="{FF2B5EF4-FFF2-40B4-BE49-F238E27FC236}">
                <a16:creationId xmlns:a16="http://schemas.microsoft.com/office/drawing/2014/main" id="{02BC3D81-51D2-4EFA-AB81-B7DCE425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6">
            <a:extLst>
              <a:ext uri="{FF2B5EF4-FFF2-40B4-BE49-F238E27FC236}">
                <a16:creationId xmlns:a16="http://schemas.microsoft.com/office/drawing/2014/main" id="{AFE84FA0-DE7B-4A2A-97D6-428A50B2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0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D3AA8763-F2BE-460A-AAC8-C2B22C69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C8CDB38-9FD6-4EE5-AB51-E9399BBEE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8802D02B-43DE-4365-BAF0-5DD17CE3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DE9E26DB-47E2-4FEE-9B83-FA7ED741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EE5C208A-B0D9-4D1E-8E5F-4743D7C3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33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rawing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60F856E5-EDE1-4D1B-9450-7512EB97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Drawing 2">
            <a:extLst>
              <a:ext uri="{FF2B5EF4-FFF2-40B4-BE49-F238E27FC236}">
                <a16:creationId xmlns:a16="http://schemas.microsoft.com/office/drawing/2014/main" id="{B2EAFDE0-9A57-4043-8533-AD92DBADC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CDAD0BD3-61B1-4166-82CE-B5EB9614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5" name="Date 4">
            <a:extLst>
              <a:ext uri="{FF2B5EF4-FFF2-40B4-BE49-F238E27FC236}">
                <a16:creationId xmlns:a16="http://schemas.microsoft.com/office/drawing/2014/main" id="{20925A6D-76B6-4A5B-8BC9-90A8B6D2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6" name="Footer 5">
            <a:extLst>
              <a:ext uri="{FF2B5EF4-FFF2-40B4-BE49-F238E27FC236}">
                <a16:creationId xmlns:a16="http://schemas.microsoft.com/office/drawing/2014/main" id="{5AF40E1A-3C91-4784-B378-AAE3B40C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6">
            <a:extLst>
              <a:ext uri="{FF2B5EF4-FFF2-40B4-BE49-F238E27FC236}">
                <a16:creationId xmlns:a16="http://schemas.microsoft.com/office/drawing/2014/main" id="{B6E8285A-F43A-482F-9665-EF4A59DA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51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Heading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E80F11FD-0E74-4823-AC22-CBC59A60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Vertical Text 2">
            <a:extLst>
              <a:ext uri="{FF2B5EF4-FFF2-40B4-BE49-F238E27FC236}">
                <a16:creationId xmlns:a16="http://schemas.microsoft.com/office/drawing/2014/main" id="{C591CDDB-E17A-47F6-BEB2-28994AB87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C788A28E-8F30-4D64-87AA-78C6B10C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603288BA-0D69-4BE3-8ABC-AA179751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A1390126-B132-48BA-985F-7F34F8C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67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Heading 1">
            <a:extLst>
              <a:ext uri="{FF2B5EF4-FFF2-40B4-BE49-F238E27FC236}">
                <a16:creationId xmlns:a16="http://schemas.microsoft.com/office/drawing/2014/main" id="{5488BE84-1014-434A-90DA-114C699CD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Sample header</a:t>
            </a:r>
          </a:p>
        </p:txBody>
      </p:sp>
      <p:sp>
        <p:nvSpPr>
          <p:cNvPr id="3" name="Vertical Text 2">
            <a:extLst>
              <a:ext uri="{FF2B5EF4-FFF2-40B4-BE49-F238E27FC236}">
                <a16:creationId xmlns:a16="http://schemas.microsoft.com/office/drawing/2014/main" id="{303977BF-29E3-4B69-B624-497EAA076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C79FAE1F-6263-4403-A3A3-46912DC7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2D273C79-B625-4B09-8F2D-90133E7B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633A0218-63D4-4BA6-AD77-642C6242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8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8BE1E404-7FB1-4794-9D02-052E5A89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C614C30B-2611-4FE7-96F6-C919621F9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91103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11A03931-895F-471B-A399-B37EB343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1CCCD38-674D-4312-82AD-C6D5338F8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BE531D8-B135-4BC0-9D0C-004C148B6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4">
            <a:extLst>
              <a:ext uri="{FF2B5EF4-FFF2-40B4-BE49-F238E27FC236}">
                <a16:creationId xmlns:a16="http://schemas.microsoft.com/office/drawing/2014/main" id="{CED6A37C-F494-4F4A-B12A-9D48EE1C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6" name="Footer 5">
            <a:extLst>
              <a:ext uri="{FF2B5EF4-FFF2-40B4-BE49-F238E27FC236}">
                <a16:creationId xmlns:a16="http://schemas.microsoft.com/office/drawing/2014/main" id="{B728B64E-ADAF-413C-86D7-0788BF67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6">
            <a:extLst>
              <a:ext uri="{FF2B5EF4-FFF2-40B4-BE49-F238E27FC236}">
                <a16:creationId xmlns:a16="http://schemas.microsoft.com/office/drawing/2014/main" id="{766EE044-067B-4F49-930C-FDC9F5D5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7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55EB3DC8-B1F3-4F1B-94CD-EFFD61E4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BA081982-9F1E-4A65-BCB6-FE52BD790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3B03064-F529-4F90-8234-913472D1B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8C016818-6399-4CED-8E19-6034EAC59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E5802F3-6282-4F1E-B9BF-069F53814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6">
            <a:extLst>
              <a:ext uri="{FF2B5EF4-FFF2-40B4-BE49-F238E27FC236}">
                <a16:creationId xmlns:a16="http://schemas.microsoft.com/office/drawing/2014/main" id="{113B0806-0506-415D-9896-FD6C1050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8" name="Footer 7">
            <a:extLst>
              <a:ext uri="{FF2B5EF4-FFF2-40B4-BE49-F238E27FC236}">
                <a16:creationId xmlns:a16="http://schemas.microsoft.com/office/drawing/2014/main" id="{9740BE41-7A60-4242-A7E5-C5EAF0C4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8">
            <a:extLst>
              <a:ext uri="{FF2B5EF4-FFF2-40B4-BE49-F238E27FC236}">
                <a16:creationId xmlns:a16="http://schemas.microsoft.com/office/drawing/2014/main" id="{28095B61-4523-4B5F-98CA-09F9C5D2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Heading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Drawing 3">
            <a:extLst>
              <a:ext uri="{FF2B5EF4-FFF2-40B4-BE49-F238E27FC236}">
                <a16:creationId xmlns:a16="http://schemas.microsoft.com/office/drawing/2014/main" id="{F11F7E72-BCF7-4635-AF02-D16913CED2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273464" y="236453"/>
            <a:ext cx="1485139" cy="11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rawing 2">
            <a:extLst>
              <a:ext uri="{FF2B5EF4-FFF2-40B4-BE49-F238E27FC236}">
                <a16:creationId xmlns:a16="http://schemas.microsoft.com/office/drawing/2014/main" id="{3E5B2B68-BFA7-4DCB-A831-52E903971E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464" y="236453"/>
            <a:ext cx="1485140" cy="11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igne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13B11602-8316-4AA6-833C-1B757F24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E214736-16BF-4FD0-B301-F74CDF974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8E34910A-B0C7-4D50-90FE-2B5C8B8DF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5" name="Date 4">
            <a:extLst>
              <a:ext uri="{FF2B5EF4-FFF2-40B4-BE49-F238E27FC236}">
                <a16:creationId xmlns:a16="http://schemas.microsoft.com/office/drawing/2014/main" id="{004A856E-B358-4210-A451-E459C29B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6" name="Footer 5">
            <a:extLst>
              <a:ext uri="{FF2B5EF4-FFF2-40B4-BE49-F238E27FC236}">
                <a16:creationId xmlns:a16="http://schemas.microsoft.com/office/drawing/2014/main" id="{61D762D3-B9C4-4094-8845-7415C0EB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6">
            <a:extLst>
              <a:ext uri="{FF2B5EF4-FFF2-40B4-BE49-F238E27FC236}">
                <a16:creationId xmlns:a16="http://schemas.microsoft.com/office/drawing/2014/main" id="{9A42E559-0A1D-469B-91F0-17219D94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9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rawing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9409CA9D-E523-4702-B418-63FA4349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Drawing 2">
            <a:extLst>
              <a:ext uri="{FF2B5EF4-FFF2-40B4-BE49-F238E27FC236}">
                <a16:creationId xmlns:a16="http://schemas.microsoft.com/office/drawing/2014/main" id="{A80396A7-244F-4D15-BBF6-42F9EF736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F6AFD431-1947-4768-BFD9-1CD54E362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5" name="Date 4">
            <a:extLst>
              <a:ext uri="{FF2B5EF4-FFF2-40B4-BE49-F238E27FC236}">
                <a16:creationId xmlns:a16="http://schemas.microsoft.com/office/drawing/2014/main" id="{70BE9D9B-FCE6-42A0-B4EF-546F6BC8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6" name="Footer 5">
            <a:extLst>
              <a:ext uri="{FF2B5EF4-FFF2-40B4-BE49-F238E27FC236}">
                <a16:creationId xmlns:a16="http://schemas.microsoft.com/office/drawing/2014/main" id="{DDCAA149-EB9C-4479-A24A-BC03F006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6">
            <a:extLst>
              <a:ext uri="{FF2B5EF4-FFF2-40B4-BE49-F238E27FC236}">
                <a16:creationId xmlns:a16="http://schemas.microsoft.com/office/drawing/2014/main" id="{899D1299-E68C-4219-B937-388BB703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9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0AE77965-F6F8-474D-A503-651149C4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Sample header</a:t>
            </a: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C7424990-7EFF-46EB-AD19-37A0C269D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1D50F-14EB-4223-9C2E-468AB161472C}"/>
              </a:ext>
            </a:extLst>
          </p:cNvPr>
          <p:cNvSpPr/>
          <p:nvPr userDrawn="1"/>
        </p:nvSpPr>
        <p:spPr>
          <a:xfrm>
            <a:off x="0" y="6200775"/>
            <a:ext cx="12192000" cy="657225"/>
          </a:xfrm>
          <a:prstGeom prst="rect">
            <a:avLst/>
          </a:prstGeom>
          <a:solidFill>
            <a:srgbClr val="7c4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5">
            <a:extLst>
              <a:ext uri="{FF2B5EF4-FFF2-40B4-BE49-F238E27FC236}">
                <a16:creationId xmlns:a16="http://schemas.microsoft.com/office/drawing/2014/main" id="{CF793E90-269F-4B8F-8830-D9FDA5CDBFFD}"/>
              </a:ext>
            </a:extLst>
          </p:cNvPr>
          <p:cNvSpPr txBox="1">
            <a:spLocks/>
          </p:cNvSpPr>
          <p:nvPr userDrawn="1"/>
        </p:nvSpPr>
        <p:spPr>
          <a:xfrm>
            <a:off x="11079671" y="6356350"/>
            <a:ext cx="5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5B6F3B-3D07-48CA-8C56-10E02D490E6D}" type="slidenum">
              <a:rPr lang="en-US" sz="1200" smtClean="0">
                <a:solidFill>
                  <a:srgbClr val="fcfcfc"/>
                </a:solidFill>
                <a:latin typeface="Montserrat" panose="00000500000000000000" pitchFamily="2" charset="-52"/>
              </a:rPr>
              <a:pPr/>
              <a:t>‹#›</a:t>
            </a:fld>
            <a:endParaRPr lang="en-US" sz="1200" dirty="0">
              <a:solidFill>
                <a:srgbClr val="fcfcfc"/>
              </a:solidFill>
              <a:latin typeface="Montserrat" panose="00000500000000000000" pitchFamily="2" charset="-52"/>
            </a:endParaRPr>
          </a:p>
        </p:txBody>
      </p:sp>
      <p:cxnSp>
        <p:nvCxnSpPr>
          <p:cNvPr id="14" name="Straight connective line 13">
            <a:extLst>
              <a:ext uri="{FF2B5EF4-FFF2-40B4-BE49-F238E27FC236}">
                <a16:creationId xmlns:a16="http://schemas.microsoft.com/office/drawing/2014/main" id="{3FBE07D8-0E42-40A4-A14E-882BD718B534}"/>
              </a:ext>
            </a:extLst>
          </p:cNvPr>
          <p:cNvCxnSpPr>
            <a:cxnSpLocks/>
            <a:stCxn id="13" idx="1"/>
          </p:cNvCxnSpPr>
          <p:nvPr userDrawn="1"/>
        </p:nvCxnSpPr>
        <p:spPr>
          <a:xfrm flipH="1">
            <a:off x="10658485" y="6538913"/>
            <a:ext cx="421186" cy="4762"/>
          </a:xfrm>
          <a:prstGeom prst="line">
            <a:avLst/>
          </a:prstGeom>
          <a:ln w="28575">
            <a:solidFill>
              <a:srgbClr val="a688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4">
            <a:extLst>
              <a:ext uri="{FF2B5EF4-FFF2-40B4-BE49-F238E27FC236}">
                <a16:creationId xmlns:a16="http://schemas.microsoft.com/office/drawing/2014/main" id="{E7A3932B-A12D-47FD-A5A4-CE2C52CEB8AB}"/>
              </a:ext>
            </a:extLst>
          </p:cNvPr>
          <p:cNvSpPr txBox="1">
            <a:spLocks/>
          </p:cNvSpPr>
          <p:nvPr userDrawn="1"/>
        </p:nvSpPr>
        <p:spPr>
          <a:xfrm>
            <a:off x="731182" y="6356350"/>
            <a:ext cx="1821518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fcfcfc"/>
                </a:solidFill>
                <a:latin typeface="Montserrat" panose="00000500000000000000" pitchFamily="2" charset="-52"/>
              </a:rPr>
              <a:t>www.yoursite.com</a:t>
            </a:r>
            <a:endParaRPr lang="en-US" sz="1200" dirty="0">
              <a:solidFill>
                <a:srgbClr val="fcfcfc"/>
              </a:solidFill>
              <a:latin typeface="Montserrat" panose="00000500000000000000" pitchFamily="2" charset="-52"/>
            </a:endParaRPr>
          </a:p>
        </p:txBody>
      </p:sp>
      <p:cxnSp>
        <p:nvCxnSpPr>
          <p:cNvPr id="16" name="Straight connective line 15">
            <a:extLst>
              <a:ext uri="{FF2B5EF4-FFF2-40B4-BE49-F238E27FC236}">
                <a16:creationId xmlns:a16="http://schemas.microsoft.com/office/drawing/2014/main" id="{C12C3C24-31BB-456D-A381-C0A89A1CF8F9}"/>
              </a:ext>
            </a:extLst>
          </p:cNvPr>
          <p:cNvCxnSpPr>
            <a:stCxn id="15" idx="3"/>
          </p:cNvCxnSpPr>
          <p:nvPr userDrawn="1"/>
        </p:nvCxnSpPr>
        <p:spPr>
          <a:xfrm>
            <a:off x="2552700" y="6538913"/>
            <a:ext cx="421200" cy="0"/>
          </a:xfrm>
          <a:prstGeom prst="line">
            <a:avLst/>
          </a:prstGeom>
          <a:ln w="28575">
            <a:solidFill>
              <a:srgbClr val="a688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00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68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Drawing 6">
            <a:extLst>
              <a:ext uri="{FF2B5EF4-FFF2-40B4-BE49-F238E27FC236}">
                <a16:creationId xmlns:a16="http://schemas.microsoft.com/office/drawing/2014/main" id="{F488DAE1-CF21-45B3-8B9B-EA6917EA4C9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10273464" y="236453"/>
            <a:ext cx="1485139" cy="11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9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mail.me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E49F6D-98A6-4A6C-971C-95DA3C37032F}"/>
              </a:ext>
            </a:extLst>
          </p:cNvPr>
          <p:cNvGrpSpPr/>
          <p:nvPr/>
        </p:nvGrpSpPr>
        <p:grpSpPr>
          <a:xfrm>
            <a:off x="6581321" y="1436913"/>
            <a:ext cx="5403539" cy="4779572"/>
            <a:chOff x="6385892" y="1436913"/>
            <a:chExt cx="5403539" cy="4779572"/>
          </a:xfrm>
        </p:grpSpPr>
        <p:sp>
          <p:nvSpPr>
            <p:cNvPr id="86" name="Polyline: figure 85">
              <a:extLst>
                <a:ext uri="{FF2B5EF4-FFF2-40B4-BE49-F238E27FC236}">
                  <a16:creationId xmlns:a16="http://schemas.microsoft.com/office/drawing/2014/main" id="{B6DC7839-3B62-40F8-9F67-9C08A23F6EA6}"/>
                </a:ext>
              </a:extLst>
            </p:cNvPr>
            <p:cNvSpPr/>
            <p:nvPr/>
          </p:nvSpPr>
          <p:spPr>
            <a:xfrm>
              <a:off x="7013419" y="1996041"/>
              <a:ext cx="4776012" cy="4220444"/>
            </a:xfrm>
            <a:custGeom>
              <a:avLst/>
              <a:gdLst>
                <a:gd name="connsiteX0" fmla="*/ 3632922 w 4776012"/>
                <a:gd name="connsiteY0" fmla="*/ 4220444 h 4220444"/>
                <a:gd name="connsiteX1" fmla="*/ 0 w 4776012"/>
                <a:gd name="connsiteY1" fmla="*/ 2946983 h 4220444"/>
                <a:gd name="connsiteX2" fmla="*/ 1033013 w 4776012"/>
                <a:gd name="connsiteY2" fmla="*/ 0 h 4220444"/>
                <a:gd name="connsiteX3" fmla="*/ 4776012 w 4776012"/>
                <a:gd name="connsiteY3" fmla="*/ 1154539 h 4220444"/>
                <a:gd name="connsiteX4" fmla="*/ 3632922 w 4776012"/>
                <a:gd name="connsiteY4" fmla="*/ 4220444 h 422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012" h="4220444">
                  <a:moveTo>
                    <a:pt x="3632922" y="4220444"/>
                  </a:moveTo>
                  <a:lnTo>
                    <a:pt x="0" y="2946983"/>
                  </a:lnTo>
                  <a:lnTo>
                    <a:pt x="1033013" y="0"/>
                  </a:lnTo>
                  <a:lnTo>
                    <a:pt x="4776012" y="1154539"/>
                  </a:lnTo>
                  <a:lnTo>
                    <a:pt x="3632922" y="4220444"/>
                  </a:lnTo>
                  <a:close/>
                </a:path>
              </a:pathLst>
            </a:custGeom>
            <a:solidFill>
              <a:srgbClr val="a688fc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Polyline: figure 86">
              <a:extLst>
                <a:ext uri="{FF2B5EF4-FFF2-40B4-BE49-F238E27FC236}">
                  <a16:creationId xmlns:a16="http://schemas.microsoft.com/office/drawing/2014/main" id="{86908496-EDDE-4CEE-B744-41FEC23C33CB}"/>
                </a:ext>
              </a:extLst>
            </p:cNvPr>
            <p:cNvSpPr/>
            <p:nvPr/>
          </p:nvSpPr>
          <p:spPr>
            <a:xfrm>
              <a:off x="6950447" y="6199343"/>
              <a:ext cx="4361144" cy="13460"/>
            </a:xfrm>
            <a:custGeom>
              <a:avLst/>
              <a:gdLst>
                <a:gd name="connsiteX0" fmla="*/ 0 w 4361144"/>
                <a:gd name="connsiteY0" fmla="*/ 0 h 13460"/>
                <a:gd name="connsiteX1" fmla="*/ 4361145 w 4361144"/>
                <a:gd name="connsiteY1" fmla="*/ 0 h 13460"/>
                <a:gd name="connsiteX2" fmla="*/ 4361145 w 4361144"/>
                <a:gd name="connsiteY2" fmla="*/ 13460 h 13460"/>
                <a:gd name="connsiteX3" fmla="*/ 0 w 4361144"/>
                <a:gd name="connsiteY3" fmla="*/ 13460 h 1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1144" h="13460">
                  <a:moveTo>
                    <a:pt x="0" y="0"/>
                  </a:moveTo>
                  <a:lnTo>
                    <a:pt x="4361145" y="0"/>
                  </a:lnTo>
                  <a:lnTo>
                    <a:pt x="4361145" y="13460"/>
                  </a:lnTo>
                  <a:lnTo>
                    <a:pt x="0" y="13460"/>
                  </a:ln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olyline: figure 87">
              <a:extLst>
                <a:ext uri="{FF2B5EF4-FFF2-40B4-BE49-F238E27FC236}">
                  <a16:creationId xmlns:a16="http://schemas.microsoft.com/office/drawing/2014/main" id="{63ADBCE2-D099-41A1-951E-6EAB3FFE2D4F}"/>
                </a:ext>
              </a:extLst>
            </p:cNvPr>
            <p:cNvSpPr/>
            <p:nvPr/>
          </p:nvSpPr>
          <p:spPr>
            <a:xfrm>
              <a:off x="10280098" y="4345246"/>
              <a:ext cx="464268" cy="1864321"/>
            </a:xfrm>
            <a:custGeom>
              <a:avLst/>
              <a:gdLst>
                <a:gd name="connsiteX0" fmla="*/ 355676 w 464268"/>
                <a:gd name="connsiteY0" fmla="*/ 1864322 h 1864321"/>
                <a:gd name="connsiteX1" fmla="*/ 340883 w 464268"/>
                <a:gd name="connsiteY1" fmla="*/ 1856677 h 1864321"/>
                <a:gd name="connsiteX2" fmla="*/ 310267 w 464268"/>
                <a:gd name="connsiteY2" fmla="*/ 663715 h 1864321"/>
                <a:gd name="connsiteX3" fmla="*/ 0 w 464268"/>
                <a:gd name="connsiteY3" fmla="*/ 8890 h 1864321"/>
                <a:gd name="connsiteX4" fmla="*/ 14073 w 464268"/>
                <a:gd name="connsiteY4" fmla="*/ 0 h 1864321"/>
                <a:gd name="connsiteX5" fmla="*/ 325955 w 464268"/>
                <a:gd name="connsiteY5" fmla="*/ 658149 h 1864321"/>
                <a:gd name="connsiteX6" fmla="*/ 355676 w 464268"/>
                <a:gd name="connsiteY6" fmla="*/ 1864322 h 1864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4268" h="1864321">
                  <a:moveTo>
                    <a:pt x="355676" y="1864322"/>
                  </a:moveTo>
                  <a:lnTo>
                    <a:pt x="340883" y="1856677"/>
                  </a:lnTo>
                  <a:cubicBezTo>
                    <a:pt x="533002" y="1485266"/>
                    <a:pt x="430266" y="1002935"/>
                    <a:pt x="310267" y="663715"/>
                  </a:cubicBezTo>
                  <a:cubicBezTo>
                    <a:pt x="228785" y="435704"/>
                    <a:pt x="124851" y="216354"/>
                    <a:pt x="0" y="8890"/>
                  </a:cubicBezTo>
                  <a:lnTo>
                    <a:pt x="14073" y="0"/>
                  </a:lnTo>
                  <a:cubicBezTo>
                    <a:pt x="139570" y="208520"/>
                    <a:pt x="244043" y="428980"/>
                    <a:pt x="325955" y="658149"/>
                  </a:cubicBezTo>
                  <a:cubicBezTo>
                    <a:pt x="447064" y="1000479"/>
                    <a:pt x="550514" y="1487628"/>
                    <a:pt x="355676" y="1864322"/>
                  </a:cubicBez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olyline: figure 88">
              <a:extLst>
                <a:ext uri="{FF2B5EF4-FFF2-40B4-BE49-F238E27FC236}">
                  <a16:creationId xmlns:a16="http://schemas.microsoft.com/office/drawing/2014/main" id="{D71D16C9-7F10-4434-B1FE-CE387683BADA}"/>
                </a:ext>
              </a:extLst>
            </p:cNvPr>
            <p:cNvSpPr/>
            <p:nvPr/>
          </p:nvSpPr>
          <p:spPr>
            <a:xfrm rot="16821313">
              <a:off x="10432055" y="4636896"/>
              <a:ext cx="600762" cy="16640"/>
            </a:xfrm>
            <a:custGeom>
              <a:avLst/>
              <a:gdLst>
                <a:gd name="connsiteX0" fmla="*/ -198 w 600762"/>
                <a:gd name="connsiteY0" fmla="*/ -95 h 16640"/>
                <a:gd name="connsiteX1" fmla="*/ 600564 w 600762"/>
                <a:gd name="connsiteY1" fmla="*/ -95 h 16640"/>
                <a:gd name="connsiteX2" fmla="*/ 600564 w 600762"/>
                <a:gd name="connsiteY2" fmla="*/ 16546 h 16640"/>
                <a:gd name="connsiteX3" fmla="*/ -198 w 600762"/>
                <a:gd name="connsiteY3" fmla="*/ 16546 h 1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762" h="16640">
                  <a:moveTo>
                    <a:pt x="-198" y="-95"/>
                  </a:moveTo>
                  <a:lnTo>
                    <a:pt x="600564" y="-95"/>
                  </a:lnTo>
                  <a:lnTo>
                    <a:pt x="600564" y="16546"/>
                  </a:lnTo>
                  <a:lnTo>
                    <a:pt x="-198" y="16546"/>
                  </a:ln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olyline: figure 89">
              <a:extLst>
                <a:ext uri="{FF2B5EF4-FFF2-40B4-BE49-F238E27FC236}">
                  <a16:creationId xmlns:a16="http://schemas.microsoft.com/office/drawing/2014/main" id="{56F2019A-BF41-4DC0-A1DD-B91D349ED7D8}"/>
                </a:ext>
              </a:extLst>
            </p:cNvPr>
            <p:cNvSpPr/>
            <p:nvPr/>
          </p:nvSpPr>
          <p:spPr>
            <a:xfrm rot="19023618">
              <a:off x="10324588" y="4747745"/>
              <a:ext cx="16652" cy="818589"/>
            </a:xfrm>
            <a:custGeom>
              <a:avLst/>
              <a:gdLst>
                <a:gd name="connsiteX0" fmla="*/ -198 w 16652"/>
                <a:gd name="connsiteY0" fmla="*/ -95 h 818589"/>
                <a:gd name="connsiteX1" fmla="*/ 16454 w 16652"/>
                <a:gd name="connsiteY1" fmla="*/ -95 h 818589"/>
                <a:gd name="connsiteX2" fmla="*/ 16454 w 16652"/>
                <a:gd name="connsiteY2" fmla="*/ 818495 h 818589"/>
                <a:gd name="connsiteX3" fmla="*/ -198 w 16652"/>
                <a:gd name="connsiteY3" fmla="*/ 818495 h 818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52" h="818589">
                  <a:moveTo>
                    <a:pt x="-198" y="-95"/>
                  </a:moveTo>
                  <a:lnTo>
                    <a:pt x="16454" y="-95"/>
                  </a:lnTo>
                  <a:lnTo>
                    <a:pt x="16454" y="818495"/>
                  </a:lnTo>
                  <a:lnTo>
                    <a:pt x="-198" y="818495"/>
                  </a:ln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olyline: figure 90">
              <a:extLst>
                <a:ext uri="{FF2B5EF4-FFF2-40B4-BE49-F238E27FC236}">
                  <a16:creationId xmlns:a16="http://schemas.microsoft.com/office/drawing/2014/main" id="{10AC0D9B-B4ED-4335-94F4-6755D4BECBF6}"/>
                </a:ext>
              </a:extLst>
            </p:cNvPr>
            <p:cNvSpPr/>
            <p:nvPr/>
          </p:nvSpPr>
          <p:spPr>
            <a:xfrm rot="18351770">
              <a:off x="10686608" y="5702192"/>
              <a:ext cx="482811" cy="16648"/>
            </a:xfrm>
            <a:custGeom>
              <a:avLst/>
              <a:gdLst>
                <a:gd name="connsiteX0" fmla="*/ -199 w 482811"/>
                <a:gd name="connsiteY0" fmla="*/ -95 h 16648"/>
                <a:gd name="connsiteX1" fmla="*/ 482613 w 482811"/>
                <a:gd name="connsiteY1" fmla="*/ -95 h 16648"/>
                <a:gd name="connsiteX2" fmla="*/ 482613 w 482811"/>
                <a:gd name="connsiteY2" fmla="*/ 16554 h 16648"/>
                <a:gd name="connsiteX3" fmla="*/ -199 w 482811"/>
                <a:gd name="connsiteY3" fmla="*/ 16554 h 1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811" h="16648">
                  <a:moveTo>
                    <a:pt x="-199" y="-95"/>
                  </a:moveTo>
                  <a:lnTo>
                    <a:pt x="482613" y="-95"/>
                  </a:lnTo>
                  <a:lnTo>
                    <a:pt x="482613" y="16554"/>
                  </a:lnTo>
                  <a:lnTo>
                    <a:pt x="-199" y="16554"/>
                  </a:ln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Polyline: figure 91">
              <a:extLst>
                <a:ext uri="{FF2B5EF4-FFF2-40B4-BE49-F238E27FC236}">
                  <a16:creationId xmlns:a16="http://schemas.microsoft.com/office/drawing/2014/main" id="{36AC0743-97E7-465D-A3EF-F601F3AF11FB}"/>
                </a:ext>
              </a:extLst>
            </p:cNvPr>
            <p:cNvSpPr/>
            <p:nvPr/>
          </p:nvSpPr>
          <p:spPr>
            <a:xfrm>
              <a:off x="9837685" y="4665971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9"/>
                    <a:pt x="129199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Polyline: figure 92">
              <a:extLst>
                <a:ext uri="{FF2B5EF4-FFF2-40B4-BE49-F238E27FC236}">
                  <a16:creationId xmlns:a16="http://schemas.microsoft.com/office/drawing/2014/main" id="{01CD9F57-A3F9-482B-8235-A3CFD4B50059}"/>
                </a:ext>
              </a:extLst>
            </p:cNvPr>
            <p:cNvSpPr/>
            <p:nvPr/>
          </p:nvSpPr>
          <p:spPr>
            <a:xfrm>
              <a:off x="10203900" y="4749203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2 w 166462"/>
                <a:gd name="connsiteY1" fmla="*/ 166462 h 166462"/>
                <a:gd name="connsiteX2" fmla="*/ 0 w 166462"/>
                <a:gd name="connsiteY2" fmla="*/ 83231 h 166462"/>
                <a:gd name="connsiteX3" fmla="*/ 83232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9"/>
                    <a:pt x="129199" y="166462"/>
                    <a:pt x="83232" y="166462"/>
                  </a:cubicBezTo>
                  <a:cubicBezTo>
                    <a:pt x="37264" y="166462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2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Polyline: figure 93">
              <a:extLst>
                <a:ext uri="{FF2B5EF4-FFF2-40B4-BE49-F238E27FC236}">
                  <a16:creationId xmlns:a16="http://schemas.microsoft.com/office/drawing/2014/main" id="{4839AE76-61CC-456A-A9F1-A341CC986F8D}"/>
                </a:ext>
              </a:extLst>
            </p:cNvPr>
            <p:cNvSpPr/>
            <p:nvPr/>
          </p:nvSpPr>
          <p:spPr>
            <a:xfrm>
              <a:off x="10037442" y="5073805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fcfcfc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Polyline: figure 94">
              <a:extLst>
                <a:ext uri="{FF2B5EF4-FFF2-40B4-BE49-F238E27FC236}">
                  <a16:creationId xmlns:a16="http://schemas.microsoft.com/office/drawing/2014/main" id="{67BA2261-6933-4165-9454-081D293EC37B}"/>
                </a:ext>
              </a:extLst>
            </p:cNvPr>
            <p:cNvSpPr/>
            <p:nvPr/>
          </p:nvSpPr>
          <p:spPr>
            <a:xfrm>
              <a:off x="11077831" y="5281882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olyline: figure 95">
              <a:extLst>
                <a:ext uri="{FF2B5EF4-FFF2-40B4-BE49-F238E27FC236}">
                  <a16:creationId xmlns:a16="http://schemas.microsoft.com/office/drawing/2014/main" id="{922A95F0-2BEC-4A05-907C-92A305A56666}"/>
                </a:ext>
              </a:extLst>
            </p:cNvPr>
            <p:cNvSpPr/>
            <p:nvPr/>
          </p:nvSpPr>
          <p:spPr>
            <a:xfrm>
              <a:off x="10803167" y="5373432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1 w 166462"/>
                <a:gd name="connsiteY1" fmla="*/ 166462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9"/>
                    <a:pt x="129199" y="166462"/>
                    <a:pt x="83231" y="166462"/>
                  </a:cubicBezTo>
                  <a:cubicBezTo>
                    <a:pt x="37264" y="166462"/>
                    <a:pt x="0" y="129198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fcfcfc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Polyline: figure 96">
              <a:extLst>
                <a:ext uri="{FF2B5EF4-FFF2-40B4-BE49-F238E27FC236}">
                  <a16:creationId xmlns:a16="http://schemas.microsoft.com/office/drawing/2014/main" id="{794C5E38-C6AD-431D-BACF-B5EE74695DD3}"/>
                </a:ext>
              </a:extLst>
            </p:cNvPr>
            <p:cNvSpPr/>
            <p:nvPr/>
          </p:nvSpPr>
          <p:spPr>
            <a:xfrm>
              <a:off x="10994599" y="5639771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olyline: figure 97">
              <a:extLst>
                <a:ext uri="{FF2B5EF4-FFF2-40B4-BE49-F238E27FC236}">
                  <a16:creationId xmlns:a16="http://schemas.microsoft.com/office/drawing/2014/main" id="{DA440B2A-5482-4A5F-B7DF-11D6A63007E4}"/>
                </a:ext>
              </a:extLst>
            </p:cNvPr>
            <p:cNvSpPr/>
            <p:nvPr/>
          </p:nvSpPr>
          <p:spPr>
            <a:xfrm>
              <a:off x="10120674" y="4124974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Polyline: figure 98">
              <a:extLst>
                <a:ext uri="{FF2B5EF4-FFF2-40B4-BE49-F238E27FC236}">
                  <a16:creationId xmlns:a16="http://schemas.microsoft.com/office/drawing/2014/main" id="{9A664E00-7214-4554-B0B0-102DED05F47D}"/>
                </a:ext>
              </a:extLst>
            </p:cNvPr>
            <p:cNvSpPr/>
            <p:nvPr/>
          </p:nvSpPr>
          <p:spPr>
            <a:xfrm>
              <a:off x="10721590" y="3290502"/>
              <a:ext cx="354930" cy="1879162"/>
            </a:xfrm>
            <a:custGeom>
              <a:avLst/>
              <a:gdLst>
                <a:gd name="connsiteX0" fmla="*/ 11731 w 354930"/>
                <a:gd name="connsiteY0" fmla="*/ 1879162 h 1879162"/>
                <a:gd name="connsiteX1" fmla="*/ 0 w 354930"/>
                <a:gd name="connsiteY1" fmla="*/ 1867344 h 1879162"/>
                <a:gd name="connsiteX2" fmla="*/ 337121 w 354930"/>
                <a:gd name="connsiteY2" fmla="*/ 722597 h 1879162"/>
                <a:gd name="connsiteX3" fmla="*/ 242878 w 354930"/>
                <a:gd name="connsiteY3" fmla="*/ 4146 h 1879162"/>
                <a:gd name="connsiteX4" fmla="*/ 259004 w 354930"/>
                <a:gd name="connsiteY4" fmla="*/ 0 h 1879162"/>
                <a:gd name="connsiteX5" fmla="*/ 353758 w 354930"/>
                <a:gd name="connsiteY5" fmla="*/ 722119 h 1879162"/>
                <a:gd name="connsiteX6" fmla="*/ 11731 w 354930"/>
                <a:gd name="connsiteY6" fmla="*/ 1879162 h 187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930" h="1879162">
                  <a:moveTo>
                    <a:pt x="11731" y="1879162"/>
                  </a:moveTo>
                  <a:lnTo>
                    <a:pt x="0" y="1867344"/>
                  </a:lnTo>
                  <a:cubicBezTo>
                    <a:pt x="296868" y="1572859"/>
                    <a:pt x="347182" y="1082278"/>
                    <a:pt x="337121" y="722597"/>
                  </a:cubicBezTo>
                  <a:cubicBezTo>
                    <a:pt x="329576" y="480581"/>
                    <a:pt x="298005" y="239917"/>
                    <a:pt x="242878" y="4146"/>
                  </a:cubicBezTo>
                  <a:lnTo>
                    <a:pt x="259004" y="0"/>
                  </a:lnTo>
                  <a:cubicBezTo>
                    <a:pt x="314420" y="236976"/>
                    <a:pt x="346159" y="478871"/>
                    <a:pt x="353758" y="722119"/>
                  </a:cubicBezTo>
                  <a:cubicBezTo>
                    <a:pt x="363920" y="1085097"/>
                    <a:pt x="312811" y="1580478"/>
                    <a:pt x="11731" y="1879162"/>
                  </a:cubicBez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Polyline: figure 99">
              <a:extLst>
                <a:ext uri="{FF2B5EF4-FFF2-40B4-BE49-F238E27FC236}">
                  <a16:creationId xmlns:a16="http://schemas.microsoft.com/office/drawing/2014/main" id="{5786905C-4FC5-4266-9B31-D7F883626198}"/>
                </a:ext>
              </a:extLst>
            </p:cNvPr>
            <p:cNvSpPr/>
            <p:nvPr/>
          </p:nvSpPr>
          <p:spPr>
            <a:xfrm rot="17894069">
              <a:off x="11005213" y="3702164"/>
              <a:ext cx="600763" cy="16640"/>
            </a:xfrm>
            <a:custGeom>
              <a:avLst/>
              <a:gdLst>
                <a:gd name="connsiteX0" fmla="*/ -199 w 600763"/>
                <a:gd name="connsiteY0" fmla="*/ -95 h 16640"/>
                <a:gd name="connsiteX1" fmla="*/ 600565 w 600763"/>
                <a:gd name="connsiteY1" fmla="*/ -95 h 16640"/>
                <a:gd name="connsiteX2" fmla="*/ 600565 w 600763"/>
                <a:gd name="connsiteY2" fmla="*/ 16546 h 16640"/>
                <a:gd name="connsiteX3" fmla="*/ -199 w 600763"/>
                <a:gd name="connsiteY3" fmla="*/ 16546 h 1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763" h="16640">
                  <a:moveTo>
                    <a:pt x="-199" y="-95"/>
                  </a:moveTo>
                  <a:lnTo>
                    <a:pt x="600565" y="-95"/>
                  </a:lnTo>
                  <a:lnTo>
                    <a:pt x="600565" y="16546"/>
                  </a:lnTo>
                  <a:lnTo>
                    <a:pt x="-199" y="16546"/>
                  </a:ln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Polyline: figure 100">
              <a:extLst>
                <a:ext uri="{FF2B5EF4-FFF2-40B4-BE49-F238E27FC236}">
                  <a16:creationId xmlns:a16="http://schemas.microsoft.com/office/drawing/2014/main" id="{866608A2-6CCB-4CA5-B8A5-749121B5BFAB}"/>
                </a:ext>
              </a:extLst>
            </p:cNvPr>
            <p:cNvSpPr/>
            <p:nvPr/>
          </p:nvSpPr>
          <p:spPr>
            <a:xfrm rot="20096393">
              <a:off x="10759903" y="3665678"/>
              <a:ext cx="16652" cy="818589"/>
            </a:xfrm>
            <a:custGeom>
              <a:avLst/>
              <a:gdLst>
                <a:gd name="connsiteX0" fmla="*/ -199 w 16652"/>
                <a:gd name="connsiteY0" fmla="*/ -95 h 818589"/>
                <a:gd name="connsiteX1" fmla="*/ 16453 w 16652"/>
                <a:gd name="connsiteY1" fmla="*/ -95 h 818589"/>
                <a:gd name="connsiteX2" fmla="*/ 16453 w 16652"/>
                <a:gd name="connsiteY2" fmla="*/ 818495 h 818589"/>
                <a:gd name="connsiteX3" fmla="*/ -199 w 16652"/>
                <a:gd name="connsiteY3" fmla="*/ 818495 h 818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52" h="818589">
                  <a:moveTo>
                    <a:pt x="-199" y="-95"/>
                  </a:moveTo>
                  <a:lnTo>
                    <a:pt x="16453" y="-95"/>
                  </a:lnTo>
                  <a:lnTo>
                    <a:pt x="16453" y="818495"/>
                  </a:lnTo>
                  <a:lnTo>
                    <a:pt x="-199" y="818495"/>
                  </a:ln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olyline: figure 101">
              <a:extLst>
                <a:ext uri="{FF2B5EF4-FFF2-40B4-BE49-F238E27FC236}">
                  <a16:creationId xmlns:a16="http://schemas.microsoft.com/office/drawing/2014/main" id="{3E856F02-3452-40FE-9EC0-6FCBA9A8303B}"/>
                </a:ext>
              </a:extLst>
            </p:cNvPr>
            <p:cNvSpPr/>
            <p:nvPr/>
          </p:nvSpPr>
          <p:spPr>
            <a:xfrm rot="19424547">
              <a:off x="10923256" y="4776124"/>
              <a:ext cx="482811" cy="16648"/>
            </a:xfrm>
            <a:custGeom>
              <a:avLst/>
              <a:gdLst>
                <a:gd name="connsiteX0" fmla="*/ -198 w 482811"/>
                <a:gd name="connsiteY0" fmla="*/ -95 h 16648"/>
                <a:gd name="connsiteX1" fmla="*/ 482614 w 482811"/>
                <a:gd name="connsiteY1" fmla="*/ -95 h 16648"/>
                <a:gd name="connsiteX2" fmla="*/ 482614 w 482811"/>
                <a:gd name="connsiteY2" fmla="*/ 16554 h 16648"/>
                <a:gd name="connsiteX3" fmla="*/ -198 w 482811"/>
                <a:gd name="connsiteY3" fmla="*/ 16554 h 1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811" h="16648">
                  <a:moveTo>
                    <a:pt x="-198" y="-95"/>
                  </a:moveTo>
                  <a:lnTo>
                    <a:pt x="482614" y="-95"/>
                  </a:lnTo>
                  <a:lnTo>
                    <a:pt x="482614" y="16554"/>
                  </a:lnTo>
                  <a:lnTo>
                    <a:pt x="-198" y="16554"/>
                  </a:ln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Polyline: figure 102">
              <a:extLst>
                <a:ext uri="{FF2B5EF4-FFF2-40B4-BE49-F238E27FC236}">
                  <a16:creationId xmlns:a16="http://schemas.microsoft.com/office/drawing/2014/main" id="{5DF4DC32-F148-4CBC-9F52-CE1FFB209BA9}"/>
                </a:ext>
              </a:extLst>
            </p:cNvPr>
            <p:cNvSpPr/>
            <p:nvPr/>
          </p:nvSpPr>
          <p:spPr>
            <a:xfrm>
              <a:off x="11478276" y="3145728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fcfcfc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A7DE675E-39E1-45D0-A879-BCEF777D2266}"/>
                </a:ext>
              </a:extLst>
            </p:cNvPr>
            <p:cNvSpPr/>
            <p:nvPr/>
          </p:nvSpPr>
          <p:spPr>
            <a:xfrm>
              <a:off x="10418114" y="3477121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2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8"/>
                    <a:pt x="129198" y="166462"/>
                    <a:pt x="83231" y="166462"/>
                  </a:cubicBezTo>
                  <a:cubicBezTo>
                    <a:pt x="37264" y="166462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D698523F-96F8-4615-B483-46B80D27114D}"/>
                </a:ext>
              </a:extLst>
            </p:cNvPr>
            <p:cNvSpPr/>
            <p:nvPr/>
          </p:nvSpPr>
          <p:spPr>
            <a:xfrm>
              <a:off x="10741094" y="3668769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Polyline: figure 105">
              <a:extLst>
                <a:ext uri="{FF2B5EF4-FFF2-40B4-BE49-F238E27FC236}">
                  <a16:creationId xmlns:a16="http://schemas.microsoft.com/office/drawing/2014/main" id="{91B1EFDD-DC18-4EE2-8E2F-97BF6B0EDE93}"/>
                </a:ext>
              </a:extLst>
            </p:cNvPr>
            <p:cNvSpPr/>
            <p:nvPr/>
          </p:nvSpPr>
          <p:spPr>
            <a:xfrm>
              <a:off x="10483013" y="3926589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9"/>
                    <a:pt x="129199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fcfcfc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Polyline: figure 106">
              <a:extLst>
                <a:ext uri="{FF2B5EF4-FFF2-40B4-BE49-F238E27FC236}">
                  <a16:creationId xmlns:a16="http://schemas.microsoft.com/office/drawing/2014/main" id="{23095C2C-A956-4AF3-AF5C-AE7C7DCAA555}"/>
                </a:ext>
              </a:extLst>
            </p:cNvPr>
            <p:cNvSpPr/>
            <p:nvPr/>
          </p:nvSpPr>
          <p:spPr>
            <a:xfrm>
              <a:off x="11409265" y="4444030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1 w 166462"/>
                <a:gd name="connsiteY1" fmla="*/ 166462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8"/>
                    <a:pt x="129199" y="166462"/>
                    <a:pt x="83231" y="166462"/>
                  </a:cubicBezTo>
                  <a:cubicBezTo>
                    <a:pt x="37264" y="166462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Polyline: figure 107">
              <a:extLst>
                <a:ext uri="{FF2B5EF4-FFF2-40B4-BE49-F238E27FC236}">
                  <a16:creationId xmlns:a16="http://schemas.microsoft.com/office/drawing/2014/main" id="{A827981E-3278-43D1-A8F4-01B6DD49B5DF}"/>
                </a:ext>
              </a:extLst>
            </p:cNvPr>
            <p:cNvSpPr/>
            <p:nvPr/>
          </p:nvSpPr>
          <p:spPr>
            <a:xfrm>
              <a:off x="11119760" y="4446837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2 w 166462"/>
                <a:gd name="connsiteY1" fmla="*/ 166463 h 166462"/>
                <a:gd name="connsiteX2" fmla="*/ 0 w 166462"/>
                <a:gd name="connsiteY2" fmla="*/ 83231 h 166462"/>
                <a:gd name="connsiteX3" fmla="*/ 83232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9"/>
                    <a:pt x="129199" y="166463"/>
                    <a:pt x="83232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2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Polyline: figure 108">
              <a:extLst>
                <a:ext uri="{FF2B5EF4-FFF2-40B4-BE49-F238E27FC236}">
                  <a16:creationId xmlns:a16="http://schemas.microsoft.com/office/drawing/2014/main" id="{4BA98ED7-5F35-48A0-BB07-4986726DEC3F}"/>
                </a:ext>
              </a:extLst>
            </p:cNvPr>
            <p:cNvSpPr/>
            <p:nvPr/>
          </p:nvSpPr>
          <p:spPr>
            <a:xfrm>
              <a:off x="11220174" y="4759089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1 w 166462"/>
                <a:gd name="connsiteY1" fmla="*/ 166462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9"/>
                    <a:pt x="129199" y="166462"/>
                    <a:pt x="83231" y="166462"/>
                  </a:cubicBezTo>
                  <a:cubicBezTo>
                    <a:pt x="37264" y="166462"/>
                    <a:pt x="0" y="129198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Polyline: figure 109">
              <a:extLst>
                <a:ext uri="{FF2B5EF4-FFF2-40B4-BE49-F238E27FC236}">
                  <a16:creationId xmlns:a16="http://schemas.microsoft.com/office/drawing/2014/main" id="{D849D099-5C87-4AB0-A0B5-CF102B33EF69}"/>
                </a:ext>
              </a:extLst>
            </p:cNvPr>
            <p:cNvSpPr/>
            <p:nvPr/>
          </p:nvSpPr>
          <p:spPr>
            <a:xfrm>
              <a:off x="10853528" y="3049130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Polyline: figure 110">
              <a:extLst>
                <a:ext uri="{FF2B5EF4-FFF2-40B4-BE49-F238E27FC236}">
                  <a16:creationId xmlns:a16="http://schemas.microsoft.com/office/drawing/2014/main" id="{4C6EFEBF-2C0C-4470-8D27-08BFEBF6121B}"/>
                </a:ext>
              </a:extLst>
            </p:cNvPr>
            <p:cNvSpPr/>
            <p:nvPr/>
          </p:nvSpPr>
          <p:spPr>
            <a:xfrm>
              <a:off x="8226579" y="1944880"/>
              <a:ext cx="300783" cy="289910"/>
            </a:xfrm>
            <a:custGeom>
              <a:avLst/>
              <a:gdLst>
                <a:gd name="connsiteX0" fmla="*/ 73923 w 300783"/>
                <a:gd name="connsiteY0" fmla="*/ 225918 h 289910"/>
                <a:gd name="connsiteX1" fmla="*/ 53106 w 300783"/>
                <a:gd name="connsiteY1" fmla="*/ 0 h 289910"/>
                <a:gd name="connsiteX2" fmla="*/ 43274 w 300783"/>
                <a:gd name="connsiteY2" fmla="*/ 9940 h 289910"/>
                <a:gd name="connsiteX3" fmla="*/ 55193 w 300783"/>
                <a:gd name="connsiteY3" fmla="*/ 246633 h 289910"/>
                <a:gd name="connsiteX4" fmla="*/ 291879 w 300783"/>
                <a:gd name="connsiteY4" fmla="*/ 234721 h 289910"/>
                <a:gd name="connsiteX5" fmla="*/ 300783 w 300783"/>
                <a:gd name="connsiteY5" fmla="*/ 223939 h 289910"/>
                <a:gd name="connsiteX6" fmla="*/ 73923 w 300783"/>
                <a:gd name="connsiteY6" fmla="*/ 225918 h 28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0783" h="289910">
                  <a:moveTo>
                    <a:pt x="73923" y="225918"/>
                  </a:moveTo>
                  <a:cubicBezTo>
                    <a:pt x="9307" y="167473"/>
                    <a:pt x="254" y="69267"/>
                    <a:pt x="53106" y="0"/>
                  </a:cubicBezTo>
                  <a:cubicBezTo>
                    <a:pt x="49735" y="3163"/>
                    <a:pt x="46437" y="6447"/>
                    <a:pt x="43274" y="9940"/>
                  </a:cubicBezTo>
                  <a:cubicBezTo>
                    <a:pt x="-18792" y="78595"/>
                    <a:pt x="-13462" y="184561"/>
                    <a:pt x="55193" y="246633"/>
                  </a:cubicBezTo>
                  <a:cubicBezTo>
                    <a:pt x="123840" y="308706"/>
                    <a:pt x="229814" y="303369"/>
                    <a:pt x="291879" y="234721"/>
                  </a:cubicBezTo>
                  <a:cubicBezTo>
                    <a:pt x="295035" y="231228"/>
                    <a:pt x="297977" y="227614"/>
                    <a:pt x="300783" y="223939"/>
                  </a:cubicBezTo>
                  <a:cubicBezTo>
                    <a:pt x="237176" y="283481"/>
                    <a:pt x="138553" y="284336"/>
                    <a:pt x="73923" y="225918"/>
                  </a:cubicBez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Polyline: figure 111">
              <a:extLst>
                <a:ext uri="{FF2B5EF4-FFF2-40B4-BE49-F238E27FC236}">
                  <a16:creationId xmlns:a16="http://schemas.microsoft.com/office/drawing/2014/main" id="{B62BDDB9-5D5A-4BCF-9199-39DF039C0469}"/>
                </a:ext>
              </a:extLst>
            </p:cNvPr>
            <p:cNvSpPr/>
            <p:nvPr/>
          </p:nvSpPr>
          <p:spPr>
            <a:xfrm>
              <a:off x="7939662" y="1520702"/>
              <a:ext cx="690262" cy="690262"/>
            </a:xfrm>
            <a:custGeom>
              <a:avLst/>
              <a:gdLst>
                <a:gd name="connsiteX0" fmla="*/ 690263 w 690262"/>
                <a:gd name="connsiteY0" fmla="*/ 345131 h 690262"/>
                <a:gd name="connsiteX1" fmla="*/ 345131 w 690262"/>
                <a:gd name="connsiteY1" fmla="*/ 690263 h 690262"/>
                <a:gd name="connsiteX2" fmla="*/ 0 w 690262"/>
                <a:gd name="connsiteY2" fmla="*/ 345131 h 690262"/>
                <a:gd name="connsiteX3" fmla="*/ 345131 w 690262"/>
                <a:gd name="connsiteY3" fmla="*/ 0 h 690262"/>
                <a:gd name="connsiteX4" fmla="*/ 690263 w 690262"/>
                <a:gd name="connsiteY4" fmla="*/ 345131 h 69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262" h="690262">
                  <a:moveTo>
                    <a:pt x="690263" y="345131"/>
                  </a:moveTo>
                  <a:cubicBezTo>
                    <a:pt x="690263" y="535742"/>
                    <a:pt x="535742" y="690263"/>
                    <a:pt x="345131" y="690263"/>
                  </a:cubicBezTo>
                  <a:cubicBezTo>
                    <a:pt x="154520" y="690263"/>
                    <a:pt x="0" y="535742"/>
                    <a:pt x="0" y="345131"/>
                  </a:cubicBezTo>
                  <a:cubicBezTo>
                    <a:pt x="0" y="154521"/>
                    <a:pt x="154521" y="0"/>
                    <a:pt x="345131" y="0"/>
                  </a:cubicBezTo>
                  <a:cubicBezTo>
                    <a:pt x="535742" y="0"/>
                    <a:pt x="690263" y="154521"/>
                    <a:pt x="690263" y="345131"/>
                  </a:cubicBez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Polyline: figure 112">
              <a:extLst>
                <a:ext uri="{FF2B5EF4-FFF2-40B4-BE49-F238E27FC236}">
                  <a16:creationId xmlns:a16="http://schemas.microsoft.com/office/drawing/2014/main" id="{5CB724CC-E8BC-444B-916D-D296A60C18D4}"/>
                </a:ext>
              </a:extLst>
            </p:cNvPr>
            <p:cNvSpPr/>
            <p:nvPr/>
          </p:nvSpPr>
          <p:spPr>
            <a:xfrm>
              <a:off x="7314344" y="6115144"/>
              <a:ext cx="220332" cy="91765"/>
            </a:xfrm>
            <a:custGeom>
              <a:avLst/>
              <a:gdLst>
                <a:gd name="connsiteX0" fmla="*/ 40785 w 220332"/>
                <a:gd name="connsiteY0" fmla="*/ 0 h 91765"/>
                <a:gd name="connsiteX1" fmla="*/ 40785 w 220332"/>
                <a:gd name="connsiteY1" fmla="*/ 91766 h 91765"/>
                <a:gd name="connsiteX2" fmla="*/ 220332 w 220332"/>
                <a:gd name="connsiteY2" fmla="*/ 31914 h 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332" h="91765">
                  <a:moveTo>
                    <a:pt x="40785" y="0"/>
                  </a:moveTo>
                  <a:cubicBezTo>
                    <a:pt x="40785" y="0"/>
                    <a:pt x="-50981" y="91766"/>
                    <a:pt x="40785" y="91766"/>
                  </a:cubicBezTo>
                  <a:cubicBezTo>
                    <a:pt x="132557" y="91766"/>
                    <a:pt x="220332" y="31914"/>
                    <a:pt x="220332" y="31914"/>
                  </a:cubicBez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Polyline: figure 113">
              <a:extLst>
                <a:ext uri="{FF2B5EF4-FFF2-40B4-BE49-F238E27FC236}">
                  <a16:creationId xmlns:a16="http://schemas.microsoft.com/office/drawing/2014/main" id="{76D1B337-1F6D-4420-ABF2-48E933BE68DE}"/>
                </a:ext>
              </a:extLst>
            </p:cNvPr>
            <p:cNvSpPr/>
            <p:nvPr/>
          </p:nvSpPr>
          <p:spPr>
            <a:xfrm>
              <a:off x="8685881" y="5984525"/>
              <a:ext cx="171124" cy="161470"/>
            </a:xfrm>
            <a:custGeom>
              <a:avLst/>
              <a:gdLst>
                <a:gd name="connsiteX0" fmla="*/ 4055 w 171124"/>
                <a:gd name="connsiteY0" fmla="*/ 73103 h 161470"/>
                <a:gd name="connsiteX1" fmla="*/ 54996 w 171124"/>
                <a:gd name="connsiteY1" fmla="*/ 149437 h 161470"/>
                <a:gd name="connsiteX2" fmla="*/ 171125 w 171124"/>
                <a:gd name="connsiteY2" fmla="*/ 0 h 16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124" h="161470">
                  <a:moveTo>
                    <a:pt x="4055" y="73103"/>
                  </a:moveTo>
                  <a:cubicBezTo>
                    <a:pt x="4055" y="73103"/>
                    <a:pt x="-21345" y="200377"/>
                    <a:pt x="54996" y="149437"/>
                  </a:cubicBezTo>
                  <a:cubicBezTo>
                    <a:pt x="131329" y="98503"/>
                    <a:pt x="171125" y="0"/>
                    <a:pt x="171125" y="0"/>
                  </a:cubicBez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Polyline: figure 114">
              <a:extLst>
                <a:ext uri="{FF2B5EF4-FFF2-40B4-BE49-F238E27FC236}">
                  <a16:creationId xmlns:a16="http://schemas.microsoft.com/office/drawing/2014/main" id="{FB8B22E4-BDE0-4064-B43B-E063DACB5C6C}"/>
                </a:ext>
              </a:extLst>
            </p:cNvPr>
            <p:cNvSpPr/>
            <p:nvPr/>
          </p:nvSpPr>
          <p:spPr>
            <a:xfrm>
              <a:off x="7117385" y="3078778"/>
              <a:ext cx="752452" cy="914393"/>
            </a:xfrm>
            <a:custGeom>
              <a:avLst/>
              <a:gdLst>
                <a:gd name="connsiteX0" fmla="*/ 580881 w 752452"/>
                <a:gd name="connsiteY0" fmla="*/ 0 h 914393"/>
                <a:gd name="connsiteX1" fmla="*/ 521030 w 752452"/>
                <a:gd name="connsiteY1" fmla="*/ 139651 h 914393"/>
                <a:gd name="connsiteX2" fmla="*/ 153953 w 752452"/>
                <a:gd name="connsiteY2" fmla="*/ 626430 h 914393"/>
                <a:gd name="connsiteX3" fmla="*/ 42239 w 752452"/>
                <a:gd name="connsiteY3" fmla="*/ 913707 h 914393"/>
                <a:gd name="connsiteX4" fmla="*/ 273656 w 752452"/>
                <a:gd name="connsiteY4" fmla="*/ 662335 h 914393"/>
                <a:gd name="connsiteX5" fmla="*/ 704568 w 752452"/>
                <a:gd name="connsiteY5" fmla="*/ 235408 h 914393"/>
                <a:gd name="connsiteX6" fmla="*/ 752453 w 752452"/>
                <a:gd name="connsiteY6" fmla="*/ 39903 h 91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2452" h="914393">
                  <a:moveTo>
                    <a:pt x="580881" y="0"/>
                  </a:moveTo>
                  <a:lnTo>
                    <a:pt x="521030" y="139651"/>
                  </a:lnTo>
                  <a:lnTo>
                    <a:pt x="153953" y="626430"/>
                  </a:lnTo>
                  <a:cubicBezTo>
                    <a:pt x="153953" y="626430"/>
                    <a:pt x="-97412" y="897743"/>
                    <a:pt x="42239" y="913707"/>
                  </a:cubicBezTo>
                  <a:cubicBezTo>
                    <a:pt x="181883" y="929664"/>
                    <a:pt x="273656" y="662335"/>
                    <a:pt x="273656" y="662335"/>
                  </a:cubicBezTo>
                  <a:lnTo>
                    <a:pt x="704568" y="235408"/>
                  </a:lnTo>
                  <a:lnTo>
                    <a:pt x="752453" y="39903"/>
                  </a:lnTo>
                  <a:close/>
                </a:path>
              </a:pathLst>
            </a:custGeom>
            <a:solidFill>
              <a:srgbClr val="FFB8B8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Polyline: figure 115">
              <a:extLst>
                <a:ext uri="{FF2B5EF4-FFF2-40B4-BE49-F238E27FC236}">
                  <a16:creationId xmlns:a16="http://schemas.microsoft.com/office/drawing/2014/main" id="{6073E163-92AC-41B2-8607-E76440D0204E}"/>
                </a:ext>
              </a:extLst>
            </p:cNvPr>
            <p:cNvSpPr/>
            <p:nvPr/>
          </p:nvSpPr>
          <p:spPr>
            <a:xfrm>
              <a:off x="7620678" y="2512206"/>
              <a:ext cx="261126" cy="678726"/>
            </a:xfrm>
            <a:custGeom>
              <a:avLst/>
              <a:gdLst>
                <a:gd name="connsiteX0" fmla="*/ 261127 w 261126"/>
                <a:gd name="connsiteY0" fmla="*/ 0 h 678726"/>
                <a:gd name="connsiteX1" fmla="*/ 203294 w 261126"/>
                <a:gd name="connsiteY1" fmla="*/ 16193 h 678726"/>
                <a:gd name="connsiteX2" fmla="*/ 1780 w 261126"/>
                <a:gd name="connsiteY2" fmla="*/ 498745 h 678726"/>
                <a:gd name="connsiteX3" fmla="*/ 181327 w 261126"/>
                <a:gd name="connsiteY3" fmla="*/ 678293 h 678726"/>
                <a:gd name="connsiteX4" fmla="*/ 261127 w 261126"/>
                <a:gd name="connsiteY4" fmla="*/ 0 h 67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26" h="678726">
                  <a:moveTo>
                    <a:pt x="261127" y="0"/>
                  </a:moveTo>
                  <a:lnTo>
                    <a:pt x="203294" y="16193"/>
                  </a:lnTo>
                  <a:cubicBezTo>
                    <a:pt x="203294" y="16193"/>
                    <a:pt x="-22159" y="414955"/>
                    <a:pt x="1780" y="498745"/>
                  </a:cubicBezTo>
                  <a:cubicBezTo>
                    <a:pt x="25719" y="582536"/>
                    <a:pt x="133449" y="686275"/>
                    <a:pt x="181327" y="678293"/>
                  </a:cubicBezTo>
                  <a:cubicBezTo>
                    <a:pt x="229205" y="670311"/>
                    <a:pt x="261127" y="0"/>
                    <a:pt x="261127" y="0"/>
                  </a:cubicBez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Polyline: figure 116">
              <a:extLst>
                <a:ext uri="{FF2B5EF4-FFF2-40B4-BE49-F238E27FC236}">
                  <a16:creationId xmlns:a16="http://schemas.microsoft.com/office/drawing/2014/main" id="{1CF77187-3940-469D-B676-677FBC3B5907}"/>
                </a:ext>
              </a:extLst>
            </p:cNvPr>
            <p:cNvSpPr/>
            <p:nvPr/>
          </p:nvSpPr>
          <p:spPr>
            <a:xfrm>
              <a:off x="7941656" y="2007090"/>
              <a:ext cx="538641" cy="900122"/>
            </a:xfrm>
            <a:custGeom>
              <a:avLst/>
              <a:gdLst>
                <a:gd name="connsiteX0" fmla="*/ 123687 w 538641"/>
                <a:gd name="connsiteY0" fmla="*/ 74204 h 900122"/>
                <a:gd name="connsiteX1" fmla="*/ 139651 w 538641"/>
                <a:gd name="connsiteY1" fmla="*/ 369456 h 900122"/>
                <a:gd name="connsiteX2" fmla="*/ 0 w 538641"/>
                <a:gd name="connsiteY2" fmla="*/ 453247 h 900122"/>
                <a:gd name="connsiteX3" fmla="*/ 15957 w 538641"/>
                <a:gd name="connsiteY3" fmla="*/ 900123 h 900122"/>
                <a:gd name="connsiteX4" fmla="*/ 207477 w 538641"/>
                <a:gd name="connsiteY4" fmla="*/ 828305 h 900122"/>
                <a:gd name="connsiteX5" fmla="*/ 379043 w 538641"/>
                <a:gd name="connsiteY5" fmla="*/ 560977 h 900122"/>
                <a:gd name="connsiteX6" fmla="*/ 538642 w 538641"/>
                <a:gd name="connsiteY6" fmla="*/ 409359 h 900122"/>
                <a:gd name="connsiteX7" fmla="*/ 367076 w 538641"/>
                <a:gd name="connsiteY7" fmla="*/ 94152 h 900122"/>
                <a:gd name="connsiteX8" fmla="*/ 123687 w 538641"/>
                <a:gd name="connsiteY8" fmla="*/ 74204 h 900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8641" h="900122">
                  <a:moveTo>
                    <a:pt x="123687" y="74204"/>
                  </a:moveTo>
                  <a:cubicBezTo>
                    <a:pt x="123687" y="74204"/>
                    <a:pt x="183538" y="321578"/>
                    <a:pt x="139651" y="369456"/>
                  </a:cubicBezTo>
                  <a:cubicBezTo>
                    <a:pt x="95757" y="417335"/>
                    <a:pt x="0" y="453247"/>
                    <a:pt x="0" y="453247"/>
                  </a:cubicBezTo>
                  <a:lnTo>
                    <a:pt x="15957" y="900123"/>
                  </a:lnTo>
                  <a:cubicBezTo>
                    <a:pt x="15957" y="900123"/>
                    <a:pt x="199495" y="836280"/>
                    <a:pt x="207477" y="828305"/>
                  </a:cubicBezTo>
                  <a:cubicBezTo>
                    <a:pt x="215459" y="820323"/>
                    <a:pt x="379043" y="560977"/>
                    <a:pt x="379043" y="560977"/>
                  </a:cubicBezTo>
                  <a:lnTo>
                    <a:pt x="538642" y="409359"/>
                  </a:lnTo>
                  <a:cubicBezTo>
                    <a:pt x="538642" y="409359"/>
                    <a:pt x="295259" y="293648"/>
                    <a:pt x="367076" y="94152"/>
                  </a:cubicBezTo>
                  <a:cubicBezTo>
                    <a:pt x="438894" y="-105350"/>
                    <a:pt x="123687" y="74204"/>
                    <a:pt x="123687" y="74204"/>
                  </a:cubicBezTo>
                  <a:close/>
                </a:path>
              </a:pathLst>
            </a:custGeom>
            <a:solidFill>
              <a:srgbClr val="FFB8B8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Polyline: figure 117">
              <a:extLst>
                <a:ext uri="{FF2B5EF4-FFF2-40B4-BE49-F238E27FC236}">
                  <a16:creationId xmlns:a16="http://schemas.microsoft.com/office/drawing/2014/main" id="{405306D0-A775-4BB1-B350-19615B6FB32F}"/>
                </a:ext>
              </a:extLst>
            </p:cNvPr>
            <p:cNvSpPr/>
            <p:nvPr/>
          </p:nvSpPr>
          <p:spPr>
            <a:xfrm>
              <a:off x="8005498" y="1758104"/>
              <a:ext cx="414956" cy="414956"/>
            </a:xfrm>
            <a:custGeom>
              <a:avLst/>
              <a:gdLst>
                <a:gd name="connsiteX0" fmla="*/ 414956 w 414956"/>
                <a:gd name="connsiteY0" fmla="*/ 207478 h 414956"/>
                <a:gd name="connsiteX1" fmla="*/ 207478 w 414956"/>
                <a:gd name="connsiteY1" fmla="*/ 414956 h 414956"/>
                <a:gd name="connsiteX2" fmla="*/ 0 w 414956"/>
                <a:gd name="connsiteY2" fmla="*/ 207478 h 414956"/>
                <a:gd name="connsiteX3" fmla="*/ 207478 w 414956"/>
                <a:gd name="connsiteY3" fmla="*/ 0 h 414956"/>
                <a:gd name="connsiteX4" fmla="*/ 414956 w 414956"/>
                <a:gd name="connsiteY4" fmla="*/ 207478 h 41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956" h="414956">
                  <a:moveTo>
                    <a:pt x="414956" y="207478"/>
                  </a:moveTo>
                  <a:cubicBezTo>
                    <a:pt x="414956" y="322065"/>
                    <a:pt x="322065" y="414956"/>
                    <a:pt x="207478" y="414956"/>
                  </a:cubicBezTo>
                  <a:cubicBezTo>
                    <a:pt x="92891" y="414956"/>
                    <a:pt x="0" y="322065"/>
                    <a:pt x="0" y="207478"/>
                  </a:cubicBezTo>
                  <a:cubicBezTo>
                    <a:pt x="0" y="92891"/>
                    <a:pt x="92891" y="0"/>
                    <a:pt x="207478" y="0"/>
                  </a:cubicBezTo>
                  <a:cubicBezTo>
                    <a:pt x="322065" y="0"/>
                    <a:pt x="414956" y="92891"/>
                    <a:pt x="414956" y="207478"/>
                  </a:cubicBezTo>
                  <a:close/>
                </a:path>
              </a:pathLst>
            </a:custGeom>
            <a:solidFill>
              <a:srgbClr val="FFB8B8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Polyline: figure 118">
              <a:extLst>
                <a:ext uri="{FF2B5EF4-FFF2-40B4-BE49-F238E27FC236}">
                  <a16:creationId xmlns:a16="http://schemas.microsoft.com/office/drawing/2014/main" id="{61699097-E6FD-43EF-835D-E53DD643EF01}"/>
                </a:ext>
              </a:extLst>
            </p:cNvPr>
            <p:cNvSpPr/>
            <p:nvPr/>
          </p:nvSpPr>
          <p:spPr>
            <a:xfrm>
              <a:off x="7201715" y="2400485"/>
              <a:ext cx="2030254" cy="3760386"/>
            </a:xfrm>
            <a:custGeom>
              <a:avLst/>
              <a:gdLst>
                <a:gd name="connsiteX0" fmla="*/ 775847 w 2030254"/>
                <a:gd name="connsiteY0" fmla="*/ 39903 h 3760386"/>
                <a:gd name="connsiteX1" fmla="*/ 620239 w 2030254"/>
                <a:gd name="connsiteY1" fmla="*/ 135660 h 3760386"/>
                <a:gd name="connsiteX2" fmla="*/ 608273 w 2030254"/>
                <a:gd name="connsiteY2" fmla="*/ 331171 h 3760386"/>
                <a:gd name="connsiteX3" fmla="*/ 576351 w 2030254"/>
                <a:gd name="connsiteY3" fmla="*/ 542640 h 3760386"/>
                <a:gd name="connsiteX4" fmla="*/ 584333 w 2030254"/>
                <a:gd name="connsiteY4" fmla="*/ 786022 h 3760386"/>
                <a:gd name="connsiteX5" fmla="*/ 61649 w 2030254"/>
                <a:gd name="connsiteY5" fmla="*/ 3726626 h 3760386"/>
                <a:gd name="connsiteX6" fmla="*/ 767872 w 2030254"/>
                <a:gd name="connsiteY6" fmla="*/ 3662783 h 3760386"/>
                <a:gd name="connsiteX7" fmla="*/ 692063 w 2030254"/>
                <a:gd name="connsiteY7" fmla="*/ 2501709 h 3760386"/>
                <a:gd name="connsiteX8" fmla="*/ 1629703 w 2030254"/>
                <a:gd name="connsiteY8" fmla="*/ 3626877 h 3760386"/>
                <a:gd name="connsiteX9" fmla="*/ 1984806 w 2030254"/>
                <a:gd name="connsiteY9" fmla="*/ 3195959 h 3760386"/>
                <a:gd name="connsiteX10" fmla="*/ 1218739 w 2030254"/>
                <a:gd name="connsiteY10" fmla="*/ 1823416 h 3760386"/>
                <a:gd name="connsiteX11" fmla="*/ 1122975 w 2030254"/>
                <a:gd name="connsiteY11" fmla="*/ 849865 h 3760386"/>
                <a:gd name="connsiteX12" fmla="*/ 1258635 w 2030254"/>
                <a:gd name="connsiteY12" fmla="*/ 506727 h 3760386"/>
                <a:gd name="connsiteX13" fmla="*/ 1410252 w 2030254"/>
                <a:gd name="connsiteY13" fmla="*/ 91773 h 3760386"/>
                <a:gd name="connsiteX14" fmla="*/ 1286565 w 2030254"/>
                <a:gd name="connsiteY14" fmla="*/ 0 h 3760386"/>
                <a:gd name="connsiteX15" fmla="*/ 1115000 w 2030254"/>
                <a:gd name="connsiteY15" fmla="*/ 79799 h 3760386"/>
                <a:gd name="connsiteX16" fmla="*/ 815750 w 2030254"/>
                <a:gd name="connsiteY16" fmla="*/ 430919 h 3760386"/>
                <a:gd name="connsiteX17" fmla="*/ 775847 w 2030254"/>
                <a:gd name="connsiteY17" fmla="*/ 39903 h 376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30254" h="3760386">
                  <a:moveTo>
                    <a:pt x="775847" y="39903"/>
                  </a:moveTo>
                  <a:cubicBezTo>
                    <a:pt x="775847" y="39903"/>
                    <a:pt x="628221" y="79799"/>
                    <a:pt x="620239" y="135660"/>
                  </a:cubicBezTo>
                  <a:cubicBezTo>
                    <a:pt x="612263" y="191520"/>
                    <a:pt x="620239" y="307232"/>
                    <a:pt x="608273" y="331171"/>
                  </a:cubicBezTo>
                  <a:cubicBezTo>
                    <a:pt x="596299" y="355110"/>
                    <a:pt x="560394" y="391016"/>
                    <a:pt x="576351" y="542640"/>
                  </a:cubicBezTo>
                  <a:cubicBezTo>
                    <a:pt x="592309" y="694257"/>
                    <a:pt x="584333" y="786022"/>
                    <a:pt x="584333" y="786022"/>
                  </a:cubicBezTo>
                  <a:cubicBezTo>
                    <a:pt x="584333" y="786022"/>
                    <a:pt x="-225628" y="3642835"/>
                    <a:pt x="61649" y="3726626"/>
                  </a:cubicBezTo>
                  <a:cubicBezTo>
                    <a:pt x="348926" y="3810416"/>
                    <a:pt x="771862" y="3718643"/>
                    <a:pt x="767872" y="3662783"/>
                  </a:cubicBezTo>
                  <a:cubicBezTo>
                    <a:pt x="763881" y="3606929"/>
                    <a:pt x="692063" y="2501709"/>
                    <a:pt x="692063" y="2501709"/>
                  </a:cubicBezTo>
                  <a:cubicBezTo>
                    <a:pt x="692063" y="2501709"/>
                    <a:pt x="1111009" y="3970015"/>
                    <a:pt x="1629703" y="3626877"/>
                  </a:cubicBezTo>
                  <a:cubicBezTo>
                    <a:pt x="2148396" y="3283740"/>
                    <a:pt x="2032684" y="3219898"/>
                    <a:pt x="1984806" y="3195959"/>
                  </a:cubicBezTo>
                  <a:cubicBezTo>
                    <a:pt x="1936928" y="3172020"/>
                    <a:pt x="1214748" y="2034885"/>
                    <a:pt x="1218739" y="1823416"/>
                  </a:cubicBezTo>
                  <a:cubicBezTo>
                    <a:pt x="1222723" y="1611948"/>
                    <a:pt x="1210757" y="949612"/>
                    <a:pt x="1122975" y="849865"/>
                  </a:cubicBezTo>
                  <a:cubicBezTo>
                    <a:pt x="1122975" y="849865"/>
                    <a:pt x="1214748" y="546624"/>
                    <a:pt x="1258635" y="506727"/>
                  </a:cubicBezTo>
                  <a:cubicBezTo>
                    <a:pt x="1302522" y="466831"/>
                    <a:pt x="1410252" y="91773"/>
                    <a:pt x="1410252" y="91773"/>
                  </a:cubicBezTo>
                  <a:cubicBezTo>
                    <a:pt x="1410252" y="91773"/>
                    <a:pt x="1342426" y="0"/>
                    <a:pt x="1286565" y="0"/>
                  </a:cubicBezTo>
                  <a:cubicBezTo>
                    <a:pt x="1230705" y="0"/>
                    <a:pt x="1178835" y="19955"/>
                    <a:pt x="1115000" y="79799"/>
                  </a:cubicBezTo>
                  <a:cubicBezTo>
                    <a:pt x="1051158" y="139651"/>
                    <a:pt x="815750" y="430919"/>
                    <a:pt x="815750" y="430919"/>
                  </a:cubicBezTo>
                  <a:cubicBezTo>
                    <a:pt x="815750" y="430919"/>
                    <a:pt x="739941" y="95764"/>
                    <a:pt x="775847" y="39903"/>
                  </a:cubicBez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Polyline: figure 119">
              <a:extLst>
                <a:ext uri="{FF2B5EF4-FFF2-40B4-BE49-F238E27FC236}">
                  <a16:creationId xmlns:a16="http://schemas.microsoft.com/office/drawing/2014/main" id="{0D6AE048-9348-4523-BF45-5C39E01EDE10}"/>
                </a:ext>
              </a:extLst>
            </p:cNvPr>
            <p:cNvSpPr/>
            <p:nvPr/>
          </p:nvSpPr>
          <p:spPr>
            <a:xfrm>
              <a:off x="8035419" y="1660351"/>
              <a:ext cx="351116" cy="239397"/>
            </a:xfrm>
            <a:custGeom>
              <a:avLst/>
              <a:gdLst>
                <a:gd name="connsiteX0" fmla="*/ 351117 w 351116"/>
                <a:gd name="connsiteY0" fmla="*/ 119699 h 239397"/>
                <a:gd name="connsiteX1" fmla="*/ 175558 w 351116"/>
                <a:gd name="connsiteY1" fmla="*/ 239397 h 239397"/>
                <a:gd name="connsiteX2" fmla="*/ 0 w 351116"/>
                <a:gd name="connsiteY2" fmla="*/ 119699 h 239397"/>
                <a:gd name="connsiteX3" fmla="*/ 175558 w 351116"/>
                <a:gd name="connsiteY3" fmla="*/ 0 h 239397"/>
                <a:gd name="connsiteX4" fmla="*/ 351117 w 351116"/>
                <a:gd name="connsiteY4" fmla="*/ 119699 h 23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116" h="239397">
                  <a:moveTo>
                    <a:pt x="351117" y="119699"/>
                  </a:moveTo>
                  <a:cubicBezTo>
                    <a:pt x="351117" y="185806"/>
                    <a:pt x="272517" y="239397"/>
                    <a:pt x="175558" y="239397"/>
                  </a:cubicBezTo>
                  <a:cubicBezTo>
                    <a:pt x="78600" y="239397"/>
                    <a:pt x="0" y="185806"/>
                    <a:pt x="0" y="119699"/>
                  </a:cubicBezTo>
                  <a:cubicBezTo>
                    <a:pt x="0" y="53591"/>
                    <a:pt x="78600" y="0"/>
                    <a:pt x="175558" y="0"/>
                  </a:cubicBezTo>
                  <a:cubicBezTo>
                    <a:pt x="272517" y="0"/>
                    <a:pt x="351117" y="53591"/>
                    <a:pt x="351117" y="119699"/>
                  </a:cubicBez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Polyline: figure 120">
              <a:extLst>
                <a:ext uri="{FF2B5EF4-FFF2-40B4-BE49-F238E27FC236}">
                  <a16:creationId xmlns:a16="http://schemas.microsoft.com/office/drawing/2014/main" id="{ACCDCBE0-F622-43B6-ACF2-E1D212A3A9AD}"/>
                </a:ext>
              </a:extLst>
            </p:cNvPr>
            <p:cNvSpPr/>
            <p:nvPr/>
          </p:nvSpPr>
          <p:spPr>
            <a:xfrm>
              <a:off x="8342648" y="1436913"/>
              <a:ext cx="335156" cy="335156"/>
            </a:xfrm>
            <a:custGeom>
              <a:avLst/>
              <a:gdLst>
                <a:gd name="connsiteX0" fmla="*/ 335157 w 335156"/>
                <a:gd name="connsiteY0" fmla="*/ 167578 h 335156"/>
                <a:gd name="connsiteX1" fmla="*/ 167578 w 335156"/>
                <a:gd name="connsiteY1" fmla="*/ 335157 h 335156"/>
                <a:gd name="connsiteX2" fmla="*/ 0 w 335156"/>
                <a:gd name="connsiteY2" fmla="*/ 167578 h 335156"/>
                <a:gd name="connsiteX3" fmla="*/ 167578 w 335156"/>
                <a:gd name="connsiteY3" fmla="*/ 0 h 335156"/>
                <a:gd name="connsiteX4" fmla="*/ 335157 w 335156"/>
                <a:gd name="connsiteY4" fmla="*/ 167578 h 33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156" h="335156">
                  <a:moveTo>
                    <a:pt x="335157" y="167578"/>
                  </a:moveTo>
                  <a:cubicBezTo>
                    <a:pt x="335157" y="260129"/>
                    <a:pt x="260129" y="335157"/>
                    <a:pt x="167578" y="335157"/>
                  </a:cubicBezTo>
                  <a:cubicBezTo>
                    <a:pt x="75027" y="335157"/>
                    <a:pt x="0" y="260129"/>
                    <a:pt x="0" y="167578"/>
                  </a:cubicBezTo>
                  <a:cubicBezTo>
                    <a:pt x="0" y="75027"/>
                    <a:pt x="75027" y="0"/>
                    <a:pt x="167578" y="0"/>
                  </a:cubicBezTo>
                  <a:cubicBezTo>
                    <a:pt x="260129" y="0"/>
                    <a:pt x="335157" y="75027"/>
                    <a:pt x="335157" y="167578"/>
                  </a:cubicBez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Polyline: figure 121">
              <a:extLst>
                <a:ext uri="{FF2B5EF4-FFF2-40B4-BE49-F238E27FC236}">
                  <a16:creationId xmlns:a16="http://schemas.microsoft.com/office/drawing/2014/main" id="{21421D94-8DB8-4868-B2B9-DAEFBADB66C6}"/>
                </a:ext>
              </a:extLst>
            </p:cNvPr>
            <p:cNvSpPr/>
            <p:nvPr/>
          </p:nvSpPr>
          <p:spPr>
            <a:xfrm>
              <a:off x="8462342" y="1570576"/>
              <a:ext cx="335162" cy="181546"/>
            </a:xfrm>
            <a:custGeom>
              <a:avLst/>
              <a:gdLst>
                <a:gd name="connsiteX0" fmla="*/ 167581 w 335162"/>
                <a:gd name="connsiteY0" fmla="*/ 153616 h 181546"/>
                <a:gd name="connsiteX1" fmla="*/ 626 w 335162"/>
                <a:gd name="connsiteY1" fmla="*/ 0 h 181546"/>
                <a:gd name="connsiteX2" fmla="*/ 0 w 335162"/>
                <a:gd name="connsiteY2" fmla="*/ 13965 h 181546"/>
                <a:gd name="connsiteX3" fmla="*/ 167581 w 335162"/>
                <a:gd name="connsiteY3" fmla="*/ 181546 h 181546"/>
                <a:gd name="connsiteX4" fmla="*/ 335162 w 335162"/>
                <a:gd name="connsiteY4" fmla="*/ 13965 h 181546"/>
                <a:gd name="connsiteX5" fmla="*/ 334536 w 335162"/>
                <a:gd name="connsiteY5" fmla="*/ 0 h 181546"/>
                <a:gd name="connsiteX6" fmla="*/ 167581 w 335162"/>
                <a:gd name="connsiteY6" fmla="*/ 153616 h 18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162" h="181546">
                  <a:moveTo>
                    <a:pt x="167581" y="153616"/>
                  </a:moveTo>
                  <a:cubicBezTo>
                    <a:pt x="80459" y="153603"/>
                    <a:pt x="7881" y="86826"/>
                    <a:pt x="626" y="0"/>
                  </a:cubicBezTo>
                  <a:cubicBezTo>
                    <a:pt x="249" y="4610"/>
                    <a:pt x="0" y="9261"/>
                    <a:pt x="0" y="13965"/>
                  </a:cubicBezTo>
                  <a:cubicBezTo>
                    <a:pt x="0" y="106518"/>
                    <a:pt x="75028" y="181546"/>
                    <a:pt x="167581" y="181546"/>
                  </a:cubicBezTo>
                  <a:cubicBezTo>
                    <a:pt x="260134" y="181546"/>
                    <a:pt x="335162" y="106518"/>
                    <a:pt x="335162" y="13965"/>
                  </a:cubicBezTo>
                  <a:cubicBezTo>
                    <a:pt x="335162" y="9261"/>
                    <a:pt x="334913" y="4610"/>
                    <a:pt x="334536" y="0"/>
                  </a:cubicBezTo>
                  <a:cubicBezTo>
                    <a:pt x="327281" y="86826"/>
                    <a:pt x="254703" y="153603"/>
                    <a:pt x="167581" y="153616"/>
                  </a:cubicBez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Polyline: figure 122">
              <a:extLst>
                <a:ext uri="{FF2B5EF4-FFF2-40B4-BE49-F238E27FC236}">
                  <a16:creationId xmlns:a16="http://schemas.microsoft.com/office/drawing/2014/main" id="{721C8243-92C3-463C-AD64-921CD093D5EF}"/>
                </a:ext>
              </a:extLst>
            </p:cNvPr>
            <p:cNvSpPr/>
            <p:nvPr/>
          </p:nvSpPr>
          <p:spPr>
            <a:xfrm>
              <a:off x="6385892" y="3126197"/>
              <a:ext cx="825272" cy="825272"/>
            </a:xfrm>
            <a:custGeom>
              <a:avLst/>
              <a:gdLst>
                <a:gd name="connsiteX0" fmla="*/ 0 w 825272"/>
                <a:gd name="connsiteY0" fmla="*/ 0 h 825272"/>
                <a:gd name="connsiteX1" fmla="*/ 825273 w 825272"/>
                <a:gd name="connsiteY1" fmla="*/ 0 h 825272"/>
                <a:gd name="connsiteX2" fmla="*/ 825273 w 825272"/>
                <a:gd name="connsiteY2" fmla="*/ 825273 h 825272"/>
                <a:gd name="connsiteX3" fmla="*/ 0 w 825272"/>
                <a:gd name="connsiteY3" fmla="*/ 825273 h 82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272" h="825272">
                  <a:moveTo>
                    <a:pt x="0" y="0"/>
                  </a:moveTo>
                  <a:lnTo>
                    <a:pt x="825273" y="0"/>
                  </a:lnTo>
                  <a:lnTo>
                    <a:pt x="825273" y="825273"/>
                  </a:lnTo>
                  <a:lnTo>
                    <a:pt x="0" y="825273"/>
                  </a:ln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Polyline: figure 123">
              <a:extLst>
                <a:ext uri="{FF2B5EF4-FFF2-40B4-BE49-F238E27FC236}">
                  <a16:creationId xmlns:a16="http://schemas.microsoft.com/office/drawing/2014/main" id="{254BF6C0-0FE4-4E47-A8DC-BBD68C3BFF02}"/>
                </a:ext>
              </a:extLst>
            </p:cNvPr>
            <p:cNvSpPr/>
            <p:nvPr/>
          </p:nvSpPr>
          <p:spPr>
            <a:xfrm>
              <a:off x="6668161" y="3257036"/>
              <a:ext cx="419818" cy="549836"/>
            </a:xfrm>
            <a:custGeom>
              <a:avLst/>
              <a:gdLst>
                <a:gd name="connsiteX0" fmla="*/ 0 w 419818"/>
                <a:gd name="connsiteY0" fmla="*/ 270267 h 549836"/>
                <a:gd name="connsiteX1" fmla="*/ 139207 w 419818"/>
                <a:gd name="connsiteY1" fmla="*/ 160895 h 549836"/>
                <a:gd name="connsiteX2" fmla="*/ 263493 w 419818"/>
                <a:gd name="connsiteY2" fmla="*/ 1807 h 549836"/>
                <a:gd name="connsiteX3" fmla="*/ 288347 w 419818"/>
                <a:gd name="connsiteY3" fmla="*/ 205637 h 549836"/>
                <a:gd name="connsiteX4" fmla="*/ 417607 w 419818"/>
                <a:gd name="connsiteY4" fmla="*/ 235465 h 549836"/>
                <a:gd name="connsiteX5" fmla="*/ 417977 w 419818"/>
                <a:gd name="connsiteY5" fmla="*/ 463214 h 549836"/>
                <a:gd name="connsiteX6" fmla="*/ 400828 w 419818"/>
                <a:gd name="connsiteY6" fmla="*/ 517600 h 549836"/>
                <a:gd name="connsiteX7" fmla="*/ 328122 w 419818"/>
                <a:gd name="connsiteY7" fmla="*/ 548673 h 549836"/>
                <a:gd name="connsiteX8" fmla="*/ 244965 w 419818"/>
                <a:gd name="connsiteY8" fmla="*/ 544326 h 549836"/>
                <a:gd name="connsiteX9" fmla="*/ 104405 w 419818"/>
                <a:gd name="connsiteY9" fmla="*/ 503931 h 549836"/>
                <a:gd name="connsiteX10" fmla="*/ 104405 w 419818"/>
                <a:gd name="connsiteY10" fmla="*/ 503931 h 549836"/>
                <a:gd name="connsiteX11" fmla="*/ 0 w 419818"/>
                <a:gd name="connsiteY11" fmla="*/ 498958 h 549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9818" h="549836">
                  <a:moveTo>
                    <a:pt x="0" y="270267"/>
                  </a:moveTo>
                  <a:cubicBezTo>
                    <a:pt x="0" y="270267"/>
                    <a:pt x="104405" y="255353"/>
                    <a:pt x="139207" y="160895"/>
                  </a:cubicBezTo>
                  <a:cubicBezTo>
                    <a:pt x="174002" y="66437"/>
                    <a:pt x="203837" y="-13107"/>
                    <a:pt x="263493" y="1807"/>
                  </a:cubicBezTo>
                  <a:cubicBezTo>
                    <a:pt x="323149" y="16721"/>
                    <a:pt x="288347" y="205637"/>
                    <a:pt x="288347" y="205637"/>
                  </a:cubicBezTo>
                  <a:cubicBezTo>
                    <a:pt x="288347" y="205637"/>
                    <a:pt x="412640" y="190723"/>
                    <a:pt x="417607" y="235465"/>
                  </a:cubicBezTo>
                  <a:cubicBezTo>
                    <a:pt x="421726" y="272515"/>
                    <a:pt x="419027" y="415208"/>
                    <a:pt x="417977" y="463214"/>
                  </a:cubicBezTo>
                  <a:cubicBezTo>
                    <a:pt x="417755" y="482637"/>
                    <a:pt x="411792" y="501562"/>
                    <a:pt x="400828" y="517600"/>
                  </a:cubicBezTo>
                  <a:cubicBezTo>
                    <a:pt x="385006" y="541593"/>
                    <a:pt x="356396" y="553822"/>
                    <a:pt x="328122" y="548673"/>
                  </a:cubicBezTo>
                  <a:cubicBezTo>
                    <a:pt x="300542" y="545234"/>
                    <a:pt x="272753" y="543781"/>
                    <a:pt x="244965" y="544326"/>
                  </a:cubicBezTo>
                  <a:cubicBezTo>
                    <a:pt x="195161" y="544965"/>
                    <a:pt x="146273" y="530912"/>
                    <a:pt x="104405" y="503931"/>
                  </a:cubicBezTo>
                  <a:lnTo>
                    <a:pt x="104405" y="503931"/>
                  </a:lnTo>
                  <a:lnTo>
                    <a:pt x="0" y="498958"/>
                  </a:lnTo>
                  <a:close/>
                </a:path>
              </a:pathLst>
            </a:custGeom>
            <a:solidFill>
              <a:srgbClr val="fcfcfc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Polyline: figure 124">
              <a:extLst>
                <a:ext uri="{FF2B5EF4-FFF2-40B4-BE49-F238E27FC236}">
                  <a16:creationId xmlns:a16="http://schemas.microsoft.com/office/drawing/2014/main" id="{60E77E66-38C2-4A15-B9FD-9D517DC6B1E3}"/>
                </a:ext>
              </a:extLst>
            </p:cNvPr>
            <p:cNvSpPr/>
            <p:nvPr/>
          </p:nvSpPr>
          <p:spPr>
            <a:xfrm>
              <a:off x="6509075" y="3457704"/>
              <a:ext cx="213775" cy="362921"/>
            </a:xfrm>
            <a:custGeom>
              <a:avLst/>
              <a:gdLst>
                <a:gd name="connsiteX0" fmla="*/ 0 w 213775"/>
                <a:gd name="connsiteY0" fmla="*/ 0 h 362921"/>
                <a:gd name="connsiteX1" fmla="*/ 213776 w 213775"/>
                <a:gd name="connsiteY1" fmla="*/ 0 h 362921"/>
                <a:gd name="connsiteX2" fmla="*/ 213776 w 213775"/>
                <a:gd name="connsiteY2" fmla="*/ 362921 h 362921"/>
                <a:gd name="connsiteX3" fmla="*/ 0 w 213775"/>
                <a:gd name="connsiteY3" fmla="*/ 362921 h 36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775" h="362921">
                  <a:moveTo>
                    <a:pt x="0" y="0"/>
                  </a:moveTo>
                  <a:lnTo>
                    <a:pt x="213776" y="0"/>
                  </a:lnTo>
                  <a:lnTo>
                    <a:pt x="213776" y="362921"/>
                  </a:lnTo>
                  <a:lnTo>
                    <a:pt x="0" y="362921"/>
                  </a:lnTo>
                  <a:close/>
                </a:path>
              </a:pathLst>
            </a:custGeom>
            <a:solidFill>
              <a:srgbClr val="a688fc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Polyline: figure 125">
              <a:extLst>
                <a:ext uri="{FF2B5EF4-FFF2-40B4-BE49-F238E27FC236}">
                  <a16:creationId xmlns:a16="http://schemas.microsoft.com/office/drawing/2014/main" id="{03E4C5C7-978F-4603-B16F-1E179D40D266}"/>
                </a:ext>
              </a:extLst>
            </p:cNvPr>
            <p:cNvSpPr/>
            <p:nvPr/>
          </p:nvSpPr>
          <p:spPr>
            <a:xfrm>
              <a:off x="6847271" y="3262242"/>
              <a:ext cx="95554" cy="62134"/>
            </a:xfrm>
            <a:custGeom>
              <a:avLst/>
              <a:gdLst>
                <a:gd name="connsiteX0" fmla="*/ 21207 w 95554"/>
                <a:gd name="connsiteY0" fmla="*/ 62133 h 62134"/>
                <a:gd name="connsiteX1" fmla="*/ 0 w 95554"/>
                <a:gd name="connsiteY1" fmla="*/ 59084 h 62134"/>
                <a:gd name="connsiteX2" fmla="*/ 1413 w 95554"/>
                <a:gd name="connsiteY2" fmla="*/ 54326 h 62134"/>
                <a:gd name="connsiteX3" fmla="*/ 88986 w 95554"/>
                <a:gd name="connsiteY3" fmla="*/ 6932 h 62134"/>
                <a:gd name="connsiteX4" fmla="*/ 90669 w 95554"/>
                <a:gd name="connsiteY4" fmla="*/ 0 h 62134"/>
                <a:gd name="connsiteX5" fmla="*/ 95555 w 95554"/>
                <a:gd name="connsiteY5" fmla="*/ 929 h 62134"/>
                <a:gd name="connsiteX6" fmla="*/ 21207 w 95554"/>
                <a:gd name="connsiteY6" fmla="*/ 62133 h 6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554" h="62134">
                  <a:moveTo>
                    <a:pt x="21207" y="62133"/>
                  </a:moveTo>
                  <a:cubicBezTo>
                    <a:pt x="14026" y="62146"/>
                    <a:pt x="6885" y="61123"/>
                    <a:pt x="0" y="59084"/>
                  </a:cubicBezTo>
                  <a:lnTo>
                    <a:pt x="1413" y="54326"/>
                  </a:lnTo>
                  <a:cubicBezTo>
                    <a:pt x="38685" y="65417"/>
                    <a:pt x="77888" y="44197"/>
                    <a:pt x="88986" y="6932"/>
                  </a:cubicBezTo>
                  <a:cubicBezTo>
                    <a:pt x="89659" y="4651"/>
                    <a:pt x="90225" y="2335"/>
                    <a:pt x="90669" y="0"/>
                  </a:cubicBezTo>
                  <a:lnTo>
                    <a:pt x="95555" y="929"/>
                  </a:lnTo>
                  <a:cubicBezTo>
                    <a:pt x="88818" y="36612"/>
                    <a:pt x="57523" y="62375"/>
                    <a:pt x="21207" y="62133"/>
                  </a:cubicBez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Polyline: figure 126">
              <a:extLst>
                <a:ext uri="{FF2B5EF4-FFF2-40B4-BE49-F238E27FC236}">
                  <a16:creationId xmlns:a16="http://schemas.microsoft.com/office/drawing/2014/main" id="{8396BF1C-7E8F-4426-B449-819E95B54DE9}"/>
                </a:ext>
              </a:extLst>
            </p:cNvPr>
            <p:cNvSpPr/>
            <p:nvPr/>
          </p:nvSpPr>
          <p:spPr>
            <a:xfrm>
              <a:off x="8527066" y="4160104"/>
              <a:ext cx="825272" cy="825272"/>
            </a:xfrm>
            <a:custGeom>
              <a:avLst/>
              <a:gdLst>
                <a:gd name="connsiteX0" fmla="*/ 0 w 825272"/>
                <a:gd name="connsiteY0" fmla="*/ 0 h 825272"/>
                <a:gd name="connsiteX1" fmla="*/ 825273 w 825272"/>
                <a:gd name="connsiteY1" fmla="*/ 0 h 825272"/>
                <a:gd name="connsiteX2" fmla="*/ 825273 w 825272"/>
                <a:gd name="connsiteY2" fmla="*/ 825273 h 825272"/>
                <a:gd name="connsiteX3" fmla="*/ 0 w 825272"/>
                <a:gd name="connsiteY3" fmla="*/ 825273 h 82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272" h="825272">
                  <a:moveTo>
                    <a:pt x="0" y="0"/>
                  </a:moveTo>
                  <a:lnTo>
                    <a:pt x="825273" y="0"/>
                  </a:lnTo>
                  <a:lnTo>
                    <a:pt x="825273" y="825273"/>
                  </a:lnTo>
                  <a:lnTo>
                    <a:pt x="0" y="825273"/>
                  </a:ln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Polyline: figure 127">
              <a:extLst>
                <a:ext uri="{FF2B5EF4-FFF2-40B4-BE49-F238E27FC236}">
                  <a16:creationId xmlns:a16="http://schemas.microsoft.com/office/drawing/2014/main" id="{68B0FE7E-0774-44D4-9812-8FB7F5B0EDF6}"/>
                </a:ext>
              </a:extLst>
            </p:cNvPr>
            <p:cNvSpPr/>
            <p:nvPr/>
          </p:nvSpPr>
          <p:spPr>
            <a:xfrm>
              <a:off x="8809335" y="4304694"/>
              <a:ext cx="419818" cy="549840"/>
            </a:xfrm>
            <a:custGeom>
              <a:avLst/>
              <a:gdLst>
                <a:gd name="connsiteX0" fmla="*/ 0 w 419818"/>
                <a:gd name="connsiteY0" fmla="*/ 279567 h 549840"/>
                <a:gd name="connsiteX1" fmla="*/ 139200 w 419818"/>
                <a:gd name="connsiteY1" fmla="*/ 388946 h 549840"/>
                <a:gd name="connsiteX2" fmla="*/ 263493 w 419818"/>
                <a:gd name="connsiteY2" fmla="*/ 548033 h 549840"/>
                <a:gd name="connsiteX3" fmla="*/ 288347 w 419818"/>
                <a:gd name="connsiteY3" fmla="*/ 344197 h 549840"/>
                <a:gd name="connsiteX4" fmla="*/ 417606 w 419818"/>
                <a:gd name="connsiteY4" fmla="*/ 314369 h 549840"/>
                <a:gd name="connsiteX5" fmla="*/ 417970 w 419818"/>
                <a:gd name="connsiteY5" fmla="*/ 86627 h 549840"/>
                <a:gd name="connsiteX6" fmla="*/ 400828 w 419818"/>
                <a:gd name="connsiteY6" fmla="*/ 32234 h 549840"/>
                <a:gd name="connsiteX7" fmla="*/ 328122 w 419818"/>
                <a:gd name="connsiteY7" fmla="*/ 1160 h 549840"/>
                <a:gd name="connsiteX8" fmla="*/ 244965 w 419818"/>
                <a:gd name="connsiteY8" fmla="*/ 5515 h 549840"/>
                <a:gd name="connsiteX9" fmla="*/ 104398 w 419818"/>
                <a:gd name="connsiteY9" fmla="*/ 45909 h 549840"/>
                <a:gd name="connsiteX10" fmla="*/ 104398 w 419818"/>
                <a:gd name="connsiteY10" fmla="*/ 45909 h 549840"/>
                <a:gd name="connsiteX11" fmla="*/ 0 w 419818"/>
                <a:gd name="connsiteY11" fmla="*/ 50876 h 549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9818" h="549840">
                  <a:moveTo>
                    <a:pt x="0" y="279567"/>
                  </a:moveTo>
                  <a:cubicBezTo>
                    <a:pt x="0" y="279567"/>
                    <a:pt x="104398" y="294481"/>
                    <a:pt x="139200" y="388946"/>
                  </a:cubicBezTo>
                  <a:cubicBezTo>
                    <a:pt x="174002" y="483403"/>
                    <a:pt x="203830" y="562947"/>
                    <a:pt x="263493" y="548033"/>
                  </a:cubicBezTo>
                  <a:cubicBezTo>
                    <a:pt x="323148" y="533119"/>
                    <a:pt x="288347" y="344197"/>
                    <a:pt x="288347" y="344197"/>
                  </a:cubicBezTo>
                  <a:cubicBezTo>
                    <a:pt x="288347" y="344197"/>
                    <a:pt x="412633" y="359111"/>
                    <a:pt x="417606" y="314369"/>
                  </a:cubicBezTo>
                  <a:cubicBezTo>
                    <a:pt x="421725" y="277326"/>
                    <a:pt x="419027" y="134626"/>
                    <a:pt x="417970" y="86627"/>
                  </a:cubicBezTo>
                  <a:cubicBezTo>
                    <a:pt x="417754" y="67203"/>
                    <a:pt x="411785" y="48278"/>
                    <a:pt x="400828" y="32234"/>
                  </a:cubicBezTo>
                  <a:cubicBezTo>
                    <a:pt x="385006" y="8247"/>
                    <a:pt x="356389" y="-3981"/>
                    <a:pt x="328122" y="1160"/>
                  </a:cubicBezTo>
                  <a:cubicBezTo>
                    <a:pt x="300542" y="4599"/>
                    <a:pt x="272753" y="6053"/>
                    <a:pt x="244965" y="5515"/>
                  </a:cubicBezTo>
                  <a:cubicBezTo>
                    <a:pt x="195161" y="4875"/>
                    <a:pt x="146266" y="18928"/>
                    <a:pt x="104398" y="45909"/>
                  </a:cubicBezTo>
                  <a:lnTo>
                    <a:pt x="104398" y="45909"/>
                  </a:lnTo>
                  <a:lnTo>
                    <a:pt x="0" y="50876"/>
                  </a:lnTo>
                  <a:close/>
                </a:path>
              </a:pathLst>
            </a:custGeom>
            <a:solidFill>
              <a:srgbClr val="fcfcfc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Polyline: figure 128">
              <a:extLst>
                <a:ext uri="{FF2B5EF4-FFF2-40B4-BE49-F238E27FC236}">
                  <a16:creationId xmlns:a16="http://schemas.microsoft.com/office/drawing/2014/main" id="{CF50523F-BC93-44A1-8EEA-49F5E3F8CC8E}"/>
                </a:ext>
              </a:extLst>
            </p:cNvPr>
            <p:cNvSpPr/>
            <p:nvPr/>
          </p:nvSpPr>
          <p:spPr>
            <a:xfrm>
              <a:off x="8650248" y="4290945"/>
              <a:ext cx="213775" cy="362921"/>
            </a:xfrm>
            <a:custGeom>
              <a:avLst/>
              <a:gdLst>
                <a:gd name="connsiteX0" fmla="*/ 0 w 213775"/>
                <a:gd name="connsiteY0" fmla="*/ 0 h 362921"/>
                <a:gd name="connsiteX1" fmla="*/ 213776 w 213775"/>
                <a:gd name="connsiteY1" fmla="*/ 0 h 362921"/>
                <a:gd name="connsiteX2" fmla="*/ 213776 w 213775"/>
                <a:gd name="connsiteY2" fmla="*/ 362921 h 362921"/>
                <a:gd name="connsiteX3" fmla="*/ 0 w 213775"/>
                <a:gd name="connsiteY3" fmla="*/ 362921 h 36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775" h="362921">
                  <a:moveTo>
                    <a:pt x="0" y="0"/>
                  </a:moveTo>
                  <a:lnTo>
                    <a:pt x="213776" y="0"/>
                  </a:lnTo>
                  <a:lnTo>
                    <a:pt x="213776" y="362921"/>
                  </a:lnTo>
                  <a:lnTo>
                    <a:pt x="0" y="362921"/>
                  </a:lnTo>
                  <a:close/>
                </a:path>
              </a:pathLst>
            </a:custGeom>
            <a:solidFill>
              <a:srgbClr val="a688fc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Polyline: figure 129">
              <a:extLst>
                <a:ext uri="{FF2B5EF4-FFF2-40B4-BE49-F238E27FC236}">
                  <a16:creationId xmlns:a16="http://schemas.microsoft.com/office/drawing/2014/main" id="{B27731A3-BD1B-4B68-841B-EFEF84CD5A2A}"/>
                </a:ext>
              </a:extLst>
            </p:cNvPr>
            <p:cNvSpPr/>
            <p:nvPr/>
          </p:nvSpPr>
          <p:spPr>
            <a:xfrm>
              <a:off x="8988439" y="4787187"/>
              <a:ext cx="95561" cy="62134"/>
            </a:xfrm>
            <a:custGeom>
              <a:avLst/>
              <a:gdLst>
                <a:gd name="connsiteX0" fmla="*/ 21213 w 95561"/>
                <a:gd name="connsiteY0" fmla="*/ 2 h 62134"/>
                <a:gd name="connsiteX1" fmla="*/ 0 w 95561"/>
                <a:gd name="connsiteY1" fmla="*/ 3050 h 62134"/>
                <a:gd name="connsiteX2" fmla="*/ 1420 w 95561"/>
                <a:gd name="connsiteY2" fmla="*/ 7815 h 62134"/>
                <a:gd name="connsiteX3" fmla="*/ 88986 w 95561"/>
                <a:gd name="connsiteY3" fmla="*/ 55209 h 62134"/>
                <a:gd name="connsiteX4" fmla="*/ 90675 w 95561"/>
                <a:gd name="connsiteY4" fmla="*/ 62134 h 62134"/>
                <a:gd name="connsiteX5" fmla="*/ 95561 w 95561"/>
                <a:gd name="connsiteY5" fmla="*/ 61213 h 62134"/>
                <a:gd name="connsiteX6" fmla="*/ 21213 w 95561"/>
                <a:gd name="connsiteY6" fmla="*/ 2 h 6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561" h="62134">
                  <a:moveTo>
                    <a:pt x="21213" y="2"/>
                  </a:moveTo>
                  <a:cubicBezTo>
                    <a:pt x="14032" y="-12"/>
                    <a:pt x="6885" y="1018"/>
                    <a:pt x="0" y="3050"/>
                  </a:cubicBezTo>
                  <a:lnTo>
                    <a:pt x="1420" y="7815"/>
                  </a:lnTo>
                  <a:cubicBezTo>
                    <a:pt x="38691" y="-3276"/>
                    <a:pt x="77895" y="17938"/>
                    <a:pt x="88986" y="55209"/>
                  </a:cubicBezTo>
                  <a:cubicBezTo>
                    <a:pt x="89666" y="57491"/>
                    <a:pt x="90231" y="59799"/>
                    <a:pt x="90675" y="62134"/>
                  </a:cubicBezTo>
                  <a:lnTo>
                    <a:pt x="95561" y="61213"/>
                  </a:lnTo>
                  <a:cubicBezTo>
                    <a:pt x="88818" y="25523"/>
                    <a:pt x="57529" y="-234"/>
                    <a:pt x="21213" y="2"/>
                  </a:cubicBezTo>
                  <a:close/>
                </a:path>
              </a:pathLst>
            </a:custGeom>
            <a:solidFill>
              <a:srgbClr val="3F3D56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Polyline: figure 130">
              <a:extLst>
                <a:ext uri="{FF2B5EF4-FFF2-40B4-BE49-F238E27FC236}">
                  <a16:creationId xmlns:a16="http://schemas.microsoft.com/office/drawing/2014/main" id="{22E602BE-DDD3-40C9-9C53-BD23EDE9951C}"/>
                </a:ext>
              </a:extLst>
            </p:cNvPr>
            <p:cNvSpPr/>
            <p:nvPr/>
          </p:nvSpPr>
          <p:spPr>
            <a:xfrm>
              <a:off x="8444392" y="3042872"/>
              <a:ext cx="229093" cy="1225055"/>
            </a:xfrm>
            <a:custGeom>
              <a:avLst/>
              <a:gdLst>
                <a:gd name="connsiteX0" fmla="*/ 179547 w 229093"/>
                <a:gd name="connsiteY0" fmla="*/ 0 h 1225055"/>
                <a:gd name="connsiteX1" fmla="*/ 159599 w 229093"/>
                <a:gd name="connsiteY1" fmla="*/ 223435 h 1225055"/>
                <a:gd name="connsiteX2" fmla="*/ 199495 w 229093"/>
                <a:gd name="connsiteY2" fmla="*/ 893752 h 1225055"/>
                <a:gd name="connsiteX3" fmla="*/ 151617 w 229093"/>
                <a:gd name="connsiteY3" fmla="*/ 1224916 h 1225055"/>
                <a:gd name="connsiteX4" fmla="*/ 63836 w 229093"/>
                <a:gd name="connsiteY4" fmla="*/ 869813 h 1225055"/>
                <a:gd name="connsiteX5" fmla="*/ 0 w 229093"/>
                <a:gd name="connsiteY5" fmla="*/ 91766 h 12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093" h="1225055">
                  <a:moveTo>
                    <a:pt x="179547" y="0"/>
                  </a:moveTo>
                  <a:lnTo>
                    <a:pt x="159599" y="223435"/>
                  </a:lnTo>
                  <a:lnTo>
                    <a:pt x="199495" y="893752"/>
                  </a:lnTo>
                  <a:cubicBezTo>
                    <a:pt x="199495" y="893752"/>
                    <a:pt x="291268" y="1232899"/>
                    <a:pt x="151617" y="1224916"/>
                  </a:cubicBezTo>
                  <a:cubicBezTo>
                    <a:pt x="11966" y="1216935"/>
                    <a:pt x="63836" y="869813"/>
                    <a:pt x="63836" y="869813"/>
                  </a:cubicBezTo>
                  <a:lnTo>
                    <a:pt x="0" y="91766"/>
                  </a:lnTo>
                  <a:close/>
                </a:path>
              </a:pathLst>
            </a:custGeom>
            <a:solidFill>
              <a:srgbClr val="FFB8B8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Polyline: figure 131">
              <a:extLst>
                <a:ext uri="{FF2B5EF4-FFF2-40B4-BE49-F238E27FC236}">
                  <a16:creationId xmlns:a16="http://schemas.microsoft.com/office/drawing/2014/main" id="{05F898DA-35FD-4B4F-AE66-158AFB74C538}"/>
                </a:ext>
              </a:extLst>
            </p:cNvPr>
            <p:cNvSpPr/>
            <p:nvPr/>
          </p:nvSpPr>
          <p:spPr>
            <a:xfrm>
              <a:off x="8384541" y="2436397"/>
              <a:ext cx="311905" cy="739898"/>
            </a:xfrm>
            <a:custGeom>
              <a:avLst/>
              <a:gdLst>
                <a:gd name="connsiteX0" fmla="*/ 123687 w 311905"/>
                <a:gd name="connsiteY0" fmla="*/ 0 h 739898"/>
                <a:gd name="connsiteX1" fmla="*/ 227425 w 311905"/>
                <a:gd name="connsiteY1" fmla="*/ 55860 h 739898"/>
                <a:gd name="connsiteX2" fmla="*/ 287277 w 311905"/>
                <a:gd name="connsiteY2" fmla="*/ 634405 h 739898"/>
                <a:gd name="connsiteX3" fmla="*/ 35912 w 311905"/>
                <a:gd name="connsiteY3" fmla="*/ 726171 h 739898"/>
                <a:gd name="connsiteX4" fmla="*/ 0 w 311905"/>
                <a:gd name="connsiteY4" fmla="*/ 422937 h 73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905" h="739898">
                  <a:moveTo>
                    <a:pt x="123687" y="0"/>
                  </a:moveTo>
                  <a:lnTo>
                    <a:pt x="227425" y="55860"/>
                  </a:lnTo>
                  <a:cubicBezTo>
                    <a:pt x="227425" y="55860"/>
                    <a:pt x="367076" y="542633"/>
                    <a:pt x="287277" y="634405"/>
                  </a:cubicBezTo>
                  <a:cubicBezTo>
                    <a:pt x="207477" y="726171"/>
                    <a:pt x="43887" y="762083"/>
                    <a:pt x="35912" y="726171"/>
                  </a:cubicBezTo>
                  <a:cubicBezTo>
                    <a:pt x="27930" y="690266"/>
                    <a:pt x="0" y="422937"/>
                    <a:pt x="0" y="422937"/>
                  </a:cubicBezTo>
                  <a:close/>
                </a:path>
              </a:pathLst>
            </a:custGeom>
            <a:solidFill>
              <a:srgbClr val="3b2f4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4A87685A-48D9-4224-9984-CF7C5F0D0297}"/>
              </a:ext>
            </a:extLst>
          </p:cNvPr>
          <p:cNvSpPr txBox="1"/>
          <p:nvPr/>
        </p:nvSpPr>
        <p:spPr>
          <a:xfrm>
            <a:off x="731837" y="2749204"/>
            <a:ext cx="61541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200" dirty="0">
                <a:solidFill>
                  <a:srgbClr val="3b2f4e"/>
                </a:solidFill>
                <a:latin typeface="Montserrat Bold" panose="00000800000000000000" pitchFamily="2" charset="-52"/>
              </a:rPr>
              <a:t>Your branded, customized presentation</a:t>
            </a:r>
            <a:endParaRPr lang="en-US" sz="5200" dirty="0">
              <a:solidFill>
                <a:srgbClr val="3b2f4e"/>
              </a:solidFill>
              <a:latin typeface="Montserrat Bold" panose="00000800000000000000" pitchFamily="2" charset="-52"/>
            </a:endParaRPr>
          </a:p>
        </p:txBody>
      </p:sp>
      <p:pic>
        <p:nvPicPr>
          <p:cNvPr id="52" name="Drawing 51">
            <a:extLst>
              <a:ext uri="{FF2B5EF4-FFF2-40B4-BE49-F238E27FC236}">
                <a16:creationId xmlns:a16="http://schemas.microsoft.com/office/drawing/2014/main" id="{C0D398A1-08CD-4278-A0D5-90D397E1A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0" y="-101458"/>
            <a:ext cx="2575229" cy="193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7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2181B4E-3D7D-4C59-BD4D-D23199CD1DEF}"/>
              </a:ext>
            </a:extLst>
          </p:cNvPr>
          <p:cNvSpPr txBox="1"/>
          <p:nvPr/>
        </p:nvSpPr>
        <p:spPr>
          <a:xfrm>
            <a:off x="731838" y="3463008"/>
            <a:ext cx="3203575" cy="227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tempus. </a:t>
            </a:r>
            <a:endParaRPr lang="en-US" sz="1200" dirty="0">
              <a:solidFill>
                <a:srgbClr val="3b2f4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5F974B-62A9-40DB-94FE-30C808909E09}"/>
              </a:ext>
            </a:extLst>
          </p:cNvPr>
          <p:cNvSpPr txBox="1"/>
          <p:nvPr/>
        </p:nvSpPr>
        <p:spPr>
          <a:xfrm>
            <a:off x="4513263" y="3463008"/>
            <a:ext cx="3203575" cy="227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tempus. </a:t>
            </a:r>
            <a:endParaRPr lang="en-US" sz="1200" dirty="0">
              <a:solidFill>
                <a:srgbClr val="3b2f4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958EDB-649E-4840-98B4-4496235282D0}"/>
              </a:ext>
            </a:extLst>
          </p:cNvPr>
          <p:cNvSpPr txBox="1"/>
          <p:nvPr/>
        </p:nvSpPr>
        <p:spPr>
          <a:xfrm>
            <a:off x="731838" y="3066954"/>
            <a:ext cx="3203575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c4efd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600" dirty="0" err="1">
                <a:solidFill>
                  <a:srgbClr val="7c4efd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7c4efd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8BEDE3-0BE9-4375-AFB9-E901EA4CCB4D}"/>
              </a:ext>
            </a:extLst>
          </p:cNvPr>
          <p:cNvSpPr txBox="1"/>
          <p:nvPr/>
        </p:nvSpPr>
        <p:spPr>
          <a:xfrm>
            <a:off x="746352" y="2186576"/>
            <a:ext cx="1470465" cy="84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400" dirty="0">
                <a:ln>
                  <a:solidFill>
                    <a:srgbClr val="a688fc"/>
                  </a:solidFill>
                </a:ln>
                <a:noFill/>
                <a:latin typeface="Montserrat ExtraBold" panose="00000900000000000000" pitchFamily="2" charset="-52"/>
              </a:rPr>
              <a:t>01.</a:t>
            </a:r>
            <a:endParaRPr lang="en-US" sz="4400" dirty="0">
              <a:ln>
                <a:solidFill>
                  <a:srgbClr val="a688fc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D92B98-6D6E-4D35-AD03-4CB7CBFA85C7}"/>
              </a:ext>
            </a:extLst>
          </p:cNvPr>
          <p:cNvSpPr txBox="1"/>
          <p:nvPr/>
        </p:nvSpPr>
        <p:spPr>
          <a:xfrm>
            <a:off x="4513263" y="3066954"/>
            <a:ext cx="3203575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c4efd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600" dirty="0" err="1">
                <a:solidFill>
                  <a:srgbClr val="7c4efd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7c4efd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54B2FF-4D01-4FE7-8CDD-F4F3128399F8}"/>
              </a:ext>
            </a:extLst>
          </p:cNvPr>
          <p:cNvSpPr txBox="1"/>
          <p:nvPr/>
        </p:nvSpPr>
        <p:spPr>
          <a:xfrm>
            <a:off x="4526411" y="2186576"/>
            <a:ext cx="1470465" cy="84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400" dirty="0">
                <a:ln>
                  <a:solidFill>
                    <a:srgbClr val="a688fc"/>
                  </a:solidFill>
                </a:ln>
                <a:noFill/>
                <a:latin typeface="Montserrat ExtraBold" panose="00000900000000000000" pitchFamily="2" charset="-52"/>
              </a:rPr>
              <a:t>02.</a:t>
            </a:r>
            <a:endParaRPr lang="en-US" sz="4400" dirty="0">
              <a:ln>
                <a:solidFill>
                  <a:srgbClr val="a688fc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17" name="Drawing 7">
            <a:extLst>
              <a:ext uri="{FF2B5EF4-FFF2-40B4-BE49-F238E27FC236}">
                <a16:creationId xmlns:a16="http://schemas.microsoft.com/office/drawing/2014/main" id="{2F11602F-89AC-4DB4-9948-331651A26869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7c4efd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FD4BBC-7ADF-4307-8AB6-21C1786DE188}"/>
              </a:ext>
            </a:extLst>
          </p:cNvPr>
          <p:cNvSpPr txBox="1"/>
          <p:nvPr/>
        </p:nvSpPr>
        <p:spPr>
          <a:xfrm>
            <a:off x="8277851" y="3463008"/>
            <a:ext cx="3203575" cy="227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tempus. </a:t>
            </a:r>
            <a:endParaRPr lang="en-US" sz="1200" dirty="0">
              <a:solidFill>
                <a:srgbClr val="3b2f4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A08DBD-D2B3-4AF3-9DC4-80D4F33D8E12}"/>
              </a:ext>
            </a:extLst>
          </p:cNvPr>
          <p:cNvSpPr txBox="1"/>
          <p:nvPr/>
        </p:nvSpPr>
        <p:spPr>
          <a:xfrm>
            <a:off x="8277851" y="3066954"/>
            <a:ext cx="3203575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c4efd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600" dirty="0" err="1">
                <a:solidFill>
                  <a:srgbClr val="7c4efd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7c4efd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AC512-6224-4A7A-BAAD-1DA5062259EC}"/>
              </a:ext>
            </a:extLst>
          </p:cNvPr>
          <p:cNvSpPr txBox="1"/>
          <p:nvPr/>
        </p:nvSpPr>
        <p:spPr>
          <a:xfrm>
            <a:off x="8290999" y="2186576"/>
            <a:ext cx="1470465" cy="84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400" dirty="0">
                <a:ln>
                  <a:solidFill>
                    <a:srgbClr val="a688fc"/>
                  </a:solidFill>
                </a:ln>
                <a:noFill/>
                <a:latin typeface="Montserrat ExtraBold" panose="00000900000000000000" pitchFamily="2" charset="-52"/>
              </a:rPr>
              <a:t>03.</a:t>
            </a:r>
            <a:endParaRPr lang="en-US" sz="4400" dirty="0">
              <a:ln>
                <a:solidFill>
                  <a:srgbClr val="a688fc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CEB49F-DA3C-448B-A0E9-A6C567FE5CFF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b2f4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688f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B9047F-78A3-46EA-852F-9FA206323073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688f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688fc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4326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rawing 7">
            <a:extLst>
              <a:ext uri="{FF2B5EF4-FFF2-40B4-BE49-F238E27FC236}">
                <a16:creationId xmlns:a16="http://schemas.microsoft.com/office/drawing/2014/main" id="{91417F9B-B4E3-41A3-A7B6-4E2A39FE1C4E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7c4efd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3A0E8-D2DF-4177-AD7B-7E9139047E90}"/>
              </a:ext>
            </a:extLst>
          </p:cNvPr>
          <p:cNvSpPr txBox="1"/>
          <p:nvPr/>
        </p:nvSpPr>
        <p:spPr>
          <a:xfrm>
            <a:off x="731182" y="2461973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688fc"/>
              </a:buClr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3b2f4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B69A8-3B87-4088-83D7-6689AA57F6FB}"/>
              </a:ext>
            </a:extLst>
          </p:cNvPr>
          <p:cNvSpPr txBox="1"/>
          <p:nvPr/>
        </p:nvSpPr>
        <p:spPr>
          <a:xfrm>
            <a:off x="738619" y="2195169"/>
            <a:ext cx="474980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688fc"/>
              </a:buClr>
            </a:pPr>
            <a:r>
              <a:rPr lang="en-US" sz="1600" dirty="0">
                <a:solidFill>
                  <a:srgbClr val="a688fc"/>
                </a:solidFill>
                <a:latin typeface="Montserrat ExtraBold" panose="00000900000000000000" pitchFamily="2" charset="-52"/>
              </a:rPr>
              <a:t>01</a:t>
            </a:r>
            <a:endParaRPr lang="en-US" sz="1600" dirty="0">
              <a:solidFill>
                <a:srgbClr val="a688fc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4E32-F790-4C36-A813-6022FE17DCA5}"/>
              </a:ext>
            </a:extLst>
          </p:cNvPr>
          <p:cNvSpPr txBox="1"/>
          <p:nvPr/>
        </p:nvSpPr>
        <p:spPr>
          <a:xfrm>
            <a:off x="731182" y="3716152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688fc"/>
              </a:buClr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3b2f4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1E8ED-A4B8-4FCE-B65C-52B179B2FE7C}"/>
              </a:ext>
            </a:extLst>
          </p:cNvPr>
          <p:cNvSpPr txBox="1"/>
          <p:nvPr/>
        </p:nvSpPr>
        <p:spPr>
          <a:xfrm>
            <a:off x="738619" y="3449348"/>
            <a:ext cx="474980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688fc"/>
              </a:buClr>
            </a:pPr>
            <a:r>
              <a:rPr lang="en-US" sz="1600" dirty="0">
                <a:solidFill>
                  <a:srgbClr val="a688fc"/>
                </a:solidFill>
                <a:latin typeface="Montserrat ExtraBold" panose="00000900000000000000" pitchFamily="2" charset="-52"/>
              </a:rPr>
              <a:t>02</a:t>
            </a:r>
            <a:endParaRPr lang="en-US" sz="1600" dirty="0">
              <a:solidFill>
                <a:srgbClr val="a688fc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0E0589-A1D5-4B52-982E-6F3162D9F32D}"/>
              </a:ext>
            </a:extLst>
          </p:cNvPr>
          <p:cNvSpPr txBox="1"/>
          <p:nvPr/>
        </p:nvSpPr>
        <p:spPr>
          <a:xfrm>
            <a:off x="731182" y="5045707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688fc"/>
              </a:buClr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3b2f4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1F1250-AE4B-4DB3-9A3D-F02F48EECA14}"/>
              </a:ext>
            </a:extLst>
          </p:cNvPr>
          <p:cNvSpPr txBox="1"/>
          <p:nvPr/>
        </p:nvSpPr>
        <p:spPr>
          <a:xfrm>
            <a:off x="738619" y="4778903"/>
            <a:ext cx="474980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688fc"/>
              </a:buClr>
            </a:pPr>
            <a:r>
              <a:rPr lang="en-US" sz="1600" dirty="0">
                <a:solidFill>
                  <a:srgbClr val="a688fc"/>
                </a:solidFill>
                <a:latin typeface="Montserrat ExtraBold" panose="00000900000000000000" pitchFamily="2" charset="-52"/>
              </a:rPr>
              <a:t>03</a:t>
            </a:r>
            <a:endParaRPr lang="en-US" sz="1600" dirty="0">
              <a:solidFill>
                <a:srgbClr val="a688fc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21" name="Polyline: figure 20">
            <a:extLst>
              <a:ext uri="{FF2B5EF4-FFF2-40B4-BE49-F238E27FC236}">
                <a16:creationId xmlns:a16="http://schemas.microsoft.com/office/drawing/2014/main" id="{7B68A310-B836-495F-B8E5-81DE808C1ADA}"/>
              </a:ext>
            </a:extLst>
          </p:cNvPr>
          <p:cNvSpPr/>
          <p:nvPr/>
        </p:nvSpPr>
        <p:spPr>
          <a:xfrm>
            <a:off x="5508097" y="495693"/>
            <a:ext cx="5496982" cy="5413992"/>
          </a:xfrm>
          <a:custGeom>
            <a:avLst/>
            <a:gdLst>
              <a:gd name="connsiteX0" fmla="*/ 3201130 w 4074228"/>
              <a:gd name="connsiteY0" fmla="*/ 907475 h 4012717"/>
              <a:gd name="connsiteX1" fmla="*/ 4069810 w 4074228"/>
              <a:gd name="connsiteY1" fmla="*/ 1933318 h 4012717"/>
              <a:gd name="connsiteX2" fmla="*/ 3475450 w 4074228"/>
              <a:gd name="connsiteY2" fmla="*/ 2994403 h 4012717"/>
              <a:gd name="connsiteX3" fmla="*/ 2535332 w 4074228"/>
              <a:gd name="connsiteY3" fmla="*/ 3694490 h 4012717"/>
              <a:gd name="connsiteX4" fmla="*/ 1337087 w 4074228"/>
              <a:gd name="connsiteY4" fmla="*/ 4009768 h 4012717"/>
              <a:gd name="connsiteX5" fmla="*/ 160750 w 4074228"/>
              <a:gd name="connsiteY5" fmla="*/ 3394453 h 4012717"/>
              <a:gd name="connsiteX6" fmla="*/ 109314 w 4074228"/>
              <a:gd name="connsiteY6" fmla="*/ 1989515 h 4012717"/>
              <a:gd name="connsiteX7" fmla="*/ 806545 w 4074228"/>
              <a:gd name="connsiteY7" fmla="*/ 683638 h 4012717"/>
              <a:gd name="connsiteX8" fmla="*/ 2026697 w 4074228"/>
              <a:gd name="connsiteY8" fmla="*/ 6410 h 4012717"/>
              <a:gd name="connsiteX9" fmla="*/ 3201130 w 4074228"/>
              <a:gd name="connsiteY9" fmla="*/ 907475 h 401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74228" h="4012717">
                <a:moveTo>
                  <a:pt x="3201130" y="907475"/>
                </a:moveTo>
                <a:cubicBezTo>
                  <a:pt x="3597370" y="1286570"/>
                  <a:pt x="4023137" y="1582798"/>
                  <a:pt x="4069810" y="1933318"/>
                </a:cubicBezTo>
                <a:cubicBezTo>
                  <a:pt x="4116482" y="2282885"/>
                  <a:pt x="3785012" y="2687698"/>
                  <a:pt x="3475450" y="2994403"/>
                </a:cubicBezTo>
                <a:cubicBezTo>
                  <a:pt x="3165887" y="3302060"/>
                  <a:pt x="2880137" y="3510658"/>
                  <a:pt x="2535332" y="3694490"/>
                </a:cubicBezTo>
                <a:cubicBezTo>
                  <a:pt x="2190527" y="3878323"/>
                  <a:pt x="1787620" y="4036438"/>
                  <a:pt x="1337087" y="4009768"/>
                </a:cubicBezTo>
                <a:cubicBezTo>
                  <a:pt x="886555" y="3983098"/>
                  <a:pt x="387445" y="3770690"/>
                  <a:pt x="160750" y="3394453"/>
                </a:cubicBezTo>
                <a:cubicBezTo>
                  <a:pt x="-66898" y="3018215"/>
                  <a:pt x="-23083" y="2476243"/>
                  <a:pt x="109314" y="1989515"/>
                </a:cubicBezTo>
                <a:cubicBezTo>
                  <a:pt x="242664" y="1503740"/>
                  <a:pt x="463645" y="1072258"/>
                  <a:pt x="806545" y="683638"/>
                </a:cubicBezTo>
                <a:cubicBezTo>
                  <a:pt x="1148492" y="294065"/>
                  <a:pt x="1612360" y="-51692"/>
                  <a:pt x="2026697" y="6410"/>
                </a:cubicBezTo>
                <a:cubicBezTo>
                  <a:pt x="2441035" y="64513"/>
                  <a:pt x="2805842" y="528380"/>
                  <a:pt x="3201130" y="907475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83F6AB-9820-4B0E-B377-5666BA446B15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b2f4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688f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67568B-845D-408F-9D4B-EDD8046F0D0A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688f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688fc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3124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rawing 2" descr="Picture ">
            <a:extLst>
              <a:ext uri="{FF2B5EF4-FFF2-40B4-BE49-F238E27FC236}">
                <a16:creationId xmlns:a16="http://schemas.microsoft.com/office/drawing/2014/main" id="{8927093F-06B6-4A0E-8611-461519DF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912" y="-569312"/>
            <a:ext cx="12233912" cy="6833587"/>
          </a:xfrm>
          <a:prstGeom prst="rect">
            <a:avLst/>
          </a:prstGeom>
        </p:spPr>
      </p:pic>
      <p:sp>
        <p:nvSpPr>
          <p:cNvPr id="11" name="Drawing 7">
            <a:extLst>
              <a:ext uri="{FF2B5EF4-FFF2-40B4-BE49-F238E27FC236}">
                <a16:creationId xmlns:a16="http://schemas.microsoft.com/office/drawing/2014/main" id="{B30E7D88-564F-4020-ACB4-11D881616B1B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fcfcfc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18F799-F2AE-4E8B-AE37-8859F0C9E3BF}"/>
              </a:ext>
            </a:extLst>
          </p:cNvPr>
          <p:cNvSpPr txBox="1"/>
          <p:nvPr/>
        </p:nvSpPr>
        <p:spPr>
          <a:xfrm>
            <a:off x="731182" y="2461973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688fc"/>
              </a:buClr>
            </a:pP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B9FD9A-CA45-4F01-B70D-E5D638A49703}"/>
              </a:ext>
            </a:extLst>
          </p:cNvPr>
          <p:cNvSpPr txBox="1"/>
          <p:nvPr/>
        </p:nvSpPr>
        <p:spPr>
          <a:xfrm>
            <a:off x="738619" y="2195169"/>
            <a:ext cx="474980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688fc"/>
              </a:buClr>
            </a:pPr>
            <a:r>
              <a:rPr lang="en-US" sz="16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01</a:t>
            </a:r>
            <a:endParaRPr lang="en-US" sz="1600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8E5874-618C-4F2E-AE52-7E74A15B8482}"/>
              </a:ext>
            </a:extLst>
          </p:cNvPr>
          <p:cNvSpPr txBox="1"/>
          <p:nvPr/>
        </p:nvSpPr>
        <p:spPr>
          <a:xfrm>
            <a:off x="731182" y="3716152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688fc"/>
              </a:buClr>
            </a:pP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12316F-4617-40E6-9797-2474CA08E994}"/>
              </a:ext>
            </a:extLst>
          </p:cNvPr>
          <p:cNvSpPr txBox="1"/>
          <p:nvPr/>
        </p:nvSpPr>
        <p:spPr>
          <a:xfrm>
            <a:off x="738619" y="3449348"/>
            <a:ext cx="474980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688fc"/>
              </a:buClr>
            </a:pPr>
            <a:r>
              <a:rPr lang="en-US" sz="16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02</a:t>
            </a:r>
            <a:endParaRPr lang="en-US" sz="1600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28EC67-5ABA-4D12-9262-DCF82474EA5D}"/>
              </a:ext>
            </a:extLst>
          </p:cNvPr>
          <p:cNvSpPr txBox="1"/>
          <p:nvPr/>
        </p:nvSpPr>
        <p:spPr>
          <a:xfrm>
            <a:off x="731182" y="5045707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688fc"/>
              </a:buClr>
            </a:pP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553575-6FC9-4663-BF97-7D3407FB3B2A}"/>
              </a:ext>
            </a:extLst>
          </p:cNvPr>
          <p:cNvSpPr txBox="1"/>
          <p:nvPr/>
        </p:nvSpPr>
        <p:spPr>
          <a:xfrm>
            <a:off x="738619" y="4778903"/>
            <a:ext cx="474980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688fc"/>
              </a:buClr>
            </a:pPr>
            <a:r>
              <a:rPr lang="en-US" sz="16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03</a:t>
            </a:r>
            <a:endParaRPr lang="en-US" sz="1600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6F219C-783B-4F67-9241-77B2AA40FE53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FFFFFF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1C2160-0B50-414F-AA8E-EFC59792B41E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13" name="Drawing 12">
            <a:extLst>
              <a:ext uri="{FF2B5EF4-FFF2-40B4-BE49-F238E27FC236}">
                <a16:creationId xmlns:a16="http://schemas.microsoft.com/office/drawing/2014/main" id="{CEC4FABA-2FD6-4FA4-B461-18194994F1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273464" y="236453"/>
            <a:ext cx="1485139" cy="111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9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C20C9D4-4390-4B50-A114-48B4C94FFC1B}"/>
              </a:ext>
            </a:extLst>
          </p:cNvPr>
          <p:cNvSpPr/>
          <p:nvPr/>
        </p:nvSpPr>
        <p:spPr>
          <a:xfrm>
            <a:off x="731838" y="2919369"/>
            <a:ext cx="3168650" cy="2801923"/>
          </a:xfrm>
          <a:prstGeom prst="roundRect">
            <a:avLst>
              <a:gd name="adj" fmla="val 5571"/>
            </a:avLst>
          </a:prstGeom>
          <a:solidFill>
            <a:srgbClr val="fcfcfc"/>
          </a:solidFill>
          <a:ln w="19050">
            <a:solidFill>
              <a:srgbClr val="E1E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rawing 7">
            <a:extLst>
              <a:ext uri="{FF2B5EF4-FFF2-40B4-BE49-F238E27FC236}">
                <a16:creationId xmlns:a16="http://schemas.microsoft.com/office/drawing/2014/main" id="{4284A201-BA90-4C96-A074-0EF8E10F4D0D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7c4efd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A44C25E-7A25-4F33-953B-50113E6FD152}"/>
              </a:ext>
            </a:extLst>
          </p:cNvPr>
          <p:cNvGrpSpPr/>
          <p:nvPr/>
        </p:nvGrpSpPr>
        <p:grpSpPr>
          <a:xfrm>
            <a:off x="1627937" y="2236689"/>
            <a:ext cx="1375796" cy="1375796"/>
            <a:chOff x="838898" y="1940730"/>
            <a:chExt cx="1375796" cy="137579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2E73A5C-0A1E-4748-B583-6F46D1ECB85D}"/>
                </a:ext>
              </a:extLst>
            </p:cNvPr>
            <p:cNvSpPr/>
            <p:nvPr/>
          </p:nvSpPr>
          <p:spPr>
            <a:xfrm>
              <a:off x="838898" y="1940730"/>
              <a:ext cx="1375796" cy="1375796"/>
            </a:xfrm>
            <a:prstGeom prst="ellipse">
              <a:avLst/>
            </a:prstGeom>
            <a:solidFill>
              <a:srgbClr val="a688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Google Shape;182;p25">
              <a:extLst>
                <a:ext uri="{FF2B5EF4-FFF2-40B4-BE49-F238E27FC236}">
                  <a16:creationId xmlns:a16="http://schemas.microsoft.com/office/drawing/2014/main" id="{952D3A13-AB2F-4E5C-883B-B8A8E85EEF11}"/>
                </a:ext>
              </a:extLst>
            </p:cNvPr>
            <p:cNvSpPr/>
            <p:nvPr/>
          </p:nvSpPr>
          <p:spPr>
            <a:xfrm>
              <a:off x="978180" y="2431078"/>
              <a:ext cx="1097232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cfcfc"/>
                  </a:solidFill>
                  <a:latin typeface="Montserrat ExtraBold" panose="00000900000000000000" pitchFamily="2" charset="-52"/>
                  <a:ea typeface="Muli Regular"/>
                  <a:cs typeface="Muli Regular"/>
                  <a:sym typeface="Muli Regular"/>
                </a:rPr>
                <a:t>75%</a:t>
              </a:r>
              <a:endParaRPr sz="3200" dirty="0">
                <a:solidFill>
                  <a:srgbClr val="fcfcfc"/>
                </a:solidFill>
                <a:latin typeface="Montserrat ExtraBold" panose="00000900000000000000" pitchFamily="2" charset="-52"/>
                <a:ea typeface="Muli Regular"/>
                <a:cs typeface="Muli Regular"/>
                <a:sym typeface="Muli Regular"/>
              </a:endParaRPr>
            </a:p>
          </p:txBody>
        </p:sp>
      </p:grpSp>
      <p:sp>
        <p:nvSpPr>
          <p:cNvPr id="27" name="Google Shape;178;p25">
            <a:extLst>
              <a:ext uri="{FF2B5EF4-FFF2-40B4-BE49-F238E27FC236}">
                <a16:creationId xmlns:a16="http://schemas.microsoft.com/office/drawing/2014/main" id="{0D21B3FD-1566-4E5C-B2DA-66023ABC0C05}"/>
              </a:ext>
            </a:extLst>
          </p:cNvPr>
          <p:cNvSpPr txBox="1"/>
          <p:nvPr/>
        </p:nvSpPr>
        <p:spPr>
          <a:xfrm>
            <a:off x="1240946" y="3785419"/>
            <a:ext cx="2149778" cy="17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08000">
              <a:lnSpc>
                <a:spcPct val="150000"/>
              </a:lnSpc>
              <a:buClr>
                <a:srgbClr val="a688f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3b2f4e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a688f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3b2f4e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a688f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3b2f4e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a688f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3b2f4e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a688f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3b2f4e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a688f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3b2f4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08321EE-926A-4F95-91DF-BCF266247B0B}"/>
              </a:ext>
            </a:extLst>
          </p:cNvPr>
          <p:cNvSpPr/>
          <p:nvPr/>
        </p:nvSpPr>
        <p:spPr>
          <a:xfrm>
            <a:off x="4539107" y="2919369"/>
            <a:ext cx="3168650" cy="2801923"/>
          </a:xfrm>
          <a:prstGeom prst="roundRect">
            <a:avLst>
              <a:gd name="adj" fmla="val 5571"/>
            </a:avLst>
          </a:prstGeom>
          <a:solidFill>
            <a:srgbClr val="fcfcfc"/>
          </a:solidFill>
          <a:ln w="19050">
            <a:solidFill>
              <a:srgbClr val="E1E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6F9B3C-BA8A-4D4A-85E0-D408F1DA7BDF}"/>
              </a:ext>
            </a:extLst>
          </p:cNvPr>
          <p:cNvGrpSpPr/>
          <p:nvPr/>
        </p:nvGrpSpPr>
        <p:grpSpPr>
          <a:xfrm>
            <a:off x="5435206" y="2236689"/>
            <a:ext cx="1375796" cy="1375796"/>
            <a:chOff x="838898" y="1940730"/>
            <a:chExt cx="1375796" cy="137579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93D2D99-A953-4265-8A4A-0FE768D72005}"/>
                </a:ext>
              </a:extLst>
            </p:cNvPr>
            <p:cNvSpPr/>
            <p:nvPr/>
          </p:nvSpPr>
          <p:spPr>
            <a:xfrm>
              <a:off x="838898" y="1940730"/>
              <a:ext cx="1375796" cy="1375796"/>
            </a:xfrm>
            <a:prstGeom prst="ellipse">
              <a:avLst/>
            </a:prstGeom>
            <a:solidFill>
              <a:srgbClr val="7c4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Google Shape;182;p25">
              <a:extLst>
                <a:ext uri="{FF2B5EF4-FFF2-40B4-BE49-F238E27FC236}">
                  <a16:creationId xmlns:a16="http://schemas.microsoft.com/office/drawing/2014/main" id="{44AABCBB-7E50-46B7-8824-61FC2CE79093}"/>
                </a:ext>
              </a:extLst>
            </p:cNvPr>
            <p:cNvSpPr/>
            <p:nvPr/>
          </p:nvSpPr>
          <p:spPr>
            <a:xfrm>
              <a:off x="978180" y="2431078"/>
              <a:ext cx="1097232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cfcfc"/>
                  </a:solidFill>
                  <a:latin typeface="Montserrat ExtraBold" panose="00000900000000000000" pitchFamily="2" charset="-52"/>
                  <a:ea typeface="Muli Regular"/>
                  <a:cs typeface="Muli Regular"/>
                  <a:sym typeface="Muli Regular"/>
                </a:rPr>
                <a:t>75%</a:t>
              </a:r>
              <a:endParaRPr sz="3200" dirty="0">
                <a:solidFill>
                  <a:srgbClr val="fcfcfc"/>
                </a:solidFill>
                <a:latin typeface="Montserrat ExtraBold" panose="00000900000000000000" pitchFamily="2" charset="-52"/>
                <a:ea typeface="Muli Regular"/>
                <a:cs typeface="Muli Regular"/>
                <a:sym typeface="Muli Regular"/>
              </a:endParaRPr>
            </a:p>
          </p:txBody>
        </p:sp>
      </p:grpSp>
      <p:sp>
        <p:nvSpPr>
          <p:cNvPr id="63" name="Google Shape;178;p25">
            <a:extLst>
              <a:ext uri="{FF2B5EF4-FFF2-40B4-BE49-F238E27FC236}">
                <a16:creationId xmlns:a16="http://schemas.microsoft.com/office/drawing/2014/main" id="{B4B0FB2F-1845-4C03-B19F-1018CCA740AB}"/>
              </a:ext>
            </a:extLst>
          </p:cNvPr>
          <p:cNvSpPr txBox="1"/>
          <p:nvPr/>
        </p:nvSpPr>
        <p:spPr>
          <a:xfrm>
            <a:off x="5048215" y="3785419"/>
            <a:ext cx="2149778" cy="17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08000">
              <a:lnSpc>
                <a:spcPct val="150000"/>
              </a:lnSpc>
              <a:buClr>
                <a:srgbClr val="a688f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3b2f4e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a688f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3b2f4e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a688f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3b2f4e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a688f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3b2f4e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a688f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3b2f4e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a688f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3b2f4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32E553A-C556-4F39-A3D9-F12B064BC3B9}"/>
              </a:ext>
            </a:extLst>
          </p:cNvPr>
          <p:cNvSpPr/>
          <p:nvPr/>
        </p:nvSpPr>
        <p:spPr>
          <a:xfrm>
            <a:off x="8328025" y="2919369"/>
            <a:ext cx="3168650" cy="2801923"/>
          </a:xfrm>
          <a:prstGeom prst="roundRect">
            <a:avLst>
              <a:gd name="adj" fmla="val 5571"/>
            </a:avLst>
          </a:prstGeom>
          <a:solidFill>
            <a:srgbClr val="fcfcfc"/>
          </a:solidFill>
          <a:ln w="19050">
            <a:solidFill>
              <a:srgbClr val="E1E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6D708A3-A30A-4253-B803-4DFBB8D08335}"/>
              </a:ext>
            </a:extLst>
          </p:cNvPr>
          <p:cNvGrpSpPr/>
          <p:nvPr/>
        </p:nvGrpSpPr>
        <p:grpSpPr>
          <a:xfrm>
            <a:off x="9224124" y="2236689"/>
            <a:ext cx="1375796" cy="1375796"/>
            <a:chOff x="838898" y="1940730"/>
            <a:chExt cx="1375796" cy="1375796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EFC212C-FB77-429A-84D2-EF9E13772110}"/>
                </a:ext>
              </a:extLst>
            </p:cNvPr>
            <p:cNvSpPr/>
            <p:nvPr/>
          </p:nvSpPr>
          <p:spPr>
            <a:xfrm>
              <a:off x="838898" y="1940730"/>
              <a:ext cx="1375796" cy="1375796"/>
            </a:xfrm>
            <a:prstGeom prst="ellipse">
              <a:avLst/>
            </a:prstGeom>
            <a:solidFill>
              <a:srgbClr val="3b2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Google Shape;182;p25">
              <a:extLst>
                <a:ext uri="{FF2B5EF4-FFF2-40B4-BE49-F238E27FC236}">
                  <a16:creationId xmlns:a16="http://schemas.microsoft.com/office/drawing/2014/main" id="{A7D2A777-8789-4A5E-89E2-D7D71EDCD326}"/>
                </a:ext>
              </a:extLst>
            </p:cNvPr>
            <p:cNvSpPr/>
            <p:nvPr/>
          </p:nvSpPr>
          <p:spPr>
            <a:xfrm>
              <a:off x="978180" y="2431078"/>
              <a:ext cx="1097232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cfcfc"/>
                  </a:solidFill>
                  <a:latin typeface="Montserrat ExtraBold" panose="00000900000000000000" pitchFamily="2" charset="-52"/>
                  <a:ea typeface="Muli Regular"/>
                  <a:cs typeface="Muli Regular"/>
                  <a:sym typeface="Muli Regular"/>
                </a:rPr>
                <a:t>75%</a:t>
              </a:r>
              <a:endParaRPr sz="3200" dirty="0">
                <a:solidFill>
                  <a:srgbClr val="fcfcfc"/>
                </a:solidFill>
                <a:latin typeface="Montserrat ExtraBold" panose="00000900000000000000" pitchFamily="2" charset="-52"/>
                <a:ea typeface="Muli Regular"/>
                <a:cs typeface="Muli Regular"/>
                <a:sym typeface="Muli Regular"/>
              </a:endParaRPr>
            </a:p>
          </p:txBody>
        </p:sp>
      </p:grpSp>
      <p:sp>
        <p:nvSpPr>
          <p:cNvPr id="68" name="Google Shape;178;p25">
            <a:extLst>
              <a:ext uri="{FF2B5EF4-FFF2-40B4-BE49-F238E27FC236}">
                <a16:creationId xmlns:a16="http://schemas.microsoft.com/office/drawing/2014/main" id="{146259F3-0111-4CEC-AF2C-8601A3DBA5E1}"/>
              </a:ext>
            </a:extLst>
          </p:cNvPr>
          <p:cNvSpPr txBox="1"/>
          <p:nvPr/>
        </p:nvSpPr>
        <p:spPr>
          <a:xfrm>
            <a:off x="8837133" y="3785419"/>
            <a:ext cx="2149778" cy="17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08000">
              <a:lnSpc>
                <a:spcPct val="150000"/>
              </a:lnSpc>
              <a:buClr>
                <a:srgbClr val="a688f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3b2f4e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a688f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3b2f4e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a688f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3b2f4e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a688f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3b2f4e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a688f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3b2f4e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a688f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3b2f4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069F2-EB23-44FC-B81B-434EBC1B00C2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b2f4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688f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944FAB-1D65-4DC0-AA6A-1FC10C75F551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688f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688fc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62665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rawing 7">
            <a:extLst>
              <a:ext uri="{FF2B5EF4-FFF2-40B4-BE49-F238E27FC236}">
                <a16:creationId xmlns:a16="http://schemas.microsoft.com/office/drawing/2014/main" id="{9958FDC5-F933-42E1-9A5A-7BC5EC5A4C7C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7c4efd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1A4F14C-A744-444A-A4C5-43A2E3EEF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320488"/>
              </p:ext>
            </p:extLst>
          </p:nvPr>
        </p:nvGraphicFramePr>
        <p:xfrm>
          <a:off x="2824426" y="2147234"/>
          <a:ext cx="6922156" cy="3461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539">
                  <a:extLst>
                    <a:ext uri="{9D8B030D-6E8A-4147-A177-3AD203B41FA5}">
                      <a16:colId xmlns:a16="http://schemas.microsoft.com/office/drawing/2014/main" val="1406348461"/>
                    </a:ext>
                  </a:extLst>
                </a:gridCol>
                <a:gridCol w="1730539">
                  <a:extLst>
                    <a:ext uri="{9D8B030D-6E8A-4147-A177-3AD203B41FA5}">
                      <a16:colId xmlns:a16="http://schemas.microsoft.com/office/drawing/2014/main" val="1561419074"/>
                    </a:ext>
                  </a:extLst>
                </a:gridCol>
                <a:gridCol w="1730539">
                  <a:extLst>
                    <a:ext uri="{9D8B030D-6E8A-4147-A177-3AD203B41FA5}">
                      <a16:colId xmlns:a16="http://schemas.microsoft.com/office/drawing/2014/main" val="3982651684"/>
                    </a:ext>
                  </a:extLst>
                </a:gridCol>
                <a:gridCol w="1730539">
                  <a:extLst>
                    <a:ext uri="{9D8B030D-6E8A-4147-A177-3AD203B41FA5}">
                      <a16:colId xmlns:a16="http://schemas.microsoft.com/office/drawing/2014/main" val="569856067"/>
                    </a:ext>
                  </a:extLst>
                </a:gridCol>
              </a:tblGrid>
              <a:tr h="86535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cfcfc"/>
                          </a:solidFill>
                          <a:latin typeface="Montserrat SemiBold" panose="00000700000000000000" pitchFamily="2" charset="-52"/>
                        </a:rPr>
                        <a:t>Lorem ipsum dolor sit </a:t>
                      </a:r>
                      <a:r>
                        <a:rPr lang="en-US" sz="1400" b="0" dirty="0" err="1">
                          <a:solidFill>
                            <a:srgbClr val="fcfcfc"/>
                          </a:solidFill>
                          <a:latin typeface="Montserrat SemiBold" panose="00000700000000000000" pitchFamily="2" charset="-52"/>
                        </a:rPr>
                        <a:t>amet</a:t>
                      </a:r>
                      <a:endParaRPr lang="en-US" sz="1400" b="0" dirty="0">
                        <a:solidFill>
                          <a:srgbClr val="fcfcfc"/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8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cfcfc"/>
                          </a:solidFill>
                          <a:latin typeface="Montserrat SemiBold" panose="00000700000000000000" pitchFamily="2" charset="-52"/>
                        </a:rPr>
                        <a:t>Lorem ipsum dolor sit </a:t>
                      </a:r>
                      <a:r>
                        <a:rPr lang="en-US" sz="1400" b="0" dirty="0" err="1">
                          <a:solidFill>
                            <a:srgbClr val="fcfcfc"/>
                          </a:solidFill>
                          <a:latin typeface="Montserrat SemiBold" panose="00000700000000000000" pitchFamily="2" charset="-52"/>
                        </a:rPr>
                        <a:t>amet</a:t>
                      </a:r>
                      <a:endParaRPr lang="en-US" sz="1400" b="0" dirty="0">
                        <a:solidFill>
                          <a:srgbClr val="fcfcfc"/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8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cfcfc"/>
                          </a:solidFill>
                          <a:latin typeface="Montserrat SemiBold" panose="00000700000000000000" pitchFamily="2" charset="-52"/>
                        </a:rPr>
                        <a:t>Lorem ipsum dolor sit </a:t>
                      </a:r>
                      <a:r>
                        <a:rPr lang="en-US" sz="1400" b="0" dirty="0" err="1">
                          <a:solidFill>
                            <a:srgbClr val="fcfcfc"/>
                          </a:solidFill>
                          <a:latin typeface="Montserrat SemiBold" panose="00000700000000000000" pitchFamily="2" charset="-52"/>
                        </a:rPr>
                        <a:t>amet</a:t>
                      </a:r>
                      <a:endParaRPr lang="en-US" sz="1400" b="0" dirty="0">
                        <a:solidFill>
                          <a:srgbClr val="fcfcfc"/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8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835256"/>
                  </a:ext>
                </a:extLst>
              </a:tr>
              <a:tr h="865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cfcfc"/>
                          </a:solidFill>
                          <a:latin typeface="Montserrat SemiBold" panose="00000700000000000000" pitchFamily="2" charset="-52"/>
                        </a:rPr>
                        <a:t>Lorem ipsum dolor sit </a:t>
                      </a:r>
                      <a:r>
                        <a:rPr lang="en-US" sz="1400" b="0" dirty="0" err="1">
                          <a:solidFill>
                            <a:srgbClr val="fcfcfc"/>
                          </a:solidFill>
                          <a:latin typeface="Montserrat SemiBold" panose="00000700000000000000" pitchFamily="2" charset="-52"/>
                        </a:rPr>
                        <a:t>amet</a:t>
                      </a:r>
                      <a:endParaRPr lang="en-US" sz="1400" b="0" dirty="0">
                        <a:solidFill>
                          <a:srgbClr val="fcfcfc"/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4e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3b2f4e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3b2f4e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3b2f4e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3b2f4e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3b2f4e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3b2f4e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790385"/>
                  </a:ext>
                </a:extLst>
              </a:tr>
              <a:tr h="865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cfcfc"/>
                          </a:solidFill>
                          <a:latin typeface="Montserrat SemiBold" panose="00000700000000000000" pitchFamily="2" charset="-52"/>
                        </a:rPr>
                        <a:t>Lorem ipsum dolor sit </a:t>
                      </a:r>
                      <a:r>
                        <a:rPr lang="en-US" sz="1400" b="0" dirty="0" err="1">
                          <a:solidFill>
                            <a:srgbClr val="fcfcfc"/>
                          </a:solidFill>
                          <a:latin typeface="Montserrat SemiBold" panose="00000700000000000000" pitchFamily="2" charset="-52"/>
                        </a:rPr>
                        <a:t>amet</a:t>
                      </a:r>
                      <a:endParaRPr lang="en-US" sz="1400" b="0" dirty="0">
                        <a:solidFill>
                          <a:srgbClr val="fcfcfc"/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2f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3b2f4e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3b2f4e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3b2f4e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3b2f4e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3b2f4e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3b2f4e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540491"/>
                  </a:ext>
                </a:extLst>
              </a:tr>
              <a:tr h="865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cfcfc"/>
                          </a:solidFill>
                          <a:latin typeface="Montserrat SemiBold" panose="00000700000000000000" pitchFamily="2" charset="-52"/>
                        </a:rPr>
                        <a:t>Lorem ipsum dolor sit </a:t>
                      </a:r>
                      <a:r>
                        <a:rPr lang="en-US" sz="1400" b="0" dirty="0" err="1">
                          <a:solidFill>
                            <a:srgbClr val="fcfcfc"/>
                          </a:solidFill>
                          <a:latin typeface="Montserrat SemiBold" panose="00000700000000000000" pitchFamily="2" charset="-52"/>
                        </a:rPr>
                        <a:t>amet</a:t>
                      </a:r>
                      <a:endParaRPr lang="en-US" sz="1400" b="0" dirty="0">
                        <a:solidFill>
                          <a:srgbClr val="fcfcfc"/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4e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3b2f4e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3b2f4e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3b2f4e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3b2f4e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3b2f4e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3b2f4e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821423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ADC2EDB9-D2CF-4E4F-84FC-98BEDBB9D499}"/>
              </a:ext>
            </a:extLst>
          </p:cNvPr>
          <p:cNvGrpSpPr/>
          <p:nvPr/>
        </p:nvGrpSpPr>
        <p:grpSpPr>
          <a:xfrm>
            <a:off x="9350072" y="2686120"/>
            <a:ext cx="2412011" cy="3158270"/>
            <a:chOff x="8667660" y="2587167"/>
            <a:chExt cx="2412011" cy="3158270"/>
          </a:xfrm>
        </p:grpSpPr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657C185A-D6E4-465E-87D9-BC1527D1E662}"/>
                </a:ext>
              </a:extLst>
            </p:cNvPr>
            <p:cNvSpPr/>
            <p:nvPr/>
          </p:nvSpPr>
          <p:spPr>
            <a:xfrm>
              <a:off x="10269684" y="3363524"/>
              <a:ext cx="485125" cy="456626"/>
            </a:xfrm>
            <a:custGeom>
              <a:avLst/>
              <a:gdLst>
                <a:gd name="connsiteX0" fmla="*/ 756224 w 812703"/>
                <a:gd name="connsiteY0" fmla="*/ 175442 h 764960"/>
                <a:gd name="connsiteX1" fmla="*/ 464331 w 812703"/>
                <a:gd name="connsiteY1" fmla="*/ 630 h 764960"/>
                <a:gd name="connsiteX2" fmla="*/ 154197 w 812703"/>
                <a:gd name="connsiteY2" fmla="*/ 230649 h 764960"/>
                <a:gd name="connsiteX3" fmla="*/ 129099 w 812703"/>
                <a:gd name="connsiteY3" fmla="*/ 752190 h 764960"/>
                <a:gd name="connsiteX4" fmla="*/ 173133 w 812703"/>
                <a:gd name="connsiteY4" fmla="*/ 613954 h 764960"/>
                <a:gd name="connsiteX5" fmla="*/ 200402 w 812703"/>
                <a:gd name="connsiteY5" fmla="*/ 762477 h 764960"/>
                <a:gd name="connsiteX6" fmla="*/ 304711 w 812703"/>
                <a:gd name="connsiteY6" fmla="*/ 764278 h 764960"/>
                <a:gd name="connsiteX7" fmla="*/ 806393 w 812703"/>
                <a:gd name="connsiteY7" fmla="*/ 672276 h 764960"/>
                <a:gd name="connsiteX8" fmla="*/ 756224 w 812703"/>
                <a:gd name="connsiteY8" fmla="*/ 175442 h 76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703" h="764960">
                  <a:moveTo>
                    <a:pt x="756224" y="175442"/>
                  </a:moveTo>
                  <a:cubicBezTo>
                    <a:pt x="658222" y="8421"/>
                    <a:pt x="464331" y="630"/>
                    <a:pt x="464331" y="630"/>
                  </a:cubicBezTo>
                  <a:cubicBezTo>
                    <a:pt x="464331" y="630"/>
                    <a:pt x="275403" y="-23735"/>
                    <a:pt x="154197" y="230649"/>
                  </a:cubicBezTo>
                  <a:cubicBezTo>
                    <a:pt x="41230" y="467755"/>
                    <a:pt x="-114675" y="696688"/>
                    <a:pt x="129099" y="752190"/>
                  </a:cubicBezTo>
                  <a:lnTo>
                    <a:pt x="173133" y="613954"/>
                  </a:lnTo>
                  <a:lnTo>
                    <a:pt x="200402" y="762477"/>
                  </a:lnTo>
                  <a:cubicBezTo>
                    <a:pt x="235112" y="765001"/>
                    <a:pt x="269935" y="765602"/>
                    <a:pt x="304711" y="764278"/>
                  </a:cubicBezTo>
                  <a:cubicBezTo>
                    <a:pt x="565772" y="755781"/>
                    <a:pt x="814403" y="766763"/>
                    <a:pt x="806393" y="672276"/>
                  </a:cubicBezTo>
                  <a:cubicBezTo>
                    <a:pt x="795753" y="546660"/>
                    <a:pt x="850522" y="336157"/>
                    <a:pt x="756224" y="175442"/>
                  </a:cubicBezTo>
                  <a:close/>
                </a:path>
              </a:pathLst>
            </a:custGeom>
            <a:solidFill>
              <a:srgbClr val="3b2f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3b2f4e"/>
                </a:solidFill>
              </a:endParaRPr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97023678-6BA7-48AE-981E-82AEC9CCA2DA}"/>
                </a:ext>
              </a:extLst>
            </p:cNvPr>
            <p:cNvSpPr/>
            <p:nvPr/>
          </p:nvSpPr>
          <p:spPr>
            <a:xfrm>
              <a:off x="9756543" y="4000588"/>
              <a:ext cx="478024" cy="522194"/>
            </a:xfrm>
            <a:custGeom>
              <a:avLst/>
              <a:gdLst>
                <a:gd name="connsiteX0" fmla="*/ 686509 w 800808"/>
                <a:gd name="connsiteY0" fmla="*/ 0 h 874803"/>
                <a:gd name="connsiteX1" fmla="*/ 600784 w 800808"/>
                <a:gd name="connsiteY1" fmla="*/ 219075 h 874803"/>
                <a:gd name="connsiteX2" fmla="*/ 172158 w 800808"/>
                <a:gd name="connsiteY2" fmla="*/ 619125 h 874803"/>
                <a:gd name="connsiteX3" fmla="*/ 29283 w 800808"/>
                <a:gd name="connsiteY3" fmla="*/ 866775 h 874803"/>
                <a:gd name="connsiteX4" fmla="*/ 248358 w 800808"/>
                <a:gd name="connsiteY4" fmla="*/ 657225 h 874803"/>
                <a:gd name="connsiteX5" fmla="*/ 705559 w 800808"/>
                <a:gd name="connsiteY5" fmla="*/ 381000 h 874803"/>
                <a:gd name="connsiteX6" fmla="*/ 800809 w 800808"/>
                <a:gd name="connsiteY6" fmla="*/ 66675 h 87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808" h="874803">
                  <a:moveTo>
                    <a:pt x="686509" y="0"/>
                  </a:moveTo>
                  <a:lnTo>
                    <a:pt x="600784" y="219075"/>
                  </a:lnTo>
                  <a:lnTo>
                    <a:pt x="172158" y="619125"/>
                  </a:lnTo>
                  <a:cubicBezTo>
                    <a:pt x="172158" y="619125"/>
                    <a:pt x="-85017" y="809625"/>
                    <a:pt x="29283" y="866775"/>
                  </a:cubicBezTo>
                  <a:cubicBezTo>
                    <a:pt x="143583" y="923925"/>
                    <a:pt x="248358" y="657225"/>
                    <a:pt x="248358" y="657225"/>
                  </a:cubicBezTo>
                  <a:lnTo>
                    <a:pt x="705559" y="381000"/>
                  </a:lnTo>
                  <a:lnTo>
                    <a:pt x="800809" y="66675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CC23779C-BC6D-4FAC-B308-194FAD29356A}"/>
                </a:ext>
              </a:extLst>
            </p:cNvPr>
            <p:cNvSpPr/>
            <p:nvPr/>
          </p:nvSpPr>
          <p:spPr>
            <a:xfrm>
              <a:off x="10251619" y="5427707"/>
              <a:ext cx="125086" cy="153515"/>
            </a:xfrm>
            <a:custGeom>
              <a:avLst/>
              <a:gdLst>
                <a:gd name="connsiteX0" fmla="*/ 0 w 209550"/>
                <a:gd name="connsiteY0" fmla="*/ 38100 h 257175"/>
                <a:gd name="connsiteX1" fmla="*/ 85725 w 209550"/>
                <a:gd name="connsiteY1" fmla="*/ 257175 h 257175"/>
                <a:gd name="connsiteX2" fmla="*/ 209550 w 209550"/>
                <a:gd name="connsiteY2" fmla="*/ 257175 h 257175"/>
                <a:gd name="connsiteX3" fmla="*/ 104775 w 209550"/>
                <a:gd name="connsiteY3" fmla="*/ 0 h 257175"/>
                <a:gd name="connsiteX4" fmla="*/ 0 w 209550"/>
                <a:gd name="connsiteY4" fmla="*/ 3810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57175">
                  <a:moveTo>
                    <a:pt x="0" y="38100"/>
                  </a:moveTo>
                  <a:lnTo>
                    <a:pt x="85725" y="257175"/>
                  </a:lnTo>
                  <a:lnTo>
                    <a:pt x="209550" y="257175"/>
                  </a:lnTo>
                  <a:lnTo>
                    <a:pt x="104775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C6DFD99D-43C6-459F-A42E-E792D45C6461}"/>
                </a:ext>
              </a:extLst>
            </p:cNvPr>
            <p:cNvSpPr/>
            <p:nvPr/>
          </p:nvSpPr>
          <p:spPr>
            <a:xfrm>
              <a:off x="10473363" y="5484565"/>
              <a:ext cx="125086" cy="153515"/>
            </a:xfrm>
            <a:custGeom>
              <a:avLst/>
              <a:gdLst>
                <a:gd name="connsiteX0" fmla="*/ 0 w 209550"/>
                <a:gd name="connsiteY0" fmla="*/ 38100 h 257175"/>
                <a:gd name="connsiteX1" fmla="*/ 85725 w 209550"/>
                <a:gd name="connsiteY1" fmla="*/ 257175 h 257175"/>
                <a:gd name="connsiteX2" fmla="*/ 209550 w 209550"/>
                <a:gd name="connsiteY2" fmla="*/ 257175 h 257175"/>
                <a:gd name="connsiteX3" fmla="*/ 104775 w 209550"/>
                <a:gd name="connsiteY3" fmla="*/ 0 h 257175"/>
                <a:gd name="connsiteX4" fmla="*/ 0 w 209550"/>
                <a:gd name="connsiteY4" fmla="*/ 3810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57175">
                  <a:moveTo>
                    <a:pt x="0" y="38100"/>
                  </a:moveTo>
                  <a:lnTo>
                    <a:pt x="85725" y="257175"/>
                  </a:lnTo>
                  <a:lnTo>
                    <a:pt x="209550" y="257175"/>
                  </a:lnTo>
                  <a:lnTo>
                    <a:pt x="104775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3322B5C2-4E1C-4217-81E8-030A557004A6}"/>
                </a:ext>
              </a:extLst>
            </p:cNvPr>
            <p:cNvSpPr/>
            <p:nvPr/>
          </p:nvSpPr>
          <p:spPr>
            <a:xfrm>
              <a:off x="10052407" y="4211272"/>
              <a:ext cx="511933" cy="1318778"/>
            </a:xfrm>
            <a:custGeom>
              <a:avLst/>
              <a:gdLst>
                <a:gd name="connsiteX0" fmla="*/ 695688 w 857613"/>
                <a:gd name="connsiteY0" fmla="*/ 2209278 h 2209277"/>
                <a:gd name="connsiteX1" fmla="*/ 857613 w 857613"/>
                <a:gd name="connsiteY1" fmla="*/ 2171178 h 2209277"/>
                <a:gd name="connsiteX2" fmla="*/ 648063 w 857613"/>
                <a:gd name="connsiteY2" fmla="*/ 1323453 h 2209277"/>
                <a:gd name="connsiteX3" fmla="*/ 717634 w 857613"/>
                <a:gd name="connsiteY3" fmla="*/ 671171 h 2209277"/>
                <a:gd name="connsiteX4" fmla="*/ 719501 w 857613"/>
                <a:gd name="connsiteY4" fmla="*/ 670990 h 2209277"/>
                <a:gd name="connsiteX5" fmla="*/ 743313 w 857613"/>
                <a:gd name="connsiteY5" fmla="*/ 85203 h 2209277"/>
                <a:gd name="connsiteX6" fmla="*/ 171813 w 857613"/>
                <a:gd name="connsiteY6" fmla="*/ 9003 h 2209277"/>
                <a:gd name="connsiteX7" fmla="*/ 363 w 857613"/>
                <a:gd name="connsiteY7" fmla="*/ 599553 h 2209277"/>
                <a:gd name="connsiteX8" fmla="*/ 67038 w 857613"/>
                <a:gd name="connsiteY8" fmla="*/ 1523478 h 2209277"/>
                <a:gd name="connsiteX9" fmla="*/ 324213 w 857613"/>
                <a:gd name="connsiteY9" fmla="*/ 2114028 h 2209277"/>
                <a:gd name="connsiteX10" fmla="*/ 476613 w 857613"/>
                <a:gd name="connsiteY10" fmla="*/ 2094978 h 2209277"/>
                <a:gd name="connsiteX11" fmla="*/ 314688 w 857613"/>
                <a:gd name="connsiteY11" fmla="*/ 1390128 h 2209277"/>
                <a:gd name="connsiteX12" fmla="*/ 288800 w 857613"/>
                <a:gd name="connsiteY12" fmla="*/ 777413 h 2209277"/>
                <a:gd name="connsiteX13" fmla="*/ 371838 w 857613"/>
                <a:gd name="connsiteY13" fmla="*/ 1523478 h 2209277"/>
                <a:gd name="connsiteX14" fmla="*/ 695688 w 857613"/>
                <a:gd name="connsiteY14" fmla="*/ 2209278 h 220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57613" h="2209277">
                  <a:moveTo>
                    <a:pt x="695688" y="2209278"/>
                  </a:moveTo>
                  <a:lnTo>
                    <a:pt x="857613" y="2171178"/>
                  </a:lnTo>
                  <a:lnTo>
                    <a:pt x="648063" y="1323453"/>
                  </a:lnTo>
                  <a:lnTo>
                    <a:pt x="717634" y="671171"/>
                  </a:lnTo>
                  <a:lnTo>
                    <a:pt x="719501" y="670990"/>
                  </a:lnTo>
                  <a:cubicBezTo>
                    <a:pt x="719501" y="670990"/>
                    <a:pt x="838563" y="209028"/>
                    <a:pt x="743313" y="85203"/>
                  </a:cubicBezTo>
                  <a:cubicBezTo>
                    <a:pt x="648063" y="-38622"/>
                    <a:pt x="171813" y="9003"/>
                    <a:pt x="171813" y="9003"/>
                  </a:cubicBezTo>
                  <a:cubicBezTo>
                    <a:pt x="171813" y="9003"/>
                    <a:pt x="-9162" y="189978"/>
                    <a:pt x="363" y="599553"/>
                  </a:cubicBezTo>
                  <a:cubicBezTo>
                    <a:pt x="9888" y="1009128"/>
                    <a:pt x="363" y="1361553"/>
                    <a:pt x="67038" y="1523478"/>
                  </a:cubicBezTo>
                  <a:cubicBezTo>
                    <a:pt x="133713" y="1685403"/>
                    <a:pt x="324213" y="2114028"/>
                    <a:pt x="324213" y="2114028"/>
                  </a:cubicBezTo>
                  <a:lnTo>
                    <a:pt x="476613" y="2094978"/>
                  </a:lnTo>
                  <a:lnTo>
                    <a:pt x="314688" y="1390128"/>
                  </a:lnTo>
                  <a:lnTo>
                    <a:pt x="288800" y="777413"/>
                  </a:lnTo>
                  <a:cubicBezTo>
                    <a:pt x="309402" y="1022949"/>
                    <a:pt x="350874" y="1488540"/>
                    <a:pt x="371838" y="1523478"/>
                  </a:cubicBezTo>
                  <a:cubicBezTo>
                    <a:pt x="400413" y="1571103"/>
                    <a:pt x="695688" y="2209278"/>
                    <a:pt x="695688" y="2209278"/>
                  </a:cubicBezTo>
                  <a:close/>
                </a:path>
              </a:pathLst>
            </a:custGeom>
            <a:solidFill>
              <a:srgbClr val="3b2f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AD952AD2-50C7-40D6-8419-6C741E8442DF}"/>
                </a:ext>
              </a:extLst>
            </p:cNvPr>
            <p:cNvSpPr/>
            <p:nvPr/>
          </p:nvSpPr>
          <p:spPr>
            <a:xfrm>
              <a:off x="10655312" y="4119988"/>
              <a:ext cx="424359" cy="615480"/>
            </a:xfrm>
            <a:custGeom>
              <a:avLst/>
              <a:gdLst>
                <a:gd name="connsiteX0" fmla="*/ 171450 w 710906"/>
                <a:gd name="connsiteY0" fmla="*/ 0 h 1031080"/>
                <a:gd name="connsiteX1" fmla="*/ 238125 w 710906"/>
                <a:gd name="connsiteY1" fmla="*/ 238125 h 1031080"/>
                <a:gd name="connsiteX2" fmla="*/ 533400 w 710906"/>
                <a:gd name="connsiteY2" fmla="*/ 771525 h 1031080"/>
                <a:gd name="connsiteX3" fmla="*/ 685800 w 710906"/>
                <a:gd name="connsiteY3" fmla="*/ 1028700 h 1031080"/>
                <a:gd name="connsiteX4" fmla="*/ 419100 w 710906"/>
                <a:gd name="connsiteY4" fmla="*/ 819150 h 1031080"/>
                <a:gd name="connsiteX5" fmla="*/ 85725 w 710906"/>
                <a:gd name="connsiteY5" fmla="*/ 352425 h 1031080"/>
                <a:gd name="connsiteX6" fmla="*/ 0 w 710906"/>
                <a:gd name="connsiteY6" fmla="*/ 9525 h 1031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0906" h="1031080">
                  <a:moveTo>
                    <a:pt x="171450" y="0"/>
                  </a:moveTo>
                  <a:lnTo>
                    <a:pt x="238125" y="238125"/>
                  </a:lnTo>
                  <a:lnTo>
                    <a:pt x="533400" y="771525"/>
                  </a:lnTo>
                  <a:cubicBezTo>
                    <a:pt x="533400" y="771525"/>
                    <a:pt x="790604" y="1000125"/>
                    <a:pt x="685800" y="1028700"/>
                  </a:cubicBezTo>
                  <a:cubicBezTo>
                    <a:pt x="581025" y="1057275"/>
                    <a:pt x="419100" y="819150"/>
                    <a:pt x="419100" y="819150"/>
                  </a:cubicBezTo>
                  <a:lnTo>
                    <a:pt x="85725" y="3524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6B8B44D5-9D9A-40BF-BBEA-64D8BFAACA11}"/>
                </a:ext>
              </a:extLst>
            </p:cNvPr>
            <p:cNvSpPr/>
            <p:nvPr/>
          </p:nvSpPr>
          <p:spPr>
            <a:xfrm>
              <a:off x="10410819" y="3432014"/>
              <a:ext cx="284287" cy="284287"/>
            </a:xfrm>
            <a:custGeom>
              <a:avLst/>
              <a:gdLst>
                <a:gd name="connsiteX0" fmla="*/ 476250 w 476250"/>
                <a:gd name="connsiteY0" fmla="*/ 238125 h 476250"/>
                <a:gd name="connsiteX1" fmla="*/ 238125 w 476250"/>
                <a:gd name="connsiteY1" fmla="*/ 476250 h 476250"/>
                <a:gd name="connsiteX2" fmla="*/ 0 w 476250"/>
                <a:gd name="connsiteY2" fmla="*/ 238125 h 476250"/>
                <a:gd name="connsiteX3" fmla="*/ 238125 w 476250"/>
                <a:gd name="connsiteY3" fmla="*/ 0 h 476250"/>
                <a:gd name="connsiteX4" fmla="*/ 476250 w 476250"/>
                <a:gd name="connsiteY4" fmla="*/ 23812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0" h="476250">
                  <a:moveTo>
                    <a:pt x="476250" y="238125"/>
                  </a:moveTo>
                  <a:cubicBezTo>
                    <a:pt x="476250" y="369638"/>
                    <a:pt x="369638" y="476250"/>
                    <a:pt x="238125" y="476250"/>
                  </a:cubicBezTo>
                  <a:cubicBezTo>
                    <a:pt x="106612" y="476250"/>
                    <a:pt x="0" y="369638"/>
                    <a:pt x="0" y="238125"/>
                  </a:cubicBezTo>
                  <a:cubicBezTo>
                    <a:pt x="0" y="106612"/>
                    <a:pt x="106612" y="0"/>
                    <a:pt x="238125" y="0"/>
                  </a:cubicBezTo>
                  <a:cubicBezTo>
                    <a:pt x="369638" y="0"/>
                    <a:pt x="476250" y="106612"/>
                    <a:pt x="476250" y="238125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52157BCF-0E15-4635-B91D-B063B7F7CE62}"/>
                </a:ext>
              </a:extLst>
            </p:cNvPr>
            <p:cNvSpPr/>
            <p:nvPr/>
          </p:nvSpPr>
          <p:spPr>
            <a:xfrm>
              <a:off x="10388083" y="3648072"/>
              <a:ext cx="210372" cy="233115"/>
            </a:xfrm>
            <a:custGeom>
              <a:avLst/>
              <a:gdLst>
                <a:gd name="connsiteX0" fmla="*/ 152400 w 352425"/>
                <a:gd name="connsiteY0" fmla="*/ 0 h 390525"/>
                <a:gd name="connsiteX1" fmla="*/ 95250 w 352425"/>
                <a:gd name="connsiteY1" fmla="*/ 180975 h 390525"/>
                <a:gd name="connsiteX2" fmla="*/ 0 w 352425"/>
                <a:gd name="connsiteY2" fmla="*/ 390525 h 390525"/>
                <a:gd name="connsiteX3" fmla="*/ 352425 w 352425"/>
                <a:gd name="connsiteY3" fmla="*/ 247650 h 390525"/>
                <a:gd name="connsiteX4" fmla="*/ 352425 w 352425"/>
                <a:gd name="connsiteY4" fmla="*/ 571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425" h="390525">
                  <a:moveTo>
                    <a:pt x="152400" y="0"/>
                  </a:moveTo>
                  <a:lnTo>
                    <a:pt x="95250" y="180975"/>
                  </a:lnTo>
                  <a:lnTo>
                    <a:pt x="0" y="390525"/>
                  </a:lnTo>
                  <a:lnTo>
                    <a:pt x="352425" y="247650"/>
                  </a:lnTo>
                  <a:cubicBezTo>
                    <a:pt x="352425" y="247650"/>
                    <a:pt x="333375" y="95250"/>
                    <a:pt x="352425" y="57150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4B5AAB6F-F57B-4372-BBC8-9C4641DA814E}"/>
                </a:ext>
              </a:extLst>
            </p:cNvPr>
            <p:cNvSpPr/>
            <p:nvPr/>
          </p:nvSpPr>
          <p:spPr>
            <a:xfrm>
              <a:off x="10132224" y="3737759"/>
              <a:ext cx="591316" cy="547115"/>
            </a:xfrm>
            <a:custGeom>
              <a:avLst/>
              <a:gdLst>
                <a:gd name="connsiteX0" fmla="*/ 990600 w 990600"/>
                <a:gd name="connsiteY0" fmla="*/ 230753 h 916552"/>
                <a:gd name="connsiteX1" fmla="*/ 771525 w 990600"/>
                <a:gd name="connsiteY1" fmla="*/ 49778 h 916552"/>
                <a:gd name="connsiteX2" fmla="*/ 523875 w 990600"/>
                <a:gd name="connsiteY2" fmla="*/ 154553 h 916552"/>
                <a:gd name="connsiteX3" fmla="*/ 533572 w 990600"/>
                <a:gd name="connsiteY3" fmla="*/ 0 h 916552"/>
                <a:gd name="connsiteX4" fmla="*/ 269339 w 990600"/>
                <a:gd name="connsiteY4" fmla="*/ 84392 h 916552"/>
                <a:gd name="connsiteX5" fmla="*/ 228600 w 990600"/>
                <a:gd name="connsiteY5" fmla="*/ 97403 h 916552"/>
                <a:gd name="connsiteX6" fmla="*/ 171450 w 990600"/>
                <a:gd name="connsiteY6" fmla="*/ 392678 h 916552"/>
                <a:gd name="connsiteX7" fmla="*/ 95250 w 990600"/>
                <a:gd name="connsiteY7" fmla="*/ 583178 h 916552"/>
                <a:gd name="connsiteX8" fmla="*/ 0 w 990600"/>
                <a:gd name="connsiteY8" fmla="*/ 859403 h 916552"/>
                <a:gd name="connsiteX9" fmla="*/ 609600 w 990600"/>
                <a:gd name="connsiteY9" fmla="*/ 916553 h 916552"/>
                <a:gd name="connsiteX10" fmla="*/ 628650 w 990600"/>
                <a:gd name="connsiteY10" fmla="*/ 868928 h 916552"/>
                <a:gd name="connsiteX11" fmla="*/ 714375 w 990600"/>
                <a:gd name="connsiteY11" fmla="*/ 697478 h 916552"/>
                <a:gd name="connsiteX12" fmla="*/ 752475 w 990600"/>
                <a:gd name="connsiteY12" fmla="*/ 668903 h 916552"/>
                <a:gd name="connsiteX13" fmla="*/ 819150 w 990600"/>
                <a:gd name="connsiteY13" fmla="*/ 602228 h 91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0600" h="916552">
                  <a:moveTo>
                    <a:pt x="990600" y="230753"/>
                  </a:moveTo>
                  <a:lnTo>
                    <a:pt x="771525" y="49778"/>
                  </a:lnTo>
                  <a:lnTo>
                    <a:pt x="523875" y="154553"/>
                  </a:lnTo>
                  <a:lnTo>
                    <a:pt x="533572" y="0"/>
                  </a:lnTo>
                  <a:lnTo>
                    <a:pt x="269339" y="84392"/>
                  </a:lnTo>
                  <a:lnTo>
                    <a:pt x="228600" y="97403"/>
                  </a:lnTo>
                  <a:lnTo>
                    <a:pt x="171450" y="392678"/>
                  </a:lnTo>
                  <a:cubicBezTo>
                    <a:pt x="171450" y="392678"/>
                    <a:pt x="133350" y="421253"/>
                    <a:pt x="95250" y="583178"/>
                  </a:cubicBezTo>
                  <a:cubicBezTo>
                    <a:pt x="73247" y="678332"/>
                    <a:pt x="41329" y="770915"/>
                    <a:pt x="0" y="859403"/>
                  </a:cubicBezTo>
                  <a:cubicBezTo>
                    <a:pt x="0" y="859403"/>
                    <a:pt x="409575" y="697478"/>
                    <a:pt x="609600" y="916553"/>
                  </a:cubicBezTo>
                  <a:cubicBezTo>
                    <a:pt x="609600" y="916553"/>
                    <a:pt x="638175" y="897503"/>
                    <a:pt x="628650" y="868928"/>
                  </a:cubicBezTo>
                  <a:cubicBezTo>
                    <a:pt x="619125" y="840353"/>
                    <a:pt x="714375" y="697478"/>
                    <a:pt x="714375" y="697478"/>
                  </a:cubicBezTo>
                  <a:cubicBezTo>
                    <a:pt x="714375" y="697478"/>
                    <a:pt x="714375" y="726053"/>
                    <a:pt x="752475" y="668903"/>
                  </a:cubicBezTo>
                  <a:cubicBezTo>
                    <a:pt x="790575" y="611753"/>
                    <a:pt x="819150" y="602228"/>
                    <a:pt x="819150" y="602228"/>
                  </a:cubicBezTo>
                  <a:close/>
                </a:path>
              </a:pathLst>
            </a:custGeom>
            <a:solidFill>
              <a:srgbClr val="a688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A96743A0-4039-4638-BBB0-3EC5530AA32A}"/>
                </a:ext>
              </a:extLst>
            </p:cNvPr>
            <p:cNvSpPr/>
            <p:nvPr/>
          </p:nvSpPr>
          <p:spPr>
            <a:xfrm>
              <a:off x="10137910" y="3791777"/>
              <a:ext cx="164886" cy="277039"/>
            </a:xfrm>
            <a:custGeom>
              <a:avLst/>
              <a:gdLst>
                <a:gd name="connsiteX0" fmla="*/ 276225 w 276225"/>
                <a:gd name="connsiteY0" fmla="*/ 35484 h 464108"/>
                <a:gd name="connsiteX1" fmla="*/ 234620 w 276225"/>
                <a:gd name="connsiteY1" fmla="*/ 1946 h 464108"/>
                <a:gd name="connsiteX2" fmla="*/ 171450 w 276225"/>
                <a:gd name="connsiteY2" fmla="*/ 35484 h 464108"/>
                <a:gd name="connsiteX3" fmla="*/ 0 w 276225"/>
                <a:gd name="connsiteY3" fmla="*/ 378384 h 464108"/>
                <a:gd name="connsiteX4" fmla="*/ 171450 w 276225"/>
                <a:gd name="connsiteY4" fmla="*/ 464109 h 46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225" h="464108">
                  <a:moveTo>
                    <a:pt x="276225" y="35484"/>
                  </a:moveTo>
                  <a:lnTo>
                    <a:pt x="234620" y="1946"/>
                  </a:lnTo>
                  <a:cubicBezTo>
                    <a:pt x="234620" y="1946"/>
                    <a:pt x="200025" y="-12141"/>
                    <a:pt x="171450" y="35484"/>
                  </a:cubicBezTo>
                  <a:cubicBezTo>
                    <a:pt x="142875" y="83109"/>
                    <a:pt x="0" y="378384"/>
                    <a:pt x="0" y="378384"/>
                  </a:cubicBezTo>
                  <a:lnTo>
                    <a:pt x="171450" y="464109"/>
                  </a:lnTo>
                  <a:close/>
                </a:path>
              </a:pathLst>
            </a:custGeom>
            <a:solidFill>
              <a:srgbClr val="a688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4121B16C-672C-471C-BB4B-BA8544B2203B}"/>
                </a:ext>
              </a:extLst>
            </p:cNvPr>
            <p:cNvSpPr/>
            <p:nvPr/>
          </p:nvSpPr>
          <p:spPr>
            <a:xfrm>
              <a:off x="10604140" y="3869816"/>
              <a:ext cx="176258" cy="318401"/>
            </a:xfrm>
            <a:custGeom>
              <a:avLst/>
              <a:gdLst>
                <a:gd name="connsiteX0" fmla="*/ 66675 w 295275"/>
                <a:gd name="connsiteY0" fmla="*/ 0 h 533400"/>
                <a:gd name="connsiteX1" fmla="*/ 200025 w 295275"/>
                <a:gd name="connsiteY1" fmla="*/ 9525 h 533400"/>
                <a:gd name="connsiteX2" fmla="*/ 276225 w 295275"/>
                <a:gd name="connsiteY2" fmla="*/ 104775 h 533400"/>
                <a:gd name="connsiteX3" fmla="*/ 295275 w 295275"/>
                <a:gd name="connsiteY3" fmla="*/ 466725 h 533400"/>
                <a:gd name="connsiteX4" fmla="*/ 85725 w 295275"/>
                <a:gd name="connsiteY4" fmla="*/ 533400 h 533400"/>
                <a:gd name="connsiteX5" fmla="*/ 0 w 295275"/>
                <a:gd name="connsiteY5" fmla="*/ 2667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275" h="533400">
                  <a:moveTo>
                    <a:pt x="66675" y="0"/>
                  </a:moveTo>
                  <a:lnTo>
                    <a:pt x="200025" y="9525"/>
                  </a:lnTo>
                  <a:cubicBezTo>
                    <a:pt x="200025" y="9525"/>
                    <a:pt x="276225" y="47625"/>
                    <a:pt x="276225" y="104775"/>
                  </a:cubicBezTo>
                  <a:cubicBezTo>
                    <a:pt x="276225" y="161925"/>
                    <a:pt x="295275" y="466725"/>
                    <a:pt x="295275" y="466725"/>
                  </a:cubicBezTo>
                  <a:lnTo>
                    <a:pt x="85725" y="5334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rgbClr val="a688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5E9FEE66-72BD-47AE-ACEB-6D3B153F4338}"/>
                </a:ext>
              </a:extLst>
            </p:cNvPr>
            <p:cNvSpPr/>
            <p:nvPr/>
          </p:nvSpPr>
          <p:spPr>
            <a:xfrm>
              <a:off x="10091306" y="5561322"/>
              <a:ext cx="342887" cy="132944"/>
            </a:xfrm>
            <a:custGeom>
              <a:avLst/>
              <a:gdLst>
                <a:gd name="connsiteX0" fmla="*/ 326771 w 574420"/>
                <a:gd name="connsiteY0" fmla="*/ 0 h 222713"/>
                <a:gd name="connsiteX1" fmla="*/ 164846 w 574420"/>
                <a:gd name="connsiteY1" fmla="*/ 66675 h 222713"/>
                <a:gd name="connsiteX2" fmla="*/ 2921 w 574420"/>
                <a:gd name="connsiteY2" fmla="*/ 171450 h 222713"/>
                <a:gd name="connsiteX3" fmla="*/ 317246 w 574420"/>
                <a:gd name="connsiteY3" fmla="*/ 200025 h 222713"/>
                <a:gd name="connsiteX4" fmla="*/ 574421 w 574420"/>
                <a:gd name="connsiteY4" fmla="*/ 142875 h 222713"/>
                <a:gd name="connsiteX5" fmla="*/ 498221 w 574420"/>
                <a:gd name="connsiteY5" fmla="*/ 0 h 22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420" h="222713">
                  <a:moveTo>
                    <a:pt x="326771" y="0"/>
                  </a:moveTo>
                  <a:lnTo>
                    <a:pt x="164846" y="66675"/>
                  </a:lnTo>
                  <a:cubicBezTo>
                    <a:pt x="164846" y="66675"/>
                    <a:pt x="-25654" y="76200"/>
                    <a:pt x="2921" y="171450"/>
                  </a:cubicBezTo>
                  <a:cubicBezTo>
                    <a:pt x="31496" y="266700"/>
                    <a:pt x="317246" y="200025"/>
                    <a:pt x="317246" y="200025"/>
                  </a:cubicBezTo>
                  <a:cubicBezTo>
                    <a:pt x="317246" y="200025"/>
                    <a:pt x="574421" y="209550"/>
                    <a:pt x="574421" y="142875"/>
                  </a:cubicBezTo>
                  <a:cubicBezTo>
                    <a:pt x="574421" y="76200"/>
                    <a:pt x="536321" y="0"/>
                    <a:pt x="498221" y="0"/>
                  </a:cubicBezTo>
                  <a:close/>
                </a:path>
              </a:pathLst>
            </a:custGeom>
            <a:solidFill>
              <a:srgbClr val="3b2f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0194D4DD-31FF-44A2-B169-0D2D53C4DCC2}"/>
                </a:ext>
              </a:extLst>
            </p:cNvPr>
            <p:cNvSpPr/>
            <p:nvPr/>
          </p:nvSpPr>
          <p:spPr>
            <a:xfrm>
              <a:off x="10307364" y="5612493"/>
              <a:ext cx="342887" cy="132944"/>
            </a:xfrm>
            <a:custGeom>
              <a:avLst/>
              <a:gdLst>
                <a:gd name="connsiteX0" fmla="*/ 326771 w 574420"/>
                <a:gd name="connsiteY0" fmla="*/ 0 h 222713"/>
                <a:gd name="connsiteX1" fmla="*/ 164846 w 574420"/>
                <a:gd name="connsiteY1" fmla="*/ 66675 h 222713"/>
                <a:gd name="connsiteX2" fmla="*/ 2921 w 574420"/>
                <a:gd name="connsiteY2" fmla="*/ 171450 h 222713"/>
                <a:gd name="connsiteX3" fmla="*/ 317246 w 574420"/>
                <a:gd name="connsiteY3" fmla="*/ 200025 h 222713"/>
                <a:gd name="connsiteX4" fmla="*/ 574421 w 574420"/>
                <a:gd name="connsiteY4" fmla="*/ 142875 h 222713"/>
                <a:gd name="connsiteX5" fmla="*/ 498221 w 574420"/>
                <a:gd name="connsiteY5" fmla="*/ 0 h 22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420" h="222713">
                  <a:moveTo>
                    <a:pt x="326771" y="0"/>
                  </a:moveTo>
                  <a:lnTo>
                    <a:pt x="164846" y="66675"/>
                  </a:lnTo>
                  <a:cubicBezTo>
                    <a:pt x="164846" y="66675"/>
                    <a:pt x="-25654" y="76200"/>
                    <a:pt x="2921" y="171450"/>
                  </a:cubicBezTo>
                  <a:cubicBezTo>
                    <a:pt x="31496" y="266700"/>
                    <a:pt x="317246" y="200025"/>
                    <a:pt x="317246" y="200025"/>
                  </a:cubicBezTo>
                  <a:cubicBezTo>
                    <a:pt x="317246" y="200025"/>
                    <a:pt x="574421" y="209550"/>
                    <a:pt x="574421" y="142875"/>
                  </a:cubicBezTo>
                  <a:cubicBezTo>
                    <a:pt x="574421" y="76200"/>
                    <a:pt x="536321" y="0"/>
                    <a:pt x="498221" y="0"/>
                  </a:cubicBezTo>
                  <a:close/>
                </a:path>
              </a:pathLst>
            </a:custGeom>
            <a:solidFill>
              <a:srgbClr val="3b2f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25D7CFD8-B358-49A9-ACC2-3473D9371801}"/>
                </a:ext>
              </a:extLst>
            </p:cNvPr>
            <p:cNvSpPr/>
            <p:nvPr/>
          </p:nvSpPr>
          <p:spPr>
            <a:xfrm>
              <a:off x="10390317" y="3398224"/>
              <a:ext cx="310361" cy="170253"/>
            </a:xfrm>
            <a:custGeom>
              <a:avLst/>
              <a:gdLst>
                <a:gd name="connsiteX0" fmla="*/ 510807 w 519931"/>
                <a:gd name="connsiteY0" fmla="*/ 101213 h 285216"/>
                <a:gd name="connsiteX1" fmla="*/ 319250 w 519931"/>
                <a:gd name="connsiteY1" fmla="*/ 0 h 285216"/>
                <a:gd name="connsiteX2" fmla="*/ 54731 w 519931"/>
                <a:gd name="connsiteY2" fmla="*/ 41405 h 285216"/>
                <a:gd name="connsiteX3" fmla="*/ 0 w 519931"/>
                <a:gd name="connsiteY3" fmla="*/ 285217 h 285216"/>
                <a:gd name="connsiteX4" fmla="*/ 136236 w 519931"/>
                <a:gd name="connsiteY4" fmla="*/ 279940 h 285216"/>
                <a:gd name="connsiteX5" fmla="*/ 174298 w 519931"/>
                <a:gd name="connsiteY5" fmla="*/ 190357 h 285216"/>
                <a:gd name="connsiteX6" fmla="*/ 174298 w 519931"/>
                <a:gd name="connsiteY6" fmla="*/ 278463 h 285216"/>
                <a:gd name="connsiteX7" fmla="*/ 237163 w 519931"/>
                <a:gd name="connsiteY7" fmla="*/ 276025 h 285216"/>
                <a:gd name="connsiteX8" fmla="*/ 273644 w 519931"/>
                <a:gd name="connsiteY8" fmla="*/ 133417 h 285216"/>
                <a:gd name="connsiteX9" fmla="*/ 296447 w 519931"/>
                <a:gd name="connsiteY9" fmla="*/ 285217 h 285216"/>
                <a:gd name="connsiteX10" fmla="*/ 519932 w 519931"/>
                <a:gd name="connsiteY10" fmla="*/ 280616 h 285216"/>
                <a:gd name="connsiteX11" fmla="*/ 510807 w 519931"/>
                <a:gd name="connsiteY11" fmla="*/ 101213 h 2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9931" h="285216">
                  <a:moveTo>
                    <a:pt x="510807" y="101213"/>
                  </a:moveTo>
                  <a:lnTo>
                    <a:pt x="319250" y="0"/>
                  </a:lnTo>
                  <a:lnTo>
                    <a:pt x="54731" y="41405"/>
                  </a:lnTo>
                  <a:lnTo>
                    <a:pt x="0" y="285217"/>
                  </a:lnTo>
                  <a:lnTo>
                    <a:pt x="136236" y="279940"/>
                  </a:lnTo>
                  <a:lnTo>
                    <a:pt x="174298" y="190357"/>
                  </a:lnTo>
                  <a:lnTo>
                    <a:pt x="174298" y="278463"/>
                  </a:lnTo>
                  <a:lnTo>
                    <a:pt x="237163" y="276025"/>
                  </a:lnTo>
                  <a:lnTo>
                    <a:pt x="273644" y="133417"/>
                  </a:lnTo>
                  <a:lnTo>
                    <a:pt x="296447" y="285217"/>
                  </a:lnTo>
                  <a:lnTo>
                    <a:pt x="519932" y="280616"/>
                  </a:lnTo>
                  <a:lnTo>
                    <a:pt x="510807" y="101213"/>
                  </a:lnTo>
                  <a:close/>
                </a:path>
              </a:pathLst>
            </a:custGeom>
            <a:solidFill>
              <a:srgbClr val="3b2f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3b2f4e"/>
                </a:solidFill>
              </a:endParaRPr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6E1A9B93-96DA-4281-BC14-D25DFA7D4DD8}"/>
                </a:ext>
              </a:extLst>
            </p:cNvPr>
            <p:cNvSpPr/>
            <p:nvPr/>
          </p:nvSpPr>
          <p:spPr>
            <a:xfrm>
              <a:off x="8667660" y="2587167"/>
              <a:ext cx="2364344" cy="2125986"/>
            </a:xfrm>
            <a:custGeom>
              <a:avLst/>
              <a:gdLst>
                <a:gd name="connsiteX0" fmla="*/ 2115471 w 3960855"/>
                <a:gd name="connsiteY0" fmla="*/ 303197 h 3561548"/>
                <a:gd name="connsiteX1" fmla="*/ 303197 w 3960855"/>
                <a:gd name="connsiteY1" fmla="*/ 456702 h 3561548"/>
                <a:gd name="connsiteX2" fmla="*/ 456711 w 3960855"/>
                <a:gd name="connsiteY2" fmla="*/ 2268986 h 3561548"/>
                <a:gd name="connsiteX3" fmla="*/ 2188385 w 3960855"/>
                <a:gd name="connsiteY3" fmla="*/ 2202502 h 3561548"/>
                <a:gd name="connsiteX4" fmla="*/ 3765906 w 3960855"/>
                <a:gd name="connsiteY4" fmla="*/ 3533601 h 3561548"/>
                <a:gd name="connsiteX5" fmla="*/ 3932907 w 3960855"/>
                <a:gd name="connsiteY5" fmla="*/ 3519476 h 3561548"/>
                <a:gd name="connsiteX6" fmla="*/ 3918782 w 3960855"/>
                <a:gd name="connsiteY6" fmla="*/ 3352474 h 3561548"/>
                <a:gd name="connsiteX7" fmla="*/ 3918753 w 3960855"/>
                <a:gd name="connsiteY7" fmla="*/ 3352455 h 3561548"/>
                <a:gd name="connsiteX8" fmla="*/ 2341242 w 3960855"/>
                <a:gd name="connsiteY8" fmla="*/ 2021355 h 3561548"/>
                <a:gd name="connsiteX9" fmla="*/ 2115471 w 3960855"/>
                <a:gd name="connsiteY9" fmla="*/ 303197 h 3561548"/>
                <a:gd name="connsiteX10" fmla="*/ 2013782 w 3960855"/>
                <a:gd name="connsiteY10" fmla="*/ 1893177 h 3561548"/>
                <a:gd name="connsiteX11" fmla="*/ 656012 w 3960855"/>
                <a:gd name="connsiteY11" fmla="*/ 2008211 h 3561548"/>
                <a:gd name="connsiteX12" fmla="*/ 540979 w 3960855"/>
                <a:gd name="connsiteY12" fmla="*/ 650441 h 3561548"/>
                <a:gd name="connsiteX13" fmla="*/ 1898748 w 3960855"/>
                <a:gd name="connsiteY13" fmla="*/ 535407 h 3561548"/>
                <a:gd name="connsiteX14" fmla="*/ 2013782 w 3960855"/>
                <a:gd name="connsiteY14" fmla="*/ 1893177 h 356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60855" h="3561548">
                  <a:moveTo>
                    <a:pt x="2115471" y="303197"/>
                  </a:moveTo>
                  <a:cubicBezTo>
                    <a:pt x="1572641" y="-154860"/>
                    <a:pt x="761254" y="-86128"/>
                    <a:pt x="303197" y="456702"/>
                  </a:cubicBezTo>
                  <a:cubicBezTo>
                    <a:pt x="-154861" y="999542"/>
                    <a:pt x="-86128" y="1810929"/>
                    <a:pt x="456711" y="2268986"/>
                  </a:cubicBezTo>
                  <a:cubicBezTo>
                    <a:pt x="964460" y="2697430"/>
                    <a:pt x="1714983" y="2668617"/>
                    <a:pt x="2188385" y="2202502"/>
                  </a:cubicBezTo>
                  <a:lnTo>
                    <a:pt x="3765906" y="3533601"/>
                  </a:lnTo>
                  <a:cubicBezTo>
                    <a:pt x="3815921" y="3575816"/>
                    <a:pt x="3890693" y="3569491"/>
                    <a:pt x="3932907" y="3519476"/>
                  </a:cubicBezTo>
                  <a:cubicBezTo>
                    <a:pt x="3975122" y="3469460"/>
                    <a:pt x="3968797" y="3394688"/>
                    <a:pt x="3918782" y="3352474"/>
                  </a:cubicBezTo>
                  <a:cubicBezTo>
                    <a:pt x="3918773" y="3352464"/>
                    <a:pt x="3918763" y="3352455"/>
                    <a:pt x="3918753" y="3352455"/>
                  </a:cubicBezTo>
                  <a:lnTo>
                    <a:pt x="2341242" y="2021355"/>
                  </a:lnTo>
                  <a:cubicBezTo>
                    <a:pt x="2721032" y="1476277"/>
                    <a:pt x="2623182" y="731651"/>
                    <a:pt x="2115471" y="303197"/>
                  </a:cubicBezTo>
                  <a:close/>
                  <a:moveTo>
                    <a:pt x="2013782" y="1893177"/>
                  </a:moveTo>
                  <a:cubicBezTo>
                    <a:pt x="1670606" y="2299885"/>
                    <a:pt x="1062711" y="2351377"/>
                    <a:pt x="656012" y="2008211"/>
                  </a:cubicBezTo>
                  <a:cubicBezTo>
                    <a:pt x="249304" y="1665034"/>
                    <a:pt x="197812" y="1057139"/>
                    <a:pt x="540979" y="650441"/>
                  </a:cubicBezTo>
                  <a:cubicBezTo>
                    <a:pt x="884155" y="243742"/>
                    <a:pt x="1492050" y="192241"/>
                    <a:pt x="1898748" y="535407"/>
                  </a:cubicBezTo>
                  <a:cubicBezTo>
                    <a:pt x="2305447" y="878584"/>
                    <a:pt x="2356949" y="1486479"/>
                    <a:pt x="2013782" y="1893177"/>
                  </a:cubicBezTo>
                  <a:close/>
                </a:path>
              </a:pathLst>
            </a:custGeom>
            <a:solidFill>
              <a:srgbClr val="7c4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0C571486-8EC5-4723-8B6A-D9015C600D3B}"/>
                </a:ext>
              </a:extLst>
            </p:cNvPr>
            <p:cNvSpPr/>
            <p:nvPr/>
          </p:nvSpPr>
          <p:spPr>
            <a:xfrm>
              <a:off x="8794140" y="3012725"/>
              <a:ext cx="1043705" cy="980907"/>
            </a:xfrm>
            <a:custGeom>
              <a:avLst/>
              <a:gdLst>
                <a:gd name="connsiteX0" fmla="*/ 444129 w 1748462"/>
                <a:gd name="connsiteY0" fmla="*/ 1295295 h 1643260"/>
                <a:gd name="connsiteX1" fmla="*/ 280622 w 1748462"/>
                <a:gd name="connsiteY1" fmla="*/ 0 h 1643260"/>
                <a:gd name="connsiteX2" fmla="*/ 227196 w 1748462"/>
                <a:gd name="connsiteY2" fmla="*/ 58293 h 1643260"/>
                <a:gd name="connsiteX3" fmla="*/ 342125 w 1748462"/>
                <a:gd name="connsiteY3" fmla="*/ 1416072 h 1643260"/>
                <a:gd name="connsiteX4" fmla="*/ 1699904 w 1748462"/>
                <a:gd name="connsiteY4" fmla="*/ 1301134 h 1643260"/>
                <a:gd name="connsiteX5" fmla="*/ 1699990 w 1748462"/>
                <a:gd name="connsiteY5" fmla="*/ 1301029 h 1643260"/>
                <a:gd name="connsiteX6" fmla="*/ 1748463 w 1748462"/>
                <a:gd name="connsiteY6" fmla="*/ 1238555 h 1643260"/>
                <a:gd name="connsiteX7" fmla="*/ 444129 w 1748462"/>
                <a:gd name="connsiteY7" fmla="*/ 1295295 h 1643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8462" h="1643260">
                  <a:moveTo>
                    <a:pt x="444129" y="1295295"/>
                  </a:moveTo>
                  <a:cubicBezTo>
                    <a:pt x="60861" y="971865"/>
                    <a:pt x="-10252" y="408527"/>
                    <a:pt x="280622" y="0"/>
                  </a:cubicBezTo>
                  <a:cubicBezTo>
                    <a:pt x="262201" y="18555"/>
                    <a:pt x="244389" y="37986"/>
                    <a:pt x="227196" y="58293"/>
                  </a:cubicBezTo>
                  <a:cubicBezTo>
                    <a:pt x="-116008" y="464973"/>
                    <a:pt x="-64554" y="1072868"/>
                    <a:pt x="342125" y="1416072"/>
                  </a:cubicBezTo>
                  <a:cubicBezTo>
                    <a:pt x="748805" y="1759268"/>
                    <a:pt x="1356700" y="1707814"/>
                    <a:pt x="1699904" y="1301134"/>
                  </a:cubicBezTo>
                  <a:cubicBezTo>
                    <a:pt x="1699933" y="1301106"/>
                    <a:pt x="1699961" y="1301067"/>
                    <a:pt x="1699990" y="1301029"/>
                  </a:cubicBezTo>
                  <a:cubicBezTo>
                    <a:pt x="1717154" y="1280694"/>
                    <a:pt x="1733309" y="1259872"/>
                    <a:pt x="1748463" y="1238555"/>
                  </a:cubicBezTo>
                  <a:cubicBezTo>
                    <a:pt x="1394695" y="1594009"/>
                    <a:pt x="827424" y="1618688"/>
                    <a:pt x="444129" y="1295295"/>
                  </a:cubicBezTo>
                  <a:close/>
                </a:path>
              </a:pathLst>
            </a:custGeom>
            <a:solidFill>
              <a:srgbClr val="3b2f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BC3DE3F-9B98-44E7-9805-C248E352BD9B}"/>
              </a:ext>
            </a:extLst>
          </p:cNvPr>
          <p:cNvGrpSpPr/>
          <p:nvPr/>
        </p:nvGrpSpPr>
        <p:grpSpPr>
          <a:xfrm>
            <a:off x="1754986" y="3114227"/>
            <a:ext cx="866129" cy="2766153"/>
            <a:chOff x="1754986" y="3114227"/>
            <a:chExt cx="866129" cy="2766153"/>
          </a:xfrm>
        </p:grpSpPr>
        <p:sp>
          <p:nvSpPr>
            <p:cNvPr id="103" name="Polyline: figure 102">
              <a:extLst>
                <a:ext uri="{FF2B5EF4-FFF2-40B4-BE49-F238E27FC236}">
                  <a16:creationId xmlns:a16="http://schemas.microsoft.com/office/drawing/2014/main" id="{AE18A76A-921D-4178-92D0-2FCC4C069E3A}"/>
                </a:ext>
              </a:extLst>
            </p:cNvPr>
            <p:cNvSpPr/>
            <p:nvPr/>
          </p:nvSpPr>
          <p:spPr>
            <a:xfrm>
              <a:off x="2333114" y="5691301"/>
              <a:ext cx="288001" cy="189079"/>
            </a:xfrm>
            <a:custGeom>
              <a:avLst/>
              <a:gdLst>
                <a:gd name="connsiteX0" fmla="*/ 131393 w 288001"/>
                <a:gd name="connsiteY0" fmla="*/ 0 h 189079"/>
                <a:gd name="connsiteX1" fmla="*/ 190520 w 288001"/>
                <a:gd name="connsiteY1" fmla="*/ 19709 h 189079"/>
                <a:gd name="connsiteX2" fmla="*/ 282495 w 288001"/>
                <a:gd name="connsiteY2" fmla="*/ 72266 h 189079"/>
                <a:gd name="connsiteX3" fmla="*/ 157672 w 288001"/>
                <a:gd name="connsiteY3" fmla="*/ 144532 h 189079"/>
                <a:gd name="connsiteX4" fmla="*/ 0 w 288001"/>
                <a:gd name="connsiteY4" fmla="*/ 164241 h 189079"/>
                <a:gd name="connsiteX5" fmla="*/ 26279 w 288001"/>
                <a:gd name="connsiteY5" fmla="*/ 26279 h 18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1" h="189079">
                  <a:moveTo>
                    <a:pt x="131393" y="0"/>
                  </a:moveTo>
                  <a:lnTo>
                    <a:pt x="190520" y="19709"/>
                  </a:lnTo>
                  <a:cubicBezTo>
                    <a:pt x="190520" y="19709"/>
                    <a:pt x="315343" y="-13139"/>
                    <a:pt x="282495" y="72266"/>
                  </a:cubicBezTo>
                  <a:cubicBezTo>
                    <a:pt x="249646" y="157671"/>
                    <a:pt x="157672" y="144532"/>
                    <a:pt x="157672" y="144532"/>
                  </a:cubicBezTo>
                  <a:cubicBezTo>
                    <a:pt x="157672" y="144532"/>
                    <a:pt x="45987" y="229937"/>
                    <a:pt x="0" y="164241"/>
                  </a:cubicBezTo>
                  <a:lnTo>
                    <a:pt x="26279" y="26279"/>
                  </a:lnTo>
                  <a:close/>
                </a:path>
              </a:pathLst>
            </a:custGeom>
            <a:solidFill>
              <a:srgbClr val="7c4efd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5AB5D0F8-E791-4C65-9361-29AADF12DC79}"/>
                </a:ext>
              </a:extLst>
            </p:cNvPr>
            <p:cNvSpPr/>
            <p:nvPr/>
          </p:nvSpPr>
          <p:spPr>
            <a:xfrm>
              <a:off x="1853530" y="5691301"/>
              <a:ext cx="288001" cy="189079"/>
            </a:xfrm>
            <a:custGeom>
              <a:avLst/>
              <a:gdLst>
                <a:gd name="connsiteX0" fmla="*/ 131393 w 288001"/>
                <a:gd name="connsiteY0" fmla="*/ 0 h 189079"/>
                <a:gd name="connsiteX1" fmla="*/ 190519 w 288001"/>
                <a:gd name="connsiteY1" fmla="*/ 19709 h 189079"/>
                <a:gd name="connsiteX2" fmla="*/ 282494 w 288001"/>
                <a:gd name="connsiteY2" fmla="*/ 72266 h 189079"/>
                <a:gd name="connsiteX3" fmla="*/ 157671 w 288001"/>
                <a:gd name="connsiteY3" fmla="*/ 144532 h 189079"/>
                <a:gd name="connsiteX4" fmla="*/ 0 w 288001"/>
                <a:gd name="connsiteY4" fmla="*/ 164241 h 189079"/>
                <a:gd name="connsiteX5" fmla="*/ 26279 w 288001"/>
                <a:gd name="connsiteY5" fmla="*/ 26279 h 18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1" h="189079">
                  <a:moveTo>
                    <a:pt x="131393" y="0"/>
                  </a:moveTo>
                  <a:lnTo>
                    <a:pt x="190519" y="19709"/>
                  </a:lnTo>
                  <a:cubicBezTo>
                    <a:pt x="190519" y="19709"/>
                    <a:pt x="315343" y="-13139"/>
                    <a:pt x="282494" y="72266"/>
                  </a:cubicBezTo>
                  <a:cubicBezTo>
                    <a:pt x="249646" y="157671"/>
                    <a:pt x="157671" y="144532"/>
                    <a:pt x="157671" y="144532"/>
                  </a:cubicBezTo>
                  <a:cubicBezTo>
                    <a:pt x="157671" y="144532"/>
                    <a:pt x="45987" y="229937"/>
                    <a:pt x="0" y="164241"/>
                  </a:cubicBezTo>
                  <a:lnTo>
                    <a:pt x="26279" y="26279"/>
                  </a:lnTo>
                  <a:close/>
                </a:path>
              </a:pathLst>
            </a:custGeom>
            <a:solidFill>
              <a:srgbClr val="7c4efd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olyline: figure 95">
              <a:extLst>
                <a:ext uri="{FF2B5EF4-FFF2-40B4-BE49-F238E27FC236}">
                  <a16:creationId xmlns:a16="http://schemas.microsoft.com/office/drawing/2014/main" id="{3C886BD6-2696-41DE-9605-F154F25659EB}"/>
                </a:ext>
              </a:extLst>
            </p:cNvPr>
            <p:cNvSpPr/>
            <p:nvPr/>
          </p:nvSpPr>
          <p:spPr>
            <a:xfrm>
              <a:off x="2394065" y="4341241"/>
              <a:ext cx="106574" cy="277310"/>
            </a:xfrm>
            <a:custGeom>
              <a:avLst/>
              <a:gdLst>
                <a:gd name="connsiteX0" fmla="*/ 106574 w 106574"/>
                <a:gd name="connsiteY0" fmla="*/ 13139 h 277310"/>
                <a:gd name="connsiteX1" fmla="*/ 86865 w 106574"/>
                <a:gd name="connsiteY1" fmla="*/ 98545 h 277310"/>
                <a:gd name="connsiteX2" fmla="*/ 40878 w 106574"/>
                <a:gd name="connsiteY2" fmla="*/ 275925 h 277310"/>
                <a:gd name="connsiteX3" fmla="*/ 1460 w 106574"/>
                <a:gd name="connsiteY3" fmla="*/ 85405 h 277310"/>
                <a:gd name="connsiteX4" fmla="*/ 47447 w 106574"/>
                <a:gd name="connsiteY4" fmla="*/ 0 h 27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574" h="277310">
                  <a:moveTo>
                    <a:pt x="106574" y="13139"/>
                  </a:moveTo>
                  <a:lnTo>
                    <a:pt x="86865" y="98545"/>
                  </a:lnTo>
                  <a:cubicBezTo>
                    <a:pt x="86865" y="98545"/>
                    <a:pt x="93435" y="295634"/>
                    <a:pt x="40878" y="275925"/>
                  </a:cubicBezTo>
                  <a:cubicBezTo>
                    <a:pt x="-11679" y="256216"/>
                    <a:pt x="1460" y="85405"/>
                    <a:pt x="1460" y="85405"/>
                  </a:cubicBezTo>
                  <a:lnTo>
                    <a:pt x="47447" y="0"/>
                  </a:lnTo>
                  <a:close/>
                </a:path>
              </a:pathLst>
            </a:custGeom>
            <a:solidFill>
              <a:srgbClr val="FFB8B8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Polyline: figure 96">
              <a:extLst>
                <a:ext uri="{FF2B5EF4-FFF2-40B4-BE49-F238E27FC236}">
                  <a16:creationId xmlns:a16="http://schemas.microsoft.com/office/drawing/2014/main" id="{D0CFFA5F-AC19-4B30-947B-026A9B3BC457}"/>
                </a:ext>
              </a:extLst>
            </p:cNvPr>
            <p:cNvSpPr/>
            <p:nvPr/>
          </p:nvSpPr>
          <p:spPr>
            <a:xfrm>
              <a:off x="2076898" y="3155421"/>
              <a:ext cx="262785" cy="262785"/>
            </a:xfrm>
            <a:custGeom>
              <a:avLst/>
              <a:gdLst>
                <a:gd name="connsiteX0" fmla="*/ 262785 w 262785"/>
                <a:gd name="connsiteY0" fmla="*/ 131393 h 262785"/>
                <a:gd name="connsiteX1" fmla="*/ 131393 w 262785"/>
                <a:gd name="connsiteY1" fmla="*/ 262785 h 262785"/>
                <a:gd name="connsiteX2" fmla="*/ 0 w 262785"/>
                <a:gd name="connsiteY2" fmla="*/ 131393 h 262785"/>
                <a:gd name="connsiteX3" fmla="*/ 131393 w 262785"/>
                <a:gd name="connsiteY3" fmla="*/ 0 h 262785"/>
                <a:gd name="connsiteX4" fmla="*/ 262785 w 262785"/>
                <a:gd name="connsiteY4" fmla="*/ 131393 h 262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785" h="262785">
                  <a:moveTo>
                    <a:pt x="262785" y="131393"/>
                  </a:moveTo>
                  <a:cubicBezTo>
                    <a:pt x="262785" y="203959"/>
                    <a:pt x="203959" y="262785"/>
                    <a:pt x="131393" y="262785"/>
                  </a:cubicBezTo>
                  <a:cubicBezTo>
                    <a:pt x="58827" y="262785"/>
                    <a:pt x="0" y="203959"/>
                    <a:pt x="0" y="131393"/>
                  </a:cubicBezTo>
                  <a:cubicBezTo>
                    <a:pt x="0" y="58826"/>
                    <a:pt x="58827" y="0"/>
                    <a:pt x="131393" y="0"/>
                  </a:cubicBezTo>
                  <a:cubicBezTo>
                    <a:pt x="203959" y="0"/>
                    <a:pt x="262785" y="58826"/>
                    <a:pt x="262785" y="131393"/>
                  </a:cubicBezTo>
                  <a:close/>
                </a:path>
              </a:pathLst>
            </a:custGeom>
            <a:solidFill>
              <a:srgbClr val="FFB8B8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olyline: figure 97">
              <a:extLst>
                <a:ext uri="{FF2B5EF4-FFF2-40B4-BE49-F238E27FC236}">
                  <a16:creationId xmlns:a16="http://schemas.microsoft.com/office/drawing/2014/main" id="{AB6B7416-1EDB-4EB2-B2BF-FE56EC9A1BB7}"/>
                </a:ext>
              </a:extLst>
            </p:cNvPr>
            <p:cNvSpPr/>
            <p:nvPr/>
          </p:nvSpPr>
          <p:spPr>
            <a:xfrm>
              <a:off x="2093322" y="3322947"/>
              <a:ext cx="178075" cy="210228"/>
            </a:xfrm>
            <a:custGeom>
              <a:avLst/>
              <a:gdLst>
                <a:gd name="connsiteX0" fmla="*/ 13139 w 178075"/>
                <a:gd name="connsiteY0" fmla="*/ 0 h 210228"/>
                <a:gd name="connsiteX1" fmla="*/ 0 w 178075"/>
                <a:gd name="connsiteY1" fmla="*/ 190519 h 210228"/>
                <a:gd name="connsiteX2" fmla="*/ 164241 w 178075"/>
                <a:gd name="connsiteY2" fmla="*/ 210228 h 210228"/>
                <a:gd name="connsiteX3" fmla="*/ 177380 w 178075"/>
                <a:gd name="connsiteY3" fmla="*/ 32848 h 210228"/>
                <a:gd name="connsiteX4" fmla="*/ 13139 w 178075"/>
                <a:gd name="connsiteY4" fmla="*/ 0 h 210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075" h="210228">
                  <a:moveTo>
                    <a:pt x="13139" y="0"/>
                  </a:moveTo>
                  <a:lnTo>
                    <a:pt x="0" y="190519"/>
                  </a:lnTo>
                  <a:lnTo>
                    <a:pt x="164241" y="210228"/>
                  </a:lnTo>
                  <a:cubicBezTo>
                    <a:pt x="164241" y="210228"/>
                    <a:pt x="164241" y="52557"/>
                    <a:pt x="177380" y="32848"/>
                  </a:cubicBezTo>
                  <a:cubicBezTo>
                    <a:pt x="190519" y="13139"/>
                    <a:pt x="13139" y="0"/>
                    <a:pt x="13139" y="0"/>
                  </a:cubicBezTo>
                  <a:close/>
                </a:path>
              </a:pathLst>
            </a:custGeom>
            <a:solidFill>
              <a:srgbClr val="FFB8B8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Polyline: figure 98">
              <a:extLst>
                <a:ext uri="{FF2B5EF4-FFF2-40B4-BE49-F238E27FC236}">
                  <a16:creationId xmlns:a16="http://schemas.microsoft.com/office/drawing/2014/main" id="{96537AB9-0B03-4526-8AC9-89A5C062D932}"/>
                </a:ext>
              </a:extLst>
            </p:cNvPr>
            <p:cNvSpPr/>
            <p:nvPr/>
          </p:nvSpPr>
          <p:spPr>
            <a:xfrm>
              <a:off x="1833821" y="3437414"/>
              <a:ext cx="637255" cy="841415"/>
            </a:xfrm>
            <a:custGeom>
              <a:avLst/>
              <a:gdLst>
                <a:gd name="connsiteX0" fmla="*/ 637255 w 637255"/>
                <a:gd name="connsiteY0" fmla="*/ 131895 h 841415"/>
                <a:gd name="connsiteX1" fmla="*/ 424510 w 637255"/>
                <a:gd name="connsiteY1" fmla="*/ 41799 h 841415"/>
                <a:gd name="connsiteX2" fmla="*/ 263272 w 637255"/>
                <a:gd name="connsiteY2" fmla="*/ 21361 h 841415"/>
                <a:gd name="connsiteX3" fmla="*/ 236507 w 637255"/>
                <a:gd name="connsiteY3" fmla="*/ 59629 h 841415"/>
                <a:gd name="connsiteX4" fmla="*/ 0 w 637255"/>
                <a:gd name="connsiteY4" fmla="*/ 223869 h 841415"/>
                <a:gd name="connsiteX5" fmla="*/ 91975 w 637255"/>
                <a:gd name="connsiteY5" fmla="*/ 585199 h 841415"/>
                <a:gd name="connsiteX6" fmla="*/ 118253 w 637255"/>
                <a:gd name="connsiteY6" fmla="*/ 801997 h 841415"/>
                <a:gd name="connsiteX7" fmla="*/ 545280 w 637255"/>
                <a:gd name="connsiteY7" fmla="*/ 841415 h 841415"/>
                <a:gd name="connsiteX8" fmla="*/ 551850 w 637255"/>
                <a:gd name="connsiteY8" fmla="*/ 677174 h 841415"/>
                <a:gd name="connsiteX9" fmla="*/ 571558 w 637255"/>
                <a:gd name="connsiteY9" fmla="*/ 460376 h 841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7255" h="841415">
                  <a:moveTo>
                    <a:pt x="637255" y="131895"/>
                  </a:moveTo>
                  <a:lnTo>
                    <a:pt x="424510" y="41799"/>
                  </a:lnTo>
                  <a:cubicBezTo>
                    <a:pt x="424510" y="41799"/>
                    <a:pt x="322885" y="-36617"/>
                    <a:pt x="263272" y="21361"/>
                  </a:cubicBezTo>
                  <a:lnTo>
                    <a:pt x="236507" y="59629"/>
                  </a:lnTo>
                  <a:cubicBezTo>
                    <a:pt x="236507" y="59629"/>
                    <a:pt x="0" y="151603"/>
                    <a:pt x="0" y="223869"/>
                  </a:cubicBezTo>
                  <a:lnTo>
                    <a:pt x="91975" y="585199"/>
                  </a:lnTo>
                  <a:cubicBezTo>
                    <a:pt x="91975" y="585199"/>
                    <a:pt x="39418" y="788858"/>
                    <a:pt x="118253" y="801997"/>
                  </a:cubicBezTo>
                  <a:lnTo>
                    <a:pt x="545280" y="841415"/>
                  </a:lnTo>
                  <a:cubicBezTo>
                    <a:pt x="545280" y="841415"/>
                    <a:pt x="604407" y="769149"/>
                    <a:pt x="551850" y="677174"/>
                  </a:cubicBezTo>
                  <a:lnTo>
                    <a:pt x="571558" y="460376"/>
                  </a:lnTo>
                  <a:close/>
                </a:path>
              </a:pathLst>
            </a:custGeom>
            <a:solidFill>
              <a:srgbClr val="7c4efd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Polyline: figure 99">
              <a:extLst>
                <a:ext uri="{FF2B5EF4-FFF2-40B4-BE49-F238E27FC236}">
                  <a16:creationId xmlns:a16="http://schemas.microsoft.com/office/drawing/2014/main" id="{16FC353B-AAB2-418F-A7CE-6F5C253004EA}"/>
                </a:ext>
              </a:extLst>
            </p:cNvPr>
            <p:cNvSpPr/>
            <p:nvPr/>
          </p:nvSpPr>
          <p:spPr>
            <a:xfrm>
              <a:off x="2326544" y="3569308"/>
              <a:ext cx="262785" cy="834343"/>
            </a:xfrm>
            <a:custGeom>
              <a:avLst/>
              <a:gdLst>
                <a:gd name="connsiteX0" fmla="*/ 0 w 262785"/>
                <a:gd name="connsiteY0" fmla="*/ 6570 h 834343"/>
                <a:gd name="connsiteX1" fmla="*/ 144532 w 262785"/>
                <a:gd name="connsiteY1" fmla="*/ 0 h 834343"/>
                <a:gd name="connsiteX2" fmla="*/ 223368 w 262785"/>
                <a:gd name="connsiteY2" fmla="*/ 137962 h 834343"/>
                <a:gd name="connsiteX3" fmla="*/ 262786 w 262785"/>
                <a:gd name="connsiteY3" fmla="*/ 466444 h 834343"/>
                <a:gd name="connsiteX4" fmla="*/ 183950 w 262785"/>
                <a:gd name="connsiteY4" fmla="*/ 834344 h 834343"/>
                <a:gd name="connsiteX5" fmla="*/ 85405 w 262785"/>
                <a:gd name="connsiteY5" fmla="*/ 821205 h 834343"/>
                <a:gd name="connsiteX6" fmla="*/ 124823 w 262785"/>
                <a:gd name="connsiteY6" fmla="*/ 466444 h 834343"/>
                <a:gd name="connsiteX7" fmla="*/ 59127 w 262785"/>
                <a:gd name="connsiteY7" fmla="*/ 229937 h 83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785" h="834343">
                  <a:moveTo>
                    <a:pt x="0" y="6570"/>
                  </a:moveTo>
                  <a:lnTo>
                    <a:pt x="144532" y="0"/>
                  </a:lnTo>
                  <a:cubicBezTo>
                    <a:pt x="144532" y="0"/>
                    <a:pt x="190520" y="13139"/>
                    <a:pt x="223368" y="137962"/>
                  </a:cubicBezTo>
                  <a:cubicBezTo>
                    <a:pt x="256216" y="262785"/>
                    <a:pt x="262786" y="466444"/>
                    <a:pt x="262786" y="466444"/>
                  </a:cubicBezTo>
                  <a:lnTo>
                    <a:pt x="183950" y="834344"/>
                  </a:lnTo>
                  <a:lnTo>
                    <a:pt x="85405" y="821205"/>
                  </a:lnTo>
                  <a:lnTo>
                    <a:pt x="124823" y="466444"/>
                  </a:lnTo>
                  <a:lnTo>
                    <a:pt x="59127" y="229937"/>
                  </a:lnTo>
                  <a:close/>
                </a:path>
              </a:pathLst>
            </a:custGeom>
            <a:solidFill>
              <a:srgbClr val="7c4efd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Polyline: figure 100">
              <a:extLst>
                <a:ext uri="{FF2B5EF4-FFF2-40B4-BE49-F238E27FC236}">
                  <a16:creationId xmlns:a16="http://schemas.microsoft.com/office/drawing/2014/main" id="{E7DD0157-262A-40E5-A1BF-BAC9A9247871}"/>
                </a:ext>
              </a:extLst>
            </p:cNvPr>
            <p:cNvSpPr/>
            <p:nvPr/>
          </p:nvSpPr>
          <p:spPr>
            <a:xfrm>
              <a:off x="1754986" y="3615296"/>
              <a:ext cx="223367" cy="834343"/>
            </a:xfrm>
            <a:custGeom>
              <a:avLst/>
              <a:gdLst>
                <a:gd name="connsiteX0" fmla="*/ 157671 w 223367"/>
                <a:gd name="connsiteY0" fmla="*/ 0 h 834343"/>
                <a:gd name="connsiteX1" fmla="*/ 86411 w 223367"/>
                <a:gd name="connsiteY1" fmla="*/ 22192 h 834343"/>
                <a:gd name="connsiteX2" fmla="*/ 26279 w 223367"/>
                <a:gd name="connsiteY2" fmla="*/ 157671 h 834343"/>
                <a:gd name="connsiteX3" fmla="*/ 0 w 223367"/>
                <a:gd name="connsiteY3" fmla="*/ 551849 h 834343"/>
                <a:gd name="connsiteX4" fmla="*/ 170811 w 223367"/>
                <a:gd name="connsiteY4" fmla="*/ 834344 h 834343"/>
                <a:gd name="connsiteX5" fmla="*/ 223368 w 223367"/>
                <a:gd name="connsiteY5" fmla="*/ 696382 h 834343"/>
                <a:gd name="connsiteX6" fmla="*/ 118253 w 223367"/>
                <a:gd name="connsiteY6" fmla="*/ 519001 h 834343"/>
                <a:gd name="connsiteX7" fmla="*/ 203659 w 223367"/>
                <a:gd name="connsiteY7" fmla="*/ 302203 h 83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367" h="834343">
                  <a:moveTo>
                    <a:pt x="157671" y="0"/>
                  </a:moveTo>
                  <a:lnTo>
                    <a:pt x="86411" y="22192"/>
                  </a:lnTo>
                  <a:cubicBezTo>
                    <a:pt x="86411" y="22192"/>
                    <a:pt x="26279" y="111684"/>
                    <a:pt x="26279" y="157671"/>
                  </a:cubicBezTo>
                  <a:cubicBezTo>
                    <a:pt x="26279" y="203659"/>
                    <a:pt x="0" y="551849"/>
                    <a:pt x="0" y="551849"/>
                  </a:cubicBezTo>
                  <a:lnTo>
                    <a:pt x="170811" y="834344"/>
                  </a:lnTo>
                  <a:lnTo>
                    <a:pt x="223368" y="696382"/>
                  </a:lnTo>
                  <a:lnTo>
                    <a:pt x="118253" y="519001"/>
                  </a:lnTo>
                  <a:lnTo>
                    <a:pt x="203659" y="302203"/>
                  </a:lnTo>
                  <a:close/>
                </a:path>
              </a:pathLst>
            </a:custGeom>
            <a:solidFill>
              <a:srgbClr val="7c4efd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olyline: figure 101">
              <a:extLst>
                <a:ext uri="{FF2B5EF4-FFF2-40B4-BE49-F238E27FC236}">
                  <a16:creationId xmlns:a16="http://schemas.microsoft.com/office/drawing/2014/main" id="{414275C0-EFBE-4657-95A3-85DF09E8F46D}"/>
                </a:ext>
              </a:extLst>
            </p:cNvPr>
            <p:cNvSpPr/>
            <p:nvPr/>
          </p:nvSpPr>
          <p:spPr>
            <a:xfrm>
              <a:off x="1846960" y="4224130"/>
              <a:ext cx="656963" cy="1519727"/>
            </a:xfrm>
            <a:custGeom>
              <a:avLst/>
              <a:gdLst>
                <a:gd name="connsiteX0" fmla="*/ 551850 w 656963"/>
                <a:gd name="connsiteY0" fmla="*/ 41559 h 1519727"/>
                <a:gd name="connsiteX1" fmla="*/ 79512 w 656963"/>
                <a:gd name="connsiteY1" fmla="*/ 0 h 1519727"/>
                <a:gd name="connsiteX2" fmla="*/ 39418 w 656963"/>
                <a:gd name="connsiteY2" fmla="*/ 416029 h 1519727"/>
                <a:gd name="connsiteX3" fmla="*/ 52557 w 656963"/>
                <a:gd name="connsiteY3" fmla="*/ 718232 h 1519727"/>
                <a:gd name="connsiteX4" fmla="*/ 0 w 656963"/>
                <a:gd name="connsiteY4" fmla="*/ 1519728 h 1519727"/>
                <a:gd name="connsiteX5" fmla="*/ 203659 w 656963"/>
                <a:gd name="connsiteY5" fmla="*/ 1493449 h 1519727"/>
                <a:gd name="connsiteX6" fmla="*/ 229937 w 656963"/>
                <a:gd name="connsiteY6" fmla="*/ 829916 h 1519727"/>
                <a:gd name="connsiteX7" fmla="*/ 315343 w 656963"/>
                <a:gd name="connsiteY7" fmla="*/ 468586 h 1519727"/>
                <a:gd name="connsiteX8" fmla="*/ 413887 w 656963"/>
                <a:gd name="connsiteY8" fmla="*/ 928460 h 1519727"/>
                <a:gd name="connsiteX9" fmla="*/ 479584 w 656963"/>
                <a:gd name="connsiteY9" fmla="*/ 1519728 h 1519727"/>
                <a:gd name="connsiteX10" fmla="*/ 656964 w 656963"/>
                <a:gd name="connsiteY10" fmla="*/ 1500019 h 1519727"/>
                <a:gd name="connsiteX11" fmla="*/ 597837 w 656963"/>
                <a:gd name="connsiteY11" fmla="*/ 783928 h 1519727"/>
                <a:gd name="connsiteX12" fmla="*/ 551850 w 656963"/>
                <a:gd name="connsiteY12" fmla="*/ 41559 h 1519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963" h="1519727">
                  <a:moveTo>
                    <a:pt x="551850" y="41559"/>
                  </a:moveTo>
                  <a:lnTo>
                    <a:pt x="79512" y="0"/>
                  </a:lnTo>
                  <a:cubicBezTo>
                    <a:pt x="79512" y="0"/>
                    <a:pt x="32848" y="297775"/>
                    <a:pt x="39418" y="416029"/>
                  </a:cubicBezTo>
                  <a:cubicBezTo>
                    <a:pt x="45987" y="534282"/>
                    <a:pt x="52557" y="718232"/>
                    <a:pt x="52557" y="718232"/>
                  </a:cubicBezTo>
                  <a:lnTo>
                    <a:pt x="0" y="1519728"/>
                  </a:lnTo>
                  <a:lnTo>
                    <a:pt x="203659" y="1493449"/>
                  </a:lnTo>
                  <a:lnTo>
                    <a:pt x="229937" y="829916"/>
                  </a:lnTo>
                  <a:lnTo>
                    <a:pt x="315343" y="468586"/>
                  </a:lnTo>
                  <a:lnTo>
                    <a:pt x="413887" y="928460"/>
                  </a:lnTo>
                  <a:lnTo>
                    <a:pt x="479584" y="1519728"/>
                  </a:lnTo>
                  <a:lnTo>
                    <a:pt x="656964" y="1500019"/>
                  </a:lnTo>
                  <a:lnTo>
                    <a:pt x="597837" y="783928"/>
                  </a:lnTo>
                  <a:cubicBezTo>
                    <a:pt x="597837" y="783928"/>
                    <a:pt x="650394" y="140104"/>
                    <a:pt x="551850" y="41559"/>
                  </a:cubicBezTo>
                  <a:close/>
                </a:path>
              </a:pathLst>
            </a:custGeom>
            <a:solidFill>
              <a:srgbClr val="3b2f4e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5D528A25-4085-44A4-8739-408B3B4D63C9}"/>
                </a:ext>
              </a:extLst>
            </p:cNvPr>
            <p:cNvSpPr/>
            <p:nvPr/>
          </p:nvSpPr>
          <p:spPr>
            <a:xfrm>
              <a:off x="2019823" y="3114227"/>
              <a:ext cx="312195" cy="287556"/>
            </a:xfrm>
            <a:custGeom>
              <a:avLst/>
              <a:gdLst>
                <a:gd name="connsiteX0" fmla="*/ 86638 w 312195"/>
                <a:gd name="connsiteY0" fmla="*/ 287556 h 287556"/>
                <a:gd name="connsiteX1" fmla="*/ 20941 w 312195"/>
                <a:gd name="connsiteY1" fmla="*/ 70758 h 287556"/>
                <a:gd name="connsiteX2" fmla="*/ 233890 w 312195"/>
                <a:gd name="connsiteY2" fmla="*/ 6882 h 287556"/>
                <a:gd name="connsiteX3" fmla="*/ 306721 w 312195"/>
                <a:gd name="connsiteY3" fmla="*/ 64188 h 287556"/>
                <a:gd name="connsiteX4" fmla="*/ 277157 w 312195"/>
                <a:gd name="connsiteY4" fmla="*/ 110176 h 287556"/>
                <a:gd name="connsiteX5" fmla="*/ 237739 w 312195"/>
                <a:gd name="connsiteY5" fmla="*/ 169303 h 287556"/>
                <a:gd name="connsiteX6" fmla="*/ 198322 w 312195"/>
                <a:gd name="connsiteY6" fmla="*/ 228429 h 287556"/>
                <a:gd name="connsiteX7" fmla="*/ 86638 w 312195"/>
                <a:gd name="connsiteY7" fmla="*/ 287556 h 28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195" h="287556">
                  <a:moveTo>
                    <a:pt x="86638" y="287556"/>
                  </a:moveTo>
                  <a:cubicBezTo>
                    <a:pt x="86638" y="287556"/>
                    <a:pt x="-51325" y="189012"/>
                    <a:pt x="20941" y="70758"/>
                  </a:cubicBezTo>
                  <a:cubicBezTo>
                    <a:pt x="71074" y="-11283"/>
                    <a:pt x="174960" y="-4786"/>
                    <a:pt x="233890" y="6882"/>
                  </a:cubicBezTo>
                  <a:cubicBezTo>
                    <a:pt x="266114" y="12834"/>
                    <a:pt x="293351" y="34264"/>
                    <a:pt x="306721" y="64188"/>
                  </a:cubicBezTo>
                  <a:cubicBezTo>
                    <a:pt x="316575" y="87182"/>
                    <a:pt x="316575" y="110176"/>
                    <a:pt x="277157" y="110176"/>
                  </a:cubicBezTo>
                  <a:cubicBezTo>
                    <a:pt x="198322" y="110176"/>
                    <a:pt x="237739" y="169303"/>
                    <a:pt x="237739" y="169303"/>
                  </a:cubicBezTo>
                  <a:cubicBezTo>
                    <a:pt x="237739" y="169303"/>
                    <a:pt x="185182" y="182442"/>
                    <a:pt x="198322" y="228429"/>
                  </a:cubicBezTo>
                  <a:cubicBezTo>
                    <a:pt x="211461" y="274417"/>
                    <a:pt x="86638" y="287556"/>
                    <a:pt x="86638" y="287556"/>
                  </a:cubicBezTo>
                  <a:close/>
                </a:path>
              </a:pathLst>
            </a:custGeom>
            <a:solidFill>
              <a:srgbClr val="3b2f4e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C770420-7EA2-43A7-84DC-3AF90BBA19F1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b2f4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688f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ABE011-0355-4A67-ACF3-E7CD9F43903A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688f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688fc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52" name="Drawing 51">
            <a:extLst>
              <a:ext uri="{FF2B5EF4-FFF2-40B4-BE49-F238E27FC236}">
                <a16:creationId xmlns:a16="http://schemas.microsoft.com/office/drawing/2014/main" id="{F5A127C4-338B-447A-8246-E2C725430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51" y="5627"/>
            <a:ext cx="2215113" cy="16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6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yline: figure 5">
            <a:extLst>
              <a:ext uri="{FF2B5EF4-FFF2-40B4-BE49-F238E27FC236}">
                <a16:creationId xmlns:a16="http://schemas.microsoft.com/office/drawing/2014/main" id="{1F4AF3D1-0E6C-4273-BF2E-7590F40D2D57}"/>
              </a:ext>
            </a:extLst>
          </p:cNvPr>
          <p:cNvSpPr/>
          <p:nvPr/>
        </p:nvSpPr>
        <p:spPr>
          <a:xfrm>
            <a:off x="4725988" y="1936229"/>
            <a:ext cx="6612298" cy="3941892"/>
          </a:xfrm>
          <a:custGeom>
            <a:avLst/>
            <a:gdLst>
              <a:gd name="connsiteX0" fmla="*/ 4750321 w 7802028"/>
              <a:gd name="connsiteY0" fmla="*/ 3411088 h 4651144"/>
              <a:gd name="connsiteX1" fmla="*/ 4750321 w 7802028"/>
              <a:gd name="connsiteY1" fmla="*/ 3424774 h 4651144"/>
              <a:gd name="connsiteX2" fmla="*/ 4737168 w 7802028"/>
              <a:gd name="connsiteY2" fmla="*/ 3420152 h 4651144"/>
              <a:gd name="connsiteX3" fmla="*/ 4702688 w 7802028"/>
              <a:gd name="connsiteY3" fmla="*/ 3585446 h 4651144"/>
              <a:gd name="connsiteX4" fmla="*/ 4635326 w 7802028"/>
              <a:gd name="connsiteY4" fmla="*/ 3688354 h 4651144"/>
              <a:gd name="connsiteX5" fmla="*/ 4599246 w 7802028"/>
              <a:gd name="connsiteY5" fmla="*/ 3637878 h 4651144"/>
              <a:gd name="connsiteX6" fmla="*/ 4600846 w 7802028"/>
              <a:gd name="connsiteY6" fmla="*/ 3614950 h 4651144"/>
              <a:gd name="connsiteX7" fmla="*/ 4591604 w 7802028"/>
              <a:gd name="connsiteY7" fmla="*/ 3578159 h 4651144"/>
              <a:gd name="connsiteX8" fmla="*/ 4607066 w 7802028"/>
              <a:gd name="connsiteY8" fmla="*/ 3559674 h 4651144"/>
              <a:gd name="connsiteX9" fmla="*/ 4622352 w 7802028"/>
              <a:gd name="connsiteY9" fmla="*/ 3518440 h 4651144"/>
              <a:gd name="connsiteX10" fmla="*/ 4610799 w 7802028"/>
              <a:gd name="connsiteY10" fmla="*/ 3470629 h 4651144"/>
              <a:gd name="connsiteX11" fmla="*/ 4660565 w 7802028"/>
              <a:gd name="connsiteY11" fmla="*/ 3412865 h 4651144"/>
              <a:gd name="connsiteX12" fmla="*/ 4714240 w 7802028"/>
              <a:gd name="connsiteY12" fmla="*/ 3351192 h 4651144"/>
              <a:gd name="connsiteX13" fmla="*/ 4718862 w 7802028"/>
              <a:gd name="connsiteY13" fmla="*/ 3323643 h 4651144"/>
              <a:gd name="connsiteX14" fmla="*/ 4750321 w 7802028"/>
              <a:gd name="connsiteY14" fmla="*/ 3411088 h 4651144"/>
              <a:gd name="connsiteX15" fmla="*/ 5389811 w 7802028"/>
              <a:gd name="connsiteY15" fmla="*/ 2815676 h 4651144"/>
              <a:gd name="connsiteX16" fmla="*/ 5409006 w 7802028"/>
              <a:gd name="connsiteY16" fmla="*/ 2841448 h 4651144"/>
              <a:gd name="connsiteX17" fmla="*/ 5433356 w 7802028"/>
              <a:gd name="connsiteY17" fmla="*/ 2803768 h 4651144"/>
              <a:gd name="connsiteX18" fmla="*/ 5400297 w 7802028"/>
              <a:gd name="connsiteY18" fmla="*/ 2741383 h 4651144"/>
              <a:gd name="connsiteX19" fmla="*/ 5389811 w 7802028"/>
              <a:gd name="connsiteY19" fmla="*/ 2815676 h 4651144"/>
              <a:gd name="connsiteX20" fmla="*/ 5958563 w 7802028"/>
              <a:gd name="connsiteY20" fmla="*/ 3135421 h 4651144"/>
              <a:gd name="connsiteX21" fmla="*/ 5962473 w 7802028"/>
              <a:gd name="connsiteY21" fmla="*/ 3109650 h 4651144"/>
              <a:gd name="connsiteX22" fmla="*/ 5962473 w 7802028"/>
              <a:gd name="connsiteY22" fmla="*/ 3070015 h 4651144"/>
              <a:gd name="connsiteX23" fmla="*/ 5947010 w 7802028"/>
              <a:gd name="connsiteY23" fmla="*/ 3052597 h 4651144"/>
              <a:gd name="connsiteX24" fmla="*/ 5929414 w 7802028"/>
              <a:gd name="connsiteY24" fmla="*/ 3017583 h 4651144"/>
              <a:gd name="connsiteX25" fmla="*/ 5914840 w 7802028"/>
              <a:gd name="connsiteY25" fmla="*/ 3003009 h 4651144"/>
              <a:gd name="connsiteX26" fmla="*/ 5917861 w 7802028"/>
              <a:gd name="connsiteY26" fmla="*/ 2993767 h 4651144"/>
              <a:gd name="connsiteX27" fmla="*/ 5910930 w 7802028"/>
              <a:gd name="connsiteY27" fmla="*/ 2985413 h 4651144"/>
              <a:gd name="connsiteX28" fmla="*/ 5904887 w 7802028"/>
              <a:gd name="connsiteY28" fmla="*/ 2985413 h 4651144"/>
              <a:gd name="connsiteX29" fmla="*/ 5906309 w 7802028"/>
              <a:gd name="connsiteY29" fmla="*/ 2980970 h 4651144"/>
              <a:gd name="connsiteX30" fmla="*/ 5881781 w 7802028"/>
              <a:gd name="connsiteY30" fmla="*/ 2957864 h 4651144"/>
              <a:gd name="connsiteX31" fmla="*/ 5837347 w 7802028"/>
              <a:gd name="connsiteY31" fmla="*/ 2920184 h 4651144"/>
              <a:gd name="connsiteX32" fmla="*/ 5812820 w 7802028"/>
              <a:gd name="connsiteY32" fmla="*/ 2895479 h 4651144"/>
              <a:gd name="connsiteX33" fmla="*/ 5804466 w 7802028"/>
              <a:gd name="connsiteY33" fmla="*/ 2890858 h 4651144"/>
              <a:gd name="connsiteX34" fmla="*/ 5776029 w 7802028"/>
              <a:gd name="connsiteY34" fmla="*/ 2856022 h 4651144"/>
              <a:gd name="connsiteX35" fmla="*/ 5750791 w 7802028"/>
              <a:gd name="connsiteY35" fmla="*/ 2856022 h 4651144"/>
              <a:gd name="connsiteX36" fmla="*/ 5735506 w 7802028"/>
              <a:gd name="connsiteY36" fmla="*/ 2847669 h 4651144"/>
              <a:gd name="connsiteX37" fmla="*/ 5730884 w 7802028"/>
              <a:gd name="connsiteY37" fmla="*/ 2847669 h 4651144"/>
              <a:gd name="connsiteX38" fmla="*/ 5730884 w 7802028"/>
              <a:gd name="connsiteY38" fmla="*/ 2854955 h 4651144"/>
              <a:gd name="connsiteX39" fmla="*/ 5751679 w 7802028"/>
              <a:gd name="connsiteY39" fmla="*/ 2891747 h 4651144"/>
              <a:gd name="connsiteX40" fmla="*/ 5769275 w 7802028"/>
              <a:gd name="connsiteY40" fmla="*/ 2899922 h 4651144"/>
              <a:gd name="connsiteX41" fmla="*/ 5780828 w 7802028"/>
              <a:gd name="connsiteY41" fmla="*/ 2927471 h 4651144"/>
              <a:gd name="connsiteX42" fmla="*/ 5809265 w 7802028"/>
              <a:gd name="connsiteY42" fmla="*/ 2957864 h 4651144"/>
              <a:gd name="connsiteX43" fmla="*/ 5819930 w 7802028"/>
              <a:gd name="connsiteY43" fmla="*/ 2990034 h 4651144"/>
              <a:gd name="connsiteX44" fmla="*/ 5832193 w 7802028"/>
              <a:gd name="connsiteY44" fmla="*/ 2994655 h 4651144"/>
              <a:gd name="connsiteX45" fmla="*/ 5834504 w 7802028"/>
              <a:gd name="connsiteY45" fmla="*/ 3002831 h 4651144"/>
              <a:gd name="connsiteX46" fmla="*/ 5847478 w 7802028"/>
              <a:gd name="connsiteY46" fmla="*/ 3025759 h 4651144"/>
              <a:gd name="connsiteX47" fmla="*/ 5877338 w 7802028"/>
              <a:gd name="connsiteY47" fmla="*/ 3081745 h 4651144"/>
              <a:gd name="connsiteX48" fmla="*/ 5919461 w 7802028"/>
              <a:gd name="connsiteY48" fmla="*/ 3123158 h 4651144"/>
              <a:gd name="connsiteX49" fmla="*/ 5937945 w 7802028"/>
              <a:gd name="connsiteY49" fmla="*/ 3148040 h 4651144"/>
              <a:gd name="connsiteX50" fmla="*/ 5958563 w 7802028"/>
              <a:gd name="connsiteY50" fmla="*/ 3135421 h 4651144"/>
              <a:gd name="connsiteX51" fmla="*/ 6030012 w 7802028"/>
              <a:gd name="connsiteY51" fmla="*/ 2973683 h 4651144"/>
              <a:gd name="connsiteX52" fmla="*/ 6041387 w 7802028"/>
              <a:gd name="connsiteY52" fmla="*/ 3012251 h 4651144"/>
              <a:gd name="connsiteX53" fmla="*/ 6051340 w 7802028"/>
              <a:gd name="connsiteY53" fmla="*/ 3017761 h 4651144"/>
              <a:gd name="connsiteX54" fmla="*/ 6050629 w 7802028"/>
              <a:gd name="connsiteY54" fmla="*/ 3022382 h 4651144"/>
              <a:gd name="connsiteX55" fmla="*/ 6076756 w 7802028"/>
              <a:gd name="connsiteY55" fmla="*/ 3072859 h 4651144"/>
              <a:gd name="connsiteX56" fmla="*/ 6092930 w 7802028"/>
              <a:gd name="connsiteY56" fmla="*/ 3068237 h 4651144"/>
              <a:gd name="connsiteX57" fmla="*/ 6094352 w 7802028"/>
              <a:gd name="connsiteY57" fmla="*/ 3081923 h 4651144"/>
              <a:gd name="connsiteX58" fmla="*/ 6100395 w 7802028"/>
              <a:gd name="connsiteY58" fmla="*/ 3086544 h 4651144"/>
              <a:gd name="connsiteX59" fmla="*/ 6119590 w 7802028"/>
              <a:gd name="connsiteY59" fmla="*/ 3076413 h 4651144"/>
              <a:gd name="connsiteX60" fmla="*/ 6153360 w 7802028"/>
              <a:gd name="connsiteY60" fmla="*/ 3091165 h 4651144"/>
              <a:gd name="connsiteX61" fmla="*/ 6163313 w 7802028"/>
              <a:gd name="connsiteY61" fmla="*/ 3103962 h 4651144"/>
              <a:gd name="connsiteX62" fmla="*/ 6187130 w 7802028"/>
              <a:gd name="connsiteY62" fmla="*/ 3089210 h 4651144"/>
              <a:gd name="connsiteX63" fmla="*/ 6196372 w 7802028"/>
              <a:gd name="connsiteY63" fmla="*/ 3057929 h 4651144"/>
              <a:gd name="connsiteX64" fmla="*/ 6192640 w 7802028"/>
              <a:gd name="connsiteY64" fmla="*/ 3045132 h 4651144"/>
              <a:gd name="connsiteX65" fmla="*/ 6209524 w 7802028"/>
              <a:gd name="connsiteY65" fmla="*/ 3023982 h 4651144"/>
              <a:gd name="connsiteX66" fmla="*/ 6219655 w 7802028"/>
              <a:gd name="connsiteY66" fmla="*/ 2982569 h 4651144"/>
              <a:gd name="connsiteX67" fmla="*/ 6223388 w 7802028"/>
              <a:gd name="connsiteY67" fmla="*/ 2973327 h 4651144"/>
              <a:gd name="connsiteX68" fmla="*/ 6231030 w 7802028"/>
              <a:gd name="connsiteY68" fmla="*/ 2971550 h 4651144"/>
              <a:gd name="connsiteX69" fmla="*/ 6247915 w 7802028"/>
              <a:gd name="connsiteY69" fmla="*/ 2962308 h 4651144"/>
              <a:gd name="connsiteX70" fmla="*/ 6213434 w 7802028"/>
              <a:gd name="connsiteY70" fmla="*/ 2902589 h 4651144"/>
              <a:gd name="connsiteX71" fmla="*/ 6218767 w 7802028"/>
              <a:gd name="connsiteY71" fmla="*/ 2896190 h 4651144"/>
              <a:gd name="connsiteX72" fmla="*/ 6215745 w 7802028"/>
              <a:gd name="connsiteY72" fmla="*/ 2887837 h 4651144"/>
              <a:gd name="connsiteX73" fmla="*/ 6237962 w 7802028"/>
              <a:gd name="connsiteY73" fmla="*/ 2875040 h 4651144"/>
              <a:gd name="connsiteX74" fmla="*/ 6234940 w 7802028"/>
              <a:gd name="connsiteY74" fmla="*/ 2870419 h 4651144"/>
              <a:gd name="connsiteX75" fmla="*/ 6251825 w 7802028"/>
              <a:gd name="connsiteY75" fmla="*/ 2859399 h 4651144"/>
              <a:gd name="connsiteX76" fmla="*/ 6219655 w 7802028"/>
              <a:gd name="connsiteY76" fmla="*/ 2832739 h 4651144"/>
              <a:gd name="connsiteX77" fmla="*/ 6208103 w 7802028"/>
              <a:gd name="connsiteY77" fmla="*/ 2809811 h 4651144"/>
              <a:gd name="connsiteX78" fmla="*/ 6172733 w 7802028"/>
              <a:gd name="connsiteY78" fmla="*/ 2859399 h 4651144"/>
              <a:gd name="connsiteX79" fmla="*/ 6145184 w 7802028"/>
              <a:gd name="connsiteY79" fmla="*/ 2870419 h 4651144"/>
              <a:gd name="connsiteX80" fmla="*/ 6140386 w 7802028"/>
              <a:gd name="connsiteY80" fmla="*/ 2877883 h 4651144"/>
              <a:gd name="connsiteX81" fmla="*/ 6132743 w 7802028"/>
              <a:gd name="connsiteY81" fmla="*/ 2884282 h 4651144"/>
              <a:gd name="connsiteX82" fmla="*/ 6127411 w 7802028"/>
              <a:gd name="connsiteY82" fmla="*/ 2895301 h 4651144"/>
              <a:gd name="connsiteX83" fmla="*/ 6109815 w 7802028"/>
              <a:gd name="connsiteY83" fmla="*/ 2914674 h 4651144"/>
              <a:gd name="connsiteX84" fmla="*/ 6088309 w 7802028"/>
              <a:gd name="connsiteY84" fmla="*/ 2922850 h 4651144"/>
              <a:gd name="connsiteX85" fmla="*/ 6057028 w 7802028"/>
              <a:gd name="connsiteY85" fmla="*/ 2964263 h 4651144"/>
              <a:gd name="connsiteX86" fmla="*/ 6030012 w 7802028"/>
              <a:gd name="connsiteY86" fmla="*/ 2973683 h 4651144"/>
              <a:gd name="connsiteX87" fmla="*/ 6299814 w 7802028"/>
              <a:gd name="connsiteY87" fmla="*/ 2984702 h 4651144"/>
              <a:gd name="connsiteX88" fmla="*/ 6329140 w 7802028"/>
              <a:gd name="connsiteY88" fmla="*/ 2981147 h 4651144"/>
              <a:gd name="connsiteX89" fmla="*/ 6355978 w 7802028"/>
              <a:gd name="connsiteY89" fmla="*/ 2987368 h 4651144"/>
              <a:gd name="connsiteX90" fmla="*/ 6378906 w 7802028"/>
              <a:gd name="connsiteY90" fmla="*/ 2958042 h 4651144"/>
              <a:gd name="connsiteX91" fmla="*/ 6382638 w 7802028"/>
              <a:gd name="connsiteY91" fmla="*/ 2950577 h 4651144"/>
              <a:gd name="connsiteX92" fmla="*/ 6378017 w 7802028"/>
              <a:gd name="connsiteY92" fmla="*/ 2950577 h 4651144"/>
              <a:gd name="connsiteX93" fmla="*/ 6353490 w 7802028"/>
              <a:gd name="connsiteY93" fmla="*/ 2971905 h 4651144"/>
              <a:gd name="connsiteX94" fmla="*/ 6347269 w 7802028"/>
              <a:gd name="connsiteY94" fmla="*/ 2971905 h 4651144"/>
              <a:gd name="connsiteX95" fmla="*/ 6293593 w 7802028"/>
              <a:gd name="connsiteY95" fmla="*/ 2960708 h 4651144"/>
              <a:gd name="connsiteX96" fmla="*/ 6264444 w 7802028"/>
              <a:gd name="connsiteY96" fmla="*/ 3013140 h 4651144"/>
              <a:gd name="connsiteX97" fmla="*/ 6257513 w 7802028"/>
              <a:gd name="connsiteY97" fmla="*/ 3027003 h 4651144"/>
              <a:gd name="connsiteX98" fmla="*/ 6243827 w 7802028"/>
              <a:gd name="connsiteY98" fmla="*/ 3076591 h 4651144"/>
              <a:gd name="connsiteX99" fmla="*/ 6259112 w 7802028"/>
              <a:gd name="connsiteY99" fmla="*/ 3088499 h 4651144"/>
              <a:gd name="connsiteX100" fmla="*/ 6259112 w 7802028"/>
              <a:gd name="connsiteY100" fmla="*/ 3132578 h 4651144"/>
              <a:gd name="connsiteX101" fmla="*/ 6271376 w 7802028"/>
              <a:gd name="connsiteY101" fmla="*/ 3144486 h 4651144"/>
              <a:gd name="connsiteX102" fmla="*/ 6282929 w 7802028"/>
              <a:gd name="connsiteY102" fmla="*/ 3107872 h 4651144"/>
              <a:gd name="connsiteX103" fmla="*/ 6276175 w 7802028"/>
              <a:gd name="connsiteY103" fmla="*/ 3077480 h 4651144"/>
              <a:gd name="connsiteX104" fmla="*/ 6287728 w 7802028"/>
              <a:gd name="connsiteY104" fmla="*/ 3066460 h 4651144"/>
              <a:gd name="connsiteX105" fmla="*/ 6293770 w 7802028"/>
              <a:gd name="connsiteY105" fmla="*/ 3066460 h 4651144"/>
              <a:gd name="connsiteX106" fmla="*/ 6290749 w 7802028"/>
              <a:gd name="connsiteY106" fmla="*/ 3085833 h 4651144"/>
              <a:gd name="connsiteX107" fmla="*/ 6303013 w 7802028"/>
              <a:gd name="connsiteY107" fmla="*/ 3114271 h 4651144"/>
              <a:gd name="connsiteX108" fmla="*/ 6303013 w 7802028"/>
              <a:gd name="connsiteY108" fmla="*/ 3122624 h 4651144"/>
              <a:gd name="connsiteX109" fmla="*/ 6312966 w 7802028"/>
              <a:gd name="connsiteY109" fmla="*/ 3122624 h 4651144"/>
              <a:gd name="connsiteX110" fmla="*/ 6329851 w 7802028"/>
              <a:gd name="connsiteY110" fmla="*/ 3103429 h 4651144"/>
              <a:gd name="connsiteX111" fmla="*/ 6319187 w 7802028"/>
              <a:gd name="connsiteY111" fmla="*/ 3086900 h 4651144"/>
              <a:gd name="connsiteX112" fmla="*/ 6322208 w 7802028"/>
              <a:gd name="connsiteY112" fmla="*/ 3081390 h 4651144"/>
              <a:gd name="connsiteX113" fmla="*/ 6303013 w 7802028"/>
              <a:gd name="connsiteY113" fmla="*/ 3042821 h 4651144"/>
              <a:gd name="connsiteX114" fmla="*/ 6343714 w 7802028"/>
              <a:gd name="connsiteY114" fmla="*/ 3016161 h 4651144"/>
              <a:gd name="connsiteX115" fmla="*/ 6343714 w 7802028"/>
              <a:gd name="connsiteY115" fmla="*/ 3008874 h 4651144"/>
              <a:gd name="connsiteX116" fmla="*/ 6297681 w 7802028"/>
              <a:gd name="connsiteY116" fmla="*/ 3025403 h 4651144"/>
              <a:gd name="connsiteX117" fmla="*/ 6299281 w 7802028"/>
              <a:gd name="connsiteY117" fmla="*/ 3021849 h 4651144"/>
              <a:gd name="connsiteX118" fmla="*/ 6290749 w 7802028"/>
              <a:gd name="connsiteY118" fmla="*/ 3031091 h 4651144"/>
              <a:gd name="connsiteX119" fmla="*/ 6274753 w 7802028"/>
              <a:gd name="connsiteY119" fmla="*/ 2999810 h 4651144"/>
              <a:gd name="connsiteX120" fmla="*/ 6299814 w 7802028"/>
              <a:gd name="connsiteY120" fmla="*/ 2984702 h 4651144"/>
              <a:gd name="connsiteX121" fmla="*/ 6152649 w 7802028"/>
              <a:gd name="connsiteY121" fmla="*/ 3217002 h 4651144"/>
              <a:gd name="connsiteX122" fmla="*/ 6168645 w 7802028"/>
              <a:gd name="connsiteY122" fmla="*/ 3223400 h 4651144"/>
              <a:gd name="connsiteX123" fmla="*/ 6176999 w 7802028"/>
              <a:gd name="connsiteY123" fmla="*/ 3213447 h 4651144"/>
              <a:gd name="connsiteX124" fmla="*/ 6164735 w 7802028"/>
              <a:gd name="connsiteY124" fmla="*/ 3205093 h 4651144"/>
              <a:gd name="connsiteX125" fmla="*/ 6146429 w 7802028"/>
              <a:gd name="connsiteY125" fmla="*/ 3203316 h 4651144"/>
              <a:gd name="connsiteX126" fmla="*/ 6140208 w 7802028"/>
              <a:gd name="connsiteY126" fmla="*/ 3194962 h 4651144"/>
              <a:gd name="connsiteX127" fmla="*/ 6108216 w 7802028"/>
              <a:gd name="connsiteY127" fmla="*/ 3183054 h 4651144"/>
              <a:gd name="connsiteX128" fmla="*/ 6136653 w 7802028"/>
              <a:gd name="connsiteY128" fmla="*/ 3176656 h 4651144"/>
              <a:gd name="connsiteX129" fmla="*/ 6130433 w 7802028"/>
              <a:gd name="connsiteY129" fmla="*/ 3176656 h 4651144"/>
              <a:gd name="connsiteX130" fmla="*/ 6107505 w 7802028"/>
              <a:gd name="connsiteY130" fmla="*/ 3180210 h 4651144"/>
              <a:gd name="connsiteX131" fmla="*/ 6073024 w 7802028"/>
              <a:gd name="connsiteY131" fmla="*/ 3163681 h 4651144"/>
              <a:gd name="connsiteX132" fmla="*/ 6050096 w 7802028"/>
              <a:gd name="connsiteY132" fmla="*/ 3177544 h 4651144"/>
              <a:gd name="connsiteX133" fmla="*/ 5991799 w 7802028"/>
              <a:gd name="connsiteY133" fmla="*/ 3148218 h 4651144"/>
              <a:gd name="connsiteX134" fmla="*/ 5979535 w 7802028"/>
              <a:gd name="connsiteY134" fmla="*/ 3153728 h 4651144"/>
              <a:gd name="connsiteX135" fmla="*/ 5973314 w 7802028"/>
              <a:gd name="connsiteY135" fmla="*/ 3149996 h 4651144"/>
              <a:gd name="connsiteX136" fmla="*/ 5954119 w 7802028"/>
              <a:gd name="connsiteY136" fmla="*/ 3169369 h 4651144"/>
              <a:gd name="connsiteX137" fmla="*/ 5979358 w 7802028"/>
              <a:gd name="connsiteY137" fmla="*/ 3189453 h 4651144"/>
              <a:gd name="connsiteX138" fmla="*/ 6009928 w 7802028"/>
              <a:gd name="connsiteY138" fmla="*/ 3194074 h 4651144"/>
              <a:gd name="connsiteX139" fmla="*/ 6052229 w 7802028"/>
              <a:gd name="connsiteY139" fmla="*/ 3200472 h 4651144"/>
              <a:gd name="connsiteX140" fmla="*/ 6071424 w 7802028"/>
              <a:gd name="connsiteY140" fmla="*/ 3212380 h 4651144"/>
              <a:gd name="connsiteX141" fmla="*/ 6152649 w 7802028"/>
              <a:gd name="connsiteY141" fmla="*/ 3226244 h 4651144"/>
              <a:gd name="connsiteX142" fmla="*/ 6152649 w 7802028"/>
              <a:gd name="connsiteY142" fmla="*/ 3217002 h 4651144"/>
              <a:gd name="connsiteX143" fmla="*/ 6313677 w 7802028"/>
              <a:gd name="connsiteY143" fmla="*/ 3229087 h 4651144"/>
              <a:gd name="connsiteX144" fmla="*/ 6335894 w 7802028"/>
              <a:gd name="connsiteY144" fmla="*/ 3210781 h 4651144"/>
              <a:gd name="connsiteX145" fmla="*/ 6313677 w 7802028"/>
              <a:gd name="connsiteY145" fmla="*/ 3219845 h 4651144"/>
              <a:gd name="connsiteX146" fmla="*/ 6282929 w 7802028"/>
              <a:gd name="connsiteY146" fmla="*/ 3213447 h 4651144"/>
              <a:gd name="connsiteX147" fmla="*/ 6269066 w 7802028"/>
              <a:gd name="connsiteY147" fmla="*/ 3219845 h 4651144"/>
              <a:gd name="connsiteX148" fmla="*/ 6285951 w 7802028"/>
              <a:gd name="connsiteY148" fmla="*/ 3229087 h 4651144"/>
              <a:gd name="connsiteX149" fmla="*/ 6313677 w 7802028"/>
              <a:gd name="connsiteY149" fmla="*/ 3229087 h 4651144"/>
              <a:gd name="connsiteX150" fmla="*/ 6230853 w 7802028"/>
              <a:gd name="connsiteY150" fmla="*/ 3214335 h 4651144"/>
              <a:gd name="connsiteX151" fmla="*/ 6230142 w 7802028"/>
              <a:gd name="connsiteY151" fmla="*/ 3221800 h 4651144"/>
              <a:gd name="connsiteX152" fmla="*/ 6215567 w 7802028"/>
              <a:gd name="connsiteY152" fmla="*/ 3218246 h 4651144"/>
              <a:gd name="connsiteX153" fmla="*/ 6202415 w 7802028"/>
              <a:gd name="connsiteY153" fmla="*/ 3227310 h 4651144"/>
              <a:gd name="connsiteX154" fmla="*/ 6217700 w 7802028"/>
              <a:gd name="connsiteY154" fmla="*/ 3233709 h 4651144"/>
              <a:gd name="connsiteX155" fmla="*/ 6236185 w 7802028"/>
              <a:gd name="connsiteY155" fmla="*/ 3224466 h 4651144"/>
              <a:gd name="connsiteX156" fmla="*/ 6242227 w 7802028"/>
              <a:gd name="connsiteY156" fmla="*/ 3228021 h 4651144"/>
              <a:gd name="connsiteX157" fmla="*/ 6249159 w 7802028"/>
              <a:gd name="connsiteY157" fmla="*/ 3228021 h 4651144"/>
              <a:gd name="connsiteX158" fmla="*/ 6249159 w 7802028"/>
              <a:gd name="connsiteY158" fmla="*/ 3214158 h 4651144"/>
              <a:gd name="connsiteX159" fmla="*/ 6230853 w 7802028"/>
              <a:gd name="connsiteY159" fmla="*/ 3214158 h 4651144"/>
              <a:gd name="connsiteX160" fmla="*/ 6274575 w 7802028"/>
              <a:gd name="connsiteY160" fmla="*/ 3240107 h 4651144"/>
              <a:gd name="connsiteX161" fmla="*/ 6266933 w 7802028"/>
              <a:gd name="connsiteY161" fmla="*/ 3240107 h 4651144"/>
              <a:gd name="connsiteX162" fmla="*/ 6252358 w 7802028"/>
              <a:gd name="connsiteY162" fmla="*/ 3245795 h 4651144"/>
              <a:gd name="connsiteX163" fmla="*/ 6272265 w 7802028"/>
              <a:gd name="connsiteY163" fmla="*/ 3255748 h 4651144"/>
              <a:gd name="connsiteX164" fmla="*/ 6276886 w 7802028"/>
              <a:gd name="connsiteY164" fmla="*/ 3267656 h 4651144"/>
              <a:gd name="connsiteX165" fmla="*/ 6280085 w 7802028"/>
              <a:gd name="connsiteY165" fmla="*/ 3267656 h 4651144"/>
              <a:gd name="connsiteX166" fmla="*/ 6286128 w 7802028"/>
              <a:gd name="connsiteY166" fmla="*/ 3261257 h 4651144"/>
              <a:gd name="connsiteX167" fmla="*/ 6274575 w 7802028"/>
              <a:gd name="connsiteY167" fmla="*/ 3240107 h 4651144"/>
              <a:gd name="connsiteX168" fmla="*/ 6191751 w 7802028"/>
              <a:gd name="connsiteY168" fmla="*/ 3213447 h 4651144"/>
              <a:gd name="connsiteX169" fmla="*/ 6184819 w 7802028"/>
              <a:gd name="connsiteY169" fmla="*/ 3213447 h 4651144"/>
              <a:gd name="connsiteX170" fmla="*/ 6184819 w 7802028"/>
              <a:gd name="connsiteY170" fmla="*/ 3222689 h 4651144"/>
              <a:gd name="connsiteX171" fmla="*/ 6191040 w 7802028"/>
              <a:gd name="connsiteY171" fmla="*/ 3229087 h 4651144"/>
              <a:gd name="connsiteX172" fmla="*/ 6198860 w 7802028"/>
              <a:gd name="connsiteY172" fmla="*/ 3219845 h 4651144"/>
              <a:gd name="connsiteX173" fmla="*/ 6191751 w 7802028"/>
              <a:gd name="connsiteY173" fmla="*/ 3213447 h 4651144"/>
              <a:gd name="connsiteX174" fmla="*/ 6381216 w 7802028"/>
              <a:gd name="connsiteY174" fmla="*/ 3242062 h 4651144"/>
              <a:gd name="connsiteX175" fmla="*/ 6426538 w 7802028"/>
              <a:gd name="connsiteY175" fmla="*/ 3220912 h 4651144"/>
              <a:gd name="connsiteX176" fmla="*/ 6378195 w 7802028"/>
              <a:gd name="connsiteY176" fmla="*/ 3228377 h 4651144"/>
              <a:gd name="connsiteX177" fmla="*/ 6374462 w 7802028"/>
              <a:gd name="connsiteY177" fmla="*/ 3236552 h 4651144"/>
              <a:gd name="connsiteX178" fmla="*/ 6348335 w 7802028"/>
              <a:gd name="connsiteY178" fmla="*/ 3261257 h 4651144"/>
              <a:gd name="connsiteX179" fmla="*/ 6353668 w 7802028"/>
              <a:gd name="connsiteY179" fmla="*/ 3269611 h 4651144"/>
              <a:gd name="connsiteX180" fmla="*/ 6378906 w 7802028"/>
              <a:gd name="connsiteY180" fmla="*/ 3253971 h 4651144"/>
              <a:gd name="connsiteX181" fmla="*/ 6381216 w 7802028"/>
              <a:gd name="connsiteY181" fmla="*/ 3242062 h 4651144"/>
              <a:gd name="connsiteX182" fmla="*/ 6592721 w 7802028"/>
              <a:gd name="connsiteY182" fmla="*/ 3149996 h 4651144"/>
              <a:gd name="connsiteX183" fmla="*/ 6589699 w 7802028"/>
              <a:gd name="connsiteY183" fmla="*/ 3140042 h 4651144"/>
              <a:gd name="connsiteX184" fmla="*/ 6585078 w 7802028"/>
              <a:gd name="connsiteY184" fmla="*/ 3155683 h 4651144"/>
              <a:gd name="connsiteX185" fmla="*/ 6577436 w 7802028"/>
              <a:gd name="connsiteY185" fmla="*/ 3171146 h 4651144"/>
              <a:gd name="connsiteX186" fmla="*/ 6581879 w 7802028"/>
              <a:gd name="connsiteY186" fmla="*/ 3178611 h 4651144"/>
              <a:gd name="connsiteX187" fmla="*/ 6586500 w 7802028"/>
              <a:gd name="connsiteY187" fmla="*/ 3159238 h 4651144"/>
              <a:gd name="connsiteX188" fmla="*/ 6592721 w 7802028"/>
              <a:gd name="connsiteY188" fmla="*/ 3149996 h 4651144"/>
              <a:gd name="connsiteX189" fmla="*/ 6403433 w 7802028"/>
              <a:gd name="connsiteY189" fmla="*/ 3080146 h 4651144"/>
              <a:gd name="connsiteX190" fmla="*/ 6417119 w 7802028"/>
              <a:gd name="connsiteY190" fmla="*/ 3097564 h 4651144"/>
              <a:gd name="connsiteX191" fmla="*/ 6424939 w 7802028"/>
              <a:gd name="connsiteY191" fmla="*/ 3085656 h 4651144"/>
              <a:gd name="connsiteX192" fmla="*/ 6403433 w 7802028"/>
              <a:gd name="connsiteY192" fmla="*/ 3080146 h 4651144"/>
              <a:gd name="connsiteX193" fmla="*/ 6443246 w 7802028"/>
              <a:gd name="connsiteY193" fmla="*/ 3080146 h 4651144"/>
              <a:gd name="connsiteX194" fmla="*/ 6457109 w 7802028"/>
              <a:gd name="connsiteY194" fmla="*/ 3083878 h 4651144"/>
              <a:gd name="connsiteX195" fmla="*/ 6474705 w 7802028"/>
              <a:gd name="connsiteY195" fmla="*/ 3083878 h 4651144"/>
              <a:gd name="connsiteX196" fmla="*/ 6501543 w 7802028"/>
              <a:gd name="connsiteY196" fmla="*/ 3093120 h 4651144"/>
              <a:gd name="connsiteX197" fmla="*/ 6506164 w 7802028"/>
              <a:gd name="connsiteY197" fmla="*/ 3091343 h 4651144"/>
              <a:gd name="connsiteX198" fmla="*/ 6496922 w 7802028"/>
              <a:gd name="connsiteY198" fmla="*/ 3074814 h 4651144"/>
              <a:gd name="connsiteX199" fmla="*/ 6494611 w 7802028"/>
              <a:gd name="connsiteY199" fmla="*/ 3075702 h 4651144"/>
              <a:gd name="connsiteX200" fmla="*/ 6483236 w 7802028"/>
              <a:gd name="connsiteY200" fmla="*/ 3071970 h 4651144"/>
              <a:gd name="connsiteX201" fmla="*/ 6448755 w 7802028"/>
              <a:gd name="connsiteY201" fmla="*/ 3071970 h 4651144"/>
              <a:gd name="connsiteX202" fmla="*/ 6443246 w 7802028"/>
              <a:gd name="connsiteY202" fmla="*/ 3080146 h 4651144"/>
              <a:gd name="connsiteX203" fmla="*/ 6440224 w 7802028"/>
              <a:gd name="connsiteY203" fmla="*/ 2934225 h 4651144"/>
              <a:gd name="connsiteX204" fmla="*/ 6433292 w 7802028"/>
              <a:gd name="connsiteY204" fmla="*/ 2952710 h 4651144"/>
              <a:gd name="connsiteX205" fmla="*/ 6439335 w 7802028"/>
              <a:gd name="connsiteY205" fmla="*/ 2978304 h 4651144"/>
              <a:gd name="connsiteX206" fmla="*/ 6439335 w 7802028"/>
              <a:gd name="connsiteY206" fmla="*/ 2990212 h 4651144"/>
              <a:gd name="connsiteX207" fmla="*/ 6449288 w 7802028"/>
              <a:gd name="connsiteY207" fmla="*/ 3007630 h 4651144"/>
              <a:gd name="connsiteX208" fmla="*/ 6440935 w 7802028"/>
              <a:gd name="connsiteY208" fmla="*/ 2991989 h 4651144"/>
              <a:gd name="connsiteX209" fmla="*/ 6440935 w 7802028"/>
              <a:gd name="connsiteY209" fmla="*/ 2985591 h 4651144"/>
              <a:gd name="connsiteX210" fmla="*/ 6458531 w 7802028"/>
              <a:gd name="connsiteY210" fmla="*/ 2983813 h 4651144"/>
              <a:gd name="connsiteX211" fmla="*/ 6452310 w 7802028"/>
              <a:gd name="connsiteY211" fmla="*/ 2969950 h 4651144"/>
              <a:gd name="connsiteX212" fmla="*/ 6459953 w 7802028"/>
              <a:gd name="connsiteY212" fmla="*/ 2958042 h 4651144"/>
              <a:gd name="connsiteX213" fmla="*/ 6440224 w 7802028"/>
              <a:gd name="connsiteY213" fmla="*/ 2934225 h 4651144"/>
              <a:gd name="connsiteX214" fmla="*/ 6896470 w 7802028"/>
              <a:gd name="connsiteY214" fmla="*/ 3140042 h 4651144"/>
              <a:gd name="connsiteX215" fmla="*/ 6916554 w 7802028"/>
              <a:gd name="connsiteY215" fmla="*/ 3155861 h 4651144"/>
              <a:gd name="connsiteX216" fmla="*/ 6917087 w 7802028"/>
              <a:gd name="connsiteY216" fmla="*/ 3156394 h 4651144"/>
              <a:gd name="connsiteX217" fmla="*/ 6918686 w 7802028"/>
              <a:gd name="connsiteY217" fmla="*/ 3158171 h 4651144"/>
              <a:gd name="connsiteX218" fmla="*/ 6917265 w 7802028"/>
              <a:gd name="connsiteY218" fmla="*/ 3156572 h 4651144"/>
              <a:gd name="connsiteX219" fmla="*/ 6928640 w 7802028"/>
              <a:gd name="connsiteY219" fmla="*/ 3162792 h 4651144"/>
              <a:gd name="connsiteX220" fmla="*/ 6965431 w 7802028"/>
              <a:gd name="connsiteY220" fmla="*/ 3148929 h 4651144"/>
              <a:gd name="connsiteX221" fmla="*/ 6981605 w 7802028"/>
              <a:gd name="connsiteY221" fmla="*/ 3116759 h 4651144"/>
              <a:gd name="connsiteX222" fmla="*/ 6974673 w 7802028"/>
              <a:gd name="connsiteY222" fmla="*/ 3103074 h 4651144"/>
              <a:gd name="connsiteX223" fmla="*/ 6957788 w 7802028"/>
              <a:gd name="connsiteY223" fmla="*/ 3129734 h 4651144"/>
              <a:gd name="connsiteX224" fmla="*/ 6927929 w 7802028"/>
              <a:gd name="connsiteY224" fmla="*/ 3137199 h 4651144"/>
              <a:gd name="connsiteX225" fmla="*/ 6919575 w 7802028"/>
              <a:gd name="connsiteY225" fmla="*/ 3140042 h 4651144"/>
              <a:gd name="connsiteX226" fmla="*/ 6896470 w 7802028"/>
              <a:gd name="connsiteY226" fmla="*/ 3140042 h 4651144"/>
              <a:gd name="connsiteX227" fmla="*/ 6858079 w 7802028"/>
              <a:gd name="connsiteY227" fmla="*/ 3148218 h 4651144"/>
              <a:gd name="connsiteX228" fmla="*/ 6815778 w 7802028"/>
              <a:gd name="connsiteY228" fmla="*/ 3103251 h 4651144"/>
              <a:gd name="connsiteX229" fmla="*/ 6805825 w 7802028"/>
              <a:gd name="connsiteY229" fmla="*/ 3094009 h 4651144"/>
              <a:gd name="connsiteX230" fmla="*/ 6782897 w 7802028"/>
              <a:gd name="connsiteY230" fmla="*/ 3081212 h 4651144"/>
              <a:gd name="connsiteX231" fmla="*/ 6730821 w 7802028"/>
              <a:gd name="connsiteY231" fmla="*/ 3061839 h 4651144"/>
              <a:gd name="connsiteX232" fmla="*/ 6730821 w 7802028"/>
              <a:gd name="connsiteY232" fmla="*/ 3060950 h 4651144"/>
              <a:gd name="connsiteX233" fmla="*/ 6729221 w 7802028"/>
              <a:gd name="connsiteY233" fmla="*/ 3060417 h 4651144"/>
              <a:gd name="connsiteX234" fmla="*/ 6726911 w 7802028"/>
              <a:gd name="connsiteY234" fmla="*/ 3058284 h 4651144"/>
              <a:gd name="connsiteX235" fmla="*/ 6728688 w 7802028"/>
              <a:gd name="connsiteY235" fmla="*/ 3060239 h 4651144"/>
              <a:gd name="connsiteX236" fmla="*/ 6715358 w 7802028"/>
              <a:gd name="connsiteY236" fmla="*/ 3052774 h 4651144"/>
              <a:gd name="connsiteX237" fmla="*/ 6694563 w 7802028"/>
              <a:gd name="connsiteY237" fmla="*/ 3052774 h 4651144"/>
              <a:gd name="connsiteX238" fmla="*/ 6674657 w 7802028"/>
              <a:gd name="connsiteY238" fmla="*/ 3035357 h 4651144"/>
              <a:gd name="connsiteX239" fmla="*/ 6665592 w 7802028"/>
              <a:gd name="connsiteY239" fmla="*/ 3030735 h 4651144"/>
              <a:gd name="connsiteX240" fmla="*/ 6640176 w 7802028"/>
              <a:gd name="connsiteY240" fmla="*/ 3051886 h 4651144"/>
              <a:gd name="connsiteX241" fmla="*/ 6621869 w 7802028"/>
              <a:gd name="connsiteY241" fmla="*/ 3063794 h 4651144"/>
              <a:gd name="connsiteX242" fmla="*/ 6608184 w 7802028"/>
              <a:gd name="connsiteY242" fmla="*/ 3079257 h 4651144"/>
              <a:gd name="connsiteX243" fmla="*/ 6592721 w 7802028"/>
              <a:gd name="connsiteY243" fmla="*/ 3060950 h 4651144"/>
              <a:gd name="connsiteX244" fmla="*/ 6581168 w 7802028"/>
              <a:gd name="connsiteY244" fmla="*/ 3052774 h 4651144"/>
              <a:gd name="connsiteX245" fmla="*/ 6581168 w 7802028"/>
              <a:gd name="connsiteY245" fmla="*/ 3019716 h 4651144"/>
              <a:gd name="connsiteX246" fmla="*/ 6544377 w 7802028"/>
              <a:gd name="connsiteY246" fmla="*/ 3001231 h 4651144"/>
              <a:gd name="connsiteX247" fmla="*/ 6515939 w 7802028"/>
              <a:gd name="connsiteY247" fmla="*/ 3016872 h 4651144"/>
              <a:gd name="connsiteX248" fmla="*/ 6505275 w 7802028"/>
              <a:gd name="connsiteY248" fmla="*/ 3025048 h 4651144"/>
              <a:gd name="connsiteX249" fmla="*/ 6529092 w 7802028"/>
              <a:gd name="connsiteY249" fmla="*/ 3045487 h 4651144"/>
              <a:gd name="connsiteX250" fmla="*/ 6533713 w 7802028"/>
              <a:gd name="connsiteY250" fmla="*/ 3053663 h 4651144"/>
              <a:gd name="connsiteX251" fmla="*/ 6544377 w 7802028"/>
              <a:gd name="connsiteY251" fmla="*/ 3056507 h 4651144"/>
              <a:gd name="connsiteX252" fmla="*/ 6566594 w 7802028"/>
              <a:gd name="connsiteY252" fmla="*/ 3052774 h 4651144"/>
              <a:gd name="connsiteX253" fmla="*/ 6571926 w 7802028"/>
              <a:gd name="connsiteY253" fmla="*/ 3052774 h 4651144"/>
              <a:gd name="connsiteX254" fmla="*/ 6532824 w 7802028"/>
              <a:gd name="connsiteY254" fmla="*/ 3068415 h 4651144"/>
              <a:gd name="connsiteX255" fmla="*/ 6546687 w 7802028"/>
              <a:gd name="connsiteY255" fmla="*/ 3079257 h 4651144"/>
              <a:gd name="connsiteX256" fmla="*/ 6550420 w 7802028"/>
              <a:gd name="connsiteY256" fmla="*/ 3099519 h 4651144"/>
              <a:gd name="connsiteX257" fmla="*/ 6558063 w 7802028"/>
              <a:gd name="connsiteY257" fmla="*/ 3102363 h 4651144"/>
              <a:gd name="connsiteX258" fmla="*/ 6569615 w 7802028"/>
              <a:gd name="connsiteY258" fmla="*/ 3085833 h 4651144"/>
              <a:gd name="connsiteX259" fmla="*/ 6569615 w 7802028"/>
              <a:gd name="connsiteY259" fmla="*/ 3094187 h 4651144"/>
              <a:gd name="connsiteX260" fmla="*/ 6598053 w 7802028"/>
              <a:gd name="connsiteY260" fmla="*/ 3113382 h 4651144"/>
              <a:gd name="connsiteX261" fmla="*/ 6639465 w 7802028"/>
              <a:gd name="connsiteY261" fmla="*/ 3122624 h 4651144"/>
              <a:gd name="connsiteX262" fmla="*/ 6671635 w 7802028"/>
              <a:gd name="connsiteY262" fmla="*/ 3148396 h 4651144"/>
              <a:gd name="connsiteX263" fmla="*/ 6681766 w 7802028"/>
              <a:gd name="connsiteY263" fmla="*/ 3187853 h 4651144"/>
              <a:gd name="connsiteX264" fmla="*/ 6662570 w 7802028"/>
              <a:gd name="connsiteY264" fmla="*/ 3206160 h 4651144"/>
              <a:gd name="connsiteX265" fmla="*/ 6674834 w 7802028"/>
              <a:gd name="connsiteY265" fmla="*/ 3213447 h 4651144"/>
              <a:gd name="connsiteX266" fmla="*/ 6691008 w 7802028"/>
              <a:gd name="connsiteY266" fmla="*/ 3213447 h 4651144"/>
              <a:gd name="connsiteX267" fmla="*/ 6702561 w 7802028"/>
              <a:gd name="connsiteY267" fmla="*/ 3207937 h 4651144"/>
              <a:gd name="connsiteX268" fmla="*/ 6747706 w 7802028"/>
              <a:gd name="connsiteY268" fmla="*/ 3236552 h 4651144"/>
              <a:gd name="connsiteX269" fmla="*/ 6777032 w 7802028"/>
              <a:gd name="connsiteY269" fmla="*/ 3236552 h 4651144"/>
              <a:gd name="connsiteX270" fmla="*/ 6780764 w 7802028"/>
              <a:gd name="connsiteY270" fmla="*/ 3214335 h 4651144"/>
              <a:gd name="connsiteX271" fmla="*/ 6809202 w 7802028"/>
              <a:gd name="connsiteY271" fmla="*/ 3191408 h 4651144"/>
              <a:gd name="connsiteX272" fmla="*/ 6863589 w 7802028"/>
              <a:gd name="connsiteY272" fmla="*/ 3235486 h 4651144"/>
              <a:gd name="connsiteX273" fmla="*/ 6871231 w 7802028"/>
              <a:gd name="connsiteY273" fmla="*/ 3242951 h 4651144"/>
              <a:gd name="connsiteX274" fmla="*/ 6900380 w 7802028"/>
              <a:gd name="connsiteY274" fmla="*/ 3265879 h 4651144"/>
              <a:gd name="connsiteX275" fmla="*/ 6920286 w 7802028"/>
              <a:gd name="connsiteY275" fmla="*/ 3265879 h 4651144"/>
              <a:gd name="connsiteX276" fmla="*/ 6934860 w 7802028"/>
              <a:gd name="connsiteY276" fmla="*/ 3276898 h 4651144"/>
              <a:gd name="connsiteX277" fmla="*/ 6939482 w 7802028"/>
              <a:gd name="connsiteY277" fmla="*/ 3276898 h 4651144"/>
              <a:gd name="connsiteX278" fmla="*/ 6949613 w 7802028"/>
              <a:gd name="connsiteY278" fmla="*/ 3262146 h 4651144"/>
              <a:gd name="connsiteX279" fmla="*/ 6934327 w 7802028"/>
              <a:gd name="connsiteY279" fmla="*/ 3258592 h 4651144"/>
              <a:gd name="connsiteX280" fmla="*/ 6926507 w 7802028"/>
              <a:gd name="connsiteY280" fmla="*/ 3247572 h 4651144"/>
              <a:gd name="connsiteX281" fmla="*/ 6917443 w 7802028"/>
              <a:gd name="connsiteY281" fmla="*/ 3245795 h 4651144"/>
              <a:gd name="connsiteX282" fmla="*/ 6911222 w 7802028"/>
              <a:gd name="connsiteY282" fmla="*/ 3235664 h 4651144"/>
              <a:gd name="connsiteX283" fmla="*/ 6894515 w 7802028"/>
              <a:gd name="connsiteY283" fmla="*/ 3226599 h 4651144"/>
              <a:gd name="connsiteX284" fmla="*/ 6882251 w 7802028"/>
              <a:gd name="connsiteY284" fmla="*/ 3199939 h 4651144"/>
              <a:gd name="connsiteX285" fmla="*/ 6867677 w 7802028"/>
              <a:gd name="connsiteY285" fmla="*/ 3177900 h 4651144"/>
              <a:gd name="connsiteX286" fmla="*/ 6882251 w 7802028"/>
              <a:gd name="connsiteY286" fmla="*/ 3163326 h 4651144"/>
              <a:gd name="connsiteX287" fmla="*/ 6858079 w 7802028"/>
              <a:gd name="connsiteY287" fmla="*/ 3148218 h 4651144"/>
              <a:gd name="connsiteX288" fmla="*/ 6986048 w 7802028"/>
              <a:gd name="connsiteY288" fmla="*/ 3088499 h 4651144"/>
              <a:gd name="connsiteX289" fmla="*/ 6956189 w 7802028"/>
              <a:gd name="connsiteY289" fmla="*/ 3061839 h 4651144"/>
              <a:gd name="connsiteX290" fmla="*/ 6970052 w 7802028"/>
              <a:gd name="connsiteY290" fmla="*/ 3072859 h 4651144"/>
              <a:gd name="connsiteX291" fmla="*/ 6988537 w 7802028"/>
              <a:gd name="connsiteY291" fmla="*/ 3095786 h 4651144"/>
              <a:gd name="connsiteX292" fmla="*/ 6996179 w 7802028"/>
              <a:gd name="connsiteY292" fmla="*/ 3113382 h 4651144"/>
              <a:gd name="connsiteX293" fmla="*/ 7000622 w 7802028"/>
              <a:gd name="connsiteY293" fmla="*/ 3113382 h 4651144"/>
              <a:gd name="connsiteX294" fmla="*/ 7000622 w 7802028"/>
              <a:gd name="connsiteY294" fmla="*/ 3106806 h 4651144"/>
              <a:gd name="connsiteX295" fmla="*/ 6986048 w 7802028"/>
              <a:gd name="connsiteY295" fmla="*/ 3088499 h 4651144"/>
              <a:gd name="connsiteX296" fmla="*/ 7035992 w 7802028"/>
              <a:gd name="connsiteY296" fmla="*/ 3137199 h 4651144"/>
              <a:gd name="connsiteX297" fmla="*/ 7046834 w 7802028"/>
              <a:gd name="connsiteY297" fmla="*/ 3157283 h 4651144"/>
              <a:gd name="connsiteX298" fmla="*/ 7046834 w 7802028"/>
              <a:gd name="connsiteY298" fmla="*/ 3164748 h 4651144"/>
              <a:gd name="connsiteX299" fmla="*/ 7051454 w 7802028"/>
              <a:gd name="connsiteY299" fmla="*/ 3171146 h 4651144"/>
              <a:gd name="connsiteX300" fmla="*/ 7056787 w 7802028"/>
              <a:gd name="connsiteY300" fmla="*/ 3163859 h 4651144"/>
              <a:gd name="connsiteX301" fmla="*/ 7035992 w 7802028"/>
              <a:gd name="connsiteY301" fmla="*/ 3137199 h 4651144"/>
              <a:gd name="connsiteX302" fmla="*/ 7183867 w 7802028"/>
              <a:gd name="connsiteY302" fmla="*/ 3260369 h 4651144"/>
              <a:gd name="connsiteX303" fmla="*/ 7196131 w 7802028"/>
              <a:gd name="connsiteY303" fmla="*/ 3279564 h 4651144"/>
              <a:gd name="connsiteX304" fmla="*/ 7196131 w 7802028"/>
              <a:gd name="connsiteY304" fmla="*/ 3274232 h 4651144"/>
              <a:gd name="connsiteX305" fmla="*/ 7183867 w 7802028"/>
              <a:gd name="connsiteY305" fmla="*/ 3260369 h 4651144"/>
              <a:gd name="connsiteX306" fmla="*/ 7150275 w 7802028"/>
              <a:gd name="connsiteY306" fmla="*/ 3245795 h 4651144"/>
              <a:gd name="connsiteX307" fmla="*/ 7171781 w 7802028"/>
              <a:gd name="connsiteY307" fmla="*/ 3260369 h 4651144"/>
              <a:gd name="connsiteX308" fmla="*/ 7175691 w 7802028"/>
              <a:gd name="connsiteY308" fmla="*/ 3258592 h 4651144"/>
              <a:gd name="connsiteX309" fmla="*/ 7150275 w 7802028"/>
              <a:gd name="connsiteY309" fmla="*/ 3245795 h 4651144"/>
              <a:gd name="connsiteX310" fmla="*/ 7154185 w 7802028"/>
              <a:gd name="connsiteY310" fmla="*/ 3209892 h 4651144"/>
              <a:gd name="connsiteX311" fmla="*/ 7176402 w 7802028"/>
              <a:gd name="connsiteY311" fmla="*/ 3239041 h 4651144"/>
              <a:gd name="connsiteX312" fmla="*/ 7154185 w 7802028"/>
              <a:gd name="connsiteY312" fmla="*/ 3209892 h 4651144"/>
              <a:gd name="connsiteX313" fmla="*/ 7108863 w 7802028"/>
              <a:gd name="connsiteY313" fmla="*/ 3190519 h 4651144"/>
              <a:gd name="connsiteX314" fmla="*/ 7107441 w 7802028"/>
              <a:gd name="connsiteY314" fmla="*/ 3190519 h 4651144"/>
              <a:gd name="connsiteX315" fmla="*/ 7131080 w 7802028"/>
              <a:gd name="connsiteY315" fmla="*/ 3207937 h 4651144"/>
              <a:gd name="connsiteX316" fmla="*/ 7137123 w 7802028"/>
              <a:gd name="connsiteY316" fmla="*/ 3206160 h 4651144"/>
              <a:gd name="connsiteX317" fmla="*/ 7110285 w 7802028"/>
              <a:gd name="connsiteY317" fmla="*/ 3187853 h 4651144"/>
              <a:gd name="connsiteX318" fmla="*/ 7108863 w 7802028"/>
              <a:gd name="connsiteY318" fmla="*/ 3190519 h 4651144"/>
              <a:gd name="connsiteX319" fmla="*/ 7072783 w 7802028"/>
              <a:gd name="connsiteY319" fmla="*/ 3164925 h 4651144"/>
              <a:gd name="connsiteX320" fmla="*/ 7076693 w 7802028"/>
              <a:gd name="connsiteY320" fmla="*/ 3167591 h 4651144"/>
              <a:gd name="connsiteX321" fmla="*/ 7072783 w 7802028"/>
              <a:gd name="connsiteY321" fmla="*/ 3168480 h 4651144"/>
              <a:gd name="connsiteX322" fmla="*/ 7084335 w 7802028"/>
              <a:gd name="connsiteY322" fmla="*/ 3177722 h 4651144"/>
              <a:gd name="connsiteX323" fmla="*/ 7091267 w 7802028"/>
              <a:gd name="connsiteY323" fmla="*/ 3177722 h 4651144"/>
              <a:gd name="connsiteX324" fmla="*/ 7072783 w 7802028"/>
              <a:gd name="connsiteY324" fmla="*/ 3164925 h 4651144"/>
              <a:gd name="connsiteX325" fmla="*/ 6851147 w 7802028"/>
              <a:gd name="connsiteY325" fmla="*/ 4133936 h 4651144"/>
              <a:gd name="connsiteX326" fmla="*/ 6809024 w 7802028"/>
              <a:gd name="connsiteY326" fmla="*/ 4133936 h 4651144"/>
              <a:gd name="connsiteX327" fmla="*/ 6857368 w 7802028"/>
              <a:gd name="connsiteY327" fmla="*/ 4221204 h 4651144"/>
              <a:gd name="connsiteX328" fmla="*/ 6893448 w 7802028"/>
              <a:gd name="connsiteY328" fmla="*/ 4152420 h 4651144"/>
              <a:gd name="connsiteX329" fmla="*/ 6884917 w 7802028"/>
              <a:gd name="connsiteY329" fmla="*/ 4124871 h 4651144"/>
              <a:gd name="connsiteX330" fmla="*/ 6851147 w 7802028"/>
              <a:gd name="connsiteY330" fmla="*/ 4133936 h 4651144"/>
              <a:gd name="connsiteX331" fmla="*/ 6889538 w 7802028"/>
              <a:gd name="connsiteY331" fmla="*/ 4115629 h 4651144"/>
              <a:gd name="connsiteX332" fmla="*/ 6891849 w 7802028"/>
              <a:gd name="connsiteY332" fmla="*/ 4100166 h 4651144"/>
              <a:gd name="connsiteX333" fmla="*/ 6881896 w 7802028"/>
              <a:gd name="connsiteY333" fmla="*/ 4100166 h 4651144"/>
              <a:gd name="connsiteX334" fmla="*/ 6889538 w 7802028"/>
              <a:gd name="connsiteY334" fmla="*/ 4115629 h 4651144"/>
              <a:gd name="connsiteX335" fmla="*/ 6632711 w 7802028"/>
              <a:gd name="connsiteY335" fmla="*/ 3980551 h 4651144"/>
              <a:gd name="connsiteX336" fmla="*/ 6659549 w 7802028"/>
              <a:gd name="connsiteY336" fmla="*/ 3980551 h 4651144"/>
              <a:gd name="connsiteX337" fmla="*/ 6632711 w 7802028"/>
              <a:gd name="connsiteY337" fmla="*/ 3980551 h 4651144"/>
              <a:gd name="connsiteX338" fmla="*/ 6512207 w 7802028"/>
              <a:gd name="connsiteY338" fmla="*/ 3307113 h 4651144"/>
              <a:gd name="connsiteX339" fmla="*/ 6519849 w 7802028"/>
              <a:gd name="connsiteY339" fmla="*/ 3307113 h 4651144"/>
              <a:gd name="connsiteX340" fmla="*/ 6519849 w 7802028"/>
              <a:gd name="connsiteY340" fmla="*/ 3293428 h 4651144"/>
              <a:gd name="connsiteX341" fmla="*/ 6489279 w 7802028"/>
              <a:gd name="connsiteY341" fmla="*/ 3298049 h 4651144"/>
              <a:gd name="connsiteX342" fmla="*/ 6512207 w 7802028"/>
              <a:gd name="connsiteY342" fmla="*/ 3307113 h 4651144"/>
              <a:gd name="connsiteX343" fmla="*/ 6986048 w 7802028"/>
              <a:gd name="connsiteY343" fmla="*/ 3664538 h 4651144"/>
              <a:gd name="connsiteX344" fmla="*/ 6942325 w 7802028"/>
              <a:gd name="connsiteY344" fmla="*/ 3594688 h 4651144"/>
              <a:gd name="connsiteX345" fmla="*/ 6917087 w 7802028"/>
              <a:gd name="connsiteY345" fmla="*/ 3582780 h 4651144"/>
              <a:gd name="connsiteX346" fmla="*/ 6903224 w 7802028"/>
              <a:gd name="connsiteY346" fmla="*/ 3541368 h 4651144"/>
              <a:gd name="connsiteX347" fmla="*/ 6851147 w 7802028"/>
              <a:gd name="connsiteY347" fmla="*/ 3495512 h 4651144"/>
              <a:gd name="connsiteX348" fmla="*/ 6832130 w 7802028"/>
              <a:gd name="connsiteY348" fmla="*/ 3435793 h 4651144"/>
              <a:gd name="connsiteX349" fmla="*/ 6818977 w 7802028"/>
              <a:gd name="connsiteY349" fmla="*/ 3384428 h 4651144"/>
              <a:gd name="connsiteX350" fmla="*/ 6793739 w 7802028"/>
              <a:gd name="connsiteY350" fmla="*/ 3374297 h 4651144"/>
              <a:gd name="connsiteX351" fmla="*/ 6786096 w 7802028"/>
              <a:gd name="connsiteY351" fmla="*/ 3337683 h 4651144"/>
              <a:gd name="connsiteX352" fmla="*/ 6769211 w 7802028"/>
              <a:gd name="connsiteY352" fmla="*/ 3278853 h 4651144"/>
              <a:gd name="connsiteX353" fmla="*/ 6747706 w 7802028"/>
              <a:gd name="connsiteY353" fmla="*/ 3309957 h 4651144"/>
              <a:gd name="connsiteX354" fmla="*/ 6747706 w 7802028"/>
              <a:gd name="connsiteY354" fmla="*/ 3392781 h 4651144"/>
              <a:gd name="connsiteX355" fmla="*/ 6715536 w 7802028"/>
              <a:gd name="connsiteY355" fmla="*/ 3468141 h 4651144"/>
              <a:gd name="connsiteX356" fmla="*/ 6686387 w 7802028"/>
              <a:gd name="connsiteY356" fmla="*/ 3443258 h 4651144"/>
              <a:gd name="connsiteX357" fmla="*/ 6635022 w 7802028"/>
              <a:gd name="connsiteY357" fmla="*/ 3420330 h 4651144"/>
              <a:gd name="connsiteX358" fmla="*/ 6627379 w 7802028"/>
              <a:gd name="connsiteY358" fmla="*/ 3402023 h 4651144"/>
              <a:gd name="connsiteX359" fmla="*/ 6611916 w 7802028"/>
              <a:gd name="connsiteY359" fmla="*/ 3392959 h 4651144"/>
              <a:gd name="connsiteX360" fmla="*/ 6621158 w 7802028"/>
              <a:gd name="connsiteY360" fmla="*/ 3346926 h 4651144"/>
              <a:gd name="connsiteX361" fmla="*/ 6638754 w 7802028"/>
              <a:gd name="connsiteY361" fmla="*/ 3328619 h 4651144"/>
              <a:gd name="connsiteX362" fmla="*/ 6623469 w 7802028"/>
              <a:gd name="connsiteY362" fmla="*/ 3311912 h 4651144"/>
              <a:gd name="connsiteX363" fmla="*/ 6601963 w 7802028"/>
              <a:gd name="connsiteY363" fmla="*/ 3319377 h 4651144"/>
              <a:gd name="connsiteX364" fmla="*/ 6533002 w 7802028"/>
              <a:gd name="connsiteY364" fmla="*/ 3293605 h 4651144"/>
              <a:gd name="connsiteX365" fmla="*/ 6546865 w 7802028"/>
              <a:gd name="connsiteY365" fmla="*/ 3314756 h 4651144"/>
              <a:gd name="connsiteX366" fmla="*/ 6533002 w 7802028"/>
              <a:gd name="connsiteY366" fmla="*/ 3321154 h 4651144"/>
              <a:gd name="connsiteX367" fmla="*/ 6489279 w 7802028"/>
              <a:gd name="connsiteY367" fmla="*/ 3342305 h 4651144"/>
              <a:gd name="connsiteX368" fmla="*/ 6477726 w 7802028"/>
              <a:gd name="connsiteY368" fmla="*/ 3374475 h 4651144"/>
              <a:gd name="connsiteX369" fmla="*/ 6475416 w 7802028"/>
              <a:gd name="connsiteY369" fmla="*/ 3397402 h 4651144"/>
              <a:gd name="connsiteX370" fmla="*/ 6464041 w 7802028"/>
              <a:gd name="connsiteY370" fmla="*/ 3390115 h 4651144"/>
              <a:gd name="connsiteX371" fmla="*/ 6447156 w 7802028"/>
              <a:gd name="connsiteY371" fmla="*/ 3400246 h 4651144"/>
              <a:gd name="connsiteX372" fmla="*/ 6424228 w 7802028"/>
              <a:gd name="connsiteY372" fmla="*/ 3365410 h 4651144"/>
              <a:gd name="connsiteX373" fmla="*/ 6383527 w 7802028"/>
              <a:gd name="connsiteY373" fmla="*/ 3383717 h 4651144"/>
              <a:gd name="connsiteX374" fmla="*/ 6366642 w 7802028"/>
              <a:gd name="connsiteY374" fmla="*/ 3434194 h 4651144"/>
              <a:gd name="connsiteX375" fmla="*/ 6350468 w 7802028"/>
              <a:gd name="connsiteY375" fmla="*/ 3426906 h 4651144"/>
              <a:gd name="connsiteX376" fmla="*/ 6341937 w 7802028"/>
              <a:gd name="connsiteY376" fmla="*/ 3457121 h 4651144"/>
              <a:gd name="connsiteX377" fmla="*/ 6330384 w 7802028"/>
              <a:gd name="connsiteY377" fmla="*/ 3438815 h 4651144"/>
              <a:gd name="connsiteX378" fmla="*/ 6320431 w 7802028"/>
              <a:gd name="connsiteY378" fmla="*/ 3461742 h 4651144"/>
              <a:gd name="connsiteX379" fmla="*/ 6320431 w 7802028"/>
              <a:gd name="connsiteY379" fmla="*/ 3477383 h 4651144"/>
              <a:gd name="connsiteX380" fmla="*/ 6229964 w 7802028"/>
              <a:gd name="connsiteY380" fmla="*/ 3539946 h 4651144"/>
              <a:gd name="connsiteX381" fmla="*/ 6178599 w 7802028"/>
              <a:gd name="connsiteY381" fmla="*/ 3555587 h 4651144"/>
              <a:gd name="connsiteX382" fmla="*/ 6138075 w 7802028"/>
              <a:gd name="connsiteY382" fmla="*/ 3590423 h 4651144"/>
              <a:gd name="connsiteX383" fmla="*/ 6137186 w 7802028"/>
              <a:gd name="connsiteY383" fmla="*/ 3581180 h 4651144"/>
              <a:gd name="connsiteX384" fmla="*/ 6128655 w 7802028"/>
              <a:gd name="connsiteY384" fmla="*/ 3592200 h 4651144"/>
              <a:gd name="connsiteX385" fmla="*/ 6128655 w 7802028"/>
              <a:gd name="connsiteY385" fmla="*/ 3645343 h 4651144"/>
              <a:gd name="connsiteX386" fmla="*/ 6137897 w 7802028"/>
              <a:gd name="connsiteY386" fmla="*/ 3693153 h 4651144"/>
              <a:gd name="connsiteX387" fmla="*/ 6137897 w 7802028"/>
              <a:gd name="connsiteY387" fmla="*/ 3705061 h 4651144"/>
              <a:gd name="connsiteX388" fmla="*/ 6130966 w 7802028"/>
              <a:gd name="connsiteY388" fmla="*/ 3693153 h 4651144"/>
              <a:gd name="connsiteX389" fmla="*/ 6126344 w 7802028"/>
              <a:gd name="connsiteY389" fmla="*/ 3705061 h 4651144"/>
              <a:gd name="connsiteX390" fmla="*/ 6141629 w 7802028"/>
              <a:gd name="connsiteY390" fmla="*/ 3737231 h 4651144"/>
              <a:gd name="connsiteX391" fmla="*/ 6163136 w 7802028"/>
              <a:gd name="connsiteY391" fmla="*/ 3826454 h 4651144"/>
              <a:gd name="connsiteX392" fmla="*/ 6178599 w 7802028"/>
              <a:gd name="connsiteY392" fmla="*/ 3884218 h 4651144"/>
              <a:gd name="connsiteX393" fmla="*/ 6161003 w 7802028"/>
              <a:gd name="connsiteY393" fmla="*/ 3925631 h 4651144"/>
              <a:gd name="connsiteX394" fmla="*/ 6210769 w 7802028"/>
              <a:gd name="connsiteY394" fmla="*/ 3957623 h 4651144"/>
              <a:gd name="connsiteX395" fmla="*/ 6283640 w 7802028"/>
              <a:gd name="connsiteY395" fmla="*/ 3927408 h 4651144"/>
              <a:gd name="connsiteX396" fmla="*/ 6305146 w 7802028"/>
              <a:gd name="connsiteY396" fmla="*/ 3927408 h 4651144"/>
              <a:gd name="connsiteX397" fmla="*/ 6351179 w 7802028"/>
              <a:gd name="connsiteY397" fmla="*/ 3920832 h 4651144"/>
              <a:gd name="connsiteX398" fmla="*/ 6444668 w 7802028"/>
              <a:gd name="connsiteY398" fmla="*/ 3874976 h 4651144"/>
              <a:gd name="connsiteX399" fmla="*/ 6494433 w 7802028"/>
              <a:gd name="connsiteY399" fmla="*/ 3854003 h 4651144"/>
              <a:gd name="connsiteX400" fmla="*/ 6577258 w 7802028"/>
              <a:gd name="connsiteY400" fmla="*/ 3881552 h 4651144"/>
              <a:gd name="connsiteX401" fmla="*/ 6605696 w 7802028"/>
              <a:gd name="connsiteY401" fmla="*/ 3936650 h 4651144"/>
              <a:gd name="connsiteX402" fmla="*/ 6611738 w 7802028"/>
              <a:gd name="connsiteY402" fmla="*/ 3953179 h 4651144"/>
              <a:gd name="connsiteX403" fmla="*/ 6660971 w 7802028"/>
              <a:gd name="connsiteY403" fmla="*/ 3888840 h 4651144"/>
              <a:gd name="connsiteX404" fmla="*/ 6638577 w 7802028"/>
              <a:gd name="connsiteY404" fmla="*/ 3954957 h 4651144"/>
              <a:gd name="connsiteX405" fmla="*/ 6646397 w 7802028"/>
              <a:gd name="connsiteY405" fmla="*/ 3964021 h 4651144"/>
              <a:gd name="connsiteX406" fmla="*/ 6665592 w 7802028"/>
              <a:gd name="connsiteY406" fmla="*/ 3943760 h 4651144"/>
              <a:gd name="connsiteX407" fmla="*/ 6667014 w 7802028"/>
              <a:gd name="connsiteY407" fmla="*/ 3934695 h 4651144"/>
              <a:gd name="connsiteX408" fmla="*/ 6674657 w 7802028"/>
              <a:gd name="connsiteY408" fmla="*/ 3953002 h 4651144"/>
              <a:gd name="connsiteX409" fmla="*/ 6669324 w 7802028"/>
              <a:gd name="connsiteY409" fmla="*/ 3973086 h 4651144"/>
              <a:gd name="connsiteX410" fmla="*/ 6678567 w 7802028"/>
              <a:gd name="connsiteY410" fmla="*/ 3973086 h 4651144"/>
              <a:gd name="connsiteX411" fmla="*/ 6693852 w 7802028"/>
              <a:gd name="connsiteY411" fmla="*/ 3966687 h 4651144"/>
              <a:gd name="connsiteX412" fmla="*/ 6694563 w 7802028"/>
              <a:gd name="connsiteY412" fmla="*/ 3971309 h 4651144"/>
              <a:gd name="connsiteX413" fmla="*/ 6705405 w 7802028"/>
              <a:gd name="connsiteY413" fmla="*/ 4007922 h 4651144"/>
              <a:gd name="connsiteX414" fmla="*/ 6784319 w 7802028"/>
              <a:gd name="connsiteY414" fmla="*/ 4069418 h 4651144"/>
              <a:gd name="connsiteX415" fmla="*/ 6815067 w 7802028"/>
              <a:gd name="connsiteY415" fmla="*/ 4049156 h 4651144"/>
              <a:gd name="connsiteX416" fmla="*/ 6853458 w 7802028"/>
              <a:gd name="connsiteY416" fmla="*/ 4076883 h 4651144"/>
              <a:gd name="connsiteX417" fmla="*/ 6930950 w 7802028"/>
              <a:gd name="connsiteY417" fmla="*/ 4009699 h 4651144"/>
              <a:gd name="connsiteX418" fmla="*/ 6930950 w 7802028"/>
              <a:gd name="connsiteY418" fmla="*/ 4011477 h 4651144"/>
              <a:gd name="connsiteX419" fmla="*/ 6953167 w 7802028"/>
              <a:gd name="connsiteY419" fmla="*/ 3928830 h 4651144"/>
              <a:gd name="connsiteX420" fmla="*/ 6988537 w 7802028"/>
              <a:gd name="connsiteY420" fmla="*/ 3864490 h 4651144"/>
              <a:gd name="connsiteX421" fmla="*/ 6993868 w 7802028"/>
              <a:gd name="connsiteY421" fmla="*/ 3846183 h 4651144"/>
              <a:gd name="connsiteX422" fmla="*/ 6993868 w 7802028"/>
              <a:gd name="connsiteY422" fmla="*/ 3820412 h 4651144"/>
              <a:gd name="connsiteX423" fmla="*/ 7005244 w 7802028"/>
              <a:gd name="connsiteY423" fmla="*/ 3763536 h 4651144"/>
              <a:gd name="connsiteX424" fmla="*/ 6985337 w 7802028"/>
              <a:gd name="connsiteY424" fmla="*/ 3667026 h 4651144"/>
              <a:gd name="connsiteX425" fmla="*/ 6986048 w 7802028"/>
              <a:gd name="connsiteY425" fmla="*/ 3664538 h 4651144"/>
              <a:gd name="connsiteX426" fmla="*/ 7443182 w 7802028"/>
              <a:gd name="connsiteY426" fmla="*/ 4138735 h 4651144"/>
              <a:gd name="connsiteX427" fmla="*/ 7430207 w 7802028"/>
              <a:gd name="connsiteY427" fmla="*/ 4146910 h 4651144"/>
              <a:gd name="connsiteX428" fmla="*/ 7426297 w 7802028"/>
              <a:gd name="connsiteY428" fmla="*/ 4133936 h 4651144"/>
              <a:gd name="connsiteX429" fmla="*/ 7420965 w 7802028"/>
              <a:gd name="connsiteY429" fmla="*/ 4124871 h 4651144"/>
              <a:gd name="connsiteX430" fmla="*/ 7402659 w 7802028"/>
              <a:gd name="connsiteY430" fmla="*/ 4155086 h 4651144"/>
              <a:gd name="connsiteX431" fmla="*/ 7401770 w 7802028"/>
              <a:gd name="connsiteY431" fmla="*/ 4160596 h 4651144"/>
              <a:gd name="connsiteX432" fmla="*/ 7387907 w 7802028"/>
              <a:gd name="connsiteY432" fmla="*/ 4170727 h 4651144"/>
              <a:gd name="connsiteX433" fmla="*/ 7387196 w 7802028"/>
              <a:gd name="connsiteY433" fmla="*/ 4179969 h 4651144"/>
              <a:gd name="connsiteX434" fmla="*/ 7372621 w 7802028"/>
              <a:gd name="connsiteY434" fmla="*/ 4202008 h 4651144"/>
              <a:gd name="connsiteX435" fmla="*/ 7329610 w 7802028"/>
              <a:gd name="connsiteY435" fmla="*/ 4232401 h 4651144"/>
              <a:gd name="connsiteX436" fmla="*/ 7317346 w 7802028"/>
              <a:gd name="connsiteY436" fmla="*/ 4244309 h 4651144"/>
              <a:gd name="connsiteX437" fmla="*/ 7286776 w 7802028"/>
              <a:gd name="connsiteY437" fmla="*/ 4294786 h 4651144"/>
              <a:gd name="connsiteX438" fmla="*/ 7290508 w 7802028"/>
              <a:gd name="connsiteY438" fmla="*/ 4298518 h 4651144"/>
              <a:gd name="connsiteX439" fmla="*/ 7324989 w 7802028"/>
              <a:gd name="connsiteY439" fmla="*/ 4316825 h 4651144"/>
              <a:gd name="connsiteX440" fmla="*/ 7341873 w 7802028"/>
              <a:gd name="connsiteY440" fmla="*/ 4321446 h 4651144"/>
              <a:gd name="connsiteX441" fmla="*/ 7371022 w 7802028"/>
              <a:gd name="connsiteY441" fmla="*/ 4299585 h 4651144"/>
              <a:gd name="connsiteX442" fmla="*/ 7394660 w 7802028"/>
              <a:gd name="connsiteY442" fmla="*/ 4235245 h 4651144"/>
              <a:gd name="connsiteX443" fmla="*/ 7422921 w 7802028"/>
              <a:gd name="connsiteY443" fmla="*/ 4230624 h 4651144"/>
              <a:gd name="connsiteX444" fmla="*/ 7422921 w 7802028"/>
              <a:gd name="connsiteY444" fmla="*/ 4202186 h 4651144"/>
              <a:gd name="connsiteX445" fmla="*/ 7452957 w 7802028"/>
              <a:gd name="connsiteY445" fmla="*/ 4156330 h 4651144"/>
              <a:gd name="connsiteX446" fmla="*/ 7448337 w 7802028"/>
              <a:gd name="connsiteY446" fmla="*/ 4142467 h 4651144"/>
              <a:gd name="connsiteX447" fmla="*/ 7443182 w 7802028"/>
              <a:gd name="connsiteY447" fmla="*/ 4138735 h 4651144"/>
              <a:gd name="connsiteX448" fmla="*/ 7541292 w 7802028"/>
              <a:gd name="connsiteY448" fmla="*/ 4031205 h 4651144"/>
              <a:gd name="connsiteX449" fmla="*/ 7515165 w 7802028"/>
              <a:gd name="connsiteY449" fmla="*/ 4040447 h 4651144"/>
              <a:gd name="connsiteX450" fmla="*/ 7486728 w 7802028"/>
              <a:gd name="connsiteY450" fmla="*/ 4002767 h 4651144"/>
              <a:gd name="connsiteX451" fmla="*/ 7482284 w 7802028"/>
              <a:gd name="connsiteY451" fmla="*/ 4002767 h 4651144"/>
              <a:gd name="connsiteX452" fmla="*/ 7475352 w 7802028"/>
              <a:gd name="connsiteY452" fmla="*/ 4012010 h 4651144"/>
              <a:gd name="connsiteX453" fmla="*/ 7470731 w 7802028"/>
              <a:gd name="connsiteY453" fmla="*/ 4012010 h 4651144"/>
              <a:gd name="connsiteX454" fmla="*/ 7457579 w 7802028"/>
              <a:gd name="connsiteY454" fmla="*/ 3982684 h 4651144"/>
              <a:gd name="connsiteX455" fmla="*/ 7460778 w 7802028"/>
              <a:gd name="connsiteY455" fmla="*/ 3976107 h 4651144"/>
              <a:gd name="connsiteX456" fmla="*/ 7451536 w 7802028"/>
              <a:gd name="connsiteY456" fmla="*/ 3961533 h 4651144"/>
              <a:gd name="connsiteX457" fmla="*/ 7422387 w 7802028"/>
              <a:gd name="connsiteY457" fmla="*/ 3935762 h 4651144"/>
              <a:gd name="connsiteX458" fmla="*/ 7455268 w 7802028"/>
              <a:gd name="connsiteY458" fmla="*/ 3991748 h 4651144"/>
              <a:gd name="connsiteX459" fmla="*/ 7452957 w 7802028"/>
              <a:gd name="connsiteY459" fmla="*/ 4000812 h 4651144"/>
              <a:gd name="connsiteX460" fmla="*/ 7461489 w 7802028"/>
              <a:gd name="connsiteY460" fmla="*/ 4018231 h 4651144"/>
              <a:gd name="connsiteX461" fmla="*/ 7461489 w 7802028"/>
              <a:gd name="connsiteY461" fmla="*/ 4017697 h 4651144"/>
              <a:gd name="connsiteX462" fmla="*/ 7464511 w 7802028"/>
              <a:gd name="connsiteY462" fmla="*/ 4035648 h 4651144"/>
              <a:gd name="connsiteX463" fmla="*/ 7455268 w 7802028"/>
              <a:gd name="connsiteY463" fmla="*/ 4071551 h 4651144"/>
              <a:gd name="connsiteX464" fmla="*/ 7444427 w 7802028"/>
              <a:gd name="connsiteY464" fmla="*/ 4086303 h 4651144"/>
              <a:gd name="connsiteX465" fmla="*/ 7472864 w 7802028"/>
              <a:gd name="connsiteY465" fmla="*/ 4113852 h 4651144"/>
              <a:gd name="connsiteX466" fmla="*/ 7463622 w 7802028"/>
              <a:gd name="connsiteY466" fmla="*/ 4140512 h 4651144"/>
              <a:gd name="connsiteX467" fmla="*/ 7475174 w 7802028"/>
              <a:gd name="connsiteY467" fmla="*/ 4152420 h 4651144"/>
              <a:gd name="connsiteX468" fmla="*/ 7503435 w 7802028"/>
              <a:gd name="connsiteY468" fmla="*/ 4120073 h 4651144"/>
              <a:gd name="connsiteX469" fmla="*/ 7514098 w 7802028"/>
              <a:gd name="connsiteY469" fmla="*/ 4101766 h 4651144"/>
              <a:gd name="connsiteX470" fmla="*/ 7511077 w 7802028"/>
              <a:gd name="connsiteY470" fmla="*/ 4092524 h 4651144"/>
              <a:gd name="connsiteX471" fmla="*/ 7526362 w 7802028"/>
              <a:gd name="connsiteY471" fmla="*/ 4080438 h 4651144"/>
              <a:gd name="connsiteX472" fmla="*/ 7528673 w 7802028"/>
              <a:gd name="connsiteY472" fmla="*/ 4077772 h 4651144"/>
              <a:gd name="connsiteX473" fmla="*/ 7531872 w 7802028"/>
              <a:gd name="connsiteY473" fmla="*/ 4082393 h 4651144"/>
              <a:gd name="connsiteX474" fmla="*/ 7547157 w 7802028"/>
              <a:gd name="connsiteY474" fmla="*/ 4036537 h 4651144"/>
              <a:gd name="connsiteX475" fmla="*/ 7541292 w 7802028"/>
              <a:gd name="connsiteY475" fmla="*/ 4031205 h 4651144"/>
              <a:gd name="connsiteX476" fmla="*/ 7543602 w 7802028"/>
              <a:gd name="connsiteY476" fmla="*/ 3472407 h 4651144"/>
              <a:gd name="connsiteX477" fmla="*/ 7543602 w 7802028"/>
              <a:gd name="connsiteY477" fmla="*/ 3461565 h 4651144"/>
              <a:gd name="connsiteX478" fmla="*/ 7534360 w 7802028"/>
              <a:gd name="connsiteY478" fmla="*/ 3453389 h 4651144"/>
              <a:gd name="connsiteX479" fmla="*/ 7516765 w 7802028"/>
              <a:gd name="connsiteY479" fmla="*/ 3470807 h 4651144"/>
              <a:gd name="connsiteX480" fmla="*/ 7532938 w 7802028"/>
              <a:gd name="connsiteY480" fmla="*/ 3476317 h 4651144"/>
              <a:gd name="connsiteX481" fmla="*/ 7543602 w 7802028"/>
              <a:gd name="connsiteY481" fmla="*/ 3472407 h 4651144"/>
              <a:gd name="connsiteX482" fmla="*/ 7547513 w 7802028"/>
              <a:gd name="connsiteY482" fmla="*/ 3438637 h 4651144"/>
              <a:gd name="connsiteX483" fmla="*/ 7552134 w 7802028"/>
              <a:gd name="connsiteY483" fmla="*/ 3446813 h 4651144"/>
              <a:gd name="connsiteX484" fmla="*/ 7571329 w 7802028"/>
              <a:gd name="connsiteY484" fmla="*/ 3434905 h 4651144"/>
              <a:gd name="connsiteX485" fmla="*/ 7571329 w 7802028"/>
              <a:gd name="connsiteY485" fmla="*/ 3426729 h 4651144"/>
              <a:gd name="connsiteX486" fmla="*/ 7547513 w 7802028"/>
              <a:gd name="connsiteY486" fmla="*/ 3438637 h 4651144"/>
              <a:gd name="connsiteX487" fmla="*/ 6390281 w 7802028"/>
              <a:gd name="connsiteY487" fmla="*/ 2736051 h 4651144"/>
              <a:gd name="connsiteX488" fmla="*/ 6387970 w 7802028"/>
              <a:gd name="connsiteY488" fmla="*/ 2755246 h 4651144"/>
              <a:gd name="connsiteX489" fmla="*/ 6373041 w 7802028"/>
              <a:gd name="connsiteY489" fmla="*/ 2767688 h 4651144"/>
              <a:gd name="connsiteX490" fmla="*/ 6366464 w 7802028"/>
              <a:gd name="connsiteY490" fmla="*/ 2777997 h 4651144"/>
              <a:gd name="connsiteX491" fmla="*/ 6362376 w 7802028"/>
              <a:gd name="connsiteY491" fmla="*/ 2777819 h 4651144"/>
              <a:gd name="connsiteX492" fmla="*/ 6349935 w 7802028"/>
              <a:gd name="connsiteY492" fmla="*/ 2764844 h 4651144"/>
              <a:gd name="connsiteX493" fmla="*/ 6325941 w 7802028"/>
              <a:gd name="connsiteY493" fmla="*/ 2781906 h 4651144"/>
              <a:gd name="connsiteX494" fmla="*/ 6321498 w 7802028"/>
              <a:gd name="connsiteY494" fmla="*/ 2802524 h 4651144"/>
              <a:gd name="connsiteX495" fmla="*/ 6324164 w 7802028"/>
              <a:gd name="connsiteY495" fmla="*/ 2810522 h 4651144"/>
              <a:gd name="connsiteX496" fmla="*/ 6323808 w 7802028"/>
              <a:gd name="connsiteY496" fmla="*/ 2829006 h 4651144"/>
              <a:gd name="connsiteX497" fmla="*/ 6337671 w 7802028"/>
              <a:gd name="connsiteY497" fmla="*/ 2794881 h 4651144"/>
              <a:gd name="connsiteX498" fmla="*/ 6344603 w 7802028"/>
              <a:gd name="connsiteY498" fmla="*/ 2802346 h 4651144"/>
              <a:gd name="connsiteX499" fmla="*/ 6346736 w 7802028"/>
              <a:gd name="connsiteY499" fmla="*/ 2798436 h 4651144"/>
              <a:gd name="connsiteX500" fmla="*/ 6353668 w 7802028"/>
              <a:gd name="connsiteY500" fmla="*/ 2802524 h 4651144"/>
              <a:gd name="connsiteX501" fmla="*/ 6353845 w 7802028"/>
              <a:gd name="connsiteY501" fmla="*/ 2795414 h 4651144"/>
              <a:gd name="connsiteX502" fmla="*/ 6363621 w 7802028"/>
              <a:gd name="connsiteY502" fmla="*/ 2795770 h 4651144"/>
              <a:gd name="connsiteX503" fmla="*/ 6366287 w 7802028"/>
              <a:gd name="connsiteY503" fmla="*/ 2803768 h 4651144"/>
              <a:gd name="connsiteX504" fmla="*/ 6362732 w 7802028"/>
              <a:gd name="connsiteY504" fmla="*/ 2813188 h 4651144"/>
              <a:gd name="connsiteX505" fmla="*/ 6380505 w 7802028"/>
              <a:gd name="connsiteY505" fmla="*/ 2841625 h 4651144"/>
              <a:gd name="connsiteX506" fmla="*/ 6387437 w 7802028"/>
              <a:gd name="connsiteY506" fmla="*/ 2841092 h 4651144"/>
              <a:gd name="connsiteX507" fmla="*/ 6390991 w 7802028"/>
              <a:gd name="connsiteY507" fmla="*/ 2847491 h 4651144"/>
              <a:gd name="connsiteX508" fmla="*/ 6398812 w 7802028"/>
              <a:gd name="connsiteY508" fmla="*/ 2836294 h 4651144"/>
              <a:gd name="connsiteX509" fmla="*/ 6390636 w 7802028"/>
              <a:gd name="connsiteY509" fmla="*/ 2819409 h 4651144"/>
              <a:gd name="connsiteX510" fmla="*/ 6397035 w 7802028"/>
              <a:gd name="connsiteY510" fmla="*/ 2808389 h 4651144"/>
              <a:gd name="connsiteX511" fmla="*/ 6401122 w 7802028"/>
              <a:gd name="connsiteY511" fmla="*/ 2814965 h 4651144"/>
              <a:gd name="connsiteX512" fmla="*/ 6400767 w 7802028"/>
              <a:gd name="connsiteY512" fmla="*/ 2813010 h 4651144"/>
              <a:gd name="connsiteX513" fmla="*/ 6409298 w 7802028"/>
              <a:gd name="connsiteY513" fmla="*/ 2831850 h 4651144"/>
              <a:gd name="connsiteX514" fmla="*/ 6418185 w 7802028"/>
              <a:gd name="connsiteY514" fmla="*/ 2804834 h 4651144"/>
              <a:gd name="connsiteX515" fmla="*/ 6401478 w 7802028"/>
              <a:gd name="connsiteY515" fmla="*/ 2743694 h 4651144"/>
              <a:gd name="connsiteX516" fmla="*/ 6390281 w 7802028"/>
              <a:gd name="connsiteY516" fmla="*/ 2736051 h 4651144"/>
              <a:gd name="connsiteX517" fmla="*/ 6226942 w 7802028"/>
              <a:gd name="connsiteY517" fmla="*/ 2767865 h 4651144"/>
              <a:gd name="connsiteX518" fmla="*/ 6231741 w 7802028"/>
              <a:gd name="connsiteY518" fmla="*/ 2768043 h 4651144"/>
              <a:gd name="connsiteX519" fmla="*/ 6256802 w 7802028"/>
              <a:gd name="connsiteY519" fmla="*/ 2733385 h 4651144"/>
              <a:gd name="connsiteX520" fmla="*/ 6268888 w 7802028"/>
              <a:gd name="connsiteY520" fmla="*/ 2724854 h 4651144"/>
              <a:gd name="connsiteX521" fmla="*/ 6275997 w 7802028"/>
              <a:gd name="connsiteY521" fmla="*/ 2720233 h 4651144"/>
              <a:gd name="connsiteX522" fmla="*/ 6269954 w 7802028"/>
              <a:gd name="connsiteY522" fmla="*/ 2707258 h 4651144"/>
              <a:gd name="connsiteX523" fmla="*/ 6266222 w 7802028"/>
              <a:gd name="connsiteY523" fmla="*/ 2717566 h 4651144"/>
              <a:gd name="connsiteX524" fmla="*/ 6226942 w 7802028"/>
              <a:gd name="connsiteY524" fmla="*/ 2767865 h 4651144"/>
              <a:gd name="connsiteX525" fmla="*/ 6265866 w 7802028"/>
              <a:gd name="connsiteY525" fmla="*/ 2599195 h 4651144"/>
              <a:gd name="connsiteX526" fmla="*/ 6281151 w 7802028"/>
              <a:gd name="connsiteY526" fmla="*/ 2613769 h 4651144"/>
              <a:gd name="connsiteX527" fmla="*/ 6286128 w 7802028"/>
              <a:gd name="connsiteY527" fmla="*/ 2608260 h 4651144"/>
              <a:gd name="connsiteX528" fmla="*/ 6290216 w 7802028"/>
              <a:gd name="connsiteY528" fmla="*/ 2608260 h 4651144"/>
              <a:gd name="connsiteX529" fmla="*/ 6290038 w 7802028"/>
              <a:gd name="connsiteY529" fmla="*/ 2616258 h 4651144"/>
              <a:gd name="connsiteX530" fmla="*/ 6285773 w 7802028"/>
              <a:gd name="connsiteY530" fmla="*/ 2624967 h 4651144"/>
              <a:gd name="connsiteX531" fmla="*/ 6296081 w 7802028"/>
              <a:gd name="connsiteY531" fmla="*/ 2636342 h 4651144"/>
              <a:gd name="connsiteX532" fmla="*/ 6307278 w 7802028"/>
              <a:gd name="connsiteY532" fmla="*/ 2631721 h 4651144"/>
              <a:gd name="connsiteX533" fmla="*/ 6327363 w 7802028"/>
              <a:gd name="connsiteY533" fmla="*/ 2649672 h 4651144"/>
              <a:gd name="connsiteX534" fmla="*/ 6326829 w 7802028"/>
              <a:gd name="connsiteY534" fmla="*/ 2634387 h 4651144"/>
              <a:gd name="connsiteX535" fmla="*/ 6351712 w 7802028"/>
              <a:gd name="connsiteY535" fmla="*/ 2658914 h 4651144"/>
              <a:gd name="connsiteX536" fmla="*/ 6355089 w 7802028"/>
              <a:gd name="connsiteY536" fmla="*/ 2665312 h 4651144"/>
              <a:gd name="connsiteX537" fmla="*/ 6357933 w 7802028"/>
              <a:gd name="connsiteY537" fmla="*/ 2660514 h 4651144"/>
              <a:gd name="connsiteX538" fmla="*/ 6357933 w 7802028"/>
              <a:gd name="connsiteY538" fmla="*/ 2654115 h 4651144"/>
              <a:gd name="connsiteX539" fmla="*/ 6349046 w 7802028"/>
              <a:gd name="connsiteY539" fmla="*/ 2644340 h 4651144"/>
              <a:gd name="connsiteX540" fmla="*/ 6344248 w 7802028"/>
              <a:gd name="connsiteY540" fmla="*/ 2644340 h 4651144"/>
              <a:gd name="connsiteX541" fmla="*/ 6348513 w 7802028"/>
              <a:gd name="connsiteY541" fmla="*/ 2634742 h 4651144"/>
              <a:gd name="connsiteX542" fmla="*/ 6344425 w 7802028"/>
              <a:gd name="connsiteY542" fmla="*/ 2632965 h 4651144"/>
              <a:gd name="connsiteX543" fmla="*/ 6338027 w 7802028"/>
              <a:gd name="connsiteY543" fmla="*/ 2638475 h 4651144"/>
              <a:gd name="connsiteX544" fmla="*/ 6323630 w 7802028"/>
              <a:gd name="connsiteY544" fmla="*/ 2619812 h 4651144"/>
              <a:gd name="connsiteX545" fmla="*/ 6315810 w 7802028"/>
              <a:gd name="connsiteY545" fmla="*/ 2626033 h 4651144"/>
              <a:gd name="connsiteX546" fmla="*/ 6315810 w 7802028"/>
              <a:gd name="connsiteY546" fmla="*/ 2629943 h 4651144"/>
              <a:gd name="connsiteX547" fmla="*/ 6298925 w 7802028"/>
              <a:gd name="connsiteY547" fmla="*/ 2593685 h 4651144"/>
              <a:gd name="connsiteX548" fmla="*/ 6312078 w 7802028"/>
              <a:gd name="connsiteY548" fmla="*/ 2557961 h 4651144"/>
              <a:gd name="connsiteX549" fmla="*/ 6303546 w 7802028"/>
              <a:gd name="connsiteY549" fmla="*/ 2521880 h 4651144"/>
              <a:gd name="connsiteX550" fmla="*/ 6302124 w 7802028"/>
              <a:gd name="connsiteY550" fmla="*/ 2516193 h 4651144"/>
              <a:gd name="connsiteX551" fmla="*/ 6300880 w 7802028"/>
              <a:gd name="connsiteY551" fmla="*/ 2512105 h 4651144"/>
              <a:gd name="connsiteX552" fmla="*/ 6291638 w 7802028"/>
              <a:gd name="connsiteY552" fmla="*/ 2519925 h 4651144"/>
              <a:gd name="connsiteX553" fmla="*/ 6279197 w 7802028"/>
              <a:gd name="connsiteY553" fmla="*/ 2505173 h 4651144"/>
              <a:gd name="connsiteX554" fmla="*/ 6272087 w 7802028"/>
              <a:gd name="connsiteY554" fmla="*/ 2520992 h 4651144"/>
              <a:gd name="connsiteX555" fmla="*/ 6275108 w 7802028"/>
              <a:gd name="connsiteY555" fmla="*/ 2546586 h 4651144"/>
              <a:gd name="connsiteX556" fmla="*/ 6270665 w 7802028"/>
              <a:gd name="connsiteY556" fmla="*/ 2570580 h 4651144"/>
              <a:gd name="connsiteX557" fmla="*/ 6265866 w 7802028"/>
              <a:gd name="connsiteY557" fmla="*/ 2599195 h 4651144"/>
              <a:gd name="connsiteX558" fmla="*/ 6382994 w 7802028"/>
              <a:gd name="connsiteY558" fmla="*/ 2671356 h 4651144"/>
              <a:gd name="connsiteX559" fmla="*/ 6367708 w 7802028"/>
              <a:gd name="connsiteY559" fmla="*/ 2667623 h 4651144"/>
              <a:gd name="connsiteX560" fmla="*/ 6361310 w 7802028"/>
              <a:gd name="connsiteY560" fmla="*/ 2670644 h 4651144"/>
              <a:gd name="connsiteX561" fmla="*/ 6377661 w 7802028"/>
              <a:gd name="connsiteY561" fmla="*/ 2694106 h 4651144"/>
              <a:gd name="connsiteX562" fmla="*/ 6374107 w 7802028"/>
              <a:gd name="connsiteY562" fmla="*/ 2698904 h 4651144"/>
              <a:gd name="connsiteX563" fmla="*/ 6364864 w 7802028"/>
              <a:gd name="connsiteY563" fmla="*/ 2698727 h 4651144"/>
              <a:gd name="connsiteX564" fmla="*/ 6364864 w 7802028"/>
              <a:gd name="connsiteY564" fmla="*/ 2703526 h 4651144"/>
              <a:gd name="connsiteX565" fmla="*/ 6375351 w 7802028"/>
              <a:gd name="connsiteY565" fmla="*/ 2714189 h 4651144"/>
              <a:gd name="connsiteX566" fmla="*/ 6375351 w 7802028"/>
              <a:gd name="connsiteY566" fmla="*/ 2718988 h 4651144"/>
              <a:gd name="connsiteX567" fmla="*/ 6378728 w 7802028"/>
              <a:gd name="connsiteY567" fmla="*/ 2730363 h 4651144"/>
              <a:gd name="connsiteX568" fmla="*/ 6384949 w 7802028"/>
              <a:gd name="connsiteY568" fmla="*/ 2730363 h 4651144"/>
              <a:gd name="connsiteX569" fmla="*/ 6384949 w 7802028"/>
              <a:gd name="connsiteY569" fmla="*/ 2725565 h 4651144"/>
              <a:gd name="connsiteX570" fmla="*/ 6378906 w 7802028"/>
              <a:gd name="connsiteY570" fmla="*/ 2709568 h 4651144"/>
              <a:gd name="connsiteX571" fmla="*/ 6389392 w 7802028"/>
              <a:gd name="connsiteY571" fmla="*/ 2709746 h 4651144"/>
              <a:gd name="connsiteX572" fmla="*/ 6392414 w 7802028"/>
              <a:gd name="connsiteY572" fmla="*/ 2699437 h 4651144"/>
              <a:gd name="connsiteX573" fmla="*/ 6386904 w 7802028"/>
              <a:gd name="connsiteY573" fmla="*/ 2692151 h 4651144"/>
              <a:gd name="connsiteX574" fmla="*/ 6387081 w 7802028"/>
              <a:gd name="connsiteY574" fmla="*/ 2679354 h 4651144"/>
              <a:gd name="connsiteX575" fmla="*/ 6382816 w 7802028"/>
              <a:gd name="connsiteY575" fmla="*/ 2679176 h 4651144"/>
              <a:gd name="connsiteX576" fmla="*/ 6382994 w 7802028"/>
              <a:gd name="connsiteY576" fmla="*/ 2671356 h 4651144"/>
              <a:gd name="connsiteX577" fmla="*/ 6322919 w 7802028"/>
              <a:gd name="connsiteY577" fmla="*/ 2686818 h 4651144"/>
              <a:gd name="connsiteX578" fmla="*/ 6319897 w 7802028"/>
              <a:gd name="connsiteY578" fmla="*/ 2684152 h 4651144"/>
              <a:gd name="connsiteX579" fmla="*/ 6315632 w 7802028"/>
              <a:gd name="connsiteY579" fmla="*/ 2688062 h 4651144"/>
              <a:gd name="connsiteX580" fmla="*/ 6317943 w 7802028"/>
              <a:gd name="connsiteY580" fmla="*/ 2724143 h 4651144"/>
              <a:gd name="connsiteX581" fmla="*/ 6340693 w 7802028"/>
              <a:gd name="connsiteY581" fmla="*/ 2698904 h 4651144"/>
              <a:gd name="connsiteX582" fmla="*/ 6322919 w 7802028"/>
              <a:gd name="connsiteY582" fmla="*/ 2686818 h 4651144"/>
              <a:gd name="connsiteX583" fmla="*/ 6343892 w 7802028"/>
              <a:gd name="connsiteY583" fmla="*/ 2710279 h 4651144"/>
              <a:gd name="connsiteX584" fmla="*/ 6336427 w 7802028"/>
              <a:gd name="connsiteY584" fmla="*/ 2733207 h 4651144"/>
              <a:gd name="connsiteX585" fmla="*/ 6330206 w 7802028"/>
              <a:gd name="connsiteY585" fmla="*/ 2738006 h 4651144"/>
              <a:gd name="connsiteX586" fmla="*/ 6345314 w 7802028"/>
              <a:gd name="connsiteY586" fmla="*/ 2759156 h 4651144"/>
              <a:gd name="connsiteX587" fmla="*/ 6349579 w 7802028"/>
              <a:gd name="connsiteY587" fmla="*/ 2755246 h 4651144"/>
              <a:gd name="connsiteX588" fmla="*/ 6346202 w 7802028"/>
              <a:gd name="connsiteY588" fmla="*/ 2744760 h 4651144"/>
              <a:gd name="connsiteX589" fmla="*/ 6354378 w 7802028"/>
              <a:gd name="connsiteY589" fmla="*/ 2719344 h 4651144"/>
              <a:gd name="connsiteX590" fmla="*/ 6343892 w 7802028"/>
              <a:gd name="connsiteY590" fmla="*/ 2710279 h 4651144"/>
              <a:gd name="connsiteX591" fmla="*/ 6350468 w 7802028"/>
              <a:gd name="connsiteY591" fmla="*/ 2741561 h 4651144"/>
              <a:gd name="connsiteX592" fmla="*/ 6353845 w 7802028"/>
              <a:gd name="connsiteY592" fmla="*/ 2741561 h 4651144"/>
              <a:gd name="connsiteX593" fmla="*/ 6363443 w 7802028"/>
              <a:gd name="connsiteY593" fmla="*/ 2711346 h 4651144"/>
              <a:gd name="connsiteX594" fmla="*/ 6357222 w 7802028"/>
              <a:gd name="connsiteY594" fmla="*/ 2711346 h 4651144"/>
              <a:gd name="connsiteX595" fmla="*/ 6350468 w 7802028"/>
              <a:gd name="connsiteY595" fmla="*/ 2741561 h 4651144"/>
              <a:gd name="connsiteX596" fmla="*/ 6372330 w 7802028"/>
              <a:gd name="connsiteY596" fmla="*/ 2731608 h 4651144"/>
              <a:gd name="connsiteX597" fmla="*/ 6363443 w 7802028"/>
              <a:gd name="connsiteY597" fmla="*/ 2731430 h 4651144"/>
              <a:gd name="connsiteX598" fmla="*/ 6356867 w 7802028"/>
              <a:gd name="connsiteY598" fmla="*/ 2743338 h 4651144"/>
              <a:gd name="connsiteX599" fmla="*/ 6360955 w 7802028"/>
              <a:gd name="connsiteY599" fmla="*/ 2747426 h 4651144"/>
              <a:gd name="connsiteX600" fmla="*/ 6372330 w 7802028"/>
              <a:gd name="connsiteY600" fmla="*/ 2731608 h 4651144"/>
              <a:gd name="connsiteX601" fmla="*/ 6357578 w 7802028"/>
              <a:gd name="connsiteY601" fmla="*/ 2687352 h 4651144"/>
              <a:gd name="connsiteX602" fmla="*/ 6346736 w 7802028"/>
              <a:gd name="connsiteY602" fmla="*/ 2667267 h 4651144"/>
              <a:gd name="connsiteX603" fmla="*/ 6340515 w 7802028"/>
              <a:gd name="connsiteY603" fmla="*/ 2667090 h 4651144"/>
              <a:gd name="connsiteX604" fmla="*/ 6340337 w 7802028"/>
              <a:gd name="connsiteY604" fmla="*/ 2679176 h 4651144"/>
              <a:gd name="connsiteX605" fmla="*/ 6350113 w 7802028"/>
              <a:gd name="connsiteY605" fmla="*/ 2679354 h 4651144"/>
              <a:gd name="connsiteX606" fmla="*/ 6357578 w 7802028"/>
              <a:gd name="connsiteY606" fmla="*/ 2687352 h 4651144"/>
              <a:gd name="connsiteX607" fmla="*/ 6301769 w 7802028"/>
              <a:gd name="connsiteY607" fmla="*/ 2672777 h 4651144"/>
              <a:gd name="connsiteX608" fmla="*/ 6306923 w 7802028"/>
              <a:gd name="connsiteY608" fmla="*/ 2656781 h 4651144"/>
              <a:gd name="connsiteX609" fmla="*/ 6288972 w 7802028"/>
              <a:gd name="connsiteY609" fmla="*/ 2642029 h 4651144"/>
              <a:gd name="connsiteX610" fmla="*/ 6282040 w 7802028"/>
              <a:gd name="connsiteY610" fmla="*/ 2642029 h 4651144"/>
              <a:gd name="connsiteX611" fmla="*/ 6301769 w 7802028"/>
              <a:gd name="connsiteY611" fmla="*/ 2672777 h 4651144"/>
              <a:gd name="connsiteX612" fmla="*/ 6309234 w 7802028"/>
              <a:gd name="connsiteY612" fmla="*/ 2647184 h 4651144"/>
              <a:gd name="connsiteX613" fmla="*/ 6316165 w 7802028"/>
              <a:gd name="connsiteY613" fmla="*/ 2647361 h 4651144"/>
              <a:gd name="connsiteX614" fmla="*/ 6309234 w 7802028"/>
              <a:gd name="connsiteY614" fmla="*/ 2647184 h 4651144"/>
              <a:gd name="connsiteX615" fmla="*/ 6299103 w 7802028"/>
              <a:gd name="connsiteY615" fmla="*/ 2314997 h 4651144"/>
              <a:gd name="connsiteX616" fmla="*/ 6272265 w 7802028"/>
              <a:gd name="connsiteY616" fmla="*/ 2370095 h 4651144"/>
              <a:gd name="connsiteX617" fmla="*/ 6283817 w 7802028"/>
              <a:gd name="connsiteY617" fmla="*/ 2395867 h 4651144"/>
              <a:gd name="connsiteX618" fmla="*/ 6299103 w 7802028"/>
              <a:gd name="connsiteY618" fmla="*/ 2314997 h 4651144"/>
              <a:gd name="connsiteX619" fmla="*/ 6072846 w 7802028"/>
              <a:gd name="connsiteY619" fmla="*/ 2471048 h 4651144"/>
              <a:gd name="connsiteX620" fmla="*/ 6063782 w 7802028"/>
              <a:gd name="connsiteY620" fmla="*/ 2457363 h 4651144"/>
              <a:gd name="connsiteX621" fmla="*/ 6021481 w 7802028"/>
              <a:gd name="connsiteY621" fmla="*/ 2480291 h 4651144"/>
              <a:gd name="connsiteX622" fmla="*/ 6021481 w 7802028"/>
              <a:gd name="connsiteY622" fmla="*/ 2494154 h 4651144"/>
              <a:gd name="connsiteX623" fmla="*/ 6038365 w 7802028"/>
              <a:gd name="connsiteY623" fmla="*/ 2512461 h 4651144"/>
              <a:gd name="connsiteX624" fmla="*/ 6072846 w 7802028"/>
              <a:gd name="connsiteY624" fmla="*/ 2471048 h 4651144"/>
              <a:gd name="connsiteX625" fmla="*/ 5963895 w 7802028"/>
              <a:gd name="connsiteY625" fmla="*/ 3053663 h 4651144"/>
              <a:gd name="connsiteX626" fmla="*/ 5969404 w 7802028"/>
              <a:gd name="connsiteY626" fmla="*/ 3066460 h 4651144"/>
              <a:gd name="connsiteX627" fmla="*/ 5979358 w 7802028"/>
              <a:gd name="connsiteY627" fmla="*/ 3071970 h 4651144"/>
              <a:gd name="connsiteX628" fmla="*/ 5984690 w 7802028"/>
              <a:gd name="connsiteY628" fmla="*/ 3071970 h 4651144"/>
              <a:gd name="connsiteX629" fmla="*/ 5983979 w 7802028"/>
              <a:gd name="connsiteY629" fmla="*/ 3062906 h 4651144"/>
              <a:gd name="connsiteX630" fmla="*/ 5964784 w 7802028"/>
              <a:gd name="connsiteY630" fmla="*/ 3031802 h 4651144"/>
              <a:gd name="connsiteX631" fmla="*/ 5948787 w 7802028"/>
              <a:gd name="connsiteY631" fmla="*/ 3043710 h 4651144"/>
              <a:gd name="connsiteX632" fmla="*/ 5963895 w 7802028"/>
              <a:gd name="connsiteY632" fmla="*/ 3053663 h 4651144"/>
              <a:gd name="connsiteX633" fmla="*/ 6009928 w 7802028"/>
              <a:gd name="connsiteY633" fmla="*/ 3077480 h 4651144"/>
              <a:gd name="connsiteX634" fmla="*/ 6018459 w 7802028"/>
              <a:gd name="connsiteY634" fmla="*/ 3066460 h 4651144"/>
              <a:gd name="connsiteX635" fmla="*/ 6011350 w 7802028"/>
              <a:gd name="connsiteY635" fmla="*/ 3061839 h 4651144"/>
              <a:gd name="connsiteX636" fmla="*/ 6003708 w 7802028"/>
              <a:gd name="connsiteY636" fmla="*/ 3061839 h 4651144"/>
              <a:gd name="connsiteX637" fmla="*/ 6003708 w 7802028"/>
              <a:gd name="connsiteY637" fmla="*/ 3066460 h 4651144"/>
              <a:gd name="connsiteX638" fmla="*/ 6009928 w 7802028"/>
              <a:gd name="connsiteY638" fmla="*/ 3077480 h 4651144"/>
              <a:gd name="connsiteX639" fmla="*/ 5815308 w 7802028"/>
              <a:gd name="connsiteY639" fmla="*/ 3021493 h 4651144"/>
              <a:gd name="connsiteX640" fmla="*/ 5809088 w 7802028"/>
              <a:gd name="connsiteY640" fmla="*/ 3021493 h 4651144"/>
              <a:gd name="connsiteX641" fmla="*/ 5809088 w 7802028"/>
              <a:gd name="connsiteY641" fmla="*/ 3025048 h 4651144"/>
              <a:gd name="connsiteX642" fmla="*/ 5822951 w 7802028"/>
              <a:gd name="connsiteY642" fmla="*/ 3047087 h 4651144"/>
              <a:gd name="connsiteX643" fmla="*/ 5815308 w 7802028"/>
              <a:gd name="connsiteY643" fmla="*/ 3025937 h 4651144"/>
              <a:gd name="connsiteX644" fmla="*/ 5815308 w 7802028"/>
              <a:gd name="connsiteY644" fmla="*/ 3021493 h 4651144"/>
              <a:gd name="connsiteX645" fmla="*/ 5785271 w 7802028"/>
              <a:gd name="connsiteY645" fmla="*/ 2965507 h 4651144"/>
              <a:gd name="connsiteX646" fmla="*/ 5781539 w 7802028"/>
              <a:gd name="connsiteY646" fmla="*/ 2967284 h 4651144"/>
              <a:gd name="connsiteX647" fmla="*/ 5782249 w 7802028"/>
              <a:gd name="connsiteY647" fmla="*/ 2967284 h 4651144"/>
              <a:gd name="connsiteX648" fmla="*/ 5795935 w 7802028"/>
              <a:gd name="connsiteY648" fmla="*/ 2987368 h 4651144"/>
              <a:gd name="connsiteX649" fmla="*/ 5785271 w 7802028"/>
              <a:gd name="connsiteY649" fmla="*/ 2965507 h 4651144"/>
              <a:gd name="connsiteX650" fmla="*/ 6481459 w 7802028"/>
              <a:gd name="connsiteY650" fmla="*/ 2091762 h 4651144"/>
              <a:gd name="connsiteX651" fmla="*/ 6489101 w 7802028"/>
              <a:gd name="connsiteY651" fmla="*/ 2101893 h 4651144"/>
              <a:gd name="connsiteX652" fmla="*/ 6498343 w 7802028"/>
              <a:gd name="connsiteY652" fmla="*/ 2098160 h 4651144"/>
              <a:gd name="connsiteX653" fmla="*/ 6498343 w 7802028"/>
              <a:gd name="connsiteY653" fmla="*/ 2089985 h 4651144"/>
              <a:gd name="connsiteX654" fmla="*/ 6504386 w 7802028"/>
              <a:gd name="connsiteY654" fmla="*/ 2101893 h 4651144"/>
              <a:gd name="connsiteX655" fmla="*/ 6501365 w 7802028"/>
              <a:gd name="connsiteY655" fmla="*/ 2114690 h 4651144"/>
              <a:gd name="connsiteX656" fmla="*/ 6493722 w 7802028"/>
              <a:gd name="connsiteY656" fmla="*/ 2129442 h 4651144"/>
              <a:gd name="connsiteX657" fmla="*/ 6504386 w 7802028"/>
              <a:gd name="connsiteY657" fmla="*/ 2144016 h 4651144"/>
              <a:gd name="connsiteX658" fmla="*/ 6504386 w 7802028"/>
              <a:gd name="connsiteY658" fmla="*/ 2138506 h 4651144"/>
              <a:gd name="connsiteX659" fmla="*/ 6506697 w 7802028"/>
              <a:gd name="connsiteY659" fmla="*/ 2146682 h 4651144"/>
              <a:gd name="connsiteX660" fmla="*/ 6525893 w 7802028"/>
              <a:gd name="connsiteY660" fmla="*/ 2101715 h 4651144"/>
              <a:gd name="connsiteX661" fmla="*/ 6532824 w 7802028"/>
              <a:gd name="connsiteY661" fmla="*/ 2101715 h 4651144"/>
              <a:gd name="connsiteX662" fmla="*/ 6532824 w 7802028"/>
              <a:gd name="connsiteY662" fmla="*/ 2092473 h 4651144"/>
              <a:gd name="connsiteX663" fmla="*/ 6525893 w 7802028"/>
              <a:gd name="connsiteY663" fmla="*/ 2085186 h 4651144"/>
              <a:gd name="connsiteX664" fmla="*/ 6525182 w 7802028"/>
              <a:gd name="connsiteY664" fmla="*/ 2075944 h 4651144"/>
              <a:gd name="connsiteX665" fmla="*/ 6505275 w 7802028"/>
              <a:gd name="connsiteY665" fmla="*/ 2068656 h 4651144"/>
              <a:gd name="connsiteX666" fmla="*/ 6481459 w 7802028"/>
              <a:gd name="connsiteY666" fmla="*/ 2091762 h 4651144"/>
              <a:gd name="connsiteX667" fmla="*/ 6552197 w 7802028"/>
              <a:gd name="connsiteY667" fmla="*/ 2099049 h 4651144"/>
              <a:gd name="connsiteX668" fmla="*/ 6570504 w 7802028"/>
              <a:gd name="connsiteY668" fmla="*/ 2076121 h 4651144"/>
              <a:gd name="connsiteX669" fmla="*/ 6581879 w 7802028"/>
              <a:gd name="connsiteY669" fmla="*/ 2082520 h 4651144"/>
              <a:gd name="connsiteX670" fmla="*/ 6581879 w 7802028"/>
              <a:gd name="connsiteY670" fmla="*/ 2050350 h 4651144"/>
              <a:gd name="connsiteX671" fmla="*/ 6555929 w 7802028"/>
              <a:gd name="connsiteY671" fmla="*/ 2061369 h 4651144"/>
              <a:gd name="connsiteX672" fmla="*/ 6541356 w 7802028"/>
              <a:gd name="connsiteY672" fmla="*/ 2075233 h 4651144"/>
              <a:gd name="connsiteX673" fmla="*/ 6547398 w 7802028"/>
              <a:gd name="connsiteY673" fmla="*/ 2085186 h 4651144"/>
              <a:gd name="connsiteX674" fmla="*/ 6552197 w 7802028"/>
              <a:gd name="connsiteY674" fmla="*/ 2099049 h 4651144"/>
              <a:gd name="connsiteX675" fmla="*/ 6634844 w 7802028"/>
              <a:gd name="connsiteY675" fmla="*/ 1986898 h 4651144"/>
              <a:gd name="connsiteX676" fmla="*/ 6610317 w 7802028"/>
              <a:gd name="connsiteY676" fmla="*/ 2015336 h 4651144"/>
              <a:gd name="connsiteX677" fmla="*/ 6562861 w 7802028"/>
              <a:gd name="connsiteY677" fmla="*/ 2015336 h 4651144"/>
              <a:gd name="connsiteX678" fmla="*/ 6519849 w 7802028"/>
              <a:gd name="connsiteY678" fmla="*/ 2051238 h 4651144"/>
              <a:gd name="connsiteX679" fmla="*/ 6509896 w 7802028"/>
              <a:gd name="connsiteY679" fmla="*/ 2057815 h 4651144"/>
              <a:gd name="connsiteX680" fmla="*/ 6520560 w 7802028"/>
              <a:gd name="connsiteY680" fmla="*/ 2061369 h 4651144"/>
              <a:gd name="connsiteX681" fmla="*/ 6560373 w 7802028"/>
              <a:gd name="connsiteY681" fmla="*/ 2048572 h 4651144"/>
              <a:gd name="connsiteX682" fmla="*/ 6577258 w 7802028"/>
              <a:gd name="connsiteY682" fmla="*/ 2045906 h 4651144"/>
              <a:gd name="connsiteX683" fmla="*/ 6584900 w 7802028"/>
              <a:gd name="connsiteY683" fmla="*/ 2038619 h 4651144"/>
              <a:gd name="connsiteX684" fmla="*/ 6608006 w 7802028"/>
              <a:gd name="connsiteY684" fmla="*/ 2046795 h 4651144"/>
              <a:gd name="connsiteX685" fmla="*/ 6605696 w 7802028"/>
              <a:gd name="connsiteY685" fmla="*/ 2062436 h 4651144"/>
              <a:gd name="connsiteX686" fmla="*/ 6605696 w 7802028"/>
              <a:gd name="connsiteY686" fmla="*/ 2069901 h 4651144"/>
              <a:gd name="connsiteX687" fmla="*/ 6616537 w 7802028"/>
              <a:gd name="connsiteY687" fmla="*/ 2078965 h 4651144"/>
              <a:gd name="connsiteX688" fmla="*/ 6634844 w 7802028"/>
              <a:gd name="connsiteY688" fmla="*/ 2055149 h 4651144"/>
              <a:gd name="connsiteX689" fmla="*/ 6642487 w 7802028"/>
              <a:gd name="connsiteY689" fmla="*/ 2054260 h 4651144"/>
              <a:gd name="connsiteX690" fmla="*/ 6634844 w 7802028"/>
              <a:gd name="connsiteY690" fmla="*/ 2039508 h 4651144"/>
              <a:gd name="connsiteX691" fmla="*/ 6639465 w 7802028"/>
              <a:gd name="connsiteY691" fmla="*/ 2032221 h 4651144"/>
              <a:gd name="connsiteX692" fmla="*/ 6661682 w 7802028"/>
              <a:gd name="connsiteY692" fmla="*/ 2047861 h 4651144"/>
              <a:gd name="connsiteX693" fmla="*/ 6677145 w 7802028"/>
              <a:gd name="connsiteY693" fmla="*/ 2036842 h 4651144"/>
              <a:gd name="connsiteX694" fmla="*/ 6684787 w 7802028"/>
              <a:gd name="connsiteY694" fmla="*/ 2036842 h 4651144"/>
              <a:gd name="connsiteX695" fmla="*/ 6688520 w 7802028"/>
              <a:gd name="connsiteY695" fmla="*/ 2041285 h 4651144"/>
              <a:gd name="connsiteX696" fmla="*/ 6709315 w 7802028"/>
              <a:gd name="connsiteY696" fmla="*/ 2019246 h 4651144"/>
              <a:gd name="connsiteX697" fmla="*/ 6708604 w 7802028"/>
              <a:gd name="connsiteY697" fmla="*/ 2033820 h 4651144"/>
              <a:gd name="connsiteX698" fmla="*/ 6727088 w 7802028"/>
              <a:gd name="connsiteY698" fmla="*/ 2015336 h 4651144"/>
              <a:gd name="connsiteX699" fmla="*/ 6723178 w 7802028"/>
              <a:gd name="connsiteY699" fmla="*/ 1997918 h 4651144"/>
              <a:gd name="connsiteX700" fmla="*/ 6731709 w 7802028"/>
              <a:gd name="connsiteY700" fmla="*/ 1972146 h 4651144"/>
              <a:gd name="connsiteX701" fmla="*/ 6737041 w 7802028"/>
              <a:gd name="connsiteY701" fmla="*/ 1930912 h 4651144"/>
              <a:gd name="connsiteX702" fmla="*/ 6744151 w 7802028"/>
              <a:gd name="connsiteY702" fmla="*/ 1929134 h 4651144"/>
              <a:gd name="connsiteX703" fmla="*/ 6744151 w 7802028"/>
              <a:gd name="connsiteY703" fmla="*/ 1923625 h 4651144"/>
              <a:gd name="connsiteX704" fmla="*/ 6754815 w 7802028"/>
              <a:gd name="connsiteY704" fmla="*/ 1895009 h 4651144"/>
              <a:gd name="connsiteX705" fmla="*/ 6744151 w 7802028"/>
              <a:gd name="connsiteY705" fmla="*/ 1862839 h 4651144"/>
              <a:gd name="connsiteX706" fmla="*/ 6742551 w 7802028"/>
              <a:gd name="connsiteY706" fmla="*/ 1844533 h 4651144"/>
              <a:gd name="connsiteX707" fmla="*/ 6733309 w 7802028"/>
              <a:gd name="connsiteY707" fmla="*/ 1839912 h 4651144"/>
              <a:gd name="connsiteX708" fmla="*/ 6734909 w 7802028"/>
              <a:gd name="connsiteY708" fmla="*/ 1848265 h 4651144"/>
              <a:gd name="connsiteX709" fmla="*/ 6737219 w 7802028"/>
              <a:gd name="connsiteY709" fmla="*/ 1849154 h 4651144"/>
              <a:gd name="connsiteX710" fmla="*/ 6727444 w 7802028"/>
              <a:gd name="connsiteY710" fmla="*/ 1846310 h 4651144"/>
              <a:gd name="connsiteX711" fmla="*/ 6709671 w 7802028"/>
              <a:gd name="connsiteY711" fmla="*/ 1880257 h 4651144"/>
              <a:gd name="connsiteX712" fmla="*/ 6712692 w 7802028"/>
              <a:gd name="connsiteY712" fmla="*/ 1891277 h 4651144"/>
              <a:gd name="connsiteX713" fmla="*/ 6670569 w 7802028"/>
              <a:gd name="connsiteY713" fmla="*/ 1965748 h 4651144"/>
              <a:gd name="connsiteX714" fmla="*/ 6648352 w 7802028"/>
              <a:gd name="connsiteY714" fmla="*/ 1978545 h 4651144"/>
              <a:gd name="connsiteX715" fmla="*/ 6644442 w 7802028"/>
              <a:gd name="connsiteY715" fmla="*/ 1973924 h 4651144"/>
              <a:gd name="connsiteX716" fmla="*/ 6648352 w 7802028"/>
              <a:gd name="connsiteY716" fmla="*/ 1963793 h 4651144"/>
              <a:gd name="connsiteX717" fmla="*/ 6634844 w 7802028"/>
              <a:gd name="connsiteY717" fmla="*/ 1986898 h 4651144"/>
              <a:gd name="connsiteX718" fmla="*/ 6721578 w 7802028"/>
              <a:gd name="connsiteY718" fmla="*/ 1781970 h 4651144"/>
              <a:gd name="connsiteX719" fmla="*/ 6707893 w 7802028"/>
              <a:gd name="connsiteY719" fmla="*/ 1804898 h 4651144"/>
              <a:gd name="connsiteX720" fmla="*/ 6711803 w 7802028"/>
              <a:gd name="connsiteY720" fmla="*/ 1814140 h 4651144"/>
              <a:gd name="connsiteX721" fmla="*/ 6711803 w 7802028"/>
              <a:gd name="connsiteY721" fmla="*/ 1835113 h 4651144"/>
              <a:gd name="connsiteX722" fmla="*/ 6716247 w 7802028"/>
              <a:gd name="connsiteY722" fmla="*/ 1835113 h 4651144"/>
              <a:gd name="connsiteX723" fmla="*/ 6734731 w 7802028"/>
              <a:gd name="connsiteY723" fmla="*/ 1821427 h 4651144"/>
              <a:gd name="connsiteX724" fmla="*/ 6720157 w 7802028"/>
              <a:gd name="connsiteY724" fmla="*/ 1808630 h 4651144"/>
              <a:gd name="connsiteX725" fmla="*/ 6743085 w 7802028"/>
              <a:gd name="connsiteY725" fmla="*/ 1802232 h 4651144"/>
              <a:gd name="connsiteX726" fmla="*/ 6748417 w 7802028"/>
              <a:gd name="connsiteY726" fmla="*/ 1794945 h 4651144"/>
              <a:gd name="connsiteX727" fmla="*/ 6781298 w 7802028"/>
              <a:gd name="connsiteY727" fmla="*/ 1816095 h 4651144"/>
              <a:gd name="connsiteX728" fmla="*/ 6809024 w 7802028"/>
              <a:gd name="connsiteY728" fmla="*/ 1783925 h 4651144"/>
              <a:gd name="connsiteX729" fmla="*/ 6832841 w 7802028"/>
              <a:gd name="connsiteY729" fmla="*/ 1775572 h 4651144"/>
              <a:gd name="connsiteX730" fmla="*/ 6823599 w 7802028"/>
              <a:gd name="connsiteY730" fmla="*/ 1763663 h 4651144"/>
              <a:gd name="connsiteX731" fmla="*/ 6828219 w 7802028"/>
              <a:gd name="connsiteY731" fmla="*/ 1752466 h 4651144"/>
              <a:gd name="connsiteX732" fmla="*/ 6812045 w 7802028"/>
              <a:gd name="connsiteY732" fmla="*/ 1754421 h 4651144"/>
              <a:gd name="connsiteX733" fmla="*/ 6752327 w 7802028"/>
              <a:gd name="connsiteY733" fmla="*/ 1708388 h 4651144"/>
              <a:gd name="connsiteX734" fmla="*/ 6747528 w 7802028"/>
              <a:gd name="connsiteY734" fmla="*/ 1720296 h 4651144"/>
              <a:gd name="connsiteX735" fmla="*/ 6751438 w 7802028"/>
              <a:gd name="connsiteY735" fmla="*/ 1729538 h 4651144"/>
              <a:gd name="connsiteX736" fmla="*/ 6732954 w 7802028"/>
              <a:gd name="connsiteY736" fmla="*/ 1777349 h 4651144"/>
              <a:gd name="connsiteX737" fmla="*/ 6725311 w 7802028"/>
              <a:gd name="connsiteY737" fmla="*/ 1777349 h 4651144"/>
              <a:gd name="connsiteX738" fmla="*/ 6726911 w 7802028"/>
              <a:gd name="connsiteY738" fmla="*/ 1779126 h 4651144"/>
              <a:gd name="connsiteX739" fmla="*/ 6721578 w 7802028"/>
              <a:gd name="connsiteY739" fmla="*/ 1774683 h 4651144"/>
              <a:gd name="connsiteX740" fmla="*/ 6721578 w 7802028"/>
              <a:gd name="connsiteY740" fmla="*/ 1781970 h 4651144"/>
              <a:gd name="connsiteX741" fmla="*/ 6832130 w 7802028"/>
              <a:gd name="connsiteY741" fmla="*/ 1754599 h 4651144"/>
              <a:gd name="connsiteX742" fmla="*/ 6832130 w 7802028"/>
              <a:gd name="connsiteY742" fmla="*/ 1762775 h 4651144"/>
              <a:gd name="connsiteX743" fmla="*/ 6851147 w 7802028"/>
              <a:gd name="connsiteY743" fmla="*/ 1743579 h 4651144"/>
              <a:gd name="connsiteX744" fmla="*/ 6848481 w 7802028"/>
              <a:gd name="connsiteY744" fmla="*/ 1741091 h 4651144"/>
              <a:gd name="connsiteX745" fmla="*/ 6832130 w 7802028"/>
              <a:gd name="connsiteY745" fmla="*/ 1754599 h 4651144"/>
              <a:gd name="connsiteX746" fmla="*/ 6847237 w 7802028"/>
              <a:gd name="connsiteY746" fmla="*/ 1739847 h 4651144"/>
              <a:gd name="connsiteX747" fmla="*/ 6848481 w 7802028"/>
              <a:gd name="connsiteY747" fmla="*/ 1740913 h 4651144"/>
              <a:gd name="connsiteX748" fmla="*/ 6849548 w 7802028"/>
              <a:gd name="connsiteY748" fmla="*/ 1740558 h 4651144"/>
              <a:gd name="connsiteX749" fmla="*/ 6847237 w 7802028"/>
              <a:gd name="connsiteY749" fmla="*/ 1739847 h 4651144"/>
              <a:gd name="connsiteX750" fmla="*/ 6890427 w 7802028"/>
              <a:gd name="connsiteY750" fmla="*/ 1706788 h 4651144"/>
              <a:gd name="connsiteX751" fmla="*/ 6873542 w 7802028"/>
              <a:gd name="connsiteY751" fmla="*/ 1727050 h 4651144"/>
              <a:gd name="connsiteX752" fmla="*/ 6873542 w 7802028"/>
              <a:gd name="connsiteY752" fmla="*/ 1731671 h 4651144"/>
              <a:gd name="connsiteX753" fmla="*/ 6901979 w 7802028"/>
              <a:gd name="connsiteY753" fmla="*/ 1713187 h 4651144"/>
              <a:gd name="connsiteX754" fmla="*/ 6901979 w 7802028"/>
              <a:gd name="connsiteY754" fmla="*/ 1706788 h 4651144"/>
              <a:gd name="connsiteX755" fmla="*/ 6890427 w 7802028"/>
              <a:gd name="connsiteY755" fmla="*/ 1706788 h 4651144"/>
              <a:gd name="connsiteX756" fmla="*/ 6926329 w 7802028"/>
              <a:gd name="connsiteY756" fmla="*/ 1698435 h 4651144"/>
              <a:gd name="connsiteX757" fmla="*/ 6939482 w 7802028"/>
              <a:gd name="connsiteY757" fmla="*/ 1679950 h 4651144"/>
              <a:gd name="connsiteX758" fmla="*/ 6927218 w 7802028"/>
              <a:gd name="connsiteY758" fmla="*/ 1685460 h 4651144"/>
              <a:gd name="connsiteX759" fmla="*/ 6926329 w 7802028"/>
              <a:gd name="connsiteY759" fmla="*/ 1692747 h 4651144"/>
              <a:gd name="connsiteX760" fmla="*/ 6926329 w 7802028"/>
              <a:gd name="connsiteY760" fmla="*/ 1698435 h 4651144"/>
              <a:gd name="connsiteX761" fmla="*/ 6780587 w 7802028"/>
              <a:gd name="connsiteY761" fmla="*/ 1442141 h 4651144"/>
              <a:gd name="connsiteX762" fmla="*/ 6771345 w 7802028"/>
              <a:gd name="connsiteY762" fmla="*/ 1399840 h 4651144"/>
              <a:gd name="connsiteX763" fmla="*/ 6766012 w 7802028"/>
              <a:gd name="connsiteY763" fmla="*/ 1399840 h 4651144"/>
              <a:gd name="connsiteX764" fmla="*/ 6766012 w 7802028"/>
              <a:gd name="connsiteY764" fmla="*/ 1419213 h 4651144"/>
              <a:gd name="connsiteX765" fmla="*/ 6762813 w 7802028"/>
              <a:gd name="connsiteY765" fmla="*/ 1431121 h 4651144"/>
              <a:gd name="connsiteX766" fmla="*/ 6746639 w 7802028"/>
              <a:gd name="connsiteY766" fmla="*/ 1478043 h 4651144"/>
              <a:gd name="connsiteX767" fmla="*/ 6758192 w 7802028"/>
              <a:gd name="connsiteY767" fmla="*/ 1511102 h 4651144"/>
              <a:gd name="connsiteX768" fmla="*/ 6758192 w 7802028"/>
              <a:gd name="connsiteY768" fmla="*/ 1565311 h 4651144"/>
              <a:gd name="connsiteX769" fmla="*/ 6754282 w 7802028"/>
              <a:gd name="connsiteY769" fmla="*/ 1593749 h 4651144"/>
              <a:gd name="connsiteX770" fmla="*/ 6758903 w 7802028"/>
              <a:gd name="connsiteY770" fmla="*/ 1619520 h 4651144"/>
              <a:gd name="connsiteX771" fmla="*/ 6755881 w 7802028"/>
              <a:gd name="connsiteY771" fmla="*/ 1660933 h 4651144"/>
              <a:gd name="connsiteX772" fmla="*/ 6755881 w 7802028"/>
              <a:gd name="connsiteY772" fmla="*/ 1687593 h 4651144"/>
              <a:gd name="connsiteX773" fmla="*/ 6774366 w 7802028"/>
              <a:gd name="connsiteY773" fmla="*/ 1667331 h 4651144"/>
              <a:gd name="connsiteX774" fmla="*/ 6782008 w 7802028"/>
              <a:gd name="connsiteY774" fmla="*/ 1667331 h 4651144"/>
              <a:gd name="connsiteX775" fmla="*/ 6789651 w 7802028"/>
              <a:gd name="connsiteY775" fmla="*/ 1676573 h 4651144"/>
              <a:gd name="connsiteX776" fmla="*/ 6791962 w 7802028"/>
              <a:gd name="connsiteY776" fmla="*/ 1675685 h 4651144"/>
              <a:gd name="connsiteX777" fmla="*/ 6769567 w 7802028"/>
              <a:gd name="connsiteY777" fmla="*/ 1628763 h 4651144"/>
              <a:gd name="connsiteX778" fmla="*/ 6792672 w 7802028"/>
              <a:gd name="connsiteY778" fmla="*/ 1575442 h 4651144"/>
              <a:gd name="connsiteX779" fmla="*/ 6808846 w 7802028"/>
              <a:gd name="connsiteY779" fmla="*/ 1587528 h 4651144"/>
              <a:gd name="connsiteX780" fmla="*/ 6788052 w 7802028"/>
              <a:gd name="connsiteY780" fmla="*/ 1524077 h 4651144"/>
              <a:gd name="connsiteX781" fmla="*/ 6782719 w 7802028"/>
              <a:gd name="connsiteY781" fmla="*/ 1499194 h 4651144"/>
              <a:gd name="connsiteX782" fmla="*/ 6782719 w 7802028"/>
              <a:gd name="connsiteY782" fmla="*/ 1477155 h 4651144"/>
              <a:gd name="connsiteX783" fmla="*/ 6780587 w 7802028"/>
              <a:gd name="connsiteY783" fmla="*/ 1442141 h 4651144"/>
              <a:gd name="connsiteX784" fmla="*/ 4787112 w 7802028"/>
              <a:gd name="connsiteY784" fmla="*/ 700631 h 4651144"/>
              <a:gd name="connsiteX785" fmla="*/ 4810040 w 7802028"/>
              <a:gd name="connsiteY785" fmla="*/ 700631 h 4651144"/>
              <a:gd name="connsiteX786" fmla="*/ 4821593 w 7802028"/>
              <a:gd name="connsiteY786" fmla="*/ 732801 h 4651144"/>
              <a:gd name="connsiteX787" fmla="*/ 4840788 w 7802028"/>
              <a:gd name="connsiteY787" fmla="*/ 732801 h 4651144"/>
              <a:gd name="connsiteX788" fmla="*/ 4846120 w 7802028"/>
              <a:gd name="connsiteY788" fmla="*/ 739199 h 4651144"/>
              <a:gd name="connsiteX789" fmla="*/ 4906017 w 7802028"/>
              <a:gd name="connsiteY789" fmla="*/ 739199 h 4651144"/>
              <a:gd name="connsiteX790" fmla="*/ 4903529 w 7802028"/>
              <a:gd name="connsiteY790" fmla="*/ 734756 h 4651144"/>
              <a:gd name="connsiteX791" fmla="*/ 4861583 w 7802028"/>
              <a:gd name="connsiteY791" fmla="*/ 674859 h 4651144"/>
              <a:gd name="connsiteX792" fmla="*/ 4953649 w 7802028"/>
              <a:gd name="connsiteY792" fmla="*/ 541736 h 4651144"/>
              <a:gd name="connsiteX793" fmla="*/ 4990441 w 7802028"/>
              <a:gd name="connsiteY793" fmla="*/ 516853 h 4651144"/>
              <a:gd name="connsiteX794" fmla="*/ 5007326 w 7802028"/>
              <a:gd name="connsiteY794" fmla="*/ 495703 h 4651144"/>
              <a:gd name="connsiteX795" fmla="*/ 5078597 w 7802028"/>
              <a:gd name="connsiteY795" fmla="*/ 472775 h 4651144"/>
              <a:gd name="connsiteX796" fmla="*/ 5156801 w 7802028"/>
              <a:gd name="connsiteY796" fmla="*/ 424964 h 4651144"/>
              <a:gd name="connsiteX797" fmla="*/ 5126052 w 7802028"/>
              <a:gd name="connsiteY797" fmla="*/ 402036 h 4651144"/>
              <a:gd name="connsiteX798" fmla="*/ 5011058 w 7802028"/>
              <a:gd name="connsiteY798" fmla="*/ 454468 h 4651144"/>
              <a:gd name="connsiteX799" fmla="*/ 4988130 w 7802028"/>
              <a:gd name="connsiteY799" fmla="*/ 443449 h 4651144"/>
              <a:gd name="connsiteX800" fmla="*/ 4963603 w 7802028"/>
              <a:gd name="connsiteY800" fmla="*/ 454468 h 4651144"/>
              <a:gd name="connsiteX801" fmla="*/ 4894642 w 7802028"/>
              <a:gd name="connsiteY801" fmla="*/ 498546 h 4651144"/>
              <a:gd name="connsiteX802" fmla="*/ 4864071 w 7802028"/>
              <a:gd name="connsiteY802" fmla="*/ 504945 h 4651144"/>
              <a:gd name="connsiteX803" fmla="*/ 4856428 w 7802028"/>
              <a:gd name="connsiteY803" fmla="*/ 514187 h 4651144"/>
              <a:gd name="connsiteX804" fmla="*/ 4861761 w 7802028"/>
              <a:gd name="connsiteY804" fmla="*/ 530716 h 4651144"/>
              <a:gd name="connsiteX805" fmla="*/ 4821948 w 7802028"/>
              <a:gd name="connsiteY805" fmla="*/ 585814 h 4651144"/>
              <a:gd name="connsiteX806" fmla="*/ 4833501 w 7802028"/>
              <a:gd name="connsiteY806" fmla="*/ 606076 h 4651144"/>
              <a:gd name="connsiteX807" fmla="*/ 4796710 w 7802028"/>
              <a:gd name="connsiteY807" fmla="*/ 631848 h 4651144"/>
              <a:gd name="connsiteX808" fmla="*/ 4796710 w 7802028"/>
              <a:gd name="connsiteY808" fmla="*/ 645533 h 4651144"/>
              <a:gd name="connsiteX809" fmla="*/ 4773782 w 7802028"/>
              <a:gd name="connsiteY809" fmla="*/ 682324 h 4651144"/>
              <a:gd name="connsiteX810" fmla="*/ 4787112 w 7802028"/>
              <a:gd name="connsiteY810" fmla="*/ 700631 h 4651144"/>
              <a:gd name="connsiteX811" fmla="*/ 4902818 w 7802028"/>
              <a:gd name="connsiteY811" fmla="*/ 733867 h 4651144"/>
              <a:gd name="connsiteX812" fmla="*/ 4903351 w 7802028"/>
              <a:gd name="connsiteY812" fmla="*/ 734934 h 4651144"/>
              <a:gd name="connsiteX813" fmla="*/ 4905839 w 7802028"/>
              <a:gd name="connsiteY813" fmla="*/ 737600 h 4651144"/>
              <a:gd name="connsiteX814" fmla="*/ 4902818 w 7802028"/>
              <a:gd name="connsiteY814" fmla="*/ 733867 h 4651144"/>
              <a:gd name="connsiteX815" fmla="*/ 7802029 w 7802028"/>
              <a:gd name="connsiteY815" fmla="*/ 942350 h 4651144"/>
              <a:gd name="connsiteX816" fmla="*/ 7755996 w 7802028"/>
              <a:gd name="connsiteY816" fmla="*/ 967233 h 4651144"/>
              <a:gd name="connsiteX817" fmla="*/ 7729158 w 7802028"/>
              <a:gd name="connsiteY817" fmla="*/ 1013089 h 4651144"/>
              <a:gd name="connsiteX818" fmla="*/ 7606521 w 7802028"/>
              <a:gd name="connsiteY818" fmla="*/ 934886 h 4651144"/>
              <a:gd name="connsiteX819" fmla="*/ 7594968 w 7802028"/>
              <a:gd name="connsiteY819" fmla="*/ 967056 h 4651144"/>
              <a:gd name="connsiteX820" fmla="*/ 7541292 w 7802028"/>
              <a:gd name="connsiteY820" fmla="*/ 1022153 h 4651144"/>
              <a:gd name="connsiteX821" fmla="*/ 7518186 w 7802028"/>
              <a:gd name="connsiteY821" fmla="*/ 1090937 h 4651144"/>
              <a:gd name="connsiteX822" fmla="*/ 7341873 w 7802028"/>
              <a:gd name="connsiteY822" fmla="*/ 1196689 h 4651144"/>
              <a:gd name="connsiteX823" fmla="*/ 7200041 w 7802028"/>
              <a:gd name="connsiteY823" fmla="*/ 1270271 h 4651144"/>
              <a:gd name="connsiteX824" fmla="*/ 7200041 w 7802028"/>
              <a:gd name="connsiteY824" fmla="*/ 1311684 h 4651144"/>
              <a:gd name="connsiteX825" fmla="*/ 7173203 w 7802028"/>
              <a:gd name="connsiteY825" fmla="*/ 1366781 h 4651144"/>
              <a:gd name="connsiteX826" fmla="*/ 7142455 w 7802028"/>
              <a:gd name="connsiteY826" fmla="*/ 1417258 h 4651144"/>
              <a:gd name="connsiteX827" fmla="*/ 7084869 w 7802028"/>
              <a:gd name="connsiteY827" fmla="*/ 1504526 h 4651144"/>
              <a:gd name="connsiteX828" fmla="*/ 7054121 w 7802028"/>
              <a:gd name="connsiteY828" fmla="*/ 1339055 h 4651144"/>
              <a:gd name="connsiteX829" fmla="*/ 7100154 w 7802028"/>
              <a:gd name="connsiteY829" fmla="*/ 1265650 h 4651144"/>
              <a:gd name="connsiteX830" fmla="*/ 7153830 w 7802028"/>
              <a:gd name="connsiteY830" fmla="*/ 1187447 h 4651144"/>
              <a:gd name="connsiteX831" fmla="*/ 7207328 w 7802028"/>
              <a:gd name="connsiteY831" fmla="*/ 1155277 h 4651144"/>
              <a:gd name="connsiteX832" fmla="*/ 7218881 w 7802028"/>
              <a:gd name="connsiteY832" fmla="*/ 1090937 h 4651144"/>
              <a:gd name="connsiteX833" fmla="*/ 7153652 w 7802028"/>
              <a:gd name="connsiteY833" fmla="*/ 1123107 h 4651144"/>
              <a:gd name="connsiteX834" fmla="*/ 7107619 w 7802028"/>
              <a:gd name="connsiteY834" fmla="*/ 1123107 h 4651144"/>
              <a:gd name="connsiteX835" fmla="*/ 7019462 w 7802028"/>
              <a:gd name="connsiteY835" fmla="*/ 1219617 h 4651144"/>
              <a:gd name="connsiteX836" fmla="*/ 6977339 w 7802028"/>
              <a:gd name="connsiteY836" fmla="*/ 1219617 h 4651144"/>
              <a:gd name="connsiteX837" fmla="*/ 6912110 w 7802028"/>
              <a:gd name="connsiteY837" fmla="*/ 1201310 h 4651144"/>
              <a:gd name="connsiteX838" fmla="*/ 6766368 w 7802028"/>
              <a:gd name="connsiteY838" fmla="*/ 1219617 h 4651144"/>
              <a:gd name="connsiteX839" fmla="*/ 6678211 w 7802028"/>
              <a:gd name="connsiteY839" fmla="*/ 1306885 h 4651144"/>
              <a:gd name="connsiteX840" fmla="*/ 6620803 w 7802028"/>
              <a:gd name="connsiteY840" fmla="*/ 1380467 h 4651144"/>
              <a:gd name="connsiteX841" fmla="*/ 6689764 w 7802028"/>
              <a:gd name="connsiteY841" fmla="*/ 1408016 h 4651144"/>
              <a:gd name="connsiteX842" fmla="*/ 6738286 w 7802028"/>
              <a:gd name="connsiteY842" fmla="*/ 1467379 h 4651144"/>
              <a:gd name="connsiteX843" fmla="*/ 6724778 w 7802028"/>
              <a:gd name="connsiteY843" fmla="*/ 1517856 h 4651144"/>
              <a:gd name="connsiteX844" fmla="*/ 6716425 w 7802028"/>
              <a:gd name="connsiteY844" fmla="*/ 1587173 h 4651144"/>
              <a:gd name="connsiteX845" fmla="*/ 6682477 w 7802028"/>
              <a:gd name="connsiteY845" fmla="*/ 1655600 h 4651144"/>
              <a:gd name="connsiteX846" fmla="*/ 6566772 w 7802028"/>
              <a:gd name="connsiteY846" fmla="*/ 1802943 h 4651144"/>
              <a:gd name="connsiteX847" fmla="*/ 6513096 w 7802028"/>
              <a:gd name="connsiteY847" fmla="*/ 1793701 h 4651144"/>
              <a:gd name="connsiteX848" fmla="*/ 6513096 w 7802028"/>
              <a:gd name="connsiteY848" fmla="*/ 1793701 h 4651144"/>
              <a:gd name="connsiteX849" fmla="*/ 6478615 w 7802028"/>
              <a:gd name="connsiteY849" fmla="*/ 1850753 h 4651144"/>
              <a:gd name="connsiteX850" fmla="*/ 6456398 w 7802028"/>
              <a:gd name="connsiteY850" fmla="*/ 1873681 h 4651144"/>
              <a:gd name="connsiteX851" fmla="*/ 6433470 w 7802028"/>
              <a:gd name="connsiteY851" fmla="*/ 1887545 h 4651144"/>
              <a:gd name="connsiteX852" fmla="*/ 6446623 w 7802028"/>
              <a:gd name="connsiteY852" fmla="*/ 1919715 h 4651144"/>
              <a:gd name="connsiteX853" fmla="*/ 6474882 w 7802028"/>
              <a:gd name="connsiteY853" fmla="*/ 1996852 h 4651144"/>
              <a:gd name="connsiteX854" fmla="*/ 6459597 w 7802028"/>
              <a:gd name="connsiteY854" fmla="*/ 2031688 h 4651144"/>
              <a:gd name="connsiteX855" fmla="*/ 6435781 w 7802028"/>
              <a:gd name="connsiteY855" fmla="*/ 2042707 h 4651144"/>
              <a:gd name="connsiteX856" fmla="*/ 6420496 w 7802028"/>
              <a:gd name="connsiteY856" fmla="*/ 2051061 h 4651144"/>
              <a:gd name="connsiteX857" fmla="*/ 6408943 w 7802028"/>
              <a:gd name="connsiteY857" fmla="*/ 2051061 h 4651144"/>
              <a:gd name="connsiteX858" fmla="*/ 6413564 w 7802028"/>
              <a:gd name="connsiteY858" fmla="*/ 2038975 h 4651144"/>
              <a:gd name="connsiteX859" fmla="*/ 6409654 w 7802028"/>
              <a:gd name="connsiteY859" fmla="*/ 2029910 h 4651144"/>
              <a:gd name="connsiteX860" fmla="*/ 6416408 w 7802028"/>
              <a:gd name="connsiteY860" fmla="*/ 2008760 h 4651144"/>
              <a:gd name="connsiteX861" fmla="*/ 6412675 w 7802028"/>
              <a:gd name="connsiteY861" fmla="*/ 1993119 h 4651144"/>
              <a:gd name="connsiteX862" fmla="*/ 6405033 w 7802028"/>
              <a:gd name="connsiteY862" fmla="*/ 1986721 h 4651144"/>
              <a:gd name="connsiteX863" fmla="*/ 6405033 w 7802028"/>
              <a:gd name="connsiteY863" fmla="*/ 1977478 h 4651144"/>
              <a:gd name="connsiteX864" fmla="*/ 6417296 w 7802028"/>
              <a:gd name="connsiteY864" fmla="*/ 1965570 h 4651144"/>
              <a:gd name="connsiteX865" fmla="*/ 6396502 w 7802028"/>
              <a:gd name="connsiteY865" fmla="*/ 1947441 h 4651144"/>
              <a:gd name="connsiteX866" fmla="*/ 6385838 w 7802028"/>
              <a:gd name="connsiteY866" fmla="*/ 1951885 h 4651144"/>
              <a:gd name="connsiteX867" fmla="*/ 6378195 w 7802028"/>
              <a:gd name="connsiteY867" fmla="*/ 1936244 h 4651144"/>
              <a:gd name="connsiteX868" fmla="*/ 6386726 w 7802028"/>
              <a:gd name="connsiteY868" fmla="*/ 1917048 h 4651144"/>
              <a:gd name="connsiteX869" fmla="*/ 6386726 w 7802028"/>
              <a:gd name="connsiteY869" fmla="*/ 1896787 h 4651144"/>
              <a:gd name="connsiteX870" fmla="*/ 6362198 w 7802028"/>
              <a:gd name="connsiteY870" fmla="*/ 1886834 h 4651144"/>
              <a:gd name="connsiteX871" fmla="*/ 6298570 w 7802028"/>
              <a:gd name="connsiteY871" fmla="*/ 1914383 h 4651144"/>
              <a:gd name="connsiteX872" fmla="*/ 6313144 w 7802028"/>
              <a:gd name="connsiteY872" fmla="*/ 1876703 h 4651144"/>
              <a:gd name="connsiteX873" fmla="*/ 6298570 w 7802028"/>
              <a:gd name="connsiteY873" fmla="*/ 1859285 h 4651144"/>
              <a:gd name="connsiteX874" fmla="*/ 6286306 w 7802028"/>
              <a:gd name="connsiteY874" fmla="*/ 1871193 h 4651144"/>
              <a:gd name="connsiteX875" fmla="*/ 6253247 w 7802028"/>
              <a:gd name="connsiteY875" fmla="*/ 1905140 h 4651144"/>
              <a:gd name="connsiteX876" fmla="*/ 6220366 w 7802028"/>
              <a:gd name="connsiteY876" fmla="*/ 1927179 h 4651144"/>
              <a:gd name="connsiteX877" fmla="*/ 6236540 w 7802028"/>
              <a:gd name="connsiteY877" fmla="*/ 1942820 h 4651144"/>
              <a:gd name="connsiteX878" fmla="*/ 6251825 w 7802028"/>
              <a:gd name="connsiteY878" fmla="*/ 1967703 h 4651144"/>
              <a:gd name="connsiteX879" fmla="*/ 6271731 w 7802028"/>
              <a:gd name="connsiteY879" fmla="*/ 1969658 h 4651144"/>
              <a:gd name="connsiteX880" fmla="*/ 6282396 w 7802028"/>
              <a:gd name="connsiteY880" fmla="*/ 1949396 h 4651144"/>
              <a:gd name="connsiteX881" fmla="*/ 6299281 w 7802028"/>
              <a:gd name="connsiteY881" fmla="*/ 1960416 h 4651144"/>
              <a:gd name="connsiteX882" fmla="*/ 6327718 w 7802028"/>
              <a:gd name="connsiteY882" fmla="*/ 1968769 h 4651144"/>
              <a:gd name="connsiteX883" fmla="*/ 6272620 w 7802028"/>
              <a:gd name="connsiteY883" fmla="*/ 2011959 h 4651144"/>
              <a:gd name="connsiteX884" fmla="*/ 6256447 w 7802028"/>
              <a:gd name="connsiteY884" fmla="*/ 2034887 h 4651144"/>
              <a:gd name="connsiteX885" fmla="*/ 6277241 w 7802028"/>
              <a:gd name="connsiteY885" fmla="*/ 2057815 h 4651144"/>
              <a:gd name="connsiteX886" fmla="*/ 6277952 w 7802028"/>
              <a:gd name="connsiteY886" fmla="*/ 2075233 h 4651144"/>
              <a:gd name="connsiteX887" fmla="*/ 6279552 w 7802028"/>
              <a:gd name="connsiteY887" fmla="*/ 2075233 h 4651144"/>
              <a:gd name="connsiteX888" fmla="*/ 6278841 w 7802028"/>
              <a:gd name="connsiteY888" fmla="*/ 2076121 h 4651144"/>
              <a:gd name="connsiteX889" fmla="*/ 6288083 w 7802028"/>
              <a:gd name="connsiteY889" fmla="*/ 2096383 h 4651144"/>
              <a:gd name="connsiteX890" fmla="*/ 6309411 w 7802028"/>
              <a:gd name="connsiteY890" fmla="*/ 2175475 h 4651144"/>
              <a:gd name="connsiteX891" fmla="*/ 6297859 w 7802028"/>
              <a:gd name="connsiteY891" fmla="*/ 2231462 h 4651144"/>
              <a:gd name="connsiteX892" fmla="*/ 6261067 w 7802028"/>
              <a:gd name="connsiteY892" fmla="*/ 2281938 h 4651144"/>
              <a:gd name="connsiteX893" fmla="*/ 6230319 w 7802028"/>
              <a:gd name="connsiteY893" fmla="*/ 2333481 h 4651144"/>
              <a:gd name="connsiteX894" fmla="*/ 6218944 w 7802028"/>
              <a:gd name="connsiteY894" fmla="*/ 2350011 h 4651144"/>
              <a:gd name="connsiteX895" fmla="*/ 6153716 w 7802028"/>
              <a:gd name="connsiteY895" fmla="*/ 2390534 h 4651144"/>
              <a:gd name="connsiteX896" fmla="*/ 6134520 w 7802028"/>
              <a:gd name="connsiteY896" fmla="*/ 2383070 h 4651144"/>
              <a:gd name="connsiteX897" fmla="*/ 6125278 w 7802028"/>
              <a:gd name="connsiteY897" fmla="*/ 2400488 h 4651144"/>
              <a:gd name="connsiteX898" fmla="*/ 6087065 w 7802028"/>
              <a:gd name="connsiteY898" fmla="*/ 2416128 h 4651144"/>
              <a:gd name="connsiteX899" fmla="*/ 6060227 w 7802028"/>
              <a:gd name="connsiteY899" fmla="*/ 2428925 h 4651144"/>
              <a:gd name="connsiteX900" fmla="*/ 6050274 w 7802028"/>
              <a:gd name="connsiteY900" fmla="*/ 2448120 h 4651144"/>
              <a:gd name="connsiteX901" fmla="*/ 6046542 w 7802028"/>
              <a:gd name="connsiteY901" fmla="*/ 2425193 h 4651144"/>
              <a:gd name="connsiteX902" fmla="*/ 6009573 w 7802028"/>
              <a:gd name="connsiteY902" fmla="*/ 2415062 h 4651144"/>
              <a:gd name="connsiteX903" fmla="*/ 5956785 w 7802028"/>
              <a:gd name="connsiteY903" fmla="*/ 2489533 h 4651144"/>
              <a:gd name="connsiteX904" fmla="*/ 5963717 w 7802028"/>
              <a:gd name="connsiteY904" fmla="*/ 2503218 h 4651144"/>
              <a:gd name="connsiteX905" fmla="*/ 6008328 w 7802028"/>
              <a:gd name="connsiteY905" fmla="*/ 2562937 h 4651144"/>
              <a:gd name="connsiteX906" fmla="*/ 6039077 w 7802028"/>
              <a:gd name="connsiteY906" fmla="*/ 2648428 h 4651144"/>
              <a:gd name="connsiteX907" fmla="*/ 6029835 w 7802028"/>
              <a:gd name="connsiteY907" fmla="*/ 2694461 h 4651144"/>
              <a:gd name="connsiteX908" fmla="*/ 5983090 w 7802028"/>
              <a:gd name="connsiteY908" fmla="*/ 2723787 h 4651144"/>
              <a:gd name="connsiteX909" fmla="*/ 5966205 w 7802028"/>
              <a:gd name="connsiteY909" fmla="*/ 2744227 h 4651144"/>
              <a:gd name="connsiteX910" fmla="*/ 5963895 w 7802028"/>
              <a:gd name="connsiteY910" fmla="*/ 2735873 h 4651144"/>
              <a:gd name="connsiteX911" fmla="*/ 5963895 w 7802028"/>
              <a:gd name="connsiteY911" fmla="*/ 2746004 h 4651144"/>
              <a:gd name="connsiteX912" fmla="*/ 5945588 w 7802028"/>
              <a:gd name="connsiteY912" fmla="*/ 2768932 h 4651144"/>
              <a:gd name="connsiteX913" fmla="*/ 5939368 w 7802028"/>
              <a:gd name="connsiteY913" fmla="*/ 2750448 h 4651144"/>
              <a:gd name="connsiteX914" fmla="*/ 5942389 w 7802028"/>
              <a:gd name="connsiteY914" fmla="*/ 2737651 h 4651144"/>
              <a:gd name="connsiteX915" fmla="*/ 5937057 w 7802028"/>
              <a:gd name="connsiteY915" fmla="*/ 2723787 h 4651144"/>
              <a:gd name="connsiteX916" fmla="*/ 5910219 w 7802028"/>
              <a:gd name="connsiteY916" fmla="*/ 2705481 h 4651144"/>
              <a:gd name="connsiteX917" fmla="*/ 5892445 w 7802028"/>
              <a:gd name="connsiteY917" fmla="*/ 2680776 h 4651144"/>
              <a:gd name="connsiteX918" fmla="*/ 5858854 w 7802028"/>
              <a:gd name="connsiteY918" fmla="*/ 2662469 h 4651144"/>
              <a:gd name="connsiteX919" fmla="*/ 5854943 w 7802028"/>
              <a:gd name="connsiteY919" fmla="*/ 2650560 h 4651144"/>
              <a:gd name="connsiteX920" fmla="*/ 5835037 w 7802028"/>
              <a:gd name="connsiteY920" fmla="*/ 2638652 h 4651144"/>
              <a:gd name="connsiteX921" fmla="*/ 5830416 w 7802028"/>
              <a:gd name="connsiteY921" fmla="*/ 2648605 h 4651144"/>
              <a:gd name="connsiteX922" fmla="*/ 5833437 w 7802028"/>
              <a:gd name="connsiteY922" fmla="*/ 2666023 h 4651144"/>
              <a:gd name="connsiteX923" fmla="*/ 5811220 w 7802028"/>
              <a:gd name="connsiteY923" fmla="*/ 2725742 h 4651144"/>
              <a:gd name="connsiteX924" fmla="*/ 5837347 w 7802028"/>
              <a:gd name="connsiteY924" fmla="*/ 2769998 h 4651144"/>
              <a:gd name="connsiteX925" fmla="*/ 5835926 w 7802028"/>
              <a:gd name="connsiteY925" fmla="*/ 2769998 h 4651144"/>
              <a:gd name="connsiteX926" fmla="*/ 5844990 w 7802028"/>
              <a:gd name="connsiteY926" fmla="*/ 2799325 h 4651144"/>
              <a:gd name="connsiteX927" fmla="*/ 5910930 w 7802028"/>
              <a:gd name="connsiteY927" fmla="*/ 2875573 h 4651144"/>
              <a:gd name="connsiteX928" fmla="*/ 5907908 w 7802028"/>
              <a:gd name="connsiteY928" fmla="*/ 2893169 h 4651144"/>
              <a:gd name="connsiteX929" fmla="*/ 5922483 w 7802028"/>
              <a:gd name="connsiteY929" fmla="*/ 2926227 h 4651144"/>
              <a:gd name="connsiteX930" fmla="*/ 5929414 w 7802028"/>
              <a:gd name="connsiteY930" fmla="*/ 2952888 h 4651144"/>
              <a:gd name="connsiteX931" fmla="*/ 5919461 w 7802028"/>
              <a:gd name="connsiteY931" fmla="*/ 2953776 h 4651144"/>
              <a:gd name="connsiteX932" fmla="*/ 5914129 w 7802028"/>
              <a:gd name="connsiteY932" fmla="*/ 2957509 h 4651144"/>
              <a:gd name="connsiteX933" fmla="*/ 5901154 w 7802028"/>
              <a:gd name="connsiteY933" fmla="*/ 2949333 h 4651144"/>
              <a:gd name="connsiteX934" fmla="*/ 5847478 w 7802028"/>
              <a:gd name="connsiteY934" fmla="*/ 2882327 h 4651144"/>
              <a:gd name="connsiteX935" fmla="*/ 5830593 w 7802028"/>
              <a:gd name="connsiteY935" fmla="*/ 2815321 h 4651144"/>
              <a:gd name="connsiteX936" fmla="*/ 5807488 w 7802028"/>
              <a:gd name="connsiteY936" fmla="*/ 2769465 h 4651144"/>
              <a:gd name="connsiteX937" fmla="*/ 5797535 w 7802028"/>
              <a:gd name="connsiteY937" fmla="*/ 2769465 h 4651144"/>
              <a:gd name="connsiteX938" fmla="*/ 5797535 w 7802028"/>
              <a:gd name="connsiteY938" fmla="*/ 2763955 h 4651144"/>
              <a:gd name="connsiteX939" fmla="*/ 5801267 w 7802028"/>
              <a:gd name="connsiteY939" fmla="*/ 2729119 h 4651144"/>
              <a:gd name="connsiteX940" fmla="*/ 5802867 w 7802028"/>
              <a:gd name="connsiteY940" fmla="*/ 2729119 h 4651144"/>
              <a:gd name="connsiteX941" fmla="*/ 5805177 w 7802028"/>
              <a:gd name="connsiteY941" fmla="*/ 2729119 h 4651144"/>
              <a:gd name="connsiteX942" fmla="*/ 5805177 w 7802028"/>
              <a:gd name="connsiteY942" fmla="*/ 2694106 h 4651144"/>
              <a:gd name="connsiteX943" fmla="*/ 5785271 w 7802028"/>
              <a:gd name="connsiteY943" fmla="*/ 2600262 h 4651144"/>
              <a:gd name="connsiteX944" fmla="*/ 5780650 w 7802028"/>
              <a:gd name="connsiteY944" fmla="*/ 2559027 h 4651144"/>
              <a:gd name="connsiteX945" fmla="*/ 5770697 w 7802028"/>
              <a:gd name="connsiteY945" fmla="*/ 2554406 h 4651144"/>
              <a:gd name="connsiteX946" fmla="*/ 5763943 w 7802028"/>
              <a:gd name="connsiteY946" fmla="*/ 2539654 h 4651144"/>
              <a:gd name="connsiteX947" fmla="*/ 5723952 w 7802028"/>
              <a:gd name="connsiteY947" fmla="*/ 2581955 h 4651144"/>
              <a:gd name="connsiteX948" fmla="*/ 5711689 w 7802028"/>
              <a:gd name="connsiteY948" fmla="*/ 2559027 h 4651144"/>
              <a:gd name="connsiteX949" fmla="*/ 5715599 w 7802028"/>
              <a:gd name="connsiteY949" fmla="*/ 2531478 h 4651144"/>
              <a:gd name="connsiteX950" fmla="*/ 5710978 w 7802028"/>
              <a:gd name="connsiteY950" fmla="*/ 2519570 h 4651144"/>
              <a:gd name="connsiteX951" fmla="*/ 5688761 w 7802028"/>
              <a:gd name="connsiteY951" fmla="*/ 2470870 h 4651144"/>
              <a:gd name="connsiteX952" fmla="*/ 5663345 w 7802028"/>
              <a:gd name="connsiteY952" fmla="*/ 2441544 h 4651144"/>
              <a:gd name="connsiteX953" fmla="*/ 5655702 w 7802028"/>
              <a:gd name="connsiteY953" fmla="*/ 2404753 h 4651144"/>
              <a:gd name="connsiteX954" fmla="*/ 5627976 w 7802028"/>
              <a:gd name="connsiteY954" fmla="*/ 2383603 h 4651144"/>
              <a:gd name="connsiteX955" fmla="*/ 5586564 w 7802028"/>
              <a:gd name="connsiteY955" fmla="*/ 2416661 h 4651144"/>
              <a:gd name="connsiteX956" fmla="*/ 5568079 w 7802028"/>
              <a:gd name="connsiteY956" fmla="*/ 2407419 h 4651144"/>
              <a:gd name="connsiteX957" fmla="*/ 5544263 w 7802028"/>
              <a:gd name="connsiteY957" fmla="*/ 2430347 h 4651144"/>
              <a:gd name="connsiteX958" fmla="*/ 5535198 w 7802028"/>
              <a:gd name="connsiteY958" fmla="*/ 2461628 h 4651144"/>
              <a:gd name="connsiteX959" fmla="*/ 5486854 w 7802028"/>
              <a:gd name="connsiteY959" fmla="*/ 2497353 h 4651144"/>
              <a:gd name="connsiteX960" fmla="*/ 5443131 w 7802028"/>
              <a:gd name="connsiteY960" fmla="*/ 2551562 h 4651144"/>
              <a:gd name="connsiteX961" fmla="*/ 5423047 w 7802028"/>
              <a:gd name="connsiteY961" fmla="*/ 2571824 h 4651144"/>
              <a:gd name="connsiteX962" fmla="*/ 5393188 w 7802028"/>
              <a:gd name="connsiteY962" fmla="*/ 2599373 h 4651144"/>
              <a:gd name="connsiteX963" fmla="*/ 5398520 w 7802028"/>
              <a:gd name="connsiteY963" fmla="*/ 2639719 h 4651144"/>
              <a:gd name="connsiteX964" fmla="*/ 5389278 w 7802028"/>
              <a:gd name="connsiteY964" fmla="*/ 2694816 h 4651144"/>
              <a:gd name="connsiteX965" fmla="*/ 5393010 w 7802028"/>
              <a:gd name="connsiteY965" fmla="*/ 2718633 h 4651144"/>
              <a:gd name="connsiteX966" fmla="*/ 5389278 w 7802028"/>
              <a:gd name="connsiteY966" fmla="*/ 2719522 h 4651144"/>
              <a:gd name="connsiteX967" fmla="*/ 5381635 w 7802028"/>
              <a:gd name="connsiteY967" fmla="*/ 2723076 h 4651144"/>
              <a:gd name="connsiteX968" fmla="*/ 5367061 w 7802028"/>
              <a:gd name="connsiteY968" fmla="*/ 2754180 h 4651144"/>
              <a:gd name="connsiteX969" fmla="*/ 5352487 w 7802028"/>
              <a:gd name="connsiteY969" fmla="*/ 2765377 h 4651144"/>
              <a:gd name="connsiteX970" fmla="*/ 5342533 w 7802028"/>
              <a:gd name="connsiteY970" fmla="*/ 2783862 h 4651144"/>
              <a:gd name="connsiteX971" fmla="*/ 5330981 w 7802028"/>
              <a:gd name="connsiteY971" fmla="*/ 2774620 h 4651144"/>
              <a:gd name="connsiteX972" fmla="*/ 5324227 w 7802028"/>
              <a:gd name="connsiteY972" fmla="*/ 2765377 h 4651144"/>
              <a:gd name="connsiteX973" fmla="*/ 5304321 w 7802028"/>
              <a:gd name="connsiteY973" fmla="*/ 2705481 h 4651144"/>
              <a:gd name="connsiteX974" fmla="*/ 5287436 w 7802028"/>
              <a:gd name="connsiteY974" fmla="*/ 2676154 h 4651144"/>
              <a:gd name="connsiteX975" fmla="*/ 5279082 w 7802028"/>
              <a:gd name="connsiteY975" fmla="*/ 2638652 h 4651144"/>
              <a:gd name="connsiteX976" fmla="*/ 5269840 w 7802028"/>
              <a:gd name="connsiteY976" fmla="*/ 2609148 h 4651144"/>
              <a:gd name="connsiteX977" fmla="*/ 5246912 w 7802028"/>
              <a:gd name="connsiteY977" fmla="*/ 2544808 h 4651144"/>
              <a:gd name="connsiteX978" fmla="*/ 5233938 w 7802028"/>
              <a:gd name="connsiteY978" fmla="*/ 2491488 h 4651144"/>
              <a:gd name="connsiteX979" fmla="*/ 5232693 w 7802028"/>
              <a:gd name="connsiteY979" fmla="*/ 2478513 h 4651144"/>
              <a:gd name="connsiteX980" fmla="*/ 5233227 w 7802028"/>
              <a:gd name="connsiteY980" fmla="*/ 2479224 h 4651144"/>
              <a:gd name="connsiteX981" fmla="*/ 5236959 w 7802028"/>
              <a:gd name="connsiteY981" fmla="*/ 2452919 h 4651144"/>
              <a:gd name="connsiteX982" fmla="*/ 5229316 w 7802028"/>
              <a:gd name="connsiteY982" fmla="*/ 2415240 h 4651144"/>
              <a:gd name="connsiteX983" fmla="*/ 5233760 w 7802028"/>
              <a:gd name="connsiteY983" fmla="*/ 2402443 h 4651144"/>
              <a:gd name="connsiteX984" fmla="*/ 5227717 w 7802028"/>
              <a:gd name="connsiteY984" fmla="*/ 2402443 h 4651144"/>
              <a:gd name="connsiteX985" fmla="*/ 5197146 w 7802028"/>
              <a:gd name="connsiteY985" fmla="*/ 2445632 h 4651144"/>
              <a:gd name="connsiteX986" fmla="*/ 5152713 w 7802028"/>
              <a:gd name="connsiteY986" fmla="*/ 2403331 h 4651144"/>
              <a:gd name="connsiteX987" fmla="*/ 5171908 w 7802028"/>
              <a:gd name="connsiteY987" fmla="*/ 2399599 h 4651144"/>
              <a:gd name="connsiteX988" fmla="*/ 5181861 w 7802028"/>
              <a:gd name="connsiteY988" fmla="*/ 2385913 h 4651144"/>
              <a:gd name="connsiteX989" fmla="*/ 5164087 w 7802028"/>
              <a:gd name="connsiteY989" fmla="*/ 2383958 h 4651144"/>
              <a:gd name="connsiteX990" fmla="*/ 5118943 w 7802028"/>
              <a:gd name="connsiteY990" fmla="*/ 2351966 h 4651144"/>
              <a:gd name="connsiteX991" fmla="*/ 5099037 w 7802028"/>
              <a:gd name="connsiteY991" fmla="*/ 2315175 h 4651144"/>
              <a:gd name="connsiteX992" fmla="*/ 5076109 w 7802028"/>
              <a:gd name="connsiteY992" fmla="*/ 2314286 h 4651144"/>
              <a:gd name="connsiteX993" fmla="*/ 5056913 w 7802028"/>
              <a:gd name="connsiteY993" fmla="*/ 2321573 h 4651144"/>
              <a:gd name="connsiteX994" fmla="*/ 5037007 w 7802028"/>
              <a:gd name="connsiteY994" fmla="*/ 2315175 h 4651144"/>
              <a:gd name="connsiteX995" fmla="*/ 5030253 w 7802028"/>
              <a:gd name="connsiteY995" fmla="*/ 2321573 h 4651144"/>
              <a:gd name="connsiteX996" fmla="*/ 5003416 w 7802028"/>
              <a:gd name="connsiteY996" fmla="*/ 2323351 h 4651144"/>
              <a:gd name="connsiteX997" fmla="*/ 4999505 w 7802028"/>
              <a:gd name="connsiteY997" fmla="*/ 2323351 h 4651144"/>
              <a:gd name="connsiteX998" fmla="*/ 4930544 w 7802028"/>
              <a:gd name="connsiteY998" fmla="*/ 2312331 h 4651144"/>
              <a:gd name="connsiteX999" fmla="*/ 4903706 w 7802028"/>
              <a:gd name="connsiteY999" fmla="*/ 2303977 h 4651144"/>
              <a:gd name="connsiteX1000" fmla="*/ 4880067 w 7802028"/>
              <a:gd name="connsiteY1000" fmla="*/ 2267186 h 4651144"/>
              <a:gd name="connsiteX1001" fmla="*/ 4863894 w 7802028"/>
              <a:gd name="connsiteY1001" fmla="*/ 2281050 h 4651144"/>
              <a:gd name="connsiteX1002" fmla="*/ 4825503 w 7802028"/>
              <a:gd name="connsiteY1002" fmla="*/ 2281050 h 4651144"/>
              <a:gd name="connsiteX1003" fmla="*/ 4799376 w 7802028"/>
              <a:gd name="connsiteY1003" fmla="*/ 2255278 h 4651144"/>
              <a:gd name="connsiteX1004" fmla="*/ 4769516 w 7802028"/>
              <a:gd name="connsiteY1004" fmla="*/ 2239637 h 4651144"/>
              <a:gd name="connsiteX1005" fmla="*/ 4765784 w 7802028"/>
              <a:gd name="connsiteY1005" fmla="*/ 2223108 h 4651144"/>
              <a:gd name="connsiteX1006" fmla="*/ 4718862 w 7802028"/>
              <a:gd name="connsiteY1006" fmla="*/ 2174409 h 4651144"/>
              <a:gd name="connsiteX1007" fmla="*/ 4703577 w 7802028"/>
              <a:gd name="connsiteY1007" fmla="*/ 2203735 h 4651144"/>
              <a:gd name="connsiteX1008" fmla="*/ 4705176 w 7802028"/>
              <a:gd name="connsiteY1008" fmla="*/ 2224885 h 4651144"/>
              <a:gd name="connsiteX1009" fmla="*/ 4748899 w 7802028"/>
              <a:gd name="connsiteY1009" fmla="*/ 2291003 h 4651144"/>
              <a:gd name="connsiteX1010" fmla="*/ 4754231 w 7802028"/>
              <a:gd name="connsiteY1010" fmla="*/ 2312153 h 4651144"/>
              <a:gd name="connsiteX1011" fmla="*/ 4769516 w 7802028"/>
              <a:gd name="connsiteY1011" fmla="*/ 2295624 h 4651144"/>
              <a:gd name="connsiteX1012" fmla="*/ 4770227 w 7802028"/>
              <a:gd name="connsiteY1012" fmla="*/ 2305755 h 4651144"/>
              <a:gd name="connsiteX1013" fmla="*/ 4764895 w 7802028"/>
              <a:gd name="connsiteY1013" fmla="*/ 2335259 h 4651144"/>
              <a:gd name="connsiteX1014" fmla="*/ 4796354 w 7802028"/>
              <a:gd name="connsiteY1014" fmla="*/ 2354632 h 4651144"/>
              <a:gd name="connsiteX1015" fmla="*/ 4879178 w 7802028"/>
              <a:gd name="connsiteY1015" fmla="*/ 2292247 h 4651144"/>
              <a:gd name="connsiteX1016" fmla="*/ 4879178 w 7802028"/>
              <a:gd name="connsiteY1016" fmla="*/ 2326194 h 4651144"/>
              <a:gd name="connsiteX1017" fmla="*/ 4926634 w 7802028"/>
              <a:gd name="connsiteY1017" fmla="*/ 2365829 h 4651144"/>
              <a:gd name="connsiteX1018" fmla="*/ 4941208 w 7802028"/>
              <a:gd name="connsiteY1018" fmla="*/ 2387868 h 4651144"/>
              <a:gd name="connsiteX1019" fmla="*/ 4941208 w 7802028"/>
              <a:gd name="connsiteY1019" fmla="*/ 2386980 h 4651144"/>
              <a:gd name="connsiteX1020" fmla="*/ 4955782 w 7802028"/>
              <a:gd name="connsiteY1020" fmla="*/ 2401732 h 4651144"/>
              <a:gd name="connsiteX1021" fmla="*/ 4933565 w 7802028"/>
              <a:gd name="connsiteY1021" fmla="*/ 2452208 h 4651144"/>
              <a:gd name="connsiteX1022" fmla="*/ 4911348 w 7802028"/>
              <a:gd name="connsiteY1022" fmla="*/ 2466960 h 4651144"/>
              <a:gd name="connsiteX1023" fmla="*/ 4899974 w 7802028"/>
              <a:gd name="connsiteY1023" fmla="*/ 2493621 h 4651144"/>
              <a:gd name="connsiteX1024" fmla="*/ 4877579 w 7802028"/>
              <a:gd name="connsiteY1024" fmla="*/ 2520281 h 4651144"/>
              <a:gd name="connsiteX1025" fmla="*/ 4856251 w 7802028"/>
              <a:gd name="connsiteY1025" fmla="*/ 2546763 h 4651144"/>
              <a:gd name="connsiteX1026" fmla="*/ 4788889 w 7802028"/>
              <a:gd name="connsiteY1026" fmla="*/ 2581777 h 4651144"/>
              <a:gd name="connsiteX1027" fmla="*/ 4791911 w 7802028"/>
              <a:gd name="connsiteY1027" fmla="*/ 2590131 h 4651144"/>
              <a:gd name="connsiteX1028" fmla="*/ 4732192 w 7802028"/>
              <a:gd name="connsiteY1028" fmla="*/ 2612170 h 4651144"/>
              <a:gd name="connsiteX1029" fmla="*/ 4682426 w 7802028"/>
              <a:gd name="connsiteY1029" fmla="*/ 2646295 h 4651144"/>
              <a:gd name="connsiteX1030" fmla="*/ 4658609 w 7802028"/>
              <a:gd name="connsiteY1030" fmla="*/ 2646295 h 4651144"/>
              <a:gd name="connsiteX1031" fmla="*/ 4627328 w 7802028"/>
              <a:gd name="connsiteY1031" fmla="*/ 2664957 h 4651144"/>
              <a:gd name="connsiteX1032" fmla="*/ 4622529 w 7802028"/>
              <a:gd name="connsiteY1032" fmla="*/ 2668334 h 4651144"/>
              <a:gd name="connsiteX1033" fmla="*/ 4598535 w 7802028"/>
              <a:gd name="connsiteY1033" fmla="*/ 2655715 h 4651144"/>
              <a:gd name="connsiteX1034" fmla="*/ 4597646 w 7802028"/>
              <a:gd name="connsiteY1034" fmla="*/ 2645406 h 4651144"/>
              <a:gd name="connsiteX1035" fmla="*/ 4584139 w 7802028"/>
              <a:gd name="connsiteY1035" fmla="*/ 2598307 h 4651144"/>
              <a:gd name="connsiteX1036" fmla="*/ 4583250 w 7802028"/>
              <a:gd name="connsiteY1036" fmla="*/ 2571824 h 4651144"/>
              <a:gd name="connsiteX1037" fmla="*/ 4565832 w 7802028"/>
              <a:gd name="connsiteY1037" fmla="*/ 2533078 h 4651144"/>
              <a:gd name="connsiteX1038" fmla="*/ 4535439 w 7802028"/>
              <a:gd name="connsiteY1038" fmla="*/ 2468204 h 4651144"/>
              <a:gd name="connsiteX1039" fmla="*/ 4502203 w 7802028"/>
              <a:gd name="connsiteY1039" fmla="*/ 2407242 h 4651144"/>
              <a:gd name="connsiteX1040" fmla="*/ 4489051 w 7802028"/>
              <a:gd name="connsiteY1040" fmla="*/ 2364052 h 4651144"/>
              <a:gd name="connsiteX1041" fmla="*/ 4479097 w 7802028"/>
              <a:gd name="connsiteY1041" fmla="*/ 2352144 h 4651144"/>
              <a:gd name="connsiteX1042" fmla="*/ 4463812 w 7802028"/>
              <a:gd name="connsiteY1042" fmla="*/ 2347523 h 4651144"/>
              <a:gd name="connsiteX1043" fmla="*/ 4459191 w 7802028"/>
              <a:gd name="connsiteY1043" fmla="*/ 2322640 h 4651144"/>
              <a:gd name="connsiteX1044" fmla="*/ 4448527 w 7802028"/>
              <a:gd name="connsiteY1044" fmla="*/ 2300423 h 4651144"/>
              <a:gd name="connsiteX1045" fmla="*/ 4423289 w 7802028"/>
              <a:gd name="connsiteY1045" fmla="*/ 2254567 h 4651144"/>
              <a:gd name="connsiteX1046" fmla="*/ 4410314 w 7802028"/>
              <a:gd name="connsiteY1046" fmla="*/ 2232528 h 4651144"/>
              <a:gd name="connsiteX1047" fmla="*/ 4414224 w 7802028"/>
              <a:gd name="connsiteY1047" fmla="*/ 2203379 h 4651144"/>
              <a:gd name="connsiteX1048" fmla="*/ 4400361 w 7802028"/>
              <a:gd name="connsiteY1048" fmla="*/ 2249057 h 4651144"/>
              <a:gd name="connsiteX1049" fmla="*/ 4358060 w 7802028"/>
              <a:gd name="connsiteY1049" fmla="*/ 2189338 h 4651144"/>
              <a:gd name="connsiteX1050" fmla="*/ 4358060 w 7802028"/>
              <a:gd name="connsiteY1050" fmla="*/ 2204979 h 4651144"/>
              <a:gd name="connsiteX1051" fmla="*/ 4430931 w 7802028"/>
              <a:gd name="connsiteY1051" fmla="*/ 2359253 h 4651144"/>
              <a:gd name="connsiteX1052" fmla="*/ 4461502 w 7802028"/>
              <a:gd name="connsiteY1052" fmla="*/ 2429992 h 4651144"/>
              <a:gd name="connsiteX1053" fmla="*/ 4461502 w 7802028"/>
              <a:gd name="connsiteY1053" fmla="*/ 2478691 h 4651144"/>
              <a:gd name="connsiteX1054" fmla="*/ 4495982 w 7802028"/>
              <a:gd name="connsiteY1054" fmla="*/ 2521880 h 4651144"/>
              <a:gd name="connsiteX1055" fmla="*/ 4515177 w 7802028"/>
              <a:gd name="connsiteY1055" fmla="*/ 2584265 h 4651144"/>
              <a:gd name="connsiteX1056" fmla="*/ 4549658 w 7802028"/>
              <a:gd name="connsiteY1056" fmla="*/ 2611814 h 4651144"/>
              <a:gd name="connsiteX1057" fmla="*/ 4593736 w 7802028"/>
              <a:gd name="connsiteY1057" fmla="*/ 2661047 h 4651144"/>
              <a:gd name="connsiteX1058" fmla="*/ 4593381 w 7802028"/>
              <a:gd name="connsiteY1058" fmla="*/ 2690018 h 4651144"/>
              <a:gd name="connsiteX1059" fmla="*/ 4626262 w 7802028"/>
              <a:gd name="connsiteY1059" fmla="*/ 2728586 h 4651144"/>
              <a:gd name="connsiteX1060" fmla="*/ 4649367 w 7802028"/>
              <a:gd name="connsiteY1060" fmla="*/ 2712945 h 4651144"/>
              <a:gd name="connsiteX1061" fmla="*/ 4680116 w 7802028"/>
              <a:gd name="connsiteY1061" fmla="*/ 2712945 h 4651144"/>
              <a:gd name="connsiteX1062" fmla="*/ 4764540 w 7802028"/>
              <a:gd name="connsiteY1062" fmla="*/ 2685397 h 4651144"/>
              <a:gd name="connsiteX1063" fmla="*/ 4769872 w 7802028"/>
              <a:gd name="connsiteY1063" fmla="*/ 2699082 h 4651144"/>
              <a:gd name="connsiteX1064" fmla="*/ 4716196 w 7802028"/>
              <a:gd name="connsiteY1064" fmla="*/ 2850690 h 4651144"/>
              <a:gd name="connsiteX1065" fmla="*/ 4654877 w 7802028"/>
              <a:gd name="connsiteY1065" fmla="*/ 2947200 h 4651144"/>
              <a:gd name="connsiteX1066" fmla="*/ 4530641 w 7802028"/>
              <a:gd name="connsiteY1066" fmla="*/ 3091521 h 4651144"/>
              <a:gd name="connsiteX1067" fmla="*/ 4505402 w 7802028"/>
              <a:gd name="connsiteY1067" fmla="*/ 3146618 h 4651144"/>
              <a:gd name="connsiteX1068" fmla="*/ 4511445 w 7802028"/>
              <a:gd name="connsiteY1068" fmla="*/ 3215402 h 4651144"/>
              <a:gd name="connsiteX1069" fmla="*/ 4539883 w 7802028"/>
              <a:gd name="connsiteY1069" fmla="*/ 3279564 h 4651144"/>
              <a:gd name="connsiteX1070" fmla="*/ 4534373 w 7802028"/>
              <a:gd name="connsiteY1070" fmla="*/ 3293428 h 4651144"/>
              <a:gd name="connsiteX1071" fmla="*/ 4534373 w 7802028"/>
              <a:gd name="connsiteY1071" fmla="*/ 3316355 h 4651144"/>
              <a:gd name="connsiteX1072" fmla="*/ 4532062 w 7802028"/>
              <a:gd name="connsiteY1072" fmla="*/ 3374297 h 4651144"/>
              <a:gd name="connsiteX1073" fmla="*/ 4538283 w 7802028"/>
              <a:gd name="connsiteY1073" fmla="*/ 3392781 h 4651144"/>
              <a:gd name="connsiteX1074" fmla="*/ 4428621 w 7802028"/>
              <a:gd name="connsiteY1074" fmla="*/ 3516663 h 4651144"/>
              <a:gd name="connsiteX1075" fmla="*/ 4405693 w 7802028"/>
              <a:gd name="connsiteY1075" fmla="*/ 3544211 h 4651144"/>
              <a:gd name="connsiteX1076" fmla="*/ 4427199 w 7802028"/>
              <a:gd name="connsiteY1076" fmla="*/ 3605708 h 4651144"/>
              <a:gd name="connsiteX1077" fmla="*/ 4420978 w 7802028"/>
              <a:gd name="connsiteY1077" fmla="*/ 3659028 h 4651144"/>
              <a:gd name="connsiteX1078" fmla="*/ 4398050 w 7802028"/>
              <a:gd name="connsiteY1078" fmla="*/ 3665427 h 4651144"/>
              <a:gd name="connsiteX1079" fmla="*/ 4359659 w 7802028"/>
              <a:gd name="connsiteY1079" fmla="*/ 3708616 h 4651144"/>
              <a:gd name="connsiteX1080" fmla="*/ 4371034 w 7802028"/>
              <a:gd name="connsiteY1080" fmla="*/ 3727812 h 4651144"/>
              <a:gd name="connsiteX1081" fmla="*/ 4340464 w 7802028"/>
              <a:gd name="connsiteY1081" fmla="*/ 3784865 h 4651144"/>
              <a:gd name="connsiteX1082" fmla="*/ 4309716 w 7802028"/>
              <a:gd name="connsiteY1082" fmla="*/ 3844583 h 4651144"/>
              <a:gd name="connsiteX1083" fmla="*/ 4250708 w 7802028"/>
              <a:gd name="connsiteY1083" fmla="*/ 3917988 h 4651144"/>
              <a:gd name="connsiteX1084" fmla="*/ 4216228 w 7802028"/>
              <a:gd name="connsiteY1084" fmla="*/ 3934517 h 4651144"/>
              <a:gd name="connsiteX1085" fmla="*/ 4193299 w 7802028"/>
              <a:gd name="connsiteY1085" fmla="*/ 3940916 h 4651144"/>
              <a:gd name="connsiteX1086" fmla="*/ 4171794 w 7802028"/>
              <a:gd name="connsiteY1086" fmla="*/ 3931851 h 4651144"/>
              <a:gd name="connsiteX1087" fmla="*/ 4091280 w 7802028"/>
              <a:gd name="connsiteY1087" fmla="*/ 3959400 h 4651144"/>
              <a:gd name="connsiteX1088" fmla="*/ 4066752 w 7802028"/>
              <a:gd name="connsiteY1088" fmla="*/ 3940916 h 4651144"/>
              <a:gd name="connsiteX1089" fmla="*/ 4059110 w 7802028"/>
              <a:gd name="connsiteY1089" fmla="*/ 3945537 h 4651144"/>
              <a:gd name="connsiteX1090" fmla="*/ 4045247 w 7802028"/>
              <a:gd name="connsiteY1090" fmla="*/ 3899503 h 4651144"/>
              <a:gd name="connsiteX1091" fmla="*/ 4055200 w 7802028"/>
              <a:gd name="connsiteY1091" fmla="*/ 3874621 h 4651144"/>
              <a:gd name="connsiteX1092" fmla="*/ 4029961 w 7802028"/>
              <a:gd name="connsiteY1092" fmla="*/ 3824144 h 4651144"/>
              <a:gd name="connsiteX1093" fmla="*/ 3967043 w 7802028"/>
              <a:gd name="connsiteY1093" fmla="*/ 3633079 h 4651144"/>
              <a:gd name="connsiteX1094" fmla="*/ 3967043 w 7802028"/>
              <a:gd name="connsiteY1094" fmla="*/ 3608196 h 4651144"/>
              <a:gd name="connsiteX1095" fmla="*/ 3951758 w 7802028"/>
              <a:gd name="connsiteY1095" fmla="*/ 3577804 h 4651144"/>
              <a:gd name="connsiteX1096" fmla="*/ 3907324 w 7802028"/>
              <a:gd name="connsiteY1096" fmla="*/ 3440059 h 4651144"/>
              <a:gd name="connsiteX1097" fmla="*/ 3955668 w 7802028"/>
              <a:gd name="connsiteY1097" fmla="*/ 3311379 h 4651144"/>
              <a:gd name="connsiteX1098" fmla="*/ 3945715 w 7802028"/>
              <a:gd name="connsiteY1098" fmla="*/ 3259125 h 4651144"/>
              <a:gd name="connsiteX1099" fmla="*/ 3926519 w 7802028"/>
              <a:gd name="connsiteY1099" fmla="*/ 3182877 h 4651144"/>
              <a:gd name="connsiteX1100" fmla="*/ 3913545 w 7802028"/>
              <a:gd name="connsiteY1100" fmla="*/ 3127779 h 4651144"/>
              <a:gd name="connsiteX1101" fmla="*/ 3849916 w 7802028"/>
              <a:gd name="connsiteY1101" fmla="*/ 3022026 h 4651144"/>
              <a:gd name="connsiteX1102" fmla="*/ 3867512 w 7802028"/>
              <a:gd name="connsiteY1102" fmla="*/ 2985235 h 4651144"/>
              <a:gd name="connsiteX1103" fmla="*/ 3867512 w 7802028"/>
              <a:gd name="connsiteY1103" fmla="*/ 2971550 h 4651144"/>
              <a:gd name="connsiteX1104" fmla="*/ 3875154 w 7802028"/>
              <a:gd name="connsiteY1104" fmla="*/ 2925516 h 4651144"/>
              <a:gd name="connsiteX1105" fmla="*/ 3826810 w 7802028"/>
              <a:gd name="connsiteY1105" fmla="*/ 2886948 h 4651144"/>
              <a:gd name="connsiteX1106" fmla="*/ 3794640 w 7802028"/>
              <a:gd name="connsiteY1106" fmla="*/ 2886948 h 4651144"/>
              <a:gd name="connsiteX1107" fmla="*/ 3734744 w 7802028"/>
              <a:gd name="connsiteY1107" fmla="*/ 2833805 h 4651144"/>
              <a:gd name="connsiteX1108" fmla="*/ 3638945 w 7802028"/>
              <a:gd name="connsiteY1108" fmla="*/ 2865797 h 4651144"/>
              <a:gd name="connsiteX1109" fmla="*/ 3612106 w 7802028"/>
              <a:gd name="connsiteY1109" fmla="*/ 2882327 h 4651144"/>
              <a:gd name="connsiteX1110" fmla="*/ 3566073 w 7802028"/>
              <a:gd name="connsiteY1110" fmla="*/ 2868464 h 4651144"/>
              <a:gd name="connsiteX1111" fmla="*/ 3493202 w 7802028"/>
              <a:gd name="connsiteY1111" fmla="*/ 2886770 h 4651144"/>
              <a:gd name="connsiteX1112" fmla="*/ 3470274 w 7802028"/>
              <a:gd name="connsiteY1112" fmla="*/ 2879483 h 4651144"/>
              <a:gd name="connsiteX1113" fmla="*/ 3388161 w 7802028"/>
              <a:gd name="connsiteY1113" fmla="*/ 2799502 h 4651144"/>
              <a:gd name="connsiteX1114" fmla="*/ 3349947 w 7802028"/>
              <a:gd name="connsiteY1114" fmla="*/ 2732496 h 4651144"/>
              <a:gd name="connsiteX1115" fmla="*/ 3303914 w 7802028"/>
              <a:gd name="connsiteY1115" fmla="*/ 2680953 h 4651144"/>
              <a:gd name="connsiteX1116" fmla="*/ 3293961 w 7802028"/>
              <a:gd name="connsiteY1116" fmla="*/ 2668156 h 4651144"/>
              <a:gd name="connsiteX1117" fmla="*/ 3296272 w 7802028"/>
              <a:gd name="connsiteY1117" fmla="*/ 2668156 h 4651144"/>
              <a:gd name="connsiteX1118" fmla="*/ 3292361 w 7802028"/>
              <a:gd name="connsiteY1118" fmla="*/ 2638830 h 4651144"/>
              <a:gd name="connsiteX1119" fmla="*/ 3280809 w 7802028"/>
              <a:gd name="connsiteY1119" fmla="*/ 2608615 h 4651144"/>
              <a:gd name="connsiteX1120" fmla="*/ 3312979 w 7802028"/>
              <a:gd name="connsiteY1120" fmla="*/ 2525968 h 4651144"/>
              <a:gd name="connsiteX1121" fmla="*/ 3297693 w 7802028"/>
              <a:gd name="connsiteY1121" fmla="*/ 2423060 h 4651144"/>
              <a:gd name="connsiteX1122" fmla="*/ 3319199 w 7802028"/>
              <a:gd name="connsiteY1122" fmla="*/ 2378804 h 4651144"/>
              <a:gd name="connsiteX1123" fmla="*/ 3370565 w 7802028"/>
              <a:gd name="connsiteY1123" fmla="*/ 2263987 h 4651144"/>
              <a:gd name="connsiteX1124" fmla="*/ 3414998 w 7802028"/>
              <a:gd name="connsiteY1124" fmla="*/ 2239282 h 4651144"/>
              <a:gd name="connsiteX1125" fmla="*/ 3449479 w 7802028"/>
              <a:gd name="connsiteY1125" fmla="*/ 2197870 h 4651144"/>
              <a:gd name="connsiteX1126" fmla="*/ 3462454 w 7802028"/>
              <a:gd name="connsiteY1126" fmla="*/ 2126243 h 4651144"/>
              <a:gd name="connsiteX1127" fmla="*/ 3527682 w 7802028"/>
              <a:gd name="connsiteY1127" fmla="*/ 2038975 h 4651144"/>
              <a:gd name="connsiteX1128" fmla="*/ 3526083 w 7802028"/>
              <a:gd name="connsiteY1128" fmla="*/ 2038975 h 4651144"/>
              <a:gd name="connsiteX1129" fmla="*/ 3541368 w 7802028"/>
              <a:gd name="connsiteY1129" fmla="*/ 2014269 h 4651144"/>
              <a:gd name="connsiteX1130" fmla="*/ 3606597 w 7802028"/>
              <a:gd name="connsiteY1130" fmla="*/ 2037197 h 4651144"/>
              <a:gd name="connsiteX1131" fmla="*/ 3635034 w 7802028"/>
              <a:gd name="connsiteY1131" fmla="*/ 2020668 h 4651144"/>
              <a:gd name="connsiteX1132" fmla="*/ 3756249 w 7802028"/>
              <a:gd name="connsiteY1132" fmla="*/ 1977478 h 4651144"/>
              <a:gd name="connsiteX1133" fmla="*/ 3783088 w 7802028"/>
              <a:gd name="connsiteY1133" fmla="*/ 1986543 h 4651144"/>
              <a:gd name="connsiteX1134" fmla="*/ 3815435 w 7802028"/>
              <a:gd name="connsiteY1134" fmla="*/ 1972857 h 4651144"/>
              <a:gd name="connsiteX1135" fmla="*/ 3838363 w 7802028"/>
              <a:gd name="connsiteY1135" fmla="*/ 1979256 h 4651144"/>
              <a:gd name="connsiteX1136" fmla="*/ 3868933 w 7802028"/>
              <a:gd name="connsiteY1136" fmla="*/ 1965570 h 4651144"/>
              <a:gd name="connsiteX1137" fmla="*/ 3891861 w 7802028"/>
              <a:gd name="connsiteY1137" fmla="*/ 1982100 h 4651144"/>
              <a:gd name="connsiteX1138" fmla="*/ 3903414 w 7802028"/>
              <a:gd name="connsiteY1138" fmla="*/ 1976590 h 4651144"/>
              <a:gd name="connsiteX1139" fmla="*/ 3891861 w 7802028"/>
              <a:gd name="connsiteY1139" fmla="*/ 2000406 h 4651144"/>
              <a:gd name="connsiteX1140" fmla="*/ 3901814 w 7802028"/>
              <a:gd name="connsiteY1140" fmla="*/ 2020668 h 4651144"/>
              <a:gd name="connsiteX1141" fmla="*/ 3891861 w 7802028"/>
              <a:gd name="connsiteY1141" fmla="*/ 2055504 h 4651144"/>
              <a:gd name="connsiteX1142" fmla="*/ 3926342 w 7802028"/>
              <a:gd name="connsiteY1142" fmla="*/ 2098694 h 4651144"/>
              <a:gd name="connsiteX1143" fmla="*/ 3947848 w 7802028"/>
              <a:gd name="connsiteY1143" fmla="*/ 2098694 h 4651144"/>
              <a:gd name="connsiteX1144" fmla="*/ 4071907 w 7802028"/>
              <a:gd name="connsiteY1144" fmla="*/ 2172276 h 4651144"/>
              <a:gd name="connsiteX1145" fmla="*/ 4087192 w 7802028"/>
              <a:gd name="connsiteY1145" fmla="*/ 2158413 h 4651144"/>
              <a:gd name="connsiteX1146" fmla="*/ 4087192 w 7802028"/>
              <a:gd name="connsiteY1146" fmla="*/ 2140106 h 4651144"/>
              <a:gd name="connsiteX1147" fmla="*/ 4129493 w 7802028"/>
              <a:gd name="connsiteY1147" fmla="*/ 2101537 h 4651144"/>
              <a:gd name="connsiteX1148" fmla="*/ 4131803 w 7802028"/>
              <a:gd name="connsiteY1148" fmla="*/ 2103315 h 4651144"/>
              <a:gd name="connsiteX1149" fmla="*/ 4148688 w 7802028"/>
              <a:gd name="connsiteY1149" fmla="*/ 2103315 h 4651144"/>
              <a:gd name="connsiteX1150" fmla="*/ 4160241 w 7802028"/>
              <a:gd name="connsiteY1150" fmla="*/ 2124287 h 4651144"/>
              <a:gd name="connsiteX1151" fmla="*/ 4197032 w 7802028"/>
              <a:gd name="connsiteY1151" fmla="*/ 2133530 h 4651144"/>
              <a:gd name="connsiteX1152" fmla="*/ 4282878 w 7802028"/>
              <a:gd name="connsiteY1152" fmla="*/ 2158235 h 4651144"/>
              <a:gd name="connsiteX1153" fmla="*/ 4338864 w 7802028"/>
              <a:gd name="connsiteY1153" fmla="*/ 2144549 h 4651144"/>
              <a:gd name="connsiteX1154" fmla="*/ 4378855 w 7802028"/>
              <a:gd name="connsiteY1154" fmla="*/ 2156457 h 4651144"/>
              <a:gd name="connsiteX1155" fmla="*/ 4400361 w 7802028"/>
              <a:gd name="connsiteY1155" fmla="*/ 2149170 h 4651144"/>
              <a:gd name="connsiteX1156" fmla="*/ 4403027 w 7802028"/>
              <a:gd name="connsiteY1156" fmla="*/ 2155747 h 4651144"/>
              <a:gd name="connsiteX1157" fmla="*/ 4398761 w 7802028"/>
              <a:gd name="connsiteY1157" fmla="*/ 2143661 h 4651144"/>
              <a:gd name="connsiteX1158" fmla="*/ 4404982 w 7802028"/>
              <a:gd name="connsiteY1158" fmla="*/ 2133530 h 4651144"/>
              <a:gd name="connsiteX1159" fmla="*/ 4417246 w 7802028"/>
              <a:gd name="connsiteY1159" fmla="*/ 2084652 h 4651144"/>
              <a:gd name="connsiteX1160" fmla="*/ 4437152 w 7802028"/>
              <a:gd name="connsiteY1160" fmla="*/ 2040574 h 4651144"/>
              <a:gd name="connsiteX1161" fmla="*/ 4433420 w 7802028"/>
              <a:gd name="connsiteY1161" fmla="*/ 2001117 h 4651144"/>
              <a:gd name="connsiteX1162" fmla="*/ 4438752 w 7802028"/>
              <a:gd name="connsiteY1162" fmla="*/ 1991875 h 4651144"/>
              <a:gd name="connsiteX1163" fmla="*/ 4438752 w 7802028"/>
              <a:gd name="connsiteY1163" fmla="*/ 1982633 h 4651144"/>
              <a:gd name="connsiteX1164" fmla="*/ 4424177 w 7802028"/>
              <a:gd name="connsiteY1164" fmla="*/ 1990808 h 4651144"/>
              <a:gd name="connsiteX1165" fmla="*/ 4408892 w 7802028"/>
              <a:gd name="connsiteY1165" fmla="*/ 1983521 h 4651144"/>
              <a:gd name="connsiteX1166" fmla="*/ 4370501 w 7802028"/>
              <a:gd name="connsiteY1166" fmla="*/ 2006449 h 4651144"/>
              <a:gd name="connsiteX1167" fmla="*/ 4332111 w 7802028"/>
              <a:gd name="connsiteY1167" fmla="*/ 1983521 h 4651144"/>
              <a:gd name="connsiteX1168" fmla="*/ 4305273 w 7802028"/>
              <a:gd name="connsiteY1168" fmla="*/ 2004672 h 4651144"/>
              <a:gd name="connsiteX1169" fmla="*/ 4268482 w 7802028"/>
              <a:gd name="connsiteY1169" fmla="*/ 1988142 h 4651144"/>
              <a:gd name="connsiteX1170" fmla="*/ 4260128 w 7802028"/>
              <a:gd name="connsiteY1170" fmla="*/ 1988142 h 4651144"/>
              <a:gd name="connsiteX1171" fmla="*/ 4266171 w 7802028"/>
              <a:gd name="connsiteY1171" fmla="*/ 1982633 h 4651144"/>
              <a:gd name="connsiteX1172" fmla="*/ 4246976 w 7802028"/>
              <a:gd name="connsiteY1172" fmla="*/ 1954195 h 4651144"/>
              <a:gd name="connsiteX1173" fmla="*/ 4221026 w 7802028"/>
              <a:gd name="connsiteY1173" fmla="*/ 1936777 h 4651144"/>
              <a:gd name="connsiteX1174" fmla="*/ 4237022 w 7802028"/>
              <a:gd name="connsiteY1174" fmla="*/ 1911894 h 4651144"/>
              <a:gd name="connsiteX1175" fmla="*/ 4237022 w 7802028"/>
              <a:gd name="connsiteY1175" fmla="*/ 1900875 h 4651144"/>
              <a:gd name="connsiteX1176" fmla="*/ 4224048 w 7802028"/>
              <a:gd name="connsiteY1176" fmla="*/ 1896254 h 4651144"/>
              <a:gd name="connsiteX1177" fmla="*/ 4293009 w 7802028"/>
              <a:gd name="connsiteY1177" fmla="*/ 1865150 h 4651144"/>
              <a:gd name="connsiteX1178" fmla="*/ 4286966 w 7802028"/>
              <a:gd name="connsiteY1178" fmla="*/ 1854130 h 4651144"/>
              <a:gd name="connsiteX1179" fmla="*/ 4305451 w 7802028"/>
              <a:gd name="connsiteY1179" fmla="*/ 1849509 h 4651144"/>
              <a:gd name="connsiteX1180" fmla="*/ 4329089 w 7802028"/>
              <a:gd name="connsiteY1180" fmla="*/ 1849509 h 4651144"/>
              <a:gd name="connsiteX1181" fmla="*/ 4360548 w 7802028"/>
              <a:gd name="connsiteY1181" fmla="*/ 1831203 h 4651144"/>
              <a:gd name="connsiteX1182" fmla="*/ 4404982 w 7802028"/>
              <a:gd name="connsiteY1182" fmla="*/ 1823027 h 4651144"/>
              <a:gd name="connsiteX1183" fmla="*/ 4442662 w 7802028"/>
              <a:gd name="connsiteY1183" fmla="*/ 1836890 h 4651144"/>
              <a:gd name="connsiteX1184" fmla="*/ 4481052 w 7802028"/>
              <a:gd name="connsiteY1184" fmla="*/ 1855019 h 4651144"/>
              <a:gd name="connsiteX1185" fmla="*/ 4524775 w 7802028"/>
              <a:gd name="connsiteY1185" fmla="*/ 1855019 h 4651144"/>
              <a:gd name="connsiteX1186" fmla="*/ 4563166 w 7802028"/>
              <a:gd name="connsiteY1186" fmla="*/ 1833869 h 4651144"/>
              <a:gd name="connsiteX1187" fmla="*/ 4562277 w 7802028"/>
              <a:gd name="connsiteY1187" fmla="*/ 1834224 h 4651144"/>
              <a:gd name="connsiteX1188" fmla="*/ 4559256 w 7802028"/>
              <a:gd name="connsiteY1188" fmla="*/ 1834757 h 4651144"/>
              <a:gd name="connsiteX1189" fmla="*/ 4451904 w 7802028"/>
              <a:gd name="connsiteY1189" fmla="*/ 1717275 h 4651144"/>
              <a:gd name="connsiteX1190" fmla="*/ 4474832 w 7802028"/>
              <a:gd name="connsiteY1190" fmla="*/ 1673196 h 4651144"/>
              <a:gd name="connsiteX1191" fmla="*/ 4488695 w 7802028"/>
              <a:gd name="connsiteY1191" fmla="*/ 1657556 h 4651144"/>
              <a:gd name="connsiteX1192" fmla="*/ 4412091 w 7802028"/>
              <a:gd name="connsiteY1192" fmla="*/ 1698790 h 4651144"/>
              <a:gd name="connsiteX1193" fmla="*/ 4425066 w 7802028"/>
              <a:gd name="connsiteY1193" fmla="*/ 1712476 h 4651144"/>
              <a:gd name="connsiteX1194" fmla="*/ 4446572 w 7802028"/>
              <a:gd name="connsiteY1194" fmla="*/ 1716208 h 4651144"/>
              <a:gd name="connsiteX1195" fmla="*/ 4392896 w 7802028"/>
              <a:gd name="connsiteY1195" fmla="*/ 1744823 h 4651144"/>
              <a:gd name="connsiteX1196" fmla="*/ 4333177 w 7802028"/>
              <a:gd name="connsiteY1196" fmla="*/ 1675862 h 4651144"/>
              <a:gd name="connsiteX1197" fmla="*/ 4297808 w 7802028"/>
              <a:gd name="connsiteY1197" fmla="*/ 1705189 h 4651144"/>
              <a:gd name="connsiteX1198" fmla="*/ 4298696 w 7802028"/>
              <a:gd name="connsiteY1198" fmla="*/ 1719052 h 4651144"/>
              <a:gd name="connsiteX1199" fmla="*/ 4282878 w 7802028"/>
              <a:gd name="connsiteY1199" fmla="*/ 1734515 h 4651144"/>
              <a:gd name="connsiteX1200" fmla="*/ 4278079 w 7802028"/>
              <a:gd name="connsiteY1200" fmla="*/ 1747489 h 4651144"/>
              <a:gd name="connsiteX1201" fmla="*/ 4278079 w 7802028"/>
              <a:gd name="connsiteY1201" fmla="*/ 1771484 h 4651144"/>
              <a:gd name="connsiteX1202" fmla="*/ 4256573 w 7802028"/>
              <a:gd name="connsiteY1202" fmla="*/ 1811829 h 4651144"/>
              <a:gd name="connsiteX1203" fmla="*/ 4281989 w 7802028"/>
              <a:gd name="connsiteY1203" fmla="*/ 1851287 h 4651144"/>
              <a:gd name="connsiteX1204" fmla="*/ 4272036 w 7802028"/>
              <a:gd name="connsiteY1204" fmla="*/ 1855019 h 4651144"/>
              <a:gd name="connsiteX1205" fmla="*/ 4252841 w 7802028"/>
              <a:gd name="connsiteY1205" fmla="*/ 1857863 h 4651144"/>
              <a:gd name="connsiteX1206" fmla="*/ 4230624 w 7802028"/>
              <a:gd name="connsiteY1206" fmla="*/ 1875281 h 4651144"/>
              <a:gd name="connsiteX1207" fmla="*/ 4198454 w 7802028"/>
              <a:gd name="connsiteY1207" fmla="*/ 1856974 h 4651144"/>
              <a:gd name="connsiteX1208" fmla="*/ 4173038 w 7802028"/>
              <a:gd name="connsiteY1208" fmla="*/ 1868882 h 4651144"/>
              <a:gd name="connsiteX1209" fmla="*/ 4173038 w 7802028"/>
              <a:gd name="connsiteY1209" fmla="*/ 1889144 h 4651144"/>
              <a:gd name="connsiteX1210" fmla="*/ 4153131 w 7802028"/>
              <a:gd name="connsiteY1210" fmla="*/ 1875459 h 4651144"/>
              <a:gd name="connsiteX1211" fmla="*/ 4144778 w 7802028"/>
              <a:gd name="connsiteY1211" fmla="*/ 1885589 h 4651144"/>
              <a:gd name="connsiteX1212" fmla="*/ 4159174 w 7802028"/>
              <a:gd name="connsiteY1212" fmla="*/ 1905851 h 4651144"/>
              <a:gd name="connsiteX1213" fmla="*/ 4156153 w 7802028"/>
              <a:gd name="connsiteY1213" fmla="*/ 1916871 h 4651144"/>
              <a:gd name="connsiteX1214" fmla="*/ 4182991 w 7802028"/>
              <a:gd name="connsiteY1214" fmla="*/ 1942642 h 4651144"/>
              <a:gd name="connsiteX1215" fmla="*/ 4186013 w 7802028"/>
              <a:gd name="connsiteY1215" fmla="*/ 1950996 h 4651144"/>
              <a:gd name="connsiteX1216" fmla="*/ 4173038 w 7802028"/>
              <a:gd name="connsiteY1216" fmla="*/ 1956506 h 4651144"/>
              <a:gd name="connsiteX1217" fmla="*/ 4171438 w 7802028"/>
              <a:gd name="connsiteY1217" fmla="*/ 1956506 h 4651144"/>
              <a:gd name="connsiteX1218" fmla="*/ 4151532 w 7802028"/>
              <a:gd name="connsiteY1218" fmla="*/ 1942642 h 4651144"/>
              <a:gd name="connsiteX1219" fmla="*/ 4151532 w 7802028"/>
              <a:gd name="connsiteY1219" fmla="*/ 1950107 h 4651144"/>
              <a:gd name="connsiteX1220" fmla="*/ 4156153 w 7802028"/>
              <a:gd name="connsiteY1220" fmla="*/ 1965748 h 4651144"/>
              <a:gd name="connsiteX1221" fmla="*/ 4156153 w 7802028"/>
              <a:gd name="connsiteY1221" fmla="*/ 1986898 h 4651144"/>
              <a:gd name="connsiteX1222" fmla="*/ 4145489 w 7802028"/>
              <a:gd name="connsiteY1222" fmla="*/ 1986898 h 4651144"/>
              <a:gd name="connsiteX1223" fmla="*/ 4122561 w 7802028"/>
              <a:gd name="connsiteY1223" fmla="*/ 1956683 h 4651144"/>
              <a:gd name="connsiteX1224" fmla="*/ 4132514 w 7802028"/>
              <a:gd name="connsiteY1224" fmla="*/ 1942820 h 4651144"/>
              <a:gd name="connsiteX1225" fmla="*/ 4119362 w 7802028"/>
              <a:gd name="connsiteY1225" fmla="*/ 1942820 h 4651144"/>
              <a:gd name="connsiteX1226" fmla="*/ 4114741 w 7802028"/>
              <a:gd name="connsiteY1226" fmla="*/ 1932689 h 4651144"/>
              <a:gd name="connsiteX1227" fmla="*/ 4098745 w 7802028"/>
              <a:gd name="connsiteY1227" fmla="*/ 1903363 h 4651144"/>
              <a:gd name="connsiteX1228" fmla="*/ 4077239 w 7802028"/>
              <a:gd name="connsiteY1228" fmla="*/ 1864795 h 4651144"/>
              <a:gd name="connsiteX1229" fmla="*/ 4077239 w 7802028"/>
              <a:gd name="connsiteY1229" fmla="*/ 1840800 h 4651144"/>
              <a:gd name="connsiteX1230" fmla="*/ 4049690 w 7802028"/>
              <a:gd name="connsiteY1230" fmla="*/ 1802232 h 4651144"/>
              <a:gd name="connsiteX1231" fmla="*/ 4026762 w 7802028"/>
              <a:gd name="connsiteY1231" fmla="*/ 1781970 h 4651144"/>
              <a:gd name="connsiteX1232" fmla="*/ 4015920 w 7802028"/>
              <a:gd name="connsiteY1232" fmla="*/ 1781970 h 4651144"/>
              <a:gd name="connsiteX1233" fmla="*/ 3979840 w 7802028"/>
              <a:gd name="connsiteY1233" fmla="*/ 1729538 h 4651144"/>
              <a:gd name="connsiteX1234" fmla="*/ 3956912 w 7802028"/>
              <a:gd name="connsiteY1234" fmla="*/ 1729538 h 4651144"/>
              <a:gd name="connsiteX1235" fmla="*/ 3946959 w 7802028"/>
              <a:gd name="connsiteY1235" fmla="*/ 1704655 h 4651144"/>
              <a:gd name="connsiteX1236" fmla="*/ 3921721 w 7802028"/>
              <a:gd name="connsiteY1236" fmla="*/ 1721185 h 4651144"/>
              <a:gd name="connsiteX1237" fmla="*/ 3925631 w 7802028"/>
              <a:gd name="connsiteY1237" fmla="*/ 1726694 h 4651144"/>
              <a:gd name="connsiteX1238" fmla="*/ 3922432 w 7802028"/>
              <a:gd name="connsiteY1238" fmla="*/ 1743224 h 4651144"/>
              <a:gd name="connsiteX1239" fmla="*/ 3938428 w 7802028"/>
              <a:gd name="connsiteY1239" fmla="*/ 1766152 h 4651144"/>
              <a:gd name="connsiteX1240" fmla="*/ 3958512 w 7802028"/>
              <a:gd name="connsiteY1240" fmla="*/ 1794589 h 4651144"/>
              <a:gd name="connsiteX1241" fmla="*/ 3973086 w 7802028"/>
              <a:gd name="connsiteY1241" fmla="*/ 1825693 h 4651144"/>
              <a:gd name="connsiteX1242" fmla="*/ 4003834 w 7802028"/>
              <a:gd name="connsiteY1242" fmla="*/ 1827470 h 4651144"/>
              <a:gd name="connsiteX1243" fmla="*/ 4002412 w 7802028"/>
              <a:gd name="connsiteY1243" fmla="*/ 1834757 h 4651144"/>
              <a:gd name="connsiteX1244" fmla="*/ 4022319 w 7802028"/>
              <a:gd name="connsiteY1244" fmla="*/ 1853242 h 4651144"/>
              <a:gd name="connsiteX1245" fmla="*/ 4053778 w 7802028"/>
              <a:gd name="connsiteY1245" fmla="*/ 1888966 h 4651144"/>
              <a:gd name="connsiteX1246" fmla="*/ 4029073 w 7802028"/>
              <a:gd name="connsiteY1246" fmla="*/ 1875281 h 4651144"/>
              <a:gd name="connsiteX1247" fmla="*/ 4012188 w 7802028"/>
              <a:gd name="connsiteY1247" fmla="*/ 1890033 h 4651144"/>
              <a:gd name="connsiteX1248" fmla="*/ 4026051 w 7802028"/>
              <a:gd name="connsiteY1248" fmla="*/ 1916693 h 4651144"/>
              <a:gd name="connsiteX1249" fmla="*/ 4016098 w 7802028"/>
              <a:gd name="connsiteY1249" fmla="*/ 1921314 h 4651144"/>
              <a:gd name="connsiteX1250" fmla="*/ 4000102 w 7802028"/>
              <a:gd name="connsiteY1250" fmla="*/ 1948863 h 4651144"/>
              <a:gd name="connsiteX1251" fmla="*/ 3991570 w 7802028"/>
              <a:gd name="connsiteY1251" fmla="*/ 1942465 h 4651144"/>
              <a:gd name="connsiteX1252" fmla="*/ 4004545 w 7802028"/>
              <a:gd name="connsiteY1252" fmla="*/ 1917582 h 4651144"/>
              <a:gd name="connsiteX1253" fmla="*/ 3996903 w 7802028"/>
              <a:gd name="connsiteY1253" fmla="*/ 1891988 h 4651144"/>
              <a:gd name="connsiteX1254" fmla="*/ 3975574 w 7802028"/>
              <a:gd name="connsiteY1254" fmla="*/ 1864617 h 4651144"/>
              <a:gd name="connsiteX1255" fmla="*/ 3961000 w 7802028"/>
              <a:gd name="connsiteY1255" fmla="*/ 1855197 h 4651144"/>
              <a:gd name="connsiteX1256" fmla="*/ 3918877 w 7802028"/>
              <a:gd name="connsiteY1256" fmla="*/ 1824982 h 4651144"/>
              <a:gd name="connsiteX1257" fmla="*/ 3900392 w 7802028"/>
              <a:gd name="connsiteY1257" fmla="*/ 1808452 h 4651144"/>
              <a:gd name="connsiteX1258" fmla="*/ 3852937 w 7802028"/>
              <a:gd name="connsiteY1258" fmla="*/ 1749622 h 4651144"/>
              <a:gd name="connsiteX1259" fmla="*/ 3831431 w 7802028"/>
              <a:gd name="connsiteY1259" fmla="*/ 1765263 h 4651144"/>
              <a:gd name="connsiteX1260" fmla="*/ 3790019 w 7802028"/>
              <a:gd name="connsiteY1260" fmla="*/ 1789968 h 4651144"/>
              <a:gd name="connsiteX1261" fmla="*/ 3747007 w 7802028"/>
              <a:gd name="connsiteY1261" fmla="*/ 1779837 h 4651144"/>
              <a:gd name="connsiteX1262" fmla="*/ 3723191 w 7802028"/>
              <a:gd name="connsiteY1262" fmla="*/ 1802943 h 4651144"/>
              <a:gd name="connsiteX1263" fmla="*/ 3727812 w 7802028"/>
              <a:gd name="connsiteY1263" fmla="*/ 1823027 h 4651144"/>
              <a:gd name="connsiteX1264" fmla="*/ 3690132 w 7802028"/>
              <a:gd name="connsiteY1264" fmla="*/ 1852531 h 4651144"/>
              <a:gd name="connsiteX1265" fmla="*/ 3654052 w 7802028"/>
              <a:gd name="connsiteY1265" fmla="*/ 1914027 h 4651144"/>
              <a:gd name="connsiteX1266" fmla="*/ 3661695 w 7802028"/>
              <a:gd name="connsiteY1266" fmla="*/ 1925935 h 4651144"/>
              <a:gd name="connsiteX1267" fmla="*/ 3631124 w 7802028"/>
              <a:gd name="connsiteY1267" fmla="*/ 1964504 h 4651144"/>
              <a:gd name="connsiteX1268" fmla="*/ 3604997 w 7802028"/>
              <a:gd name="connsiteY1268" fmla="*/ 1987609 h 4651144"/>
              <a:gd name="connsiteX1269" fmla="*/ 3604997 w 7802028"/>
              <a:gd name="connsiteY1269" fmla="*/ 1988498 h 4651144"/>
              <a:gd name="connsiteX1270" fmla="*/ 3581181 w 7802028"/>
              <a:gd name="connsiteY1270" fmla="*/ 1990453 h 4651144"/>
              <a:gd name="connsiteX1271" fmla="*/ 3535858 w 7802028"/>
              <a:gd name="connsiteY1271" fmla="*/ 2008760 h 4651144"/>
              <a:gd name="connsiteX1272" fmla="*/ 3505999 w 7802028"/>
              <a:gd name="connsiteY1272" fmla="*/ 1974812 h 4651144"/>
              <a:gd name="connsiteX1273" fmla="*/ 3472940 w 7802028"/>
              <a:gd name="connsiteY1273" fmla="*/ 1981211 h 4651144"/>
              <a:gd name="connsiteX1274" fmla="*/ 3466897 w 7802028"/>
              <a:gd name="connsiteY1274" fmla="*/ 1973924 h 4651144"/>
              <a:gd name="connsiteX1275" fmla="*/ 3466897 w 7802028"/>
              <a:gd name="connsiteY1275" fmla="*/ 1937133 h 4651144"/>
              <a:gd name="connsiteX1276" fmla="*/ 3454633 w 7802028"/>
              <a:gd name="connsiteY1276" fmla="*/ 1924336 h 4651144"/>
              <a:gd name="connsiteX1277" fmla="*/ 3462987 w 7802028"/>
              <a:gd name="connsiteY1277" fmla="*/ 1903363 h 4651144"/>
              <a:gd name="connsiteX1278" fmla="*/ 3469918 w 7802028"/>
              <a:gd name="connsiteY1278" fmla="*/ 1832624 h 4651144"/>
              <a:gd name="connsiteX1279" fmla="*/ 3461565 w 7802028"/>
              <a:gd name="connsiteY1279" fmla="*/ 1797611 h 4651144"/>
              <a:gd name="connsiteX1280" fmla="*/ 3492135 w 7802028"/>
              <a:gd name="connsiteY1280" fmla="*/ 1772728 h 4651144"/>
              <a:gd name="connsiteX1281" fmla="*/ 3503688 w 7802028"/>
              <a:gd name="connsiteY1281" fmla="*/ 1776460 h 4651144"/>
              <a:gd name="connsiteX1282" fmla="*/ 3538169 w 7802028"/>
              <a:gd name="connsiteY1282" fmla="*/ 1776460 h 4651144"/>
              <a:gd name="connsiteX1283" fmla="*/ 3551143 w 7802028"/>
              <a:gd name="connsiteY1283" fmla="*/ 1781970 h 4651144"/>
              <a:gd name="connsiteX1284" fmla="*/ 3587934 w 7802028"/>
              <a:gd name="connsiteY1284" fmla="*/ 1781970 h 4651144"/>
              <a:gd name="connsiteX1285" fmla="*/ 3609440 w 7802028"/>
              <a:gd name="connsiteY1285" fmla="*/ 1785525 h 4651144"/>
              <a:gd name="connsiteX1286" fmla="*/ 3628636 w 7802028"/>
              <a:gd name="connsiteY1286" fmla="*/ 1781081 h 4651144"/>
              <a:gd name="connsiteX1287" fmla="*/ 3638589 w 7802028"/>
              <a:gd name="connsiteY1287" fmla="*/ 1739669 h 4651144"/>
              <a:gd name="connsiteX1288" fmla="*/ 3637878 w 7802028"/>
              <a:gd name="connsiteY1288" fmla="*/ 1714253 h 4651144"/>
              <a:gd name="connsiteX1289" fmla="*/ 3636456 w 7802028"/>
              <a:gd name="connsiteY1289" fmla="*/ 1715675 h 4651144"/>
              <a:gd name="connsiteX1290" fmla="*/ 3639478 w 7802028"/>
              <a:gd name="connsiteY1290" fmla="*/ 1701989 h 4651144"/>
              <a:gd name="connsiteX1291" fmla="*/ 3634856 w 7802028"/>
              <a:gd name="connsiteY1291" fmla="*/ 1688126 h 4651144"/>
              <a:gd name="connsiteX1292" fmla="*/ 3614950 w 7802028"/>
              <a:gd name="connsiteY1292" fmla="*/ 1656845 h 4651144"/>
              <a:gd name="connsiteX1293" fmla="*/ 3605886 w 7802028"/>
              <a:gd name="connsiteY1293" fmla="*/ 1650446 h 4651144"/>
              <a:gd name="connsiteX1294" fmla="*/ 3559852 w 7802028"/>
              <a:gd name="connsiteY1294" fmla="*/ 1624675 h 4651144"/>
              <a:gd name="connsiteX1295" fmla="*/ 3559141 w 7802028"/>
              <a:gd name="connsiteY1295" fmla="*/ 1621120 h 4651144"/>
              <a:gd name="connsiteX1296" fmla="*/ 3588290 w 7802028"/>
              <a:gd name="connsiteY1296" fmla="*/ 1604591 h 4651144"/>
              <a:gd name="connsiteX1297" fmla="*/ 3609085 w 7802028"/>
              <a:gd name="connsiteY1297" fmla="*/ 1613833 h 4651144"/>
              <a:gd name="connsiteX1298" fmla="*/ 3626681 w 7802028"/>
              <a:gd name="connsiteY1298" fmla="*/ 1609212 h 4651144"/>
              <a:gd name="connsiteX1299" fmla="*/ 3626681 w 7802028"/>
              <a:gd name="connsiteY1299" fmla="*/ 1602813 h 4651144"/>
              <a:gd name="connsiteX1300" fmla="*/ 3622771 w 7802028"/>
              <a:gd name="connsiteY1300" fmla="*/ 1584329 h 4651144"/>
              <a:gd name="connsiteX1301" fmla="*/ 3622771 w 7802028"/>
              <a:gd name="connsiteY1301" fmla="*/ 1576864 h 4651144"/>
              <a:gd name="connsiteX1302" fmla="*/ 3630413 w 7802028"/>
              <a:gd name="connsiteY1302" fmla="*/ 1576864 h 4651144"/>
              <a:gd name="connsiteX1303" fmla="*/ 3653341 w 7802028"/>
              <a:gd name="connsiteY1303" fmla="*/ 1588772 h 4651144"/>
              <a:gd name="connsiteX1304" fmla="*/ 3666316 w 7802028"/>
              <a:gd name="connsiteY1304" fmla="*/ 1575087 h 4651144"/>
              <a:gd name="connsiteX1305" fmla="*/ 3700085 w 7802028"/>
              <a:gd name="connsiteY1305" fmla="*/ 1532786 h 4651144"/>
              <a:gd name="connsiteX1306" fmla="*/ 3710749 w 7802028"/>
              <a:gd name="connsiteY1306" fmla="*/ 1530831 h 4651144"/>
              <a:gd name="connsiteX1307" fmla="*/ 3748962 w 7802028"/>
              <a:gd name="connsiteY1307" fmla="*/ 1510747 h 4651144"/>
              <a:gd name="connsiteX1308" fmla="*/ 3752872 w 7802028"/>
              <a:gd name="connsiteY1308" fmla="*/ 1481243 h 4651144"/>
              <a:gd name="connsiteX1309" fmla="*/ 3760515 w 7802028"/>
              <a:gd name="connsiteY1309" fmla="*/ 1471112 h 4651144"/>
              <a:gd name="connsiteX1310" fmla="*/ 3799617 w 7802028"/>
              <a:gd name="connsiteY1310" fmla="*/ 1443563 h 4651144"/>
              <a:gd name="connsiteX1311" fmla="*/ 3810281 w 7802028"/>
              <a:gd name="connsiteY1311" fmla="*/ 1443563 h 4651144"/>
              <a:gd name="connsiteX1312" fmla="*/ 3816324 w 7802028"/>
              <a:gd name="connsiteY1312" fmla="*/ 1437164 h 4651144"/>
              <a:gd name="connsiteX1313" fmla="*/ 3835519 w 7802028"/>
              <a:gd name="connsiteY1313" fmla="*/ 1436098 h 4651144"/>
              <a:gd name="connsiteX1314" fmla="*/ 3852404 w 7802028"/>
              <a:gd name="connsiteY1314" fmla="*/ 1420457 h 4651144"/>
              <a:gd name="connsiteX1315" fmla="*/ 3847072 w 7802028"/>
              <a:gd name="connsiteY1315" fmla="*/ 1397352 h 4651144"/>
              <a:gd name="connsiteX1316" fmla="*/ 3831609 w 7802028"/>
              <a:gd name="connsiteY1316" fmla="*/ 1343143 h 4651144"/>
              <a:gd name="connsiteX1317" fmla="*/ 3880664 w 7802028"/>
              <a:gd name="connsiteY1317" fmla="*/ 1285379 h 4651144"/>
              <a:gd name="connsiteX1318" fmla="*/ 3880664 w 7802028"/>
              <a:gd name="connsiteY1318" fmla="*/ 1296398 h 4651144"/>
              <a:gd name="connsiteX1319" fmla="*/ 3876043 w 7802028"/>
              <a:gd name="connsiteY1319" fmla="*/ 1320215 h 4651144"/>
              <a:gd name="connsiteX1320" fmla="*/ 3890617 w 7802028"/>
              <a:gd name="connsiteY1320" fmla="*/ 1330346 h 4651144"/>
              <a:gd name="connsiteX1321" fmla="*/ 3890617 w 7802028"/>
              <a:gd name="connsiteY1321" fmla="*/ 1337633 h 4651144"/>
              <a:gd name="connsiteX1322" fmla="*/ 3881375 w 7802028"/>
              <a:gd name="connsiteY1322" fmla="*/ 1346875 h 4651144"/>
              <a:gd name="connsiteX1323" fmla="*/ 3864490 w 7802028"/>
              <a:gd name="connsiteY1323" fmla="*/ 1380822 h 4651144"/>
              <a:gd name="connsiteX1324" fmla="*/ 3872843 w 7802028"/>
              <a:gd name="connsiteY1324" fmla="*/ 1397174 h 4651144"/>
              <a:gd name="connsiteX1325" fmla="*/ 3872843 w 7802028"/>
              <a:gd name="connsiteY1325" fmla="*/ 1407305 h 4651144"/>
              <a:gd name="connsiteX1326" fmla="*/ 3891328 w 7802028"/>
              <a:gd name="connsiteY1326" fmla="*/ 1411037 h 4651144"/>
              <a:gd name="connsiteX1327" fmla="*/ 3896660 w 7802028"/>
              <a:gd name="connsiteY1327" fmla="*/ 1422057 h 4651144"/>
              <a:gd name="connsiteX1328" fmla="*/ 3949625 w 7802028"/>
              <a:gd name="connsiteY1328" fmla="*/ 1403572 h 4651144"/>
              <a:gd name="connsiteX1329" fmla="*/ 3945004 w 7802028"/>
              <a:gd name="connsiteY1329" fmla="*/ 1413703 h 4651144"/>
              <a:gd name="connsiteX1330" fmla="*/ 3957979 w 7802028"/>
              <a:gd name="connsiteY1330" fmla="*/ 1426500 h 4651144"/>
              <a:gd name="connsiteX1331" fmla="*/ 3970953 w 7802028"/>
              <a:gd name="connsiteY1331" fmla="*/ 1418324 h 4651144"/>
              <a:gd name="connsiteX1332" fmla="*/ 4005434 w 7802028"/>
              <a:gd name="connsiteY1332" fmla="*/ 1407127 h 4651144"/>
              <a:gd name="connsiteX1333" fmla="*/ 4033871 w 7802028"/>
              <a:gd name="connsiteY1333" fmla="*/ 1389709 h 4651144"/>
              <a:gd name="connsiteX1334" fmla="*/ 4059998 w 7802028"/>
              <a:gd name="connsiteY1334" fmla="*/ 1393442 h 4651144"/>
              <a:gd name="connsiteX1335" fmla="*/ 4056977 w 7802028"/>
              <a:gd name="connsiteY1335" fmla="*/ 1403572 h 4651144"/>
              <a:gd name="connsiteX1336" fmla="*/ 4084526 w 7802028"/>
              <a:gd name="connsiteY1336" fmla="*/ 1401440 h 4651144"/>
              <a:gd name="connsiteX1337" fmla="*/ 4110475 w 7802028"/>
              <a:gd name="connsiteY1337" fmla="*/ 1338344 h 4651144"/>
              <a:gd name="connsiteX1338" fmla="*/ 4141223 w 7802028"/>
              <a:gd name="connsiteY1338" fmla="*/ 1274004 h 4651144"/>
              <a:gd name="connsiteX1339" fmla="*/ 4171794 w 7802028"/>
              <a:gd name="connsiteY1339" fmla="*/ 1296931 h 4651144"/>
              <a:gd name="connsiteX1340" fmla="*/ 4162729 w 7802028"/>
              <a:gd name="connsiteY1340" fmla="*/ 1236857 h 4651144"/>
              <a:gd name="connsiteX1341" fmla="*/ 4206452 w 7802028"/>
              <a:gd name="connsiteY1341" fmla="*/ 1205043 h 4651144"/>
              <a:gd name="connsiteX1342" fmla="*/ 4244843 w 7802028"/>
              <a:gd name="connsiteY1342" fmla="*/ 1211441 h 4651144"/>
              <a:gd name="connsiteX1343" fmla="*/ 4286966 w 7802028"/>
              <a:gd name="connsiteY1343" fmla="*/ 1191179 h 4651144"/>
              <a:gd name="connsiteX1344" fmla="*/ 4267771 w 7802028"/>
              <a:gd name="connsiteY1344" fmla="*/ 1159009 h 4651144"/>
              <a:gd name="connsiteX1345" fmla="*/ 4210362 w 7802028"/>
              <a:gd name="connsiteY1345" fmla="*/ 1177494 h 4651144"/>
              <a:gd name="connsiteX1346" fmla="*/ 4164329 w 7802028"/>
              <a:gd name="connsiteY1346" fmla="*/ 1191357 h 4651144"/>
              <a:gd name="connsiteX1347" fmla="*/ 4147622 w 7802028"/>
              <a:gd name="connsiteY1347" fmla="*/ 1179271 h 4651144"/>
              <a:gd name="connsiteX1348" fmla="*/ 4114563 w 7802028"/>
              <a:gd name="connsiteY1348" fmla="*/ 1147279 h 4651144"/>
              <a:gd name="connsiteX1349" fmla="*/ 4125227 w 7802028"/>
              <a:gd name="connsiteY1349" fmla="*/ 1127017 h 4651144"/>
              <a:gd name="connsiteX1350" fmla="*/ 4110653 w 7802028"/>
              <a:gd name="connsiteY1350" fmla="*/ 1092003 h 4651144"/>
              <a:gd name="connsiteX1351" fmla="*/ 4110653 w 7802028"/>
              <a:gd name="connsiteY1351" fmla="*/ 1073697 h 4651144"/>
              <a:gd name="connsiteX1352" fmla="*/ 4179614 w 7802028"/>
              <a:gd name="connsiteY1352" fmla="*/ 1009356 h 4651144"/>
              <a:gd name="connsiteX1353" fmla="*/ 4208585 w 7802028"/>
              <a:gd name="connsiteY1353" fmla="*/ 981808 h 4651144"/>
              <a:gd name="connsiteX1354" fmla="*/ 4164151 w 7802028"/>
              <a:gd name="connsiteY1354" fmla="*/ 954259 h 4651144"/>
              <a:gd name="connsiteX1355" fmla="*/ 4118296 w 7802028"/>
              <a:gd name="connsiteY1355" fmla="*/ 991050 h 4651144"/>
              <a:gd name="connsiteX1356" fmla="*/ 4118296 w 7802028"/>
              <a:gd name="connsiteY1356" fmla="*/ 1012200 h 4651144"/>
              <a:gd name="connsiteX1357" fmla="*/ 4066930 w 7802028"/>
              <a:gd name="connsiteY1357" fmla="*/ 1062677 h 4651144"/>
              <a:gd name="connsiteX1358" fmla="*/ 4032450 w 7802028"/>
              <a:gd name="connsiteY1358" fmla="*/ 1092003 h 4651144"/>
              <a:gd name="connsiteX1359" fmla="*/ 4022496 w 7802028"/>
              <a:gd name="connsiteY1359" fmla="*/ 1128794 h 4651144"/>
              <a:gd name="connsiteX1360" fmla="*/ 4022496 w 7802028"/>
              <a:gd name="connsiteY1360" fmla="*/ 1147279 h 4651144"/>
              <a:gd name="connsiteX1361" fmla="*/ 4028539 w 7802028"/>
              <a:gd name="connsiteY1361" fmla="*/ 1163808 h 4651144"/>
              <a:gd name="connsiteX1362" fmla="*/ 4063020 w 7802028"/>
              <a:gd name="connsiteY1362" fmla="*/ 1200599 h 4651144"/>
              <a:gd name="connsiteX1363" fmla="*/ 4032450 w 7802028"/>
              <a:gd name="connsiteY1363" fmla="*/ 1237390 h 4651144"/>
              <a:gd name="connsiteX1364" fmla="*/ 4010944 w 7802028"/>
              <a:gd name="connsiteY1364" fmla="*/ 1283246 h 4651144"/>
              <a:gd name="connsiteX1365" fmla="*/ 4022496 w 7802028"/>
              <a:gd name="connsiteY1365" fmla="*/ 1298887 h 4651144"/>
              <a:gd name="connsiteX1366" fmla="*/ 3999569 w 7802028"/>
              <a:gd name="connsiteY1366" fmla="*/ 1342965 h 4651144"/>
              <a:gd name="connsiteX1367" fmla="*/ 3978951 w 7802028"/>
              <a:gd name="connsiteY1367" fmla="*/ 1342965 h 4651144"/>
              <a:gd name="connsiteX1368" fmla="*/ 3941982 w 7802028"/>
              <a:gd name="connsiteY1368" fmla="*/ 1372469 h 4651144"/>
              <a:gd name="connsiteX1369" fmla="*/ 3925098 w 7802028"/>
              <a:gd name="connsiteY1369" fmla="*/ 1329457 h 4651144"/>
              <a:gd name="connsiteX1370" fmla="*/ 3926519 w 7802028"/>
              <a:gd name="connsiteY1370" fmla="*/ 1320215 h 4651144"/>
              <a:gd name="connsiteX1371" fmla="*/ 3909635 w 7802028"/>
              <a:gd name="connsiteY1371" fmla="*/ 1271515 h 4651144"/>
              <a:gd name="connsiteX1372" fmla="*/ 3894349 w 7802028"/>
              <a:gd name="connsiteY1372" fmla="*/ 1237568 h 4651144"/>
              <a:gd name="connsiteX1373" fmla="*/ 3898082 w 7802028"/>
              <a:gd name="connsiteY1373" fmla="*/ 1224416 h 4651144"/>
              <a:gd name="connsiteX1374" fmla="*/ 3882797 w 7802028"/>
              <a:gd name="connsiteY1374" fmla="*/ 1202554 h 4651144"/>
              <a:gd name="connsiteX1375" fmla="*/ 3809925 w 7802028"/>
              <a:gd name="connsiteY1375" fmla="*/ 1265117 h 4651144"/>
              <a:gd name="connsiteX1376" fmla="*/ 3775445 w 7802028"/>
              <a:gd name="connsiteY1376" fmla="*/ 1239345 h 4651144"/>
              <a:gd name="connsiteX1377" fmla="*/ 3788597 w 7802028"/>
              <a:gd name="connsiteY1377" fmla="*/ 1225482 h 4651144"/>
              <a:gd name="connsiteX1378" fmla="*/ 3788597 w 7802028"/>
              <a:gd name="connsiteY1378" fmla="*/ 1211796 h 4651144"/>
              <a:gd name="connsiteX1379" fmla="*/ 3768513 w 7802028"/>
              <a:gd name="connsiteY1379" fmla="*/ 1216418 h 4651144"/>
              <a:gd name="connsiteX1380" fmla="*/ 3780777 w 7802028"/>
              <a:gd name="connsiteY1380" fmla="*/ 1192601 h 4651144"/>
              <a:gd name="connsiteX1381" fmla="*/ 3767802 w 7802028"/>
              <a:gd name="connsiteY1381" fmla="*/ 1127372 h 4651144"/>
              <a:gd name="connsiteX1382" fmla="*/ 3784509 w 7802028"/>
              <a:gd name="connsiteY1382" fmla="*/ 1106222 h 4651144"/>
              <a:gd name="connsiteX1383" fmla="*/ 3818990 w 7802028"/>
              <a:gd name="connsiteY1383" fmla="*/ 1074052 h 4651144"/>
              <a:gd name="connsiteX1384" fmla="*/ 3863424 w 7802028"/>
              <a:gd name="connsiteY1384" fmla="*/ 1051124 h 4651144"/>
              <a:gd name="connsiteX1385" fmla="*/ 3844939 w 7802028"/>
              <a:gd name="connsiteY1385" fmla="*/ 1044726 h 4651144"/>
              <a:gd name="connsiteX1386" fmla="*/ 3914789 w 7802028"/>
              <a:gd name="connsiteY1386" fmla="*/ 980386 h 4651144"/>
              <a:gd name="connsiteX1387" fmla="*/ 3928652 w 7802028"/>
              <a:gd name="connsiteY1387" fmla="*/ 943595 h 4651144"/>
              <a:gd name="connsiteX1388" fmla="*/ 3936295 w 7802028"/>
              <a:gd name="connsiteY1388" fmla="*/ 922444 h 4651144"/>
              <a:gd name="connsiteX1389" fmla="*/ 3972375 w 7802028"/>
              <a:gd name="connsiteY1389" fmla="*/ 883876 h 4651144"/>
              <a:gd name="connsiteX1390" fmla="*/ 4013787 w 7802028"/>
              <a:gd name="connsiteY1390" fmla="*/ 825934 h 4651144"/>
              <a:gd name="connsiteX1391" fmla="*/ 3968465 w 7802028"/>
              <a:gd name="connsiteY1391" fmla="*/ 842463 h 4651144"/>
              <a:gd name="connsiteX1392" fmla="*/ 3983928 w 7802028"/>
              <a:gd name="connsiteY1392" fmla="*/ 829666 h 4651144"/>
              <a:gd name="connsiteX1393" fmla="*/ 3972375 w 7802028"/>
              <a:gd name="connsiteY1393" fmla="*/ 826823 h 4651144"/>
              <a:gd name="connsiteX1394" fmla="*/ 3983928 w 7802028"/>
              <a:gd name="connsiteY1394" fmla="*/ 812248 h 4651144"/>
              <a:gd name="connsiteX1395" fmla="*/ 3990149 w 7802028"/>
              <a:gd name="connsiteY1395" fmla="*/ 814914 h 4651144"/>
              <a:gd name="connsiteX1396" fmla="*/ 3997080 w 7802028"/>
              <a:gd name="connsiteY1396" fmla="*/ 803006 h 4651144"/>
              <a:gd name="connsiteX1397" fmla="*/ 3999391 w 7802028"/>
              <a:gd name="connsiteY1397" fmla="*/ 819536 h 4651144"/>
              <a:gd name="connsiteX1398" fmla="*/ 4024629 w 7802028"/>
              <a:gd name="connsiteY1398" fmla="*/ 828778 h 4651144"/>
              <a:gd name="connsiteX1399" fmla="*/ 4038492 w 7802028"/>
              <a:gd name="connsiteY1399" fmla="*/ 805850 h 4651144"/>
              <a:gd name="connsiteX1400" fmla="*/ 4026229 w 7802028"/>
              <a:gd name="connsiteY1400" fmla="*/ 804073 h 4651144"/>
              <a:gd name="connsiteX1401" fmla="*/ 4043825 w 7802028"/>
              <a:gd name="connsiteY1401" fmla="*/ 789321 h 4651144"/>
              <a:gd name="connsiteX1402" fmla="*/ 4059110 w 7802028"/>
              <a:gd name="connsiteY1402" fmla="*/ 787543 h 4651144"/>
              <a:gd name="connsiteX1403" fmla="*/ 4053067 w 7802028"/>
              <a:gd name="connsiteY1403" fmla="*/ 780256 h 4651144"/>
              <a:gd name="connsiteX1404" fmla="*/ 4085948 w 7802028"/>
              <a:gd name="connsiteY1404" fmla="*/ 769237 h 4651144"/>
              <a:gd name="connsiteX1405" fmla="*/ 4085948 w 7802028"/>
              <a:gd name="connsiteY1405" fmla="*/ 780256 h 4651144"/>
              <a:gd name="connsiteX1406" fmla="*/ 4114385 w 7802028"/>
              <a:gd name="connsiteY1406" fmla="*/ 755551 h 4651144"/>
              <a:gd name="connsiteX1407" fmla="*/ 4114385 w 7802028"/>
              <a:gd name="connsiteY1407" fmla="*/ 771192 h 4651144"/>
              <a:gd name="connsiteX1408" fmla="*/ 4151176 w 7802028"/>
              <a:gd name="connsiteY1408" fmla="*/ 745420 h 4651144"/>
              <a:gd name="connsiteX1409" fmla="*/ 4139624 w 7802028"/>
              <a:gd name="connsiteY1409" fmla="*/ 734401 h 4651144"/>
              <a:gd name="connsiteX1410" fmla="*/ 4155620 w 7802028"/>
              <a:gd name="connsiteY1410" fmla="*/ 720715 h 4651144"/>
              <a:gd name="connsiteX1411" fmla="*/ 4171794 w 7802028"/>
              <a:gd name="connsiteY1411" fmla="*/ 734401 h 4651144"/>
              <a:gd name="connsiteX1412" fmla="*/ 4212495 w 7802028"/>
              <a:gd name="connsiteY1412" fmla="*/ 723381 h 4651144"/>
              <a:gd name="connsiteX1413" fmla="*/ 4196321 w 7802028"/>
              <a:gd name="connsiteY1413" fmla="*/ 752707 h 4651144"/>
              <a:gd name="connsiteX1414" fmla="*/ 4229202 w 7802028"/>
              <a:gd name="connsiteY1414" fmla="*/ 725158 h 4651144"/>
              <a:gd name="connsiteX1415" fmla="*/ 4233112 w 7802028"/>
              <a:gd name="connsiteY1415" fmla="*/ 741688 h 4651144"/>
              <a:gd name="connsiteX1416" fmla="*/ 4262261 w 7802028"/>
              <a:gd name="connsiteY1416" fmla="*/ 715916 h 4651144"/>
              <a:gd name="connsiteX1417" fmla="*/ 4269904 w 7802028"/>
              <a:gd name="connsiteY1417" fmla="*/ 737067 h 4651144"/>
              <a:gd name="connsiteX1418" fmla="*/ 4281456 w 7802028"/>
              <a:gd name="connsiteY1418" fmla="*/ 723203 h 4651144"/>
              <a:gd name="connsiteX1419" fmla="*/ 4308294 w 7802028"/>
              <a:gd name="connsiteY1419" fmla="*/ 737955 h 4651144"/>
              <a:gd name="connsiteX1420" fmla="*/ 4277724 w 7802028"/>
              <a:gd name="connsiteY1420" fmla="*/ 759994 h 4651144"/>
              <a:gd name="connsiteX1421" fmla="*/ 4290698 w 7802028"/>
              <a:gd name="connsiteY1421" fmla="*/ 773680 h 4651144"/>
              <a:gd name="connsiteX1422" fmla="*/ 4316114 w 7802028"/>
              <a:gd name="connsiteY1422" fmla="*/ 777412 h 4651144"/>
              <a:gd name="connsiteX1423" fmla="*/ 4336732 w 7802028"/>
              <a:gd name="connsiteY1423" fmla="*/ 778301 h 4651144"/>
              <a:gd name="connsiteX1424" fmla="*/ 4482474 w 7802028"/>
              <a:gd name="connsiteY1424" fmla="*/ 842641 h 4651144"/>
              <a:gd name="connsiteX1425" fmla="*/ 4484785 w 7802028"/>
              <a:gd name="connsiteY1425" fmla="*/ 943239 h 4651144"/>
              <a:gd name="connsiteX1426" fmla="*/ 4401783 w 7802028"/>
              <a:gd name="connsiteY1426" fmla="*/ 934352 h 4651144"/>
              <a:gd name="connsiteX1427" fmla="*/ 4455459 w 7802028"/>
              <a:gd name="connsiteY1427" fmla="*/ 1021798 h 4651144"/>
              <a:gd name="connsiteX1428" fmla="*/ 4455459 w 7802028"/>
              <a:gd name="connsiteY1428" fmla="*/ 985007 h 4651144"/>
              <a:gd name="connsiteX1429" fmla="*/ 4555168 w 7802028"/>
              <a:gd name="connsiteY1429" fmla="*/ 934352 h 4651144"/>
              <a:gd name="connsiteX1430" fmla="*/ 4616486 w 7802028"/>
              <a:gd name="connsiteY1430" fmla="*/ 915868 h 4651144"/>
              <a:gd name="connsiteX1431" fmla="*/ 4604934 w 7802028"/>
              <a:gd name="connsiteY1431" fmla="*/ 888319 h 4651144"/>
              <a:gd name="connsiteX1432" fmla="*/ 4643324 w 7802028"/>
              <a:gd name="connsiteY1432" fmla="*/ 883698 h 4651144"/>
              <a:gd name="connsiteX1433" fmla="*/ 4662520 w 7802028"/>
              <a:gd name="connsiteY1433" fmla="*/ 902182 h 4651144"/>
              <a:gd name="connsiteX1434" fmla="*/ 4823370 w 7802028"/>
              <a:gd name="connsiteY1434" fmla="*/ 833221 h 4651144"/>
              <a:gd name="connsiteX1435" fmla="*/ 4930722 w 7802028"/>
              <a:gd name="connsiteY1435" fmla="*/ 814914 h 4651144"/>
              <a:gd name="connsiteX1436" fmla="*/ 4973022 w 7802028"/>
              <a:gd name="connsiteY1436" fmla="*/ 801229 h 4651144"/>
              <a:gd name="connsiteX1437" fmla="*/ 5044472 w 7802028"/>
              <a:gd name="connsiteY1437" fmla="*/ 784700 h 4651144"/>
              <a:gd name="connsiteX1438" fmla="*/ 5141693 w 7802028"/>
              <a:gd name="connsiteY1438" fmla="*/ 805672 h 4651144"/>
              <a:gd name="connsiteX1439" fmla="*/ 5107035 w 7802028"/>
              <a:gd name="connsiteY1439" fmla="*/ 713783 h 4651144"/>
              <a:gd name="connsiteX1440" fmla="*/ 5202834 w 7802028"/>
              <a:gd name="connsiteY1440" fmla="*/ 621894 h 4651144"/>
              <a:gd name="connsiteX1441" fmla="*/ 5225762 w 7802028"/>
              <a:gd name="connsiteY1441" fmla="*/ 681613 h 4651144"/>
              <a:gd name="connsiteX1442" fmla="*/ 5266463 w 7802028"/>
              <a:gd name="connsiteY1442" fmla="*/ 848862 h 4651144"/>
              <a:gd name="connsiteX1443" fmla="*/ 5260242 w 7802028"/>
              <a:gd name="connsiteY1443" fmla="*/ 759639 h 4651144"/>
              <a:gd name="connsiteX1444" fmla="*/ 5244957 w 7802028"/>
              <a:gd name="connsiteY1444" fmla="*/ 676814 h 4651144"/>
              <a:gd name="connsiteX1445" fmla="*/ 5284770 w 7802028"/>
              <a:gd name="connsiteY1445" fmla="*/ 621717 h 4651144"/>
              <a:gd name="connsiteX1446" fmla="*/ 5336846 w 7802028"/>
              <a:gd name="connsiteY1446" fmla="*/ 649266 h 4651144"/>
              <a:gd name="connsiteX1447" fmla="*/ 5413450 w 7802028"/>
              <a:gd name="connsiteY1447" fmla="*/ 649266 h 4651144"/>
              <a:gd name="connsiteX1448" fmla="*/ 5402075 w 7802028"/>
              <a:gd name="connsiteY1448" fmla="*/ 612474 h 4651144"/>
              <a:gd name="connsiteX1449" fmla="*/ 5522401 w 7802028"/>
              <a:gd name="connsiteY1449" fmla="*/ 571062 h 4651144"/>
              <a:gd name="connsiteX1450" fmla="*/ 5555460 w 7802028"/>
              <a:gd name="connsiteY1450" fmla="*/ 520585 h 4651144"/>
              <a:gd name="connsiteX1451" fmla="*/ 5744748 w 7802028"/>
              <a:gd name="connsiteY1451" fmla="*/ 442382 h 4651144"/>
              <a:gd name="connsiteX1452" fmla="*/ 5850500 w 7802028"/>
              <a:gd name="connsiteY1452" fmla="*/ 424075 h 4651144"/>
              <a:gd name="connsiteX1453" fmla="*/ 5927281 w 7802028"/>
              <a:gd name="connsiteY1453" fmla="*/ 368978 h 4651144"/>
              <a:gd name="connsiteX1454" fmla="*/ 5984690 w 7802028"/>
              <a:gd name="connsiteY1454" fmla="*/ 419454 h 4651144"/>
              <a:gd name="connsiteX1455" fmla="*/ 6065204 w 7802028"/>
              <a:gd name="connsiteY1455" fmla="*/ 419454 h 4651144"/>
              <a:gd name="connsiteX1456" fmla="*/ 5999975 w 7802028"/>
              <a:gd name="connsiteY1456" fmla="*/ 584926 h 4651144"/>
              <a:gd name="connsiteX1457" fmla="*/ 6078178 w 7802028"/>
              <a:gd name="connsiteY1457" fmla="*/ 548134 h 4651144"/>
              <a:gd name="connsiteX1458" fmla="*/ 6253070 w 7802028"/>
              <a:gd name="connsiteY1458" fmla="*/ 607853 h 4651144"/>
              <a:gd name="connsiteX1459" fmla="*/ 6337316 w 7802028"/>
              <a:gd name="connsiteY1459" fmla="*/ 607853 h 4651144"/>
              <a:gd name="connsiteX1460" fmla="*/ 6368064 w 7802028"/>
              <a:gd name="connsiteY1460" fmla="*/ 571240 h 4651144"/>
              <a:gd name="connsiteX1461" fmla="*/ 6463863 w 7802028"/>
              <a:gd name="connsiteY1461" fmla="*/ 640201 h 4651144"/>
              <a:gd name="connsiteX1462" fmla="*/ 6509719 w 7802028"/>
              <a:gd name="connsiteY1462" fmla="*/ 713606 h 4651144"/>
              <a:gd name="connsiteX1463" fmla="*/ 6528914 w 7802028"/>
              <a:gd name="connsiteY1463" fmla="*/ 672193 h 4651144"/>
              <a:gd name="connsiteX1464" fmla="*/ 6578680 w 7802028"/>
              <a:gd name="connsiteY1464" fmla="*/ 695121 h 4651144"/>
              <a:gd name="connsiteX1465" fmla="*/ 6701317 w 7802028"/>
              <a:gd name="connsiteY1465" fmla="*/ 695121 h 4651144"/>
              <a:gd name="connsiteX1466" fmla="*/ 6774188 w 7802028"/>
              <a:gd name="connsiteY1466" fmla="*/ 621717 h 4651144"/>
              <a:gd name="connsiteX1467" fmla="*/ 6931306 w 7802028"/>
              <a:gd name="connsiteY1467" fmla="*/ 653887 h 4651144"/>
              <a:gd name="connsiteX1468" fmla="*/ 6969697 w 7802028"/>
              <a:gd name="connsiteY1468" fmla="*/ 699920 h 4651144"/>
              <a:gd name="connsiteX1469" fmla="*/ 7057853 w 7802028"/>
              <a:gd name="connsiteY1469" fmla="*/ 704541 h 4651144"/>
              <a:gd name="connsiteX1470" fmla="*/ 7146009 w 7802028"/>
              <a:gd name="connsiteY1470" fmla="*/ 768881 h 4651144"/>
              <a:gd name="connsiteX1471" fmla="*/ 7322323 w 7802028"/>
              <a:gd name="connsiteY1471" fmla="*/ 773324 h 4651144"/>
              <a:gd name="connsiteX1472" fmla="*/ 7372266 w 7802028"/>
              <a:gd name="connsiteY1472" fmla="*/ 773324 h 4651144"/>
              <a:gd name="connsiteX1473" fmla="*/ 7410657 w 7802028"/>
              <a:gd name="connsiteY1473" fmla="*/ 755018 h 4651144"/>
              <a:gd name="connsiteX1474" fmla="*/ 7640646 w 7802028"/>
              <a:gd name="connsiteY1474" fmla="*/ 842286 h 4651144"/>
              <a:gd name="connsiteX1475" fmla="*/ 7802029 w 7802028"/>
              <a:gd name="connsiteY1475" fmla="*/ 942350 h 4651144"/>
              <a:gd name="connsiteX1476" fmla="*/ 4414935 w 7802028"/>
              <a:gd name="connsiteY1476" fmla="*/ 2192004 h 4651144"/>
              <a:gd name="connsiteX1477" fmla="*/ 4414580 w 7802028"/>
              <a:gd name="connsiteY1477" fmla="*/ 2190938 h 4651144"/>
              <a:gd name="connsiteX1478" fmla="*/ 4414935 w 7802028"/>
              <a:gd name="connsiteY1478" fmla="*/ 2193071 h 4651144"/>
              <a:gd name="connsiteX1479" fmla="*/ 4414935 w 7802028"/>
              <a:gd name="connsiteY1479" fmla="*/ 2192004 h 4651144"/>
              <a:gd name="connsiteX1480" fmla="*/ 4708553 w 7802028"/>
              <a:gd name="connsiteY1480" fmla="*/ 1915449 h 4651144"/>
              <a:gd name="connsiteX1481" fmla="*/ 4718684 w 7802028"/>
              <a:gd name="connsiteY1481" fmla="*/ 1928957 h 4651144"/>
              <a:gd name="connsiteX1482" fmla="*/ 4722594 w 7802028"/>
              <a:gd name="connsiteY1482" fmla="*/ 1958283 h 4651144"/>
              <a:gd name="connsiteX1483" fmla="*/ 4744811 w 7802028"/>
              <a:gd name="connsiteY1483" fmla="*/ 1964681 h 4651144"/>
              <a:gd name="connsiteX1484" fmla="*/ 4757786 w 7802028"/>
              <a:gd name="connsiteY1484" fmla="*/ 1981211 h 4651144"/>
              <a:gd name="connsiteX1485" fmla="*/ 4792977 w 7802028"/>
              <a:gd name="connsiteY1485" fmla="*/ 1986721 h 4651144"/>
              <a:gd name="connsiteX1486" fmla="*/ 4829058 w 7802028"/>
              <a:gd name="connsiteY1486" fmla="*/ 1981211 h 4651144"/>
              <a:gd name="connsiteX1487" fmla="*/ 4829058 w 7802028"/>
              <a:gd name="connsiteY1487" fmla="*/ 1964859 h 4651144"/>
              <a:gd name="connsiteX1488" fmla="*/ 4821415 w 7802028"/>
              <a:gd name="connsiteY1488" fmla="*/ 1945486 h 4651144"/>
              <a:gd name="connsiteX1489" fmla="*/ 4826747 w 7802028"/>
              <a:gd name="connsiteY1489" fmla="*/ 1924336 h 4651144"/>
              <a:gd name="connsiteX1490" fmla="*/ 4799909 w 7802028"/>
              <a:gd name="connsiteY1490" fmla="*/ 1885767 h 4651144"/>
              <a:gd name="connsiteX1491" fmla="*/ 4815372 w 7802028"/>
              <a:gd name="connsiteY1491" fmla="*/ 1862839 h 4651144"/>
              <a:gd name="connsiteX1492" fmla="*/ 4838300 w 7802028"/>
              <a:gd name="connsiteY1492" fmla="*/ 1862839 h 4651144"/>
              <a:gd name="connsiteX1493" fmla="*/ 4825325 w 7802028"/>
              <a:gd name="connsiteY1493" fmla="*/ 1827826 h 4651144"/>
              <a:gd name="connsiteX1494" fmla="*/ 4799198 w 7802028"/>
              <a:gd name="connsiteY1494" fmla="*/ 1841689 h 4651144"/>
              <a:gd name="connsiteX1495" fmla="*/ 4764007 w 7802028"/>
              <a:gd name="connsiteY1495" fmla="*/ 1763486 h 4651144"/>
              <a:gd name="connsiteX1496" fmla="*/ 4746410 w 7802028"/>
              <a:gd name="connsiteY1496" fmla="*/ 1735937 h 4651144"/>
              <a:gd name="connsiteX1497" fmla="*/ 4800087 w 7802028"/>
              <a:gd name="connsiteY1497" fmla="*/ 1713009 h 4651144"/>
              <a:gd name="connsiteX1498" fmla="*/ 4840788 w 7802028"/>
              <a:gd name="connsiteY1498" fmla="*/ 1712120 h 4651144"/>
              <a:gd name="connsiteX1499" fmla="*/ 4777159 w 7802028"/>
              <a:gd name="connsiteY1499" fmla="*/ 1660577 h 4651144"/>
              <a:gd name="connsiteX1500" fmla="*/ 4719750 w 7802028"/>
              <a:gd name="connsiteY1500" fmla="*/ 1676218 h 4651144"/>
              <a:gd name="connsiteX1501" fmla="*/ 4690602 w 7802028"/>
              <a:gd name="connsiteY1501" fmla="*/ 1690081 h 4651144"/>
              <a:gd name="connsiteX1502" fmla="*/ 4672117 w 7802028"/>
              <a:gd name="connsiteY1502" fmla="*/ 1734159 h 4651144"/>
              <a:gd name="connsiteX1503" fmla="*/ 4689002 w 7802028"/>
              <a:gd name="connsiteY1503" fmla="*/ 1770951 h 4651144"/>
              <a:gd name="connsiteX1504" fmla="*/ 4741079 w 7802028"/>
              <a:gd name="connsiteY1504" fmla="*/ 1871193 h 4651144"/>
              <a:gd name="connsiteX1505" fmla="*/ 4719573 w 7802028"/>
              <a:gd name="connsiteY1505" fmla="*/ 1915271 h 4651144"/>
              <a:gd name="connsiteX1506" fmla="*/ 4708553 w 7802028"/>
              <a:gd name="connsiteY1506" fmla="*/ 1915449 h 4651144"/>
              <a:gd name="connsiteX1507" fmla="*/ 5808554 w 7802028"/>
              <a:gd name="connsiteY1507" fmla="*/ 2719699 h 4651144"/>
              <a:gd name="connsiteX1508" fmla="*/ 5805355 w 7802028"/>
              <a:gd name="connsiteY1508" fmla="*/ 2728586 h 4651144"/>
              <a:gd name="connsiteX1509" fmla="*/ 5805355 w 7802028"/>
              <a:gd name="connsiteY1509" fmla="*/ 2728586 h 4651144"/>
              <a:gd name="connsiteX1510" fmla="*/ 5808554 w 7802028"/>
              <a:gd name="connsiteY1510" fmla="*/ 2719699 h 4651144"/>
              <a:gd name="connsiteX1511" fmla="*/ 5820640 w 7802028"/>
              <a:gd name="connsiteY1511" fmla="*/ 2685219 h 4651144"/>
              <a:gd name="connsiteX1512" fmla="*/ 5810687 w 7802028"/>
              <a:gd name="connsiteY1512" fmla="*/ 2713479 h 4651144"/>
              <a:gd name="connsiteX1513" fmla="*/ 5820640 w 7802028"/>
              <a:gd name="connsiteY1513" fmla="*/ 2685219 h 4651144"/>
              <a:gd name="connsiteX1514" fmla="*/ 5826683 w 7802028"/>
              <a:gd name="connsiteY1514" fmla="*/ 2675088 h 4651144"/>
              <a:gd name="connsiteX1515" fmla="*/ 5822418 w 7802028"/>
              <a:gd name="connsiteY1515" fmla="*/ 2653404 h 4651144"/>
              <a:gd name="connsiteX1516" fmla="*/ 5826683 w 7802028"/>
              <a:gd name="connsiteY1516" fmla="*/ 2675088 h 4651144"/>
              <a:gd name="connsiteX1517" fmla="*/ 5824550 w 7802028"/>
              <a:gd name="connsiteY1517" fmla="*/ 2679887 h 4651144"/>
              <a:gd name="connsiteX1518" fmla="*/ 5826683 w 7802028"/>
              <a:gd name="connsiteY1518" fmla="*/ 2675088 h 4651144"/>
              <a:gd name="connsiteX1519" fmla="*/ 7558888 w 7802028"/>
              <a:gd name="connsiteY1519" fmla="*/ 719115 h 4651144"/>
              <a:gd name="connsiteX1520" fmla="*/ 7627849 w 7802028"/>
              <a:gd name="connsiteY1520" fmla="*/ 702586 h 4651144"/>
              <a:gd name="connsiteX1521" fmla="*/ 7587326 w 7802028"/>
              <a:gd name="connsiteY1521" fmla="*/ 679658 h 4651144"/>
              <a:gd name="connsiteX1522" fmla="*/ 7551245 w 7802028"/>
              <a:gd name="connsiteY1522" fmla="*/ 709873 h 4651144"/>
              <a:gd name="connsiteX1523" fmla="*/ 7558888 w 7802028"/>
              <a:gd name="connsiteY1523" fmla="*/ 719115 h 4651144"/>
              <a:gd name="connsiteX1524" fmla="*/ 7341873 w 7802028"/>
              <a:gd name="connsiteY1524" fmla="*/ 775991 h 4651144"/>
              <a:gd name="connsiteX1525" fmla="*/ 7349516 w 7802028"/>
              <a:gd name="connsiteY1525" fmla="*/ 766926 h 4651144"/>
              <a:gd name="connsiteX1526" fmla="*/ 7344184 w 7802028"/>
              <a:gd name="connsiteY1526" fmla="*/ 755906 h 4651144"/>
              <a:gd name="connsiteX1527" fmla="*/ 7318768 w 7802028"/>
              <a:gd name="connsiteY1527" fmla="*/ 755906 h 4651144"/>
              <a:gd name="connsiteX1528" fmla="*/ 7341873 w 7802028"/>
              <a:gd name="connsiteY1528" fmla="*/ 775991 h 4651144"/>
              <a:gd name="connsiteX1529" fmla="*/ 6611916 w 7802028"/>
              <a:gd name="connsiteY1529" fmla="*/ 484861 h 4651144"/>
              <a:gd name="connsiteX1530" fmla="*/ 6619381 w 7802028"/>
              <a:gd name="connsiteY1530" fmla="*/ 472775 h 4651144"/>
              <a:gd name="connsiteX1531" fmla="*/ 6619559 w 7802028"/>
              <a:gd name="connsiteY1531" fmla="*/ 472953 h 4651144"/>
              <a:gd name="connsiteX1532" fmla="*/ 6619381 w 7802028"/>
              <a:gd name="connsiteY1532" fmla="*/ 472597 h 4651144"/>
              <a:gd name="connsiteX1533" fmla="*/ 6619559 w 7802028"/>
              <a:gd name="connsiteY1533" fmla="*/ 471175 h 4651144"/>
              <a:gd name="connsiteX1534" fmla="*/ 6617959 w 7802028"/>
              <a:gd name="connsiteY1534" fmla="*/ 471175 h 4651144"/>
              <a:gd name="connsiteX1535" fmla="*/ 6611916 w 7802028"/>
              <a:gd name="connsiteY1535" fmla="*/ 463710 h 4651144"/>
              <a:gd name="connsiteX1536" fmla="*/ 6605696 w 7802028"/>
              <a:gd name="connsiteY1536" fmla="*/ 477574 h 4651144"/>
              <a:gd name="connsiteX1537" fmla="*/ 6611916 w 7802028"/>
              <a:gd name="connsiteY1537" fmla="*/ 484861 h 4651144"/>
              <a:gd name="connsiteX1538" fmla="*/ 6107505 w 7802028"/>
              <a:gd name="connsiteY1538" fmla="*/ 530716 h 4651144"/>
              <a:gd name="connsiteX1539" fmla="*/ 6090620 w 7802028"/>
              <a:gd name="connsiteY1539" fmla="*/ 544402 h 4651144"/>
              <a:gd name="connsiteX1540" fmla="*/ 6107505 w 7802028"/>
              <a:gd name="connsiteY1540" fmla="*/ 555422 h 4651144"/>
              <a:gd name="connsiteX1541" fmla="*/ 6123501 w 7802028"/>
              <a:gd name="connsiteY1541" fmla="*/ 549912 h 4651144"/>
              <a:gd name="connsiteX1542" fmla="*/ 6125100 w 7802028"/>
              <a:gd name="connsiteY1542" fmla="*/ 544402 h 4651144"/>
              <a:gd name="connsiteX1543" fmla="*/ 6107505 w 7802028"/>
              <a:gd name="connsiteY1543" fmla="*/ 530716 h 4651144"/>
              <a:gd name="connsiteX1544" fmla="*/ 6125100 w 7802028"/>
              <a:gd name="connsiteY1544" fmla="*/ 549023 h 4651144"/>
              <a:gd name="connsiteX1545" fmla="*/ 6123501 w 7802028"/>
              <a:gd name="connsiteY1545" fmla="*/ 549912 h 4651144"/>
              <a:gd name="connsiteX1546" fmla="*/ 6119057 w 7802028"/>
              <a:gd name="connsiteY1546" fmla="*/ 555422 h 4651144"/>
              <a:gd name="connsiteX1547" fmla="*/ 6125100 w 7802028"/>
              <a:gd name="connsiteY1547" fmla="*/ 549023 h 4651144"/>
              <a:gd name="connsiteX1548" fmla="*/ 5819930 w 7802028"/>
              <a:gd name="connsiteY1548" fmla="*/ 339651 h 4651144"/>
              <a:gd name="connsiteX1549" fmla="*/ 5831482 w 7802028"/>
              <a:gd name="connsiteY1549" fmla="*/ 353337 h 4651144"/>
              <a:gd name="connsiteX1550" fmla="*/ 5872184 w 7802028"/>
              <a:gd name="connsiteY1550" fmla="*/ 339651 h 4651144"/>
              <a:gd name="connsiteX1551" fmla="*/ 5899021 w 7802028"/>
              <a:gd name="connsiteY1551" fmla="*/ 335030 h 4651144"/>
              <a:gd name="connsiteX1552" fmla="*/ 5952698 w 7802028"/>
              <a:gd name="connsiteY1552" fmla="*/ 312102 h 4651144"/>
              <a:gd name="connsiteX1553" fmla="*/ 5910574 w 7802028"/>
              <a:gd name="connsiteY1553" fmla="*/ 275489 h 4651144"/>
              <a:gd name="connsiteX1554" fmla="*/ 5896711 w 7802028"/>
              <a:gd name="connsiteY1554" fmla="*/ 284731 h 4651144"/>
              <a:gd name="connsiteX1555" fmla="*/ 5899021 w 7802028"/>
              <a:gd name="connsiteY1555" fmla="*/ 264470 h 4651144"/>
              <a:gd name="connsiteX1556" fmla="*/ 5889068 w 7802028"/>
              <a:gd name="connsiteY1556" fmla="*/ 264470 h 4651144"/>
              <a:gd name="connsiteX1557" fmla="*/ 5833970 w 7802028"/>
              <a:gd name="connsiteY1557" fmla="*/ 319567 h 4651144"/>
              <a:gd name="connsiteX1558" fmla="*/ 5819930 w 7802028"/>
              <a:gd name="connsiteY1558" fmla="*/ 339651 h 4651144"/>
              <a:gd name="connsiteX1559" fmla="*/ 5634374 w 7802028"/>
              <a:gd name="connsiteY1559" fmla="*/ 229278 h 4651144"/>
              <a:gd name="connsiteX1560" fmla="*/ 5649659 w 7802028"/>
              <a:gd name="connsiteY1560" fmla="*/ 252206 h 4651144"/>
              <a:gd name="connsiteX1561" fmla="*/ 5685740 w 7802028"/>
              <a:gd name="connsiteY1561" fmla="*/ 233899 h 4651144"/>
              <a:gd name="connsiteX1562" fmla="*/ 5655169 w 7802028"/>
              <a:gd name="connsiteY1562" fmla="*/ 220036 h 4651144"/>
              <a:gd name="connsiteX1563" fmla="*/ 5634374 w 7802028"/>
              <a:gd name="connsiteY1563" fmla="*/ 229278 h 4651144"/>
              <a:gd name="connsiteX1564" fmla="*/ 5739238 w 7802028"/>
              <a:gd name="connsiteY1564" fmla="*/ 226612 h 4651144"/>
              <a:gd name="connsiteX1565" fmla="*/ 5681829 w 7802028"/>
              <a:gd name="connsiteY1565" fmla="*/ 255938 h 4651144"/>
              <a:gd name="connsiteX1566" fmla="*/ 5722531 w 7802028"/>
              <a:gd name="connsiteY1566" fmla="*/ 288997 h 4651144"/>
              <a:gd name="connsiteX1567" fmla="*/ 5808376 w 7802028"/>
              <a:gd name="connsiteY1567" fmla="*/ 305526 h 4651144"/>
              <a:gd name="connsiteX1568" fmla="*/ 5823662 w 7802028"/>
              <a:gd name="connsiteY1568" fmla="*/ 291841 h 4651144"/>
              <a:gd name="connsiteX1569" fmla="*/ 5812109 w 7802028"/>
              <a:gd name="connsiteY1569" fmla="*/ 280643 h 4651144"/>
              <a:gd name="connsiteX1570" fmla="*/ 5827572 w 7802028"/>
              <a:gd name="connsiteY1570" fmla="*/ 268735 h 4651144"/>
              <a:gd name="connsiteX1571" fmla="*/ 5833615 w 7802028"/>
              <a:gd name="connsiteY1571" fmla="*/ 250428 h 4651144"/>
              <a:gd name="connsiteX1572" fmla="*/ 5808376 w 7802028"/>
              <a:gd name="connsiteY1572" fmla="*/ 232122 h 4651144"/>
              <a:gd name="connsiteX1573" fmla="*/ 5793092 w 7802028"/>
              <a:gd name="connsiteY1573" fmla="*/ 232122 h 4651144"/>
              <a:gd name="connsiteX1574" fmla="*/ 5769986 w 7802028"/>
              <a:gd name="connsiteY1574" fmla="*/ 222880 h 4651144"/>
              <a:gd name="connsiteX1575" fmla="*/ 5753990 w 7802028"/>
              <a:gd name="connsiteY1575" fmla="*/ 222880 h 4651144"/>
              <a:gd name="connsiteX1576" fmla="*/ 5768564 w 7802028"/>
              <a:gd name="connsiteY1576" fmla="*/ 206172 h 4651144"/>
              <a:gd name="connsiteX1577" fmla="*/ 5768564 w 7802028"/>
              <a:gd name="connsiteY1577" fmla="*/ 187866 h 4651144"/>
              <a:gd name="connsiteX1578" fmla="*/ 5777806 w 7802028"/>
              <a:gd name="connsiteY1578" fmla="*/ 186977 h 4651144"/>
              <a:gd name="connsiteX1579" fmla="*/ 5731773 w 7802028"/>
              <a:gd name="connsiteY1579" fmla="*/ 151075 h 4651144"/>
              <a:gd name="connsiteX1580" fmla="*/ 5651259 w 7802028"/>
              <a:gd name="connsiteY1580" fmla="*/ 205284 h 4651144"/>
              <a:gd name="connsiteX1581" fmla="*/ 5707245 w 7802028"/>
              <a:gd name="connsiteY1581" fmla="*/ 224657 h 4651144"/>
              <a:gd name="connsiteX1582" fmla="*/ 5739238 w 7802028"/>
              <a:gd name="connsiteY1582" fmla="*/ 226612 h 4651144"/>
              <a:gd name="connsiteX1583" fmla="*/ 5737816 w 7802028"/>
              <a:gd name="connsiteY1583" fmla="*/ 413056 h 4651144"/>
              <a:gd name="connsiteX1584" fmla="*/ 5753101 w 7802028"/>
              <a:gd name="connsiteY1584" fmla="*/ 394749 h 4651144"/>
              <a:gd name="connsiteX1585" fmla="*/ 5741549 w 7802028"/>
              <a:gd name="connsiteY1585" fmla="*/ 394749 h 4651144"/>
              <a:gd name="connsiteX1586" fmla="*/ 5729996 w 7802028"/>
              <a:gd name="connsiteY1586" fmla="*/ 403991 h 4651144"/>
              <a:gd name="connsiteX1587" fmla="*/ 5737816 w 7802028"/>
              <a:gd name="connsiteY1587" fmla="*/ 413056 h 4651144"/>
              <a:gd name="connsiteX1588" fmla="*/ 5645927 w 7802028"/>
              <a:gd name="connsiteY1588" fmla="*/ 163161 h 4651144"/>
              <a:gd name="connsiteX1589" fmla="*/ 5643616 w 7802028"/>
              <a:gd name="connsiteY1589" fmla="*/ 155874 h 4651144"/>
              <a:gd name="connsiteX1590" fmla="*/ 5615179 w 7802028"/>
              <a:gd name="connsiteY1590" fmla="*/ 155874 h 4651144"/>
              <a:gd name="connsiteX1591" fmla="*/ 5645927 w 7802028"/>
              <a:gd name="connsiteY1591" fmla="*/ 163161 h 4651144"/>
              <a:gd name="connsiteX1592" fmla="*/ 5992332 w 7802028"/>
              <a:gd name="connsiteY1592" fmla="*/ 346939 h 4651144"/>
              <a:gd name="connsiteX1593" fmla="*/ 6002285 w 7802028"/>
              <a:gd name="connsiteY1593" fmla="*/ 333253 h 4651144"/>
              <a:gd name="connsiteX1594" fmla="*/ 5977047 w 7802028"/>
              <a:gd name="connsiteY1594" fmla="*/ 335919 h 4651144"/>
              <a:gd name="connsiteX1595" fmla="*/ 5992332 w 7802028"/>
              <a:gd name="connsiteY1595" fmla="*/ 346939 h 4651144"/>
              <a:gd name="connsiteX1596" fmla="*/ 4746410 w 7802028"/>
              <a:gd name="connsiteY1596" fmla="*/ 206350 h 4651144"/>
              <a:gd name="connsiteX1597" fmla="*/ 4741079 w 7802028"/>
              <a:gd name="connsiteY1597" fmla="*/ 210083 h 4651144"/>
              <a:gd name="connsiteX1598" fmla="*/ 4741079 w 7802028"/>
              <a:gd name="connsiteY1598" fmla="*/ 213815 h 4651144"/>
              <a:gd name="connsiteX1599" fmla="*/ 4746410 w 7802028"/>
              <a:gd name="connsiteY1599" fmla="*/ 206350 h 4651144"/>
              <a:gd name="connsiteX1600" fmla="*/ 4665897 w 7802028"/>
              <a:gd name="connsiteY1600" fmla="*/ 188044 h 4651144"/>
              <a:gd name="connsiteX1601" fmla="*/ 4683493 w 7802028"/>
              <a:gd name="connsiteY1601" fmla="*/ 196219 h 4651144"/>
              <a:gd name="connsiteX1602" fmla="*/ 4671940 w 7802028"/>
              <a:gd name="connsiteY1602" fmla="*/ 204573 h 4651144"/>
              <a:gd name="connsiteX1603" fmla="*/ 4685625 w 7802028"/>
              <a:gd name="connsiteY1603" fmla="*/ 206350 h 4651144"/>
              <a:gd name="connsiteX1604" fmla="*/ 4669629 w 7802028"/>
              <a:gd name="connsiteY1604" fmla="*/ 213815 h 4651144"/>
              <a:gd name="connsiteX1605" fmla="*/ 4691135 w 7802028"/>
              <a:gd name="connsiteY1605" fmla="*/ 224835 h 4651144"/>
              <a:gd name="connsiteX1606" fmla="*/ 4690424 w 7802028"/>
              <a:gd name="connsiteY1606" fmla="*/ 224835 h 4651144"/>
              <a:gd name="connsiteX1607" fmla="*/ 4698778 w 7802028"/>
              <a:gd name="connsiteY1607" fmla="*/ 234077 h 4651144"/>
              <a:gd name="connsiteX1608" fmla="*/ 4714063 w 7802028"/>
              <a:gd name="connsiteY1608" fmla="*/ 213815 h 4651144"/>
              <a:gd name="connsiteX1609" fmla="*/ 4740901 w 7802028"/>
              <a:gd name="connsiteY1609" fmla="*/ 210083 h 4651144"/>
              <a:gd name="connsiteX1610" fmla="*/ 4740901 w 7802028"/>
              <a:gd name="connsiteY1610" fmla="*/ 204573 h 4651144"/>
              <a:gd name="connsiteX1611" fmla="*/ 4748721 w 7802028"/>
              <a:gd name="connsiteY1611" fmla="*/ 204573 h 4651144"/>
              <a:gd name="connsiteX1612" fmla="*/ 4769338 w 7802028"/>
              <a:gd name="connsiteY1612" fmla="*/ 188044 h 4651144"/>
              <a:gd name="connsiteX1613" fmla="*/ 4746410 w 7802028"/>
              <a:gd name="connsiteY1613" fmla="*/ 178801 h 4651144"/>
              <a:gd name="connsiteX1614" fmla="*/ 4718151 w 7802028"/>
              <a:gd name="connsiteY1614" fmla="*/ 190710 h 4651144"/>
              <a:gd name="connsiteX1615" fmla="*/ 4673540 w 7802028"/>
              <a:gd name="connsiteY1615" fmla="*/ 178801 h 4651144"/>
              <a:gd name="connsiteX1616" fmla="*/ 4614531 w 7802028"/>
              <a:gd name="connsiteY1616" fmla="*/ 196219 h 4651144"/>
              <a:gd name="connsiteX1617" fmla="*/ 4631416 w 7802028"/>
              <a:gd name="connsiteY1617" fmla="*/ 199952 h 4651144"/>
              <a:gd name="connsiteX1618" fmla="*/ 4665897 w 7802028"/>
              <a:gd name="connsiteY1618" fmla="*/ 188044 h 4651144"/>
              <a:gd name="connsiteX1619" fmla="*/ 5030076 w 7802028"/>
              <a:gd name="connsiteY1619" fmla="*/ 183422 h 4651144"/>
              <a:gd name="connsiteX1620" fmla="*/ 5070599 w 7802028"/>
              <a:gd name="connsiteY1620" fmla="*/ 171514 h 4651144"/>
              <a:gd name="connsiteX1621" fmla="*/ 5059935 w 7802028"/>
              <a:gd name="connsiteY1621" fmla="*/ 142188 h 4651144"/>
              <a:gd name="connsiteX1622" fmla="*/ 5016923 w 7802028"/>
              <a:gd name="connsiteY1622" fmla="*/ 169737 h 4651144"/>
              <a:gd name="connsiteX1623" fmla="*/ 5030076 w 7802028"/>
              <a:gd name="connsiteY1623" fmla="*/ 183422 h 4651144"/>
              <a:gd name="connsiteX1624" fmla="*/ 4987953 w 7802028"/>
              <a:gd name="connsiteY1624" fmla="*/ 206350 h 4651144"/>
              <a:gd name="connsiteX1625" fmla="*/ 4984220 w 7802028"/>
              <a:gd name="connsiteY1625" fmla="*/ 195331 h 4651144"/>
              <a:gd name="connsiteX1626" fmla="*/ 5003416 w 7802028"/>
              <a:gd name="connsiteY1626" fmla="*/ 190710 h 4651144"/>
              <a:gd name="connsiteX1627" fmla="*/ 5003416 w 7802028"/>
              <a:gd name="connsiteY1627" fmla="*/ 177024 h 4651144"/>
              <a:gd name="connsiteX1628" fmla="*/ 4978888 w 7802028"/>
              <a:gd name="connsiteY1628" fmla="*/ 177024 h 4651144"/>
              <a:gd name="connsiteX1629" fmla="*/ 4986530 w 7802028"/>
              <a:gd name="connsiteY1629" fmla="*/ 169737 h 4651144"/>
              <a:gd name="connsiteX1630" fmla="*/ 4961115 w 7802028"/>
              <a:gd name="connsiteY1630" fmla="*/ 169737 h 4651144"/>
              <a:gd name="connsiteX1631" fmla="*/ 4961115 w 7802028"/>
              <a:gd name="connsiteY1631" fmla="*/ 181645 h 4651144"/>
              <a:gd name="connsiteX1632" fmla="*/ 4945829 w 7802028"/>
              <a:gd name="connsiteY1632" fmla="*/ 206350 h 4651144"/>
              <a:gd name="connsiteX1633" fmla="*/ 4987953 w 7802028"/>
              <a:gd name="connsiteY1633" fmla="*/ 206350 h 4651144"/>
              <a:gd name="connsiteX1634" fmla="*/ 4907438 w 7802028"/>
              <a:gd name="connsiteY1634" fmla="*/ 204573 h 4651144"/>
              <a:gd name="connsiteX1635" fmla="*/ 4869048 w 7802028"/>
              <a:gd name="connsiteY1635" fmla="*/ 222880 h 4651144"/>
              <a:gd name="connsiteX1636" fmla="*/ 4876690 w 7802028"/>
              <a:gd name="connsiteY1636" fmla="*/ 229278 h 4651144"/>
              <a:gd name="connsiteX1637" fmla="*/ 4888243 w 7802028"/>
              <a:gd name="connsiteY1637" fmla="*/ 220036 h 4651144"/>
              <a:gd name="connsiteX1638" fmla="*/ 4903529 w 7802028"/>
              <a:gd name="connsiteY1638" fmla="*/ 229278 h 4651144"/>
              <a:gd name="connsiteX1639" fmla="*/ 4928767 w 7802028"/>
              <a:gd name="connsiteY1639" fmla="*/ 215415 h 4651144"/>
              <a:gd name="connsiteX1640" fmla="*/ 4907438 w 7802028"/>
              <a:gd name="connsiteY1640" fmla="*/ 204573 h 4651144"/>
              <a:gd name="connsiteX1641" fmla="*/ 4903529 w 7802028"/>
              <a:gd name="connsiteY1641" fmla="*/ 186266 h 4651144"/>
              <a:gd name="connsiteX1642" fmla="*/ 4926456 w 7802028"/>
              <a:gd name="connsiteY1642" fmla="*/ 182534 h 4651144"/>
              <a:gd name="connsiteX1643" fmla="*/ 4882733 w 7802028"/>
              <a:gd name="connsiteY1643" fmla="*/ 168670 h 4651144"/>
              <a:gd name="connsiteX1644" fmla="*/ 4918102 w 7802028"/>
              <a:gd name="connsiteY1644" fmla="*/ 144676 h 4651144"/>
              <a:gd name="connsiteX1645" fmla="*/ 4925034 w 7802028"/>
              <a:gd name="connsiteY1645" fmla="*/ 132768 h 4651144"/>
              <a:gd name="connsiteX1646" fmla="*/ 4922724 w 7802028"/>
              <a:gd name="connsiteY1646" fmla="*/ 121571 h 4651144"/>
              <a:gd name="connsiteX1647" fmla="*/ 4909749 w 7802028"/>
              <a:gd name="connsiteY1647" fmla="*/ 137211 h 4651144"/>
              <a:gd name="connsiteX1648" fmla="*/ 4863716 w 7802028"/>
              <a:gd name="connsiteY1648" fmla="*/ 155518 h 4651144"/>
              <a:gd name="connsiteX1649" fmla="*/ 4863716 w 7802028"/>
              <a:gd name="connsiteY1649" fmla="*/ 167604 h 4651144"/>
              <a:gd name="connsiteX1650" fmla="*/ 4876690 w 7802028"/>
              <a:gd name="connsiteY1650" fmla="*/ 169381 h 4651144"/>
              <a:gd name="connsiteX1651" fmla="*/ 4844520 w 7802028"/>
              <a:gd name="connsiteY1651" fmla="*/ 169381 h 4651144"/>
              <a:gd name="connsiteX1652" fmla="*/ 4834567 w 7802028"/>
              <a:gd name="connsiteY1652" fmla="*/ 179512 h 4651144"/>
              <a:gd name="connsiteX1653" fmla="*/ 4872958 w 7802028"/>
              <a:gd name="connsiteY1653" fmla="*/ 196930 h 4651144"/>
              <a:gd name="connsiteX1654" fmla="*/ 4903529 w 7802028"/>
              <a:gd name="connsiteY1654" fmla="*/ 186266 h 4651144"/>
              <a:gd name="connsiteX1655" fmla="*/ 3902881 w 7802028"/>
              <a:gd name="connsiteY1655" fmla="*/ 287220 h 4651144"/>
              <a:gd name="connsiteX1656" fmla="*/ 3908924 w 7802028"/>
              <a:gd name="connsiteY1656" fmla="*/ 290952 h 4651144"/>
              <a:gd name="connsiteX1657" fmla="*/ 3930430 w 7802028"/>
              <a:gd name="connsiteY1657" fmla="*/ 321345 h 4651144"/>
              <a:gd name="connsiteX1658" fmla="*/ 3924387 w 7802028"/>
              <a:gd name="connsiteY1658" fmla="*/ 323300 h 4651144"/>
              <a:gd name="connsiteX1659" fmla="*/ 3948914 w 7802028"/>
              <a:gd name="connsiteY1659" fmla="*/ 337874 h 4651144"/>
              <a:gd name="connsiteX1660" fmla="*/ 3971842 w 7802028"/>
              <a:gd name="connsiteY1660" fmla="*/ 313169 h 4651144"/>
              <a:gd name="connsiteX1661" fmla="*/ 3978063 w 7802028"/>
              <a:gd name="connsiteY1661" fmla="*/ 313169 h 4651144"/>
              <a:gd name="connsiteX1662" fmla="*/ 3989438 w 7802028"/>
              <a:gd name="connsiteY1662" fmla="*/ 321345 h 4651144"/>
              <a:gd name="connsiteX1663" fmla="*/ 4009344 w 7802028"/>
              <a:gd name="connsiteY1663" fmla="*/ 321345 h 4651144"/>
              <a:gd name="connsiteX1664" fmla="*/ 3970242 w 7802028"/>
              <a:gd name="connsiteY1664" fmla="*/ 344272 h 4651144"/>
              <a:gd name="connsiteX1665" fmla="*/ 3948736 w 7802028"/>
              <a:gd name="connsiteY1665" fmla="*/ 353515 h 4651144"/>
              <a:gd name="connsiteX1666" fmla="*/ 3977885 w 7802028"/>
              <a:gd name="connsiteY1666" fmla="*/ 365423 h 4651144"/>
              <a:gd name="connsiteX1667" fmla="*/ 4012188 w 7802028"/>
              <a:gd name="connsiteY1667" fmla="*/ 370044 h 4651144"/>
              <a:gd name="connsiteX1668" fmla="*/ 3986949 w 7802028"/>
              <a:gd name="connsiteY1668" fmla="*/ 377509 h 4651144"/>
              <a:gd name="connsiteX1669" fmla="*/ 3958512 w 7802028"/>
              <a:gd name="connsiteY1669" fmla="*/ 376620 h 4651144"/>
              <a:gd name="connsiteX1670" fmla="*/ 4018231 w 7802028"/>
              <a:gd name="connsiteY1670" fmla="*/ 434384 h 4651144"/>
              <a:gd name="connsiteX1671" fmla="*/ 4040448 w 7802028"/>
              <a:gd name="connsiteY1671" fmla="*/ 383907 h 4651144"/>
              <a:gd name="connsiteX1672" fmla="*/ 4052000 w 7802028"/>
              <a:gd name="connsiteY1672" fmla="*/ 376620 h 4651144"/>
              <a:gd name="connsiteX1673" fmla="*/ 4094124 w 7802028"/>
              <a:gd name="connsiteY1673" fmla="*/ 312280 h 4651144"/>
              <a:gd name="connsiteX1674" fmla="*/ 4112608 w 7802028"/>
              <a:gd name="connsiteY1674" fmla="*/ 326144 h 4651144"/>
              <a:gd name="connsiteX1675" fmla="*/ 4101944 w 7802028"/>
              <a:gd name="connsiteY1675" fmla="*/ 327921 h 4651144"/>
              <a:gd name="connsiteX1676" fmla="*/ 4117229 w 7802028"/>
              <a:gd name="connsiteY1676" fmla="*/ 353692 h 4651144"/>
              <a:gd name="connsiteX1677" fmla="*/ 4105676 w 7802028"/>
              <a:gd name="connsiteY1677" fmla="*/ 379464 h 4651144"/>
              <a:gd name="connsiteX1678" fmla="*/ 4140868 w 7802028"/>
              <a:gd name="connsiteY1678" fmla="*/ 381241 h 4651144"/>
              <a:gd name="connsiteX1679" fmla="*/ 4140157 w 7802028"/>
              <a:gd name="connsiteY1679" fmla="*/ 397771 h 4651144"/>
              <a:gd name="connsiteX1680" fmla="*/ 4188501 w 7802028"/>
              <a:gd name="connsiteY1680" fmla="*/ 366489 h 4651144"/>
              <a:gd name="connsiteX1681" fmla="*/ 4159352 w 7802028"/>
              <a:gd name="connsiteY1681" fmla="*/ 333431 h 4651144"/>
              <a:gd name="connsiteX1682" fmla="*/ 4134825 w 7802028"/>
              <a:gd name="connsiteY1682" fmla="*/ 333431 h 4651144"/>
              <a:gd name="connsiteX1683" fmla="*/ 4134825 w 7802028"/>
              <a:gd name="connsiteY1683" fmla="*/ 319745 h 4651144"/>
              <a:gd name="connsiteX1684" fmla="*/ 4120961 w 7802028"/>
              <a:gd name="connsiteY1684" fmla="*/ 319745 h 4651144"/>
              <a:gd name="connsiteX1685" fmla="*/ 4128604 w 7802028"/>
              <a:gd name="connsiteY1685" fmla="*/ 318856 h 4651144"/>
              <a:gd name="connsiteX1686" fmla="*/ 4067285 w 7802028"/>
              <a:gd name="connsiteY1686" fmla="*/ 280288 h 4651144"/>
              <a:gd name="connsiteX1687" fmla="*/ 4059643 w 7802028"/>
              <a:gd name="connsiteY1687" fmla="*/ 279399 h 4651144"/>
              <a:gd name="connsiteX1688" fmla="*/ 4050401 w 7802028"/>
              <a:gd name="connsiteY1688" fmla="*/ 257360 h 4651144"/>
              <a:gd name="connsiteX1689" fmla="*/ 4036715 w 7802028"/>
              <a:gd name="connsiteY1689" fmla="*/ 269268 h 4651144"/>
              <a:gd name="connsiteX1690" fmla="*/ 4038848 w 7802028"/>
              <a:gd name="connsiteY1690" fmla="*/ 250962 h 4651144"/>
              <a:gd name="connsiteX1691" fmla="*/ 4008278 w 7802028"/>
              <a:gd name="connsiteY1691" fmla="*/ 232655 h 4651144"/>
              <a:gd name="connsiteX1692" fmla="*/ 3992992 w 7802028"/>
              <a:gd name="connsiteY1692" fmla="*/ 246341 h 4651144"/>
              <a:gd name="connsiteX1693" fmla="*/ 4002234 w 7802028"/>
              <a:gd name="connsiteY1693" fmla="*/ 286864 h 4651144"/>
              <a:gd name="connsiteX1694" fmla="*/ 3967576 w 7802028"/>
              <a:gd name="connsiteY1694" fmla="*/ 246341 h 4651144"/>
              <a:gd name="connsiteX1695" fmla="*/ 3954602 w 7802028"/>
              <a:gd name="connsiteY1695" fmla="*/ 261981 h 4651144"/>
              <a:gd name="connsiteX1696" fmla="*/ 3959934 w 7802028"/>
              <a:gd name="connsiteY1696" fmla="*/ 273889 h 4651144"/>
              <a:gd name="connsiteX1697" fmla="*/ 3939316 w 7802028"/>
              <a:gd name="connsiteY1697" fmla="*/ 260204 h 4651144"/>
              <a:gd name="connsiteX1698" fmla="*/ 3948559 w 7802028"/>
              <a:gd name="connsiteY1698" fmla="*/ 247229 h 4651144"/>
              <a:gd name="connsiteX1699" fmla="*/ 3910168 w 7802028"/>
              <a:gd name="connsiteY1699" fmla="*/ 243675 h 4651144"/>
              <a:gd name="connsiteX1700" fmla="*/ 3883330 w 7802028"/>
              <a:gd name="connsiteY1700" fmla="*/ 265714 h 4651144"/>
              <a:gd name="connsiteX1701" fmla="*/ 3902881 w 7802028"/>
              <a:gd name="connsiteY1701" fmla="*/ 287220 h 4651144"/>
              <a:gd name="connsiteX1702" fmla="*/ 4054666 w 7802028"/>
              <a:gd name="connsiteY1702" fmla="*/ 237632 h 4651144"/>
              <a:gd name="connsiteX1703" fmla="*/ 4081504 w 7802028"/>
              <a:gd name="connsiteY1703" fmla="*/ 247762 h 4651144"/>
              <a:gd name="connsiteX1704" fmla="*/ 4117584 w 7802028"/>
              <a:gd name="connsiteY1704" fmla="*/ 250606 h 4651144"/>
              <a:gd name="connsiteX1705" fmla="*/ 4098389 w 7802028"/>
              <a:gd name="connsiteY1705" fmla="*/ 255227 h 4651144"/>
              <a:gd name="connsiteX1706" fmla="*/ 4083104 w 7802028"/>
              <a:gd name="connsiteY1706" fmla="*/ 256116 h 4651144"/>
              <a:gd name="connsiteX1707" fmla="*/ 4093057 w 7802028"/>
              <a:gd name="connsiteY1707" fmla="*/ 270868 h 4651144"/>
              <a:gd name="connsiteX1708" fmla="*/ 4136780 w 7802028"/>
              <a:gd name="connsiteY1708" fmla="*/ 270868 h 4651144"/>
              <a:gd name="connsiteX1709" fmla="*/ 4163618 w 7802028"/>
              <a:gd name="connsiteY1709" fmla="*/ 287397 h 4651144"/>
              <a:gd name="connsiteX1710" fmla="*/ 4242710 w 7802028"/>
              <a:gd name="connsiteY1710" fmla="*/ 240475 h 4651144"/>
              <a:gd name="connsiteX1711" fmla="*/ 4208052 w 7802028"/>
              <a:gd name="connsiteY1711" fmla="*/ 215592 h 4651144"/>
              <a:gd name="connsiteX1712" fmla="*/ 4182813 w 7802028"/>
              <a:gd name="connsiteY1712" fmla="*/ 215592 h 4651144"/>
              <a:gd name="connsiteX1713" fmla="*/ 4159708 w 7802028"/>
              <a:gd name="connsiteY1713" fmla="*/ 224835 h 4651144"/>
              <a:gd name="connsiteX1714" fmla="*/ 4159708 w 7802028"/>
              <a:gd name="connsiteY1714" fmla="*/ 201907 h 4651144"/>
              <a:gd name="connsiteX1715" fmla="*/ 4150466 w 7802028"/>
              <a:gd name="connsiteY1715" fmla="*/ 201907 h 4651144"/>
              <a:gd name="connsiteX1716" fmla="*/ 4131270 w 7802028"/>
              <a:gd name="connsiteY1716" fmla="*/ 223057 h 4651144"/>
              <a:gd name="connsiteX1717" fmla="*/ 4100522 w 7802028"/>
              <a:gd name="connsiteY1717" fmla="*/ 204573 h 4651144"/>
              <a:gd name="connsiteX1718" fmla="*/ 4079194 w 7802028"/>
              <a:gd name="connsiteY1718" fmla="*/ 204573 h 4651144"/>
              <a:gd name="connsiteX1719" fmla="*/ 4082926 w 7802028"/>
              <a:gd name="connsiteY1719" fmla="*/ 213815 h 4651144"/>
              <a:gd name="connsiteX1720" fmla="*/ 4070129 w 7802028"/>
              <a:gd name="connsiteY1720" fmla="*/ 213815 h 4651144"/>
              <a:gd name="connsiteX1721" fmla="*/ 4070129 w 7802028"/>
              <a:gd name="connsiteY1721" fmla="*/ 218258 h 4651144"/>
              <a:gd name="connsiteX1722" fmla="*/ 4054666 w 7802028"/>
              <a:gd name="connsiteY1722" fmla="*/ 215592 h 4651144"/>
              <a:gd name="connsiteX1723" fmla="*/ 4043113 w 7802028"/>
              <a:gd name="connsiteY1723" fmla="*/ 215592 h 4651144"/>
              <a:gd name="connsiteX1724" fmla="*/ 4054666 w 7802028"/>
              <a:gd name="connsiteY1724" fmla="*/ 237632 h 4651144"/>
              <a:gd name="connsiteX1725" fmla="*/ 3909812 w 7802028"/>
              <a:gd name="connsiteY1725" fmla="*/ 337696 h 4651144"/>
              <a:gd name="connsiteX1726" fmla="*/ 3884574 w 7802028"/>
              <a:gd name="connsiteY1726" fmla="*/ 299483 h 4651144"/>
              <a:gd name="connsiteX1727" fmla="*/ 3909812 w 7802028"/>
              <a:gd name="connsiteY1727" fmla="*/ 337696 h 4651144"/>
              <a:gd name="connsiteX1728" fmla="*/ 3885996 w 7802028"/>
              <a:gd name="connsiteY1728" fmla="*/ 298239 h 4651144"/>
              <a:gd name="connsiteX1729" fmla="*/ 3884752 w 7802028"/>
              <a:gd name="connsiteY1729" fmla="*/ 299483 h 4651144"/>
              <a:gd name="connsiteX1730" fmla="*/ 3885996 w 7802028"/>
              <a:gd name="connsiteY1730" fmla="*/ 301083 h 4651144"/>
              <a:gd name="connsiteX1731" fmla="*/ 3885996 w 7802028"/>
              <a:gd name="connsiteY1731" fmla="*/ 298239 h 4651144"/>
              <a:gd name="connsiteX1732" fmla="*/ 3883685 w 7802028"/>
              <a:gd name="connsiteY1732" fmla="*/ 298239 h 4651144"/>
              <a:gd name="connsiteX1733" fmla="*/ 3884574 w 7802028"/>
              <a:gd name="connsiteY1733" fmla="*/ 299483 h 4651144"/>
              <a:gd name="connsiteX1734" fmla="*/ 3884752 w 7802028"/>
              <a:gd name="connsiteY1734" fmla="*/ 299483 h 4651144"/>
              <a:gd name="connsiteX1735" fmla="*/ 3883685 w 7802028"/>
              <a:gd name="connsiteY1735" fmla="*/ 298239 h 4651144"/>
              <a:gd name="connsiteX1736" fmla="*/ 3438282 w 7802028"/>
              <a:gd name="connsiteY1736" fmla="*/ 1492618 h 4651144"/>
              <a:gd name="connsiteX1737" fmla="*/ 3457477 w 7802028"/>
              <a:gd name="connsiteY1737" fmla="*/ 1513768 h 4651144"/>
              <a:gd name="connsiteX1738" fmla="*/ 3472051 w 7802028"/>
              <a:gd name="connsiteY1738" fmla="*/ 1510213 h 4651144"/>
              <a:gd name="connsiteX1739" fmla="*/ 3499778 w 7802028"/>
              <a:gd name="connsiteY1739" fmla="*/ 1489952 h 4651144"/>
              <a:gd name="connsiteX1740" fmla="*/ 3519684 w 7802028"/>
              <a:gd name="connsiteY1740" fmla="*/ 1485330 h 4651144"/>
              <a:gd name="connsiteX1741" fmla="*/ 3520395 w 7802028"/>
              <a:gd name="connsiteY1741" fmla="*/ 1459559 h 4651144"/>
              <a:gd name="connsiteX1742" fmla="*/ 3520395 w 7802028"/>
              <a:gd name="connsiteY1742" fmla="*/ 1428278 h 4651144"/>
              <a:gd name="connsiteX1743" fmla="*/ 3534259 w 7802028"/>
              <a:gd name="connsiteY1743" fmla="*/ 1414414 h 4651144"/>
              <a:gd name="connsiteX1744" fmla="*/ 3508132 w 7802028"/>
              <a:gd name="connsiteY1744" fmla="*/ 1376735 h 4651144"/>
              <a:gd name="connsiteX1745" fmla="*/ 3495157 w 7802028"/>
              <a:gd name="connsiteY1745" fmla="*/ 1376735 h 4651144"/>
              <a:gd name="connsiteX1746" fmla="*/ 3472051 w 7802028"/>
              <a:gd name="connsiteY1746" fmla="*/ 1394152 h 4651144"/>
              <a:gd name="connsiteX1747" fmla="*/ 3476672 w 7802028"/>
              <a:gd name="connsiteY1747" fmla="*/ 1406061 h 4651144"/>
              <a:gd name="connsiteX1748" fmla="*/ 3454456 w 7802028"/>
              <a:gd name="connsiteY1748" fmla="*/ 1416192 h 4651144"/>
              <a:gd name="connsiteX1749" fmla="*/ 3445924 w 7802028"/>
              <a:gd name="connsiteY1749" fmla="*/ 1426322 h 4651144"/>
              <a:gd name="connsiteX1750" fmla="*/ 3460499 w 7802028"/>
              <a:gd name="connsiteY1750" fmla="*/ 1445518 h 4651144"/>
              <a:gd name="connsiteX1751" fmla="*/ 3438282 w 7802028"/>
              <a:gd name="connsiteY1751" fmla="*/ 1492618 h 4651144"/>
              <a:gd name="connsiteX1752" fmla="*/ 3507243 w 7802028"/>
              <a:gd name="connsiteY1752" fmla="*/ 1281291 h 4651144"/>
              <a:gd name="connsiteX1753" fmla="*/ 3521817 w 7802028"/>
              <a:gd name="connsiteY1753" fmla="*/ 1260140 h 4651144"/>
              <a:gd name="connsiteX1754" fmla="*/ 3502622 w 7802028"/>
              <a:gd name="connsiteY1754" fmla="*/ 1270271 h 4651144"/>
              <a:gd name="connsiteX1755" fmla="*/ 3507243 w 7802028"/>
              <a:gd name="connsiteY1755" fmla="*/ 1281291 h 4651144"/>
              <a:gd name="connsiteX1756" fmla="*/ 3531770 w 7802028"/>
              <a:gd name="connsiteY1756" fmla="*/ 1307951 h 4651144"/>
              <a:gd name="connsiteX1757" fmla="*/ 3531770 w 7802028"/>
              <a:gd name="connsiteY1757" fmla="*/ 1315238 h 4651144"/>
              <a:gd name="connsiteX1758" fmla="*/ 3526438 w 7802028"/>
              <a:gd name="connsiteY1758" fmla="*/ 1327146 h 4651144"/>
              <a:gd name="connsiteX1759" fmla="*/ 3537991 w 7802028"/>
              <a:gd name="connsiteY1759" fmla="*/ 1334611 h 4651144"/>
              <a:gd name="connsiteX1760" fmla="*/ 3537991 w 7802028"/>
              <a:gd name="connsiteY1760" fmla="*/ 1342787 h 4651144"/>
              <a:gd name="connsiteX1761" fmla="*/ 3534969 w 7802028"/>
              <a:gd name="connsiteY1761" fmla="*/ 1349186 h 4651144"/>
              <a:gd name="connsiteX1762" fmla="*/ 3534969 w 7802028"/>
              <a:gd name="connsiteY1762" fmla="*/ 1363938 h 4651144"/>
              <a:gd name="connsiteX1763" fmla="*/ 3541190 w 7802028"/>
              <a:gd name="connsiteY1763" fmla="*/ 1363938 h 4651144"/>
              <a:gd name="connsiteX1764" fmla="*/ 3541190 w 7802028"/>
              <a:gd name="connsiteY1764" fmla="*/ 1350074 h 4651144"/>
              <a:gd name="connsiteX1765" fmla="*/ 3554165 w 7802028"/>
              <a:gd name="connsiteY1765" fmla="*/ 1354695 h 4651144"/>
              <a:gd name="connsiteX1766" fmla="*/ 3554165 w 7802028"/>
              <a:gd name="connsiteY1766" fmla="*/ 1372113 h 4651144"/>
              <a:gd name="connsiteX1767" fmla="*/ 3546522 w 7802028"/>
              <a:gd name="connsiteY1767" fmla="*/ 1391486 h 4651144"/>
              <a:gd name="connsiteX1768" fmla="*/ 3558786 w 7802028"/>
              <a:gd name="connsiteY1768" fmla="*/ 1398774 h 4651144"/>
              <a:gd name="connsiteX1769" fmla="*/ 3576382 w 7802028"/>
              <a:gd name="connsiteY1769" fmla="*/ 1394330 h 4651144"/>
              <a:gd name="connsiteX1770" fmla="*/ 3583313 w 7802028"/>
              <a:gd name="connsiteY1770" fmla="*/ 1395219 h 4651144"/>
              <a:gd name="connsiteX1771" fmla="*/ 3577981 w 7802028"/>
              <a:gd name="connsiteY1771" fmla="*/ 1408016 h 4651144"/>
              <a:gd name="connsiteX1772" fmla="*/ 3596466 w 7802028"/>
              <a:gd name="connsiteY1772" fmla="*/ 1418147 h 4651144"/>
              <a:gd name="connsiteX1773" fmla="*/ 3596466 w 7802028"/>
              <a:gd name="connsiteY1773" fmla="*/ 1432010 h 4651144"/>
              <a:gd name="connsiteX1774" fmla="*/ 3561985 w 7802028"/>
              <a:gd name="connsiteY1774" fmla="*/ 1449428 h 4651144"/>
              <a:gd name="connsiteX1775" fmla="*/ 3568206 w 7802028"/>
              <a:gd name="connsiteY1775" fmla="*/ 1476088 h 4651144"/>
              <a:gd name="connsiteX1776" fmla="*/ 3546700 w 7802028"/>
              <a:gd name="connsiteY1776" fmla="*/ 1504526 h 4651144"/>
              <a:gd name="connsiteX1777" fmla="*/ 3550432 w 7802028"/>
              <a:gd name="connsiteY1777" fmla="*/ 1509147 h 4651144"/>
              <a:gd name="connsiteX1778" fmla="*/ 3558075 w 7802028"/>
              <a:gd name="connsiteY1778" fmla="*/ 1504526 h 4651144"/>
              <a:gd name="connsiteX1779" fmla="*/ 3579581 w 7802028"/>
              <a:gd name="connsiteY1779" fmla="*/ 1515545 h 4651144"/>
              <a:gd name="connsiteX1780" fmla="*/ 3593444 w 7802028"/>
              <a:gd name="connsiteY1780" fmla="*/ 1506303 h 4651144"/>
              <a:gd name="connsiteX1781" fmla="*/ 3595044 w 7802028"/>
              <a:gd name="connsiteY1781" fmla="*/ 1512702 h 4651144"/>
              <a:gd name="connsiteX1782" fmla="*/ 3568917 w 7802028"/>
              <a:gd name="connsiteY1782" fmla="*/ 1524610 h 4651144"/>
              <a:gd name="connsiteX1783" fmla="*/ 3542079 w 7802028"/>
              <a:gd name="connsiteY1783" fmla="*/ 1558557 h 4651144"/>
              <a:gd name="connsiteX1784" fmla="*/ 3542079 w 7802028"/>
              <a:gd name="connsiteY1784" fmla="*/ 1564067 h 4651144"/>
              <a:gd name="connsiteX1785" fmla="*/ 3547411 w 7802028"/>
              <a:gd name="connsiteY1785" fmla="*/ 1564067 h 4651144"/>
              <a:gd name="connsiteX1786" fmla="*/ 3558253 w 7802028"/>
              <a:gd name="connsiteY1786" fmla="*/ 1556780 h 4651144"/>
              <a:gd name="connsiteX1787" fmla="*/ 3568917 w 7802028"/>
              <a:gd name="connsiteY1787" fmla="*/ 1556780 h 4651144"/>
              <a:gd name="connsiteX1788" fmla="*/ 3581181 w 7802028"/>
              <a:gd name="connsiteY1788" fmla="*/ 1541139 h 4651144"/>
              <a:gd name="connsiteX1789" fmla="*/ 3595044 w 7802028"/>
              <a:gd name="connsiteY1789" fmla="*/ 1546649 h 4651144"/>
              <a:gd name="connsiteX1790" fmla="*/ 3634856 w 7802028"/>
              <a:gd name="connsiteY1790" fmla="*/ 1538473 h 4651144"/>
              <a:gd name="connsiteX1791" fmla="*/ 3665427 w 7802028"/>
              <a:gd name="connsiteY1791" fmla="*/ 1538473 h 4651144"/>
              <a:gd name="connsiteX1792" fmla="*/ 3686933 w 7802028"/>
              <a:gd name="connsiteY1792" fmla="*/ 1524610 h 4651144"/>
              <a:gd name="connsiteX1793" fmla="*/ 3686933 w 7802028"/>
              <a:gd name="connsiteY1793" fmla="*/ 1518211 h 4651144"/>
              <a:gd name="connsiteX1794" fmla="*/ 3671648 w 7802028"/>
              <a:gd name="connsiteY1794" fmla="*/ 1514479 h 4651144"/>
              <a:gd name="connsiteX1795" fmla="*/ 3696353 w 7802028"/>
              <a:gd name="connsiteY1795" fmla="*/ 1477688 h 4651144"/>
              <a:gd name="connsiteX1796" fmla="*/ 3680179 w 7802028"/>
              <a:gd name="connsiteY1796" fmla="*/ 1460270 h 4651144"/>
              <a:gd name="connsiteX1797" fmla="*/ 3670226 w 7802028"/>
              <a:gd name="connsiteY1797" fmla="*/ 1464002 h 4651144"/>
              <a:gd name="connsiteX1798" fmla="*/ 3674136 w 7802028"/>
              <a:gd name="connsiteY1798" fmla="*/ 1460270 h 4651144"/>
              <a:gd name="connsiteX1799" fmla="*/ 3664894 w 7802028"/>
              <a:gd name="connsiteY1799" fmla="*/ 1466668 h 4651144"/>
              <a:gd name="connsiteX1800" fmla="*/ 3664894 w 7802028"/>
              <a:gd name="connsiteY1800" fmla="*/ 1460270 h 4651144"/>
              <a:gd name="connsiteX1801" fmla="*/ 3668626 w 7802028"/>
              <a:gd name="connsiteY1801" fmla="*/ 1453694 h 4651144"/>
              <a:gd name="connsiteX1802" fmla="*/ 3660273 w 7802028"/>
              <a:gd name="connsiteY1802" fmla="*/ 1434321 h 4651144"/>
              <a:gd name="connsiteX1803" fmla="*/ 3628103 w 7802028"/>
              <a:gd name="connsiteY1803" fmla="*/ 1391131 h 4651144"/>
              <a:gd name="connsiteX1804" fmla="*/ 3606597 w 7802028"/>
              <a:gd name="connsiteY1804" fmla="*/ 1352563 h 4651144"/>
              <a:gd name="connsiteX1805" fmla="*/ 3588823 w 7802028"/>
              <a:gd name="connsiteY1805" fmla="*/ 1351674 h 4651144"/>
              <a:gd name="connsiteX1806" fmla="*/ 3595044 w 7802028"/>
              <a:gd name="connsiteY1806" fmla="*/ 1344387 h 4651144"/>
              <a:gd name="connsiteX1807" fmla="*/ 3615661 w 7802028"/>
              <a:gd name="connsiteY1807" fmla="*/ 1288400 h 4651144"/>
              <a:gd name="connsiteX1808" fmla="*/ 3570339 w 7802028"/>
              <a:gd name="connsiteY1808" fmla="*/ 1288400 h 4651144"/>
              <a:gd name="connsiteX1809" fmla="*/ 3568028 w 7802028"/>
              <a:gd name="connsiteY1809" fmla="*/ 1281113 h 4651144"/>
              <a:gd name="connsiteX1810" fmla="*/ 3587224 w 7802028"/>
              <a:gd name="connsiteY1810" fmla="*/ 1257297 h 4651144"/>
              <a:gd name="connsiteX1811" fmla="*/ 3579581 w 7802028"/>
              <a:gd name="connsiteY1811" fmla="*/ 1248943 h 4651144"/>
              <a:gd name="connsiteX1812" fmla="*/ 3557364 w 7802028"/>
              <a:gd name="connsiteY1812" fmla="*/ 1248943 h 4651144"/>
              <a:gd name="connsiteX1813" fmla="*/ 3545101 w 7802028"/>
              <a:gd name="connsiteY1813" fmla="*/ 1260851 h 4651144"/>
              <a:gd name="connsiteX1814" fmla="*/ 3542079 w 7802028"/>
              <a:gd name="connsiteY1814" fmla="*/ 1276492 h 4651144"/>
              <a:gd name="connsiteX1815" fmla="*/ 3531415 w 7802028"/>
              <a:gd name="connsiteY1815" fmla="*/ 1287512 h 4651144"/>
              <a:gd name="connsiteX1816" fmla="*/ 3535147 w 7802028"/>
              <a:gd name="connsiteY1816" fmla="*/ 1293021 h 4651144"/>
              <a:gd name="connsiteX1817" fmla="*/ 3532126 w 7802028"/>
              <a:gd name="connsiteY1817" fmla="*/ 1298531 h 4651144"/>
              <a:gd name="connsiteX1818" fmla="*/ 3526794 w 7802028"/>
              <a:gd name="connsiteY1818" fmla="*/ 1290355 h 4651144"/>
              <a:gd name="connsiteX1819" fmla="*/ 3514530 w 7802028"/>
              <a:gd name="connsiteY1819" fmla="*/ 1290355 h 4651144"/>
              <a:gd name="connsiteX1820" fmla="*/ 3531770 w 7802028"/>
              <a:gd name="connsiteY1820" fmla="*/ 1307951 h 4651144"/>
              <a:gd name="connsiteX1821" fmla="*/ 3557897 w 7802028"/>
              <a:gd name="connsiteY1821" fmla="*/ 1411748 h 4651144"/>
              <a:gd name="connsiteX1822" fmla="*/ 3552565 w 7802028"/>
              <a:gd name="connsiteY1822" fmla="*/ 1422768 h 4651144"/>
              <a:gd name="connsiteX1823" fmla="*/ 3561097 w 7802028"/>
              <a:gd name="connsiteY1823" fmla="*/ 1422768 h 4651144"/>
              <a:gd name="connsiteX1824" fmla="*/ 3561807 w 7802028"/>
              <a:gd name="connsiteY1824" fmla="*/ 1411748 h 4651144"/>
              <a:gd name="connsiteX1825" fmla="*/ 3557897 w 7802028"/>
              <a:gd name="connsiteY1825" fmla="*/ 1411748 h 4651144"/>
              <a:gd name="connsiteX1826" fmla="*/ 6684787 w 7802028"/>
              <a:gd name="connsiteY1826" fmla="*/ 521652 h 4651144"/>
              <a:gd name="connsiteX1827" fmla="*/ 6701672 w 7802028"/>
              <a:gd name="connsiteY1827" fmla="*/ 507789 h 4651144"/>
              <a:gd name="connsiteX1828" fmla="*/ 6715536 w 7802028"/>
              <a:gd name="connsiteY1828" fmla="*/ 516853 h 4651144"/>
              <a:gd name="connsiteX1829" fmla="*/ 6732421 w 7802028"/>
              <a:gd name="connsiteY1829" fmla="*/ 509566 h 4651144"/>
              <a:gd name="connsiteX1830" fmla="*/ 6747706 w 7802028"/>
              <a:gd name="connsiteY1830" fmla="*/ 503167 h 4651144"/>
              <a:gd name="connsiteX1831" fmla="*/ 6761569 w 7802028"/>
              <a:gd name="connsiteY1831" fmla="*/ 512410 h 4651144"/>
              <a:gd name="connsiteX1832" fmla="*/ 6780587 w 7802028"/>
              <a:gd name="connsiteY1832" fmla="*/ 503167 h 4651144"/>
              <a:gd name="connsiteX1833" fmla="*/ 6801382 w 7802028"/>
              <a:gd name="connsiteY1833" fmla="*/ 503167 h 4651144"/>
              <a:gd name="connsiteX1834" fmla="*/ 6815067 w 7802028"/>
              <a:gd name="connsiteY1834" fmla="*/ 472953 h 4651144"/>
              <a:gd name="connsiteX1835" fmla="*/ 6740063 w 7802028"/>
              <a:gd name="connsiteY1835" fmla="*/ 448070 h 4651144"/>
              <a:gd name="connsiteX1836" fmla="*/ 6727088 w 7802028"/>
              <a:gd name="connsiteY1836" fmla="*/ 472953 h 4651144"/>
              <a:gd name="connsiteX1837" fmla="*/ 6681055 w 7802028"/>
              <a:gd name="connsiteY1837" fmla="*/ 443626 h 4651144"/>
              <a:gd name="connsiteX1838" fmla="*/ 6646574 w 7802028"/>
              <a:gd name="connsiteY1838" fmla="*/ 480240 h 4651144"/>
              <a:gd name="connsiteX1839" fmla="*/ 6684787 w 7802028"/>
              <a:gd name="connsiteY1839" fmla="*/ 521652 h 4651144"/>
              <a:gd name="connsiteX1840" fmla="*/ 3985705 w 7802028"/>
              <a:gd name="connsiteY1840" fmla="*/ 1948685 h 4651144"/>
              <a:gd name="connsiteX1841" fmla="*/ 3959578 w 7802028"/>
              <a:gd name="connsiteY1841" fmla="*/ 1954728 h 4651144"/>
              <a:gd name="connsiteX1842" fmla="*/ 3925809 w 7802028"/>
              <a:gd name="connsiteY1842" fmla="*/ 1951885 h 4651144"/>
              <a:gd name="connsiteX1843" fmla="*/ 3925809 w 7802028"/>
              <a:gd name="connsiteY1843" fmla="*/ 1958283 h 4651144"/>
              <a:gd name="connsiteX1844" fmla="*/ 3936473 w 7802028"/>
              <a:gd name="connsiteY1844" fmla="*/ 1962904 h 4651144"/>
              <a:gd name="connsiteX1845" fmla="*/ 3971842 w 7802028"/>
              <a:gd name="connsiteY1845" fmla="*/ 1986898 h 4651144"/>
              <a:gd name="connsiteX1846" fmla="*/ 3978063 w 7802028"/>
              <a:gd name="connsiteY1846" fmla="*/ 1990631 h 4651144"/>
              <a:gd name="connsiteX1847" fmla="*/ 3982684 w 7802028"/>
              <a:gd name="connsiteY1847" fmla="*/ 1984232 h 4651144"/>
              <a:gd name="connsiteX1848" fmla="*/ 3978774 w 7802028"/>
              <a:gd name="connsiteY1848" fmla="*/ 1969480 h 4651144"/>
              <a:gd name="connsiteX1849" fmla="*/ 3982684 w 7802028"/>
              <a:gd name="connsiteY1849" fmla="*/ 1959527 h 4651144"/>
              <a:gd name="connsiteX1850" fmla="*/ 3985705 w 7802028"/>
              <a:gd name="connsiteY1850" fmla="*/ 1948685 h 4651144"/>
              <a:gd name="connsiteX1851" fmla="*/ 3856137 w 7802028"/>
              <a:gd name="connsiteY1851" fmla="*/ 1846310 h 4651144"/>
              <a:gd name="connsiteX1852" fmla="*/ 3863068 w 7802028"/>
              <a:gd name="connsiteY1852" fmla="*/ 1809519 h 4651144"/>
              <a:gd name="connsiteX1853" fmla="*/ 3859869 w 7802028"/>
              <a:gd name="connsiteY1853" fmla="*/ 1799388 h 4651144"/>
              <a:gd name="connsiteX1854" fmla="*/ 3847605 w 7802028"/>
              <a:gd name="connsiteY1854" fmla="*/ 1808630 h 4651144"/>
              <a:gd name="connsiteX1855" fmla="*/ 3842273 w 7802028"/>
              <a:gd name="connsiteY1855" fmla="*/ 1810408 h 4651144"/>
              <a:gd name="connsiteX1856" fmla="*/ 3856137 w 7802028"/>
              <a:gd name="connsiteY1856" fmla="*/ 1846310 h 4651144"/>
              <a:gd name="connsiteX1857" fmla="*/ 3844584 w 7802028"/>
              <a:gd name="connsiteY1857" fmla="*/ 1884168 h 4651144"/>
              <a:gd name="connsiteX1858" fmla="*/ 3839963 w 7802028"/>
              <a:gd name="connsiteY1858" fmla="*/ 1902474 h 4651144"/>
              <a:gd name="connsiteX1859" fmla="*/ 3847605 w 7802028"/>
              <a:gd name="connsiteY1859" fmla="*/ 1921670 h 4651144"/>
              <a:gd name="connsiteX1860" fmla="*/ 3867689 w 7802028"/>
              <a:gd name="connsiteY1860" fmla="*/ 1895898 h 4651144"/>
              <a:gd name="connsiteX1861" fmla="*/ 3862890 w 7802028"/>
              <a:gd name="connsiteY1861" fmla="*/ 1858218 h 4651144"/>
              <a:gd name="connsiteX1862" fmla="*/ 3852937 w 7802028"/>
              <a:gd name="connsiteY1862" fmla="*/ 1852709 h 4651144"/>
              <a:gd name="connsiteX1863" fmla="*/ 3836763 w 7802028"/>
              <a:gd name="connsiteY1863" fmla="*/ 1864617 h 4651144"/>
              <a:gd name="connsiteX1864" fmla="*/ 3844584 w 7802028"/>
              <a:gd name="connsiteY1864" fmla="*/ 1884168 h 4651144"/>
              <a:gd name="connsiteX1865" fmla="*/ 3729589 w 7802028"/>
              <a:gd name="connsiteY1865" fmla="*/ 1904252 h 4651144"/>
              <a:gd name="connsiteX1866" fmla="*/ 3725679 w 7802028"/>
              <a:gd name="connsiteY1866" fmla="*/ 1894121 h 4651144"/>
              <a:gd name="connsiteX1867" fmla="*/ 3713415 w 7802028"/>
              <a:gd name="connsiteY1867" fmla="*/ 1900519 h 4651144"/>
              <a:gd name="connsiteX1868" fmla="*/ 3723369 w 7802028"/>
              <a:gd name="connsiteY1868" fmla="*/ 1908695 h 4651144"/>
              <a:gd name="connsiteX1869" fmla="*/ 3729589 w 7802028"/>
              <a:gd name="connsiteY1869" fmla="*/ 1904252 h 4651144"/>
              <a:gd name="connsiteX1870" fmla="*/ 3892217 w 7802028"/>
              <a:gd name="connsiteY1870" fmla="*/ 1384377 h 4651144"/>
              <a:gd name="connsiteX1871" fmla="*/ 3886885 w 7802028"/>
              <a:gd name="connsiteY1871" fmla="*/ 1365893 h 4651144"/>
              <a:gd name="connsiteX1872" fmla="*/ 3872310 w 7802028"/>
              <a:gd name="connsiteY1872" fmla="*/ 1365893 h 4651144"/>
              <a:gd name="connsiteX1873" fmla="*/ 3872310 w 7802028"/>
              <a:gd name="connsiteY1873" fmla="*/ 1374957 h 4651144"/>
              <a:gd name="connsiteX1874" fmla="*/ 3889906 w 7802028"/>
              <a:gd name="connsiteY1874" fmla="*/ 1387043 h 4651144"/>
              <a:gd name="connsiteX1875" fmla="*/ 3889906 w 7802028"/>
              <a:gd name="connsiteY1875" fmla="*/ 1394330 h 4651144"/>
              <a:gd name="connsiteX1876" fmla="*/ 3892217 w 7802028"/>
              <a:gd name="connsiteY1876" fmla="*/ 1384377 h 4651144"/>
              <a:gd name="connsiteX1877" fmla="*/ 3901281 w 7802028"/>
              <a:gd name="connsiteY1877" fmla="*/ 1393442 h 4651144"/>
              <a:gd name="connsiteX1878" fmla="*/ 3899859 w 7802028"/>
              <a:gd name="connsiteY1878" fmla="*/ 1389709 h 4651144"/>
              <a:gd name="connsiteX1879" fmla="*/ 3895949 w 7802028"/>
              <a:gd name="connsiteY1879" fmla="*/ 1394330 h 4651144"/>
              <a:gd name="connsiteX1880" fmla="*/ 3906791 w 7802028"/>
              <a:gd name="connsiteY1880" fmla="*/ 1399840 h 4651144"/>
              <a:gd name="connsiteX1881" fmla="*/ 3930607 w 7802028"/>
              <a:gd name="connsiteY1881" fmla="*/ 1363049 h 4651144"/>
              <a:gd name="connsiteX1882" fmla="*/ 3910701 w 7802028"/>
              <a:gd name="connsiteY1882" fmla="*/ 1339232 h 4651144"/>
              <a:gd name="connsiteX1883" fmla="*/ 3896127 w 7802028"/>
              <a:gd name="connsiteY1883" fmla="*/ 1366781 h 4651144"/>
              <a:gd name="connsiteX1884" fmla="*/ 3912301 w 7802028"/>
              <a:gd name="connsiteY1884" fmla="*/ 1381533 h 4651144"/>
              <a:gd name="connsiteX1885" fmla="*/ 3901281 w 7802028"/>
              <a:gd name="connsiteY1885" fmla="*/ 1393442 h 4651144"/>
              <a:gd name="connsiteX1886" fmla="*/ 4066219 w 7802028"/>
              <a:gd name="connsiteY1886" fmla="*/ 1272049 h 4651144"/>
              <a:gd name="connsiteX1887" fmla="*/ 4048623 w 7802028"/>
              <a:gd name="connsiteY1887" fmla="*/ 1294976 h 4651144"/>
              <a:gd name="connsiteX1888" fmla="*/ 4048623 w 7802028"/>
              <a:gd name="connsiteY1888" fmla="*/ 1307062 h 4651144"/>
              <a:gd name="connsiteX1889" fmla="*/ 4060176 w 7802028"/>
              <a:gd name="connsiteY1889" fmla="*/ 1284135 h 4651144"/>
              <a:gd name="connsiteX1890" fmla="*/ 4066219 w 7802028"/>
              <a:gd name="connsiteY1890" fmla="*/ 1272049 h 4651144"/>
              <a:gd name="connsiteX1891" fmla="*/ 4135180 w 7802028"/>
              <a:gd name="connsiteY1891" fmla="*/ 1267605 h 4651144"/>
              <a:gd name="connsiteX1892" fmla="*/ 4148155 w 7802028"/>
              <a:gd name="connsiteY1892" fmla="*/ 1258363 h 4651144"/>
              <a:gd name="connsiteX1893" fmla="*/ 4148155 w 7802028"/>
              <a:gd name="connsiteY1893" fmla="*/ 1247343 h 4651144"/>
              <a:gd name="connsiteX1894" fmla="*/ 4154376 w 7802028"/>
              <a:gd name="connsiteY1894" fmla="*/ 1235435 h 4651144"/>
              <a:gd name="connsiteX1895" fmla="*/ 4145844 w 7802028"/>
              <a:gd name="connsiteY1895" fmla="*/ 1226193 h 4651144"/>
              <a:gd name="connsiteX1896" fmla="*/ 4139091 w 7802028"/>
              <a:gd name="connsiteY1896" fmla="*/ 1235435 h 4651144"/>
              <a:gd name="connsiteX1897" fmla="*/ 4144422 w 7802028"/>
              <a:gd name="connsiteY1897" fmla="*/ 1246455 h 4651144"/>
              <a:gd name="connsiteX1898" fmla="*/ 4127538 w 7802028"/>
              <a:gd name="connsiteY1898" fmla="*/ 1253742 h 4651144"/>
              <a:gd name="connsiteX1899" fmla="*/ 4135180 w 7802028"/>
              <a:gd name="connsiteY1899" fmla="*/ 1267605 h 4651144"/>
              <a:gd name="connsiteX1900" fmla="*/ 4223515 w 7802028"/>
              <a:gd name="connsiteY1900" fmla="*/ 2037375 h 4651144"/>
              <a:gd name="connsiteX1901" fmla="*/ 4175171 w 7802028"/>
              <a:gd name="connsiteY1901" fmla="*/ 2031865 h 4651144"/>
              <a:gd name="connsiteX1902" fmla="*/ 4204319 w 7802028"/>
              <a:gd name="connsiteY1902" fmla="*/ 2039152 h 4651144"/>
              <a:gd name="connsiteX1903" fmla="*/ 4223515 w 7802028"/>
              <a:gd name="connsiteY1903" fmla="*/ 2037375 h 4651144"/>
              <a:gd name="connsiteX1904" fmla="*/ 4404449 w 7802028"/>
              <a:gd name="connsiteY1904" fmla="*/ 2021024 h 4651144"/>
              <a:gd name="connsiteX1905" fmla="*/ 4360015 w 7802028"/>
              <a:gd name="connsiteY1905" fmla="*/ 2039330 h 4651144"/>
              <a:gd name="connsiteX1906" fmla="*/ 4363748 w 7802028"/>
              <a:gd name="connsiteY1906" fmla="*/ 2043951 h 4651144"/>
              <a:gd name="connsiteX1907" fmla="*/ 4369080 w 7802028"/>
              <a:gd name="connsiteY1907" fmla="*/ 2048572 h 4651144"/>
              <a:gd name="connsiteX1908" fmla="*/ 4392896 w 7802028"/>
              <a:gd name="connsiteY1908" fmla="*/ 2038441 h 4651144"/>
              <a:gd name="connsiteX1909" fmla="*/ 4394318 w 7802028"/>
              <a:gd name="connsiteY1909" fmla="*/ 2029199 h 4651144"/>
              <a:gd name="connsiteX1910" fmla="*/ 4404449 w 7802028"/>
              <a:gd name="connsiteY1910" fmla="*/ 2021024 h 4651144"/>
              <a:gd name="connsiteX1911" fmla="*/ 4823014 w 7802028"/>
              <a:gd name="connsiteY1911" fmla="*/ 2679709 h 4651144"/>
              <a:gd name="connsiteX1912" fmla="*/ 4836700 w 7802028"/>
              <a:gd name="connsiteY1912" fmla="*/ 2668689 h 4651144"/>
              <a:gd name="connsiteX1913" fmla="*/ 4814483 w 7802028"/>
              <a:gd name="connsiteY1913" fmla="*/ 2673310 h 4651144"/>
              <a:gd name="connsiteX1914" fmla="*/ 4823014 w 7802028"/>
              <a:gd name="connsiteY1914" fmla="*/ 2679709 h 4651144"/>
              <a:gd name="connsiteX1915" fmla="*/ 4706598 w 7802028"/>
              <a:gd name="connsiteY1915" fmla="*/ 794475 h 4651144"/>
              <a:gd name="connsiteX1916" fmla="*/ 4696645 w 7802028"/>
              <a:gd name="connsiteY1916" fmla="*/ 815625 h 4651144"/>
              <a:gd name="connsiteX1917" fmla="*/ 4710508 w 7802028"/>
              <a:gd name="connsiteY1917" fmla="*/ 826645 h 4651144"/>
              <a:gd name="connsiteX1918" fmla="*/ 4742678 w 7802028"/>
              <a:gd name="connsiteY1918" fmla="*/ 811182 h 4651144"/>
              <a:gd name="connsiteX1919" fmla="*/ 4742678 w 7802028"/>
              <a:gd name="connsiteY1919" fmla="*/ 799096 h 4651144"/>
              <a:gd name="connsiteX1920" fmla="*/ 4715840 w 7802028"/>
              <a:gd name="connsiteY1920" fmla="*/ 785410 h 4651144"/>
              <a:gd name="connsiteX1921" fmla="*/ 4706598 w 7802028"/>
              <a:gd name="connsiteY1921" fmla="*/ 794475 h 4651144"/>
              <a:gd name="connsiteX1922" fmla="*/ 4926456 w 7802028"/>
              <a:gd name="connsiteY1922" fmla="*/ 755906 h 4651144"/>
              <a:gd name="connsiteX1923" fmla="*/ 4953294 w 7802028"/>
              <a:gd name="connsiteY1923" fmla="*/ 778834 h 4651144"/>
              <a:gd name="connsiteX1924" fmla="*/ 4963247 w 7802028"/>
              <a:gd name="connsiteY1924" fmla="*/ 774213 h 4651144"/>
              <a:gd name="connsiteX1925" fmla="*/ 4926456 w 7802028"/>
              <a:gd name="connsiteY1925" fmla="*/ 755906 h 4651144"/>
              <a:gd name="connsiteX1926" fmla="*/ 5208699 w 7802028"/>
              <a:gd name="connsiteY1926" fmla="*/ 607853 h 4651144"/>
              <a:gd name="connsiteX1927" fmla="*/ 5189681 w 7802028"/>
              <a:gd name="connsiteY1927" fmla="*/ 590258 h 4651144"/>
              <a:gd name="connsiteX1928" fmla="*/ 5178129 w 7802028"/>
              <a:gd name="connsiteY1928" fmla="*/ 608742 h 4651144"/>
              <a:gd name="connsiteX1929" fmla="*/ 5178129 w 7802028"/>
              <a:gd name="connsiteY1929" fmla="*/ 617984 h 4651144"/>
              <a:gd name="connsiteX1930" fmla="*/ 5208699 w 7802028"/>
              <a:gd name="connsiteY1930" fmla="*/ 607853 h 4651144"/>
              <a:gd name="connsiteX1931" fmla="*/ 6762991 w 7802028"/>
              <a:gd name="connsiteY1931" fmla="*/ 599500 h 4651144"/>
              <a:gd name="connsiteX1932" fmla="*/ 6785918 w 7802028"/>
              <a:gd name="connsiteY1932" fmla="*/ 599500 h 4651144"/>
              <a:gd name="connsiteX1933" fmla="*/ 6749838 w 7802028"/>
              <a:gd name="connsiteY1933" fmla="*/ 562709 h 4651144"/>
              <a:gd name="connsiteX1934" fmla="*/ 6713048 w 7802028"/>
              <a:gd name="connsiteY1934" fmla="*/ 590258 h 4651144"/>
              <a:gd name="connsiteX1935" fmla="*/ 6716958 w 7802028"/>
              <a:gd name="connsiteY1935" fmla="*/ 585637 h 4651144"/>
              <a:gd name="connsiteX1936" fmla="*/ 6762991 w 7802028"/>
              <a:gd name="connsiteY1936" fmla="*/ 599500 h 4651144"/>
              <a:gd name="connsiteX1937" fmla="*/ 6914776 w 7802028"/>
              <a:gd name="connsiteY1937" fmla="*/ 518630 h 4651144"/>
              <a:gd name="connsiteX1938" fmla="*/ 6949257 w 7802028"/>
              <a:gd name="connsiteY1938" fmla="*/ 504945 h 4651144"/>
              <a:gd name="connsiteX1939" fmla="*/ 6941614 w 7802028"/>
              <a:gd name="connsiteY1939" fmla="*/ 495703 h 4651144"/>
              <a:gd name="connsiteX1940" fmla="*/ 6851147 w 7802028"/>
              <a:gd name="connsiteY1940" fmla="*/ 477396 h 4651144"/>
              <a:gd name="connsiteX1941" fmla="*/ 6858790 w 7802028"/>
              <a:gd name="connsiteY1941" fmla="*/ 484683 h 4651144"/>
              <a:gd name="connsiteX1942" fmla="*/ 6914776 w 7802028"/>
              <a:gd name="connsiteY1942" fmla="*/ 518630 h 4651144"/>
              <a:gd name="connsiteX1943" fmla="*/ 6732243 w 7802028"/>
              <a:gd name="connsiteY1943" fmla="*/ 550978 h 4651144"/>
              <a:gd name="connsiteX1944" fmla="*/ 6711625 w 7802028"/>
              <a:gd name="connsiteY1944" fmla="*/ 550978 h 4651144"/>
              <a:gd name="connsiteX1945" fmla="*/ 6720868 w 7802028"/>
              <a:gd name="connsiteY1945" fmla="*/ 562886 h 4651144"/>
              <a:gd name="connsiteX1946" fmla="*/ 6732243 w 7802028"/>
              <a:gd name="connsiteY1946" fmla="*/ 550978 h 4651144"/>
              <a:gd name="connsiteX1947" fmla="*/ 3359367 w 7802028"/>
              <a:gd name="connsiteY1947" fmla="*/ 991050 h 4651144"/>
              <a:gd name="connsiteX1948" fmla="*/ 3360789 w 7802028"/>
              <a:gd name="connsiteY1948" fmla="*/ 989272 h 4651144"/>
              <a:gd name="connsiteX1949" fmla="*/ 3332352 w 7802028"/>
              <a:gd name="connsiteY1949" fmla="*/ 943417 h 4651144"/>
              <a:gd name="connsiteX1950" fmla="*/ 3336973 w 7802028"/>
              <a:gd name="connsiteY1950" fmla="*/ 935063 h 4651144"/>
              <a:gd name="connsiteX1951" fmla="*/ 3318666 w 7802028"/>
              <a:gd name="connsiteY1951" fmla="*/ 939684 h 4651144"/>
              <a:gd name="connsiteX1952" fmla="*/ 3304803 w 7802028"/>
              <a:gd name="connsiteY1952" fmla="*/ 927776 h 4651144"/>
              <a:gd name="connsiteX1953" fmla="*/ 3296272 w 7802028"/>
              <a:gd name="connsiteY1953" fmla="*/ 927776 h 4651144"/>
              <a:gd name="connsiteX1954" fmla="*/ 3293250 w 7802028"/>
              <a:gd name="connsiteY1954" fmla="*/ 941462 h 4651144"/>
              <a:gd name="connsiteX1955" fmla="*/ 3267123 w 7802028"/>
              <a:gd name="connsiteY1955" fmla="*/ 944128 h 4651144"/>
              <a:gd name="connsiteX1956" fmla="*/ 3242596 w 7802028"/>
              <a:gd name="connsiteY1956" fmla="*/ 941462 h 4651144"/>
              <a:gd name="connsiteX1957" fmla="*/ 3242596 w 7802028"/>
              <a:gd name="connsiteY1957" fmla="*/ 950704 h 4651144"/>
              <a:gd name="connsiteX1958" fmla="*/ 3231931 w 7802028"/>
              <a:gd name="connsiteY1958" fmla="*/ 944306 h 4651144"/>
              <a:gd name="connsiteX1959" fmla="*/ 3213447 w 7802028"/>
              <a:gd name="connsiteY1959" fmla="*/ 949815 h 4651144"/>
              <a:gd name="connsiteX1960" fmla="*/ 3203494 w 7802028"/>
              <a:gd name="connsiteY1960" fmla="*/ 941462 h 4651144"/>
              <a:gd name="connsiteX1961" fmla="*/ 3203494 w 7802028"/>
              <a:gd name="connsiteY1961" fmla="*/ 953370 h 4651144"/>
              <a:gd name="connsiteX1962" fmla="*/ 3189808 w 7802028"/>
              <a:gd name="connsiteY1962" fmla="*/ 958880 h 4651144"/>
              <a:gd name="connsiteX1963" fmla="*/ 3178256 w 7802028"/>
              <a:gd name="connsiteY1963" fmla="*/ 940395 h 4651144"/>
              <a:gd name="connsiteX1964" fmla="*/ 3173634 w 7802028"/>
              <a:gd name="connsiteY1964" fmla="*/ 926710 h 4651144"/>
              <a:gd name="connsiteX1965" fmla="*/ 3167414 w 7802028"/>
              <a:gd name="connsiteY1965" fmla="*/ 926710 h 4651144"/>
              <a:gd name="connsiteX1966" fmla="*/ 3153550 w 7802028"/>
              <a:gd name="connsiteY1966" fmla="*/ 936841 h 4651144"/>
              <a:gd name="connsiteX1967" fmla="*/ 3153550 w 7802028"/>
              <a:gd name="connsiteY1967" fmla="*/ 944128 h 4651144"/>
              <a:gd name="connsiteX1968" fmla="*/ 3138265 w 7802028"/>
              <a:gd name="connsiteY1968" fmla="*/ 942350 h 4651144"/>
              <a:gd name="connsiteX1969" fmla="*/ 3177367 w 7802028"/>
              <a:gd name="connsiteY1969" fmla="*/ 962612 h 4651144"/>
              <a:gd name="connsiteX1970" fmla="*/ 3180566 w 7802028"/>
              <a:gd name="connsiteY1970" fmla="*/ 969899 h 4651144"/>
              <a:gd name="connsiteX1971" fmla="*/ 3140576 w 7802028"/>
              <a:gd name="connsiteY1971" fmla="*/ 978253 h 4651144"/>
              <a:gd name="connsiteX1972" fmla="*/ 3173634 w 7802028"/>
              <a:gd name="connsiteY1972" fmla="*/ 981985 h 4651144"/>
              <a:gd name="connsiteX1973" fmla="*/ 3169724 w 7802028"/>
              <a:gd name="connsiteY1973" fmla="*/ 1009534 h 4651144"/>
              <a:gd name="connsiteX1974" fmla="*/ 3162793 w 7802028"/>
              <a:gd name="connsiteY1974" fmla="*/ 1014155 h 4651144"/>
              <a:gd name="connsiteX1975" fmla="*/ 3196562 w 7802028"/>
              <a:gd name="connsiteY1975" fmla="*/ 1030685 h 4651144"/>
              <a:gd name="connsiteX1976" fmla="*/ 3265523 w 7802028"/>
              <a:gd name="connsiteY1976" fmla="*/ 1047214 h 4651144"/>
              <a:gd name="connsiteX1977" fmla="*/ 3324531 w 7802028"/>
              <a:gd name="connsiteY1977" fmla="*/ 1024108 h 4651144"/>
              <a:gd name="connsiteX1978" fmla="*/ 3359367 w 7802028"/>
              <a:gd name="connsiteY1978" fmla="*/ 991050 h 4651144"/>
              <a:gd name="connsiteX1979" fmla="*/ 2036487 w 7802028"/>
              <a:gd name="connsiteY1979" fmla="*/ 2471048 h 4651144"/>
              <a:gd name="connsiteX1980" fmla="*/ 2018891 w 7802028"/>
              <a:gd name="connsiteY1980" fmla="*/ 2452742 h 4651144"/>
              <a:gd name="connsiteX1981" fmla="*/ 2007338 w 7802028"/>
              <a:gd name="connsiteY1981" fmla="*/ 2451853 h 4651144"/>
              <a:gd name="connsiteX1982" fmla="*/ 2007338 w 7802028"/>
              <a:gd name="connsiteY1982" fmla="*/ 2445454 h 4651144"/>
              <a:gd name="connsiteX1983" fmla="*/ 1959705 w 7802028"/>
              <a:gd name="connsiteY1983" fmla="*/ 2422527 h 4651144"/>
              <a:gd name="connsiteX1984" fmla="*/ 1946730 w 7802028"/>
              <a:gd name="connsiteY1984" fmla="*/ 2411507 h 4651144"/>
              <a:gd name="connsiteX1985" fmla="*/ 1871549 w 7802028"/>
              <a:gd name="connsiteY1985" fmla="*/ 2388579 h 4651144"/>
              <a:gd name="connsiteX1986" fmla="*/ 1808630 w 7802028"/>
              <a:gd name="connsiteY1986" fmla="*/ 2428925 h 4651144"/>
              <a:gd name="connsiteX1987" fmla="*/ 1815562 w 7802028"/>
              <a:gd name="connsiteY1987" fmla="*/ 2428925 h 4651144"/>
              <a:gd name="connsiteX1988" fmla="*/ 1858574 w 7802028"/>
              <a:gd name="connsiteY1988" fmla="*/ 2406886 h 4651144"/>
              <a:gd name="connsiteX1989" fmla="*/ 1869238 w 7802028"/>
              <a:gd name="connsiteY1989" fmla="*/ 2409730 h 4651144"/>
              <a:gd name="connsiteX1990" fmla="*/ 1870838 w 7802028"/>
              <a:gd name="connsiteY1990" fmla="*/ 2419861 h 4651144"/>
              <a:gd name="connsiteX1991" fmla="*/ 1893054 w 7802028"/>
              <a:gd name="connsiteY1991" fmla="*/ 2419861 h 4651144"/>
              <a:gd name="connsiteX1992" fmla="*/ 1919892 w 7802028"/>
              <a:gd name="connsiteY1992" fmla="*/ 2433546 h 4651144"/>
              <a:gd name="connsiteX1993" fmla="*/ 1936066 w 7802028"/>
              <a:gd name="connsiteY1993" fmla="*/ 2434613 h 4651144"/>
              <a:gd name="connsiteX1994" fmla="*/ 1944420 w 7802028"/>
              <a:gd name="connsiteY1994" fmla="*/ 2442789 h 4651144"/>
              <a:gd name="connsiteX1995" fmla="*/ 1970547 w 7802028"/>
              <a:gd name="connsiteY1995" fmla="*/ 2462162 h 4651144"/>
              <a:gd name="connsiteX1996" fmla="*/ 1962904 w 7802028"/>
              <a:gd name="connsiteY1996" fmla="*/ 2470337 h 4651144"/>
              <a:gd name="connsiteX1997" fmla="*/ 1962904 w 7802028"/>
              <a:gd name="connsiteY1997" fmla="*/ 2475847 h 4651144"/>
              <a:gd name="connsiteX1998" fmla="*/ 2007338 w 7802028"/>
              <a:gd name="connsiteY1998" fmla="*/ 2482245 h 4651144"/>
              <a:gd name="connsiteX1999" fmla="*/ 2036487 w 7802028"/>
              <a:gd name="connsiteY1999" fmla="*/ 2471048 h 4651144"/>
              <a:gd name="connsiteX2000" fmla="*/ 1847199 w 7802028"/>
              <a:gd name="connsiteY2000" fmla="*/ 2423415 h 4651144"/>
              <a:gd name="connsiteX2001" fmla="*/ 1847199 w 7802028"/>
              <a:gd name="connsiteY2001" fmla="*/ 2429636 h 4651144"/>
              <a:gd name="connsiteX2002" fmla="*/ 1840267 w 7802028"/>
              <a:gd name="connsiteY2002" fmla="*/ 2437990 h 4651144"/>
              <a:gd name="connsiteX2003" fmla="*/ 1850931 w 7802028"/>
              <a:gd name="connsiteY2003" fmla="*/ 2437990 h 4651144"/>
              <a:gd name="connsiteX2004" fmla="*/ 1850931 w 7802028"/>
              <a:gd name="connsiteY2004" fmla="*/ 2424304 h 4651144"/>
              <a:gd name="connsiteX2005" fmla="*/ 1848621 w 7802028"/>
              <a:gd name="connsiteY2005" fmla="*/ 2423415 h 4651144"/>
              <a:gd name="connsiteX2006" fmla="*/ 1847199 w 7802028"/>
              <a:gd name="connsiteY2006" fmla="*/ 2423415 h 4651144"/>
              <a:gd name="connsiteX2007" fmla="*/ 1954551 w 7802028"/>
              <a:gd name="connsiteY2007" fmla="*/ 2521703 h 4651144"/>
              <a:gd name="connsiteX2008" fmla="*/ 1966815 w 7802028"/>
              <a:gd name="connsiteY2008" fmla="*/ 2535566 h 4651144"/>
              <a:gd name="connsiteX2009" fmla="*/ 1992053 w 7802028"/>
              <a:gd name="connsiteY2009" fmla="*/ 2530056 h 4651144"/>
              <a:gd name="connsiteX2010" fmla="*/ 1985121 w 7802028"/>
              <a:gd name="connsiteY2010" fmla="*/ 2521703 h 4651144"/>
              <a:gd name="connsiteX2011" fmla="*/ 1986721 w 7802028"/>
              <a:gd name="connsiteY2011" fmla="*/ 2523480 h 4651144"/>
              <a:gd name="connsiteX2012" fmla="*/ 1962193 w 7802028"/>
              <a:gd name="connsiteY2012" fmla="*/ 2516015 h 4651144"/>
              <a:gd name="connsiteX2013" fmla="*/ 1954551 w 7802028"/>
              <a:gd name="connsiteY2013" fmla="*/ 2521703 h 4651144"/>
              <a:gd name="connsiteX2014" fmla="*/ 2196092 w 7802028"/>
              <a:gd name="connsiteY2014" fmla="*/ 2519925 h 4651144"/>
              <a:gd name="connsiteX2015" fmla="*/ 2215288 w 7802028"/>
              <a:gd name="connsiteY2015" fmla="*/ 2530056 h 4651144"/>
              <a:gd name="connsiteX2016" fmla="*/ 2227552 w 7802028"/>
              <a:gd name="connsiteY2016" fmla="*/ 2524546 h 4651144"/>
              <a:gd name="connsiteX2017" fmla="*/ 2204624 w 7802028"/>
              <a:gd name="connsiteY2017" fmla="*/ 2514238 h 4651144"/>
              <a:gd name="connsiteX2018" fmla="*/ 2196092 w 7802028"/>
              <a:gd name="connsiteY2018" fmla="*/ 2519925 h 4651144"/>
              <a:gd name="connsiteX2019" fmla="*/ 2038086 w 7802028"/>
              <a:gd name="connsiteY2019" fmla="*/ 2516015 h 4651144"/>
              <a:gd name="connsiteX2020" fmla="*/ 2047328 w 7802028"/>
              <a:gd name="connsiteY2020" fmla="*/ 2530767 h 4651144"/>
              <a:gd name="connsiteX2021" fmla="*/ 2048039 w 7802028"/>
              <a:gd name="connsiteY2021" fmla="*/ 2523480 h 4651144"/>
              <a:gd name="connsiteX2022" fmla="*/ 2057282 w 7802028"/>
              <a:gd name="connsiteY2022" fmla="*/ 2523480 h 4651144"/>
              <a:gd name="connsiteX2023" fmla="*/ 2091762 w 7802028"/>
              <a:gd name="connsiteY2023" fmla="*/ 2526324 h 4651144"/>
              <a:gd name="connsiteX2024" fmla="*/ 2101004 w 7802028"/>
              <a:gd name="connsiteY2024" fmla="*/ 2538054 h 4651144"/>
              <a:gd name="connsiteX2025" fmla="*/ 2118600 w 7802028"/>
              <a:gd name="connsiteY2025" fmla="*/ 2521525 h 4651144"/>
              <a:gd name="connsiteX2026" fmla="*/ 2126243 w 7802028"/>
              <a:gd name="connsiteY2026" fmla="*/ 2526146 h 4651144"/>
              <a:gd name="connsiteX2027" fmla="*/ 2140106 w 7802028"/>
              <a:gd name="connsiteY2027" fmla="*/ 2518681 h 4651144"/>
              <a:gd name="connsiteX2028" fmla="*/ 2168366 w 7802028"/>
              <a:gd name="connsiteY2028" fmla="*/ 2518681 h 4651144"/>
              <a:gd name="connsiteX2029" fmla="*/ 2147749 w 7802028"/>
              <a:gd name="connsiteY2029" fmla="*/ 2498419 h 4651144"/>
              <a:gd name="connsiteX2030" fmla="*/ 2151481 w 7802028"/>
              <a:gd name="connsiteY2030" fmla="*/ 2502152 h 4651144"/>
              <a:gd name="connsiteX2031" fmla="*/ 2108647 w 7802028"/>
              <a:gd name="connsiteY2031" fmla="*/ 2478335 h 4651144"/>
              <a:gd name="connsiteX2032" fmla="*/ 2085719 w 7802028"/>
              <a:gd name="connsiteY2032" fmla="*/ 2482068 h 4651144"/>
              <a:gd name="connsiteX2033" fmla="*/ 2067235 w 7802028"/>
              <a:gd name="connsiteY2033" fmla="*/ 2475669 h 4651144"/>
              <a:gd name="connsiteX2034" fmla="*/ 2061192 w 7802028"/>
              <a:gd name="connsiteY2034" fmla="*/ 2482068 h 4651144"/>
              <a:gd name="connsiteX2035" fmla="*/ 2071145 w 7802028"/>
              <a:gd name="connsiteY2035" fmla="*/ 2492199 h 4651144"/>
              <a:gd name="connsiteX2036" fmla="*/ 2076477 w 7802028"/>
              <a:gd name="connsiteY2036" fmla="*/ 2511394 h 4651144"/>
              <a:gd name="connsiteX2037" fmla="*/ 2041996 w 7802028"/>
              <a:gd name="connsiteY2037" fmla="*/ 2512283 h 4651144"/>
              <a:gd name="connsiteX2038" fmla="*/ 2038086 w 7802028"/>
              <a:gd name="connsiteY2038" fmla="*/ 2516015 h 4651144"/>
              <a:gd name="connsiteX2039" fmla="*/ 2314820 w 7802028"/>
              <a:gd name="connsiteY2039" fmla="*/ 2744938 h 4651144"/>
              <a:gd name="connsiteX2040" fmla="*/ 2321751 w 7802028"/>
              <a:gd name="connsiteY2040" fmla="*/ 2744938 h 4651144"/>
              <a:gd name="connsiteX2041" fmla="*/ 2330816 w 7802028"/>
              <a:gd name="connsiteY2041" fmla="*/ 2733029 h 4651144"/>
              <a:gd name="connsiteX2042" fmla="*/ 2330816 w 7802028"/>
              <a:gd name="connsiteY2042" fmla="*/ 2726631 h 4651144"/>
              <a:gd name="connsiteX2043" fmla="*/ 2324062 w 7802028"/>
              <a:gd name="connsiteY2043" fmla="*/ 2726631 h 4651144"/>
              <a:gd name="connsiteX2044" fmla="*/ 2314820 w 7802028"/>
              <a:gd name="connsiteY2044" fmla="*/ 2744938 h 4651144"/>
              <a:gd name="connsiteX2045" fmla="*/ 2568625 w 7802028"/>
              <a:gd name="connsiteY2045" fmla="*/ 3004075 h 4651144"/>
              <a:gd name="connsiteX2046" fmla="*/ 2553340 w 7802028"/>
              <a:gd name="connsiteY2046" fmla="*/ 3027003 h 4651144"/>
              <a:gd name="connsiteX2047" fmla="*/ 2584799 w 7802028"/>
              <a:gd name="connsiteY2047" fmla="*/ 3051708 h 4651144"/>
              <a:gd name="connsiteX2048" fmla="*/ 2605594 w 7802028"/>
              <a:gd name="connsiteY2048" fmla="*/ 3022382 h 4651144"/>
              <a:gd name="connsiteX2049" fmla="*/ 2600262 w 7802028"/>
              <a:gd name="connsiteY2049" fmla="*/ 3014206 h 4651144"/>
              <a:gd name="connsiteX2050" fmla="*/ 2587998 w 7802028"/>
              <a:gd name="connsiteY2050" fmla="*/ 3012429 h 4651144"/>
              <a:gd name="connsiteX2051" fmla="*/ 2572002 w 7802028"/>
              <a:gd name="connsiteY2051" fmla="*/ 3004075 h 4651144"/>
              <a:gd name="connsiteX2052" fmla="*/ 2568625 w 7802028"/>
              <a:gd name="connsiteY2052" fmla="*/ 3004075 h 4651144"/>
              <a:gd name="connsiteX2053" fmla="*/ 2051061 w 7802028"/>
              <a:gd name="connsiteY2053" fmla="*/ 4238799 h 4651144"/>
              <a:gd name="connsiteX2054" fmla="*/ 2057992 w 7802028"/>
              <a:gd name="connsiteY2054" fmla="*/ 4238799 h 4651144"/>
              <a:gd name="connsiteX2055" fmla="*/ 2057992 w 7802028"/>
              <a:gd name="connsiteY2055" fmla="*/ 4211251 h 4651144"/>
              <a:gd name="connsiteX2056" fmla="*/ 2061014 w 7802028"/>
              <a:gd name="connsiteY2056" fmla="*/ 4200942 h 4651144"/>
              <a:gd name="connsiteX2057" fmla="*/ 2051772 w 7802028"/>
              <a:gd name="connsiteY2057" fmla="*/ 4186368 h 4651144"/>
              <a:gd name="connsiteX2058" fmla="*/ 2042529 w 7802028"/>
              <a:gd name="connsiteY2058" fmla="*/ 4213917 h 4651144"/>
              <a:gd name="connsiteX2059" fmla="*/ 2042529 w 7802028"/>
              <a:gd name="connsiteY2059" fmla="*/ 4225825 h 4651144"/>
              <a:gd name="connsiteX2060" fmla="*/ 2051061 w 7802028"/>
              <a:gd name="connsiteY2060" fmla="*/ 4238799 h 4651144"/>
              <a:gd name="connsiteX2061" fmla="*/ 969899 w 7802028"/>
              <a:gd name="connsiteY2061" fmla="*/ 1602991 h 4651144"/>
              <a:gd name="connsiteX2062" fmla="*/ 969899 w 7802028"/>
              <a:gd name="connsiteY2062" fmla="*/ 1602991 h 4651144"/>
              <a:gd name="connsiteX2063" fmla="*/ 969899 w 7802028"/>
              <a:gd name="connsiteY2063" fmla="*/ 1602991 h 4651144"/>
              <a:gd name="connsiteX2064" fmla="*/ 969899 w 7802028"/>
              <a:gd name="connsiteY2064" fmla="*/ 1602991 h 4651144"/>
              <a:gd name="connsiteX2065" fmla="*/ 2904544 w 7802028"/>
              <a:gd name="connsiteY2065" fmla="*/ 3185009 h 4651144"/>
              <a:gd name="connsiteX2066" fmla="*/ 2852645 w 7802028"/>
              <a:gd name="connsiteY2066" fmla="*/ 3308713 h 4651144"/>
              <a:gd name="connsiteX2067" fmla="*/ 2840026 w 7802028"/>
              <a:gd name="connsiteY2067" fmla="*/ 3327553 h 4651144"/>
              <a:gd name="connsiteX2068" fmla="*/ 2816210 w 7802028"/>
              <a:gd name="connsiteY2068" fmla="*/ 3352436 h 4651144"/>
              <a:gd name="connsiteX2069" fmla="*/ 2816032 w 7802028"/>
              <a:gd name="connsiteY2069" fmla="*/ 3417842 h 4651144"/>
              <a:gd name="connsiteX2070" fmla="*/ 2810877 w 7802028"/>
              <a:gd name="connsiteY2070" fmla="*/ 3461742 h 4651144"/>
              <a:gd name="connsiteX2071" fmla="*/ 2807145 w 7802028"/>
              <a:gd name="connsiteY2071" fmla="*/ 3472584 h 4651144"/>
              <a:gd name="connsiteX2072" fmla="*/ 2797192 w 7802028"/>
              <a:gd name="connsiteY2072" fmla="*/ 3493913 h 4651144"/>
              <a:gd name="connsiteX2073" fmla="*/ 2793282 w 7802028"/>
              <a:gd name="connsiteY2073" fmla="*/ 3525194 h 4651144"/>
              <a:gd name="connsiteX2074" fmla="*/ 2766444 w 7802028"/>
              <a:gd name="connsiteY2074" fmla="*/ 3573893 h 4651144"/>
              <a:gd name="connsiteX2075" fmla="*/ 2762534 w 7802028"/>
              <a:gd name="connsiteY2075" fmla="*/ 3593977 h 4651144"/>
              <a:gd name="connsiteX2076" fmla="*/ 2728942 w 7802028"/>
              <a:gd name="connsiteY2076" fmla="*/ 3617971 h 4651144"/>
              <a:gd name="connsiteX2077" fmla="*/ 2691440 w 7802028"/>
              <a:gd name="connsiteY2077" fmla="*/ 3623481 h 4651144"/>
              <a:gd name="connsiteX2078" fmla="*/ 2683797 w 7802028"/>
              <a:gd name="connsiteY2078" fmla="*/ 3633612 h 4651144"/>
              <a:gd name="connsiteX2079" fmla="*/ 2632432 w 7802028"/>
              <a:gd name="connsiteY2079" fmla="*/ 3668448 h 4651144"/>
              <a:gd name="connsiteX2080" fmla="*/ 2610215 w 7802028"/>
              <a:gd name="connsiteY2080" fmla="*/ 3687821 h 4651144"/>
              <a:gd name="connsiteX2081" fmla="*/ 2601861 w 7802028"/>
              <a:gd name="connsiteY2081" fmla="*/ 3730300 h 4651144"/>
              <a:gd name="connsiteX2082" fmla="*/ 2601861 w 7802028"/>
              <a:gd name="connsiteY2082" fmla="*/ 3773490 h 4651144"/>
              <a:gd name="connsiteX2083" fmla="*/ 2571113 w 7802028"/>
              <a:gd name="connsiteY2083" fmla="*/ 3817568 h 4651144"/>
              <a:gd name="connsiteX2084" fmla="*/ 2571113 w 7802028"/>
              <a:gd name="connsiteY2084" fmla="*/ 3816679 h 4651144"/>
              <a:gd name="connsiteX2085" fmla="*/ 2560271 w 7802028"/>
              <a:gd name="connsiteY2085" fmla="*/ 3846894 h 4651144"/>
              <a:gd name="connsiteX2086" fmla="*/ 2518148 w 7802028"/>
              <a:gd name="connsiteY2086" fmla="*/ 3898259 h 4651144"/>
              <a:gd name="connsiteX2087" fmla="*/ 2461628 w 7802028"/>
              <a:gd name="connsiteY2087" fmla="*/ 3971842 h 4651144"/>
              <a:gd name="connsiteX2088" fmla="*/ 2426792 w 7802028"/>
              <a:gd name="connsiteY2088" fmla="*/ 3961888 h 4651144"/>
              <a:gd name="connsiteX2089" fmla="*/ 2394622 w 7802028"/>
              <a:gd name="connsiteY2089" fmla="*/ 3950869 h 4651144"/>
              <a:gd name="connsiteX2090" fmla="*/ 2388579 w 7802028"/>
              <a:gd name="connsiteY2090" fmla="*/ 3955490 h 4651144"/>
              <a:gd name="connsiteX2091" fmla="*/ 2402265 w 7802028"/>
              <a:gd name="connsiteY2091" fmla="*/ 3970953 h 4651144"/>
              <a:gd name="connsiteX2092" fmla="*/ 2411507 w 7802028"/>
              <a:gd name="connsiteY2092" fmla="*/ 3999390 h 4651144"/>
              <a:gd name="connsiteX2093" fmla="*/ 2426081 w 7802028"/>
              <a:gd name="connsiteY2093" fmla="*/ 4019475 h 4651144"/>
              <a:gd name="connsiteX2094" fmla="*/ 2422349 w 7802028"/>
              <a:gd name="connsiteY2094" fmla="*/ 4044002 h 4651144"/>
              <a:gd name="connsiteX2095" fmla="*/ 2402265 w 7802028"/>
              <a:gd name="connsiteY2095" fmla="*/ 4072084 h 4651144"/>
              <a:gd name="connsiteX2096" fmla="*/ 2354810 w 7802028"/>
              <a:gd name="connsiteY2096" fmla="*/ 4090568 h 4651144"/>
              <a:gd name="connsiteX2097" fmla="*/ 2310376 w 7802028"/>
              <a:gd name="connsiteY2097" fmla="*/ 4093235 h 4651144"/>
              <a:gd name="connsiteX2098" fmla="*/ 2302733 w 7802028"/>
              <a:gd name="connsiteY2098" fmla="*/ 4145666 h 4651144"/>
              <a:gd name="connsiteX2099" fmla="*/ 2302733 w 7802028"/>
              <a:gd name="connsiteY2099" fmla="*/ 4154908 h 4651144"/>
              <a:gd name="connsiteX2100" fmla="*/ 2285138 w 7802028"/>
              <a:gd name="connsiteY2100" fmla="*/ 4165928 h 4651144"/>
              <a:gd name="connsiteX2101" fmla="*/ 2250657 w 7802028"/>
              <a:gd name="connsiteY2101" fmla="*/ 4153131 h 4651144"/>
              <a:gd name="connsiteX2102" fmla="*/ 2243014 w 7802028"/>
              <a:gd name="connsiteY2102" fmla="*/ 4164151 h 4651144"/>
              <a:gd name="connsiteX2103" fmla="*/ 2259011 w 7802028"/>
              <a:gd name="connsiteY2103" fmla="*/ 4200942 h 4651144"/>
              <a:gd name="connsiteX2104" fmla="*/ 2269852 w 7802028"/>
              <a:gd name="connsiteY2104" fmla="*/ 4194544 h 4651144"/>
              <a:gd name="connsiteX2105" fmla="*/ 2276784 w 7802028"/>
              <a:gd name="connsiteY2105" fmla="*/ 4203786 h 4651144"/>
              <a:gd name="connsiteX2106" fmla="*/ 2269142 w 7802028"/>
              <a:gd name="connsiteY2106" fmla="*/ 4215694 h 4651144"/>
              <a:gd name="connsiteX2107" fmla="*/ 2249235 w 7802028"/>
              <a:gd name="connsiteY2107" fmla="*/ 4207341 h 4651144"/>
              <a:gd name="connsiteX2108" fmla="*/ 2257589 w 7802028"/>
              <a:gd name="connsiteY2108" fmla="*/ 4221204 h 4651144"/>
              <a:gd name="connsiteX2109" fmla="*/ 2239282 w 7802028"/>
              <a:gd name="connsiteY2109" fmla="*/ 4277190 h 4651144"/>
              <a:gd name="connsiteX2110" fmla="*/ 2218665 w 7802028"/>
              <a:gd name="connsiteY2110" fmla="*/ 4289098 h 4651144"/>
              <a:gd name="connsiteX2111" fmla="*/ 2195737 w 7802028"/>
              <a:gd name="connsiteY2111" fmla="*/ 4321268 h 4651144"/>
              <a:gd name="connsiteX2112" fmla="*/ 2230218 w 7802028"/>
              <a:gd name="connsiteY2112" fmla="*/ 4372812 h 4651144"/>
              <a:gd name="connsiteX2113" fmla="*/ 2200358 w 7802028"/>
              <a:gd name="connsiteY2113" fmla="*/ 4414046 h 4651144"/>
              <a:gd name="connsiteX2114" fmla="*/ 2191827 w 7802028"/>
              <a:gd name="connsiteY2114" fmla="*/ 4445328 h 4651144"/>
              <a:gd name="connsiteX2115" fmla="*/ 2167300 w 7802028"/>
              <a:gd name="connsiteY2115" fmla="*/ 4460968 h 4651144"/>
              <a:gd name="connsiteX2116" fmla="*/ 2154325 w 7802028"/>
              <a:gd name="connsiteY2116" fmla="*/ 4502203 h 4651144"/>
              <a:gd name="connsiteX2117" fmla="*/ 2165878 w 7802028"/>
              <a:gd name="connsiteY2117" fmla="*/ 4523353 h 4651144"/>
              <a:gd name="connsiteX2118" fmla="*/ 2188805 w 7802028"/>
              <a:gd name="connsiteY2118" fmla="*/ 4586804 h 4651144"/>
              <a:gd name="connsiteX2119" fmla="*/ 2247102 w 7802028"/>
              <a:gd name="connsiteY2119" fmla="*/ 4627328 h 4651144"/>
              <a:gd name="connsiteX2120" fmla="*/ 2234839 w 7802028"/>
              <a:gd name="connsiteY2120" fmla="*/ 4629994 h 4651144"/>
              <a:gd name="connsiteX2121" fmla="*/ 2197337 w 7802028"/>
              <a:gd name="connsiteY2121" fmla="*/ 4647412 h 4651144"/>
              <a:gd name="connsiteX2122" fmla="*/ 2188805 w 7802028"/>
              <a:gd name="connsiteY2122" fmla="*/ 4647412 h 4651144"/>
              <a:gd name="connsiteX2123" fmla="*/ 2181163 w 7802028"/>
              <a:gd name="connsiteY2123" fmla="*/ 4651144 h 4651144"/>
              <a:gd name="connsiteX2124" fmla="*/ 2159657 w 7802028"/>
              <a:gd name="connsiteY2124" fmla="*/ 4651144 h 4651144"/>
              <a:gd name="connsiteX2125" fmla="*/ 2135840 w 7802028"/>
              <a:gd name="connsiteY2125" fmla="*/ 4621640 h 4651144"/>
              <a:gd name="connsiteX2126" fmla="*/ 2107403 w 7802028"/>
              <a:gd name="connsiteY2126" fmla="*/ 4600668 h 4651144"/>
              <a:gd name="connsiteX2127" fmla="*/ 2092828 w 7802028"/>
              <a:gd name="connsiteY2127" fmla="*/ 4600668 h 4651144"/>
              <a:gd name="connsiteX2128" fmla="*/ 2084297 w 7802028"/>
              <a:gd name="connsiteY2128" fmla="*/ 4588582 h 4651144"/>
              <a:gd name="connsiteX2129" fmla="*/ 2046795 w 7802028"/>
              <a:gd name="connsiteY2129" fmla="*/ 4563876 h 4651144"/>
              <a:gd name="connsiteX2130" fmla="*/ 2039863 w 7802028"/>
              <a:gd name="connsiteY2130" fmla="*/ 4554634 h 4651144"/>
              <a:gd name="connsiteX2131" fmla="*/ 2054438 w 7802028"/>
              <a:gd name="connsiteY2131" fmla="*/ 4538994 h 4651144"/>
              <a:gd name="connsiteX2132" fmla="*/ 2048395 w 7802028"/>
              <a:gd name="connsiteY2132" fmla="*/ 4534373 h 4651144"/>
              <a:gd name="connsiteX2133" fmla="*/ 2053727 w 7802028"/>
              <a:gd name="connsiteY2133" fmla="*/ 4518910 h 4651144"/>
              <a:gd name="connsiteX2134" fmla="*/ 2033110 w 7802028"/>
              <a:gd name="connsiteY2134" fmla="*/ 4481052 h 4651144"/>
              <a:gd name="connsiteX2135" fmla="*/ 2033110 w 7802028"/>
              <a:gd name="connsiteY2135" fmla="*/ 4468255 h 4651144"/>
              <a:gd name="connsiteX2136" fmla="*/ 2021557 w 7802028"/>
              <a:gd name="connsiteY2136" fmla="*/ 4400183 h 4651144"/>
              <a:gd name="connsiteX2137" fmla="*/ 2039330 w 7802028"/>
              <a:gd name="connsiteY2137" fmla="*/ 4362503 h 4651144"/>
              <a:gd name="connsiteX2138" fmla="*/ 2028666 w 7802028"/>
              <a:gd name="connsiteY2138" fmla="*/ 4330511 h 4651144"/>
              <a:gd name="connsiteX2139" fmla="*/ 2028666 w 7802028"/>
              <a:gd name="connsiteY2139" fmla="*/ 4321268 h 4651144"/>
              <a:gd name="connsiteX2140" fmla="*/ 2029377 w 7802028"/>
              <a:gd name="connsiteY2140" fmla="*/ 4321268 h 4651144"/>
              <a:gd name="connsiteX2141" fmla="*/ 2036309 w 7802028"/>
              <a:gd name="connsiteY2141" fmla="*/ 4311138 h 4651144"/>
              <a:gd name="connsiteX2142" fmla="*/ 2056215 w 7802028"/>
              <a:gd name="connsiteY2142" fmla="*/ 4327667 h 4651144"/>
              <a:gd name="connsiteX2143" fmla="*/ 2081453 w 7802028"/>
              <a:gd name="connsiteY2143" fmla="*/ 4191700 h 4651144"/>
              <a:gd name="connsiteX2144" fmla="*/ 2081453 w 7802028"/>
              <a:gd name="connsiteY2144" fmla="*/ 4177836 h 4651144"/>
              <a:gd name="connsiteX2145" fmla="*/ 2074522 w 7802028"/>
              <a:gd name="connsiteY2145" fmla="*/ 4177836 h 4651144"/>
              <a:gd name="connsiteX2146" fmla="*/ 2062969 w 7802028"/>
              <a:gd name="connsiteY2146" fmla="*/ 4187967 h 4651144"/>
              <a:gd name="connsiteX2147" fmla="*/ 2052305 w 7802028"/>
              <a:gd name="connsiteY2147" fmla="*/ 4156686 h 4651144"/>
              <a:gd name="connsiteX2148" fmla="*/ 2059948 w 7802028"/>
              <a:gd name="connsiteY2148" fmla="*/ 4115452 h 4651144"/>
              <a:gd name="connsiteX2149" fmla="*/ 2067590 w 7802028"/>
              <a:gd name="connsiteY2149" fmla="*/ 4109942 h 4651144"/>
              <a:gd name="connsiteX2150" fmla="*/ 2062969 w 7802028"/>
              <a:gd name="connsiteY2150" fmla="*/ 4099988 h 4651144"/>
              <a:gd name="connsiteX2151" fmla="*/ 2059059 w 7802028"/>
              <a:gd name="connsiteY2151" fmla="*/ 4067818 h 4651144"/>
              <a:gd name="connsiteX2152" fmla="*/ 2076655 w 7802028"/>
              <a:gd name="connsiteY2152" fmla="*/ 4012721 h 4651144"/>
              <a:gd name="connsiteX2153" fmla="*/ 2085008 w 7802028"/>
              <a:gd name="connsiteY2153" fmla="*/ 3986949 h 4651144"/>
              <a:gd name="connsiteX2154" fmla="*/ 2091940 w 7802028"/>
              <a:gd name="connsiteY2154" fmla="*/ 3980551 h 4651144"/>
              <a:gd name="connsiteX2155" fmla="*/ 2101893 w 7802028"/>
              <a:gd name="connsiteY2155" fmla="*/ 3921720 h 4651144"/>
              <a:gd name="connsiteX2156" fmla="*/ 2101004 w 7802028"/>
              <a:gd name="connsiteY2156" fmla="*/ 3852759 h 4651144"/>
              <a:gd name="connsiteX2157" fmla="*/ 2104915 w 7802028"/>
              <a:gd name="connsiteY2157" fmla="*/ 3808681 h 4651144"/>
              <a:gd name="connsiteX2158" fmla="*/ 2122510 w 7802028"/>
              <a:gd name="connsiteY2158" fmla="*/ 3719458 h 4651144"/>
              <a:gd name="connsiteX2159" fmla="*/ 2122510 w 7802028"/>
              <a:gd name="connsiteY2159" fmla="*/ 3711282 h 4651144"/>
              <a:gd name="connsiteX2160" fmla="*/ 2127842 w 7802028"/>
              <a:gd name="connsiteY2160" fmla="*/ 3679112 h 4651144"/>
              <a:gd name="connsiteX2161" fmla="*/ 2127842 w 7802028"/>
              <a:gd name="connsiteY2161" fmla="*/ 3638766 h 4651144"/>
              <a:gd name="connsiteX2162" fmla="*/ 2134774 w 7802028"/>
              <a:gd name="connsiteY2162" fmla="*/ 3586335 h 4651144"/>
              <a:gd name="connsiteX2163" fmla="*/ 2128731 w 7802028"/>
              <a:gd name="connsiteY2163" fmla="*/ 3512752 h 4651144"/>
              <a:gd name="connsiteX2164" fmla="*/ 2095672 w 7802028"/>
              <a:gd name="connsiteY2164" fmla="*/ 3468674 h 4651144"/>
              <a:gd name="connsiteX2165" fmla="*/ 2067235 w 7802028"/>
              <a:gd name="connsiteY2165" fmla="*/ 3453922 h 4651144"/>
              <a:gd name="connsiteX2166" fmla="*/ 2042707 w 7802028"/>
              <a:gd name="connsiteY2166" fmla="*/ 3435438 h 4651144"/>
              <a:gd name="connsiteX2167" fmla="*/ 1996674 w 7802028"/>
              <a:gd name="connsiteY2167" fmla="*/ 3397758 h 4651144"/>
              <a:gd name="connsiteX2168" fmla="*/ 1993652 w 7802028"/>
              <a:gd name="connsiteY2168" fmla="*/ 3369320 h 4651144"/>
              <a:gd name="connsiteX2169" fmla="*/ 1979078 w 7802028"/>
              <a:gd name="connsiteY2169" fmla="*/ 3334484 h 4651144"/>
              <a:gd name="connsiteX2170" fmla="*/ 1952240 w 7802028"/>
              <a:gd name="connsiteY2170" fmla="*/ 3275654 h 4651144"/>
              <a:gd name="connsiteX2171" fmla="*/ 1935355 w 7802028"/>
              <a:gd name="connsiteY2171" fmla="*/ 3225177 h 4651144"/>
              <a:gd name="connsiteX2172" fmla="*/ 1925402 w 7802028"/>
              <a:gd name="connsiteY2172" fmla="*/ 3218779 h 4651144"/>
              <a:gd name="connsiteX2173" fmla="*/ 1916160 w 7802028"/>
              <a:gd name="connsiteY2173" fmla="*/ 3193007 h 4651144"/>
              <a:gd name="connsiteX2174" fmla="*/ 1904607 w 7802028"/>
              <a:gd name="connsiteY2174" fmla="*/ 3185720 h 4651144"/>
              <a:gd name="connsiteX2175" fmla="*/ 1885412 w 7802028"/>
              <a:gd name="connsiteY2175" fmla="*/ 3140753 h 4651144"/>
              <a:gd name="connsiteX2176" fmla="*/ 1893765 w 7802028"/>
              <a:gd name="connsiteY2176" fmla="*/ 3113204 h 4651144"/>
              <a:gd name="connsiteX2177" fmla="*/ 1917582 w 7802028"/>
              <a:gd name="connsiteY2177" fmla="*/ 3080857 h 4651144"/>
              <a:gd name="connsiteX2178" fmla="*/ 1906207 w 7802028"/>
              <a:gd name="connsiteY2178" fmla="*/ 3079968 h 4651144"/>
              <a:gd name="connsiteX2179" fmla="*/ 1893943 w 7802028"/>
              <a:gd name="connsiteY2179" fmla="*/ 3048864 h 4651144"/>
              <a:gd name="connsiteX2180" fmla="*/ 1910117 w 7802028"/>
              <a:gd name="connsiteY2180" fmla="*/ 2990923 h 4651144"/>
              <a:gd name="connsiteX2181" fmla="*/ 1942287 w 7802028"/>
              <a:gd name="connsiteY2181" fmla="*/ 2951288 h 4651144"/>
              <a:gd name="connsiteX2182" fmla="*/ 1975346 w 7802028"/>
              <a:gd name="connsiteY2182" fmla="*/ 2912897 h 4651144"/>
              <a:gd name="connsiteX2183" fmla="*/ 1967703 w 7802028"/>
              <a:gd name="connsiteY2183" fmla="*/ 2903655 h 4651144"/>
              <a:gd name="connsiteX2184" fmla="*/ 1970725 w 7802028"/>
              <a:gd name="connsiteY2184" fmla="*/ 2896368 h 4651144"/>
              <a:gd name="connsiteX2185" fmla="*/ 1970725 w 7802028"/>
              <a:gd name="connsiteY2185" fmla="*/ 2891747 h 4651144"/>
              <a:gd name="connsiteX2186" fmla="*/ 1966104 w 7802028"/>
              <a:gd name="connsiteY2186" fmla="*/ 2871485 h 4651144"/>
              <a:gd name="connsiteX2187" fmla="*/ 1970014 w 7802028"/>
              <a:gd name="connsiteY2187" fmla="*/ 2847846 h 4651144"/>
              <a:gd name="connsiteX2188" fmla="*/ 1956150 w 7802028"/>
              <a:gd name="connsiteY2188" fmla="*/ 2814610 h 4651144"/>
              <a:gd name="connsiteX2189" fmla="*/ 1957394 w 7802028"/>
              <a:gd name="connsiteY2189" fmla="*/ 2808922 h 4651144"/>
              <a:gd name="connsiteX2190" fmla="*/ 1955617 w 7802028"/>
              <a:gd name="connsiteY2190" fmla="*/ 2809811 h 4651144"/>
              <a:gd name="connsiteX2191" fmla="*/ 1946908 w 7802028"/>
              <a:gd name="connsiteY2191" fmla="*/ 2802524 h 4651144"/>
              <a:gd name="connsiteX2192" fmla="*/ 1951529 w 7802028"/>
              <a:gd name="connsiteY2192" fmla="*/ 2793281 h 4651144"/>
              <a:gd name="connsiteX2193" fmla="*/ 1932334 w 7802028"/>
              <a:gd name="connsiteY2193" fmla="*/ 2776752 h 4651144"/>
              <a:gd name="connsiteX2194" fmla="*/ 1905496 w 7802028"/>
              <a:gd name="connsiteY2194" fmla="*/ 2800569 h 4651144"/>
              <a:gd name="connsiteX2195" fmla="*/ 1911717 w 7802028"/>
              <a:gd name="connsiteY2195" fmla="*/ 2808922 h 4651144"/>
              <a:gd name="connsiteX2196" fmla="*/ 1900164 w 7802028"/>
              <a:gd name="connsiteY2196" fmla="*/ 2822786 h 4651144"/>
              <a:gd name="connsiteX2197" fmla="*/ 1874037 w 7802028"/>
              <a:gd name="connsiteY2197" fmla="*/ 2797903 h 4651144"/>
              <a:gd name="connsiteX2198" fmla="*/ 1850931 w 7802028"/>
              <a:gd name="connsiteY2198" fmla="*/ 2797014 h 4651144"/>
              <a:gd name="connsiteX2199" fmla="*/ 1847199 w 7802028"/>
              <a:gd name="connsiteY2199" fmla="*/ 2791504 h 4651144"/>
              <a:gd name="connsiteX2200" fmla="*/ 1833336 w 7802028"/>
              <a:gd name="connsiteY2200" fmla="*/ 2772131 h 4651144"/>
              <a:gd name="connsiteX2201" fmla="*/ 1804187 w 7802028"/>
              <a:gd name="connsiteY2201" fmla="*/ 2747426 h 4651144"/>
              <a:gd name="connsiteX2202" fmla="*/ 1804187 w 7802028"/>
              <a:gd name="connsiteY2202" fmla="*/ 2755602 h 4651144"/>
              <a:gd name="connsiteX2203" fmla="*/ 1796544 w 7802028"/>
              <a:gd name="connsiteY2203" fmla="*/ 2755602 h 4651144"/>
              <a:gd name="connsiteX2204" fmla="*/ 1788902 w 7802028"/>
              <a:gd name="connsiteY2204" fmla="*/ 2719877 h 4651144"/>
              <a:gd name="connsiteX2205" fmla="*/ 1778949 w 7802028"/>
              <a:gd name="connsiteY2205" fmla="*/ 2704236 h 4651144"/>
              <a:gd name="connsiteX2206" fmla="*/ 1749089 w 7802028"/>
              <a:gd name="connsiteY2206" fmla="*/ 2659269 h 4651144"/>
              <a:gd name="connsiteX2207" fmla="*/ 1744468 w 7802028"/>
              <a:gd name="connsiteY2207" fmla="*/ 2659269 h 4651144"/>
              <a:gd name="connsiteX2208" fmla="*/ 1729894 w 7802028"/>
              <a:gd name="connsiteY2208" fmla="*/ 2663890 h 4651144"/>
              <a:gd name="connsiteX2209" fmla="*/ 1697724 w 7802028"/>
              <a:gd name="connsiteY2209" fmla="*/ 2648250 h 4651144"/>
              <a:gd name="connsiteX2210" fmla="*/ 1657023 w 7802028"/>
              <a:gd name="connsiteY2210" fmla="*/ 2635453 h 4651144"/>
              <a:gd name="connsiteX2211" fmla="*/ 1609567 w 7802028"/>
              <a:gd name="connsiteY2211" fmla="*/ 2588531 h 4651144"/>
              <a:gd name="connsiteX2212" fmla="*/ 1604946 w 7802028"/>
              <a:gd name="connsiteY2212" fmla="*/ 2588531 h 4651144"/>
              <a:gd name="connsiteX2213" fmla="*/ 1588061 w 7802028"/>
              <a:gd name="connsiteY2213" fmla="*/ 2581244 h 4651144"/>
              <a:gd name="connsiteX2214" fmla="*/ 1558913 w 7802028"/>
              <a:gd name="connsiteY2214" fmla="*/ 2599728 h 4651144"/>
              <a:gd name="connsiteX2215" fmla="*/ 1543628 w 7802028"/>
              <a:gd name="connsiteY2215" fmla="*/ 2591375 h 4651144"/>
              <a:gd name="connsiteX2216" fmla="*/ 1526032 w 7802028"/>
              <a:gd name="connsiteY2216" fmla="*/ 2589420 h 4651144"/>
              <a:gd name="connsiteX2217" fmla="*/ 1483020 w 7802028"/>
              <a:gd name="connsiteY2217" fmla="*/ 2562760 h 4651144"/>
              <a:gd name="connsiteX2218" fmla="*/ 1460803 w 7802028"/>
              <a:gd name="connsiteY2218" fmla="*/ 2560804 h 4651144"/>
              <a:gd name="connsiteX2219" fmla="*/ 1436987 w 7802028"/>
              <a:gd name="connsiteY2219" fmla="*/ 2539654 h 4651144"/>
              <a:gd name="connsiteX2220" fmla="*/ 1411748 w 7802028"/>
              <a:gd name="connsiteY2220" fmla="*/ 2530589 h 4651144"/>
              <a:gd name="connsiteX2221" fmla="*/ 1403395 w 7802028"/>
              <a:gd name="connsiteY2221" fmla="*/ 2524191 h 4651144"/>
              <a:gd name="connsiteX2222" fmla="*/ 1368026 w 7802028"/>
              <a:gd name="connsiteY2222" fmla="*/ 2494687 h 4651144"/>
              <a:gd name="connsiteX2223" fmla="*/ 1356473 w 7802028"/>
              <a:gd name="connsiteY2223" fmla="*/ 2476380 h 4651144"/>
              <a:gd name="connsiteX2224" fmla="*/ 1364115 w 7802028"/>
              <a:gd name="connsiteY2224" fmla="*/ 2450609 h 4651144"/>
              <a:gd name="connsiteX2225" fmla="*/ 1356473 w 7802028"/>
              <a:gd name="connsiteY2225" fmla="*/ 2429458 h 4651144"/>
              <a:gd name="connsiteX2226" fmla="*/ 1304396 w 7802028"/>
              <a:gd name="connsiteY2226" fmla="*/ 2349478 h 4651144"/>
              <a:gd name="connsiteX2227" fmla="*/ 1276670 w 7802028"/>
              <a:gd name="connsiteY2227" fmla="*/ 2327438 h 4651144"/>
              <a:gd name="connsiteX2228" fmla="*/ 1272049 w 7802028"/>
              <a:gd name="connsiteY2228" fmla="*/ 2300778 h 4651144"/>
              <a:gd name="connsiteX2229" fmla="*/ 1241301 w 7802028"/>
              <a:gd name="connsiteY2229" fmla="*/ 2260432 h 4651144"/>
              <a:gd name="connsiteX2230" fmla="*/ 1232947 w 7802028"/>
              <a:gd name="connsiteY2230" fmla="*/ 2260432 h 4651144"/>
              <a:gd name="connsiteX2231" fmla="*/ 1206820 w 7802028"/>
              <a:gd name="connsiteY2231" fmla="*/ 2228440 h 4651144"/>
              <a:gd name="connsiteX2232" fmla="*/ 1195267 w 7802028"/>
              <a:gd name="connsiteY2232" fmla="*/ 2196270 h 4651144"/>
              <a:gd name="connsiteX2233" fmla="*/ 1183714 w 7802028"/>
              <a:gd name="connsiteY2233" fmla="*/ 2164100 h 4651144"/>
              <a:gd name="connsiteX2234" fmla="*/ 1148345 w 7802028"/>
              <a:gd name="connsiteY2234" fmla="*/ 2145793 h 4651144"/>
              <a:gd name="connsiteX2235" fmla="*/ 1146746 w 7802028"/>
              <a:gd name="connsiteY2235" fmla="*/ 2157702 h 4651144"/>
              <a:gd name="connsiteX2236" fmla="*/ 1160431 w 7802028"/>
              <a:gd name="connsiteY2236" fmla="*/ 2204446 h 4651144"/>
              <a:gd name="connsiteX2237" fmla="*/ 1183537 w 7802028"/>
              <a:gd name="connsiteY2237" fmla="*/ 2227551 h 4651144"/>
              <a:gd name="connsiteX2238" fmla="*/ 1199533 w 7802028"/>
              <a:gd name="connsiteY2238" fmla="*/ 2265231 h 4651144"/>
              <a:gd name="connsiteX2239" fmla="*/ 1225660 w 7802028"/>
              <a:gd name="connsiteY2239" fmla="*/ 2315708 h 4651144"/>
              <a:gd name="connsiteX2240" fmla="*/ 1250187 w 7802028"/>
              <a:gd name="connsiteY2240" fmla="*/ 2372761 h 4651144"/>
              <a:gd name="connsiteX2241" fmla="*/ 1265472 w 7802028"/>
              <a:gd name="connsiteY2241" fmla="*/ 2388401 h 4651144"/>
              <a:gd name="connsiteX2242" fmla="*/ 1260141 w 7802028"/>
              <a:gd name="connsiteY2242" fmla="*/ 2402265 h 4651144"/>
              <a:gd name="connsiteX2243" fmla="*/ 1247699 w 7802028"/>
              <a:gd name="connsiteY2243" fmla="*/ 2382714 h 4651144"/>
              <a:gd name="connsiteX2244" fmla="*/ 1218017 w 7802028"/>
              <a:gd name="connsiteY2244" fmla="*/ 2354454 h 4651144"/>
              <a:gd name="connsiteX2245" fmla="*/ 1210375 w 7802028"/>
              <a:gd name="connsiteY2245" fmla="*/ 2346278 h 4651144"/>
              <a:gd name="connsiteX2246" fmla="*/ 1210375 w 7802028"/>
              <a:gd name="connsiteY2246" fmla="*/ 2322284 h 4651144"/>
              <a:gd name="connsiteX2247" fmla="*/ 1188158 w 7802028"/>
              <a:gd name="connsiteY2247" fmla="*/ 2292958 h 4651144"/>
              <a:gd name="connsiteX2248" fmla="*/ 1152966 w 7802028"/>
              <a:gd name="connsiteY2248" fmla="*/ 2268964 h 4651144"/>
              <a:gd name="connsiteX2249" fmla="*/ 1168252 w 7802028"/>
              <a:gd name="connsiteY2249" fmla="*/ 2260788 h 4651144"/>
              <a:gd name="connsiteX2250" fmla="*/ 1130927 w 7802028"/>
              <a:gd name="connsiteY2250" fmla="*/ 2211378 h 4651144"/>
              <a:gd name="connsiteX2251" fmla="*/ 1117775 w 7802028"/>
              <a:gd name="connsiteY2251" fmla="*/ 2167832 h 4651144"/>
              <a:gd name="connsiteX2252" fmla="*/ 1098579 w 7802028"/>
              <a:gd name="connsiteY2252" fmla="*/ 2124643 h 4651144"/>
              <a:gd name="connsiteX2253" fmla="*/ 1098579 w 7802028"/>
              <a:gd name="connsiteY2253" fmla="*/ 2118244 h 4651144"/>
              <a:gd name="connsiteX2254" fmla="*/ 1100179 w 7802028"/>
              <a:gd name="connsiteY2254" fmla="*/ 2118244 h 4651144"/>
              <a:gd name="connsiteX2255" fmla="*/ 1021976 w 7802028"/>
              <a:gd name="connsiteY2255" fmla="*/ 2058525 h 4651144"/>
              <a:gd name="connsiteX2256" fmla="*/ 1015755 w 7802028"/>
              <a:gd name="connsiteY2256" fmla="*/ 2038264 h 4651144"/>
              <a:gd name="connsiteX2257" fmla="*/ 987495 w 7802028"/>
              <a:gd name="connsiteY2257" fmla="*/ 1957394 h 4651144"/>
              <a:gd name="connsiteX2258" fmla="*/ 941462 w 7802028"/>
              <a:gd name="connsiteY2258" fmla="*/ 1886656 h 4651144"/>
              <a:gd name="connsiteX2259" fmla="*/ 949104 w 7802028"/>
              <a:gd name="connsiteY2259" fmla="*/ 1869238 h 4651144"/>
              <a:gd name="connsiteX2260" fmla="*/ 941462 w 7802028"/>
              <a:gd name="connsiteY2260" fmla="*/ 1792101 h 4651144"/>
              <a:gd name="connsiteX2261" fmla="*/ 954436 w 7802028"/>
              <a:gd name="connsiteY2261" fmla="*/ 1689192 h 4651144"/>
              <a:gd name="connsiteX2262" fmla="*/ 935241 w 7802028"/>
              <a:gd name="connsiteY2262" fmla="*/ 1640493 h 4651144"/>
              <a:gd name="connsiteX2263" fmla="*/ 946794 w 7802028"/>
              <a:gd name="connsiteY2263" fmla="*/ 1634095 h 4651144"/>
              <a:gd name="connsiteX2264" fmla="*/ 969011 w 7802028"/>
              <a:gd name="connsiteY2264" fmla="*/ 1649735 h 4651144"/>
              <a:gd name="connsiteX2265" fmla="*/ 979853 w 7802028"/>
              <a:gd name="connsiteY2265" fmla="*/ 1624852 h 4651144"/>
              <a:gd name="connsiteX2266" fmla="*/ 969899 w 7802028"/>
              <a:gd name="connsiteY2266" fmla="*/ 1603702 h 4651144"/>
              <a:gd name="connsiteX2267" fmla="*/ 969899 w 7802028"/>
              <a:gd name="connsiteY2267" fmla="*/ 1603702 h 4651144"/>
              <a:gd name="connsiteX2268" fmla="*/ 969899 w 7802028"/>
              <a:gd name="connsiteY2268" fmla="*/ 1603702 h 4651144"/>
              <a:gd name="connsiteX2269" fmla="*/ 961546 w 7802028"/>
              <a:gd name="connsiteY2269" fmla="*/ 1598192 h 4651144"/>
              <a:gd name="connsiteX2270" fmla="*/ 932397 w 7802028"/>
              <a:gd name="connsiteY2270" fmla="*/ 1577930 h 4651144"/>
              <a:gd name="connsiteX2271" fmla="*/ 895606 w 7802028"/>
              <a:gd name="connsiteY2271" fmla="*/ 1547715 h 4651144"/>
              <a:gd name="connsiteX2272" fmla="*/ 862547 w 7802028"/>
              <a:gd name="connsiteY2272" fmla="*/ 1501860 h 4651144"/>
              <a:gd name="connsiteX2273" fmla="*/ 841930 w 7802028"/>
              <a:gd name="connsiteY2273" fmla="*/ 1484442 h 4651144"/>
              <a:gd name="connsiteX2274" fmla="*/ 834288 w 7802028"/>
              <a:gd name="connsiteY2274" fmla="*/ 1456893 h 4651144"/>
              <a:gd name="connsiteX2275" fmla="*/ 817403 w 7802028"/>
              <a:gd name="connsiteY2275" fmla="*/ 1449606 h 4651144"/>
              <a:gd name="connsiteX2276" fmla="*/ 809760 w 7802028"/>
              <a:gd name="connsiteY2276" fmla="*/ 1409082 h 4651144"/>
              <a:gd name="connsiteX2277" fmla="*/ 805139 w 7802028"/>
              <a:gd name="connsiteY2277" fmla="*/ 1396285 h 4651144"/>
              <a:gd name="connsiteX2278" fmla="*/ 815803 w 7802028"/>
              <a:gd name="connsiteY2278" fmla="*/ 1377979 h 4651144"/>
              <a:gd name="connsiteX2279" fmla="*/ 797852 w 7802028"/>
              <a:gd name="connsiteY2279" fmla="*/ 1347941 h 4651144"/>
              <a:gd name="connsiteX2280" fmla="*/ 815803 w 7802028"/>
              <a:gd name="connsiteY2280" fmla="*/ 1377979 h 4651144"/>
              <a:gd name="connsiteX2281" fmla="*/ 805139 w 7802028"/>
              <a:gd name="connsiteY2281" fmla="*/ 1396285 h 4651144"/>
              <a:gd name="connsiteX2282" fmla="*/ 797496 w 7802028"/>
              <a:gd name="connsiteY2282" fmla="*/ 1397174 h 4651144"/>
              <a:gd name="connsiteX2283" fmla="*/ 765327 w 7802028"/>
              <a:gd name="connsiteY2283" fmla="*/ 1369625 h 4651144"/>
              <a:gd name="connsiteX2284" fmla="*/ 765327 w 7802028"/>
              <a:gd name="connsiteY2284" fmla="*/ 1355762 h 4651144"/>
              <a:gd name="connsiteX2285" fmla="*/ 742221 w 7802028"/>
              <a:gd name="connsiteY2285" fmla="*/ 1341898 h 4651144"/>
              <a:gd name="connsiteX2286" fmla="*/ 728535 w 7802028"/>
              <a:gd name="connsiteY2286" fmla="*/ 1328035 h 4651144"/>
              <a:gd name="connsiteX2287" fmla="*/ 740088 w 7802028"/>
              <a:gd name="connsiteY2287" fmla="*/ 1312394 h 4651144"/>
              <a:gd name="connsiteX2288" fmla="*/ 740088 w 7802028"/>
              <a:gd name="connsiteY2288" fmla="*/ 1300486 h 4651144"/>
              <a:gd name="connsiteX2289" fmla="*/ 719293 w 7802028"/>
              <a:gd name="connsiteY2289" fmla="*/ 1312394 h 4651144"/>
              <a:gd name="connsiteX2290" fmla="*/ 707740 w 7802028"/>
              <a:gd name="connsiteY2290" fmla="*/ 1298531 h 4651144"/>
              <a:gd name="connsiteX2291" fmla="*/ 715383 w 7802028"/>
              <a:gd name="connsiteY2291" fmla="*/ 1279158 h 4651144"/>
              <a:gd name="connsiteX2292" fmla="*/ 701520 w 7802028"/>
              <a:gd name="connsiteY2292" fmla="*/ 1272760 h 4651144"/>
              <a:gd name="connsiteX2293" fmla="*/ 678414 w 7802028"/>
              <a:gd name="connsiteY2293" fmla="*/ 1259074 h 4651144"/>
              <a:gd name="connsiteX2294" fmla="*/ 666861 w 7802028"/>
              <a:gd name="connsiteY2294" fmla="*/ 1275603 h 4651144"/>
              <a:gd name="connsiteX2295" fmla="*/ 630781 w 7802028"/>
              <a:gd name="connsiteY2295" fmla="*/ 1240767 h 4651144"/>
              <a:gd name="connsiteX2296" fmla="*/ 561820 w 7802028"/>
              <a:gd name="connsiteY2296" fmla="*/ 1208597 h 4651144"/>
              <a:gd name="connsiteX2297" fmla="*/ 519519 w 7802028"/>
              <a:gd name="connsiteY2297" fmla="*/ 1208597 h 4651144"/>
              <a:gd name="connsiteX2298" fmla="*/ 447536 w 7802028"/>
              <a:gd name="connsiteY2298" fmla="*/ 1162564 h 4651144"/>
              <a:gd name="connsiteX2299" fmla="*/ 416077 w 7802028"/>
              <a:gd name="connsiteY2299" fmla="*/ 1176427 h 4651144"/>
              <a:gd name="connsiteX2300" fmla="*/ 423720 w 7802028"/>
              <a:gd name="connsiteY2300" fmla="*/ 1189402 h 4651144"/>
              <a:gd name="connsiteX2301" fmla="*/ 347116 w 7802028"/>
              <a:gd name="connsiteY2301" fmla="*/ 1240945 h 4651144"/>
              <a:gd name="connsiteX2302" fmla="*/ 339474 w 7802028"/>
              <a:gd name="connsiteY2302" fmla="*/ 1234369 h 4651144"/>
              <a:gd name="connsiteX2303" fmla="*/ 345517 w 7802028"/>
              <a:gd name="connsiteY2303" fmla="*/ 1227082 h 4651144"/>
              <a:gd name="connsiteX2304" fmla="*/ 344806 w 7802028"/>
              <a:gd name="connsiteY2304" fmla="*/ 1216062 h 4651144"/>
              <a:gd name="connsiteX2305" fmla="*/ 378575 w 7802028"/>
              <a:gd name="connsiteY2305" fmla="*/ 1171984 h 4651144"/>
              <a:gd name="connsiteX2306" fmla="*/ 379286 w 7802028"/>
              <a:gd name="connsiteY2306" fmla="*/ 1162919 h 4651144"/>
              <a:gd name="connsiteX2307" fmla="*/ 370044 w 7802028"/>
              <a:gd name="connsiteY2307" fmla="*/ 1162919 h 4651144"/>
              <a:gd name="connsiteX2308" fmla="*/ 301083 w 7802028"/>
              <a:gd name="connsiteY2308" fmla="*/ 1243789 h 4651144"/>
              <a:gd name="connsiteX2309" fmla="*/ 301083 w 7802028"/>
              <a:gd name="connsiteY2309" fmla="*/ 1257474 h 4651144"/>
              <a:gd name="connsiteX2310" fmla="*/ 266602 w 7802028"/>
              <a:gd name="connsiteY2310" fmla="*/ 1294265 h 4651144"/>
              <a:gd name="connsiteX2311" fmla="*/ 247407 w 7802028"/>
              <a:gd name="connsiteY2311" fmla="*/ 1317193 h 4651144"/>
              <a:gd name="connsiteX2312" fmla="*/ 197463 w 7802028"/>
              <a:gd name="connsiteY2312" fmla="*/ 1358606 h 4651144"/>
              <a:gd name="connsiteX2313" fmla="*/ 136145 w 7802028"/>
              <a:gd name="connsiteY2313" fmla="*/ 1386154 h 4651144"/>
              <a:gd name="connsiteX2314" fmla="*/ 60963 w 7802028"/>
              <a:gd name="connsiteY2314" fmla="*/ 1419213 h 4651144"/>
              <a:gd name="connsiteX2315" fmla="*/ 97754 w 7802028"/>
              <a:gd name="connsiteY2315" fmla="*/ 1399840 h 4651144"/>
              <a:gd name="connsiteX2316" fmla="*/ 122282 w 7802028"/>
              <a:gd name="connsiteY2316" fmla="*/ 1369625 h 4651144"/>
              <a:gd name="connsiteX2317" fmla="*/ 159073 w 7802028"/>
              <a:gd name="connsiteY2317" fmla="*/ 1355762 h 4651144"/>
              <a:gd name="connsiteX2318" fmla="*/ 220391 w 7802028"/>
              <a:gd name="connsiteY2318" fmla="*/ 1305285 h 4651144"/>
              <a:gd name="connsiteX2319" fmla="*/ 256471 w 7802028"/>
              <a:gd name="connsiteY2319" fmla="*/ 1250187 h 4651144"/>
              <a:gd name="connsiteX2320" fmla="*/ 245274 w 7802028"/>
              <a:gd name="connsiteY2320" fmla="*/ 1250187 h 4651144"/>
              <a:gd name="connsiteX2321" fmla="*/ 217014 w 7802028"/>
              <a:gd name="connsiteY2321" fmla="*/ 1262095 h 4651144"/>
              <a:gd name="connsiteX2322" fmla="*/ 196219 w 7802028"/>
              <a:gd name="connsiteY2322" fmla="*/ 1254808 h 4651144"/>
              <a:gd name="connsiteX2323" fmla="*/ 190887 w 7802028"/>
              <a:gd name="connsiteY2323" fmla="*/ 1271338 h 4651144"/>
              <a:gd name="connsiteX2324" fmla="*/ 153918 w 7802028"/>
              <a:gd name="connsiteY2324" fmla="*/ 1245566 h 4651144"/>
              <a:gd name="connsiteX2325" fmla="*/ 153207 w 7802028"/>
              <a:gd name="connsiteY2325" fmla="*/ 1259429 h 4651144"/>
              <a:gd name="connsiteX2326" fmla="*/ 144143 w 7802028"/>
              <a:gd name="connsiteY2326" fmla="*/ 1259429 h 4651144"/>
              <a:gd name="connsiteX2327" fmla="*/ 132590 w 7802028"/>
              <a:gd name="connsiteY2327" fmla="*/ 1266717 h 4651144"/>
              <a:gd name="connsiteX2328" fmla="*/ 124948 w 7802028"/>
              <a:gd name="connsiteY2328" fmla="*/ 1243789 h 4651144"/>
              <a:gd name="connsiteX2329" fmla="*/ 124948 w 7802028"/>
              <a:gd name="connsiteY2329" fmla="*/ 1225304 h 4651144"/>
              <a:gd name="connsiteX2330" fmla="*/ 118727 w 7802028"/>
              <a:gd name="connsiteY2330" fmla="*/ 1211619 h 4651144"/>
              <a:gd name="connsiteX2331" fmla="*/ 103442 w 7802028"/>
              <a:gd name="connsiteY2331" fmla="*/ 1227259 h 4651144"/>
              <a:gd name="connsiteX2332" fmla="*/ 52076 w 7802028"/>
              <a:gd name="connsiteY2332" fmla="*/ 1184959 h 4651144"/>
              <a:gd name="connsiteX2333" fmla="*/ 63629 w 7802028"/>
              <a:gd name="connsiteY2333" fmla="*/ 1182115 h 4651144"/>
              <a:gd name="connsiteX2334" fmla="*/ 33059 w 7802028"/>
              <a:gd name="connsiteY2334" fmla="*/ 1142658 h 4651144"/>
              <a:gd name="connsiteX2335" fmla="*/ 90467 w 7802028"/>
              <a:gd name="connsiteY2335" fmla="*/ 1092181 h 4651144"/>
              <a:gd name="connsiteX2336" fmla="*/ 149475 w 7802028"/>
              <a:gd name="connsiteY2336" fmla="*/ 1055390 h 4651144"/>
              <a:gd name="connsiteX2337" fmla="*/ 136500 w 7802028"/>
              <a:gd name="connsiteY2337" fmla="*/ 1033351 h 4651144"/>
              <a:gd name="connsiteX2338" fmla="*/ 148053 w 7802028"/>
              <a:gd name="connsiteY2338" fmla="*/ 1032462 h 4651144"/>
              <a:gd name="connsiteX2339" fmla="*/ 148053 w 7802028"/>
              <a:gd name="connsiteY2339" fmla="*/ 1018599 h 4651144"/>
              <a:gd name="connsiteX2340" fmla="*/ 136500 w 7802028"/>
              <a:gd name="connsiteY2340" fmla="*/ 1018599 h 4651144"/>
              <a:gd name="connsiteX2341" fmla="*/ 103619 w 7802028"/>
              <a:gd name="connsiteY2341" fmla="*/ 1034239 h 4651144"/>
              <a:gd name="connsiteX2342" fmla="*/ 71272 w 7802028"/>
              <a:gd name="connsiteY2342" fmla="*/ 1027841 h 4651144"/>
              <a:gd name="connsiteX2343" fmla="*/ 30570 w 7802028"/>
              <a:gd name="connsiteY2343" fmla="*/ 1027841 h 4651144"/>
              <a:gd name="connsiteX2344" fmla="*/ 20617 w 7802028"/>
              <a:gd name="connsiteY2344" fmla="*/ 1002069 h 4651144"/>
              <a:gd name="connsiteX2345" fmla="*/ 22928 w 7802028"/>
              <a:gd name="connsiteY2345" fmla="*/ 992827 h 4651144"/>
              <a:gd name="connsiteX2346" fmla="*/ 0 w 7802028"/>
              <a:gd name="connsiteY2346" fmla="*/ 977186 h 4651144"/>
              <a:gd name="connsiteX2347" fmla="*/ 68961 w 7802028"/>
              <a:gd name="connsiteY2347" fmla="*/ 936841 h 4651144"/>
              <a:gd name="connsiteX2348" fmla="*/ 82647 w 7802028"/>
              <a:gd name="connsiteY2348" fmla="*/ 936841 h 4651144"/>
              <a:gd name="connsiteX2349" fmla="*/ 111084 w 7802028"/>
              <a:gd name="connsiteY2349" fmla="*/ 957991 h 4651144"/>
              <a:gd name="connsiteX2350" fmla="*/ 132590 w 7802028"/>
              <a:gd name="connsiteY2350" fmla="*/ 957991 h 4651144"/>
              <a:gd name="connsiteX2351" fmla="*/ 86557 w 7802028"/>
              <a:gd name="connsiteY2351" fmla="*/ 913735 h 4651144"/>
              <a:gd name="connsiteX2352" fmla="*/ 63629 w 7802028"/>
              <a:gd name="connsiteY2352" fmla="*/ 877122 h 4651144"/>
              <a:gd name="connsiteX2353" fmla="*/ 23106 w 7802028"/>
              <a:gd name="connsiteY2353" fmla="*/ 856860 h 4651144"/>
              <a:gd name="connsiteX2354" fmla="*/ 34481 w 7802028"/>
              <a:gd name="connsiteY2354" fmla="*/ 831088 h 4651144"/>
              <a:gd name="connsiteX2355" fmla="*/ 76604 w 7802028"/>
              <a:gd name="connsiteY2355" fmla="*/ 831088 h 4651144"/>
              <a:gd name="connsiteX2356" fmla="*/ 174713 w 7802028"/>
              <a:gd name="connsiteY2356" fmla="*/ 743821 h 4651144"/>
              <a:gd name="connsiteX2357" fmla="*/ 202973 w 7802028"/>
              <a:gd name="connsiteY2357" fmla="*/ 742043 h 4651144"/>
              <a:gd name="connsiteX2358" fmla="*/ 235854 w 7802028"/>
              <a:gd name="connsiteY2358" fmla="*/ 716272 h 4651144"/>
              <a:gd name="connsiteX2359" fmla="*/ 259671 w 7802028"/>
              <a:gd name="connsiteY2359" fmla="*/ 730135 h 4651144"/>
              <a:gd name="connsiteX2360" fmla="*/ 252739 w 7802028"/>
              <a:gd name="connsiteY2360" fmla="*/ 742043 h 4651144"/>
              <a:gd name="connsiteX2361" fmla="*/ 271934 w 7802028"/>
              <a:gd name="connsiteY2361" fmla="*/ 730135 h 4651144"/>
              <a:gd name="connsiteX2362" fmla="*/ 289530 w 7802028"/>
              <a:gd name="connsiteY2362" fmla="*/ 739377 h 4651144"/>
              <a:gd name="connsiteX2363" fmla="*/ 327921 w 7802028"/>
              <a:gd name="connsiteY2363" fmla="*/ 739377 h 4651144"/>
              <a:gd name="connsiteX2364" fmla="*/ 350849 w 7802028"/>
              <a:gd name="connsiteY2364" fmla="*/ 757684 h 4651144"/>
              <a:gd name="connsiteX2365" fmla="*/ 409857 w 7802028"/>
              <a:gd name="connsiteY2365" fmla="*/ 757684 h 4651144"/>
              <a:gd name="connsiteX2366" fmla="*/ 496414 w 7802028"/>
              <a:gd name="connsiteY2366" fmla="*/ 780612 h 4651144"/>
              <a:gd name="connsiteX2367" fmla="*/ 532494 w 7802028"/>
              <a:gd name="connsiteY2367" fmla="*/ 774213 h 4651144"/>
              <a:gd name="connsiteX2368" fmla="*/ 580838 w 7802028"/>
              <a:gd name="connsiteY2368" fmla="*/ 792520 h 4651144"/>
              <a:gd name="connsiteX2369" fmla="*/ 580838 w 7802028"/>
              <a:gd name="connsiteY2369" fmla="*/ 791631 h 4651144"/>
              <a:gd name="connsiteX2370" fmla="*/ 589902 w 7802028"/>
              <a:gd name="connsiteY2370" fmla="*/ 791631 h 4651144"/>
              <a:gd name="connsiteX2371" fmla="*/ 600744 w 7802028"/>
              <a:gd name="connsiteY2371" fmla="*/ 803539 h 4651144"/>
              <a:gd name="connsiteX2372" fmla="*/ 685879 w 7802028"/>
              <a:gd name="connsiteY2372" fmla="*/ 831088 h 4651144"/>
              <a:gd name="connsiteX2373" fmla="*/ 708096 w 7802028"/>
              <a:gd name="connsiteY2373" fmla="*/ 807094 h 4651144"/>
              <a:gd name="connsiteX2374" fmla="*/ 731912 w 7802028"/>
              <a:gd name="connsiteY2374" fmla="*/ 800696 h 4651144"/>
              <a:gd name="connsiteX2375" fmla="*/ 767104 w 7802028"/>
              <a:gd name="connsiteY2375" fmla="*/ 788610 h 4651144"/>
              <a:gd name="connsiteX2376" fmla="*/ 820780 w 7802028"/>
              <a:gd name="connsiteY2376" fmla="*/ 770303 h 4651144"/>
              <a:gd name="connsiteX2377" fmla="*/ 834643 w 7802028"/>
              <a:gd name="connsiteY2377" fmla="*/ 783100 h 4651144"/>
              <a:gd name="connsiteX2378" fmla="*/ 860770 w 7802028"/>
              <a:gd name="connsiteY2378" fmla="*/ 756617 h 4651144"/>
              <a:gd name="connsiteX2379" fmla="*/ 900583 w 7802028"/>
              <a:gd name="connsiteY2379" fmla="*/ 797852 h 4651144"/>
              <a:gd name="connsiteX2380" fmla="*/ 930442 w 7802028"/>
              <a:gd name="connsiteY2380" fmla="*/ 773858 h 4651144"/>
              <a:gd name="connsiteX2381" fmla="*/ 948927 w 7802028"/>
              <a:gd name="connsiteY2381" fmla="*/ 798741 h 4651144"/>
              <a:gd name="connsiteX2382" fmla="*/ 981808 w 7802028"/>
              <a:gd name="connsiteY2382" fmla="*/ 786832 h 4651144"/>
              <a:gd name="connsiteX2383" fmla="*/ 1098402 w 7802028"/>
              <a:gd name="connsiteY2383" fmla="*/ 828245 h 4651144"/>
              <a:gd name="connsiteX2384" fmla="*/ 1159720 w 7802028"/>
              <a:gd name="connsiteY2384" fmla="*/ 854016 h 4651144"/>
              <a:gd name="connsiteX2385" fmla="*/ 1131638 w 7802028"/>
              <a:gd name="connsiteY2385" fmla="*/ 864325 h 4651144"/>
              <a:gd name="connsiteX2386" fmla="*/ 1162031 w 7802028"/>
              <a:gd name="connsiteY2386" fmla="*/ 878721 h 4651144"/>
              <a:gd name="connsiteX2387" fmla="*/ 1204154 w 7802028"/>
              <a:gd name="connsiteY2387" fmla="*/ 870368 h 4651144"/>
              <a:gd name="connsiteX2388" fmla="*/ 1253209 w 7802028"/>
              <a:gd name="connsiteY2388" fmla="*/ 870368 h 4651144"/>
              <a:gd name="connsiteX2389" fmla="*/ 1264762 w 7802028"/>
              <a:gd name="connsiteY2389" fmla="*/ 876944 h 4651144"/>
              <a:gd name="connsiteX2390" fmla="*/ 1296221 w 7802028"/>
              <a:gd name="connsiteY2390" fmla="*/ 907159 h 4651144"/>
              <a:gd name="connsiteX2391" fmla="*/ 1291600 w 7802028"/>
              <a:gd name="connsiteY2391" fmla="*/ 879610 h 4651144"/>
              <a:gd name="connsiteX2392" fmla="*/ 1327680 w 7802028"/>
              <a:gd name="connsiteY2392" fmla="*/ 842819 h 4651144"/>
              <a:gd name="connsiteX2393" fmla="*/ 1286090 w 7802028"/>
              <a:gd name="connsiteY2393" fmla="*/ 857393 h 4651144"/>
              <a:gd name="connsiteX2394" fmla="*/ 1276314 w 7802028"/>
              <a:gd name="connsiteY2394" fmla="*/ 847440 h 4651144"/>
              <a:gd name="connsiteX2395" fmla="*/ 1336211 w 7802028"/>
              <a:gd name="connsiteY2395" fmla="*/ 821846 h 4651144"/>
              <a:gd name="connsiteX2396" fmla="*/ 1435920 w 7802028"/>
              <a:gd name="connsiteY2396" fmla="*/ 876944 h 4651144"/>
              <a:gd name="connsiteX2397" fmla="*/ 1501149 w 7802028"/>
              <a:gd name="connsiteY2397" fmla="*/ 876944 h 4651144"/>
              <a:gd name="connsiteX2398" fmla="*/ 1520344 w 7802028"/>
              <a:gd name="connsiteY2398" fmla="*/ 847440 h 4651144"/>
              <a:gd name="connsiteX2399" fmla="*/ 1554825 w 7802028"/>
              <a:gd name="connsiteY2399" fmla="*/ 858460 h 4651144"/>
              <a:gd name="connsiteX2400" fmla="*/ 1566378 w 7802028"/>
              <a:gd name="connsiteY2400" fmla="*/ 890630 h 4651144"/>
              <a:gd name="connsiteX2401" fmla="*/ 1607079 w 7802028"/>
              <a:gd name="connsiteY2401" fmla="*/ 826289 h 4651144"/>
              <a:gd name="connsiteX2402" fmla="*/ 1590905 w 7802028"/>
              <a:gd name="connsiteY2402" fmla="*/ 835532 h 4651144"/>
              <a:gd name="connsiteX2403" fmla="*/ 1597126 w 7802028"/>
              <a:gd name="connsiteY2403" fmla="*/ 807983 h 4651144"/>
              <a:gd name="connsiteX2404" fmla="*/ 1545050 w 7802028"/>
              <a:gd name="connsiteY2404" fmla="*/ 764793 h 4651144"/>
              <a:gd name="connsiteX2405" fmla="*/ 1555003 w 7802028"/>
              <a:gd name="connsiteY2405" fmla="*/ 743643 h 4651144"/>
              <a:gd name="connsiteX2406" fmla="*/ 1548960 w 7802028"/>
              <a:gd name="connsiteY2406" fmla="*/ 720715 h 4651144"/>
              <a:gd name="connsiteX2407" fmla="*/ 1570466 w 7802028"/>
              <a:gd name="connsiteY2407" fmla="*/ 706852 h 4651144"/>
              <a:gd name="connsiteX2408" fmla="*/ 1578108 w 7802028"/>
              <a:gd name="connsiteY2408" fmla="*/ 686590 h 4651144"/>
              <a:gd name="connsiteX2409" fmla="*/ 1625563 w 7802028"/>
              <a:gd name="connsiteY2409" fmla="*/ 734401 h 4651144"/>
              <a:gd name="connsiteX2410" fmla="*/ 1648669 w 7802028"/>
              <a:gd name="connsiteY2410" fmla="*/ 764793 h 4651144"/>
              <a:gd name="connsiteX2411" fmla="*/ 1629474 w 7802028"/>
              <a:gd name="connsiteY2411" fmla="*/ 786832 h 4651144"/>
              <a:gd name="connsiteX2412" fmla="*/ 1667864 w 7802028"/>
              <a:gd name="connsiteY2412" fmla="*/ 800696 h 4651144"/>
              <a:gd name="connsiteX2413" fmla="*/ 1660222 w 7802028"/>
              <a:gd name="connsiteY2413" fmla="*/ 811715 h 4651144"/>
              <a:gd name="connsiteX2414" fmla="*/ 1677818 w 7802028"/>
              <a:gd name="connsiteY2414" fmla="*/ 847618 h 4651144"/>
              <a:gd name="connsiteX2415" fmla="*/ 1708388 w 7802028"/>
              <a:gd name="connsiteY2415" fmla="*/ 807983 h 4651144"/>
              <a:gd name="connsiteX2416" fmla="*/ 1736826 w 7802028"/>
              <a:gd name="connsiteY2416" fmla="*/ 840153 h 4651144"/>
              <a:gd name="connsiteX2417" fmla="*/ 1723851 w 7802028"/>
              <a:gd name="connsiteY2417" fmla="*/ 863081 h 4651144"/>
              <a:gd name="connsiteX2418" fmla="*/ 1763841 w 7802028"/>
              <a:gd name="connsiteY2418" fmla="*/ 889563 h 4651144"/>
              <a:gd name="connsiteX2419" fmla="*/ 1778949 w 7802028"/>
              <a:gd name="connsiteY2419" fmla="*/ 844596 h 4651144"/>
              <a:gd name="connsiteX2420" fmla="*/ 1800455 w 7802028"/>
              <a:gd name="connsiteY2420" fmla="*/ 826289 h 4651144"/>
              <a:gd name="connsiteX2421" fmla="*/ 1788902 w 7802028"/>
              <a:gd name="connsiteY2421" fmla="*/ 801584 h 4651144"/>
              <a:gd name="connsiteX2422" fmla="*/ 1808097 w 7802028"/>
              <a:gd name="connsiteY2422" fmla="*/ 783100 h 4651144"/>
              <a:gd name="connsiteX2423" fmla="*/ 1827293 w 7802028"/>
              <a:gd name="connsiteY2423" fmla="*/ 789498 h 4651144"/>
              <a:gd name="connsiteX2424" fmla="*/ 1877236 w 7802028"/>
              <a:gd name="connsiteY2424" fmla="*/ 812604 h 4651144"/>
              <a:gd name="connsiteX2425" fmla="*/ 1877236 w 7802028"/>
              <a:gd name="connsiteY2425" fmla="*/ 835532 h 4651144"/>
              <a:gd name="connsiteX2426" fmla="*/ 1863373 w 7802028"/>
              <a:gd name="connsiteY2426" fmla="*/ 870368 h 4651144"/>
              <a:gd name="connsiteX2427" fmla="*/ 1880969 w 7802028"/>
              <a:gd name="connsiteY2427" fmla="*/ 893473 h 4651144"/>
              <a:gd name="connsiteX2428" fmla="*/ 1836535 w 7802028"/>
              <a:gd name="connsiteY2428" fmla="*/ 936663 h 4651144"/>
              <a:gd name="connsiteX2429" fmla="*/ 1827293 w 7802028"/>
              <a:gd name="connsiteY2429" fmla="*/ 941284 h 4651144"/>
              <a:gd name="connsiteX2430" fmla="*/ 1802054 w 7802028"/>
              <a:gd name="connsiteY2430" fmla="*/ 948749 h 4651144"/>
              <a:gd name="connsiteX2431" fmla="*/ 1768285 w 7802028"/>
              <a:gd name="connsiteY2431" fmla="*/ 930264 h 4651144"/>
              <a:gd name="connsiteX2432" fmla="*/ 1773794 w 7802028"/>
              <a:gd name="connsiteY2432" fmla="*/ 950348 h 4651144"/>
              <a:gd name="connsiteX2433" fmla="*/ 1739314 w 7802028"/>
              <a:gd name="connsiteY2433" fmla="*/ 980741 h 4651144"/>
              <a:gd name="connsiteX2434" fmla="*/ 1704833 w 7802028"/>
              <a:gd name="connsiteY2434" fmla="*/ 959591 h 4651144"/>
              <a:gd name="connsiteX2435" fmla="*/ 1690970 w 7802028"/>
              <a:gd name="connsiteY2435" fmla="*/ 959591 h 4651144"/>
              <a:gd name="connsiteX2436" fmla="*/ 1754599 w 7802028"/>
              <a:gd name="connsiteY2436" fmla="*/ 989806 h 4651144"/>
              <a:gd name="connsiteX2437" fmla="*/ 1754599 w 7802028"/>
              <a:gd name="connsiteY2437" fmla="*/ 1003669 h 4651144"/>
              <a:gd name="connsiteX2438" fmla="*/ 1714075 w 7802028"/>
              <a:gd name="connsiteY2438" fmla="*/ 1037616 h 4651144"/>
              <a:gd name="connsiteX2439" fmla="*/ 1697191 w 7802028"/>
              <a:gd name="connsiteY2439" fmla="*/ 1037616 h 4651144"/>
              <a:gd name="connsiteX2440" fmla="*/ 1681728 w 7802028"/>
              <a:gd name="connsiteY2440" fmla="*/ 1057167 h 4651144"/>
              <a:gd name="connsiteX2441" fmla="*/ 1635694 w 7802028"/>
              <a:gd name="connsiteY2441" fmla="*/ 1050236 h 4651144"/>
              <a:gd name="connsiteX2442" fmla="*/ 1675685 w 7802028"/>
              <a:gd name="connsiteY2442" fmla="*/ 1072452 h 4651144"/>
              <a:gd name="connsiteX2443" fmla="*/ 1639604 w 7802028"/>
              <a:gd name="connsiteY2443" fmla="*/ 1090759 h 4651144"/>
              <a:gd name="connsiteX2444" fmla="*/ 1614366 w 7802028"/>
              <a:gd name="connsiteY2444" fmla="*/ 1136615 h 4651144"/>
              <a:gd name="connsiteX2445" fmla="*/ 1587528 w 7802028"/>
              <a:gd name="connsiteY2445" fmla="*/ 1216595 h 4651144"/>
              <a:gd name="connsiteX2446" fmla="*/ 1587528 w 7802028"/>
              <a:gd name="connsiteY2446" fmla="*/ 1258008 h 4651144"/>
              <a:gd name="connsiteX2447" fmla="*/ 1606724 w 7802028"/>
              <a:gd name="connsiteY2447" fmla="*/ 1248765 h 4651144"/>
              <a:gd name="connsiteX2448" fmla="*/ 1635872 w 7802028"/>
              <a:gd name="connsiteY2448" fmla="*/ 1322170 h 4651144"/>
              <a:gd name="connsiteX2449" fmla="*/ 1664310 w 7802028"/>
              <a:gd name="connsiteY2449" fmla="*/ 1308484 h 4651144"/>
              <a:gd name="connsiteX2450" fmla="*/ 1698790 w 7802028"/>
              <a:gd name="connsiteY2450" fmla="*/ 1326791 h 4651144"/>
              <a:gd name="connsiteX2451" fmla="*/ 1793167 w 7802028"/>
              <a:gd name="connsiteY2451" fmla="*/ 1381889 h 4651144"/>
              <a:gd name="connsiteX2452" fmla="*/ 1842933 w 7802028"/>
              <a:gd name="connsiteY2452" fmla="*/ 1381889 h 4651144"/>
              <a:gd name="connsiteX2453" fmla="*/ 1859818 w 7802028"/>
              <a:gd name="connsiteY2453" fmla="*/ 1450672 h 4651144"/>
              <a:gd name="connsiteX2454" fmla="*/ 1905851 w 7802028"/>
              <a:gd name="connsiteY2454" fmla="*/ 1524254 h 4651144"/>
              <a:gd name="connsiteX2455" fmla="*/ 1928957 w 7802028"/>
              <a:gd name="connsiteY2455" fmla="*/ 1513235 h 4651144"/>
              <a:gd name="connsiteX2456" fmla="*/ 1942820 w 7802028"/>
              <a:gd name="connsiteY2456" fmla="*/ 1491196 h 4651144"/>
              <a:gd name="connsiteX2457" fmla="*/ 1915982 w 7802028"/>
              <a:gd name="connsiteY2457" fmla="*/ 1409438 h 4651144"/>
              <a:gd name="connsiteX2458" fmla="*/ 1977301 w 7802028"/>
              <a:gd name="connsiteY2458" fmla="*/ 1347941 h 4651144"/>
              <a:gd name="connsiteX2459" fmla="*/ 1933045 w 7802028"/>
              <a:gd name="connsiteY2459" fmla="*/ 1239701 h 4651144"/>
              <a:gd name="connsiteX2460" fmla="*/ 1962016 w 7802028"/>
              <a:gd name="connsiteY2460" fmla="*/ 1200955 h 4651144"/>
              <a:gd name="connsiteX2461" fmla="*/ 1946553 w 7802028"/>
              <a:gd name="connsiteY2461" fmla="*/ 1159542 h 4651144"/>
              <a:gd name="connsiteX2462" fmla="*/ 1944242 w 7802028"/>
              <a:gd name="connsiteY2462" fmla="*/ 1118130 h 4651144"/>
              <a:gd name="connsiteX2463" fmla="*/ 1967170 w 7802028"/>
              <a:gd name="connsiteY2463" fmla="*/ 1095202 h 4651144"/>
              <a:gd name="connsiteX2464" fmla="*/ 2024756 w 7802028"/>
              <a:gd name="connsiteY2464" fmla="*/ 1110843 h 4651144"/>
              <a:gd name="connsiteX2465" fmla="*/ 2046262 w 7802028"/>
              <a:gd name="connsiteY2465" fmla="*/ 1101779 h 4651144"/>
              <a:gd name="connsiteX2466" fmla="*/ 2093717 w 7802028"/>
              <a:gd name="connsiteY2466" fmla="*/ 1136615 h 4651144"/>
              <a:gd name="connsiteX2467" fmla="*/ 2138329 w 7802028"/>
              <a:gd name="connsiteY2467" fmla="*/ 1178027 h 4651144"/>
              <a:gd name="connsiteX2468" fmla="*/ 2158946 w 7802028"/>
              <a:gd name="connsiteY2468" fmla="*/ 1242367 h 4651144"/>
              <a:gd name="connsiteX2469" fmla="*/ 2184184 w 7802028"/>
              <a:gd name="connsiteY2469" fmla="*/ 1262451 h 4651144"/>
              <a:gd name="connsiteX2470" fmla="*/ 2227907 w 7802028"/>
              <a:gd name="connsiteY2470" fmla="*/ 1214640 h 4651144"/>
              <a:gd name="connsiteX2471" fmla="*/ 2245503 w 7802028"/>
              <a:gd name="connsiteY2471" fmla="*/ 1188869 h 4651144"/>
              <a:gd name="connsiteX2472" fmla="*/ 2258477 w 7802028"/>
              <a:gd name="connsiteY2472" fmla="*/ 1200777 h 4651144"/>
              <a:gd name="connsiteX2473" fmla="*/ 2285315 w 7802028"/>
              <a:gd name="connsiteY2473" fmla="*/ 1251254 h 4651144"/>
              <a:gd name="connsiteX2474" fmla="*/ 2310554 w 7802028"/>
              <a:gd name="connsiteY2474" fmla="*/ 1289822 h 4651144"/>
              <a:gd name="connsiteX2475" fmla="*/ 2315886 w 7802028"/>
              <a:gd name="connsiteY2475" fmla="*/ 1315594 h 4651144"/>
              <a:gd name="connsiteX2476" fmla="*/ 2304333 w 7802028"/>
              <a:gd name="connsiteY2476" fmla="*/ 1332123 h 4651144"/>
              <a:gd name="connsiteX2477" fmla="*/ 2341124 w 7802028"/>
              <a:gd name="connsiteY2477" fmla="*/ 1354162 h 4651144"/>
              <a:gd name="connsiteX2478" fmla="*/ 2341124 w 7802028"/>
              <a:gd name="connsiteY2478" fmla="*/ 1357006 h 4651144"/>
              <a:gd name="connsiteX2479" fmla="*/ 2398710 w 7802028"/>
              <a:gd name="connsiteY2479" fmla="*/ 1395574 h 4651144"/>
              <a:gd name="connsiteX2480" fmla="*/ 2405287 w 7802028"/>
              <a:gd name="connsiteY2480" fmla="*/ 1406061 h 4651144"/>
              <a:gd name="connsiteX2481" fmla="*/ 2342724 w 7802028"/>
              <a:gd name="connsiteY2481" fmla="*/ 1440719 h 4651144"/>
              <a:gd name="connsiteX2482" fmla="*/ 2350367 w 7802028"/>
              <a:gd name="connsiteY2482" fmla="*/ 1444274 h 4651144"/>
              <a:gd name="connsiteX2483" fmla="*/ 2423060 w 7802028"/>
              <a:gd name="connsiteY2483" fmla="*/ 1416725 h 4651144"/>
              <a:gd name="connsiteX2484" fmla="*/ 2423060 w 7802028"/>
              <a:gd name="connsiteY2484" fmla="*/ 1427744 h 4651144"/>
              <a:gd name="connsiteX2485" fmla="*/ 2429281 w 7802028"/>
              <a:gd name="connsiteY2485" fmla="*/ 1441608 h 4651144"/>
              <a:gd name="connsiteX2486" fmla="*/ 2442255 w 7802028"/>
              <a:gd name="connsiteY2486" fmla="*/ 1485686 h 4651144"/>
              <a:gd name="connsiteX2487" fmla="*/ 2369384 w 7802028"/>
              <a:gd name="connsiteY2487" fmla="*/ 1536163 h 4651144"/>
              <a:gd name="connsiteX2488" fmla="*/ 2287271 w 7802028"/>
              <a:gd name="connsiteY2488" fmla="*/ 1556424 h 4651144"/>
              <a:gd name="connsiteX2489" fmla="*/ 2212089 w 7802028"/>
              <a:gd name="connsiteY2489" fmla="*/ 1561046 h 4651144"/>
              <a:gd name="connsiteX2490" fmla="*/ 2192893 w 7802028"/>
              <a:gd name="connsiteY2490" fmla="*/ 1588594 h 4651144"/>
              <a:gd name="connsiteX2491" fmla="*/ 2150059 w 7802028"/>
              <a:gd name="connsiteY2491" fmla="*/ 1625386 h 4651144"/>
              <a:gd name="connsiteX2492" fmla="*/ 2222042 w 7802028"/>
              <a:gd name="connsiteY2492" fmla="*/ 1593216 h 4651144"/>
              <a:gd name="connsiteX2493" fmla="*/ 2262032 w 7802028"/>
              <a:gd name="connsiteY2493" fmla="*/ 1606901 h 4651144"/>
              <a:gd name="connsiteX2494" fmla="*/ 2229862 w 7802028"/>
              <a:gd name="connsiteY2494" fmla="*/ 1637294 h 4651144"/>
              <a:gd name="connsiteX2495" fmla="*/ 2249058 w 7802028"/>
              <a:gd name="connsiteY2495" fmla="*/ 1639960 h 4651144"/>
              <a:gd name="connsiteX2496" fmla="*/ 2241415 w 7802028"/>
              <a:gd name="connsiteY2496" fmla="*/ 1661999 h 4651144"/>
              <a:gd name="connsiteX2497" fmla="*/ 2298823 w 7802028"/>
              <a:gd name="connsiteY2497" fmla="*/ 1710698 h 4651144"/>
              <a:gd name="connsiteX2498" fmla="*/ 2323351 w 7802028"/>
              <a:gd name="connsiteY2498" fmla="*/ 1721540 h 4651144"/>
              <a:gd name="connsiteX2499" fmla="*/ 2267009 w 7802028"/>
              <a:gd name="connsiteY2499" fmla="*/ 1753888 h 4651144"/>
              <a:gd name="connsiteX2500" fmla="*/ 2231284 w 7802028"/>
              <a:gd name="connsiteY2500" fmla="*/ 1784103 h 4651144"/>
              <a:gd name="connsiteX2501" fmla="*/ 2215999 w 7802028"/>
              <a:gd name="connsiteY2501" fmla="*/ 1760997 h 4651144"/>
              <a:gd name="connsiteX2502" fmla="*/ 2261144 w 7802028"/>
              <a:gd name="connsiteY2502" fmla="*/ 1724384 h 4651144"/>
              <a:gd name="connsiteX2503" fmla="*/ 2249591 w 7802028"/>
              <a:gd name="connsiteY2503" fmla="*/ 1710698 h 4651144"/>
              <a:gd name="connsiteX2504" fmla="*/ 2231106 w 7802028"/>
              <a:gd name="connsiteY2504" fmla="*/ 1729005 h 4651144"/>
              <a:gd name="connsiteX2505" fmla="*/ 2200536 w 7802028"/>
              <a:gd name="connsiteY2505" fmla="*/ 1730782 h 4651144"/>
              <a:gd name="connsiteX2506" fmla="*/ 2192893 w 7802028"/>
              <a:gd name="connsiteY2506" fmla="*/ 1730782 h 4651144"/>
              <a:gd name="connsiteX2507" fmla="*/ 2192893 w 7802028"/>
              <a:gd name="connsiteY2507" fmla="*/ 1733626 h 4651144"/>
              <a:gd name="connsiteX2508" fmla="*/ 2193249 w 7802028"/>
              <a:gd name="connsiteY2508" fmla="*/ 1735759 h 4651144"/>
              <a:gd name="connsiteX2509" fmla="*/ 2196803 w 7802028"/>
              <a:gd name="connsiteY2509" fmla="*/ 1742868 h 4651144"/>
              <a:gd name="connsiteX2510" fmla="*/ 2172276 w 7802028"/>
              <a:gd name="connsiteY2510" fmla="*/ 1758509 h 4651144"/>
              <a:gd name="connsiteX2511" fmla="*/ 2154680 w 7802028"/>
              <a:gd name="connsiteY2511" fmla="*/ 1758509 h 4651144"/>
              <a:gd name="connsiteX2512" fmla="*/ 2116290 w 7802028"/>
              <a:gd name="connsiteY2512" fmla="*/ 1818228 h 4651144"/>
              <a:gd name="connsiteX2513" fmla="*/ 2119311 w 7802028"/>
              <a:gd name="connsiteY2513" fmla="*/ 1826581 h 4651144"/>
              <a:gd name="connsiteX2514" fmla="*/ 2126954 w 7802028"/>
              <a:gd name="connsiteY2514" fmla="*/ 1843111 h 4651144"/>
              <a:gd name="connsiteX2515" fmla="*/ 2135485 w 7802028"/>
              <a:gd name="connsiteY2515" fmla="*/ 1836890 h 4651144"/>
              <a:gd name="connsiteX2516" fmla="*/ 2135485 w 7802028"/>
              <a:gd name="connsiteY2516" fmla="*/ 1843111 h 4651144"/>
              <a:gd name="connsiteX2517" fmla="*/ 2110247 w 7802028"/>
              <a:gd name="connsiteY2517" fmla="*/ 1845955 h 4651144"/>
              <a:gd name="connsiteX2518" fmla="*/ 2053549 w 7802028"/>
              <a:gd name="connsiteY2518" fmla="*/ 1866216 h 4651144"/>
              <a:gd name="connsiteX2519" fmla="*/ 2061192 w 7802028"/>
              <a:gd name="connsiteY2519" fmla="*/ 1866216 h 4651144"/>
              <a:gd name="connsiteX2520" fmla="*/ 2080387 w 7802028"/>
              <a:gd name="connsiteY2520" fmla="*/ 1866216 h 4651144"/>
              <a:gd name="connsiteX2521" fmla="*/ 2051239 w 7802028"/>
              <a:gd name="connsiteY2521" fmla="*/ 1870837 h 4651144"/>
              <a:gd name="connsiteX2522" fmla="*/ 2044307 w 7802028"/>
              <a:gd name="connsiteY2522" fmla="*/ 1869949 h 4651144"/>
              <a:gd name="connsiteX2523" fmla="*/ 2039686 w 7802028"/>
              <a:gd name="connsiteY2523" fmla="*/ 1876347 h 4651144"/>
              <a:gd name="connsiteX2524" fmla="*/ 2046617 w 7802028"/>
              <a:gd name="connsiteY2524" fmla="*/ 1887367 h 4651144"/>
              <a:gd name="connsiteX2525" fmla="*/ 2025112 w 7802028"/>
              <a:gd name="connsiteY2525" fmla="*/ 1926824 h 4651144"/>
              <a:gd name="connsiteX2526" fmla="*/ 2019779 w 7802028"/>
              <a:gd name="connsiteY2526" fmla="*/ 1919537 h 4651144"/>
              <a:gd name="connsiteX2527" fmla="*/ 2015869 w 7802028"/>
              <a:gd name="connsiteY2527" fmla="*/ 1923980 h 4651144"/>
              <a:gd name="connsiteX2528" fmla="*/ 2022801 w 7802028"/>
              <a:gd name="connsiteY2528" fmla="*/ 1941576 h 4651144"/>
              <a:gd name="connsiteX2529" fmla="*/ 2005205 w 7802028"/>
              <a:gd name="connsiteY2529" fmla="*/ 1979256 h 4651144"/>
              <a:gd name="connsiteX2530" fmla="*/ 2002184 w 7802028"/>
              <a:gd name="connsiteY2530" fmla="*/ 1973746 h 4651144"/>
              <a:gd name="connsiteX2531" fmla="*/ 2002184 w 7802028"/>
              <a:gd name="connsiteY2531" fmla="*/ 1963793 h 4651144"/>
              <a:gd name="connsiteX2532" fmla="*/ 1993652 w 7802028"/>
              <a:gd name="connsiteY2532" fmla="*/ 1933400 h 4651144"/>
              <a:gd name="connsiteX2533" fmla="*/ 1992941 w 7802028"/>
              <a:gd name="connsiteY2533" fmla="*/ 1945308 h 4651144"/>
              <a:gd name="connsiteX2534" fmla="*/ 1996852 w 7802028"/>
              <a:gd name="connsiteY2534" fmla="*/ 1977478 h 4651144"/>
              <a:gd name="connsiteX2535" fmla="*/ 1996852 w 7802028"/>
              <a:gd name="connsiteY2535" fmla="*/ 1991164 h 4651144"/>
              <a:gd name="connsiteX2536" fmla="*/ 2002184 w 7802028"/>
              <a:gd name="connsiteY2536" fmla="*/ 1991164 h 4651144"/>
              <a:gd name="connsiteX2537" fmla="*/ 2002184 w 7802028"/>
              <a:gd name="connsiteY2537" fmla="*/ 2000406 h 4651144"/>
              <a:gd name="connsiteX2538" fmla="*/ 1992053 w 7802028"/>
              <a:gd name="connsiteY2538" fmla="*/ 2011781 h 4651144"/>
              <a:gd name="connsiteX2539" fmla="*/ 2002539 w 7802028"/>
              <a:gd name="connsiteY2539" fmla="*/ 2019779 h 4651144"/>
              <a:gd name="connsiteX2540" fmla="*/ 1990631 w 7802028"/>
              <a:gd name="connsiteY2540" fmla="*/ 2029022 h 4651144"/>
              <a:gd name="connsiteX2541" fmla="*/ 1990631 w 7802028"/>
              <a:gd name="connsiteY2541" fmla="*/ 2036309 h 4651144"/>
              <a:gd name="connsiteX2542" fmla="*/ 1999695 w 7802028"/>
              <a:gd name="connsiteY2542" fmla="*/ 2042707 h 4651144"/>
              <a:gd name="connsiteX2543" fmla="*/ 1990631 w 7802028"/>
              <a:gd name="connsiteY2543" fmla="*/ 2052838 h 4651144"/>
              <a:gd name="connsiteX2544" fmla="*/ 1971436 w 7802028"/>
              <a:gd name="connsiteY2544" fmla="*/ 2063858 h 4651144"/>
              <a:gd name="connsiteX2545" fmla="*/ 1958461 w 7802028"/>
              <a:gd name="connsiteY2545" fmla="*/ 2075766 h 4651144"/>
              <a:gd name="connsiteX2546" fmla="*/ 1960594 w 7802028"/>
              <a:gd name="connsiteY2546" fmla="*/ 2077543 h 4651144"/>
              <a:gd name="connsiteX2547" fmla="*/ 1878658 w 7802028"/>
              <a:gd name="connsiteY2547" fmla="*/ 2185962 h 4651144"/>
              <a:gd name="connsiteX2548" fmla="*/ 1900164 w 7802028"/>
              <a:gd name="connsiteY2548" fmla="*/ 2254923 h 4651144"/>
              <a:gd name="connsiteX2549" fmla="*/ 1900164 w 7802028"/>
              <a:gd name="connsiteY2549" fmla="*/ 2259544 h 4651144"/>
              <a:gd name="connsiteX2550" fmla="*/ 1909406 w 7802028"/>
              <a:gd name="connsiteY2550" fmla="*/ 2296335 h 4651144"/>
              <a:gd name="connsiteX2551" fmla="*/ 1892521 w 7802028"/>
              <a:gd name="connsiteY2551" fmla="*/ 2332948 h 4651144"/>
              <a:gd name="connsiteX2552" fmla="*/ 1877236 w 7802028"/>
              <a:gd name="connsiteY2552" fmla="*/ 2310021 h 4651144"/>
              <a:gd name="connsiteX2553" fmla="*/ 1854131 w 7802028"/>
              <a:gd name="connsiteY2553" fmla="*/ 2276073 h 4651144"/>
              <a:gd name="connsiteX2554" fmla="*/ 1817339 w 7802028"/>
              <a:gd name="connsiteY2554" fmla="*/ 2190583 h 4651144"/>
              <a:gd name="connsiteX2555" fmla="*/ 1800455 w 7802028"/>
              <a:gd name="connsiteY2555" fmla="*/ 2202669 h 4651144"/>
              <a:gd name="connsiteX2556" fmla="*/ 1759753 w 7802028"/>
              <a:gd name="connsiteY2556" fmla="*/ 2181518 h 4651144"/>
              <a:gd name="connsiteX2557" fmla="*/ 1740558 w 7802028"/>
              <a:gd name="connsiteY2557" fmla="*/ 2188983 h 4651144"/>
              <a:gd name="connsiteX2558" fmla="*/ 1735226 w 7802028"/>
              <a:gd name="connsiteY2558" fmla="*/ 2181518 h 4651144"/>
              <a:gd name="connsiteX2559" fmla="*/ 1693814 w 7802028"/>
              <a:gd name="connsiteY2559" fmla="*/ 2188983 h 4651144"/>
              <a:gd name="connsiteX2560" fmla="*/ 1704478 w 7802028"/>
              <a:gd name="connsiteY2560" fmla="*/ 2188983 h 4651144"/>
              <a:gd name="connsiteX2561" fmla="*/ 1706077 w 7802028"/>
              <a:gd name="connsiteY2561" fmla="*/ 2218309 h 4651144"/>
              <a:gd name="connsiteX2562" fmla="*/ 1650802 w 7802028"/>
              <a:gd name="connsiteY2562" fmla="*/ 2200003 h 4651144"/>
              <a:gd name="connsiteX2563" fmla="*/ 1639249 w 7802028"/>
              <a:gd name="connsiteY2563" fmla="*/ 2207290 h 4651144"/>
              <a:gd name="connsiteX2564" fmla="*/ 1617743 w 7802028"/>
              <a:gd name="connsiteY2564" fmla="*/ 2198047 h 4651144"/>
              <a:gd name="connsiteX2565" fmla="*/ 1575620 w 7802028"/>
              <a:gd name="connsiteY2565" fmla="*/ 2231995 h 4651144"/>
              <a:gd name="connsiteX2566" fmla="*/ 1555003 w 7802028"/>
              <a:gd name="connsiteY2566" fmla="*/ 2236616 h 4651144"/>
              <a:gd name="connsiteX2567" fmla="*/ 1528165 w 7802028"/>
              <a:gd name="connsiteY2567" fmla="*/ 2296335 h 4651144"/>
              <a:gd name="connsiteX2568" fmla="*/ 1532075 w 7802028"/>
              <a:gd name="connsiteY2568" fmla="*/ 2305399 h 4651144"/>
              <a:gd name="connsiteX2569" fmla="*/ 1530120 w 7802028"/>
              <a:gd name="connsiteY2569" fmla="*/ 2305044 h 4651144"/>
              <a:gd name="connsiteX2570" fmla="*/ 1530653 w 7802028"/>
              <a:gd name="connsiteY2570" fmla="*/ 2307177 h 4651144"/>
              <a:gd name="connsiteX2571" fmla="*/ 1533675 w 7802028"/>
              <a:gd name="connsiteY2571" fmla="*/ 2321929 h 4651144"/>
              <a:gd name="connsiteX2572" fmla="*/ 1526032 w 7802028"/>
              <a:gd name="connsiteY2572" fmla="*/ 2358720 h 4651144"/>
              <a:gd name="connsiteX2573" fmla="*/ 1526032 w 7802028"/>
              <a:gd name="connsiteY2573" fmla="*/ 2410085 h 4651144"/>
              <a:gd name="connsiteX2574" fmla="*/ 1532253 w 7802028"/>
              <a:gd name="connsiteY2574" fmla="*/ 2428570 h 4651144"/>
              <a:gd name="connsiteX2575" fmla="*/ 1534563 w 7802028"/>
              <a:gd name="connsiteY2575" fmla="*/ 2450431 h 4651144"/>
              <a:gd name="connsiteX2576" fmla="*/ 1553048 w 7802028"/>
              <a:gd name="connsiteY2576" fmla="*/ 2477269 h 4651144"/>
              <a:gd name="connsiteX2577" fmla="*/ 1586817 w 7802028"/>
              <a:gd name="connsiteY2577" fmla="*/ 2516904 h 4651144"/>
              <a:gd name="connsiteX2578" fmla="*/ 1599792 w 7802028"/>
              <a:gd name="connsiteY2578" fmla="*/ 2527923 h 4651144"/>
              <a:gd name="connsiteX2579" fmla="*/ 1641915 w 7802028"/>
              <a:gd name="connsiteY2579" fmla="*/ 2514949 h 4651144"/>
              <a:gd name="connsiteX2580" fmla="*/ 1656489 w 7802028"/>
              <a:gd name="connsiteY2580" fmla="*/ 2520459 h 4651144"/>
              <a:gd name="connsiteX2581" fmla="*/ 1667153 w 7802028"/>
              <a:gd name="connsiteY2581" fmla="*/ 2505707 h 4651144"/>
              <a:gd name="connsiteX2582" fmla="*/ 1683327 w 7802028"/>
              <a:gd name="connsiteY2582" fmla="*/ 2468915 h 4651144"/>
              <a:gd name="connsiteX2583" fmla="*/ 1729361 w 7802028"/>
              <a:gd name="connsiteY2583" fmla="*/ 2433191 h 4651144"/>
              <a:gd name="connsiteX2584" fmla="*/ 1744646 w 7802028"/>
              <a:gd name="connsiteY2584" fmla="*/ 2436034 h 4651144"/>
              <a:gd name="connsiteX2585" fmla="*/ 1762242 w 7802028"/>
              <a:gd name="connsiteY2585" fmla="*/ 2437812 h 4651144"/>
              <a:gd name="connsiteX2586" fmla="*/ 1762242 w 7802028"/>
              <a:gd name="connsiteY2586" fmla="*/ 2446165 h 4651144"/>
              <a:gd name="connsiteX2587" fmla="*/ 1749267 w 7802028"/>
              <a:gd name="connsiteY2587" fmla="*/ 2492910 h 4651144"/>
              <a:gd name="connsiteX2588" fmla="*/ 1740025 w 7802028"/>
              <a:gd name="connsiteY2588" fmla="*/ 2523302 h 4651144"/>
              <a:gd name="connsiteX2589" fmla="*/ 1740025 w 7802028"/>
              <a:gd name="connsiteY2589" fmla="*/ 2516904 h 4651144"/>
              <a:gd name="connsiteX2590" fmla="*/ 1733982 w 7802028"/>
              <a:gd name="connsiteY2590" fmla="*/ 2516904 h 4651144"/>
              <a:gd name="connsiteX2591" fmla="*/ 1733982 w 7802028"/>
              <a:gd name="connsiteY2591" fmla="*/ 2560982 h 4651144"/>
              <a:gd name="connsiteX2592" fmla="*/ 1720118 w 7802028"/>
              <a:gd name="connsiteY2592" fmla="*/ 2579289 h 4651144"/>
              <a:gd name="connsiteX2593" fmla="*/ 1720118 w 7802028"/>
              <a:gd name="connsiteY2593" fmla="*/ 2583910 h 4651144"/>
              <a:gd name="connsiteX2594" fmla="*/ 1729361 w 7802028"/>
              <a:gd name="connsiteY2594" fmla="*/ 2593863 h 4651144"/>
              <a:gd name="connsiteX2595" fmla="*/ 1802232 w 7802028"/>
              <a:gd name="connsiteY2595" fmla="*/ 2588353 h 4651144"/>
              <a:gd name="connsiteX2596" fmla="*/ 1839023 w 7802028"/>
              <a:gd name="connsiteY2596" fmla="*/ 2607726 h 4651144"/>
              <a:gd name="connsiteX2597" fmla="*/ 1839023 w 7802028"/>
              <a:gd name="connsiteY2597" fmla="*/ 2621590 h 4651144"/>
              <a:gd name="connsiteX2598" fmla="*/ 1833691 w 7802028"/>
              <a:gd name="connsiteY2598" fmla="*/ 2661935 h 4651144"/>
              <a:gd name="connsiteX2599" fmla="*/ 1833691 w 7802028"/>
              <a:gd name="connsiteY2599" fmla="*/ 2718100 h 4651144"/>
              <a:gd name="connsiteX2600" fmla="*/ 1862129 w 7802028"/>
              <a:gd name="connsiteY2600" fmla="*/ 2753825 h 4651144"/>
              <a:gd name="connsiteX2601" fmla="*/ 1883635 w 7802028"/>
              <a:gd name="connsiteY2601" fmla="*/ 2775864 h 4651144"/>
              <a:gd name="connsiteX2602" fmla="*/ 1931978 w 7802028"/>
              <a:gd name="connsiteY2602" fmla="*/ 2757557 h 4651144"/>
              <a:gd name="connsiteX2603" fmla="*/ 1975168 w 7802028"/>
              <a:gd name="connsiteY2603" fmla="*/ 2786883 h 4651144"/>
              <a:gd name="connsiteX2604" fmla="*/ 1970014 w 7802028"/>
              <a:gd name="connsiteY2604" fmla="*/ 2793993 h 4651144"/>
              <a:gd name="connsiteX2605" fmla="*/ 1975701 w 7802028"/>
              <a:gd name="connsiteY2605" fmla="*/ 2787772 h 4651144"/>
              <a:gd name="connsiteX2606" fmla="*/ 1984943 w 7802028"/>
              <a:gd name="connsiteY2606" fmla="*/ 2787772 h 4651144"/>
              <a:gd name="connsiteX2607" fmla="*/ 1984943 w 7802028"/>
              <a:gd name="connsiteY2607" fmla="*/ 2782262 h 4651144"/>
              <a:gd name="connsiteX2608" fmla="*/ 1989565 w 7802028"/>
              <a:gd name="connsiteY2608" fmla="*/ 2777641 h 4651144"/>
              <a:gd name="connsiteX2609" fmla="*/ 2001828 w 7802028"/>
              <a:gd name="connsiteY2609" fmla="*/ 2762178 h 4651144"/>
              <a:gd name="connsiteX2610" fmla="*/ 2008760 w 7802028"/>
              <a:gd name="connsiteY2610" fmla="*/ 2739073 h 4651144"/>
              <a:gd name="connsiteX2611" fmla="*/ 2029377 w 7802028"/>
              <a:gd name="connsiteY2611" fmla="*/ 2717922 h 4651144"/>
              <a:gd name="connsiteX2612" fmla="*/ 2079321 w 7802028"/>
              <a:gd name="connsiteY2612" fmla="*/ 2699437 h 4651144"/>
              <a:gd name="connsiteX2613" fmla="*/ 2101538 w 7802028"/>
              <a:gd name="connsiteY2613" fmla="*/ 2682020 h 4651144"/>
              <a:gd name="connsiteX2614" fmla="*/ 2108469 w 7802028"/>
              <a:gd name="connsiteY2614" fmla="*/ 2693039 h 4651144"/>
              <a:gd name="connsiteX2615" fmla="*/ 2100827 w 7802028"/>
              <a:gd name="connsiteY2615" fmla="*/ 2704059 h 4651144"/>
              <a:gd name="connsiteX2616" fmla="*/ 2093895 w 7802028"/>
              <a:gd name="connsiteY2616" fmla="*/ 2741561 h 4651144"/>
              <a:gd name="connsiteX2617" fmla="*/ 2106514 w 7802028"/>
              <a:gd name="connsiteY2617" fmla="*/ 2769287 h 4651144"/>
              <a:gd name="connsiteX2618" fmla="*/ 2113801 w 7802028"/>
              <a:gd name="connsiteY2618" fmla="*/ 2754358 h 4651144"/>
              <a:gd name="connsiteX2619" fmla="*/ 2104559 w 7802028"/>
              <a:gd name="connsiteY2619" fmla="*/ 2725920 h 4651144"/>
              <a:gd name="connsiteX2620" fmla="*/ 2123754 w 7802028"/>
              <a:gd name="connsiteY2620" fmla="*/ 2708502 h 4651144"/>
              <a:gd name="connsiteX2621" fmla="*/ 2142061 w 7802028"/>
              <a:gd name="connsiteY2621" fmla="*/ 2708502 h 4651144"/>
              <a:gd name="connsiteX2622" fmla="*/ 2127487 w 7802028"/>
              <a:gd name="connsiteY2622" fmla="*/ 2691084 h 4651144"/>
              <a:gd name="connsiteX2623" fmla="*/ 2140817 w 7802028"/>
              <a:gd name="connsiteY2623" fmla="*/ 2691262 h 4651144"/>
              <a:gd name="connsiteX2624" fmla="*/ 2172631 w 7802028"/>
              <a:gd name="connsiteY2624" fmla="*/ 2714012 h 4651144"/>
              <a:gd name="connsiteX2625" fmla="*/ 2181874 w 7802028"/>
              <a:gd name="connsiteY2625" fmla="*/ 2730363 h 4651144"/>
              <a:gd name="connsiteX2626" fmla="*/ 2223286 w 7802028"/>
              <a:gd name="connsiteY2626" fmla="*/ 2730363 h 4651144"/>
              <a:gd name="connsiteX2627" fmla="*/ 2238749 w 7802028"/>
              <a:gd name="connsiteY2627" fmla="*/ 2740494 h 4651144"/>
              <a:gd name="connsiteX2628" fmla="*/ 2262388 w 7802028"/>
              <a:gd name="connsiteY2628" fmla="*/ 2727698 h 4651144"/>
              <a:gd name="connsiteX2629" fmla="*/ 2281583 w 7802028"/>
              <a:gd name="connsiteY2629" fmla="*/ 2723076 h 4651144"/>
              <a:gd name="connsiteX2630" fmla="*/ 2303089 w 7802028"/>
              <a:gd name="connsiteY2630" fmla="*/ 2725920 h 4651144"/>
              <a:gd name="connsiteX2631" fmla="*/ 2291536 w 7802028"/>
              <a:gd name="connsiteY2631" fmla="*/ 2727698 h 4651144"/>
              <a:gd name="connsiteX2632" fmla="*/ 2291536 w 7802028"/>
              <a:gd name="connsiteY2632" fmla="*/ 2735162 h 4651144"/>
              <a:gd name="connsiteX2633" fmla="*/ 2324417 w 7802028"/>
              <a:gd name="connsiteY2633" fmla="*/ 2755424 h 4651144"/>
              <a:gd name="connsiteX2634" fmla="*/ 2335081 w 7802028"/>
              <a:gd name="connsiteY2634" fmla="*/ 2784750 h 4651144"/>
              <a:gd name="connsiteX2635" fmla="*/ 2356587 w 7802028"/>
              <a:gd name="connsiteY2635" fmla="*/ 2784750 h 4651144"/>
              <a:gd name="connsiteX2636" fmla="*/ 2387157 w 7802028"/>
              <a:gd name="connsiteY2636" fmla="*/ 2822430 h 4651144"/>
              <a:gd name="connsiteX2637" fmla="*/ 2398710 w 7802028"/>
              <a:gd name="connsiteY2637" fmla="*/ 2827940 h 4651144"/>
              <a:gd name="connsiteX2638" fmla="*/ 2457007 w 7802028"/>
              <a:gd name="connsiteY2638" fmla="*/ 2855489 h 4651144"/>
              <a:gd name="connsiteX2639" fmla="*/ 2476914 w 7802028"/>
              <a:gd name="connsiteY2639" fmla="*/ 2855489 h 4651144"/>
              <a:gd name="connsiteX2640" fmla="*/ 2502152 w 7802028"/>
              <a:gd name="connsiteY2640" fmla="*/ 2865620 h 4651144"/>
              <a:gd name="connsiteX2641" fmla="*/ 2502152 w 7802028"/>
              <a:gd name="connsiteY2641" fmla="*/ 2867397 h 4651144"/>
              <a:gd name="connsiteX2642" fmla="*/ 2506773 w 7802028"/>
              <a:gd name="connsiteY2642" fmla="*/ 2867397 h 4651144"/>
              <a:gd name="connsiteX2643" fmla="*/ 2548185 w 7802028"/>
              <a:gd name="connsiteY2643" fmla="*/ 2901522 h 4651144"/>
              <a:gd name="connsiteX2644" fmla="*/ 2562049 w 7802028"/>
              <a:gd name="connsiteY2644" fmla="*/ 2951999 h 4651144"/>
              <a:gd name="connsiteX2645" fmla="*/ 2575734 w 7802028"/>
              <a:gd name="connsiteY2645" fmla="*/ 2970483 h 4651144"/>
              <a:gd name="connsiteX2646" fmla="*/ 2541254 w 7802028"/>
              <a:gd name="connsiteY2646" fmla="*/ 3025581 h 4651144"/>
              <a:gd name="connsiteX2647" fmla="*/ 2551918 w 7802028"/>
              <a:gd name="connsiteY2647" fmla="*/ 3035712 h 4651144"/>
              <a:gd name="connsiteX2648" fmla="*/ 2564892 w 7802028"/>
              <a:gd name="connsiteY2648" fmla="*/ 3057040 h 4651144"/>
              <a:gd name="connsiteX2649" fmla="*/ 2583377 w 7802028"/>
              <a:gd name="connsiteY2649" fmla="*/ 3057040 h 4651144"/>
              <a:gd name="connsiteX2650" fmla="*/ 2587287 w 7802028"/>
              <a:gd name="connsiteY2650" fmla="*/ 3066993 h 4651144"/>
              <a:gd name="connsiteX2651" fmla="*/ 2595818 w 7802028"/>
              <a:gd name="connsiteY2651" fmla="*/ 3055974 h 4651144"/>
              <a:gd name="connsiteX2652" fmla="*/ 2624967 w 7802028"/>
              <a:gd name="connsiteY2652" fmla="*/ 3021849 h 4651144"/>
              <a:gd name="connsiteX2653" fmla="*/ 2676332 w 7802028"/>
              <a:gd name="connsiteY2653" fmla="*/ 3046732 h 4651144"/>
              <a:gd name="connsiteX2654" fmla="*/ 2690906 w 7802028"/>
              <a:gd name="connsiteY2654" fmla="*/ 3056862 h 4651144"/>
              <a:gd name="connsiteX2655" fmla="*/ 2692328 w 7802028"/>
              <a:gd name="connsiteY2655" fmla="*/ 3079612 h 4651144"/>
              <a:gd name="connsiteX2656" fmla="*/ 2697660 w 7802028"/>
              <a:gd name="connsiteY2656" fmla="*/ 3079612 h 4651144"/>
              <a:gd name="connsiteX2657" fmla="*/ 2714545 w 7802028"/>
              <a:gd name="connsiteY2657" fmla="*/ 3069482 h 4651144"/>
              <a:gd name="connsiteX2658" fmla="*/ 2749026 w 7802028"/>
              <a:gd name="connsiteY2658" fmla="*/ 3084234 h 4651144"/>
              <a:gd name="connsiteX2659" fmla="*/ 2778174 w 7802028"/>
              <a:gd name="connsiteY2659" fmla="*/ 3079435 h 4651144"/>
              <a:gd name="connsiteX2660" fmla="*/ 2814254 w 7802028"/>
              <a:gd name="connsiteY2660" fmla="*/ 3094364 h 4651144"/>
              <a:gd name="connsiteX2661" fmla="*/ 2857266 w 7802028"/>
              <a:gd name="connsiteY2661" fmla="*/ 3138443 h 4651144"/>
              <a:gd name="connsiteX2662" fmla="*/ 2885704 w 7802028"/>
              <a:gd name="connsiteY2662" fmla="*/ 3140220 h 4651144"/>
              <a:gd name="connsiteX2663" fmla="*/ 2904544 w 7802028"/>
              <a:gd name="connsiteY2663" fmla="*/ 3185009 h 4651144"/>
              <a:gd name="connsiteX2664" fmla="*/ 1913849 w 7802028"/>
              <a:gd name="connsiteY2664" fmla="*/ 1793167 h 4651144"/>
              <a:gd name="connsiteX2665" fmla="*/ 1917937 w 7802028"/>
              <a:gd name="connsiteY2665" fmla="*/ 1800810 h 4651144"/>
              <a:gd name="connsiteX2666" fmla="*/ 1915449 w 7802028"/>
              <a:gd name="connsiteY2666" fmla="*/ 1794945 h 4651144"/>
              <a:gd name="connsiteX2667" fmla="*/ 1924514 w 7802028"/>
              <a:gd name="connsiteY2667" fmla="*/ 1793878 h 4651144"/>
              <a:gd name="connsiteX2668" fmla="*/ 1995963 w 7802028"/>
              <a:gd name="connsiteY2668" fmla="*/ 1768284 h 4651144"/>
              <a:gd name="connsiteX2669" fmla="*/ 1997563 w 7802028"/>
              <a:gd name="connsiteY2669" fmla="*/ 1766685 h 4651144"/>
              <a:gd name="connsiteX2670" fmla="*/ 1995963 w 7802028"/>
              <a:gd name="connsiteY2670" fmla="*/ 1768284 h 4651144"/>
              <a:gd name="connsiteX2671" fmla="*/ 1923980 w 7802028"/>
              <a:gd name="connsiteY2671" fmla="*/ 1785702 h 4651144"/>
              <a:gd name="connsiteX2672" fmla="*/ 1913849 w 7802028"/>
              <a:gd name="connsiteY2672" fmla="*/ 1793167 h 4651144"/>
              <a:gd name="connsiteX2673" fmla="*/ 1911006 w 7802028"/>
              <a:gd name="connsiteY2673" fmla="*/ 1824271 h 4651144"/>
              <a:gd name="connsiteX2674" fmla="*/ 1923092 w 7802028"/>
              <a:gd name="connsiteY2674" fmla="*/ 1816984 h 4651144"/>
              <a:gd name="connsiteX2675" fmla="*/ 1923092 w 7802028"/>
              <a:gd name="connsiteY2675" fmla="*/ 1816984 h 4651144"/>
              <a:gd name="connsiteX2676" fmla="*/ 1911006 w 7802028"/>
              <a:gd name="connsiteY2676" fmla="*/ 1824271 h 4651144"/>
              <a:gd name="connsiteX2677" fmla="*/ 1892344 w 7802028"/>
              <a:gd name="connsiteY2677" fmla="*/ 1820716 h 4651144"/>
              <a:gd name="connsiteX2678" fmla="*/ 1863195 w 7802028"/>
              <a:gd name="connsiteY2678" fmla="*/ 1828003 h 4651144"/>
              <a:gd name="connsiteX2679" fmla="*/ 1852531 w 7802028"/>
              <a:gd name="connsiteY2679" fmla="*/ 1837246 h 4651144"/>
              <a:gd name="connsiteX2680" fmla="*/ 1840978 w 7802028"/>
              <a:gd name="connsiteY2680" fmla="*/ 1826048 h 4651144"/>
              <a:gd name="connsiteX2681" fmla="*/ 1851642 w 7802028"/>
              <a:gd name="connsiteY2681" fmla="*/ 1849154 h 4651144"/>
              <a:gd name="connsiteX2682" fmla="*/ 1910650 w 7802028"/>
              <a:gd name="connsiteY2682" fmla="*/ 1824449 h 4651144"/>
              <a:gd name="connsiteX2683" fmla="*/ 1892344 w 7802028"/>
              <a:gd name="connsiteY2683" fmla="*/ 1820716 h 4651144"/>
              <a:gd name="connsiteX2684" fmla="*/ 1702167 w 7802028"/>
              <a:gd name="connsiteY2684" fmla="*/ 1632673 h 4651144"/>
              <a:gd name="connsiteX2685" fmla="*/ 1644759 w 7802028"/>
              <a:gd name="connsiteY2685" fmla="*/ 1685638 h 4651144"/>
              <a:gd name="connsiteX2686" fmla="*/ 1656312 w 7802028"/>
              <a:gd name="connsiteY2686" fmla="*/ 1685638 h 4651144"/>
              <a:gd name="connsiteX2687" fmla="*/ 1669997 w 7802028"/>
              <a:gd name="connsiteY2687" fmla="*/ 1679239 h 4651144"/>
              <a:gd name="connsiteX2688" fmla="*/ 1681550 w 7802028"/>
              <a:gd name="connsiteY2688" fmla="*/ 1688304 h 4651144"/>
              <a:gd name="connsiteX2689" fmla="*/ 1702345 w 7802028"/>
              <a:gd name="connsiteY2689" fmla="*/ 1676395 h 4651144"/>
              <a:gd name="connsiteX2690" fmla="*/ 1736115 w 7802028"/>
              <a:gd name="connsiteY2690" fmla="*/ 1656134 h 4651144"/>
              <a:gd name="connsiteX2691" fmla="*/ 1727583 w 7802028"/>
              <a:gd name="connsiteY2691" fmla="*/ 1679061 h 4651144"/>
              <a:gd name="connsiteX2692" fmla="*/ 1742868 w 7802028"/>
              <a:gd name="connsiteY2692" fmla="*/ 1679061 h 4651144"/>
              <a:gd name="connsiteX2693" fmla="*/ 1756021 w 7802028"/>
              <a:gd name="connsiteY2693" fmla="*/ 1690081 h 4651144"/>
              <a:gd name="connsiteX2694" fmla="*/ 1777527 w 7802028"/>
              <a:gd name="connsiteY2694" fmla="*/ 1680839 h 4651144"/>
              <a:gd name="connsiteX2695" fmla="*/ 1821250 w 7802028"/>
              <a:gd name="connsiteY2695" fmla="*/ 1692747 h 4651144"/>
              <a:gd name="connsiteX2696" fmla="*/ 1821250 w 7802028"/>
              <a:gd name="connsiteY2696" fmla="*/ 1703767 h 4651144"/>
              <a:gd name="connsiteX2697" fmla="*/ 1786769 w 7802028"/>
              <a:gd name="connsiteY2697" fmla="*/ 1703767 h 4651144"/>
              <a:gd name="connsiteX2698" fmla="*/ 1737714 w 7802028"/>
              <a:gd name="connsiteY2698" fmla="*/ 1747845 h 4651144"/>
              <a:gd name="connsiteX2699" fmla="*/ 1756199 w 7802028"/>
              <a:gd name="connsiteY2699" fmla="*/ 1734870 h 4651144"/>
              <a:gd name="connsiteX2700" fmla="*/ 1737003 w 7802028"/>
              <a:gd name="connsiteY2700" fmla="*/ 1825871 h 4651144"/>
              <a:gd name="connsiteX2701" fmla="*/ 1754599 w 7802028"/>
              <a:gd name="connsiteY2701" fmla="*/ 1844355 h 4651144"/>
              <a:gd name="connsiteX2702" fmla="*/ 1770062 w 7802028"/>
              <a:gd name="connsiteY2702" fmla="*/ 1804720 h 4651144"/>
              <a:gd name="connsiteX2703" fmla="*/ 1770062 w 7802028"/>
              <a:gd name="connsiteY2703" fmla="*/ 1775394 h 4651144"/>
              <a:gd name="connsiteX2704" fmla="*/ 1778415 w 7802028"/>
              <a:gd name="connsiteY2704" fmla="*/ 1735404 h 4651144"/>
              <a:gd name="connsiteX2705" fmla="*/ 1806142 w 7802028"/>
              <a:gd name="connsiteY2705" fmla="*/ 1711054 h 4651144"/>
              <a:gd name="connsiteX2706" fmla="*/ 1840623 w 7802028"/>
              <a:gd name="connsiteY2706" fmla="*/ 1738603 h 4651144"/>
              <a:gd name="connsiteX2707" fmla="*/ 1832091 w 7802028"/>
              <a:gd name="connsiteY2707" fmla="*/ 1772550 h 4651144"/>
              <a:gd name="connsiteX2708" fmla="*/ 1847377 w 7802028"/>
              <a:gd name="connsiteY2708" fmla="*/ 1766152 h 4651144"/>
              <a:gd name="connsiteX2709" fmla="*/ 1858041 w 7802028"/>
              <a:gd name="connsiteY2709" fmla="*/ 1794589 h 4651144"/>
              <a:gd name="connsiteX2710" fmla="*/ 1858041 w 7802028"/>
              <a:gd name="connsiteY2710" fmla="*/ 1794589 h 4651144"/>
              <a:gd name="connsiteX2711" fmla="*/ 1878658 w 7802028"/>
              <a:gd name="connsiteY2711" fmla="*/ 1735759 h 4651144"/>
              <a:gd name="connsiteX2712" fmla="*/ 1900164 w 7802028"/>
              <a:gd name="connsiteY2712" fmla="*/ 1751400 h 4651144"/>
              <a:gd name="connsiteX2713" fmla="*/ 1907806 w 7802028"/>
              <a:gd name="connsiteY2713" fmla="*/ 1740380 h 4651144"/>
              <a:gd name="connsiteX2714" fmla="*/ 1887011 w 7802028"/>
              <a:gd name="connsiteY2714" fmla="*/ 1710165 h 4651144"/>
              <a:gd name="connsiteX2715" fmla="*/ 1867105 w 7802028"/>
              <a:gd name="connsiteY2715" fmla="*/ 1710165 h 4651144"/>
              <a:gd name="connsiteX2716" fmla="*/ 1806498 w 7802028"/>
              <a:gd name="connsiteY2716" fmla="*/ 1678884 h 4651144"/>
              <a:gd name="connsiteX2717" fmla="*/ 1800455 w 7802028"/>
              <a:gd name="connsiteY2717" fmla="*/ 1651335 h 4651144"/>
              <a:gd name="connsiteX2718" fmla="*/ 1762064 w 7802028"/>
              <a:gd name="connsiteY2718" fmla="*/ 1616499 h 4651144"/>
              <a:gd name="connsiteX2719" fmla="*/ 1756021 w 7802028"/>
              <a:gd name="connsiteY2719" fmla="*/ 1616499 h 4651144"/>
              <a:gd name="connsiteX2720" fmla="*/ 1755132 w 7802028"/>
              <a:gd name="connsiteY2720" fmla="*/ 1629296 h 4651144"/>
              <a:gd name="connsiteX2721" fmla="*/ 1736826 w 7802028"/>
              <a:gd name="connsiteY2721" fmla="*/ 1609034 h 4651144"/>
              <a:gd name="connsiteX2722" fmla="*/ 1724562 w 7802028"/>
              <a:gd name="connsiteY2722" fmla="*/ 1628407 h 4651144"/>
              <a:gd name="connsiteX2723" fmla="*/ 1702167 w 7802028"/>
              <a:gd name="connsiteY2723" fmla="*/ 1632673 h 4651144"/>
              <a:gd name="connsiteX2724" fmla="*/ 676815 w 7802028"/>
              <a:gd name="connsiteY2724" fmla="*/ 1222283 h 4651144"/>
              <a:gd name="connsiteX2725" fmla="*/ 661707 w 7802028"/>
              <a:gd name="connsiteY2725" fmla="*/ 1240056 h 4651144"/>
              <a:gd name="connsiteX2726" fmla="*/ 642689 w 7802028"/>
              <a:gd name="connsiteY2726" fmla="*/ 1229748 h 4651144"/>
              <a:gd name="connsiteX2727" fmla="*/ 661707 w 7802028"/>
              <a:gd name="connsiteY2727" fmla="*/ 1240056 h 4651144"/>
              <a:gd name="connsiteX2728" fmla="*/ 676815 w 7802028"/>
              <a:gd name="connsiteY2728" fmla="*/ 1222283 h 4651144"/>
              <a:gd name="connsiteX2729" fmla="*/ 735289 w 7802028"/>
              <a:gd name="connsiteY2729" fmla="*/ 1258718 h 4651144"/>
              <a:gd name="connsiteX2730" fmla="*/ 697610 w 7802028"/>
              <a:gd name="connsiteY2730" fmla="*/ 1212507 h 4651144"/>
              <a:gd name="connsiteX2731" fmla="*/ 697610 w 7802028"/>
              <a:gd name="connsiteY2731" fmla="*/ 1212507 h 4651144"/>
              <a:gd name="connsiteX2732" fmla="*/ 735289 w 7802028"/>
              <a:gd name="connsiteY2732" fmla="*/ 1258718 h 4651144"/>
              <a:gd name="connsiteX2733" fmla="*/ 777413 w 7802028"/>
              <a:gd name="connsiteY2733" fmla="*/ 1334611 h 4651144"/>
              <a:gd name="connsiteX2734" fmla="*/ 780967 w 7802028"/>
              <a:gd name="connsiteY2734" fmla="*/ 1337277 h 4651144"/>
              <a:gd name="connsiteX2735" fmla="*/ 777413 w 7802028"/>
              <a:gd name="connsiteY2735" fmla="*/ 1334611 h 4651144"/>
              <a:gd name="connsiteX2736" fmla="*/ 762127 w 7802028"/>
              <a:gd name="connsiteY2736" fmla="*/ 1299598 h 4651144"/>
              <a:gd name="connsiteX2737" fmla="*/ 752885 w 7802028"/>
              <a:gd name="connsiteY2737" fmla="*/ 1286978 h 4651144"/>
              <a:gd name="connsiteX2738" fmla="*/ 762127 w 7802028"/>
              <a:gd name="connsiteY2738" fmla="*/ 1299598 h 4651144"/>
              <a:gd name="connsiteX2739" fmla="*/ 777413 w 7802028"/>
              <a:gd name="connsiteY2739" fmla="*/ 1334611 h 4651144"/>
              <a:gd name="connsiteX2740" fmla="*/ 781145 w 7802028"/>
              <a:gd name="connsiteY2740" fmla="*/ 1337277 h 4651144"/>
              <a:gd name="connsiteX2741" fmla="*/ 793586 w 7802028"/>
              <a:gd name="connsiteY2741" fmla="*/ 1342432 h 4651144"/>
              <a:gd name="connsiteX2742" fmla="*/ 781145 w 7802028"/>
              <a:gd name="connsiteY2742" fmla="*/ 1337277 h 4651144"/>
              <a:gd name="connsiteX2743" fmla="*/ 1947619 w 7802028"/>
              <a:gd name="connsiteY2743" fmla="*/ 2337925 h 4651144"/>
              <a:gd name="connsiteX2744" fmla="*/ 1955262 w 7802028"/>
              <a:gd name="connsiteY2744" fmla="*/ 2355343 h 4651144"/>
              <a:gd name="connsiteX2745" fmla="*/ 1959172 w 7802028"/>
              <a:gd name="connsiteY2745" fmla="*/ 2350722 h 4651144"/>
              <a:gd name="connsiteX2746" fmla="*/ 1950818 w 7802028"/>
              <a:gd name="connsiteY2746" fmla="*/ 2337747 h 4651144"/>
              <a:gd name="connsiteX2747" fmla="*/ 1947619 w 7802028"/>
              <a:gd name="connsiteY2747" fmla="*/ 2337925 h 4651144"/>
              <a:gd name="connsiteX2748" fmla="*/ 1946730 w 7802028"/>
              <a:gd name="connsiteY2748" fmla="*/ 2285493 h 4651144"/>
              <a:gd name="connsiteX2749" fmla="*/ 1936066 w 7802028"/>
              <a:gd name="connsiteY2749" fmla="*/ 2292780 h 4651144"/>
              <a:gd name="connsiteX2750" fmla="*/ 1955973 w 7802028"/>
              <a:gd name="connsiteY2750" fmla="*/ 2292780 h 4651144"/>
              <a:gd name="connsiteX2751" fmla="*/ 1946730 w 7802028"/>
              <a:gd name="connsiteY2751" fmla="*/ 2285493 h 4651144"/>
              <a:gd name="connsiteX2752" fmla="*/ 1970547 w 7802028"/>
              <a:gd name="connsiteY2752" fmla="*/ 2296690 h 4651144"/>
              <a:gd name="connsiteX2753" fmla="*/ 1974457 w 7802028"/>
              <a:gd name="connsiteY2753" fmla="*/ 2303977 h 4651144"/>
              <a:gd name="connsiteX2754" fmla="*/ 1970547 w 7802028"/>
              <a:gd name="connsiteY2754" fmla="*/ 2296690 h 4651144"/>
              <a:gd name="connsiteX2755" fmla="*/ 2063324 w 7802028"/>
              <a:gd name="connsiteY2755" fmla="*/ 2442611 h 4651144"/>
              <a:gd name="connsiteX2756" fmla="*/ 2063324 w 7802028"/>
              <a:gd name="connsiteY2756" fmla="*/ 2434435 h 4651144"/>
              <a:gd name="connsiteX2757" fmla="*/ 2048039 w 7802028"/>
              <a:gd name="connsiteY2757" fmla="*/ 2442611 h 4651144"/>
              <a:gd name="connsiteX2758" fmla="*/ 2048039 w 7802028"/>
              <a:gd name="connsiteY2758" fmla="*/ 2448120 h 4651144"/>
              <a:gd name="connsiteX2759" fmla="*/ 2051061 w 7802028"/>
              <a:gd name="connsiteY2759" fmla="*/ 2448120 h 4651144"/>
              <a:gd name="connsiteX2760" fmla="*/ 2063324 w 7802028"/>
              <a:gd name="connsiteY2760" fmla="*/ 2442611 h 4651144"/>
              <a:gd name="connsiteX2761" fmla="*/ 766748 w 7802028"/>
              <a:gd name="connsiteY2761" fmla="*/ 1405350 h 4651144"/>
              <a:gd name="connsiteX2762" fmla="*/ 772969 w 7802028"/>
              <a:gd name="connsiteY2762" fmla="*/ 1396108 h 4651144"/>
              <a:gd name="connsiteX2763" fmla="*/ 754485 w 7802028"/>
              <a:gd name="connsiteY2763" fmla="*/ 1348475 h 4651144"/>
              <a:gd name="connsiteX2764" fmla="*/ 734578 w 7802028"/>
              <a:gd name="connsiteY2764" fmla="*/ 1366959 h 4651144"/>
              <a:gd name="connsiteX2765" fmla="*/ 751463 w 7802028"/>
              <a:gd name="connsiteY2765" fmla="*/ 1366959 h 4651144"/>
              <a:gd name="connsiteX2766" fmla="*/ 751463 w 7802028"/>
              <a:gd name="connsiteY2766" fmla="*/ 1385266 h 4651144"/>
              <a:gd name="connsiteX2767" fmla="*/ 766748 w 7802028"/>
              <a:gd name="connsiteY2767" fmla="*/ 1405350 h 4651144"/>
              <a:gd name="connsiteX2768" fmla="*/ 711473 w 7802028"/>
              <a:gd name="connsiteY2768" fmla="*/ 1313461 h 4651144"/>
              <a:gd name="connsiteX2769" fmla="*/ 703830 w 7802028"/>
              <a:gd name="connsiteY2769" fmla="*/ 1313461 h 4651144"/>
              <a:gd name="connsiteX2770" fmla="*/ 703830 w 7802028"/>
              <a:gd name="connsiteY2770" fmla="*/ 1274892 h 4651144"/>
              <a:gd name="connsiteX2771" fmla="*/ 686234 w 7802028"/>
              <a:gd name="connsiteY2771" fmla="*/ 1274892 h 4651144"/>
              <a:gd name="connsiteX2772" fmla="*/ 676992 w 7802028"/>
              <a:gd name="connsiteY2772" fmla="*/ 1284135 h 4651144"/>
              <a:gd name="connsiteX2773" fmla="*/ 697787 w 7802028"/>
              <a:gd name="connsiteY2773" fmla="*/ 1311684 h 4651144"/>
              <a:gd name="connsiteX2774" fmla="*/ 710051 w 7802028"/>
              <a:gd name="connsiteY2774" fmla="*/ 1348475 h 4651144"/>
              <a:gd name="connsiteX2775" fmla="*/ 711473 w 7802028"/>
              <a:gd name="connsiteY2775" fmla="*/ 1313461 h 4651144"/>
              <a:gd name="connsiteX2776" fmla="*/ 1420813 w 7802028"/>
              <a:gd name="connsiteY2776" fmla="*/ 785233 h 4651144"/>
              <a:gd name="connsiteX2777" fmla="*/ 1451561 w 7802028"/>
              <a:gd name="connsiteY2777" fmla="*/ 777946 h 4651144"/>
              <a:gd name="connsiteX2778" fmla="*/ 1372469 w 7802028"/>
              <a:gd name="connsiteY2778" fmla="*/ 714494 h 4651144"/>
              <a:gd name="connsiteX2779" fmla="*/ 1351852 w 7802028"/>
              <a:gd name="connsiteY2779" fmla="*/ 636291 h 4651144"/>
              <a:gd name="connsiteX2780" fmla="*/ 1368737 w 7802028"/>
              <a:gd name="connsiteY2780" fmla="*/ 605898 h 4651144"/>
              <a:gd name="connsiteX2781" fmla="*/ 1341899 w 7802028"/>
              <a:gd name="connsiteY2781" fmla="*/ 585637 h 4651144"/>
              <a:gd name="connsiteX2782" fmla="*/ 1318971 w 7802028"/>
              <a:gd name="connsiteY2782" fmla="*/ 601277 h 4651144"/>
              <a:gd name="connsiteX2783" fmla="*/ 1319682 w 7802028"/>
              <a:gd name="connsiteY2783" fmla="*/ 610342 h 4651144"/>
              <a:gd name="connsiteX2784" fmla="*/ 1298176 w 7802028"/>
              <a:gd name="connsiteY2784" fmla="*/ 610342 h 4651144"/>
              <a:gd name="connsiteX2785" fmla="*/ 1284312 w 7802028"/>
              <a:gd name="connsiteY2785" fmla="*/ 622250 h 4651144"/>
              <a:gd name="connsiteX2786" fmla="*/ 1301908 w 7802028"/>
              <a:gd name="connsiteY2786" fmla="*/ 685701 h 4651144"/>
              <a:gd name="connsiteX2787" fmla="*/ 1291955 w 7802028"/>
              <a:gd name="connsiteY2787" fmla="*/ 692988 h 4651144"/>
              <a:gd name="connsiteX2788" fmla="*/ 1278980 w 7802028"/>
              <a:gd name="connsiteY2788" fmla="*/ 659041 h 4651144"/>
              <a:gd name="connsiteX2789" fmla="*/ 1253564 w 7802028"/>
              <a:gd name="connsiteY2789" fmla="*/ 633269 h 4651144"/>
              <a:gd name="connsiteX2790" fmla="*/ 1236680 w 7802028"/>
              <a:gd name="connsiteY2790" fmla="*/ 633269 h 4651144"/>
              <a:gd name="connsiteX2791" fmla="*/ 1240590 w 7802028"/>
              <a:gd name="connsiteY2791" fmla="*/ 649799 h 4651144"/>
              <a:gd name="connsiteX2792" fmla="*/ 1217662 w 7802028"/>
              <a:gd name="connsiteY2792" fmla="*/ 656375 h 4651144"/>
              <a:gd name="connsiteX2793" fmla="*/ 1183181 w 7802028"/>
              <a:gd name="connsiteY2793" fmla="*/ 628826 h 4651144"/>
              <a:gd name="connsiteX2794" fmla="*/ 1159365 w 7802028"/>
              <a:gd name="connsiteY2794" fmla="*/ 645355 h 4651144"/>
              <a:gd name="connsiteX2795" fmla="*/ 1146390 w 7802028"/>
              <a:gd name="connsiteY2795" fmla="*/ 613185 h 4651144"/>
              <a:gd name="connsiteX2796" fmla="*/ 1048991 w 7802028"/>
              <a:gd name="connsiteY2796" fmla="*/ 691211 h 4651144"/>
              <a:gd name="connsiteX2797" fmla="*/ 1072097 w 7802028"/>
              <a:gd name="connsiteY2797" fmla="*/ 709518 h 4651144"/>
              <a:gd name="connsiteX2798" fmla="*/ 1098935 w 7802028"/>
              <a:gd name="connsiteY2798" fmla="*/ 710406 h 4651144"/>
              <a:gd name="connsiteX2799" fmla="*/ 1068187 w 7802028"/>
              <a:gd name="connsiteY2799" fmla="*/ 729780 h 4651144"/>
              <a:gd name="connsiteX2800" fmla="*/ 1127195 w 7802028"/>
              <a:gd name="connsiteY2800" fmla="*/ 746309 h 4651144"/>
              <a:gd name="connsiteX2801" fmla="*/ 1167718 w 7802028"/>
              <a:gd name="connsiteY2801" fmla="*/ 746309 h 4651144"/>
              <a:gd name="connsiteX2802" fmla="*/ 1186914 w 7802028"/>
              <a:gd name="connsiteY2802" fmla="*/ 755551 h 4651144"/>
              <a:gd name="connsiteX2803" fmla="*/ 1161675 w 7802028"/>
              <a:gd name="connsiteY2803" fmla="*/ 757328 h 4651144"/>
              <a:gd name="connsiteX2804" fmla="*/ 1087382 w 7802028"/>
              <a:gd name="connsiteY2804" fmla="*/ 778479 h 4651144"/>
              <a:gd name="connsiteX2805" fmla="*/ 1123462 w 7802028"/>
              <a:gd name="connsiteY2805" fmla="*/ 810649 h 4651144"/>
              <a:gd name="connsiteX2806" fmla="*/ 1165586 w 7802028"/>
              <a:gd name="connsiteY2806" fmla="*/ 815092 h 4651144"/>
              <a:gd name="connsiteX2807" fmla="*/ 1179449 w 7802028"/>
              <a:gd name="connsiteY2807" fmla="*/ 838020 h 4651144"/>
              <a:gd name="connsiteX2808" fmla="*/ 1248410 w 7802028"/>
              <a:gd name="connsiteY2808" fmla="*/ 838020 h 4651144"/>
              <a:gd name="connsiteX2809" fmla="*/ 1303686 w 7802028"/>
              <a:gd name="connsiteY2809" fmla="*/ 819536 h 4651144"/>
              <a:gd name="connsiteX2810" fmla="*/ 1323592 w 7802028"/>
              <a:gd name="connsiteY2810" fmla="*/ 803006 h 4651144"/>
              <a:gd name="connsiteX2811" fmla="*/ 1386510 w 7802028"/>
              <a:gd name="connsiteY2811" fmla="*/ 830555 h 4651144"/>
              <a:gd name="connsiteX2812" fmla="*/ 1430233 w 7802028"/>
              <a:gd name="connsiteY2812" fmla="*/ 814026 h 4651144"/>
              <a:gd name="connsiteX2813" fmla="*/ 1422590 w 7802028"/>
              <a:gd name="connsiteY2813" fmla="*/ 801229 h 4651144"/>
              <a:gd name="connsiteX2814" fmla="*/ 1411037 w 7802028"/>
              <a:gd name="connsiteY2814" fmla="*/ 793942 h 4651144"/>
              <a:gd name="connsiteX2815" fmla="*/ 1420813 w 7802028"/>
              <a:gd name="connsiteY2815" fmla="*/ 785233 h 4651144"/>
              <a:gd name="connsiteX2816" fmla="*/ 937729 w 7802028"/>
              <a:gd name="connsiteY2816" fmla="*/ 696188 h 4651144"/>
              <a:gd name="connsiteX2817" fmla="*/ 949282 w 7802028"/>
              <a:gd name="connsiteY2817" fmla="*/ 714672 h 4651144"/>
              <a:gd name="connsiteX2818" fmla="*/ 960835 w 7802028"/>
              <a:gd name="connsiteY2818" fmla="*/ 723737 h 4651144"/>
              <a:gd name="connsiteX2819" fmla="*/ 1019843 w 7802028"/>
              <a:gd name="connsiteY2819" fmla="*/ 693522 h 4651144"/>
              <a:gd name="connsiteX2820" fmla="*/ 1077429 w 7802028"/>
              <a:gd name="connsiteY2820" fmla="*/ 624560 h 4651144"/>
              <a:gd name="connsiteX2821" fmla="*/ 1125773 w 7802028"/>
              <a:gd name="connsiteY2821" fmla="*/ 604476 h 4651144"/>
              <a:gd name="connsiteX2822" fmla="*/ 1072097 w 7802028"/>
              <a:gd name="connsiteY2822" fmla="*/ 564841 h 4651144"/>
              <a:gd name="connsiteX2823" fmla="*/ 1045970 w 7802028"/>
              <a:gd name="connsiteY2823" fmla="*/ 567685 h 4651144"/>
              <a:gd name="connsiteX2824" fmla="*/ 1004558 w 7802028"/>
              <a:gd name="connsiteY2824" fmla="*/ 549201 h 4651144"/>
              <a:gd name="connsiteX2825" fmla="*/ 973810 w 7802028"/>
              <a:gd name="connsiteY2825" fmla="*/ 555599 h 4651144"/>
              <a:gd name="connsiteX2826" fmla="*/ 927954 w 7802028"/>
              <a:gd name="connsiteY2826" fmla="*/ 555599 h 4651144"/>
              <a:gd name="connsiteX2827" fmla="*/ 939329 w 7802028"/>
              <a:gd name="connsiteY2827" fmla="*/ 587592 h 4651144"/>
              <a:gd name="connsiteX2828" fmla="*/ 900938 w 7802028"/>
              <a:gd name="connsiteY2828" fmla="*/ 677703 h 4651144"/>
              <a:gd name="connsiteX2829" fmla="*/ 937729 w 7802028"/>
              <a:gd name="connsiteY2829" fmla="*/ 696188 h 4651144"/>
              <a:gd name="connsiteX2830" fmla="*/ 1119552 w 7802028"/>
              <a:gd name="connsiteY2830" fmla="*/ 445226 h 4651144"/>
              <a:gd name="connsiteX2831" fmla="*/ 1144791 w 7802028"/>
              <a:gd name="connsiteY2831" fmla="*/ 445226 h 4651144"/>
              <a:gd name="connsiteX2832" fmla="*/ 1157765 w 7802028"/>
              <a:gd name="connsiteY2832" fmla="*/ 459089 h 4651144"/>
              <a:gd name="connsiteX2833" fmla="*/ 1175361 w 7802028"/>
              <a:gd name="connsiteY2833" fmla="*/ 459089 h 4651144"/>
              <a:gd name="connsiteX2834" fmla="*/ 1248232 w 7802028"/>
              <a:gd name="connsiteY2834" fmla="*/ 493925 h 4651144"/>
              <a:gd name="connsiteX2835" fmla="*/ 1265117 w 7802028"/>
              <a:gd name="connsiteY2835" fmla="*/ 482017 h 4651144"/>
              <a:gd name="connsiteX2836" fmla="*/ 1249832 w 7802028"/>
              <a:gd name="connsiteY2836" fmla="*/ 479351 h 4651144"/>
              <a:gd name="connsiteX2837" fmla="*/ 1257474 w 7802028"/>
              <a:gd name="connsiteY2837" fmla="*/ 475619 h 4651144"/>
              <a:gd name="connsiteX2838" fmla="*/ 1257474 w 7802028"/>
              <a:gd name="connsiteY2838" fmla="*/ 463710 h 4651144"/>
              <a:gd name="connsiteX2839" fmla="*/ 1238279 w 7802028"/>
              <a:gd name="connsiteY2839" fmla="*/ 450025 h 4651144"/>
              <a:gd name="connsiteX2840" fmla="*/ 1265828 w 7802028"/>
              <a:gd name="connsiteY2840" fmla="*/ 420521 h 4651144"/>
              <a:gd name="connsiteX2841" fmla="*/ 1280402 w 7802028"/>
              <a:gd name="connsiteY2841" fmla="*/ 427097 h 4651144"/>
              <a:gd name="connsiteX2842" fmla="*/ 1280402 w 7802028"/>
              <a:gd name="connsiteY2842" fmla="*/ 439005 h 4651144"/>
              <a:gd name="connsiteX2843" fmla="*/ 1309551 w 7802028"/>
              <a:gd name="connsiteY2843" fmla="*/ 472953 h 4651144"/>
              <a:gd name="connsiteX2844" fmla="*/ 1330168 w 7802028"/>
              <a:gd name="connsiteY2844" fmla="*/ 461933 h 4651144"/>
              <a:gd name="connsiteX2845" fmla="*/ 1347764 w 7802028"/>
              <a:gd name="connsiteY2845" fmla="*/ 484861 h 4651144"/>
              <a:gd name="connsiteX2846" fmla="*/ 1322525 w 7802028"/>
              <a:gd name="connsiteY2846" fmla="*/ 527873 h 4651144"/>
              <a:gd name="connsiteX2847" fmla="*/ 1272760 w 7802028"/>
              <a:gd name="connsiteY2847" fmla="*/ 526095 h 4651144"/>
              <a:gd name="connsiteX2848" fmla="*/ 1221394 w 7802028"/>
              <a:gd name="connsiteY2848" fmla="*/ 541736 h 4651144"/>
              <a:gd name="connsiteX2849" fmla="*/ 1171628 w 7802028"/>
              <a:gd name="connsiteY2849" fmla="*/ 555599 h 4651144"/>
              <a:gd name="connsiteX2850" fmla="*/ 1150123 w 7802028"/>
              <a:gd name="connsiteY2850" fmla="*/ 541736 h 4651144"/>
              <a:gd name="connsiteX2851" fmla="*/ 1171628 w 7802028"/>
              <a:gd name="connsiteY2851" fmla="*/ 530716 h 4651144"/>
              <a:gd name="connsiteX2852" fmla="*/ 1158654 w 7802028"/>
              <a:gd name="connsiteY2852" fmla="*/ 509566 h 4651144"/>
              <a:gd name="connsiteX2853" fmla="*/ 1150123 w 7802028"/>
              <a:gd name="connsiteY2853" fmla="*/ 521652 h 4651144"/>
              <a:gd name="connsiteX2854" fmla="*/ 1117953 w 7802028"/>
              <a:gd name="connsiteY2854" fmla="*/ 527873 h 4651144"/>
              <a:gd name="connsiteX2855" fmla="*/ 1091115 w 7802028"/>
              <a:gd name="connsiteY2855" fmla="*/ 521652 h 4651144"/>
              <a:gd name="connsiteX2856" fmla="*/ 1079562 w 7802028"/>
              <a:gd name="connsiteY2856" fmla="*/ 507789 h 4651144"/>
              <a:gd name="connsiteX2857" fmla="*/ 1079562 w 7802028"/>
              <a:gd name="connsiteY2857" fmla="*/ 494103 h 4651144"/>
              <a:gd name="connsiteX2858" fmla="*/ 1098757 w 7802028"/>
              <a:gd name="connsiteY2858" fmla="*/ 484861 h 4651144"/>
              <a:gd name="connsiteX2859" fmla="*/ 1107288 w 7802028"/>
              <a:gd name="connsiteY2859" fmla="*/ 485927 h 4651144"/>
              <a:gd name="connsiteX2860" fmla="*/ 1098757 w 7802028"/>
              <a:gd name="connsiteY2860" fmla="*/ 482017 h 4651144"/>
              <a:gd name="connsiteX2861" fmla="*/ 1098757 w 7802028"/>
              <a:gd name="connsiteY2861" fmla="*/ 468331 h 4651144"/>
              <a:gd name="connsiteX2862" fmla="*/ 1111732 w 7802028"/>
              <a:gd name="connsiteY2862" fmla="*/ 468331 h 4651144"/>
              <a:gd name="connsiteX2863" fmla="*/ 1115998 w 7802028"/>
              <a:gd name="connsiteY2863" fmla="*/ 469042 h 4651144"/>
              <a:gd name="connsiteX2864" fmla="*/ 1107999 w 7802028"/>
              <a:gd name="connsiteY2864" fmla="*/ 464777 h 4651144"/>
              <a:gd name="connsiteX2865" fmla="*/ 1123285 w 7802028"/>
              <a:gd name="connsiteY2865" fmla="*/ 454646 h 4651144"/>
              <a:gd name="connsiteX2866" fmla="*/ 1125240 w 7802028"/>
              <a:gd name="connsiteY2866" fmla="*/ 454824 h 4651144"/>
              <a:gd name="connsiteX2867" fmla="*/ 1119552 w 7802028"/>
              <a:gd name="connsiteY2867" fmla="*/ 445226 h 4651144"/>
              <a:gd name="connsiteX2868" fmla="*/ 1134482 w 7802028"/>
              <a:gd name="connsiteY2868" fmla="*/ 472597 h 4651144"/>
              <a:gd name="connsiteX2869" fmla="*/ 1146390 w 7802028"/>
              <a:gd name="connsiteY2869" fmla="*/ 474730 h 4651144"/>
              <a:gd name="connsiteX2870" fmla="*/ 1134482 w 7802028"/>
              <a:gd name="connsiteY2870" fmla="*/ 472597 h 4651144"/>
              <a:gd name="connsiteX2871" fmla="*/ 1041349 w 7802028"/>
              <a:gd name="connsiteY2871" fmla="*/ 489482 h 4651144"/>
              <a:gd name="connsiteX2872" fmla="*/ 1054323 w 7802028"/>
              <a:gd name="connsiteY2872" fmla="*/ 500501 h 4651144"/>
              <a:gd name="connsiteX2873" fmla="*/ 1077251 w 7802028"/>
              <a:gd name="connsiteY2873" fmla="*/ 468331 h 4651144"/>
              <a:gd name="connsiteX2874" fmla="*/ 1041349 w 7802028"/>
              <a:gd name="connsiteY2874" fmla="*/ 489482 h 4651144"/>
              <a:gd name="connsiteX2875" fmla="*/ 1148701 w 7802028"/>
              <a:gd name="connsiteY2875" fmla="*/ 434206 h 4651144"/>
              <a:gd name="connsiteX2876" fmla="*/ 1165586 w 7802028"/>
              <a:gd name="connsiteY2876" fmla="*/ 434206 h 4651144"/>
              <a:gd name="connsiteX2877" fmla="*/ 1165586 w 7802028"/>
              <a:gd name="connsiteY2877" fmla="*/ 422298 h 4651144"/>
              <a:gd name="connsiteX2878" fmla="*/ 1138748 w 7802028"/>
              <a:gd name="connsiteY2878" fmla="*/ 422298 h 4651144"/>
              <a:gd name="connsiteX2879" fmla="*/ 1148701 w 7802028"/>
              <a:gd name="connsiteY2879" fmla="*/ 434206 h 4651144"/>
              <a:gd name="connsiteX2880" fmla="*/ 985362 w 7802028"/>
              <a:gd name="connsiteY2880" fmla="*/ 468154 h 4651144"/>
              <a:gd name="connsiteX2881" fmla="*/ 1006868 w 7802028"/>
              <a:gd name="connsiteY2881" fmla="*/ 468154 h 4651144"/>
              <a:gd name="connsiteX2882" fmla="*/ 1019843 w 7802028"/>
              <a:gd name="connsiteY2882" fmla="*/ 482017 h 4651144"/>
              <a:gd name="connsiteX2883" fmla="*/ 1036017 w 7802028"/>
              <a:gd name="connsiteY2883" fmla="*/ 461755 h 4651144"/>
              <a:gd name="connsiteX2884" fmla="*/ 1062144 w 7802028"/>
              <a:gd name="connsiteY2884" fmla="*/ 433318 h 4651144"/>
              <a:gd name="connsiteX2885" fmla="*/ 1081339 w 7802028"/>
              <a:gd name="connsiteY2885" fmla="*/ 459089 h 4651144"/>
              <a:gd name="connsiteX2886" fmla="*/ 1114220 w 7802028"/>
              <a:gd name="connsiteY2886" fmla="*/ 429585 h 4651144"/>
              <a:gd name="connsiteX2887" fmla="*/ 1108177 w 7802028"/>
              <a:gd name="connsiteY2887" fmla="*/ 411279 h 4651144"/>
              <a:gd name="connsiteX2888" fmla="*/ 1118130 w 7802028"/>
              <a:gd name="connsiteY2888" fmla="*/ 396527 h 4651144"/>
              <a:gd name="connsiteX2889" fmla="*/ 1072097 w 7802028"/>
              <a:gd name="connsiteY2889" fmla="*/ 394749 h 4651144"/>
              <a:gd name="connsiteX2890" fmla="*/ 1058234 w 7802028"/>
              <a:gd name="connsiteY2890" fmla="*/ 392794 h 4651144"/>
              <a:gd name="connsiteX2891" fmla="*/ 1018421 w 7802028"/>
              <a:gd name="connsiteY2891" fmla="*/ 426919 h 4651144"/>
              <a:gd name="connsiteX2892" fmla="*/ 981630 w 7802028"/>
              <a:gd name="connsiteY2892" fmla="*/ 445226 h 4651144"/>
              <a:gd name="connsiteX2893" fmla="*/ 964745 w 7802028"/>
              <a:gd name="connsiteY2893" fmla="*/ 461755 h 4651144"/>
              <a:gd name="connsiteX2894" fmla="*/ 972388 w 7802028"/>
              <a:gd name="connsiteY2894" fmla="*/ 475441 h 4651144"/>
              <a:gd name="connsiteX2895" fmla="*/ 985362 w 7802028"/>
              <a:gd name="connsiteY2895" fmla="*/ 468154 h 4651144"/>
              <a:gd name="connsiteX2896" fmla="*/ 1203799 w 7802028"/>
              <a:gd name="connsiteY2896" fmla="*/ 346939 h 4651144"/>
              <a:gd name="connsiteX2897" fmla="*/ 1236857 w 7802028"/>
              <a:gd name="connsiteY2897" fmla="*/ 346939 h 4651144"/>
              <a:gd name="connsiteX2898" fmla="*/ 1257474 w 7802028"/>
              <a:gd name="connsiteY2898" fmla="*/ 337874 h 4651144"/>
              <a:gd name="connsiteX2899" fmla="*/ 1225304 w 7802028"/>
              <a:gd name="connsiteY2899" fmla="*/ 314946 h 4651144"/>
              <a:gd name="connsiteX2900" fmla="*/ 1169318 w 7802028"/>
              <a:gd name="connsiteY2900" fmla="*/ 347116 h 4651144"/>
              <a:gd name="connsiteX2901" fmla="*/ 1184603 w 7802028"/>
              <a:gd name="connsiteY2901" fmla="*/ 339829 h 4651144"/>
              <a:gd name="connsiteX2902" fmla="*/ 1203799 w 7802028"/>
              <a:gd name="connsiteY2902" fmla="*/ 346939 h 4651144"/>
              <a:gd name="connsiteX2903" fmla="*/ 1234547 w 7802028"/>
              <a:gd name="connsiteY2903" fmla="*/ 351560 h 4651144"/>
              <a:gd name="connsiteX2904" fmla="*/ 1171628 w 7802028"/>
              <a:gd name="connsiteY2904" fmla="*/ 374665 h 4651144"/>
              <a:gd name="connsiteX2905" fmla="*/ 1196156 w 7802028"/>
              <a:gd name="connsiteY2905" fmla="*/ 399370 h 4651144"/>
              <a:gd name="connsiteX2906" fmla="*/ 1236857 w 7802028"/>
              <a:gd name="connsiteY2906" fmla="*/ 371821 h 4651144"/>
              <a:gd name="connsiteX2907" fmla="*/ 1215351 w 7802028"/>
              <a:gd name="connsiteY2907" fmla="*/ 371821 h 4651144"/>
              <a:gd name="connsiteX2908" fmla="*/ 1248232 w 7802028"/>
              <a:gd name="connsiteY2908" fmla="*/ 360802 h 4651144"/>
              <a:gd name="connsiteX2909" fmla="*/ 1234547 w 7802028"/>
              <a:gd name="connsiteY2909" fmla="*/ 351560 h 4651144"/>
              <a:gd name="connsiteX2910" fmla="*/ 1150123 w 7802028"/>
              <a:gd name="connsiteY2910" fmla="*/ 380886 h 4651144"/>
              <a:gd name="connsiteX2911" fmla="*/ 1160964 w 7802028"/>
              <a:gd name="connsiteY2911" fmla="*/ 369866 h 4651144"/>
              <a:gd name="connsiteX2912" fmla="*/ 1134837 w 7802028"/>
              <a:gd name="connsiteY2912" fmla="*/ 367200 h 4651144"/>
              <a:gd name="connsiteX2913" fmla="*/ 1150123 w 7802028"/>
              <a:gd name="connsiteY2913" fmla="*/ 380886 h 4651144"/>
              <a:gd name="connsiteX2914" fmla="*/ 1531186 w 7802028"/>
              <a:gd name="connsiteY2914" fmla="*/ 645533 h 4651144"/>
              <a:gd name="connsiteX2915" fmla="*/ 1533497 w 7802028"/>
              <a:gd name="connsiteY2915" fmla="*/ 631848 h 4651144"/>
              <a:gd name="connsiteX2916" fmla="*/ 1505059 w 7802028"/>
              <a:gd name="connsiteY2916" fmla="*/ 630959 h 4651144"/>
              <a:gd name="connsiteX2917" fmla="*/ 1529587 w 7802028"/>
              <a:gd name="connsiteY2917" fmla="*/ 597012 h 4651144"/>
              <a:gd name="connsiteX2918" fmla="*/ 1521944 w 7802028"/>
              <a:gd name="connsiteY2918" fmla="*/ 587769 h 4651144"/>
              <a:gd name="connsiteX2919" fmla="*/ 1491196 w 7802028"/>
              <a:gd name="connsiteY2919" fmla="*/ 587769 h 4651144"/>
              <a:gd name="connsiteX2920" fmla="*/ 1445162 w 7802028"/>
              <a:gd name="connsiteY2920" fmla="*/ 598789 h 4651144"/>
              <a:gd name="connsiteX2921" fmla="*/ 1439831 w 7802028"/>
              <a:gd name="connsiteY2921" fmla="*/ 606254 h 4651144"/>
              <a:gd name="connsiteX2922" fmla="*/ 1464358 w 7802028"/>
              <a:gd name="connsiteY2922" fmla="*/ 618162 h 4651144"/>
              <a:gd name="connsiteX2923" fmla="*/ 1464358 w 7802028"/>
              <a:gd name="connsiteY2923" fmla="*/ 643045 h 4651144"/>
              <a:gd name="connsiteX2924" fmla="*/ 1452805 w 7802028"/>
              <a:gd name="connsiteY2924" fmla="*/ 643045 h 4651144"/>
              <a:gd name="connsiteX2925" fmla="*/ 1418325 w 7802028"/>
              <a:gd name="connsiteY2925" fmla="*/ 632025 h 4651144"/>
              <a:gd name="connsiteX2926" fmla="*/ 1418325 w 7802028"/>
              <a:gd name="connsiteY2926" fmla="*/ 647666 h 4651144"/>
              <a:gd name="connsiteX2927" fmla="*/ 1485864 w 7802028"/>
              <a:gd name="connsiteY2927" fmla="*/ 696365 h 4651144"/>
              <a:gd name="connsiteX2928" fmla="*/ 1502749 w 7802028"/>
              <a:gd name="connsiteY2928" fmla="*/ 712006 h 4651144"/>
              <a:gd name="connsiteX2929" fmla="*/ 1518034 w 7802028"/>
              <a:gd name="connsiteY2929" fmla="*/ 698143 h 4651144"/>
              <a:gd name="connsiteX2930" fmla="*/ 1548782 w 7802028"/>
              <a:gd name="connsiteY2930" fmla="*/ 650332 h 4651144"/>
              <a:gd name="connsiteX2931" fmla="*/ 1531186 w 7802028"/>
              <a:gd name="connsiteY2931" fmla="*/ 645533 h 4651144"/>
              <a:gd name="connsiteX2932" fmla="*/ 1380112 w 7802028"/>
              <a:gd name="connsiteY2932" fmla="*/ 435984 h 4651144"/>
              <a:gd name="connsiteX2933" fmla="*/ 1370869 w 7802028"/>
              <a:gd name="connsiteY2933" fmla="*/ 435984 h 4651144"/>
              <a:gd name="connsiteX2934" fmla="*/ 1373535 w 7802028"/>
              <a:gd name="connsiteY2934" fmla="*/ 446826 h 4651144"/>
              <a:gd name="connsiteX2935" fmla="*/ 1372469 w 7802028"/>
              <a:gd name="connsiteY2935" fmla="*/ 445048 h 4651144"/>
              <a:gd name="connsiteX2936" fmla="*/ 1372469 w 7802028"/>
              <a:gd name="connsiteY2936" fmla="*/ 461755 h 4651144"/>
              <a:gd name="connsiteX2937" fmla="*/ 1391664 w 7802028"/>
              <a:gd name="connsiteY2937" fmla="*/ 470997 h 4651144"/>
              <a:gd name="connsiteX2938" fmla="*/ 1393975 w 7802028"/>
              <a:gd name="connsiteY2938" fmla="*/ 480062 h 4651144"/>
              <a:gd name="connsiteX2939" fmla="*/ 1405528 w 7802028"/>
              <a:gd name="connsiteY2939" fmla="*/ 480062 h 4651144"/>
              <a:gd name="connsiteX2940" fmla="*/ 1414770 w 7802028"/>
              <a:gd name="connsiteY2940" fmla="*/ 491081 h 4651144"/>
              <a:gd name="connsiteX2941" fmla="*/ 1470756 w 7802028"/>
              <a:gd name="connsiteY2941" fmla="*/ 481839 h 4651144"/>
              <a:gd name="connsiteX2942" fmla="*/ 1479998 w 7802028"/>
              <a:gd name="connsiteY2942" fmla="*/ 484683 h 4651144"/>
              <a:gd name="connsiteX2943" fmla="*/ 1460803 w 7802028"/>
              <a:gd name="connsiteY2943" fmla="*/ 498369 h 4651144"/>
              <a:gd name="connsiteX2944" fmla="*/ 1460803 w 7802028"/>
              <a:gd name="connsiteY2944" fmla="*/ 507611 h 4651144"/>
              <a:gd name="connsiteX2945" fmla="*/ 1455471 w 7802028"/>
              <a:gd name="connsiteY2945" fmla="*/ 516853 h 4651144"/>
              <a:gd name="connsiteX2946" fmla="*/ 1479998 w 7802028"/>
              <a:gd name="connsiteY2946" fmla="*/ 521474 h 4651144"/>
              <a:gd name="connsiteX2947" fmla="*/ 1510569 w 7802028"/>
              <a:gd name="connsiteY2947" fmla="*/ 516853 h 4651144"/>
              <a:gd name="connsiteX2948" fmla="*/ 1516790 w 7802028"/>
              <a:gd name="connsiteY2948" fmla="*/ 459089 h 4651144"/>
              <a:gd name="connsiteX2949" fmla="*/ 1501505 w 7802028"/>
              <a:gd name="connsiteY2949" fmla="*/ 435984 h 4651144"/>
              <a:gd name="connsiteX2950" fmla="*/ 1486219 w 7802028"/>
              <a:gd name="connsiteY2950" fmla="*/ 443449 h 4651144"/>
              <a:gd name="connsiteX2951" fmla="*/ 1451739 w 7802028"/>
              <a:gd name="connsiteY2951" fmla="*/ 434206 h 4651144"/>
              <a:gd name="connsiteX2952" fmla="*/ 1437875 w 7802028"/>
              <a:gd name="connsiteY2952" fmla="*/ 435095 h 4651144"/>
              <a:gd name="connsiteX2953" fmla="*/ 1464713 w 7802028"/>
              <a:gd name="connsiteY2953" fmla="*/ 448070 h 4651144"/>
              <a:gd name="connsiteX2954" fmla="*/ 1464713 w 7802028"/>
              <a:gd name="connsiteY2954" fmla="*/ 468331 h 4651144"/>
              <a:gd name="connsiteX2955" fmla="*/ 1422590 w 7802028"/>
              <a:gd name="connsiteY2955" fmla="*/ 448070 h 4651144"/>
              <a:gd name="connsiteX2956" fmla="*/ 1422590 w 7802028"/>
              <a:gd name="connsiteY2956" fmla="*/ 459089 h 4651144"/>
              <a:gd name="connsiteX2957" fmla="*/ 1437875 w 7802028"/>
              <a:gd name="connsiteY2957" fmla="*/ 474730 h 4651144"/>
              <a:gd name="connsiteX2958" fmla="*/ 1380112 w 7802028"/>
              <a:gd name="connsiteY2958" fmla="*/ 435984 h 4651144"/>
              <a:gd name="connsiteX2959" fmla="*/ 1499016 w 7802028"/>
              <a:gd name="connsiteY2959" fmla="*/ 812782 h 4651144"/>
              <a:gd name="connsiteX2960" fmla="*/ 1482131 w 7802028"/>
              <a:gd name="connsiteY2960" fmla="*/ 817225 h 4651144"/>
              <a:gd name="connsiteX2961" fmla="*/ 1548782 w 7802028"/>
              <a:gd name="connsiteY2961" fmla="*/ 844774 h 4651144"/>
              <a:gd name="connsiteX2962" fmla="*/ 1567977 w 7802028"/>
              <a:gd name="connsiteY2962" fmla="*/ 830200 h 4651144"/>
              <a:gd name="connsiteX2963" fmla="*/ 1520522 w 7802028"/>
              <a:gd name="connsiteY2963" fmla="*/ 783278 h 4651144"/>
              <a:gd name="connsiteX2964" fmla="*/ 1499016 w 7802028"/>
              <a:gd name="connsiteY2964" fmla="*/ 812782 h 4651144"/>
              <a:gd name="connsiteX2965" fmla="*/ 1602458 w 7802028"/>
              <a:gd name="connsiteY2965" fmla="*/ 567508 h 4651144"/>
              <a:gd name="connsiteX2966" fmla="*/ 1581663 w 7802028"/>
              <a:gd name="connsiteY2966" fmla="*/ 581193 h 4651144"/>
              <a:gd name="connsiteX2967" fmla="*/ 1581663 w 7802028"/>
              <a:gd name="connsiteY2967" fmla="*/ 590258 h 4651144"/>
              <a:gd name="connsiteX2968" fmla="*/ 1564067 w 7802028"/>
              <a:gd name="connsiteY2968" fmla="*/ 590258 h 4651144"/>
              <a:gd name="connsiteX2969" fmla="*/ 1564067 w 7802028"/>
              <a:gd name="connsiteY2969" fmla="*/ 605898 h 4651144"/>
              <a:gd name="connsiteX2970" fmla="*/ 1576331 w 7802028"/>
              <a:gd name="connsiteY2970" fmla="*/ 649977 h 4651144"/>
              <a:gd name="connsiteX2971" fmla="*/ 1575620 w 7802028"/>
              <a:gd name="connsiteY2971" fmla="*/ 677525 h 4651144"/>
              <a:gd name="connsiteX2972" fmla="*/ 1590905 w 7802028"/>
              <a:gd name="connsiteY2972" fmla="*/ 677525 h 4651144"/>
              <a:gd name="connsiteX2973" fmla="*/ 1608679 w 7802028"/>
              <a:gd name="connsiteY2973" fmla="*/ 647310 h 4651144"/>
              <a:gd name="connsiteX2974" fmla="*/ 1598725 w 7802028"/>
              <a:gd name="connsiteY2974" fmla="*/ 647310 h 4651144"/>
              <a:gd name="connsiteX2975" fmla="*/ 1620231 w 7802028"/>
              <a:gd name="connsiteY2975" fmla="*/ 640912 h 4651144"/>
              <a:gd name="connsiteX2976" fmla="*/ 1663954 w 7802028"/>
              <a:gd name="connsiteY2976" fmla="*/ 604121 h 4651144"/>
              <a:gd name="connsiteX2977" fmla="*/ 1677818 w 7802028"/>
              <a:gd name="connsiteY2977" fmla="*/ 590258 h 4651144"/>
              <a:gd name="connsiteX2978" fmla="*/ 1677818 w 7802028"/>
              <a:gd name="connsiteY2978" fmla="*/ 578349 h 4651144"/>
              <a:gd name="connsiteX2979" fmla="*/ 1602458 w 7802028"/>
              <a:gd name="connsiteY2979" fmla="*/ 567508 h 4651144"/>
              <a:gd name="connsiteX2980" fmla="*/ 1361094 w 7802028"/>
              <a:gd name="connsiteY2980" fmla="*/ 408435 h 4651144"/>
              <a:gd name="connsiteX2981" fmla="*/ 1371758 w 7802028"/>
              <a:gd name="connsiteY2981" fmla="*/ 397415 h 4651144"/>
              <a:gd name="connsiteX2982" fmla="*/ 1334256 w 7802028"/>
              <a:gd name="connsiteY2982" fmla="*/ 371644 h 4651144"/>
              <a:gd name="connsiteX2983" fmla="*/ 1361094 w 7802028"/>
              <a:gd name="connsiteY2983" fmla="*/ 408435 h 4651144"/>
              <a:gd name="connsiteX2984" fmla="*/ 1357184 w 7802028"/>
              <a:gd name="connsiteY2984" fmla="*/ 520585 h 4651144"/>
              <a:gd name="connsiteX2985" fmla="*/ 1372469 w 7802028"/>
              <a:gd name="connsiteY2985" fmla="*/ 521474 h 4651144"/>
              <a:gd name="connsiteX2986" fmla="*/ 1384022 w 7802028"/>
              <a:gd name="connsiteY2986" fmla="*/ 509388 h 4651144"/>
              <a:gd name="connsiteX2987" fmla="*/ 1378690 w 7802028"/>
              <a:gd name="connsiteY2987" fmla="*/ 495525 h 4651144"/>
              <a:gd name="connsiteX2988" fmla="*/ 1357184 w 7802028"/>
              <a:gd name="connsiteY2988" fmla="*/ 520585 h 4651144"/>
              <a:gd name="connsiteX2989" fmla="*/ 1357184 w 7802028"/>
              <a:gd name="connsiteY2989" fmla="*/ 301083 h 4651144"/>
              <a:gd name="connsiteX2990" fmla="*/ 1351852 w 7802028"/>
              <a:gd name="connsiteY2990" fmla="*/ 310325 h 4651144"/>
              <a:gd name="connsiteX2991" fmla="*/ 1378690 w 7802028"/>
              <a:gd name="connsiteY2991" fmla="*/ 310325 h 4651144"/>
              <a:gd name="connsiteX2992" fmla="*/ 1378690 w 7802028"/>
              <a:gd name="connsiteY2992" fmla="*/ 321345 h 4651144"/>
              <a:gd name="connsiteX2993" fmla="*/ 1355762 w 7802028"/>
              <a:gd name="connsiteY2993" fmla="*/ 332364 h 4651144"/>
              <a:gd name="connsiteX2994" fmla="*/ 1376379 w 7802028"/>
              <a:gd name="connsiteY2994" fmla="*/ 339651 h 4651144"/>
              <a:gd name="connsiteX2995" fmla="*/ 1401617 w 7802028"/>
              <a:gd name="connsiteY2995" fmla="*/ 343384 h 4651144"/>
              <a:gd name="connsiteX2996" fmla="*/ 1437520 w 7802028"/>
              <a:gd name="connsiteY2996" fmla="*/ 346939 h 4651144"/>
              <a:gd name="connsiteX2997" fmla="*/ 1472000 w 7802028"/>
              <a:gd name="connsiteY2997" fmla="*/ 369866 h 4651144"/>
              <a:gd name="connsiteX2998" fmla="*/ 1485864 w 7802028"/>
              <a:gd name="connsiteY2998" fmla="*/ 357958 h 4651144"/>
              <a:gd name="connsiteX2999" fmla="*/ 1464358 w 7802028"/>
              <a:gd name="connsiteY2999" fmla="*/ 333075 h 4651144"/>
              <a:gd name="connsiteX3000" fmla="*/ 1470579 w 7802028"/>
              <a:gd name="connsiteY3000" fmla="*/ 323833 h 4651144"/>
              <a:gd name="connsiteX3001" fmla="*/ 1447473 w 7802028"/>
              <a:gd name="connsiteY3001" fmla="*/ 302683 h 4651144"/>
              <a:gd name="connsiteX3002" fmla="*/ 1436098 w 7802028"/>
              <a:gd name="connsiteY3002" fmla="*/ 309970 h 4651144"/>
              <a:gd name="connsiteX3003" fmla="*/ 1413170 w 7802028"/>
              <a:gd name="connsiteY3003" fmla="*/ 288819 h 4651144"/>
              <a:gd name="connsiteX3004" fmla="*/ 1397885 w 7802028"/>
              <a:gd name="connsiteY3004" fmla="*/ 296284 h 4651144"/>
              <a:gd name="connsiteX3005" fmla="*/ 1368737 w 7802028"/>
              <a:gd name="connsiteY3005" fmla="*/ 279755 h 4651144"/>
              <a:gd name="connsiteX3006" fmla="*/ 1344209 w 7802028"/>
              <a:gd name="connsiteY3006" fmla="*/ 287042 h 4651144"/>
              <a:gd name="connsiteX3007" fmla="*/ 1357184 w 7802028"/>
              <a:gd name="connsiteY3007" fmla="*/ 301083 h 4651144"/>
              <a:gd name="connsiteX3008" fmla="*/ 1420813 w 7802028"/>
              <a:gd name="connsiteY3008" fmla="*/ 357958 h 4651144"/>
              <a:gd name="connsiteX3009" fmla="*/ 1413881 w 7802028"/>
              <a:gd name="connsiteY3009" fmla="*/ 371821 h 4651144"/>
              <a:gd name="connsiteX3010" fmla="*/ 1438409 w 7802028"/>
              <a:gd name="connsiteY3010" fmla="*/ 365423 h 4651144"/>
              <a:gd name="connsiteX3011" fmla="*/ 1420813 w 7802028"/>
              <a:gd name="connsiteY3011" fmla="*/ 357958 h 4651144"/>
              <a:gd name="connsiteX3012" fmla="*/ 1708388 w 7802028"/>
              <a:gd name="connsiteY3012" fmla="*/ 535337 h 4651144"/>
              <a:gd name="connsiteX3013" fmla="*/ 1717630 w 7802028"/>
              <a:gd name="connsiteY3013" fmla="*/ 535337 h 4651144"/>
              <a:gd name="connsiteX3014" fmla="*/ 1756021 w 7802028"/>
              <a:gd name="connsiteY3014" fmla="*/ 549023 h 4651144"/>
              <a:gd name="connsiteX3015" fmla="*/ 1817339 w 7802028"/>
              <a:gd name="connsiteY3015" fmla="*/ 549023 h 4651144"/>
              <a:gd name="connsiteX3016" fmla="*/ 1836535 w 7802028"/>
              <a:gd name="connsiteY3016" fmla="*/ 537115 h 4651144"/>
              <a:gd name="connsiteX3017" fmla="*/ 1851820 w 7802028"/>
              <a:gd name="connsiteY3017" fmla="*/ 550800 h 4651144"/>
              <a:gd name="connsiteX3018" fmla="*/ 1915449 w 7802028"/>
              <a:gd name="connsiteY3018" fmla="*/ 518630 h 4651144"/>
              <a:gd name="connsiteX3019" fmla="*/ 1905496 w 7802028"/>
              <a:gd name="connsiteY3019" fmla="*/ 517742 h 4651144"/>
              <a:gd name="connsiteX3020" fmla="*/ 1909406 w 7802028"/>
              <a:gd name="connsiteY3020" fmla="*/ 509210 h 4651144"/>
              <a:gd name="connsiteX3021" fmla="*/ 1915449 w 7802028"/>
              <a:gd name="connsiteY3021" fmla="*/ 507611 h 4651144"/>
              <a:gd name="connsiteX3022" fmla="*/ 1854131 w 7802028"/>
              <a:gd name="connsiteY3022" fmla="*/ 481839 h 4651144"/>
              <a:gd name="connsiteX3023" fmla="*/ 1758331 w 7802028"/>
              <a:gd name="connsiteY3023" fmla="*/ 504767 h 4651144"/>
              <a:gd name="connsiteX3024" fmla="*/ 1705366 w 7802028"/>
              <a:gd name="connsiteY3024" fmla="*/ 493748 h 4651144"/>
              <a:gd name="connsiteX3025" fmla="*/ 1693103 w 7802028"/>
              <a:gd name="connsiteY3025" fmla="*/ 489126 h 4651144"/>
              <a:gd name="connsiteX3026" fmla="*/ 1698435 w 7802028"/>
              <a:gd name="connsiteY3026" fmla="*/ 484505 h 4651144"/>
              <a:gd name="connsiteX3027" fmla="*/ 1663954 w 7802028"/>
              <a:gd name="connsiteY3027" fmla="*/ 463355 h 4651144"/>
              <a:gd name="connsiteX3028" fmla="*/ 1694702 w 7802028"/>
              <a:gd name="connsiteY3028" fmla="*/ 463355 h 4651144"/>
              <a:gd name="connsiteX3029" fmla="*/ 1658622 w 7802028"/>
              <a:gd name="connsiteY3029" fmla="*/ 435806 h 4651144"/>
              <a:gd name="connsiteX3030" fmla="*/ 1644759 w 7802028"/>
              <a:gd name="connsiteY3030" fmla="*/ 435806 h 4651144"/>
              <a:gd name="connsiteX3031" fmla="*/ 1629474 w 7802028"/>
              <a:gd name="connsiteY3031" fmla="*/ 443093 h 4651144"/>
              <a:gd name="connsiteX3032" fmla="*/ 1562823 w 7802028"/>
              <a:gd name="connsiteY3032" fmla="*/ 410923 h 4651144"/>
              <a:gd name="connsiteX3033" fmla="*/ 1539895 w 7802028"/>
              <a:gd name="connsiteY3033" fmla="*/ 424609 h 4651144"/>
              <a:gd name="connsiteX3034" fmla="*/ 1594993 w 7802028"/>
              <a:gd name="connsiteY3034" fmla="*/ 456779 h 4651144"/>
              <a:gd name="connsiteX3035" fmla="*/ 1610278 w 7802028"/>
              <a:gd name="connsiteY3035" fmla="*/ 447714 h 4651144"/>
              <a:gd name="connsiteX3036" fmla="*/ 1641026 w 7802028"/>
              <a:gd name="connsiteY3036" fmla="*/ 494458 h 4651144"/>
              <a:gd name="connsiteX3037" fmla="*/ 1631784 w 7802028"/>
              <a:gd name="connsiteY3037" fmla="*/ 509210 h 4651144"/>
              <a:gd name="connsiteX3038" fmla="*/ 1687060 w 7802028"/>
              <a:gd name="connsiteY3038" fmla="*/ 550623 h 4651144"/>
              <a:gd name="connsiteX3039" fmla="*/ 1708388 w 7802028"/>
              <a:gd name="connsiteY3039" fmla="*/ 535337 h 4651144"/>
              <a:gd name="connsiteX3040" fmla="*/ 1610278 w 7802028"/>
              <a:gd name="connsiteY3040" fmla="*/ 516853 h 4651144"/>
              <a:gd name="connsiteX3041" fmla="*/ 1578108 w 7802028"/>
              <a:gd name="connsiteY3041" fmla="*/ 486638 h 4651144"/>
              <a:gd name="connsiteX3042" fmla="*/ 1555180 w 7802028"/>
              <a:gd name="connsiteY3042" fmla="*/ 507789 h 4651144"/>
              <a:gd name="connsiteX3043" fmla="*/ 1545227 w 7802028"/>
              <a:gd name="connsiteY3043" fmla="*/ 521652 h 4651144"/>
              <a:gd name="connsiteX3044" fmla="*/ 1595171 w 7802028"/>
              <a:gd name="connsiteY3044" fmla="*/ 546357 h 4651144"/>
              <a:gd name="connsiteX3045" fmla="*/ 1610278 w 7802028"/>
              <a:gd name="connsiteY3045" fmla="*/ 516853 h 4651144"/>
              <a:gd name="connsiteX3046" fmla="*/ 1612589 w 7802028"/>
              <a:gd name="connsiteY3046" fmla="*/ 383730 h 4651144"/>
              <a:gd name="connsiteX3047" fmla="*/ 1612589 w 7802028"/>
              <a:gd name="connsiteY3047" fmla="*/ 371821 h 4651144"/>
              <a:gd name="connsiteX3048" fmla="*/ 1602636 w 7802028"/>
              <a:gd name="connsiteY3048" fmla="*/ 371821 h 4651144"/>
              <a:gd name="connsiteX3049" fmla="*/ 1552870 w 7802028"/>
              <a:gd name="connsiteY3049" fmla="*/ 382841 h 4651144"/>
              <a:gd name="connsiteX3050" fmla="*/ 1601214 w 7802028"/>
              <a:gd name="connsiteY3050" fmla="*/ 392972 h 4651144"/>
              <a:gd name="connsiteX3051" fmla="*/ 1612589 w 7802028"/>
              <a:gd name="connsiteY3051" fmla="*/ 383730 h 4651144"/>
              <a:gd name="connsiteX3052" fmla="*/ 1532075 w 7802028"/>
              <a:gd name="connsiteY3052" fmla="*/ 351560 h 4651144"/>
              <a:gd name="connsiteX3053" fmla="*/ 1524432 w 7802028"/>
              <a:gd name="connsiteY3053" fmla="*/ 360802 h 4651144"/>
              <a:gd name="connsiteX3054" fmla="*/ 1578108 w 7802028"/>
              <a:gd name="connsiteY3054" fmla="*/ 360802 h 4651144"/>
              <a:gd name="connsiteX3055" fmla="*/ 1578108 w 7802028"/>
              <a:gd name="connsiteY3055" fmla="*/ 337874 h 4651144"/>
              <a:gd name="connsiteX3056" fmla="*/ 1551270 w 7802028"/>
              <a:gd name="connsiteY3056" fmla="*/ 316724 h 4651144"/>
              <a:gd name="connsiteX3057" fmla="*/ 1524432 w 7802028"/>
              <a:gd name="connsiteY3057" fmla="*/ 302860 h 4651144"/>
              <a:gd name="connsiteX3058" fmla="*/ 1506837 w 7802028"/>
              <a:gd name="connsiteY3058" fmla="*/ 316724 h 4651144"/>
              <a:gd name="connsiteX3059" fmla="*/ 1532075 w 7802028"/>
              <a:gd name="connsiteY3059" fmla="*/ 351560 h 4651144"/>
              <a:gd name="connsiteX3060" fmla="*/ 1493684 w 7802028"/>
              <a:gd name="connsiteY3060" fmla="*/ 259671 h 4651144"/>
              <a:gd name="connsiteX3061" fmla="*/ 1506837 w 7802028"/>
              <a:gd name="connsiteY3061" fmla="*/ 259671 h 4651144"/>
              <a:gd name="connsiteX3062" fmla="*/ 1506837 w 7802028"/>
              <a:gd name="connsiteY3062" fmla="*/ 241364 h 4651144"/>
              <a:gd name="connsiteX3063" fmla="*/ 1479998 w 7802028"/>
              <a:gd name="connsiteY3063" fmla="*/ 241364 h 4651144"/>
              <a:gd name="connsiteX3064" fmla="*/ 1493684 w 7802028"/>
              <a:gd name="connsiteY3064" fmla="*/ 259671 h 4651144"/>
              <a:gd name="connsiteX3065" fmla="*/ 1591083 w 7802028"/>
              <a:gd name="connsiteY3065" fmla="*/ 241364 h 4651144"/>
              <a:gd name="connsiteX3066" fmla="*/ 1568155 w 7802028"/>
              <a:gd name="connsiteY3066" fmla="*/ 232122 h 4651144"/>
              <a:gd name="connsiteX3067" fmla="*/ 1556602 w 7802028"/>
              <a:gd name="connsiteY3067" fmla="*/ 232122 h 4651144"/>
              <a:gd name="connsiteX3068" fmla="*/ 1601036 w 7802028"/>
              <a:gd name="connsiteY3068" fmla="*/ 261448 h 4651144"/>
              <a:gd name="connsiteX3069" fmla="*/ 1583440 w 7802028"/>
              <a:gd name="connsiteY3069" fmla="*/ 273356 h 4651144"/>
              <a:gd name="connsiteX3070" fmla="*/ 1589661 w 7802028"/>
              <a:gd name="connsiteY3070" fmla="*/ 282598 h 4651144"/>
              <a:gd name="connsiteX3071" fmla="*/ 1605835 w 7802028"/>
              <a:gd name="connsiteY3071" fmla="*/ 275311 h 4651144"/>
              <a:gd name="connsiteX3072" fmla="*/ 1616499 w 7802028"/>
              <a:gd name="connsiteY3072" fmla="*/ 287220 h 4651144"/>
              <a:gd name="connsiteX3073" fmla="*/ 1639427 w 7802028"/>
              <a:gd name="connsiteY3073" fmla="*/ 279932 h 4651144"/>
              <a:gd name="connsiteX3074" fmla="*/ 1670886 w 7802028"/>
              <a:gd name="connsiteY3074" fmla="*/ 287220 h 4651144"/>
              <a:gd name="connsiteX3075" fmla="*/ 1612589 w 7802028"/>
              <a:gd name="connsiteY3075" fmla="*/ 305526 h 4651144"/>
              <a:gd name="connsiteX3076" fmla="*/ 1647069 w 7802028"/>
              <a:gd name="connsiteY3076" fmla="*/ 328454 h 4651144"/>
              <a:gd name="connsiteX3077" fmla="*/ 1637116 w 7802028"/>
              <a:gd name="connsiteY3077" fmla="*/ 334853 h 4651144"/>
              <a:gd name="connsiteX3078" fmla="*/ 1667687 w 7802028"/>
              <a:gd name="connsiteY3078" fmla="*/ 351382 h 4651144"/>
              <a:gd name="connsiteX3079" fmla="*/ 1686171 w 7802028"/>
              <a:gd name="connsiteY3079" fmla="*/ 330231 h 4651144"/>
              <a:gd name="connsiteX3080" fmla="*/ 1713720 w 7802028"/>
              <a:gd name="connsiteY3080" fmla="*/ 346761 h 4651144"/>
              <a:gd name="connsiteX3081" fmla="*/ 1713720 w 7802028"/>
              <a:gd name="connsiteY3081" fmla="*/ 334853 h 4651144"/>
              <a:gd name="connsiteX3082" fmla="*/ 1727583 w 7802028"/>
              <a:gd name="connsiteY3082" fmla="*/ 334853 h 4651144"/>
              <a:gd name="connsiteX3083" fmla="*/ 1717630 w 7802028"/>
              <a:gd name="connsiteY3083" fmla="*/ 316546 h 4651144"/>
              <a:gd name="connsiteX3084" fmla="*/ 1726872 w 7802028"/>
              <a:gd name="connsiteY3084" fmla="*/ 302860 h 4651144"/>
              <a:gd name="connsiteX3085" fmla="*/ 1739136 w 7802028"/>
              <a:gd name="connsiteY3085" fmla="*/ 321167 h 4651144"/>
              <a:gd name="connsiteX3086" fmla="*/ 1775216 w 7802028"/>
              <a:gd name="connsiteY3086" fmla="*/ 291841 h 4651144"/>
              <a:gd name="connsiteX3087" fmla="*/ 1792812 w 7802028"/>
              <a:gd name="connsiteY3087" fmla="*/ 287220 h 4651144"/>
              <a:gd name="connsiteX3088" fmla="*/ 1793701 w 7802028"/>
              <a:gd name="connsiteY3088" fmla="*/ 273356 h 4651144"/>
              <a:gd name="connsiteX3089" fmla="*/ 1756199 w 7802028"/>
              <a:gd name="connsiteY3089" fmla="*/ 261448 h 4651144"/>
              <a:gd name="connsiteX3090" fmla="*/ 1743224 w 7802028"/>
              <a:gd name="connsiteY3090" fmla="*/ 261448 h 4651144"/>
              <a:gd name="connsiteX3091" fmla="*/ 1748556 w 7802028"/>
              <a:gd name="connsiteY3091" fmla="*/ 247762 h 4651144"/>
              <a:gd name="connsiteX3092" fmla="*/ 1739314 w 7802028"/>
              <a:gd name="connsiteY3092" fmla="*/ 234077 h 4651144"/>
              <a:gd name="connsiteX3093" fmla="*/ 1729361 w 7802028"/>
              <a:gd name="connsiteY3093" fmla="*/ 218436 h 4651144"/>
              <a:gd name="connsiteX3094" fmla="*/ 1721718 w 7802028"/>
              <a:gd name="connsiteY3094" fmla="*/ 218436 h 4651144"/>
              <a:gd name="connsiteX3095" fmla="*/ 1725628 w 7802028"/>
              <a:gd name="connsiteY3095" fmla="*/ 224835 h 4651144"/>
              <a:gd name="connsiteX3096" fmla="*/ 1725628 w 7802028"/>
              <a:gd name="connsiteY3096" fmla="*/ 236743 h 4651144"/>
              <a:gd name="connsiteX3097" fmla="*/ 1716386 w 7802028"/>
              <a:gd name="connsiteY3097" fmla="*/ 236743 h 4651144"/>
              <a:gd name="connsiteX3098" fmla="*/ 1702523 w 7802028"/>
              <a:gd name="connsiteY3098" fmla="*/ 210971 h 4651144"/>
              <a:gd name="connsiteX3099" fmla="*/ 1671774 w 7802028"/>
              <a:gd name="connsiteY3099" fmla="*/ 209194 h 4651144"/>
              <a:gd name="connsiteX3100" fmla="*/ 1647247 w 7802028"/>
              <a:gd name="connsiteY3100" fmla="*/ 169737 h 4651144"/>
              <a:gd name="connsiteX3101" fmla="*/ 1598725 w 7802028"/>
              <a:gd name="connsiteY3101" fmla="*/ 159606 h 4651144"/>
              <a:gd name="connsiteX3102" fmla="*/ 1621653 w 7802028"/>
              <a:gd name="connsiteY3102" fmla="*/ 178801 h 4651144"/>
              <a:gd name="connsiteX3103" fmla="*/ 1608679 w 7802028"/>
              <a:gd name="connsiteY3103" fmla="*/ 178801 h 4651144"/>
              <a:gd name="connsiteX3104" fmla="*/ 1579530 w 7802028"/>
              <a:gd name="connsiteY3104" fmla="*/ 187155 h 4651144"/>
              <a:gd name="connsiteX3105" fmla="*/ 1589483 w 7802028"/>
              <a:gd name="connsiteY3105" fmla="*/ 201907 h 4651144"/>
              <a:gd name="connsiteX3106" fmla="*/ 1610989 w 7802028"/>
              <a:gd name="connsiteY3106" fmla="*/ 201907 h 4651144"/>
              <a:gd name="connsiteX3107" fmla="*/ 1602458 w 7802028"/>
              <a:gd name="connsiteY3107" fmla="*/ 211149 h 4651144"/>
              <a:gd name="connsiteX3108" fmla="*/ 1581663 w 7802028"/>
              <a:gd name="connsiteY3108" fmla="*/ 204751 h 4651144"/>
              <a:gd name="connsiteX3109" fmla="*/ 1564067 w 7802028"/>
              <a:gd name="connsiteY3109" fmla="*/ 213993 h 4651144"/>
              <a:gd name="connsiteX3110" fmla="*/ 1597659 w 7802028"/>
              <a:gd name="connsiteY3110" fmla="*/ 234255 h 4651144"/>
              <a:gd name="connsiteX3111" fmla="*/ 1591083 w 7802028"/>
              <a:gd name="connsiteY3111" fmla="*/ 241364 h 4651144"/>
              <a:gd name="connsiteX3112" fmla="*/ 1870838 w 7802028"/>
              <a:gd name="connsiteY3112" fmla="*/ 1031396 h 4651144"/>
              <a:gd name="connsiteX3113" fmla="*/ 1865506 w 7802028"/>
              <a:gd name="connsiteY3113" fmla="*/ 1014866 h 4651144"/>
              <a:gd name="connsiteX3114" fmla="*/ 1811119 w 7802028"/>
              <a:gd name="connsiteY3114" fmla="*/ 978075 h 4651144"/>
              <a:gd name="connsiteX3115" fmla="*/ 1804187 w 7802028"/>
              <a:gd name="connsiteY3115" fmla="*/ 985540 h 4651144"/>
              <a:gd name="connsiteX3116" fmla="*/ 1792634 w 7802028"/>
              <a:gd name="connsiteY3116" fmla="*/ 959768 h 4651144"/>
              <a:gd name="connsiteX3117" fmla="*/ 1767396 w 7802028"/>
              <a:gd name="connsiteY3117" fmla="*/ 1014866 h 4651144"/>
              <a:gd name="connsiteX3118" fmla="*/ 1767396 w 7802028"/>
              <a:gd name="connsiteY3118" fmla="*/ 1028552 h 4651144"/>
              <a:gd name="connsiteX3119" fmla="*/ 1759753 w 7802028"/>
              <a:gd name="connsiteY3119" fmla="*/ 1040460 h 4651144"/>
              <a:gd name="connsiteX3120" fmla="*/ 1748201 w 7802028"/>
              <a:gd name="connsiteY3120" fmla="*/ 1058767 h 4651144"/>
              <a:gd name="connsiteX3121" fmla="*/ 1781259 w 7802028"/>
              <a:gd name="connsiteY3121" fmla="*/ 1058767 h 4651144"/>
              <a:gd name="connsiteX3122" fmla="*/ 1786591 w 7802028"/>
              <a:gd name="connsiteY3122" fmla="*/ 1077073 h 4651144"/>
              <a:gd name="connsiteX3123" fmla="*/ 1792812 w 7802028"/>
              <a:gd name="connsiteY3123" fmla="*/ 1069786 h 4651144"/>
              <a:gd name="connsiteX3124" fmla="*/ 1828892 w 7802028"/>
              <a:gd name="connsiteY3124" fmla="*/ 1035661 h 4651144"/>
              <a:gd name="connsiteX3125" fmla="*/ 1858041 w 7802028"/>
              <a:gd name="connsiteY3125" fmla="*/ 1058767 h 4651144"/>
              <a:gd name="connsiteX3126" fmla="*/ 1878658 w 7802028"/>
              <a:gd name="connsiteY3126" fmla="*/ 1058767 h 4651144"/>
              <a:gd name="connsiteX3127" fmla="*/ 1903896 w 7802028"/>
              <a:gd name="connsiteY3127" fmla="*/ 1048814 h 4651144"/>
              <a:gd name="connsiteX3128" fmla="*/ 1870838 w 7802028"/>
              <a:gd name="connsiteY3128" fmla="*/ 1031396 h 4651144"/>
              <a:gd name="connsiteX3129" fmla="*/ 2016580 w 7802028"/>
              <a:gd name="connsiteY3129" fmla="*/ 879965 h 4651144"/>
              <a:gd name="connsiteX3130" fmla="*/ 1969125 w 7802028"/>
              <a:gd name="connsiteY3130" fmla="*/ 879965 h 4651144"/>
              <a:gd name="connsiteX3131" fmla="*/ 1988320 w 7802028"/>
              <a:gd name="connsiteY3131" fmla="*/ 900227 h 4651144"/>
              <a:gd name="connsiteX3132" fmla="*/ 2016580 w 7802028"/>
              <a:gd name="connsiteY3132" fmla="*/ 879965 h 4651144"/>
              <a:gd name="connsiteX3133" fmla="*/ 1844177 w 7802028"/>
              <a:gd name="connsiteY3133" fmla="*/ 1083827 h 4651144"/>
              <a:gd name="connsiteX3134" fmla="*/ 1827293 w 7802028"/>
              <a:gd name="connsiteY3134" fmla="*/ 1106755 h 4651144"/>
              <a:gd name="connsiteX3135" fmla="*/ 1827293 w 7802028"/>
              <a:gd name="connsiteY3135" fmla="*/ 1118663 h 4651144"/>
              <a:gd name="connsiteX3136" fmla="*/ 1865683 w 7802028"/>
              <a:gd name="connsiteY3136" fmla="*/ 1087382 h 4651144"/>
              <a:gd name="connsiteX3137" fmla="*/ 1844177 w 7802028"/>
              <a:gd name="connsiteY3137" fmla="*/ 1083827 h 4651144"/>
              <a:gd name="connsiteX3138" fmla="*/ 1927002 w 7802028"/>
              <a:gd name="connsiteY3138" fmla="*/ 641090 h 4651144"/>
              <a:gd name="connsiteX3139" fmla="*/ 1955262 w 7802028"/>
              <a:gd name="connsiteY3139" fmla="*/ 631848 h 4651144"/>
              <a:gd name="connsiteX3140" fmla="*/ 1978190 w 7802028"/>
              <a:gd name="connsiteY3140" fmla="*/ 638246 h 4651144"/>
              <a:gd name="connsiteX3141" fmla="*/ 1992053 w 7802028"/>
              <a:gd name="connsiteY3141" fmla="*/ 623494 h 4651144"/>
              <a:gd name="connsiteX3142" fmla="*/ 1939976 w 7802028"/>
              <a:gd name="connsiteY3142" fmla="*/ 595056 h 4651144"/>
              <a:gd name="connsiteX3143" fmla="*/ 1901586 w 7802028"/>
              <a:gd name="connsiteY3143" fmla="*/ 587769 h 4651144"/>
              <a:gd name="connsiteX3144" fmla="*/ 1888433 w 7802028"/>
              <a:gd name="connsiteY3144" fmla="*/ 601633 h 4651144"/>
              <a:gd name="connsiteX3145" fmla="*/ 1903719 w 7802028"/>
              <a:gd name="connsiteY3145" fmla="*/ 621006 h 4651144"/>
              <a:gd name="connsiteX3146" fmla="*/ 1927002 w 7802028"/>
              <a:gd name="connsiteY3146" fmla="*/ 641090 h 4651144"/>
              <a:gd name="connsiteX3147" fmla="*/ 1909228 w 7802028"/>
              <a:gd name="connsiteY3147" fmla="*/ 1137148 h 4651144"/>
              <a:gd name="connsiteX3148" fmla="*/ 1923092 w 7802028"/>
              <a:gd name="connsiteY3148" fmla="*/ 1116886 h 4651144"/>
              <a:gd name="connsiteX3149" fmla="*/ 1897676 w 7802028"/>
              <a:gd name="connsiteY3149" fmla="*/ 1123285 h 4651144"/>
              <a:gd name="connsiteX3150" fmla="*/ 1909228 w 7802028"/>
              <a:gd name="connsiteY3150" fmla="*/ 1137148 h 4651144"/>
              <a:gd name="connsiteX3151" fmla="*/ 2049639 w 7802028"/>
              <a:gd name="connsiteY3151" fmla="*/ 873389 h 4651144"/>
              <a:gd name="connsiteX3152" fmla="*/ 2034354 w 7802028"/>
              <a:gd name="connsiteY3152" fmla="*/ 858637 h 4651144"/>
              <a:gd name="connsiteX3153" fmla="*/ 2024401 w 7802028"/>
              <a:gd name="connsiteY3153" fmla="*/ 867879 h 4651144"/>
              <a:gd name="connsiteX3154" fmla="*/ 2034354 w 7802028"/>
              <a:gd name="connsiteY3154" fmla="*/ 875167 h 4651144"/>
              <a:gd name="connsiteX3155" fmla="*/ 2049639 w 7802028"/>
              <a:gd name="connsiteY3155" fmla="*/ 873389 h 4651144"/>
              <a:gd name="connsiteX3156" fmla="*/ 1942287 w 7802028"/>
              <a:gd name="connsiteY3156" fmla="*/ 805495 h 4651144"/>
              <a:gd name="connsiteX3157" fmla="*/ 1924691 w 7802028"/>
              <a:gd name="connsiteY3157" fmla="*/ 826645 h 4651144"/>
              <a:gd name="connsiteX3158" fmla="*/ 1942287 w 7802028"/>
              <a:gd name="connsiteY3158" fmla="*/ 805495 h 4651144"/>
              <a:gd name="connsiteX3159" fmla="*/ 2107047 w 7802028"/>
              <a:gd name="connsiteY3159" fmla="*/ 720893 h 4651144"/>
              <a:gd name="connsiteX3160" fmla="*/ 2081809 w 7802028"/>
              <a:gd name="connsiteY3160" fmla="*/ 702408 h 4651144"/>
              <a:gd name="connsiteX3161" fmla="*/ 2062614 w 7802028"/>
              <a:gd name="connsiteY3161" fmla="*/ 702408 h 4651144"/>
              <a:gd name="connsiteX3162" fmla="*/ 2015158 w 7802028"/>
              <a:gd name="connsiteY3162" fmla="*/ 656553 h 4651144"/>
              <a:gd name="connsiteX3163" fmla="*/ 1957572 w 7802028"/>
              <a:gd name="connsiteY3163" fmla="*/ 642689 h 4651144"/>
              <a:gd name="connsiteX3164" fmla="*/ 1926824 w 7802028"/>
              <a:gd name="connsiteY3164" fmla="*/ 665617 h 4651144"/>
              <a:gd name="connsiteX3165" fmla="*/ 1909228 w 7802028"/>
              <a:gd name="connsiteY3165" fmla="*/ 656553 h 4651144"/>
              <a:gd name="connsiteX3166" fmla="*/ 1893943 w 7802028"/>
              <a:gd name="connsiteY3166" fmla="*/ 665617 h 4651144"/>
              <a:gd name="connsiteX3167" fmla="*/ 1893943 w 7802028"/>
              <a:gd name="connsiteY3167" fmla="*/ 647310 h 4651144"/>
              <a:gd name="connsiteX3168" fmla="*/ 1863373 w 7802028"/>
              <a:gd name="connsiteY3168" fmla="*/ 594879 h 4651144"/>
              <a:gd name="connsiteX3169" fmla="*/ 1781259 w 7802028"/>
              <a:gd name="connsiteY3169" fmla="*/ 640912 h 4651144"/>
              <a:gd name="connsiteX3170" fmla="*/ 1788902 w 7802028"/>
              <a:gd name="connsiteY3170" fmla="*/ 665617 h 4651144"/>
              <a:gd name="connsiteX3171" fmla="*/ 1773617 w 7802028"/>
              <a:gd name="connsiteY3171" fmla="*/ 684102 h 4651144"/>
              <a:gd name="connsiteX3172" fmla="*/ 1765974 w 7802028"/>
              <a:gd name="connsiteY3172" fmla="*/ 668461 h 4651144"/>
              <a:gd name="connsiteX3173" fmla="*/ 1765974 w 7802028"/>
              <a:gd name="connsiteY3173" fmla="*/ 651932 h 4651144"/>
              <a:gd name="connsiteX3174" fmla="*/ 1759753 w 7802028"/>
              <a:gd name="connsiteY3174" fmla="*/ 642689 h 4651144"/>
              <a:gd name="connsiteX3175" fmla="*/ 1792634 w 7802028"/>
              <a:gd name="connsiteY3175" fmla="*/ 594879 h 4651144"/>
              <a:gd name="connsiteX3176" fmla="*/ 1767396 w 7802028"/>
              <a:gd name="connsiteY3176" fmla="*/ 585637 h 4651144"/>
              <a:gd name="connsiteX3177" fmla="*/ 1706077 w 7802028"/>
              <a:gd name="connsiteY3177" fmla="*/ 619584 h 4651144"/>
              <a:gd name="connsiteX3178" fmla="*/ 1700745 w 7802028"/>
              <a:gd name="connsiteY3178" fmla="*/ 645355 h 4651144"/>
              <a:gd name="connsiteX3179" fmla="*/ 1685460 w 7802028"/>
              <a:gd name="connsiteY3179" fmla="*/ 686590 h 4651144"/>
              <a:gd name="connsiteX3180" fmla="*/ 1697013 w 7802028"/>
              <a:gd name="connsiteY3180" fmla="*/ 711473 h 4651144"/>
              <a:gd name="connsiteX3181" fmla="*/ 1739136 w 7802028"/>
              <a:gd name="connsiteY3181" fmla="*/ 720715 h 4651144"/>
              <a:gd name="connsiteX3182" fmla="*/ 1739136 w 7802028"/>
              <a:gd name="connsiteY3182" fmla="*/ 732623 h 4651144"/>
              <a:gd name="connsiteX3183" fmla="*/ 1704656 w 7802028"/>
              <a:gd name="connsiteY3183" fmla="*/ 729957 h 4651144"/>
              <a:gd name="connsiteX3184" fmla="*/ 1721540 w 7802028"/>
              <a:gd name="connsiteY3184" fmla="*/ 757506 h 4651144"/>
              <a:gd name="connsiteX3185" fmla="*/ 1758331 w 7802028"/>
              <a:gd name="connsiteY3185" fmla="*/ 757506 h 4651144"/>
              <a:gd name="connsiteX3186" fmla="*/ 1781259 w 7802028"/>
              <a:gd name="connsiteY3186" fmla="*/ 775991 h 4651144"/>
              <a:gd name="connsiteX3187" fmla="*/ 1897853 w 7802028"/>
              <a:gd name="connsiteY3187" fmla="*/ 775991 h 4651144"/>
              <a:gd name="connsiteX3188" fmla="*/ 1903896 w 7802028"/>
              <a:gd name="connsiteY3188" fmla="*/ 797141 h 4651144"/>
              <a:gd name="connsiteX3189" fmla="*/ 1939976 w 7802028"/>
              <a:gd name="connsiteY3189" fmla="*/ 762127 h 4651144"/>
              <a:gd name="connsiteX3190" fmla="*/ 1996674 w 7802028"/>
              <a:gd name="connsiteY3190" fmla="*/ 812782 h 4651144"/>
              <a:gd name="connsiteX3191" fmla="*/ 1978190 w 7802028"/>
              <a:gd name="connsiteY3191" fmla="*/ 824690 h 4651144"/>
              <a:gd name="connsiteX3192" fmla="*/ 1984410 w 7802028"/>
              <a:gd name="connsiteY3192" fmla="*/ 835709 h 4651144"/>
              <a:gd name="connsiteX3193" fmla="*/ 2008938 w 7802028"/>
              <a:gd name="connsiteY3193" fmla="*/ 824690 h 4651144"/>
              <a:gd name="connsiteX3194" fmla="*/ 2074166 w 7802028"/>
              <a:gd name="connsiteY3194" fmla="*/ 893651 h 4651144"/>
              <a:gd name="connsiteX3195" fmla="*/ 2051239 w 7802028"/>
              <a:gd name="connsiteY3195" fmla="*/ 934886 h 4651144"/>
              <a:gd name="connsiteX3196" fmla="*/ 2032043 w 7802028"/>
              <a:gd name="connsiteY3196" fmla="*/ 948749 h 4651144"/>
              <a:gd name="connsiteX3197" fmla="*/ 2045906 w 7802028"/>
              <a:gd name="connsiteY3197" fmla="*/ 967944 h 4651144"/>
              <a:gd name="connsiteX3198" fmla="*/ 2011426 w 7802028"/>
              <a:gd name="connsiteY3198" fmla="*/ 980741 h 4651144"/>
              <a:gd name="connsiteX3199" fmla="*/ 1978367 w 7802028"/>
              <a:gd name="connsiteY3199" fmla="*/ 980741 h 4651144"/>
              <a:gd name="connsiteX3200" fmla="*/ 1947797 w 7802028"/>
              <a:gd name="connsiteY3200" fmla="*/ 1005624 h 4651144"/>
              <a:gd name="connsiteX3201" fmla="*/ 1980678 w 7802028"/>
              <a:gd name="connsiteY3201" fmla="*/ 1031396 h 4651144"/>
              <a:gd name="connsiteX3202" fmla="*/ 2003783 w 7802028"/>
              <a:gd name="connsiteY3202" fmla="*/ 1017532 h 4651144"/>
              <a:gd name="connsiteX3203" fmla="*/ 2016758 w 7802028"/>
              <a:gd name="connsiteY3203" fmla="*/ 1023931 h 4651144"/>
              <a:gd name="connsiteX3204" fmla="*/ 2032043 w 7802028"/>
              <a:gd name="connsiteY3204" fmla="*/ 1010067 h 4651144"/>
              <a:gd name="connsiteX3205" fmla="*/ 2091940 w 7802028"/>
              <a:gd name="connsiteY3205" fmla="*/ 1056101 h 4651144"/>
              <a:gd name="connsiteX3206" fmla="*/ 2143305 w 7802028"/>
              <a:gd name="connsiteY3206" fmla="*/ 1097335 h 4651144"/>
              <a:gd name="connsiteX3207" fmla="*/ 2199292 w 7802028"/>
              <a:gd name="connsiteY3207" fmla="*/ 1118486 h 4651144"/>
              <a:gd name="connsiteX3208" fmla="*/ 2206934 w 7802028"/>
              <a:gd name="connsiteY3208" fmla="*/ 1129505 h 4651144"/>
              <a:gd name="connsiteX3209" fmla="*/ 2214577 w 7802028"/>
              <a:gd name="connsiteY3209" fmla="*/ 1118486 h 4651144"/>
              <a:gd name="connsiteX3210" fmla="*/ 2158590 w 7802028"/>
              <a:gd name="connsiteY3210" fmla="*/ 1054146 h 4651144"/>
              <a:gd name="connsiteX3211" fmla="*/ 2170143 w 7802028"/>
              <a:gd name="connsiteY3211" fmla="*/ 1054146 h 4651144"/>
              <a:gd name="connsiteX3212" fmla="*/ 2241415 w 7802028"/>
              <a:gd name="connsiteY3212" fmla="*/ 1090937 h 4651144"/>
              <a:gd name="connsiteX3213" fmla="*/ 2252790 w 7802028"/>
              <a:gd name="connsiteY3213" fmla="*/ 1054146 h 4651144"/>
              <a:gd name="connsiteX3214" fmla="*/ 2238927 w 7802028"/>
              <a:gd name="connsiteY3214" fmla="*/ 1032995 h 4651144"/>
              <a:gd name="connsiteX3215" fmla="*/ 2238927 w 7802028"/>
              <a:gd name="connsiteY3215" fmla="*/ 1014689 h 4651144"/>
              <a:gd name="connsiteX3216" fmla="*/ 2225952 w 7802028"/>
              <a:gd name="connsiteY3216" fmla="*/ 1014689 h 4651144"/>
              <a:gd name="connsiteX3217" fmla="*/ 2204446 w 7802028"/>
              <a:gd name="connsiteY3217" fmla="*/ 1003669 h 4651144"/>
              <a:gd name="connsiteX3218" fmla="*/ 2187561 w 7802028"/>
              <a:gd name="connsiteY3218" fmla="*/ 968655 h 4651144"/>
              <a:gd name="connsiteX3219" fmla="*/ 2177608 w 7802028"/>
              <a:gd name="connsiteY3219" fmla="*/ 968655 h 4651144"/>
              <a:gd name="connsiteX3220" fmla="*/ 2177608 w 7802028"/>
              <a:gd name="connsiteY3220" fmla="*/ 954970 h 4651144"/>
              <a:gd name="connsiteX3221" fmla="*/ 2189161 w 7802028"/>
              <a:gd name="connsiteY3221" fmla="*/ 954970 h 4651144"/>
              <a:gd name="connsiteX3222" fmla="*/ 2189161 w 7802028"/>
              <a:gd name="connsiteY3222" fmla="*/ 943950 h 4651144"/>
              <a:gd name="connsiteX3223" fmla="*/ 2173876 w 7802028"/>
              <a:gd name="connsiteY3223" fmla="*/ 942173 h 4651144"/>
              <a:gd name="connsiteX3224" fmla="*/ 2189161 w 7802028"/>
              <a:gd name="connsiteY3224" fmla="*/ 932042 h 4651144"/>
              <a:gd name="connsiteX3225" fmla="*/ 2265765 w 7802028"/>
              <a:gd name="connsiteY3225" fmla="*/ 994604 h 4651144"/>
              <a:gd name="connsiteX3226" fmla="*/ 2275718 w 7802028"/>
              <a:gd name="connsiteY3226" fmla="*/ 968833 h 4651144"/>
              <a:gd name="connsiteX3227" fmla="*/ 2292603 w 7802028"/>
              <a:gd name="connsiteY3227" fmla="*/ 957813 h 4651144"/>
              <a:gd name="connsiteX3228" fmla="*/ 2292603 w 7802028"/>
              <a:gd name="connsiteY3228" fmla="*/ 945727 h 4651144"/>
              <a:gd name="connsiteX3229" fmla="*/ 2315530 w 7802028"/>
              <a:gd name="connsiteY3229" fmla="*/ 930087 h 4651144"/>
              <a:gd name="connsiteX3230" fmla="*/ 2294735 w 7802028"/>
              <a:gd name="connsiteY3230" fmla="*/ 908936 h 4651144"/>
              <a:gd name="connsiteX3231" fmla="*/ 2280872 w 7802028"/>
              <a:gd name="connsiteY3231" fmla="*/ 904315 h 4651144"/>
              <a:gd name="connsiteX3232" fmla="*/ 2254034 w 7802028"/>
              <a:gd name="connsiteY3232" fmla="*/ 899694 h 4651144"/>
              <a:gd name="connsiteX3233" fmla="*/ 2237149 w 7802028"/>
              <a:gd name="connsiteY3233" fmla="*/ 867524 h 4651144"/>
              <a:gd name="connsiteX3234" fmla="*/ 2198759 w 7802028"/>
              <a:gd name="connsiteY3234" fmla="*/ 835354 h 4651144"/>
              <a:gd name="connsiteX3235" fmla="*/ 2177253 w 7802028"/>
              <a:gd name="connsiteY3235" fmla="*/ 828067 h 4651144"/>
              <a:gd name="connsiteX3236" fmla="*/ 2202491 w 7802028"/>
              <a:gd name="connsiteY3236" fmla="*/ 806916 h 4651144"/>
              <a:gd name="connsiteX3237" fmla="*/ 2190938 w 7802028"/>
              <a:gd name="connsiteY3237" fmla="*/ 798741 h 4651144"/>
              <a:gd name="connsiteX3238" fmla="*/ 2168010 w 7802028"/>
              <a:gd name="connsiteY3238" fmla="*/ 796963 h 4651144"/>
              <a:gd name="connsiteX3239" fmla="*/ 2194848 w 7802028"/>
              <a:gd name="connsiteY3239" fmla="*/ 784166 h 4651144"/>
              <a:gd name="connsiteX3240" fmla="*/ 2173342 w 7802028"/>
              <a:gd name="connsiteY3240" fmla="*/ 762127 h 4651144"/>
              <a:gd name="connsiteX3241" fmla="*/ 2160368 w 7802028"/>
              <a:gd name="connsiteY3241" fmla="*/ 762127 h 4651144"/>
              <a:gd name="connsiteX3242" fmla="*/ 2160368 w 7802028"/>
              <a:gd name="connsiteY3242" fmla="*/ 746487 h 4651144"/>
              <a:gd name="connsiteX3243" fmla="*/ 2107047 w 7802028"/>
              <a:gd name="connsiteY3243" fmla="*/ 720893 h 4651144"/>
              <a:gd name="connsiteX3244" fmla="*/ 1943709 w 7802028"/>
              <a:gd name="connsiteY3244" fmla="*/ 1067298 h 4651144"/>
              <a:gd name="connsiteX3245" fmla="*/ 1961305 w 7802028"/>
              <a:gd name="connsiteY3245" fmla="*/ 1067298 h 4651144"/>
              <a:gd name="connsiteX3246" fmla="*/ 1943709 w 7802028"/>
              <a:gd name="connsiteY3246" fmla="*/ 1067298 h 4651144"/>
              <a:gd name="connsiteX3247" fmla="*/ 1815740 w 7802028"/>
              <a:gd name="connsiteY3247" fmla="*/ 955147 h 4651144"/>
              <a:gd name="connsiteX3248" fmla="*/ 1831025 w 7802028"/>
              <a:gd name="connsiteY3248" fmla="*/ 969899 h 4651144"/>
              <a:gd name="connsiteX3249" fmla="*/ 1815740 w 7802028"/>
              <a:gd name="connsiteY3249" fmla="*/ 955147 h 4651144"/>
              <a:gd name="connsiteX3250" fmla="*/ 1675329 w 7802028"/>
              <a:gd name="connsiteY3250" fmla="*/ 140233 h 4651144"/>
              <a:gd name="connsiteX3251" fmla="*/ 1698257 w 7802028"/>
              <a:gd name="connsiteY3251" fmla="*/ 140233 h 4651144"/>
              <a:gd name="connsiteX3252" fmla="*/ 1676751 w 7802028"/>
              <a:gd name="connsiteY3252" fmla="*/ 155874 h 4651144"/>
              <a:gd name="connsiteX3253" fmla="*/ 1690437 w 7802028"/>
              <a:gd name="connsiteY3253" fmla="*/ 163161 h 4651144"/>
              <a:gd name="connsiteX3254" fmla="*/ 1721185 w 7802028"/>
              <a:gd name="connsiteY3254" fmla="*/ 146631 h 4651144"/>
              <a:gd name="connsiteX3255" fmla="*/ 1736470 w 7802028"/>
              <a:gd name="connsiteY3255" fmla="*/ 148586 h 4651144"/>
              <a:gd name="connsiteX3256" fmla="*/ 1689015 w 7802028"/>
              <a:gd name="connsiteY3256" fmla="*/ 177024 h 4651144"/>
              <a:gd name="connsiteX3257" fmla="*/ 1725095 w 7802028"/>
              <a:gd name="connsiteY3257" fmla="*/ 177024 h 4651144"/>
              <a:gd name="connsiteX3258" fmla="*/ 1704300 w 7802028"/>
              <a:gd name="connsiteY3258" fmla="*/ 187155 h 4651144"/>
              <a:gd name="connsiteX3259" fmla="*/ 1746601 w 7802028"/>
              <a:gd name="connsiteY3259" fmla="*/ 206350 h 4651144"/>
              <a:gd name="connsiteX3260" fmla="*/ 1763486 w 7802028"/>
              <a:gd name="connsiteY3260" fmla="*/ 197108 h 4651144"/>
              <a:gd name="connsiteX3261" fmla="*/ 1773439 w 7802028"/>
              <a:gd name="connsiteY3261" fmla="*/ 197108 h 4651144"/>
              <a:gd name="connsiteX3262" fmla="*/ 1804187 w 7802028"/>
              <a:gd name="connsiteY3262" fmla="*/ 215415 h 4651144"/>
              <a:gd name="connsiteX3263" fmla="*/ 1819472 w 7802028"/>
              <a:gd name="connsiteY3263" fmla="*/ 206172 h 4651144"/>
              <a:gd name="connsiteX3264" fmla="*/ 1846310 w 7802028"/>
              <a:gd name="connsiteY3264" fmla="*/ 213637 h 4651144"/>
              <a:gd name="connsiteX3265" fmla="*/ 1903896 w 7802028"/>
              <a:gd name="connsiteY3265" fmla="*/ 192487 h 4651144"/>
              <a:gd name="connsiteX3266" fmla="*/ 1915449 w 7802028"/>
              <a:gd name="connsiteY3266" fmla="*/ 192487 h 4651144"/>
              <a:gd name="connsiteX3267" fmla="*/ 1878658 w 7802028"/>
              <a:gd name="connsiteY3267" fmla="*/ 218081 h 4651144"/>
              <a:gd name="connsiteX3268" fmla="*/ 1840267 w 7802028"/>
              <a:gd name="connsiteY3268" fmla="*/ 218081 h 4651144"/>
              <a:gd name="connsiteX3269" fmla="*/ 1834935 w 7802028"/>
              <a:gd name="connsiteY3269" fmla="*/ 227323 h 4651144"/>
              <a:gd name="connsiteX3270" fmla="*/ 1863373 w 7802028"/>
              <a:gd name="connsiteY3270" fmla="*/ 255761 h 4651144"/>
              <a:gd name="connsiteX3271" fmla="*/ 1815917 w 7802028"/>
              <a:gd name="connsiteY3271" fmla="*/ 224479 h 4651144"/>
              <a:gd name="connsiteX3272" fmla="*/ 1775216 w 7802028"/>
              <a:gd name="connsiteY3272" fmla="*/ 222702 h 4651144"/>
              <a:gd name="connsiteX3273" fmla="*/ 1763664 w 7802028"/>
              <a:gd name="connsiteY3273" fmla="*/ 222702 h 4651144"/>
              <a:gd name="connsiteX3274" fmla="*/ 1775216 w 7802028"/>
              <a:gd name="connsiteY3274" fmla="*/ 233721 h 4651144"/>
              <a:gd name="connsiteX3275" fmla="*/ 1756021 w 7802028"/>
              <a:gd name="connsiteY3275" fmla="*/ 241009 h 4651144"/>
              <a:gd name="connsiteX3276" fmla="*/ 1808097 w 7802028"/>
              <a:gd name="connsiteY3276" fmla="*/ 286864 h 4651144"/>
              <a:gd name="connsiteX3277" fmla="*/ 1765974 w 7802028"/>
              <a:gd name="connsiteY3277" fmla="*/ 311569 h 4651144"/>
              <a:gd name="connsiteX3278" fmla="*/ 1743046 w 7802028"/>
              <a:gd name="connsiteY3278" fmla="*/ 341962 h 4651144"/>
              <a:gd name="connsiteX3279" fmla="*/ 1743046 w 7802028"/>
              <a:gd name="connsiteY3279" fmla="*/ 352981 h 4651144"/>
              <a:gd name="connsiteX3280" fmla="*/ 1754599 w 7802028"/>
              <a:gd name="connsiteY3280" fmla="*/ 352981 h 4651144"/>
              <a:gd name="connsiteX3281" fmla="*/ 1762242 w 7802028"/>
              <a:gd name="connsiteY3281" fmla="*/ 346583 h 4651144"/>
              <a:gd name="connsiteX3282" fmla="*/ 1773794 w 7802028"/>
              <a:gd name="connsiteY3282" fmla="*/ 346583 h 4651144"/>
              <a:gd name="connsiteX3283" fmla="*/ 1808275 w 7802028"/>
              <a:gd name="connsiteY3283" fmla="*/ 392439 h 4651144"/>
              <a:gd name="connsiteX3284" fmla="*/ 1794412 w 7802028"/>
              <a:gd name="connsiteY3284" fmla="*/ 392439 h 4651144"/>
              <a:gd name="connsiteX3285" fmla="*/ 1746956 w 7802028"/>
              <a:gd name="connsiteY3285" fmla="*/ 366667 h 4651144"/>
              <a:gd name="connsiteX3286" fmla="*/ 1727761 w 7802028"/>
              <a:gd name="connsiteY3286" fmla="*/ 375909 h 4651144"/>
              <a:gd name="connsiteX3287" fmla="*/ 1753177 w 7802028"/>
              <a:gd name="connsiteY3287" fmla="*/ 403458 h 4651144"/>
              <a:gd name="connsiteX3288" fmla="*/ 1697191 w 7802028"/>
              <a:gd name="connsiteY3288" fmla="*/ 440249 h 4651144"/>
              <a:gd name="connsiteX3289" fmla="*/ 1704833 w 7802028"/>
              <a:gd name="connsiteY3289" fmla="*/ 447536 h 4651144"/>
              <a:gd name="connsiteX3290" fmla="*/ 1714075 w 7802028"/>
              <a:gd name="connsiteY3290" fmla="*/ 438294 h 4651144"/>
              <a:gd name="connsiteX3291" fmla="*/ 1786769 w 7802028"/>
              <a:gd name="connsiteY3291" fmla="*/ 456601 h 4651144"/>
              <a:gd name="connsiteX3292" fmla="*/ 1809697 w 7802028"/>
              <a:gd name="connsiteY3292" fmla="*/ 447536 h 4651144"/>
              <a:gd name="connsiteX3293" fmla="*/ 1867283 w 7802028"/>
              <a:gd name="connsiteY3293" fmla="*/ 447536 h 4651144"/>
              <a:gd name="connsiteX3294" fmla="*/ 1892521 w 7802028"/>
              <a:gd name="connsiteY3294" fmla="*/ 461400 h 4651144"/>
              <a:gd name="connsiteX3295" fmla="*/ 1953840 w 7802028"/>
              <a:gd name="connsiteY3295" fmla="*/ 429230 h 4651144"/>
              <a:gd name="connsiteX3296" fmla="*/ 1942287 w 7802028"/>
              <a:gd name="connsiteY3296" fmla="*/ 421943 h 4651144"/>
              <a:gd name="connsiteX3297" fmla="*/ 1923092 w 7802028"/>
              <a:gd name="connsiteY3297" fmla="*/ 421943 h 4651144"/>
              <a:gd name="connsiteX3298" fmla="*/ 1955262 w 7802028"/>
              <a:gd name="connsiteY3298" fmla="*/ 378753 h 4651144"/>
              <a:gd name="connsiteX3299" fmla="*/ 1949930 w 7802028"/>
              <a:gd name="connsiteY3299" fmla="*/ 364890 h 4651144"/>
              <a:gd name="connsiteX3300" fmla="*/ 1988320 w 7802028"/>
              <a:gd name="connsiteY3300" fmla="*/ 364890 h 4651144"/>
              <a:gd name="connsiteX3301" fmla="*/ 2022801 w 7802028"/>
              <a:gd name="connsiteY3301" fmla="*/ 322767 h 4651144"/>
              <a:gd name="connsiteX3302" fmla="*/ 2000584 w 7802028"/>
              <a:gd name="connsiteY3302" fmla="*/ 300550 h 4651144"/>
              <a:gd name="connsiteX3303" fmla="*/ 2022801 w 7802028"/>
              <a:gd name="connsiteY3303" fmla="*/ 284020 h 4651144"/>
              <a:gd name="connsiteX3304" fmla="*/ 2001295 w 7802028"/>
              <a:gd name="connsiteY3304" fmla="*/ 284020 h 4651144"/>
              <a:gd name="connsiteX3305" fmla="*/ 2049639 w 7802028"/>
              <a:gd name="connsiteY3305" fmla="*/ 263759 h 4651144"/>
              <a:gd name="connsiteX3306" fmla="*/ 2089451 w 7802028"/>
              <a:gd name="connsiteY3306" fmla="*/ 260915 h 4651144"/>
              <a:gd name="connsiteX3307" fmla="*/ 2160723 w 7802028"/>
              <a:gd name="connsiteY3307" fmla="*/ 192131 h 4651144"/>
              <a:gd name="connsiteX3308" fmla="*/ 2248880 w 7802028"/>
              <a:gd name="connsiteY3308" fmla="*/ 147164 h 4651144"/>
              <a:gd name="connsiteX3309" fmla="*/ 2191294 w 7802028"/>
              <a:gd name="connsiteY3309" fmla="*/ 144321 h 4651144"/>
              <a:gd name="connsiteX3310" fmla="*/ 2300245 w 7802028"/>
              <a:gd name="connsiteY3310" fmla="*/ 109485 h 4651144"/>
              <a:gd name="connsiteX3311" fmla="*/ 2319441 w 7802028"/>
              <a:gd name="connsiteY3311" fmla="*/ 95799 h 4651144"/>
              <a:gd name="connsiteX3312" fmla="*/ 2269675 w 7802028"/>
              <a:gd name="connsiteY3312" fmla="*/ 72694 h 4651144"/>
              <a:gd name="connsiteX3313" fmla="*/ 2256522 w 7802028"/>
              <a:gd name="connsiteY3313" fmla="*/ 57231 h 4651144"/>
              <a:gd name="connsiteX3314" fmla="*/ 2242659 w 7802028"/>
              <a:gd name="connsiteY3314" fmla="*/ 49944 h 4651144"/>
              <a:gd name="connsiteX3315" fmla="*/ 2181341 w 7802028"/>
              <a:gd name="connsiteY3315" fmla="*/ 71094 h 4651144"/>
              <a:gd name="connsiteX3316" fmla="*/ 2195204 w 7802028"/>
              <a:gd name="connsiteY3316" fmla="*/ 60963 h 4651144"/>
              <a:gd name="connsiteX3317" fmla="*/ 2095495 w 7802028"/>
              <a:gd name="connsiteY3317" fmla="*/ 45322 h 4651144"/>
              <a:gd name="connsiteX3318" fmla="*/ 2073989 w 7802028"/>
              <a:gd name="connsiteY3318" fmla="*/ 45322 h 4651144"/>
              <a:gd name="connsiteX3319" fmla="*/ 2051061 w 7802028"/>
              <a:gd name="connsiteY3319" fmla="*/ 38924 h 4651144"/>
              <a:gd name="connsiteX3320" fmla="*/ 2026533 w 7802028"/>
              <a:gd name="connsiteY3320" fmla="*/ 54565 h 4651144"/>
              <a:gd name="connsiteX3321" fmla="*/ 1997385 w 7802028"/>
              <a:gd name="connsiteY3321" fmla="*/ 43545 h 4651144"/>
              <a:gd name="connsiteX3322" fmla="*/ 1988143 w 7802028"/>
              <a:gd name="connsiteY3322" fmla="*/ 49944 h 4651144"/>
              <a:gd name="connsiteX3323" fmla="*/ 1899986 w 7802028"/>
              <a:gd name="connsiteY3323" fmla="*/ 49944 h 4651144"/>
              <a:gd name="connsiteX3324" fmla="*/ 1882390 w 7802028"/>
              <a:gd name="connsiteY3324" fmla="*/ 61852 h 4651144"/>
              <a:gd name="connsiteX3325" fmla="*/ 1867105 w 7802028"/>
              <a:gd name="connsiteY3325" fmla="*/ 63629 h 4651144"/>
              <a:gd name="connsiteX3326" fmla="*/ 1828714 w 7802028"/>
              <a:gd name="connsiteY3326" fmla="*/ 105041 h 4651144"/>
              <a:gd name="connsiteX3327" fmla="*/ 1777349 w 7802028"/>
              <a:gd name="connsiteY3327" fmla="*/ 84957 h 4651144"/>
              <a:gd name="connsiteX3328" fmla="*/ 1746779 w 7802028"/>
              <a:gd name="connsiteY3328" fmla="*/ 105041 h 4651144"/>
              <a:gd name="connsiteX3329" fmla="*/ 1740558 w 7802028"/>
              <a:gd name="connsiteY3329" fmla="*/ 112506 h 4651144"/>
              <a:gd name="connsiteX3330" fmla="*/ 1723673 w 7802028"/>
              <a:gd name="connsiteY3330" fmla="*/ 112506 h 4651144"/>
              <a:gd name="connsiteX3331" fmla="*/ 1646892 w 7802028"/>
              <a:gd name="connsiteY3331" fmla="*/ 146454 h 4651144"/>
              <a:gd name="connsiteX3332" fmla="*/ 1663776 w 7802028"/>
              <a:gd name="connsiteY3332" fmla="*/ 146454 h 4651144"/>
              <a:gd name="connsiteX3333" fmla="*/ 1675329 w 7802028"/>
              <a:gd name="connsiteY3333" fmla="*/ 140233 h 4651144"/>
              <a:gd name="connsiteX3334" fmla="*/ 3172924 w 7802028"/>
              <a:gd name="connsiteY3334" fmla="*/ 763194 h 4651144"/>
              <a:gd name="connsiteX3335" fmla="*/ 3088500 w 7802028"/>
              <a:gd name="connsiteY3335" fmla="*/ 732979 h 4651144"/>
              <a:gd name="connsiteX3336" fmla="*/ 3105384 w 7802028"/>
              <a:gd name="connsiteY3336" fmla="*/ 721070 h 4651144"/>
              <a:gd name="connsiteX3337" fmla="*/ 3097742 w 7802028"/>
              <a:gd name="connsiteY3337" fmla="*/ 698143 h 4651144"/>
              <a:gd name="connsiteX3338" fmla="*/ 3109294 w 7802028"/>
              <a:gd name="connsiteY3338" fmla="*/ 698143 h 4651144"/>
              <a:gd name="connsiteX3339" fmla="*/ 3169191 w 7802028"/>
              <a:gd name="connsiteY3339" fmla="*/ 743998 h 4651144"/>
              <a:gd name="connsiteX3340" fmla="*/ 3189986 w 7802028"/>
              <a:gd name="connsiteY3340" fmla="*/ 732979 h 4651144"/>
              <a:gd name="connsiteX3341" fmla="*/ 3113205 w 7802028"/>
              <a:gd name="connsiteY3341" fmla="*/ 632025 h 4651144"/>
              <a:gd name="connsiteX3342" fmla="*/ 3113205 w 7802028"/>
              <a:gd name="connsiteY3342" fmla="*/ 618162 h 4651144"/>
              <a:gd name="connsiteX3343" fmla="*/ 3123158 w 7802028"/>
              <a:gd name="connsiteY3343" fmla="*/ 618162 h 4651144"/>
              <a:gd name="connsiteX3344" fmla="*/ 3165459 w 7802028"/>
              <a:gd name="connsiteY3344" fmla="*/ 659574 h 4651144"/>
              <a:gd name="connsiteX3345" fmla="*/ 3176834 w 7802028"/>
              <a:gd name="connsiteY3345" fmla="*/ 633803 h 4651144"/>
              <a:gd name="connsiteX3346" fmla="*/ 3134710 w 7802028"/>
              <a:gd name="connsiteY3346" fmla="*/ 592390 h 4651144"/>
              <a:gd name="connsiteX3347" fmla="*/ 3146263 w 7802028"/>
              <a:gd name="connsiteY3347" fmla="*/ 592390 h 4651144"/>
              <a:gd name="connsiteX3348" fmla="*/ 3169191 w 7802028"/>
              <a:gd name="connsiteY3348" fmla="*/ 613541 h 4651144"/>
              <a:gd name="connsiteX3349" fmla="*/ 3211314 w 7802028"/>
              <a:gd name="connsiteY3349" fmla="*/ 578527 h 4651144"/>
              <a:gd name="connsiteX3350" fmla="*/ 3203672 w 7802028"/>
              <a:gd name="connsiteY3350" fmla="*/ 564664 h 4651144"/>
              <a:gd name="connsiteX3351" fmla="*/ 3238152 w 7802028"/>
              <a:gd name="connsiteY3351" fmla="*/ 539959 h 4651144"/>
              <a:gd name="connsiteX3352" fmla="*/ 3207582 w 7802028"/>
              <a:gd name="connsiteY3352" fmla="*/ 521652 h 4651144"/>
              <a:gd name="connsiteX3353" fmla="*/ 3232109 w 7802028"/>
              <a:gd name="connsiteY3353" fmla="*/ 509566 h 4651144"/>
              <a:gd name="connsiteX3354" fmla="*/ 3232109 w 7802028"/>
              <a:gd name="connsiteY3354" fmla="*/ 489482 h 4651144"/>
              <a:gd name="connsiteX3355" fmla="*/ 3220556 w 7802028"/>
              <a:gd name="connsiteY3355" fmla="*/ 450025 h 4651144"/>
              <a:gd name="connsiteX3356" fmla="*/ 3196029 w 7802028"/>
              <a:gd name="connsiteY3356" fmla="*/ 434384 h 4651144"/>
              <a:gd name="connsiteX3357" fmla="*/ 3211314 w 7802028"/>
              <a:gd name="connsiteY3357" fmla="*/ 420521 h 4651144"/>
              <a:gd name="connsiteX3358" fmla="*/ 3264990 w 7802028"/>
              <a:gd name="connsiteY3358" fmla="*/ 406835 h 4651144"/>
              <a:gd name="connsiteX3359" fmla="*/ 3231931 w 7802028"/>
              <a:gd name="connsiteY3359" fmla="*/ 374665 h 4651144"/>
              <a:gd name="connsiteX3360" fmla="*/ 3245617 w 7802028"/>
              <a:gd name="connsiteY3360" fmla="*/ 368978 h 4651144"/>
              <a:gd name="connsiteX3361" fmla="*/ 3214869 w 7802028"/>
              <a:gd name="connsiteY3361" fmla="*/ 351560 h 4651144"/>
              <a:gd name="connsiteX3362" fmla="*/ 3191941 w 7802028"/>
              <a:gd name="connsiteY3362" fmla="*/ 351560 h 4651144"/>
              <a:gd name="connsiteX3363" fmla="*/ 3204916 w 7802028"/>
              <a:gd name="connsiteY3363" fmla="*/ 312102 h 4651144"/>
              <a:gd name="connsiteX3364" fmla="*/ 3235486 w 7802028"/>
              <a:gd name="connsiteY3364" fmla="*/ 273534 h 4651144"/>
              <a:gd name="connsiteX3365" fmla="*/ 3235486 w 7802028"/>
              <a:gd name="connsiteY3365" fmla="*/ 259848 h 4651144"/>
              <a:gd name="connsiteX3366" fmla="*/ 3269967 w 7802028"/>
              <a:gd name="connsiteY3366" fmla="*/ 236743 h 4651144"/>
              <a:gd name="connsiteX3367" fmla="*/ 3269967 w 7802028"/>
              <a:gd name="connsiteY3367" fmla="*/ 224835 h 4651144"/>
              <a:gd name="connsiteX3368" fmla="*/ 3304447 w 7802028"/>
              <a:gd name="connsiteY3368" fmla="*/ 195508 h 4651144"/>
              <a:gd name="connsiteX3369" fmla="*/ 3288451 w 7802028"/>
              <a:gd name="connsiteY3369" fmla="*/ 195508 h 4651144"/>
              <a:gd name="connsiteX3370" fmla="*/ 3364344 w 7802028"/>
              <a:gd name="connsiteY3370" fmla="*/ 158717 h 4651144"/>
              <a:gd name="connsiteX3371" fmla="*/ 3383539 w 7802028"/>
              <a:gd name="connsiteY3371" fmla="*/ 137567 h 4651144"/>
              <a:gd name="connsiteX3372" fmla="*/ 3337506 w 7802028"/>
              <a:gd name="connsiteY3372" fmla="*/ 105397 h 4651144"/>
              <a:gd name="connsiteX3373" fmla="*/ 3322221 w 7802028"/>
              <a:gd name="connsiteY3373" fmla="*/ 117305 h 4651144"/>
              <a:gd name="connsiteX3374" fmla="*/ 3285430 w 7802028"/>
              <a:gd name="connsiteY3374" fmla="*/ 117305 h 4651144"/>
              <a:gd name="connsiteX3375" fmla="*/ 3256992 w 7802028"/>
              <a:gd name="connsiteY3375" fmla="*/ 135789 h 4651144"/>
              <a:gd name="connsiteX3376" fmla="*/ 3239396 w 7802028"/>
              <a:gd name="connsiteY3376" fmla="*/ 133123 h 4651144"/>
              <a:gd name="connsiteX3377" fmla="*/ 3188031 w 7802028"/>
              <a:gd name="connsiteY3377" fmla="*/ 133123 h 4651144"/>
              <a:gd name="connsiteX3378" fmla="*/ 3117115 w 7802028"/>
              <a:gd name="connsiteY3378" fmla="*/ 211149 h 4651144"/>
              <a:gd name="connsiteX3379" fmla="*/ 3168835 w 7802028"/>
              <a:gd name="connsiteY3379" fmla="*/ 131346 h 4651144"/>
              <a:gd name="connsiteX3380" fmla="*/ 3149640 w 7802028"/>
              <a:gd name="connsiteY3380" fmla="*/ 103797 h 4651144"/>
              <a:gd name="connsiteX3381" fmla="*/ 3059529 w 7802028"/>
              <a:gd name="connsiteY3381" fmla="*/ 156229 h 4651144"/>
              <a:gd name="connsiteX3382" fmla="*/ 3088322 w 7802028"/>
              <a:gd name="connsiteY3382" fmla="*/ 110196 h 4651144"/>
              <a:gd name="connsiteX3383" fmla="*/ 2932981 w 7802028"/>
              <a:gd name="connsiteY3383" fmla="*/ 110196 h 4651144"/>
              <a:gd name="connsiteX3384" fmla="*/ 3101296 w 7802028"/>
              <a:gd name="connsiteY3384" fmla="*/ 99176 h 4651144"/>
              <a:gd name="connsiteX3385" fmla="*/ 3178078 w 7802028"/>
              <a:gd name="connsiteY3385" fmla="*/ 62385 h 4651144"/>
              <a:gd name="connsiteX3386" fmla="*/ 3111250 w 7802028"/>
              <a:gd name="connsiteY3386" fmla="*/ 53320 h 4651144"/>
              <a:gd name="connsiteX3387" fmla="*/ 2996255 w 7802028"/>
              <a:gd name="connsiteY3387" fmla="*/ 0 h 4651144"/>
              <a:gd name="connsiteX3388" fmla="*/ 2884993 w 7802028"/>
              <a:gd name="connsiteY3388" fmla="*/ 0 h 4651144"/>
              <a:gd name="connsiteX3389" fmla="*/ 2779241 w 7802028"/>
              <a:gd name="connsiteY3389" fmla="*/ 25772 h 4651144"/>
              <a:gd name="connsiteX3390" fmla="*/ 2748493 w 7802028"/>
              <a:gd name="connsiteY3390" fmla="*/ 25772 h 4651144"/>
              <a:gd name="connsiteX3391" fmla="*/ 2748493 w 7802028"/>
              <a:gd name="connsiteY3391" fmla="*/ 36791 h 4651144"/>
              <a:gd name="connsiteX3392" fmla="*/ 2733207 w 7802028"/>
              <a:gd name="connsiteY3392" fmla="*/ 36791 h 4651144"/>
              <a:gd name="connsiteX3393" fmla="*/ 2685752 w 7802028"/>
              <a:gd name="connsiteY3393" fmla="*/ 30393 h 4651144"/>
              <a:gd name="connsiteX3394" fmla="*/ 2620523 w 7802028"/>
              <a:gd name="connsiteY3394" fmla="*/ 48699 h 4651144"/>
              <a:gd name="connsiteX3395" fmla="*/ 2635809 w 7802028"/>
              <a:gd name="connsiteY3395" fmla="*/ 62563 h 4651144"/>
              <a:gd name="connsiteX3396" fmla="*/ 2605061 w 7802028"/>
              <a:gd name="connsiteY3396" fmla="*/ 73582 h 4651144"/>
              <a:gd name="connsiteX3397" fmla="*/ 2648783 w 7802028"/>
              <a:gd name="connsiteY3397" fmla="*/ 110373 h 4651144"/>
              <a:gd name="connsiteX3398" fmla="*/ 2614303 w 7802028"/>
              <a:gd name="connsiteY3398" fmla="*/ 110373 h 4651144"/>
              <a:gd name="connsiteX3399" fmla="*/ 2545342 w 7802028"/>
              <a:gd name="connsiteY3399" fmla="*/ 78203 h 4651144"/>
              <a:gd name="connsiteX3400" fmla="*/ 2526146 w 7802028"/>
              <a:gd name="connsiteY3400" fmla="*/ 90112 h 4651144"/>
              <a:gd name="connsiteX3401" fmla="*/ 2532367 w 7802028"/>
              <a:gd name="connsiteY3401" fmla="*/ 110373 h 4651144"/>
              <a:gd name="connsiteX3402" fmla="*/ 2520814 w 7802028"/>
              <a:gd name="connsiteY3402" fmla="*/ 110373 h 4651144"/>
              <a:gd name="connsiteX3403" fmla="*/ 2484023 w 7802028"/>
              <a:gd name="connsiteY3403" fmla="*/ 87446 h 4651144"/>
              <a:gd name="connsiteX3404" fmla="*/ 2476380 w 7802028"/>
              <a:gd name="connsiteY3404" fmla="*/ 96688 h 4651144"/>
              <a:gd name="connsiteX3405" fmla="*/ 2480291 w 7802028"/>
              <a:gd name="connsiteY3405" fmla="*/ 115172 h 4651144"/>
              <a:gd name="connsiteX3406" fmla="*/ 2448121 w 7802028"/>
              <a:gd name="connsiteY3406" fmla="*/ 87623 h 4651144"/>
              <a:gd name="connsiteX3407" fmla="*/ 2390712 w 7802028"/>
              <a:gd name="connsiteY3407" fmla="*/ 108774 h 4651144"/>
              <a:gd name="connsiteX3408" fmla="*/ 2319441 w 7802028"/>
              <a:gd name="connsiteY3408" fmla="*/ 122459 h 4651144"/>
              <a:gd name="connsiteX3409" fmla="*/ 2288692 w 7802028"/>
              <a:gd name="connsiteY3409" fmla="*/ 168493 h 4651144"/>
              <a:gd name="connsiteX3410" fmla="*/ 2268786 w 7802028"/>
              <a:gd name="connsiteY3410" fmla="*/ 161028 h 4651144"/>
              <a:gd name="connsiteX3411" fmla="*/ 2192893 w 7802028"/>
              <a:gd name="connsiteY3411" fmla="*/ 211505 h 4651144"/>
              <a:gd name="connsiteX3412" fmla="*/ 2177608 w 7802028"/>
              <a:gd name="connsiteY3412" fmla="*/ 225368 h 4651144"/>
              <a:gd name="connsiteX3413" fmla="*/ 2235194 w 7802028"/>
              <a:gd name="connsiteY3413" fmla="*/ 243852 h 4651144"/>
              <a:gd name="connsiteX3414" fmla="*/ 2214577 w 7802028"/>
              <a:gd name="connsiteY3414" fmla="*/ 292552 h 4651144"/>
              <a:gd name="connsiteX3415" fmla="*/ 2149348 w 7802028"/>
              <a:gd name="connsiteY3415" fmla="*/ 298950 h 4651144"/>
              <a:gd name="connsiteX3416" fmla="*/ 2112557 w 7802028"/>
              <a:gd name="connsiteY3416" fmla="*/ 320101 h 4651144"/>
              <a:gd name="connsiteX3417" fmla="*/ 2068834 w 7802028"/>
              <a:gd name="connsiteY3417" fmla="*/ 344983 h 4651144"/>
              <a:gd name="connsiteX3418" fmla="*/ 2145438 w 7802028"/>
              <a:gd name="connsiteY3418" fmla="*/ 384441 h 4651144"/>
              <a:gd name="connsiteX3419" fmla="*/ 2172276 w 7802028"/>
              <a:gd name="connsiteY3419" fmla="*/ 384441 h 4651144"/>
              <a:gd name="connsiteX3420" fmla="*/ 2180096 w 7802028"/>
              <a:gd name="connsiteY3420" fmla="*/ 375376 h 4651144"/>
              <a:gd name="connsiteX3421" fmla="*/ 2210667 w 7802028"/>
              <a:gd name="connsiteY3421" fmla="*/ 375376 h 4651144"/>
              <a:gd name="connsiteX3422" fmla="*/ 2200714 w 7802028"/>
              <a:gd name="connsiteY3422" fmla="*/ 395638 h 4651144"/>
              <a:gd name="connsiteX3423" fmla="*/ 2156991 w 7802028"/>
              <a:gd name="connsiteY3423" fmla="*/ 395638 h 4651144"/>
              <a:gd name="connsiteX3424" fmla="*/ 2143305 w 7802028"/>
              <a:gd name="connsiteY3424" fmla="*/ 402925 h 4651144"/>
              <a:gd name="connsiteX3425" fmla="*/ 2124110 w 7802028"/>
              <a:gd name="connsiteY3425" fmla="*/ 402925 h 4651144"/>
              <a:gd name="connsiteX3426" fmla="*/ 2101004 w 7802028"/>
              <a:gd name="connsiteY3426" fmla="*/ 421232 h 4651144"/>
              <a:gd name="connsiteX3427" fmla="*/ 2127842 w 7802028"/>
              <a:gd name="connsiteY3427" fmla="*/ 421232 h 4651144"/>
              <a:gd name="connsiteX3428" fmla="*/ 2158590 w 7802028"/>
              <a:gd name="connsiteY3428" fmla="*/ 436872 h 4651144"/>
              <a:gd name="connsiteX3429" fmla="*/ 2143305 w 7802028"/>
              <a:gd name="connsiteY3429" fmla="*/ 451624 h 4651144"/>
              <a:gd name="connsiteX3430" fmla="*/ 2193071 w 7802028"/>
              <a:gd name="connsiteY3430" fmla="*/ 473663 h 4651144"/>
              <a:gd name="connsiteX3431" fmla="*/ 2203024 w 7802028"/>
              <a:gd name="connsiteY3431" fmla="*/ 470997 h 4651144"/>
              <a:gd name="connsiteX3432" fmla="*/ 2195382 w 7802028"/>
              <a:gd name="connsiteY3432" fmla="*/ 463533 h 4651144"/>
              <a:gd name="connsiteX3433" fmla="*/ 2210667 w 7802028"/>
              <a:gd name="connsiteY3433" fmla="*/ 459978 h 4651144"/>
              <a:gd name="connsiteX3434" fmla="*/ 2233595 w 7802028"/>
              <a:gd name="connsiteY3434" fmla="*/ 467265 h 4651144"/>
              <a:gd name="connsiteX3435" fmla="*/ 2258122 w 7802028"/>
              <a:gd name="connsiteY3435" fmla="*/ 455179 h 4651144"/>
              <a:gd name="connsiteX3436" fmla="*/ 2281050 w 7802028"/>
              <a:gd name="connsiteY3436" fmla="*/ 455179 h 4651144"/>
              <a:gd name="connsiteX3437" fmla="*/ 2442078 w 7802028"/>
              <a:gd name="connsiteY3437" fmla="*/ 614252 h 4651144"/>
              <a:gd name="connsiteX3438" fmla="*/ 2442078 w 7802028"/>
              <a:gd name="connsiteY3438" fmla="*/ 627937 h 4651144"/>
              <a:gd name="connsiteX3439" fmla="*/ 2461273 w 7802028"/>
              <a:gd name="connsiteY3439" fmla="*/ 643578 h 4651144"/>
              <a:gd name="connsiteX3440" fmla="*/ 2444388 w 7802028"/>
              <a:gd name="connsiteY3440" fmla="*/ 683035 h 4651144"/>
              <a:gd name="connsiteX3441" fmla="*/ 2465005 w 7802028"/>
              <a:gd name="connsiteY3441" fmla="*/ 698676 h 4651144"/>
              <a:gd name="connsiteX3442" fmla="*/ 2484201 w 7802028"/>
              <a:gd name="connsiteY3442" fmla="*/ 683035 h 4651144"/>
              <a:gd name="connsiteX3443" fmla="*/ 2540187 w 7802028"/>
              <a:gd name="connsiteY3443" fmla="*/ 735289 h 4651144"/>
              <a:gd name="connsiteX3444" fmla="*/ 2532545 w 7802028"/>
              <a:gd name="connsiteY3444" fmla="*/ 749153 h 4651144"/>
              <a:gd name="connsiteX3445" fmla="*/ 2486511 w 7802028"/>
              <a:gd name="connsiteY3445" fmla="*/ 735289 h 4651144"/>
              <a:gd name="connsiteX3446" fmla="*/ 2472648 w 7802028"/>
              <a:gd name="connsiteY3446" fmla="*/ 735289 h 4651144"/>
              <a:gd name="connsiteX3447" fmla="*/ 2555472 w 7802028"/>
              <a:gd name="connsiteY3447" fmla="*/ 774746 h 4651144"/>
              <a:gd name="connsiteX3448" fmla="*/ 2532545 w 7802028"/>
              <a:gd name="connsiteY3448" fmla="*/ 837309 h 4651144"/>
              <a:gd name="connsiteX3449" fmla="*/ 2511039 w 7802028"/>
              <a:gd name="connsiteY3449" fmla="*/ 839086 h 4651144"/>
              <a:gd name="connsiteX3450" fmla="*/ 2511039 w 7802028"/>
              <a:gd name="connsiteY3450" fmla="*/ 841042 h 4651144"/>
              <a:gd name="connsiteX3451" fmla="*/ 2480291 w 7802028"/>
              <a:gd name="connsiteY3451" fmla="*/ 891518 h 4651144"/>
              <a:gd name="connsiteX3452" fmla="*/ 2480291 w 7802028"/>
              <a:gd name="connsiteY3452" fmla="*/ 912846 h 4651144"/>
              <a:gd name="connsiteX3453" fmla="*/ 2495576 w 7802028"/>
              <a:gd name="connsiteY3453" fmla="*/ 912846 h 4651144"/>
              <a:gd name="connsiteX3454" fmla="*/ 2487933 w 7802028"/>
              <a:gd name="connsiteY3454" fmla="*/ 935774 h 4651144"/>
              <a:gd name="connsiteX3455" fmla="*/ 2513349 w 7802028"/>
              <a:gd name="connsiteY3455" fmla="*/ 988206 h 4651144"/>
              <a:gd name="connsiteX3456" fmla="*/ 2520992 w 7802028"/>
              <a:gd name="connsiteY3456" fmla="*/ 1018421 h 4651144"/>
              <a:gd name="connsiteX3457" fmla="*/ 2549252 w 7802028"/>
              <a:gd name="connsiteY3457" fmla="*/ 1021265 h 4651144"/>
              <a:gd name="connsiteX3458" fmla="*/ 2537699 w 7802028"/>
              <a:gd name="connsiteY3458" fmla="*/ 1038683 h 4651144"/>
              <a:gd name="connsiteX3459" fmla="*/ 2582133 w 7802028"/>
              <a:gd name="connsiteY3459" fmla="*/ 1121507 h 4651144"/>
              <a:gd name="connsiteX3460" fmla="*/ 2587465 w 7802028"/>
              <a:gd name="connsiteY3460" fmla="*/ 1139814 h 4651144"/>
              <a:gd name="connsiteX3461" fmla="*/ 2612881 w 7802028"/>
              <a:gd name="connsiteY3461" fmla="*/ 1165585 h 4651144"/>
              <a:gd name="connsiteX3462" fmla="*/ 2645051 w 7802028"/>
              <a:gd name="connsiteY3462" fmla="*/ 1153677 h 4651144"/>
              <a:gd name="connsiteX3463" fmla="*/ 2681842 w 7802028"/>
              <a:gd name="connsiteY3463" fmla="*/ 1195089 h 4651144"/>
              <a:gd name="connsiteX3464" fmla="*/ 2697127 w 7802028"/>
              <a:gd name="connsiteY3464" fmla="*/ 1188691 h 4651144"/>
              <a:gd name="connsiteX3465" fmla="*/ 2706369 w 7802028"/>
              <a:gd name="connsiteY3465" fmla="*/ 1197933 h 4651144"/>
              <a:gd name="connsiteX3466" fmla="*/ 2735518 w 7802028"/>
              <a:gd name="connsiteY3466" fmla="*/ 1139992 h 4651144"/>
              <a:gd name="connsiteX3467" fmla="*/ 2735518 w 7802028"/>
              <a:gd name="connsiteY3467" fmla="*/ 1089515 h 4651144"/>
              <a:gd name="connsiteX3468" fmla="*/ 2771420 w 7802028"/>
              <a:gd name="connsiteY3468" fmla="*/ 1041704 h 4651144"/>
              <a:gd name="connsiteX3469" fmla="*/ 2762356 w 7802028"/>
              <a:gd name="connsiteY3469" fmla="*/ 1020554 h 4651144"/>
              <a:gd name="connsiteX3470" fmla="*/ 2767688 w 7802028"/>
              <a:gd name="connsiteY3470" fmla="*/ 1009534 h 4651144"/>
              <a:gd name="connsiteX3471" fmla="*/ 2766266 w 7802028"/>
              <a:gd name="connsiteY3471" fmla="*/ 1000292 h 4651144"/>
              <a:gd name="connsiteX3472" fmla="*/ 2823674 w 7802028"/>
              <a:gd name="connsiteY3472" fmla="*/ 958880 h 4651144"/>
              <a:gd name="connsiteX3473" fmla="*/ 2839137 w 7802028"/>
              <a:gd name="connsiteY3473" fmla="*/ 935952 h 4651144"/>
              <a:gd name="connsiteX3474" fmla="*/ 2839137 w 7802028"/>
              <a:gd name="connsiteY3474" fmla="*/ 954259 h 4651144"/>
              <a:gd name="connsiteX3475" fmla="*/ 2850690 w 7802028"/>
              <a:gd name="connsiteY3475" fmla="*/ 954259 h 4651144"/>
              <a:gd name="connsiteX3476" fmla="*/ 2908098 w 7802028"/>
              <a:gd name="connsiteY3476" fmla="*/ 926710 h 4651144"/>
              <a:gd name="connsiteX3477" fmla="*/ 2934937 w 7802028"/>
              <a:gd name="connsiteY3477" fmla="*/ 880854 h 4651144"/>
              <a:gd name="connsiteX3478" fmla="*/ 2954132 w 7802028"/>
              <a:gd name="connsiteY3478" fmla="*/ 864147 h 4651144"/>
              <a:gd name="connsiteX3479" fmla="*/ 2969417 w 7802028"/>
              <a:gd name="connsiteY3479" fmla="*/ 848684 h 4651144"/>
              <a:gd name="connsiteX3480" fmla="*/ 3005497 w 7802028"/>
              <a:gd name="connsiteY3480" fmla="*/ 848684 h 4651144"/>
              <a:gd name="connsiteX3481" fmla="*/ 3084589 w 7802028"/>
              <a:gd name="connsiteY3481" fmla="*/ 825579 h 4651144"/>
              <a:gd name="connsiteX3482" fmla="*/ 3139687 w 7802028"/>
              <a:gd name="connsiteY3482" fmla="*/ 781500 h 4651144"/>
              <a:gd name="connsiteX3483" fmla="*/ 3172924 w 7802028"/>
              <a:gd name="connsiteY3483" fmla="*/ 763194 h 4651144"/>
              <a:gd name="connsiteX3484" fmla="*/ 2475136 w 7802028"/>
              <a:gd name="connsiteY3484" fmla="*/ 803539 h 4651144"/>
              <a:gd name="connsiteX3485" fmla="*/ 2492021 w 7802028"/>
              <a:gd name="connsiteY3485" fmla="*/ 803539 h 4651144"/>
              <a:gd name="connsiteX3486" fmla="*/ 2522591 w 7802028"/>
              <a:gd name="connsiteY3486" fmla="*/ 785233 h 4651144"/>
              <a:gd name="connsiteX3487" fmla="*/ 2476558 w 7802028"/>
              <a:gd name="connsiteY3487" fmla="*/ 753063 h 4651144"/>
              <a:gd name="connsiteX3488" fmla="*/ 2459673 w 7802028"/>
              <a:gd name="connsiteY3488" fmla="*/ 771369 h 4651144"/>
              <a:gd name="connsiteX3489" fmla="*/ 2475136 w 7802028"/>
              <a:gd name="connsiteY3489" fmla="*/ 803539 h 4651144"/>
              <a:gd name="connsiteX3490" fmla="*/ 2442966 w 7802028"/>
              <a:gd name="connsiteY3490" fmla="*/ 1521944 h 4651144"/>
              <a:gd name="connsiteX3491" fmla="*/ 2437634 w 7802028"/>
              <a:gd name="connsiteY3491" fmla="*/ 1512879 h 4651144"/>
              <a:gd name="connsiteX3492" fmla="*/ 2414529 w 7802028"/>
              <a:gd name="connsiteY3492" fmla="*/ 1540428 h 4651144"/>
              <a:gd name="connsiteX3493" fmla="*/ 2373117 w 7802028"/>
              <a:gd name="connsiteY3493" fmla="*/ 1615788 h 4651144"/>
              <a:gd name="connsiteX3494" fmla="*/ 2379159 w 7802028"/>
              <a:gd name="connsiteY3494" fmla="*/ 1620409 h 4651144"/>
              <a:gd name="connsiteX3495" fmla="*/ 2379159 w 7802028"/>
              <a:gd name="connsiteY3495" fmla="*/ 1625919 h 4651144"/>
              <a:gd name="connsiteX3496" fmla="*/ 2365474 w 7802028"/>
              <a:gd name="connsiteY3496" fmla="*/ 1643337 h 4651144"/>
              <a:gd name="connsiteX3497" fmla="*/ 2373117 w 7802028"/>
              <a:gd name="connsiteY3497" fmla="*/ 1652579 h 4651144"/>
              <a:gd name="connsiteX3498" fmla="*/ 2396933 w 7802028"/>
              <a:gd name="connsiteY3498" fmla="*/ 1647069 h 4651144"/>
              <a:gd name="connsiteX3499" fmla="*/ 2419861 w 7802028"/>
              <a:gd name="connsiteY3499" fmla="*/ 1653468 h 4651144"/>
              <a:gd name="connsiteX3500" fmla="*/ 2435146 w 7802028"/>
              <a:gd name="connsiteY3500" fmla="*/ 1649024 h 4651144"/>
              <a:gd name="connsiteX3501" fmla="*/ 2456652 w 7802028"/>
              <a:gd name="connsiteY3501" fmla="*/ 1652579 h 4651144"/>
              <a:gd name="connsiteX3502" fmla="*/ 2448298 w 7802028"/>
              <a:gd name="connsiteY3502" fmla="*/ 1667331 h 4651144"/>
              <a:gd name="connsiteX3503" fmla="*/ 2452919 w 7802028"/>
              <a:gd name="connsiteY3503" fmla="*/ 1667331 h 4651144"/>
              <a:gd name="connsiteX3504" fmla="*/ 2475136 w 7802028"/>
              <a:gd name="connsiteY3504" fmla="*/ 1642448 h 4651144"/>
              <a:gd name="connsiteX3505" fmla="*/ 2482779 w 7802028"/>
              <a:gd name="connsiteY3505" fmla="*/ 1667331 h 4651144"/>
              <a:gd name="connsiteX3506" fmla="*/ 2488822 w 7802028"/>
              <a:gd name="connsiteY3506" fmla="*/ 1669108 h 4651144"/>
              <a:gd name="connsiteX3507" fmla="*/ 2495754 w 7802028"/>
              <a:gd name="connsiteY3507" fmla="*/ 1680128 h 4651144"/>
              <a:gd name="connsiteX3508" fmla="*/ 2508017 w 7802028"/>
              <a:gd name="connsiteY3508" fmla="*/ 1658089 h 4651144"/>
              <a:gd name="connsiteX3509" fmla="*/ 2502685 w 7802028"/>
              <a:gd name="connsiteY3509" fmla="*/ 1638716 h 4651144"/>
              <a:gd name="connsiteX3510" fmla="*/ 2492732 w 7802028"/>
              <a:gd name="connsiteY3510" fmla="*/ 1644225 h 4651144"/>
              <a:gd name="connsiteX3511" fmla="*/ 2487400 w 7802028"/>
              <a:gd name="connsiteY3511" fmla="*/ 1629473 h 4651144"/>
              <a:gd name="connsiteX3512" fmla="*/ 2495043 w 7802028"/>
              <a:gd name="connsiteY3512" fmla="*/ 1615610 h 4651144"/>
              <a:gd name="connsiteX3513" fmla="*/ 2486511 w 7802028"/>
              <a:gd name="connsiteY3513" fmla="*/ 1618454 h 4651144"/>
              <a:gd name="connsiteX3514" fmla="*/ 2487222 w 7802028"/>
              <a:gd name="connsiteY3514" fmla="*/ 1588239 h 4651144"/>
              <a:gd name="connsiteX3515" fmla="*/ 2465005 w 7802028"/>
              <a:gd name="connsiteY3515" fmla="*/ 1588239 h 4651144"/>
              <a:gd name="connsiteX3516" fmla="*/ 2455763 w 7802028"/>
              <a:gd name="connsiteY3516" fmla="*/ 1591971 h 4651144"/>
              <a:gd name="connsiteX3517" fmla="*/ 2455763 w 7802028"/>
              <a:gd name="connsiteY3517" fmla="*/ 1587350 h 4651144"/>
              <a:gd name="connsiteX3518" fmla="*/ 2441900 w 7802028"/>
              <a:gd name="connsiteY3518" fmla="*/ 1587350 h 4651144"/>
              <a:gd name="connsiteX3519" fmla="*/ 2441900 w 7802028"/>
              <a:gd name="connsiteY3519" fmla="*/ 1578997 h 4651144"/>
              <a:gd name="connsiteX3520" fmla="*/ 2445810 w 7802028"/>
              <a:gd name="connsiteY3520" fmla="*/ 1574553 h 4651144"/>
              <a:gd name="connsiteX3521" fmla="*/ 2433546 w 7802028"/>
              <a:gd name="connsiteY3521" fmla="*/ 1569932 h 4651144"/>
              <a:gd name="connsiteX3522" fmla="*/ 2421994 w 7802028"/>
              <a:gd name="connsiteY3522" fmla="*/ 1577219 h 4651144"/>
              <a:gd name="connsiteX3523" fmla="*/ 2421994 w 7802028"/>
              <a:gd name="connsiteY3523" fmla="*/ 1569044 h 4651144"/>
              <a:gd name="connsiteX3524" fmla="*/ 2442966 w 7802028"/>
              <a:gd name="connsiteY3524" fmla="*/ 1521944 h 4651144"/>
              <a:gd name="connsiteX3525" fmla="*/ 1890033 w 7802028"/>
              <a:gd name="connsiteY3525" fmla="*/ 1476088 h 4651144"/>
              <a:gd name="connsiteX3526" fmla="*/ 1893765 w 7802028"/>
              <a:gd name="connsiteY3526" fmla="*/ 1476088 h 4651144"/>
              <a:gd name="connsiteX3527" fmla="*/ 1867638 w 7802028"/>
              <a:gd name="connsiteY3527" fmla="*/ 1460448 h 4651144"/>
              <a:gd name="connsiteX3528" fmla="*/ 1867638 w 7802028"/>
              <a:gd name="connsiteY3528" fmla="*/ 1466846 h 4651144"/>
              <a:gd name="connsiteX3529" fmla="*/ 1890033 w 7802028"/>
              <a:gd name="connsiteY3529" fmla="*/ 1476088 h 4651144"/>
              <a:gd name="connsiteX3530" fmla="*/ 894007 w 7802028"/>
              <a:gd name="connsiteY3530" fmla="*/ 1593749 h 4651144"/>
              <a:gd name="connsiteX3531" fmla="*/ 950704 w 7802028"/>
              <a:gd name="connsiteY3531" fmla="*/ 1627696 h 4651144"/>
              <a:gd name="connsiteX3532" fmla="*/ 957636 w 7802028"/>
              <a:gd name="connsiteY3532" fmla="*/ 1627696 h 4651144"/>
              <a:gd name="connsiteX3533" fmla="*/ 957636 w 7802028"/>
              <a:gd name="connsiteY3533" fmla="*/ 1619343 h 4651144"/>
              <a:gd name="connsiteX3534" fmla="*/ 886364 w 7802028"/>
              <a:gd name="connsiteY3534" fmla="*/ 1560512 h 4651144"/>
              <a:gd name="connsiteX3535" fmla="*/ 865569 w 7802028"/>
              <a:gd name="connsiteY3535" fmla="*/ 1547715 h 4651144"/>
              <a:gd name="connsiteX3536" fmla="*/ 854905 w 7802028"/>
              <a:gd name="connsiteY3536" fmla="*/ 1552337 h 4651144"/>
              <a:gd name="connsiteX3537" fmla="*/ 857926 w 7802028"/>
              <a:gd name="connsiteY3537" fmla="*/ 1552337 h 4651144"/>
              <a:gd name="connsiteX3538" fmla="*/ 869479 w 7802028"/>
              <a:gd name="connsiteY3538" fmla="*/ 1556069 h 4651144"/>
              <a:gd name="connsiteX3539" fmla="*/ 861837 w 7802028"/>
              <a:gd name="connsiteY3539" fmla="*/ 1564245 h 4651144"/>
              <a:gd name="connsiteX3540" fmla="*/ 901649 w 7802028"/>
              <a:gd name="connsiteY3540" fmla="*/ 1584507 h 4651144"/>
              <a:gd name="connsiteX3541" fmla="*/ 894007 w 7802028"/>
              <a:gd name="connsiteY3541" fmla="*/ 1593749 h 4651144"/>
              <a:gd name="connsiteX3542" fmla="*/ 779012 w 7802028"/>
              <a:gd name="connsiteY3542" fmla="*/ 1468801 h 4651144"/>
              <a:gd name="connsiteX3543" fmla="*/ 775102 w 7802028"/>
              <a:gd name="connsiteY3543" fmla="*/ 1457782 h 4651144"/>
              <a:gd name="connsiteX3544" fmla="*/ 775102 w 7802028"/>
              <a:gd name="connsiteY3544" fmla="*/ 1437520 h 4651144"/>
              <a:gd name="connsiteX3545" fmla="*/ 765149 w 7802028"/>
              <a:gd name="connsiteY3545" fmla="*/ 1449428 h 4651144"/>
              <a:gd name="connsiteX3546" fmla="*/ 769770 w 7802028"/>
              <a:gd name="connsiteY3546" fmla="*/ 1438408 h 4651144"/>
              <a:gd name="connsiteX3547" fmla="*/ 752174 w 7802028"/>
              <a:gd name="connsiteY3547" fmla="*/ 1432010 h 4651144"/>
              <a:gd name="connsiteX3548" fmla="*/ 752174 w 7802028"/>
              <a:gd name="connsiteY3548" fmla="*/ 1439475 h 4651144"/>
              <a:gd name="connsiteX3549" fmla="*/ 761416 w 7802028"/>
              <a:gd name="connsiteY3549" fmla="*/ 1456004 h 4651144"/>
              <a:gd name="connsiteX3550" fmla="*/ 773858 w 7802028"/>
              <a:gd name="connsiteY3550" fmla="*/ 1467912 h 4651144"/>
              <a:gd name="connsiteX3551" fmla="*/ 770836 w 7802028"/>
              <a:gd name="connsiteY3551" fmla="*/ 1478043 h 4651144"/>
              <a:gd name="connsiteX3552" fmla="*/ 781500 w 7802028"/>
              <a:gd name="connsiteY3552" fmla="*/ 1495461 h 4651144"/>
              <a:gd name="connsiteX3553" fmla="*/ 775280 w 7802028"/>
              <a:gd name="connsiteY3553" fmla="*/ 1478043 h 4651144"/>
              <a:gd name="connsiteX3554" fmla="*/ 779012 w 7802028"/>
              <a:gd name="connsiteY3554" fmla="*/ 1468801 h 4651144"/>
              <a:gd name="connsiteX3555" fmla="*/ 283665 w 7802028"/>
              <a:gd name="connsiteY3555" fmla="*/ 1307062 h 4651144"/>
              <a:gd name="connsiteX3556" fmla="*/ 283665 w 7802028"/>
              <a:gd name="connsiteY3556" fmla="*/ 1318082 h 4651144"/>
              <a:gd name="connsiteX3557" fmla="*/ 299839 w 7802028"/>
              <a:gd name="connsiteY3557" fmla="*/ 1330168 h 4651144"/>
              <a:gd name="connsiteX3558" fmla="*/ 329698 w 7802028"/>
              <a:gd name="connsiteY3558" fmla="*/ 1304396 h 4651144"/>
              <a:gd name="connsiteX3559" fmla="*/ 329698 w 7802028"/>
              <a:gd name="connsiteY3559" fmla="*/ 1293377 h 4651144"/>
              <a:gd name="connsiteX3560" fmla="*/ 320456 w 7802028"/>
              <a:gd name="connsiteY3560" fmla="*/ 1293377 h 4651144"/>
              <a:gd name="connsiteX3561" fmla="*/ 283665 w 7802028"/>
              <a:gd name="connsiteY3561" fmla="*/ 1307062 h 4651144"/>
              <a:gd name="connsiteX3562" fmla="*/ 2307888 w 7802028"/>
              <a:gd name="connsiteY3562" fmla="*/ 1596415 h 4651144"/>
              <a:gd name="connsiteX3563" fmla="*/ 2253501 w 7802028"/>
              <a:gd name="connsiteY3563" fmla="*/ 1574553 h 4651144"/>
              <a:gd name="connsiteX3564" fmla="*/ 2297224 w 7802028"/>
              <a:gd name="connsiteY3564" fmla="*/ 1602102 h 4651144"/>
              <a:gd name="connsiteX3565" fmla="*/ 2307888 w 7802028"/>
              <a:gd name="connsiteY3565" fmla="*/ 1596415 h 4651144"/>
              <a:gd name="connsiteX3566" fmla="*/ 2260433 w 7802028"/>
              <a:gd name="connsiteY3566" fmla="*/ 1673730 h 4651144"/>
              <a:gd name="connsiteX3567" fmla="*/ 2257411 w 7802028"/>
              <a:gd name="connsiteY3567" fmla="*/ 1680128 h 4651144"/>
              <a:gd name="connsiteX3568" fmla="*/ 2291181 w 7802028"/>
              <a:gd name="connsiteY3568" fmla="*/ 1704122 h 4651144"/>
              <a:gd name="connsiteX3569" fmla="*/ 2300423 w 7802028"/>
              <a:gd name="connsiteY3569" fmla="*/ 1693991 h 4651144"/>
              <a:gd name="connsiteX3570" fmla="*/ 2300423 w 7802028"/>
              <a:gd name="connsiteY3570" fmla="*/ 1688481 h 4651144"/>
              <a:gd name="connsiteX3571" fmla="*/ 2277495 w 7802028"/>
              <a:gd name="connsiteY3571" fmla="*/ 1688481 h 4651144"/>
              <a:gd name="connsiteX3572" fmla="*/ 2260433 w 7802028"/>
              <a:gd name="connsiteY3572" fmla="*/ 1673730 h 4651144"/>
              <a:gd name="connsiteX3573" fmla="*/ 2348589 w 7802028"/>
              <a:gd name="connsiteY3573" fmla="*/ 1703944 h 4651144"/>
              <a:gd name="connsiteX3574" fmla="*/ 2348589 w 7802028"/>
              <a:gd name="connsiteY3574" fmla="*/ 1697546 h 4651144"/>
              <a:gd name="connsiteX3575" fmla="*/ 2342546 w 7802028"/>
              <a:gd name="connsiteY3575" fmla="*/ 1683683 h 4651144"/>
              <a:gd name="connsiteX3576" fmla="*/ 2337214 w 7802028"/>
              <a:gd name="connsiteY3576" fmla="*/ 1674440 h 4651144"/>
              <a:gd name="connsiteX3577" fmla="*/ 2319618 w 7802028"/>
              <a:gd name="connsiteY3577" fmla="*/ 1705722 h 4651144"/>
              <a:gd name="connsiteX3578" fmla="*/ 2331882 w 7802028"/>
              <a:gd name="connsiteY3578" fmla="*/ 1715675 h 4651144"/>
              <a:gd name="connsiteX3579" fmla="*/ 2348589 w 7802028"/>
              <a:gd name="connsiteY3579" fmla="*/ 1703944 h 4651144"/>
              <a:gd name="connsiteX3580" fmla="*/ 32881 w 7802028"/>
              <a:gd name="connsiteY3580" fmla="*/ 1196867 h 4651144"/>
              <a:gd name="connsiteX3581" fmla="*/ 21328 w 7802028"/>
              <a:gd name="connsiteY3581" fmla="*/ 1203265 h 4651144"/>
              <a:gd name="connsiteX3582" fmla="*/ 9953 w 7802028"/>
              <a:gd name="connsiteY3582" fmla="*/ 1203265 h 4651144"/>
              <a:gd name="connsiteX3583" fmla="*/ 19195 w 7802028"/>
              <a:gd name="connsiteY3583" fmla="*/ 1212507 h 4651144"/>
              <a:gd name="connsiteX3584" fmla="*/ 44434 w 7802028"/>
              <a:gd name="connsiteY3584" fmla="*/ 1212507 h 4651144"/>
              <a:gd name="connsiteX3585" fmla="*/ 32881 w 7802028"/>
              <a:gd name="connsiteY3585" fmla="*/ 1196867 h 465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</a:cxnLst>
            <a:rect l="l" t="t" r="r" b="b"/>
            <a:pathLst>
              <a:path w="7802028" h="4651144">
                <a:moveTo>
                  <a:pt x="4750321" y="3411088"/>
                </a:moveTo>
                <a:lnTo>
                  <a:pt x="4750321" y="3424774"/>
                </a:lnTo>
                <a:cubicBezTo>
                  <a:pt x="4746410" y="3422996"/>
                  <a:pt x="4738768" y="3420152"/>
                  <a:pt x="4737168" y="3420152"/>
                </a:cubicBezTo>
                <a:cubicBezTo>
                  <a:pt x="4737168" y="3487159"/>
                  <a:pt x="4719573" y="3533192"/>
                  <a:pt x="4702688" y="3585446"/>
                </a:cubicBezTo>
                <a:cubicBezTo>
                  <a:pt x="4689002" y="3626858"/>
                  <a:pt x="4682071" y="3688354"/>
                  <a:pt x="4635326" y="3688354"/>
                </a:cubicBezTo>
                <a:cubicBezTo>
                  <a:pt x="4616131" y="3688354"/>
                  <a:pt x="4599246" y="3661694"/>
                  <a:pt x="4599246" y="3637878"/>
                </a:cubicBezTo>
                <a:cubicBezTo>
                  <a:pt x="4599246" y="3625970"/>
                  <a:pt x="4601557" y="3621348"/>
                  <a:pt x="4600846" y="3614950"/>
                </a:cubicBezTo>
                <a:cubicBezTo>
                  <a:pt x="4591604" y="3606596"/>
                  <a:pt x="4591604" y="3592022"/>
                  <a:pt x="4591604" y="3578159"/>
                </a:cubicBezTo>
                <a:cubicBezTo>
                  <a:pt x="4591604" y="3574604"/>
                  <a:pt x="4605467" y="3559674"/>
                  <a:pt x="4607066" y="3559674"/>
                </a:cubicBezTo>
                <a:cubicBezTo>
                  <a:pt x="4607066" y="3559674"/>
                  <a:pt x="4622352" y="3520217"/>
                  <a:pt x="4622352" y="3518440"/>
                </a:cubicBezTo>
                <a:cubicBezTo>
                  <a:pt x="4622352" y="3508309"/>
                  <a:pt x="4610799" y="3485381"/>
                  <a:pt x="4610799" y="3470629"/>
                </a:cubicBezTo>
                <a:cubicBezTo>
                  <a:pt x="4610799" y="3425662"/>
                  <a:pt x="4638348" y="3428328"/>
                  <a:pt x="4660565" y="3412865"/>
                </a:cubicBezTo>
                <a:cubicBezTo>
                  <a:pt x="4678160" y="3400957"/>
                  <a:pt x="4701977" y="3365943"/>
                  <a:pt x="4714240" y="3351192"/>
                </a:cubicBezTo>
                <a:cubicBezTo>
                  <a:pt x="4718151" y="3346570"/>
                  <a:pt x="4715663" y="3331107"/>
                  <a:pt x="4718862" y="3323643"/>
                </a:cubicBezTo>
                <a:cubicBezTo>
                  <a:pt x="4744811" y="3327375"/>
                  <a:pt x="4742500" y="3387094"/>
                  <a:pt x="4750321" y="3411088"/>
                </a:cubicBezTo>
                <a:close/>
                <a:moveTo>
                  <a:pt x="5389811" y="2815676"/>
                </a:moveTo>
                <a:cubicBezTo>
                  <a:pt x="5389811" y="2828473"/>
                  <a:pt x="5398165" y="2841448"/>
                  <a:pt x="5409006" y="2841448"/>
                </a:cubicBezTo>
                <a:cubicBezTo>
                  <a:pt x="5423403" y="2841448"/>
                  <a:pt x="5433356" y="2820297"/>
                  <a:pt x="5433356" y="2803768"/>
                </a:cubicBezTo>
                <a:cubicBezTo>
                  <a:pt x="5433356" y="2774442"/>
                  <a:pt x="5411139" y="2763244"/>
                  <a:pt x="5400297" y="2741383"/>
                </a:cubicBezTo>
                <a:cubicBezTo>
                  <a:pt x="5400475" y="2768754"/>
                  <a:pt x="5389811" y="2789016"/>
                  <a:pt x="5389811" y="2815676"/>
                </a:cubicBezTo>
                <a:close/>
                <a:moveTo>
                  <a:pt x="5958563" y="3135421"/>
                </a:moveTo>
                <a:cubicBezTo>
                  <a:pt x="5958563" y="3126179"/>
                  <a:pt x="5954830" y="3113382"/>
                  <a:pt x="5962473" y="3109650"/>
                </a:cubicBezTo>
                <a:lnTo>
                  <a:pt x="5962473" y="3070015"/>
                </a:lnTo>
                <a:cubicBezTo>
                  <a:pt x="5962473" y="3060773"/>
                  <a:pt x="5951631" y="3058107"/>
                  <a:pt x="5947010" y="3052597"/>
                </a:cubicBezTo>
                <a:cubicBezTo>
                  <a:pt x="5938656" y="3042466"/>
                  <a:pt x="5929414" y="3036956"/>
                  <a:pt x="5929414" y="3017583"/>
                </a:cubicBezTo>
                <a:cubicBezTo>
                  <a:pt x="5921061" y="3017583"/>
                  <a:pt x="5914840" y="3014917"/>
                  <a:pt x="5914840" y="3003009"/>
                </a:cubicBezTo>
                <a:lnTo>
                  <a:pt x="5917861" y="2993767"/>
                </a:lnTo>
                <a:cubicBezTo>
                  <a:pt x="5916262" y="2990034"/>
                  <a:pt x="5913951" y="2985413"/>
                  <a:pt x="5910930" y="2985413"/>
                </a:cubicBezTo>
                <a:lnTo>
                  <a:pt x="5904887" y="2985413"/>
                </a:lnTo>
                <a:cubicBezTo>
                  <a:pt x="5904887" y="2984524"/>
                  <a:pt x="5906309" y="2981681"/>
                  <a:pt x="5906309" y="2980970"/>
                </a:cubicBezTo>
                <a:cubicBezTo>
                  <a:pt x="5906309" y="2967106"/>
                  <a:pt x="5893334" y="2962485"/>
                  <a:pt x="5881781" y="2957864"/>
                </a:cubicBezTo>
                <a:cubicBezTo>
                  <a:pt x="5860275" y="2949511"/>
                  <a:pt x="5851922" y="2937602"/>
                  <a:pt x="5837347" y="2920184"/>
                </a:cubicBezTo>
                <a:cubicBezTo>
                  <a:pt x="5829705" y="2910942"/>
                  <a:pt x="5824373" y="2899922"/>
                  <a:pt x="5812820" y="2895479"/>
                </a:cubicBezTo>
                <a:cubicBezTo>
                  <a:pt x="5809799" y="2894591"/>
                  <a:pt x="5805888" y="2895479"/>
                  <a:pt x="5804466" y="2890858"/>
                </a:cubicBezTo>
                <a:cubicBezTo>
                  <a:pt x="5798246" y="2876284"/>
                  <a:pt x="5792914" y="2862421"/>
                  <a:pt x="5776029" y="2856022"/>
                </a:cubicBezTo>
                <a:lnTo>
                  <a:pt x="5750791" y="2856022"/>
                </a:lnTo>
                <a:cubicBezTo>
                  <a:pt x="5744570" y="2852290"/>
                  <a:pt x="5743148" y="2847669"/>
                  <a:pt x="5735506" y="2847669"/>
                </a:cubicBezTo>
                <a:lnTo>
                  <a:pt x="5730884" y="2847669"/>
                </a:lnTo>
                <a:lnTo>
                  <a:pt x="5730884" y="2854955"/>
                </a:lnTo>
                <a:cubicBezTo>
                  <a:pt x="5733195" y="2864198"/>
                  <a:pt x="5745459" y="2889969"/>
                  <a:pt x="5751679" y="2891747"/>
                </a:cubicBezTo>
                <a:cubicBezTo>
                  <a:pt x="5758611" y="2893524"/>
                  <a:pt x="5766253" y="2891747"/>
                  <a:pt x="5769275" y="2899922"/>
                </a:cubicBezTo>
                <a:cubicBezTo>
                  <a:pt x="5773896" y="2910942"/>
                  <a:pt x="5776207" y="2916452"/>
                  <a:pt x="5780828" y="2927471"/>
                </a:cubicBezTo>
                <a:cubicBezTo>
                  <a:pt x="5786160" y="2940268"/>
                  <a:pt x="5803756" y="2936714"/>
                  <a:pt x="5809265" y="2957864"/>
                </a:cubicBezTo>
                <a:cubicBezTo>
                  <a:pt x="5810865" y="2965329"/>
                  <a:pt x="5816019" y="2987190"/>
                  <a:pt x="5819930" y="2990034"/>
                </a:cubicBezTo>
                <a:cubicBezTo>
                  <a:pt x="5822240" y="2991812"/>
                  <a:pt x="5831482" y="2992878"/>
                  <a:pt x="5832193" y="2994655"/>
                </a:cubicBezTo>
                <a:cubicBezTo>
                  <a:pt x="5833793" y="2997321"/>
                  <a:pt x="5832193" y="3002831"/>
                  <a:pt x="5834504" y="3002831"/>
                </a:cubicBezTo>
                <a:cubicBezTo>
                  <a:pt x="5836814" y="3002831"/>
                  <a:pt x="5846057" y="3021138"/>
                  <a:pt x="5847478" y="3025759"/>
                </a:cubicBezTo>
                <a:cubicBezTo>
                  <a:pt x="5856010" y="3046909"/>
                  <a:pt x="5862053" y="3063439"/>
                  <a:pt x="5877338" y="3081745"/>
                </a:cubicBezTo>
                <a:cubicBezTo>
                  <a:pt x="5891024" y="3098275"/>
                  <a:pt x="5905064" y="3105739"/>
                  <a:pt x="5919461" y="3123158"/>
                </a:cubicBezTo>
                <a:cubicBezTo>
                  <a:pt x="5920172" y="3124046"/>
                  <a:pt x="5934035" y="3148040"/>
                  <a:pt x="5937945" y="3148040"/>
                </a:cubicBezTo>
                <a:cubicBezTo>
                  <a:pt x="5943278" y="3148218"/>
                  <a:pt x="5958563" y="3145552"/>
                  <a:pt x="5958563" y="3135421"/>
                </a:cubicBezTo>
                <a:close/>
                <a:moveTo>
                  <a:pt x="6030012" y="2973683"/>
                </a:moveTo>
                <a:cubicBezTo>
                  <a:pt x="6030012" y="2978304"/>
                  <a:pt x="6037655" y="3011362"/>
                  <a:pt x="6041387" y="3012251"/>
                </a:cubicBezTo>
                <a:cubicBezTo>
                  <a:pt x="6045297" y="3013140"/>
                  <a:pt x="6049741" y="3013140"/>
                  <a:pt x="6051340" y="3017761"/>
                </a:cubicBezTo>
                <a:cubicBezTo>
                  <a:pt x="6051340" y="3018649"/>
                  <a:pt x="6050629" y="3021493"/>
                  <a:pt x="6050629" y="3022382"/>
                </a:cubicBezTo>
                <a:cubicBezTo>
                  <a:pt x="6060582" y="3040866"/>
                  <a:pt x="6048319" y="3072859"/>
                  <a:pt x="6076756" y="3072859"/>
                </a:cubicBezTo>
                <a:cubicBezTo>
                  <a:pt x="6082977" y="3072859"/>
                  <a:pt x="6086709" y="3067171"/>
                  <a:pt x="6092930" y="3068237"/>
                </a:cubicBezTo>
                <a:cubicBezTo>
                  <a:pt x="6093463" y="3071792"/>
                  <a:pt x="6092930" y="3081923"/>
                  <a:pt x="6094352" y="3081923"/>
                </a:cubicBezTo>
                <a:cubicBezTo>
                  <a:pt x="6096663" y="3081923"/>
                  <a:pt x="6098085" y="3086544"/>
                  <a:pt x="6100395" y="3086544"/>
                </a:cubicBezTo>
                <a:cubicBezTo>
                  <a:pt x="6109637" y="3086544"/>
                  <a:pt x="6113370" y="3076413"/>
                  <a:pt x="6119590" y="3076413"/>
                </a:cubicBezTo>
                <a:cubicBezTo>
                  <a:pt x="6132565" y="3076413"/>
                  <a:pt x="6141096" y="3087255"/>
                  <a:pt x="6153360" y="3091165"/>
                </a:cubicBezTo>
                <a:cubicBezTo>
                  <a:pt x="6153360" y="3096675"/>
                  <a:pt x="6155671" y="3103962"/>
                  <a:pt x="6163313" y="3103962"/>
                </a:cubicBezTo>
                <a:cubicBezTo>
                  <a:pt x="6173266" y="3103962"/>
                  <a:pt x="6174866" y="3092942"/>
                  <a:pt x="6187130" y="3089210"/>
                </a:cubicBezTo>
                <a:cubicBezTo>
                  <a:pt x="6187130" y="3079079"/>
                  <a:pt x="6196372" y="3065394"/>
                  <a:pt x="6196372" y="3057929"/>
                </a:cubicBezTo>
                <a:cubicBezTo>
                  <a:pt x="6196372" y="3053308"/>
                  <a:pt x="6192640" y="3051530"/>
                  <a:pt x="6192640" y="3045132"/>
                </a:cubicBezTo>
                <a:cubicBezTo>
                  <a:pt x="6192640" y="3039622"/>
                  <a:pt x="6200282" y="3025759"/>
                  <a:pt x="6209524" y="3023982"/>
                </a:cubicBezTo>
                <a:cubicBezTo>
                  <a:pt x="6209524" y="3008341"/>
                  <a:pt x="6215745" y="3003009"/>
                  <a:pt x="6219655" y="2982569"/>
                </a:cubicBezTo>
                <a:lnTo>
                  <a:pt x="6223388" y="2973327"/>
                </a:lnTo>
                <a:cubicBezTo>
                  <a:pt x="6225698" y="2972438"/>
                  <a:pt x="6228897" y="2971550"/>
                  <a:pt x="6231030" y="2971550"/>
                </a:cubicBezTo>
                <a:cubicBezTo>
                  <a:pt x="6239384" y="2971550"/>
                  <a:pt x="6245604" y="2975993"/>
                  <a:pt x="6247915" y="2962308"/>
                </a:cubicBezTo>
                <a:cubicBezTo>
                  <a:pt x="6234052" y="2962308"/>
                  <a:pt x="6213434" y="2916452"/>
                  <a:pt x="6213434" y="2902589"/>
                </a:cubicBezTo>
                <a:cubicBezTo>
                  <a:pt x="6213434" y="2899922"/>
                  <a:pt x="6216456" y="2897079"/>
                  <a:pt x="6218767" y="2896190"/>
                </a:cubicBezTo>
                <a:cubicBezTo>
                  <a:pt x="6218056" y="2893346"/>
                  <a:pt x="6216456" y="2890680"/>
                  <a:pt x="6215745" y="2887837"/>
                </a:cubicBezTo>
                <a:cubicBezTo>
                  <a:pt x="6215745" y="2887837"/>
                  <a:pt x="6236540" y="2877706"/>
                  <a:pt x="6237962" y="2875040"/>
                </a:cubicBezTo>
                <a:cubicBezTo>
                  <a:pt x="6236540" y="2875040"/>
                  <a:pt x="6234940" y="2872374"/>
                  <a:pt x="6234940" y="2870419"/>
                </a:cubicBezTo>
                <a:cubicBezTo>
                  <a:pt x="6234940" y="2862243"/>
                  <a:pt x="6251825" y="2867752"/>
                  <a:pt x="6251825" y="2859399"/>
                </a:cubicBezTo>
                <a:cubicBezTo>
                  <a:pt x="6251825" y="2841092"/>
                  <a:pt x="6219655" y="2852112"/>
                  <a:pt x="6219655" y="2832739"/>
                </a:cubicBezTo>
                <a:cubicBezTo>
                  <a:pt x="6219655" y="2819053"/>
                  <a:pt x="6221077" y="2809811"/>
                  <a:pt x="6208103" y="2809811"/>
                </a:cubicBezTo>
                <a:cubicBezTo>
                  <a:pt x="6195839" y="2809811"/>
                  <a:pt x="6178954" y="2844647"/>
                  <a:pt x="6172733" y="2859399"/>
                </a:cubicBezTo>
                <a:cubicBezTo>
                  <a:pt x="6169712" y="2866864"/>
                  <a:pt x="6152116" y="2862243"/>
                  <a:pt x="6145184" y="2870419"/>
                </a:cubicBezTo>
                <a:cubicBezTo>
                  <a:pt x="6143585" y="2872374"/>
                  <a:pt x="6142874" y="2876995"/>
                  <a:pt x="6140386" y="2877883"/>
                </a:cubicBezTo>
                <a:cubicBezTo>
                  <a:pt x="6136653" y="2879661"/>
                  <a:pt x="6137364" y="2881616"/>
                  <a:pt x="6132743" y="2884282"/>
                </a:cubicBezTo>
                <a:cubicBezTo>
                  <a:pt x="6132743" y="2884282"/>
                  <a:pt x="6124389" y="2891747"/>
                  <a:pt x="6127411" y="2895301"/>
                </a:cubicBezTo>
                <a:cubicBezTo>
                  <a:pt x="6121190" y="2902589"/>
                  <a:pt x="6121190" y="2911831"/>
                  <a:pt x="6109815" y="2914674"/>
                </a:cubicBezTo>
                <a:cubicBezTo>
                  <a:pt x="6101462" y="2916452"/>
                  <a:pt x="6093641" y="2916452"/>
                  <a:pt x="6088309" y="2922850"/>
                </a:cubicBezTo>
                <a:cubicBezTo>
                  <a:pt x="6077645" y="2935825"/>
                  <a:pt x="6080666" y="2964263"/>
                  <a:pt x="6057028" y="2964263"/>
                </a:cubicBezTo>
                <a:cubicBezTo>
                  <a:pt x="6046186" y="2964440"/>
                  <a:pt x="6030012" y="2958042"/>
                  <a:pt x="6030012" y="2973683"/>
                </a:cubicBezTo>
                <a:close/>
                <a:moveTo>
                  <a:pt x="6299814" y="2984702"/>
                </a:moveTo>
                <a:cubicBezTo>
                  <a:pt x="6312966" y="2984702"/>
                  <a:pt x="6318298" y="2981147"/>
                  <a:pt x="6329140" y="2981147"/>
                </a:cubicBezTo>
                <a:cubicBezTo>
                  <a:pt x="6339093" y="2981147"/>
                  <a:pt x="6346025" y="2987368"/>
                  <a:pt x="6355978" y="2987368"/>
                </a:cubicBezTo>
                <a:cubicBezTo>
                  <a:pt x="6371263" y="2987368"/>
                  <a:pt x="6376773" y="2971905"/>
                  <a:pt x="6378906" y="2958042"/>
                </a:cubicBezTo>
                <a:cubicBezTo>
                  <a:pt x="6381216" y="2958042"/>
                  <a:pt x="6381927" y="2953421"/>
                  <a:pt x="6382638" y="2950577"/>
                </a:cubicBezTo>
                <a:lnTo>
                  <a:pt x="6378017" y="2950577"/>
                </a:lnTo>
                <a:cubicBezTo>
                  <a:pt x="6368775" y="2958042"/>
                  <a:pt x="6358111" y="2966218"/>
                  <a:pt x="6353490" y="2971905"/>
                </a:cubicBezTo>
                <a:lnTo>
                  <a:pt x="6347269" y="2971905"/>
                </a:lnTo>
                <a:lnTo>
                  <a:pt x="6293593" y="2960708"/>
                </a:lnTo>
                <a:cubicBezTo>
                  <a:pt x="6273687" y="2960708"/>
                  <a:pt x="6264444" y="2991100"/>
                  <a:pt x="6264444" y="3013140"/>
                </a:cubicBezTo>
                <a:cubicBezTo>
                  <a:pt x="6264444" y="3018649"/>
                  <a:pt x="6258223" y="3023270"/>
                  <a:pt x="6257513" y="3027003"/>
                </a:cubicBezTo>
                <a:cubicBezTo>
                  <a:pt x="6252181" y="3048153"/>
                  <a:pt x="6243827" y="3056507"/>
                  <a:pt x="6243827" y="3076591"/>
                </a:cubicBezTo>
                <a:cubicBezTo>
                  <a:pt x="6243827" y="3087611"/>
                  <a:pt x="6254491" y="3087611"/>
                  <a:pt x="6259112" y="3088499"/>
                </a:cubicBezTo>
                <a:lnTo>
                  <a:pt x="6259112" y="3132578"/>
                </a:lnTo>
                <a:cubicBezTo>
                  <a:pt x="6259112" y="3138087"/>
                  <a:pt x="6265155" y="3144486"/>
                  <a:pt x="6271376" y="3144486"/>
                </a:cubicBezTo>
                <a:cubicBezTo>
                  <a:pt x="6279907" y="3144486"/>
                  <a:pt x="6282929" y="3112316"/>
                  <a:pt x="6282929" y="3107872"/>
                </a:cubicBezTo>
                <a:cubicBezTo>
                  <a:pt x="6282929" y="3095964"/>
                  <a:pt x="6276175" y="3089566"/>
                  <a:pt x="6276175" y="3077480"/>
                </a:cubicBezTo>
                <a:cubicBezTo>
                  <a:pt x="6276175" y="3071081"/>
                  <a:pt x="6282218" y="3066460"/>
                  <a:pt x="6287728" y="3066460"/>
                </a:cubicBezTo>
                <a:cubicBezTo>
                  <a:pt x="6289861" y="3066460"/>
                  <a:pt x="6291460" y="3067349"/>
                  <a:pt x="6293770" y="3066460"/>
                </a:cubicBezTo>
                <a:lnTo>
                  <a:pt x="6290749" y="3085833"/>
                </a:lnTo>
                <a:cubicBezTo>
                  <a:pt x="6290749" y="3097741"/>
                  <a:pt x="6303013" y="3102363"/>
                  <a:pt x="6303013" y="3114271"/>
                </a:cubicBezTo>
                <a:cubicBezTo>
                  <a:pt x="6303013" y="3116937"/>
                  <a:pt x="6303724" y="3119781"/>
                  <a:pt x="6303013" y="3122624"/>
                </a:cubicBezTo>
                <a:lnTo>
                  <a:pt x="6312966" y="3122624"/>
                </a:lnTo>
                <a:cubicBezTo>
                  <a:pt x="6312966" y="3112493"/>
                  <a:pt x="6329851" y="3113560"/>
                  <a:pt x="6329851" y="3103429"/>
                </a:cubicBezTo>
                <a:cubicBezTo>
                  <a:pt x="6326829" y="3102540"/>
                  <a:pt x="6319187" y="3092409"/>
                  <a:pt x="6319187" y="3086900"/>
                </a:cubicBezTo>
                <a:cubicBezTo>
                  <a:pt x="6319187" y="3085122"/>
                  <a:pt x="6321498" y="3083345"/>
                  <a:pt x="6322208" y="3081390"/>
                </a:cubicBezTo>
                <a:cubicBezTo>
                  <a:pt x="6317765" y="3078546"/>
                  <a:pt x="6303013" y="3045665"/>
                  <a:pt x="6303013" y="3042821"/>
                </a:cubicBezTo>
                <a:cubicBezTo>
                  <a:pt x="6324341" y="3042821"/>
                  <a:pt x="6325941" y="3022560"/>
                  <a:pt x="6343714" y="3016161"/>
                </a:cubicBezTo>
                <a:lnTo>
                  <a:pt x="6343714" y="3008874"/>
                </a:lnTo>
                <a:cubicBezTo>
                  <a:pt x="6339093" y="3007985"/>
                  <a:pt x="6298392" y="3022560"/>
                  <a:pt x="6297681" y="3025403"/>
                </a:cubicBezTo>
                <a:lnTo>
                  <a:pt x="6299281" y="3021849"/>
                </a:lnTo>
                <a:cubicBezTo>
                  <a:pt x="6296081" y="3026470"/>
                  <a:pt x="6295371" y="3031091"/>
                  <a:pt x="6290749" y="3031091"/>
                </a:cubicBezTo>
                <a:cubicBezTo>
                  <a:pt x="6279197" y="3031091"/>
                  <a:pt x="6274753" y="3013673"/>
                  <a:pt x="6274753" y="2999810"/>
                </a:cubicBezTo>
                <a:cubicBezTo>
                  <a:pt x="6274575" y="2981147"/>
                  <a:pt x="6286839" y="2984702"/>
                  <a:pt x="6299814" y="2984702"/>
                </a:cubicBezTo>
                <a:close/>
                <a:moveTo>
                  <a:pt x="6152649" y="3217002"/>
                </a:moveTo>
                <a:cubicBezTo>
                  <a:pt x="6161891" y="3217002"/>
                  <a:pt x="6161003" y="3223400"/>
                  <a:pt x="6168645" y="3223400"/>
                </a:cubicBezTo>
                <a:cubicBezTo>
                  <a:pt x="6170245" y="3223400"/>
                  <a:pt x="6175577" y="3217002"/>
                  <a:pt x="6176999" y="3213447"/>
                </a:cubicBezTo>
                <a:cubicBezTo>
                  <a:pt x="6171667" y="3210781"/>
                  <a:pt x="6171667" y="3207937"/>
                  <a:pt x="6164735" y="3205093"/>
                </a:cubicBezTo>
                <a:cubicBezTo>
                  <a:pt x="6157803" y="3202427"/>
                  <a:pt x="6151760" y="3209892"/>
                  <a:pt x="6146429" y="3203316"/>
                </a:cubicBezTo>
                <a:cubicBezTo>
                  <a:pt x="6144829" y="3201539"/>
                  <a:pt x="6144829" y="3194962"/>
                  <a:pt x="6140208" y="3194962"/>
                </a:cubicBezTo>
                <a:cubicBezTo>
                  <a:pt x="6126522" y="3194962"/>
                  <a:pt x="6116569" y="3193007"/>
                  <a:pt x="6108216" y="3183054"/>
                </a:cubicBezTo>
                <a:cubicBezTo>
                  <a:pt x="6109815" y="3183943"/>
                  <a:pt x="6135764" y="3181277"/>
                  <a:pt x="6136653" y="3176656"/>
                </a:cubicBezTo>
                <a:lnTo>
                  <a:pt x="6130433" y="3176656"/>
                </a:lnTo>
                <a:lnTo>
                  <a:pt x="6107505" y="3180210"/>
                </a:lnTo>
                <a:cubicBezTo>
                  <a:pt x="6093641" y="3180210"/>
                  <a:pt x="6088309" y="3163681"/>
                  <a:pt x="6073024" y="3163681"/>
                </a:cubicBezTo>
                <a:cubicBezTo>
                  <a:pt x="6063959" y="3163681"/>
                  <a:pt x="6061649" y="3177544"/>
                  <a:pt x="6050096" y="3177544"/>
                </a:cubicBezTo>
                <a:cubicBezTo>
                  <a:pt x="6024858" y="3177544"/>
                  <a:pt x="6014905" y="3148218"/>
                  <a:pt x="5991799" y="3148218"/>
                </a:cubicBezTo>
                <a:cubicBezTo>
                  <a:pt x="5987178" y="3148218"/>
                  <a:pt x="5984157" y="3153728"/>
                  <a:pt x="5979535" y="3153728"/>
                </a:cubicBezTo>
                <a:cubicBezTo>
                  <a:pt x="5977225" y="3153728"/>
                  <a:pt x="5975625" y="3149996"/>
                  <a:pt x="5973314" y="3149996"/>
                </a:cubicBezTo>
                <a:cubicBezTo>
                  <a:pt x="5968694" y="3149996"/>
                  <a:pt x="5955008" y="3166525"/>
                  <a:pt x="5954119" y="3169369"/>
                </a:cubicBezTo>
                <a:cubicBezTo>
                  <a:pt x="5965672" y="3169369"/>
                  <a:pt x="5971893" y="3180388"/>
                  <a:pt x="5979358" y="3189453"/>
                </a:cubicBezTo>
                <a:cubicBezTo>
                  <a:pt x="5987000" y="3198695"/>
                  <a:pt x="5998553" y="3189453"/>
                  <a:pt x="6009928" y="3194074"/>
                </a:cubicBezTo>
                <a:cubicBezTo>
                  <a:pt x="6025391" y="3199406"/>
                  <a:pt x="6037655" y="3200472"/>
                  <a:pt x="6052229" y="3200472"/>
                </a:cubicBezTo>
                <a:cubicBezTo>
                  <a:pt x="6059872" y="3200472"/>
                  <a:pt x="6062182" y="3212380"/>
                  <a:pt x="6071424" y="3212380"/>
                </a:cubicBezTo>
                <a:cubicBezTo>
                  <a:pt x="6101284" y="3212380"/>
                  <a:pt x="6127411" y="3214158"/>
                  <a:pt x="6152649" y="3226244"/>
                </a:cubicBezTo>
                <a:cubicBezTo>
                  <a:pt x="6151938" y="3223578"/>
                  <a:pt x="6150339" y="3217002"/>
                  <a:pt x="6152649" y="3217002"/>
                </a:cubicBezTo>
                <a:close/>
                <a:moveTo>
                  <a:pt x="6313677" y="3229087"/>
                </a:moveTo>
                <a:cubicBezTo>
                  <a:pt x="6323630" y="3225533"/>
                  <a:pt x="6330384" y="3222689"/>
                  <a:pt x="6335894" y="3210781"/>
                </a:cubicBezTo>
                <a:cubicBezTo>
                  <a:pt x="6328962" y="3214335"/>
                  <a:pt x="6325230" y="3219845"/>
                  <a:pt x="6313677" y="3219845"/>
                </a:cubicBezTo>
                <a:cubicBezTo>
                  <a:pt x="6302124" y="3219845"/>
                  <a:pt x="6296792" y="3213447"/>
                  <a:pt x="6282929" y="3213447"/>
                </a:cubicBezTo>
                <a:cubicBezTo>
                  <a:pt x="6277597" y="3213447"/>
                  <a:pt x="6269066" y="3212558"/>
                  <a:pt x="6269066" y="3219845"/>
                </a:cubicBezTo>
                <a:cubicBezTo>
                  <a:pt x="6269066" y="3229976"/>
                  <a:pt x="6280618" y="3229087"/>
                  <a:pt x="6285951" y="3229087"/>
                </a:cubicBezTo>
                <a:lnTo>
                  <a:pt x="6313677" y="3229087"/>
                </a:lnTo>
                <a:close/>
                <a:moveTo>
                  <a:pt x="6230853" y="3214335"/>
                </a:moveTo>
                <a:cubicBezTo>
                  <a:pt x="6230853" y="3217179"/>
                  <a:pt x="6230142" y="3219134"/>
                  <a:pt x="6230142" y="3221800"/>
                </a:cubicBezTo>
                <a:cubicBezTo>
                  <a:pt x="6226409" y="3220023"/>
                  <a:pt x="6222499" y="3218246"/>
                  <a:pt x="6215567" y="3218246"/>
                </a:cubicBezTo>
                <a:cubicBezTo>
                  <a:pt x="6208636" y="3218246"/>
                  <a:pt x="6202415" y="3217357"/>
                  <a:pt x="6202415" y="3227310"/>
                </a:cubicBezTo>
                <a:cubicBezTo>
                  <a:pt x="6202415" y="3231043"/>
                  <a:pt x="6211657" y="3233709"/>
                  <a:pt x="6217700" y="3233709"/>
                </a:cubicBezTo>
                <a:cubicBezTo>
                  <a:pt x="6225343" y="3233709"/>
                  <a:pt x="6228542" y="3228199"/>
                  <a:pt x="6236185" y="3224466"/>
                </a:cubicBezTo>
                <a:lnTo>
                  <a:pt x="6242227" y="3228021"/>
                </a:lnTo>
                <a:lnTo>
                  <a:pt x="6249159" y="3228021"/>
                </a:lnTo>
                <a:cubicBezTo>
                  <a:pt x="6247560" y="3226244"/>
                  <a:pt x="6249159" y="3221623"/>
                  <a:pt x="6249159" y="3214158"/>
                </a:cubicBezTo>
                <a:lnTo>
                  <a:pt x="6230853" y="3214158"/>
                </a:lnTo>
                <a:close/>
                <a:moveTo>
                  <a:pt x="6274575" y="3240107"/>
                </a:moveTo>
                <a:lnTo>
                  <a:pt x="6266933" y="3240107"/>
                </a:lnTo>
                <a:cubicBezTo>
                  <a:pt x="6261600" y="3240107"/>
                  <a:pt x="6252358" y="3238330"/>
                  <a:pt x="6252358" y="3245795"/>
                </a:cubicBezTo>
                <a:cubicBezTo>
                  <a:pt x="6252358" y="3254859"/>
                  <a:pt x="6264800" y="3255748"/>
                  <a:pt x="6272265" y="3255748"/>
                </a:cubicBezTo>
                <a:cubicBezTo>
                  <a:pt x="6272265" y="3258414"/>
                  <a:pt x="6272976" y="3267656"/>
                  <a:pt x="6276886" y="3267656"/>
                </a:cubicBezTo>
                <a:lnTo>
                  <a:pt x="6280085" y="3267656"/>
                </a:lnTo>
                <a:cubicBezTo>
                  <a:pt x="6282396" y="3267656"/>
                  <a:pt x="6286128" y="3264101"/>
                  <a:pt x="6286128" y="3261257"/>
                </a:cubicBezTo>
                <a:cubicBezTo>
                  <a:pt x="6285951" y="3250238"/>
                  <a:pt x="6274575" y="3252904"/>
                  <a:pt x="6274575" y="3240107"/>
                </a:cubicBezTo>
                <a:close/>
                <a:moveTo>
                  <a:pt x="6191751" y="3213447"/>
                </a:moveTo>
                <a:lnTo>
                  <a:pt x="6184819" y="3213447"/>
                </a:lnTo>
                <a:lnTo>
                  <a:pt x="6184819" y="3222689"/>
                </a:lnTo>
                <a:cubicBezTo>
                  <a:pt x="6184819" y="3225355"/>
                  <a:pt x="6188730" y="3229087"/>
                  <a:pt x="6191040" y="3229087"/>
                </a:cubicBezTo>
                <a:cubicBezTo>
                  <a:pt x="6194773" y="3229087"/>
                  <a:pt x="6197972" y="3225533"/>
                  <a:pt x="6198860" y="3219845"/>
                </a:cubicBezTo>
                <a:cubicBezTo>
                  <a:pt x="6195661" y="3218068"/>
                  <a:pt x="6195661" y="3213447"/>
                  <a:pt x="6191751" y="3213447"/>
                </a:cubicBezTo>
                <a:close/>
                <a:moveTo>
                  <a:pt x="6381216" y="3242062"/>
                </a:moveTo>
                <a:cubicBezTo>
                  <a:pt x="6393480" y="3242062"/>
                  <a:pt x="6418719" y="3234597"/>
                  <a:pt x="6426538" y="3220912"/>
                </a:cubicBezTo>
                <a:cubicBezTo>
                  <a:pt x="6419607" y="3215580"/>
                  <a:pt x="6385838" y="3219134"/>
                  <a:pt x="6378195" y="3228377"/>
                </a:cubicBezTo>
                <a:cubicBezTo>
                  <a:pt x="6376773" y="3230154"/>
                  <a:pt x="6376773" y="3235664"/>
                  <a:pt x="6374462" y="3236552"/>
                </a:cubicBezTo>
                <a:cubicBezTo>
                  <a:pt x="6362910" y="3240996"/>
                  <a:pt x="6348335" y="3240996"/>
                  <a:pt x="6348335" y="3261257"/>
                </a:cubicBezTo>
                <a:cubicBezTo>
                  <a:pt x="6348335" y="3264990"/>
                  <a:pt x="6350646" y="3269611"/>
                  <a:pt x="6353668" y="3269611"/>
                </a:cubicBezTo>
                <a:cubicBezTo>
                  <a:pt x="6362021" y="3269611"/>
                  <a:pt x="6375173" y="3258592"/>
                  <a:pt x="6378906" y="3253971"/>
                </a:cubicBezTo>
                <a:cubicBezTo>
                  <a:pt x="6381216" y="3251127"/>
                  <a:pt x="6377306" y="3242062"/>
                  <a:pt x="6381216" y="3242062"/>
                </a:cubicBezTo>
                <a:close/>
                <a:moveTo>
                  <a:pt x="6592721" y="3149996"/>
                </a:moveTo>
                <a:cubicBezTo>
                  <a:pt x="6592721" y="3143597"/>
                  <a:pt x="6591299" y="3147330"/>
                  <a:pt x="6589699" y="3140042"/>
                </a:cubicBezTo>
                <a:cubicBezTo>
                  <a:pt x="6584367" y="3140753"/>
                  <a:pt x="6585078" y="3149107"/>
                  <a:pt x="6585078" y="3155683"/>
                </a:cubicBezTo>
                <a:cubicBezTo>
                  <a:pt x="6585078" y="3161015"/>
                  <a:pt x="6577436" y="3161904"/>
                  <a:pt x="6577436" y="3171146"/>
                </a:cubicBezTo>
                <a:cubicBezTo>
                  <a:pt x="6577436" y="3173990"/>
                  <a:pt x="6579746" y="3178611"/>
                  <a:pt x="6581879" y="3178611"/>
                </a:cubicBezTo>
                <a:cubicBezTo>
                  <a:pt x="6588100" y="3178611"/>
                  <a:pt x="6586500" y="3168480"/>
                  <a:pt x="6586500" y="3159238"/>
                </a:cubicBezTo>
                <a:cubicBezTo>
                  <a:pt x="6590410" y="3159238"/>
                  <a:pt x="6592721" y="3155683"/>
                  <a:pt x="6592721" y="3149996"/>
                </a:cubicBezTo>
                <a:close/>
                <a:moveTo>
                  <a:pt x="6403433" y="3080146"/>
                </a:moveTo>
                <a:cubicBezTo>
                  <a:pt x="6403433" y="3087611"/>
                  <a:pt x="6412498" y="3097564"/>
                  <a:pt x="6417119" y="3097564"/>
                </a:cubicBezTo>
                <a:cubicBezTo>
                  <a:pt x="6419429" y="3097564"/>
                  <a:pt x="6424939" y="3087433"/>
                  <a:pt x="6424939" y="3085656"/>
                </a:cubicBezTo>
                <a:cubicBezTo>
                  <a:pt x="6424939" y="3076591"/>
                  <a:pt x="6403433" y="3069126"/>
                  <a:pt x="6403433" y="3080146"/>
                </a:cubicBezTo>
                <a:close/>
                <a:moveTo>
                  <a:pt x="6443246" y="3080146"/>
                </a:moveTo>
                <a:cubicBezTo>
                  <a:pt x="6443246" y="3080146"/>
                  <a:pt x="6453910" y="3083878"/>
                  <a:pt x="6457109" y="3083878"/>
                </a:cubicBezTo>
                <a:lnTo>
                  <a:pt x="6474705" y="3083878"/>
                </a:lnTo>
                <a:cubicBezTo>
                  <a:pt x="6485369" y="3083878"/>
                  <a:pt x="6490701" y="3093120"/>
                  <a:pt x="6501543" y="3093120"/>
                </a:cubicBezTo>
                <a:cubicBezTo>
                  <a:pt x="6503143" y="3093120"/>
                  <a:pt x="6506164" y="3093120"/>
                  <a:pt x="6506164" y="3091343"/>
                </a:cubicBezTo>
                <a:cubicBezTo>
                  <a:pt x="6506164" y="3083878"/>
                  <a:pt x="6497810" y="3082101"/>
                  <a:pt x="6496922" y="3074814"/>
                </a:cubicBezTo>
                <a:lnTo>
                  <a:pt x="6494611" y="3075702"/>
                </a:lnTo>
                <a:cubicBezTo>
                  <a:pt x="6489990" y="3075702"/>
                  <a:pt x="6484658" y="3078368"/>
                  <a:pt x="6483236" y="3071970"/>
                </a:cubicBezTo>
                <a:lnTo>
                  <a:pt x="6448755" y="3071970"/>
                </a:lnTo>
                <a:cubicBezTo>
                  <a:pt x="6447156" y="3073925"/>
                  <a:pt x="6443246" y="3075702"/>
                  <a:pt x="6443246" y="3080146"/>
                </a:cubicBezTo>
                <a:close/>
                <a:moveTo>
                  <a:pt x="6440224" y="2934225"/>
                </a:moveTo>
                <a:cubicBezTo>
                  <a:pt x="6434004" y="2937958"/>
                  <a:pt x="6433292" y="2945245"/>
                  <a:pt x="6433292" y="2952710"/>
                </a:cubicBezTo>
                <a:cubicBezTo>
                  <a:pt x="6433292" y="2964796"/>
                  <a:pt x="6439335" y="2968350"/>
                  <a:pt x="6439335" y="2978304"/>
                </a:cubicBezTo>
                <a:lnTo>
                  <a:pt x="6439335" y="2990212"/>
                </a:lnTo>
                <a:cubicBezTo>
                  <a:pt x="6439335" y="2995722"/>
                  <a:pt x="6441646" y="3007630"/>
                  <a:pt x="6449288" y="3007630"/>
                </a:cubicBezTo>
                <a:cubicBezTo>
                  <a:pt x="6445379" y="3001231"/>
                  <a:pt x="6443957" y="2997499"/>
                  <a:pt x="6440935" y="2991989"/>
                </a:cubicBezTo>
                <a:lnTo>
                  <a:pt x="6440935" y="2985591"/>
                </a:lnTo>
                <a:cubicBezTo>
                  <a:pt x="6446978" y="2985591"/>
                  <a:pt x="6455509" y="2984702"/>
                  <a:pt x="6458531" y="2983813"/>
                </a:cubicBezTo>
                <a:cubicBezTo>
                  <a:pt x="6457820" y="2976526"/>
                  <a:pt x="6452310" y="2974571"/>
                  <a:pt x="6452310" y="2969950"/>
                </a:cubicBezTo>
                <a:cubicBezTo>
                  <a:pt x="6452310" y="2964618"/>
                  <a:pt x="6459953" y="2963552"/>
                  <a:pt x="6459953" y="2958042"/>
                </a:cubicBezTo>
                <a:cubicBezTo>
                  <a:pt x="6446978" y="2954309"/>
                  <a:pt x="6441646" y="2947022"/>
                  <a:pt x="6440224" y="2934225"/>
                </a:cubicBezTo>
                <a:close/>
                <a:moveTo>
                  <a:pt x="6896470" y="3140042"/>
                </a:moveTo>
                <a:cubicBezTo>
                  <a:pt x="6898603" y="3150706"/>
                  <a:pt x="6909800" y="3149640"/>
                  <a:pt x="6916554" y="3155861"/>
                </a:cubicBezTo>
                <a:cubicBezTo>
                  <a:pt x="6916732" y="3156038"/>
                  <a:pt x="6916732" y="3156216"/>
                  <a:pt x="6917087" y="3156394"/>
                </a:cubicBezTo>
                <a:cubicBezTo>
                  <a:pt x="6917620" y="3156927"/>
                  <a:pt x="6918331" y="3157460"/>
                  <a:pt x="6918686" y="3158171"/>
                </a:cubicBezTo>
                <a:lnTo>
                  <a:pt x="6917265" y="3156572"/>
                </a:lnTo>
                <a:cubicBezTo>
                  <a:pt x="6920642" y="3159415"/>
                  <a:pt x="6926329" y="3162792"/>
                  <a:pt x="6928640" y="3162792"/>
                </a:cubicBezTo>
                <a:cubicBezTo>
                  <a:pt x="6944636" y="3162792"/>
                  <a:pt x="6951567" y="3152661"/>
                  <a:pt x="6965431" y="3148929"/>
                </a:cubicBezTo>
                <a:cubicBezTo>
                  <a:pt x="6965431" y="3132400"/>
                  <a:pt x="6981605" y="3136132"/>
                  <a:pt x="6981605" y="3116759"/>
                </a:cubicBezTo>
                <a:cubicBezTo>
                  <a:pt x="6981605" y="3111249"/>
                  <a:pt x="6979294" y="3103074"/>
                  <a:pt x="6974673" y="3103074"/>
                </a:cubicBezTo>
                <a:cubicBezTo>
                  <a:pt x="6963831" y="3103074"/>
                  <a:pt x="6968453" y="3123158"/>
                  <a:pt x="6957788" y="3129734"/>
                </a:cubicBezTo>
                <a:cubicBezTo>
                  <a:pt x="6950856" y="3133288"/>
                  <a:pt x="6939304" y="3132400"/>
                  <a:pt x="6927929" y="3137199"/>
                </a:cubicBezTo>
                <a:cubicBezTo>
                  <a:pt x="6927929" y="3137199"/>
                  <a:pt x="6920997" y="3140753"/>
                  <a:pt x="6919575" y="3140042"/>
                </a:cubicBezTo>
                <a:lnTo>
                  <a:pt x="6896470" y="3140042"/>
                </a:lnTo>
                <a:close/>
                <a:moveTo>
                  <a:pt x="6858079" y="3148218"/>
                </a:moveTo>
                <a:cubicBezTo>
                  <a:pt x="6839595" y="3137199"/>
                  <a:pt x="6840483" y="3112316"/>
                  <a:pt x="6815778" y="3103251"/>
                </a:cubicBezTo>
                <a:cubicBezTo>
                  <a:pt x="6812045" y="3102363"/>
                  <a:pt x="6805825" y="3101474"/>
                  <a:pt x="6805825" y="3094009"/>
                </a:cubicBezTo>
                <a:cubicBezTo>
                  <a:pt x="6796761" y="3094009"/>
                  <a:pt x="6792139" y="3081212"/>
                  <a:pt x="6782897" y="3081212"/>
                </a:cubicBezTo>
                <a:cubicBezTo>
                  <a:pt x="6765835" y="3081212"/>
                  <a:pt x="6742196" y="3071792"/>
                  <a:pt x="6730821" y="3061839"/>
                </a:cubicBezTo>
                <a:lnTo>
                  <a:pt x="6730821" y="3060950"/>
                </a:lnTo>
                <a:cubicBezTo>
                  <a:pt x="6730465" y="3060773"/>
                  <a:pt x="6729755" y="3060595"/>
                  <a:pt x="6729221" y="3060417"/>
                </a:cubicBezTo>
                <a:cubicBezTo>
                  <a:pt x="6728510" y="3059706"/>
                  <a:pt x="6727621" y="3058995"/>
                  <a:pt x="6726911" y="3058284"/>
                </a:cubicBezTo>
                <a:lnTo>
                  <a:pt x="6728688" y="3060239"/>
                </a:lnTo>
                <a:cubicBezTo>
                  <a:pt x="6724778" y="3058995"/>
                  <a:pt x="6718557" y="3056507"/>
                  <a:pt x="6715358" y="3052774"/>
                </a:cubicBezTo>
                <a:lnTo>
                  <a:pt x="6694563" y="3052774"/>
                </a:lnTo>
                <a:cubicBezTo>
                  <a:pt x="6690120" y="3049931"/>
                  <a:pt x="6683899" y="3038911"/>
                  <a:pt x="6674657" y="3035357"/>
                </a:cubicBezTo>
                <a:cubicBezTo>
                  <a:pt x="6672346" y="3034290"/>
                  <a:pt x="6666303" y="3035357"/>
                  <a:pt x="6665592" y="3030735"/>
                </a:cubicBezTo>
                <a:cubicBezTo>
                  <a:pt x="6656350" y="3032513"/>
                  <a:pt x="6647108" y="3049042"/>
                  <a:pt x="6640176" y="3051886"/>
                </a:cubicBezTo>
                <a:cubicBezTo>
                  <a:pt x="6629512" y="3055618"/>
                  <a:pt x="6627912" y="3056507"/>
                  <a:pt x="6621869" y="3063794"/>
                </a:cubicBezTo>
                <a:cubicBezTo>
                  <a:pt x="6620270" y="3065571"/>
                  <a:pt x="6613338" y="3079257"/>
                  <a:pt x="6608184" y="3079257"/>
                </a:cubicBezTo>
                <a:cubicBezTo>
                  <a:pt x="6603563" y="3079257"/>
                  <a:pt x="6592721" y="3064683"/>
                  <a:pt x="6592721" y="3060950"/>
                </a:cubicBezTo>
                <a:cubicBezTo>
                  <a:pt x="6585789" y="3060950"/>
                  <a:pt x="6581168" y="3057396"/>
                  <a:pt x="6581168" y="3052774"/>
                </a:cubicBezTo>
                <a:lnTo>
                  <a:pt x="6581168" y="3019716"/>
                </a:lnTo>
                <a:cubicBezTo>
                  <a:pt x="6567305" y="3015984"/>
                  <a:pt x="6557352" y="3001231"/>
                  <a:pt x="6544377" y="3001231"/>
                </a:cubicBezTo>
                <a:cubicBezTo>
                  <a:pt x="6530513" y="3001231"/>
                  <a:pt x="6525182" y="3016872"/>
                  <a:pt x="6515939" y="3016872"/>
                </a:cubicBezTo>
                <a:cubicBezTo>
                  <a:pt x="6511318" y="3016872"/>
                  <a:pt x="6505275" y="3019538"/>
                  <a:pt x="6505275" y="3025048"/>
                </a:cubicBezTo>
                <a:cubicBezTo>
                  <a:pt x="6505275" y="3038022"/>
                  <a:pt x="6523759" y="3032513"/>
                  <a:pt x="6529092" y="3045487"/>
                </a:cubicBezTo>
                <a:cubicBezTo>
                  <a:pt x="6529803" y="3048153"/>
                  <a:pt x="6531402" y="3052774"/>
                  <a:pt x="6533713" y="3053663"/>
                </a:cubicBezTo>
                <a:cubicBezTo>
                  <a:pt x="6537445" y="3054552"/>
                  <a:pt x="6540644" y="3056507"/>
                  <a:pt x="6544377" y="3056507"/>
                </a:cubicBezTo>
                <a:cubicBezTo>
                  <a:pt x="6552908" y="3056507"/>
                  <a:pt x="6558240" y="3055618"/>
                  <a:pt x="6566594" y="3052774"/>
                </a:cubicBezTo>
                <a:lnTo>
                  <a:pt x="6571926" y="3052774"/>
                </a:lnTo>
                <a:cubicBezTo>
                  <a:pt x="6566594" y="3063794"/>
                  <a:pt x="6543666" y="3061839"/>
                  <a:pt x="6532824" y="3068415"/>
                </a:cubicBezTo>
                <a:cubicBezTo>
                  <a:pt x="6534424" y="3075702"/>
                  <a:pt x="6542777" y="3071970"/>
                  <a:pt x="6546687" y="3079257"/>
                </a:cubicBezTo>
                <a:cubicBezTo>
                  <a:pt x="6550420" y="3086722"/>
                  <a:pt x="6546687" y="3090454"/>
                  <a:pt x="6550420" y="3099519"/>
                </a:cubicBezTo>
                <a:cubicBezTo>
                  <a:pt x="6551131" y="3102363"/>
                  <a:pt x="6555752" y="3102363"/>
                  <a:pt x="6558063" y="3102363"/>
                </a:cubicBezTo>
                <a:cubicBezTo>
                  <a:pt x="6564106" y="3102363"/>
                  <a:pt x="6567305" y="3093120"/>
                  <a:pt x="6569615" y="3085833"/>
                </a:cubicBezTo>
                <a:lnTo>
                  <a:pt x="6569615" y="3094187"/>
                </a:lnTo>
                <a:cubicBezTo>
                  <a:pt x="6581879" y="3089566"/>
                  <a:pt x="6586500" y="3113382"/>
                  <a:pt x="6598053" y="3113382"/>
                </a:cubicBezTo>
                <a:cubicBezTo>
                  <a:pt x="6610317" y="3113382"/>
                  <a:pt x="6630934" y="3118003"/>
                  <a:pt x="6639465" y="3122624"/>
                </a:cubicBezTo>
                <a:cubicBezTo>
                  <a:pt x="6647108" y="3127245"/>
                  <a:pt x="6668614" y="3137376"/>
                  <a:pt x="6671635" y="3148396"/>
                </a:cubicBezTo>
                <a:cubicBezTo>
                  <a:pt x="6675545" y="3162259"/>
                  <a:pt x="6670924" y="3175056"/>
                  <a:pt x="6681766" y="3187853"/>
                </a:cubicBezTo>
                <a:cubicBezTo>
                  <a:pt x="6677145" y="3190697"/>
                  <a:pt x="6662570" y="3195140"/>
                  <a:pt x="6662570" y="3206160"/>
                </a:cubicBezTo>
                <a:cubicBezTo>
                  <a:pt x="6662570" y="3213447"/>
                  <a:pt x="6669502" y="3213447"/>
                  <a:pt x="6674834" y="3213447"/>
                </a:cubicBezTo>
                <a:lnTo>
                  <a:pt x="6691008" y="3213447"/>
                </a:lnTo>
                <a:cubicBezTo>
                  <a:pt x="6691008" y="3208826"/>
                  <a:pt x="6699362" y="3207937"/>
                  <a:pt x="6702561" y="3207937"/>
                </a:cubicBezTo>
                <a:cubicBezTo>
                  <a:pt x="6722467" y="3207937"/>
                  <a:pt x="6727799" y="3236552"/>
                  <a:pt x="6747706" y="3236552"/>
                </a:cubicBezTo>
                <a:lnTo>
                  <a:pt x="6777032" y="3236552"/>
                </a:lnTo>
                <a:cubicBezTo>
                  <a:pt x="6777032" y="3229976"/>
                  <a:pt x="6783786" y="3226422"/>
                  <a:pt x="6780764" y="3214335"/>
                </a:cubicBezTo>
                <a:cubicBezTo>
                  <a:pt x="6791606" y="3207937"/>
                  <a:pt x="6790007" y="3191408"/>
                  <a:pt x="6809202" y="3191408"/>
                </a:cubicBezTo>
                <a:cubicBezTo>
                  <a:pt x="6834618" y="3191408"/>
                  <a:pt x="6848304" y="3217002"/>
                  <a:pt x="6863589" y="3235486"/>
                </a:cubicBezTo>
                <a:cubicBezTo>
                  <a:pt x="6865189" y="3237263"/>
                  <a:pt x="6871231" y="3239041"/>
                  <a:pt x="6871231" y="3242951"/>
                </a:cubicBezTo>
                <a:cubicBezTo>
                  <a:pt x="6871231" y="3252904"/>
                  <a:pt x="6888827" y="3263035"/>
                  <a:pt x="6900380" y="3265879"/>
                </a:cubicBezTo>
                <a:lnTo>
                  <a:pt x="6920286" y="3265879"/>
                </a:lnTo>
                <a:cubicBezTo>
                  <a:pt x="6921886" y="3267834"/>
                  <a:pt x="6933261" y="3276898"/>
                  <a:pt x="6934860" y="3276898"/>
                </a:cubicBezTo>
                <a:lnTo>
                  <a:pt x="6939482" y="3276898"/>
                </a:lnTo>
                <a:cubicBezTo>
                  <a:pt x="6939482" y="3270500"/>
                  <a:pt x="6944813" y="3265879"/>
                  <a:pt x="6949613" y="3262146"/>
                </a:cubicBezTo>
                <a:cubicBezTo>
                  <a:pt x="6947302" y="3261257"/>
                  <a:pt x="6935749" y="3263035"/>
                  <a:pt x="6934327" y="3258592"/>
                </a:cubicBezTo>
                <a:cubicBezTo>
                  <a:pt x="6932728" y="3254859"/>
                  <a:pt x="6931306" y="3249349"/>
                  <a:pt x="6926507" y="3247572"/>
                </a:cubicBezTo>
                <a:cubicBezTo>
                  <a:pt x="6923486" y="3246683"/>
                  <a:pt x="6919042" y="3250416"/>
                  <a:pt x="6917443" y="3245795"/>
                </a:cubicBezTo>
                <a:cubicBezTo>
                  <a:pt x="6915843" y="3242062"/>
                  <a:pt x="6913532" y="3235664"/>
                  <a:pt x="6911222" y="3235664"/>
                </a:cubicBezTo>
                <a:cubicBezTo>
                  <a:pt x="6905889" y="3235664"/>
                  <a:pt x="6896647" y="3231043"/>
                  <a:pt x="6894515" y="3226599"/>
                </a:cubicBezTo>
                <a:cubicBezTo>
                  <a:pt x="6888294" y="3215580"/>
                  <a:pt x="6889893" y="3209181"/>
                  <a:pt x="6882251" y="3199939"/>
                </a:cubicBezTo>
                <a:cubicBezTo>
                  <a:pt x="6880651" y="3198162"/>
                  <a:pt x="6867677" y="3182521"/>
                  <a:pt x="6867677" y="3177900"/>
                </a:cubicBezTo>
                <a:cubicBezTo>
                  <a:pt x="6867677" y="3169724"/>
                  <a:pt x="6882251" y="3173279"/>
                  <a:pt x="6882251" y="3163326"/>
                </a:cubicBezTo>
                <a:cubicBezTo>
                  <a:pt x="6881896" y="3142708"/>
                  <a:pt x="6865722" y="3152839"/>
                  <a:pt x="6858079" y="3148218"/>
                </a:cubicBezTo>
                <a:close/>
                <a:moveTo>
                  <a:pt x="6986048" y="3088499"/>
                </a:moveTo>
                <a:cubicBezTo>
                  <a:pt x="6977517" y="3078368"/>
                  <a:pt x="6970763" y="3067349"/>
                  <a:pt x="6956189" y="3061839"/>
                </a:cubicBezTo>
                <a:cubicBezTo>
                  <a:pt x="6958499" y="3069126"/>
                  <a:pt x="6963831" y="3068237"/>
                  <a:pt x="6970052" y="3072859"/>
                </a:cubicBezTo>
                <a:cubicBezTo>
                  <a:pt x="6980005" y="3080146"/>
                  <a:pt x="6978584" y="3090454"/>
                  <a:pt x="6988537" y="3095786"/>
                </a:cubicBezTo>
                <a:cubicBezTo>
                  <a:pt x="6986937" y="3104851"/>
                  <a:pt x="6986937" y="3111427"/>
                  <a:pt x="6996179" y="3113382"/>
                </a:cubicBezTo>
                <a:cubicBezTo>
                  <a:pt x="6997601" y="3115159"/>
                  <a:pt x="6999200" y="3113382"/>
                  <a:pt x="7000622" y="3113382"/>
                </a:cubicBezTo>
                <a:cubicBezTo>
                  <a:pt x="6999911" y="3111605"/>
                  <a:pt x="7000622" y="3108761"/>
                  <a:pt x="7000622" y="3106806"/>
                </a:cubicBezTo>
                <a:cubicBezTo>
                  <a:pt x="7000622" y="3094009"/>
                  <a:pt x="6992269" y="3095786"/>
                  <a:pt x="6986048" y="3088499"/>
                </a:cubicBezTo>
                <a:close/>
                <a:moveTo>
                  <a:pt x="7035992" y="3137199"/>
                </a:moveTo>
                <a:cubicBezTo>
                  <a:pt x="7034570" y="3146441"/>
                  <a:pt x="7037591" y="3155683"/>
                  <a:pt x="7046834" y="3157283"/>
                </a:cubicBezTo>
                <a:lnTo>
                  <a:pt x="7046834" y="3164748"/>
                </a:lnTo>
                <a:cubicBezTo>
                  <a:pt x="7046834" y="3167413"/>
                  <a:pt x="7049144" y="3171146"/>
                  <a:pt x="7051454" y="3171146"/>
                </a:cubicBezTo>
                <a:cubicBezTo>
                  <a:pt x="7053765" y="3171146"/>
                  <a:pt x="7056787" y="3166525"/>
                  <a:pt x="7056787" y="3163859"/>
                </a:cubicBezTo>
                <a:cubicBezTo>
                  <a:pt x="7056609" y="3161015"/>
                  <a:pt x="7040613" y="3140753"/>
                  <a:pt x="7035992" y="3137199"/>
                </a:cubicBezTo>
                <a:close/>
                <a:moveTo>
                  <a:pt x="7183867" y="3260369"/>
                </a:moveTo>
                <a:cubicBezTo>
                  <a:pt x="7183156" y="3265879"/>
                  <a:pt x="7188488" y="3279564"/>
                  <a:pt x="7196131" y="3279564"/>
                </a:cubicBezTo>
                <a:cubicBezTo>
                  <a:pt x="7195420" y="3277787"/>
                  <a:pt x="7196131" y="3276009"/>
                  <a:pt x="7196131" y="3274232"/>
                </a:cubicBezTo>
                <a:cubicBezTo>
                  <a:pt x="7196309" y="3266767"/>
                  <a:pt x="7190088" y="3264990"/>
                  <a:pt x="7183867" y="3260369"/>
                </a:cubicBezTo>
                <a:close/>
                <a:moveTo>
                  <a:pt x="7150275" y="3245795"/>
                </a:moveTo>
                <a:cubicBezTo>
                  <a:pt x="7150275" y="3256814"/>
                  <a:pt x="7162539" y="3260369"/>
                  <a:pt x="7171781" y="3260369"/>
                </a:cubicBezTo>
                <a:cubicBezTo>
                  <a:pt x="7172670" y="3260369"/>
                  <a:pt x="7174802" y="3258592"/>
                  <a:pt x="7175691" y="3258592"/>
                </a:cubicBezTo>
                <a:cubicBezTo>
                  <a:pt x="7170182" y="3249349"/>
                  <a:pt x="7162539" y="3245795"/>
                  <a:pt x="7150275" y="3245795"/>
                </a:cubicBezTo>
                <a:close/>
                <a:moveTo>
                  <a:pt x="7154185" y="3209892"/>
                </a:moveTo>
                <a:cubicBezTo>
                  <a:pt x="7154896" y="3217179"/>
                  <a:pt x="7168760" y="3239041"/>
                  <a:pt x="7176402" y="3239041"/>
                </a:cubicBezTo>
                <a:cubicBezTo>
                  <a:pt x="7172314" y="3225355"/>
                  <a:pt x="7164849" y="3217002"/>
                  <a:pt x="7154185" y="3209892"/>
                </a:cubicBezTo>
                <a:close/>
                <a:moveTo>
                  <a:pt x="7108863" y="3190519"/>
                </a:moveTo>
                <a:lnTo>
                  <a:pt x="7107441" y="3190519"/>
                </a:lnTo>
                <a:cubicBezTo>
                  <a:pt x="7107441" y="3200650"/>
                  <a:pt x="7125037" y="3207937"/>
                  <a:pt x="7131080" y="3207937"/>
                </a:cubicBezTo>
                <a:cubicBezTo>
                  <a:pt x="7133390" y="3207937"/>
                  <a:pt x="7135701" y="3207049"/>
                  <a:pt x="7137123" y="3206160"/>
                </a:cubicBezTo>
                <a:cubicBezTo>
                  <a:pt x="7132501" y="3197984"/>
                  <a:pt x="7117217" y="3192296"/>
                  <a:pt x="7110285" y="3187853"/>
                </a:cubicBezTo>
                <a:lnTo>
                  <a:pt x="7108863" y="3190519"/>
                </a:lnTo>
                <a:close/>
                <a:moveTo>
                  <a:pt x="7072783" y="3164925"/>
                </a:moveTo>
                <a:lnTo>
                  <a:pt x="7076693" y="3167591"/>
                </a:lnTo>
                <a:cubicBezTo>
                  <a:pt x="7076693" y="3168480"/>
                  <a:pt x="7073671" y="3168480"/>
                  <a:pt x="7072783" y="3168480"/>
                </a:cubicBezTo>
                <a:lnTo>
                  <a:pt x="7084335" y="3177722"/>
                </a:lnTo>
                <a:lnTo>
                  <a:pt x="7091267" y="3177722"/>
                </a:lnTo>
                <a:cubicBezTo>
                  <a:pt x="7086646" y="3169369"/>
                  <a:pt x="7081136" y="3172212"/>
                  <a:pt x="7072783" y="3164925"/>
                </a:cubicBezTo>
                <a:close/>
                <a:moveTo>
                  <a:pt x="6851147" y="4133936"/>
                </a:moveTo>
                <a:cubicBezTo>
                  <a:pt x="6850436" y="4133936"/>
                  <a:pt x="6809024" y="4119184"/>
                  <a:pt x="6809024" y="4133936"/>
                </a:cubicBezTo>
                <a:cubicBezTo>
                  <a:pt x="6809024" y="4153309"/>
                  <a:pt x="6834440" y="4221204"/>
                  <a:pt x="6857368" y="4221204"/>
                </a:cubicBezTo>
                <a:cubicBezTo>
                  <a:pt x="6872831" y="4221204"/>
                  <a:pt x="6893448" y="4172682"/>
                  <a:pt x="6893448" y="4152420"/>
                </a:cubicBezTo>
                <a:cubicBezTo>
                  <a:pt x="6893448" y="4141401"/>
                  <a:pt x="6887405" y="4135891"/>
                  <a:pt x="6884917" y="4124871"/>
                </a:cubicBezTo>
                <a:cubicBezTo>
                  <a:pt x="6874075" y="4128604"/>
                  <a:pt x="6861100" y="4133936"/>
                  <a:pt x="6851147" y="4133936"/>
                </a:cubicBezTo>
                <a:close/>
                <a:moveTo>
                  <a:pt x="6889538" y="4115629"/>
                </a:moveTo>
                <a:cubicBezTo>
                  <a:pt x="6890249" y="4111008"/>
                  <a:pt x="6891849" y="4109231"/>
                  <a:pt x="6891849" y="4100166"/>
                </a:cubicBezTo>
                <a:cubicBezTo>
                  <a:pt x="6889538" y="4101055"/>
                  <a:pt x="6885628" y="4101055"/>
                  <a:pt x="6881896" y="4100166"/>
                </a:cubicBezTo>
                <a:cubicBezTo>
                  <a:pt x="6881896" y="4107453"/>
                  <a:pt x="6882606" y="4112963"/>
                  <a:pt x="6889538" y="4115629"/>
                </a:cubicBezTo>
                <a:close/>
                <a:moveTo>
                  <a:pt x="6632711" y="3980551"/>
                </a:moveTo>
                <a:cubicBezTo>
                  <a:pt x="6639643" y="3988904"/>
                  <a:pt x="6651018" y="3986949"/>
                  <a:pt x="6659549" y="3980551"/>
                </a:cubicBezTo>
                <a:cubicBezTo>
                  <a:pt x="6648707" y="3974152"/>
                  <a:pt x="6647285" y="3972375"/>
                  <a:pt x="6632711" y="3980551"/>
                </a:cubicBezTo>
                <a:close/>
                <a:moveTo>
                  <a:pt x="6512207" y="3307113"/>
                </a:moveTo>
                <a:lnTo>
                  <a:pt x="6519849" y="3307113"/>
                </a:lnTo>
                <a:lnTo>
                  <a:pt x="6519849" y="3293428"/>
                </a:lnTo>
                <a:cubicBezTo>
                  <a:pt x="6508475" y="3292539"/>
                  <a:pt x="6503143" y="3294316"/>
                  <a:pt x="6489279" y="3298049"/>
                </a:cubicBezTo>
                <a:cubicBezTo>
                  <a:pt x="6492301" y="3301781"/>
                  <a:pt x="6503143" y="3307113"/>
                  <a:pt x="6512207" y="3307113"/>
                </a:cubicBezTo>
                <a:close/>
                <a:moveTo>
                  <a:pt x="6986048" y="3664538"/>
                </a:moveTo>
                <a:cubicBezTo>
                  <a:pt x="6971474" y="3647120"/>
                  <a:pt x="6942325" y="3631479"/>
                  <a:pt x="6942325" y="3594688"/>
                </a:cubicBezTo>
                <a:cubicBezTo>
                  <a:pt x="6932372" y="3594688"/>
                  <a:pt x="6920109" y="3594688"/>
                  <a:pt x="6917087" y="3582780"/>
                </a:cubicBezTo>
                <a:cubicBezTo>
                  <a:pt x="6913888" y="3569983"/>
                  <a:pt x="6912466" y="3552387"/>
                  <a:pt x="6903224" y="3541368"/>
                </a:cubicBezTo>
                <a:cubicBezTo>
                  <a:pt x="6890249" y="3525727"/>
                  <a:pt x="6857190" y="3517551"/>
                  <a:pt x="6851147" y="3495512"/>
                </a:cubicBezTo>
                <a:cubicBezTo>
                  <a:pt x="6845104" y="3472407"/>
                  <a:pt x="6838884" y="3460676"/>
                  <a:pt x="6832130" y="3435793"/>
                </a:cubicBezTo>
                <a:cubicBezTo>
                  <a:pt x="6828219" y="3421041"/>
                  <a:pt x="6828219" y="3391715"/>
                  <a:pt x="6818977" y="3384428"/>
                </a:cubicBezTo>
                <a:cubicBezTo>
                  <a:pt x="6815956" y="3382650"/>
                  <a:pt x="6801382" y="3376963"/>
                  <a:pt x="6793739" y="3374297"/>
                </a:cubicBezTo>
                <a:cubicBezTo>
                  <a:pt x="6785208" y="3366832"/>
                  <a:pt x="6789118" y="3350480"/>
                  <a:pt x="6786096" y="3337683"/>
                </a:cubicBezTo>
                <a:cubicBezTo>
                  <a:pt x="6781475" y="3320088"/>
                  <a:pt x="6771522" y="3303558"/>
                  <a:pt x="6769211" y="3278853"/>
                </a:cubicBezTo>
                <a:cubicBezTo>
                  <a:pt x="6756237" y="3287207"/>
                  <a:pt x="6759969" y="3299115"/>
                  <a:pt x="6747706" y="3309957"/>
                </a:cubicBezTo>
                <a:lnTo>
                  <a:pt x="6747706" y="3392781"/>
                </a:lnTo>
                <a:cubicBezTo>
                  <a:pt x="6743973" y="3413754"/>
                  <a:pt x="6739175" y="3468141"/>
                  <a:pt x="6715536" y="3468141"/>
                </a:cubicBezTo>
                <a:cubicBezTo>
                  <a:pt x="6700961" y="3468141"/>
                  <a:pt x="6697229" y="3447879"/>
                  <a:pt x="6686387" y="3443258"/>
                </a:cubicBezTo>
                <a:cubicBezTo>
                  <a:pt x="6667192" y="3434016"/>
                  <a:pt x="6655817" y="3429395"/>
                  <a:pt x="6635022" y="3420330"/>
                </a:cubicBezTo>
                <a:cubicBezTo>
                  <a:pt x="6632000" y="3419442"/>
                  <a:pt x="6632000" y="3405578"/>
                  <a:pt x="6627379" y="3402023"/>
                </a:cubicBezTo>
                <a:cubicBezTo>
                  <a:pt x="6622936" y="3398291"/>
                  <a:pt x="6611916" y="3400069"/>
                  <a:pt x="6611916" y="3392959"/>
                </a:cubicBezTo>
                <a:lnTo>
                  <a:pt x="6621158" y="3346926"/>
                </a:lnTo>
                <a:cubicBezTo>
                  <a:pt x="6627201" y="3341416"/>
                  <a:pt x="6638754" y="3340527"/>
                  <a:pt x="6638754" y="3328619"/>
                </a:cubicBezTo>
                <a:cubicBezTo>
                  <a:pt x="6638754" y="3321154"/>
                  <a:pt x="6628090" y="3311912"/>
                  <a:pt x="6623469" y="3311912"/>
                </a:cubicBezTo>
                <a:cubicBezTo>
                  <a:pt x="6615115" y="3311912"/>
                  <a:pt x="6611916" y="3319377"/>
                  <a:pt x="6601963" y="3319377"/>
                </a:cubicBezTo>
                <a:cubicBezTo>
                  <a:pt x="6574414" y="3319377"/>
                  <a:pt x="6558951" y="3306402"/>
                  <a:pt x="6533002" y="3293605"/>
                </a:cubicBezTo>
                <a:cubicBezTo>
                  <a:pt x="6534602" y="3303736"/>
                  <a:pt x="6542066" y="3306402"/>
                  <a:pt x="6546865" y="3314756"/>
                </a:cubicBezTo>
                <a:cubicBezTo>
                  <a:pt x="6544555" y="3315645"/>
                  <a:pt x="6538512" y="3321154"/>
                  <a:pt x="6533002" y="3321154"/>
                </a:cubicBezTo>
                <a:cubicBezTo>
                  <a:pt x="6519849" y="3321154"/>
                  <a:pt x="6489279" y="3329508"/>
                  <a:pt x="6489279" y="3342305"/>
                </a:cubicBezTo>
                <a:cubicBezTo>
                  <a:pt x="6489279" y="3355279"/>
                  <a:pt x="6477726" y="3361678"/>
                  <a:pt x="6477726" y="3374475"/>
                </a:cubicBezTo>
                <a:cubicBezTo>
                  <a:pt x="6477726" y="3382828"/>
                  <a:pt x="6480037" y="3389227"/>
                  <a:pt x="6475416" y="3397402"/>
                </a:cubicBezTo>
                <a:cubicBezTo>
                  <a:pt x="6473816" y="3396514"/>
                  <a:pt x="6467773" y="3390115"/>
                  <a:pt x="6464041" y="3390115"/>
                </a:cubicBezTo>
                <a:cubicBezTo>
                  <a:pt x="6457109" y="3390115"/>
                  <a:pt x="6450889" y="3393670"/>
                  <a:pt x="6447156" y="3400246"/>
                </a:cubicBezTo>
                <a:cubicBezTo>
                  <a:pt x="6445556" y="3383717"/>
                  <a:pt x="6437914" y="3365410"/>
                  <a:pt x="6424228" y="3365410"/>
                </a:cubicBezTo>
                <a:cubicBezTo>
                  <a:pt x="6408054" y="3365410"/>
                  <a:pt x="6404144" y="3383717"/>
                  <a:pt x="6383527" y="3383717"/>
                </a:cubicBezTo>
                <a:cubicBezTo>
                  <a:pt x="6381927" y="3404867"/>
                  <a:pt x="6366642" y="3408600"/>
                  <a:pt x="6366642" y="3434194"/>
                </a:cubicBezTo>
                <a:cubicBezTo>
                  <a:pt x="6360421" y="3434194"/>
                  <a:pt x="6356689" y="3430461"/>
                  <a:pt x="6350468" y="3426906"/>
                </a:cubicBezTo>
                <a:cubicBezTo>
                  <a:pt x="6346558" y="3437037"/>
                  <a:pt x="6350468" y="3450723"/>
                  <a:pt x="6341937" y="3457121"/>
                </a:cubicBezTo>
                <a:cubicBezTo>
                  <a:pt x="6338915" y="3450723"/>
                  <a:pt x="6334295" y="3447168"/>
                  <a:pt x="6330384" y="3438815"/>
                </a:cubicBezTo>
                <a:cubicBezTo>
                  <a:pt x="6322741" y="3443258"/>
                  <a:pt x="6320431" y="3452500"/>
                  <a:pt x="6320431" y="3461742"/>
                </a:cubicBezTo>
                <a:lnTo>
                  <a:pt x="6320431" y="3477383"/>
                </a:lnTo>
                <a:cubicBezTo>
                  <a:pt x="6320431" y="3508664"/>
                  <a:pt x="6257690" y="3534258"/>
                  <a:pt x="6229964" y="3539946"/>
                </a:cubicBezTo>
                <a:cubicBezTo>
                  <a:pt x="6215390" y="3542612"/>
                  <a:pt x="6187663" y="3544567"/>
                  <a:pt x="6178599" y="3555587"/>
                </a:cubicBezTo>
                <a:cubicBezTo>
                  <a:pt x="6170245" y="3565540"/>
                  <a:pt x="6152472" y="3588645"/>
                  <a:pt x="6138075" y="3590423"/>
                </a:cubicBezTo>
                <a:cubicBezTo>
                  <a:pt x="6138075" y="3587579"/>
                  <a:pt x="6138075" y="3584024"/>
                  <a:pt x="6137186" y="3581180"/>
                </a:cubicBezTo>
                <a:cubicBezTo>
                  <a:pt x="6134165" y="3583135"/>
                  <a:pt x="6128655" y="3584913"/>
                  <a:pt x="6128655" y="3592200"/>
                </a:cubicBezTo>
                <a:lnTo>
                  <a:pt x="6128655" y="3645343"/>
                </a:lnTo>
                <a:cubicBezTo>
                  <a:pt x="6128655" y="3668270"/>
                  <a:pt x="6137897" y="3679290"/>
                  <a:pt x="6137897" y="3693153"/>
                </a:cubicBezTo>
                <a:cubicBezTo>
                  <a:pt x="6137897" y="3697775"/>
                  <a:pt x="6140030" y="3701329"/>
                  <a:pt x="6137897" y="3705061"/>
                </a:cubicBezTo>
                <a:cubicBezTo>
                  <a:pt x="6135586" y="3702396"/>
                  <a:pt x="6132387" y="3697775"/>
                  <a:pt x="6130966" y="3693153"/>
                </a:cubicBezTo>
                <a:cubicBezTo>
                  <a:pt x="6128655" y="3697775"/>
                  <a:pt x="6127766" y="3701329"/>
                  <a:pt x="6126344" y="3705061"/>
                </a:cubicBezTo>
                <a:cubicBezTo>
                  <a:pt x="6122612" y="3718925"/>
                  <a:pt x="6137897" y="3723546"/>
                  <a:pt x="6141629" y="3737231"/>
                </a:cubicBezTo>
                <a:cubicBezTo>
                  <a:pt x="6151583" y="3773134"/>
                  <a:pt x="6154071" y="3785931"/>
                  <a:pt x="6163136" y="3826454"/>
                </a:cubicBezTo>
                <a:cubicBezTo>
                  <a:pt x="6167046" y="3842984"/>
                  <a:pt x="6178599" y="3857736"/>
                  <a:pt x="6178599" y="3884218"/>
                </a:cubicBezTo>
                <a:cubicBezTo>
                  <a:pt x="6178599" y="3905369"/>
                  <a:pt x="6161003" y="3911767"/>
                  <a:pt x="6161003" y="3925631"/>
                </a:cubicBezTo>
                <a:cubicBezTo>
                  <a:pt x="6161003" y="3938427"/>
                  <a:pt x="6197794" y="3957623"/>
                  <a:pt x="6210769" y="3957623"/>
                </a:cubicBezTo>
                <a:cubicBezTo>
                  <a:pt x="6245249" y="3957623"/>
                  <a:pt x="6256624" y="3927408"/>
                  <a:pt x="6283640" y="3927408"/>
                </a:cubicBezTo>
                <a:cubicBezTo>
                  <a:pt x="6292882" y="3927408"/>
                  <a:pt x="6292882" y="3919943"/>
                  <a:pt x="6305146" y="3927408"/>
                </a:cubicBezTo>
                <a:cubicBezTo>
                  <a:pt x="6322031" y="3927408"/>
                  <a:pt x="6335005" y="3922609"/>
                  <a:pt x="6351179" y="3920832"/>
                </a:cubicBezTo>
                <a:cubicBezTo>
                  <a:pt x="6357222" y="3874088"/>
                  <a:pt x="6405566" y="3890617"/>
                  <a:pt x="6444668" y="3874976"/>
                </a:cubicBezTo>
                <a:cubicBezTo>
                  <a:pt x="6461552" y="3868578"/>
                  <a:pt x="6466885" y="3854003"/>
                  <a:pt x="6494433" y="3854003"/>
                </a:cubicBezTo>
                <a:cubicBezTo>
                  <a:pt x="6519672" y="3854003"/>
                  <a:pt x="6564994" y="3863068"/>
                  <a:pt x="6577258" y="3881552"/>
                </a:cubicBezTo>
                <a:cubicBezTo>
                  <a:pt x="6583301" y="3891683"/>
                  <a:pt x="6600363" y="3936650"/>
                  <a:pt x="6605696" y="3936650"/>
                </a:cubicBezTo>
                <a:cubicBezTo>
                  <a:pt x="6605696" y="3936650"/>
                  <a:pt x="6602674" y="3953179"/>
                  <a:pt x="6611738" y="3953179"/>
                </a:cubicBezTo>
                <a:cubicBezTo>
                  <a:pt x="6627912" y="3953179"/>
                  <a:pt x="6647108" y="3905369"/>
                  <a:pt x="6660971" y="3888840"/>
                </a:cubicBezTo>
                <a:cubicBezTo>
                  <a:pt x="6661682" y="3902703"/>
                  <a:pt x="6657772" y="3950336"/>
                  <a:pt x="6638577" y="3954957"/>
                </a:cubicBezTo>
                <a:cubicBezTo>
                  <a:pt x="6638577" y="3959578"/>
                  <a:pt x="6642487" y="3964021"/>
                  <a:pt x="6646397" y="3964021"/>
                </a:cubicBezTo>
                <a:cubicBezTo>
                  <a:pt x="6657950" y="3964021"/>
                  <a:pt x="6658661" y="3947492"/>
                  <a:pt x="6665592" y="3943760"/>
                </a:cubicBezTo>
                <a:cubicBezTo>
                  <a:pt x="6665592" y="3940916"/>
                  <a:pt x="6667014" y="3937361"/>
                  <a:pt x="6667014" y="3934695"/>
                </a:cubicBezTo>
                <a:cubicBezTo>
                  <a:pt x="6670035" y="3938250"/>
                  <a:pt x="6674657" y="3941982"/>
                  <a:pt x="6674657" y="3953002"/>
                </a:cubicBezTo>
                <a:cubicBezTo>
                  <a:pt x="6674657" y="3962244"/>
                  <a:pt x="6671635" y="3967576"/>
                  <a:pt x="6669324" y="3973086"/>
                </a:cubicBezTo>
                <a:lnTo>
                  <a:pt x="6678567" y="3973086"/>
                </a:lnTo>
                <a:cubicBezTo>
                  <a:pt x="6684787" y="3971309"/>
                  <a:pt x="6688520" y="3970242"/>
                  <a:pt x="6693852" y="3966687"/>
                </a:cubicBezTo>
                <a:cubicBezTo>
                  <a:pt x="6693852" y="3967576"/>
                  <a:pt x="6694563" y="3971309"/>
                  <a:pt x="6694563" y="3971309"/>
                </a:cubicBezTo>
                <a:cubicBezTo>
                  <a:pt x="6695274" y="3983217"/>
                  <a:pt x="6705405" y="3994236"/>
                  <a:pt x="6705405" y="4007922"/>
                </a:cubicBezTo>
                <a:cubicBezTo>
                  <a:pt x="6705405" y="4045602"/>
                  <a:pt x="6754460" y="4069418"/>
                  <a:pt x="6784319" y="4069418"/>
                </a:cubicBezTo>
                <a:cubicBezTo>
                  <a:pt x="6803515" y="4069418"/>
                  <a:pt x="6797472" y="4051111"/>
                  <a:pt x="6815067" y="4049156"/>
                </a:cubicBezTo>
                <a:cubicBezTo>
                  <a:pt x="6815778" y="4054844"/>
                  <a:pt x="6847237" y="4075816"/>
                  <a:pt x="6853458" y="4076883"/>
                </a:cubicBezTo>
                <a:cubicBezTo>
                  <a:pt x="6859501" y="4032805"/>
                  <a:pt x="6922419" y="4052178"/>
                  <a:pt x="6930950" y="4009699"/>
                </a:cubicBezTo>
                <a:lnTo>
                  <a:pt x="6930950" y="4011477"/>
                </a:lnTo>
                <a:cubicBezTo>
                  <a:pt x="6930950" y="3979307"/>
                  <a:pt x="6947124" y="3950869"/>
                  <a:pt x="6953167" y="3928830"/>
                </a:cubicBezTo>
                <a:cubicBezTo>
                  <a:pt x="6960987" y="3899503"/>
                  <a:pt x="6974673" y="3890261"/>
                  <a:pt x="6988537" y="3864490"/>
                </a:cubicBezTo>
                <a:cubicBezTo>
                  <a:pt x="6992447" y="3857202"/>
                  <a:pt x="6990136" y="3853648"/>
                  <a:pt x="6993868" y="3846183"/>
                </a:cubicBezTo>
                <a:lnTo>
                  <a:pt x="6993868" y="3820412"/>
                </a:lnTo>
                <a:cubicBezTo>
                  <a:pt x="7000800" y="3812236"/>
                  <a:pt x="7005244" y="3783620"/>
                  <a:pt x="7005244" y="3763536"/>
                </a:cubicBezTo>
                <a:cubicBezTo>
                  <a:pt x="7005244" y="3735987"/>
                  <a:pt x="6997601" y="3686222"/>
                  <a:pt x="6985337" y="3667026"/>
                </a:cubicBezTo>
                <a:lnTo>
                  <a:pt x="6986048" y="3664538"/>
                </a:lnTo>
                <a:close/>
                <a:moveTo>
                  <a:pt x="7443182" y="4138735"/>
                </a:moveTo>
                <a:cubicBezTo>
                  <a:pt x="7439450" y="4140512"/>
                  <a:pt x="7435540" y="4146910"/>
                  <a:pt x="7430207" y="4146910"/>
                </a:cubicBezTo>
                <a:cubicBezTo>
                  <a:pt x="7425587" y="4146910"/>
                  <a:pt x="7426297" y="4140512"/>
                  <a:pt x="7426297" y="4133936"/>
                </a:cubicBezTo>
                <a:cubicBezTo>
                  <a:pt x="7423987" y="4133936"/>
                  <a:pt x="7420965" y="4131092"/>
                  <a:pt x="7420965" y="4124871"/>
                </a:cubicBezTo>
                <a:cubicBezTo>
                  <a:pt x="7414034" y="4128426"/>
                  <a:pt x="7402659" y="4141223"/>
                  <a:pt x="7402659" y="4155086"/>
                </a:cubicBezTo>
                <a:cubicBezTo>
                  <a:pt x="7402659" y="4156864"/>
                  <a:pt x="7401770" y="4158641"/>
                  <a:pt x="7401770" y="4160596"/>
                </a:cubicBezTo>
                <a:cubicBezTo>
                  <a:pt x="7395727" y="4161485"/>
                  <a:pt x="7391106" y="4163262"/>
                  <a:pt x="7387907" y="4170727"/>
                </a:cubicBezTo>
                <a:cubicBezTo>
                  <a:pt x="7387196" y="4173393"/>
                  <a:pt x="7387196" y="4179969"/>
                  <a:pt x="7387196" y="4179969"/>
                </a:cubicBezTo>
                <a:cubicBezTo>
                  <a:pt x="7387196" y="4179969"/>
                  <a:pt x="7376354" y="4200231"/>
                  <a:pt x="7372621" y="4202008"/>
                </a:cubicBezTo>
                <a:cubicBezTo>
                  <a:pt x="7359647" y="4209473"/>
                  <a:pt x="7348094" y="4232401"/>
                  <a:pt x="7329610" y="4232401"/>
                </a:cubicBezTo>
                <a:cubicBezTo>
                  <a:pt x="7324278" y="4232401"/>
                  <a:pt x="7320367" y="4237911"/>
                  <a:pt x="7317346" y="4244309"/>
                </a:cubicBezTo>
                <a:cubicBezTo>
                  <a:pt x="7309703" y="4257995"/>
                  <a:pt x="7286776" y="4270792"/>
                  <a:pt x="7286776" y="4294786"/>
                </a:cubicBezTo>
                <a:cubicBezTo>
                  <a:pt x="7286776" y="4296741"/>
                  <a:pt x="7289086" y="4298518"/>
                  <a:pt x="7290508" y="4298518"/>
                </a:cubicBezTo>
                <a:cubicBezTo>
                  <a:pt x="7290508" y="4303140"/>
                  <a:pt x="7320367" y="4316825"/>
                  <a:pt x="7324989" y="4316825"/>
                </a:cubicBezTo>
                <a:cubicBezTo>
                  <a:pt x="7329610" y="4316825"/>
                  <a:pt x="7338674" y="4321446"/>
                  <a:pt x="7341873" y="4321446"/>
                </a:cubicBezTo>
                <a:cubicBezTo>
                  <a:pt x="7350405" y="4321446"/>
                  <a:pt x="7364090" y="4307761"/>
                  <a:pt x="7371022" y="4299585"/>
                </a:cubicBezTo>
                <a:cubicBezTo>
                  <a:pt x="7371022" y="4299585"/>
                  <a:pt x="7392350" y="4246264"/>
                  <a:pt x="7394660" y="4235245"/>
                </a:cubicBezTo>
                <a:cubicBezTo>
                  <a:pt x="7400704" y="4235245"/>
                  <a:pt x="7419188" y="4230624"/>
                  <a:pt x="7422921" y="4230624"/>
                </a:cubicBezTo>
                <a:cubicBezTo>
                  <a:pt x="7424520" y="4219604"/>
                  <a:pt x="7420787" y="4216049"/>
                  <a:pt x="7422921" y="4202186"/>
                </a:cubicBezTo>
                <a:cubicBezTo>
                  <a:pt x="7435362" y="4202186"/>
                  <a:pt x="7450647" y="4168239"/>
                  <a:pt x="7452957" y="4156330"/>
                </a:cubicBezTo>
                <a:cubicBezTo>
                  <a:pt x="7449936" y="4154553"/>
                  <a:pt x="7448337" y="4149932"/>
                  <a:pt x="7448337" y="4142467"/>
                </a:cubicBezTo>
                <a:cubicBezTo>
                  <a:pt x="7446204" y="4142289"/>
                  <a:pt x="7443893" y="4141401"/>
                  <a:pt x="7443182" y="4138735"/>
                </a:cubicBezTo>
                <a:close/>
                <a:moveTo>
                  <a:pt x="7541292" y="4031205"/>
                </a:moveTo>
                <a:cubicBezTo>
                  <a:pt x="7529028" y="4031205"/>
                  <a:pt x="7529739" y="4040447"/>
                  <a:pt x="7515165" y="4040447"/>
                </a:cubicBezTo>
                <a:cubicBezTo>
                  <a:pt x="7496681" y="4040447"/>
                  <a:pt x="7486728" y="4026762"/>
                  <a:pt x="7486728" y="4002767"/>
                </a:cubicBezTo>
                <a:lnTo>
                  <a:pt x="7482284" y="4002767"/>
                </a:lnTo>
                <a:cubicBezTo>
                  <a:pt x="7478374" y="4002767"/>
                  <a:pt x="7475352" y="4006322"/>
                  <a:pt x="7475352" y="4012010"/>
                </a:cubicBezTo>
                <a:lnTo>
                  <a:pt x="7470731" y="4012010"/>
                </a:lnTo>
                <a:cubicBezTo>
                  <a:pt x="7466821" y="4007389"/>
                  <a:pt x="7457579" y="3987305"/>
                  <a:pt x="7457579" y="3982684"/>
                </a:cubicBezTo>
                <a:cubicBezTo>
                  <a:pt x="7457579" y="3979840"/>
                  <a:pt x="7459889" y="3979129"/>
                  <a:pt x="7460778" y="3976107"/>
                </a:cubicBezTo>
                <a:cubicBezTo>
                  <a:pt x="7456157" y="3973441"/>
                  <a:pt x="7456157" y="3967043"/>
                  <a:pt x="7451536" y="3961533"/>
                </a:cubicBezTo>
                <a:cubicBezTo>
                  <a:pt x="7443893" y="3952291"/>
                  <a:pt x="7430919" y="3951402"/>
                  <a:pt x="7422387" y="3935762"/>
                </a:cubicBezTo>
                <a:cubicBezTo>
                  <a:pt x="7427008" y="3957801"/>
                  <a:pt x="7437673" y="3988015"/>
                  <a:pt x="7455268" y="3991748"/>
                </a:cubicBezTo>
                <a:cubicBezTo>
                  <a:pt x="7454558" y="3994414"/>
                  <a:pt x="7452957" y="3998146"/>
                  <a:pt x="7452957" y="4000812"/>
                </a:cubicBezTo>
                <a:cubicBezTo>
                  <a:pt x="7452957" y="4008100"/>
                  <a:pt x="7459001" y="4010943"/>
                  <a:pt x="7461489" y="4018231"/>
                </a:cubicBezTo>
                <a:lnTo>
                  <a:pt x="7461489" y="4017697"/>
                </a:lnTo>
                <a:cubicBezTo>
                  <a:pt x="7462555" y="4022318"/>
                  <a:pt x="7464511" y="4029961"/>
                  <a:pt x="7464511" y="4035648"/>
                </a:cubicBezTo>
                <a:cubicBezTo>
                  <a:pt x="7464511" y="4049512"/>
                  <a:pt x="7462911" y="4062309"/>
                  <a:pt x="7455268" y="4071551"/>
                </a:cubicBezTo>
                <a:cubicBezTo>
                  <a:pt x="7451358" y="4076172"/>
                  <a:pt x="7444427" y="4077061"/>
                  <a:pt x="7444427" y="4086303"/>
                </a:cubicBezTo>
                <a:cubicBezTo>
                  <a:pt x="7444427" y="4102832"/>
                  <a:pt x="7472864" y="4095367"/>
                  <a:pt x="7472864" y="4113852"/>
                </a:cubicBezTo>
                <a:cubicBezTo>
                  <a:pt x="7472864" y="4124871"/>
                  <a:pt x="7463622" y="4129492"/>
                  <a:pt x="7463622" y="4140512"/>
                </a:cubicBezTo>
                <a:cubicBezTo>
                  <a:pt x="7463622" y="4147977"/>
                  <a:pt x="7468243" y="4152420"/>
                  <a:pt x="7475174" y="4152420"/>
                </a:cubicBezTo>
                <a:cubicBezTo>
                  <a:pt x="7491171" y="4152420"/>
                  <a:pt x="7495792" y="4133936"/>
                  <a:pt x="7503435" y="4120073"/>
                </a:cubicBezTo>
                <a:cubicBezTo>
                  <a:pt x="7504856" y="4117406"/>
                  <a:pt x="7514098" y="4108342"/>
                  <a:pt x="7514098" y="4101766"/>
                </a:cubicBezTo>
                <a:cubicBezTo>
                  <a:pt x="7514098" y="4098922"/>
                  <a:pt x="7511077" y="4095189"/>
                  <a:pt x="7511077" y="4092524"/>
                </a:cubicBezTo>
                <a:cubicBezTo>
                  <a:pt x="7511077" y="4085236"/>
                  <a:pt x="7518720" y="4082393"/>
                  <a:pt x="7526362" y="4080438"/>
                </a:cubicBezTo>
                <a:cubicBezTo>
                  <a:pt x="7527073" y="4080438"/>
                  <a:pt x="7527784" y="4077772"/>
                  <a:pt x="7528673" y="4077772"/>
                </a:cubicBezTo>
                <a:lnTo>
                  <a:pt x="7531872" y="4082393"/>
                </a:lnTo>
                <a:cubicBezTo>
                  <a:pt x="7539515" y="4068529"/>
                  <a:pt x="7536315" y="4049156"/>
                  <a:pt x="7547157" y="4036537"/>
                </a:cubicBezTo>
                <a:cubicBezTo>
                  <a:pt x="7545913" y="4033871"/>
                  <a:pt x="7543602" y="4031205"/>
                  <a:pt x="7541292" y="4031205"/>
                </a:cubicBezTo>
                <a:close/>
                <a:moveTo>
                  <a:pt x="7543602" y="3472407"/>
                </a:moveTo>
                <a:lnTo>
                  <a:pt x="7543602" y="3461565"/>
                </a:lnTo>
                <a:cubicBezTo>
                  <a:pt x="7539870" y="3460676"/>
                  <a:pt x="7536671" y="3457832"/>
                  <a:pt x="7534360" y="3453389"/>
                </a:cubicBezTo>
                <a:cubicBezTo>
                  <a:pt x="7527428" y="3456233"/>
                  <a:pt x="7516765" y="3458721"/>
                  <a:pt x="7516765" y="3470807"/>
                </a:cubicBezTo>
                <a:cubicBezTo>
                  <a:pt x="7516765" y="3474539"/>
                  <a:pt x="7526718" y="3476317"/>
                  <a:pt x="7532938" y="3476317"/>
                </a:cubicBezTo>
                <a:cubicBezTo>
                  <a:pt x="7538982" y="3476317"/>
                  <a:pt x="7538982" y="3477916"/>
                  <a:pt x="7543602" y="3472407"/>
                </a:cubicBezTo>
                <a:close/>
                <a:moveTo>
                  <a:pt x="7547513" y="3438637"/>
                </a:moveTo>
                <a:cubicBezTo>
                  <a:pt x="7547513" y="3441303"/>
                  <a:pt x="7549823" y="3446813"/>
                  <a:pt x="7552134" y="3446813"/>
                </a:cubicBezTo>
                <a:cubicBezTo>
                  <a:pt x="7559776" y="3446813"/>
                  <a:pt x="7562087" y="3437570"/>
                  <a:pt x="7571329" y="3434905"/>
                </a:cubicBezTo>
                <a:lnTo>
                  <a:pt x="7571329" y="3426729"/>
                </a:lnTo>
                <a:cubicBezTo>
                  <a:pt x="7566530" y="3426551"/>
                  <a:pt x="7547513" y="3427617"/>
                  <a:pt x="7547513" y="3438637"/>
                </a:cubicBezTo>
                <a:close/>
                <a:moveTo>
                  <a:pt x="6390281" y="2736051"/>
                </a:moveTo>
                <a:cubicBezTo>
                  <a:pt x="6389570" y="2738361"/>
                  <a:pt x="6390103" y="2749559"/>
                  <a:pt x="6387970" y="2755246"/>
                </a:cubicBezTo>
                <a:cubicBezTo>
                  <a:pt x="6385660" y="2760045"/>
                  <a:pt x="6373218" y="2756490"/>
                  <a:pt x="6373041" y="2767688"/>
                </a:cubicBezTo>
                <a:cubicBezTo>
                  <a:pt x="6368775" y="2768399"/>
                  <a:pt x="6366642" y="2772487"/>
                  <a:pt x="6366464" y="2777997"/>
                </a:cubicBezTo>
                <a:cubicBezTo>
                  <a:pt x="6365042" y="2777997"/>
                  <a:pt x="6363798" y="2777819"/>
                  <a:pt x="6362376" y="2777819"/>
                </a:cubicBezTo>
                <a:cubicBezTo>
                  <a:pt x="6357400" y="2777641"/>
                  <a:pt x="6358999" y="2764844"/>
                  <a:pt x="6349935" y="2764844"/>
                </a:cubicBezTo>
                <a:cubicBezTo>
                  <a:pt x="6337316" y="2764488"/>
                  <a:pt x="6340515" y="2782262"/>
                  <a:pt x="6325941" y="2781906"/>
                </a:cubicBezTo>
                <a:cubicBezTo>
                  <a:pt x="6324519" y="2789905"/>
                  <a:pt x="6321498" y="2794526"/>
                  <a:pt x="6321498" y="2802524"/>
                </a:cubicBezTo>
                <a:cubicBezTo>
                  <a:pt x="6321498" y="2805012"/>
                  <a:pt x="6324164" y="2808211"/>
                  <a:pt x="6324164" y="2810522"/>
                </a:cubicBezTo>
                <a:cubicBezTo>
                  <a:pt x="6324164" y="2813721"/>
                  <a:pt x="6318298" y="2829006"/>
                  <a:pt x="6323808" y="2829006"/>
                </a:cubicBezTo>
                <a:cubicBezTo>
                  <a:pt x="6331628" y="2829184"/>
                  <a:pt x="6330562" y="2802879"/>
                  <a:pt x="6337671" y="2794881"/>
                </a:cubicBezTo>
                <a:cubicBezTo>
                  <a:pt x="6337671" y="2794881"/>
                  <a:pt x="6342470" y="2801457"/>
                  <a:pt x="6344603" y="2802346"/>
                </a:cubicBezTo>
                <a:cubicBezTo>
                  <a:pt x="6345314" y="2801457"/>
                  <a:pt x="6346736" y="2798436"/>
                  <a:pt x="6346736" y="2798436"/>
                </a:cubicBezTo>
                <a:cubicBezTo>
                  <a:pt x="6348158" y="2800035"/>
                  <a:pt x="6349579" y="2802524"/>
                  <a:pt x="6353668" y="2802524"/>
                </a:cubicBezTo>
                <a:cubicBezTo>
                  <a:pt x="6353134" y="2800035"/>
                  <a:pt x="6353845" y="2797725"/>
                  <a:pt x="6353845" y="2795414"/>
                </a:cubicBezTo>
                <a:lnTo>
                  <a:pt x="6363621" y="2795770"/>
                </a:lnTo>
                <a:cubicBezTo>
                  <a:pt x="6364331" y="2798080"/>
                  <a:pt x="6365575" y="2801280"/>
                  <a:pt x="6366287" y="2803768"/>
                </a:cubicBezTo>
                <a:cubicBezTo>
                  <a:pt x="6364154" y="2805190"/>
                  <a:pt x="6362732" y="2807678"/>
                  <a:pt x="6362732" y="2813188"/>
                </a:cubicBezTo>
                <a:cubicBezTo>
                  <a:pt x="6362554" y="2828473"/>
                  <a:pt x="6370730" y="2841270"/>
                  <a:pt x="6380505" y="2841625"/>
                </a:cubicBezTo>
                <a:cubicBezTo>
                  <a:pt x="6382638" y="2841625"/>
                  <a:pt x="6385304" y="2842514"/>
                  <a:pt x="6387437" y="2841092"/>
                </a:cubicBezTo>
                <a:cubicBezTo>
                  <a:pt x="6387437" y="2843403"/>
                  <a:pt x="6388681" y="2847491"/>
                  <a:pt x="6390991" y="2847491"/>
                </a:cubicBezTo>
                <a:cubicBezTo>
                  <a:pt x="6395791" y="2847491"/>
                  <a:pt x="6398812" y="2842692"/>
                  <a:pt x="6398812" y="2836294"/>
                </a:cubicBezTo>
                <a:cubicBezTo>
                  <a:pt x="6398990" y="2827584"/>
                  <a:pt x="6390636" y="2824919"/>
                  <a:pt x="6390636" y="2819409"/>
                </a:cubicBezTo>
                <a:cubicBezTo>
                  <a:pt x="6390636" y="2814787"/>
                  <a:pt x="6394191" y="2813188"/>
                  <a:pt x="6397035" y="2808389"/>
                </a:cubicBezTo>
                <a:cubicBezTo>
                  <a:pt x="6398457" y="2810877"/>
                  <a:pt x="6400411" y="2812477"/>
                  <a:pt x="6401122" y="2814965"/>
                </a:cubicBezTo>
                <a:lnTo>
                  <a:pt x="6400767" y="2813010"/>
                </a:lnTo>
                <a:cubicBezTo>
                  <a:pt x="6402011" y="2817453"/>
                  <a:pt x="6406988" y="2831139"/>
                  <a:pt x="6409298" y="2831850"/>
                </a:cubicBezTo>
                <a:cubicBezTo>
                  <a:pt x="6409476" y="2818342"/>
                  <a:pt x="6418008" y="2813721"/>
                  <a:pt x="6418185" y="2804834"/>
                </a:cubicBezTo>
                <a:cubicBezTo>
                  <a:pt x="6418185" y="2797725"/>
                  <a:pt x="6406988" y="2750270"/>
                  <a:pt x="6401478" y="2743694"/>
                </a:cubicBezTo>
                <a:cubicBezTo>
                  <a:pt x="6398812" y="2740317"/>
                  <a:pt x="6395257" y="2736229"/>
                  <a:pt x="6390281" y="2736051"/>
                </a:cubicBezTo>
                <a:close/>
                <a:moveTo>
                  <a:pt x="6226942" y="2767865"/>
                </a:moveTo>
                <a:lnTo>
                  <a:pt x="6231741" y="2768043"/>
                </a:lnTo>
                <a:cubicBezTo>
                  <a:pt x="6240273" y="2761823"/>
                  <a:pt x="6253603" y="2751692"/>
                  <a:pt x="6256802" y="2733385"/>
                </a:cubicBezTo>
                <a:cubicBezTo>
                  <a:pt x="6262489" y="2733385"/>
                  <a:pt x="6267288" y="2731963"/>
                  <a:pt x="6268888" y="2724854"/>
                </a:cubicBezTo>
                <a:cubicBezTo>
                  <a:pt x="6272443" y="2724854"/>
                  <a:pt x="6273154" y="2722365"/>
                  <a:pt x="6275997" y="2720233"/>
                </a:cubicBezTo>
                <a:cubicBezTo>
                  <a:pt x="6273331" y="2717033"/>
                  <a:pt x="6269777" y="2715256"/>
                  <a:pt x="6269954" y="2707258"/>
                </a:cubicBezTo>
                <a:cubicBezTo>
                  <a:pt x="6267821" y="2709568"/>
                  <a:pt x="6267644" y="2713479"/>
                  <a:pt x="6266222" y="2717566"/>
                </a:cubicBezTo>
                <a:cubicBezTo>
                  <a:pt x="6258223" y="2734807"/>
                  <a:pt x="6234230" y="2744049"/>
                  <a:pt x="6226942" y="2767865"/>
                </a:cubicBezTo>
                <a:close/>
                <a:moveTo>
                  <a:pt x="6265866" y="2599195"/>
                </a:moveTo>
                <a:cubicBezTo>
                  <a:pt x="6265689" y="2603994"/>
                  <a:pt x="6278130" y="2613769"/>
                  <a:pt x="6281151" y="2613769"/>
                </a:cubicBezTo>
                <a:cubicBezTo>
                  <a:pt x="6283284" y="2613769"/>
                  <a:pt x="6284706" y="2610570"/>
                  <a:pt x="6286128" y="2608260"/>
                </a:cubicBezTo>
                <a:lnTo>
                  <a:pt x="6290216" y="2608260"/>
                </a:lnTo>
                <a:lnTo>
                  <a:pt x="6290038" y="2616258"/>
                </a:lnTo>
                <a:cubicBezTo>
                  <a:pt x="6288617" y="2618035"/>
                  <a:pt x="6285773" y="2620168"/>
                  <a:pt x="6285773" y="2624967"/>
                </a:cubicBezTo>
                <a:cubicBezTo>
                  <a:pt x="6285595" y="2629055"/>
                  <a:pt x="6291105" y="2636342"/>
                  <a:pt x="6296081" y="2636342"/>
                </a:cubicBezTo>
                <a:cubicBezTo>
                  <a:pt x="6300347" y="2636519"/>
                  <a:pt x="6303191" y="2631721"/>
                  <a:pt x="6307278" y="2631721"/>
                </a:cubicBezTo>
                <a:cubicBezTo>
                  <a:pt x="6317054" y="2631898"/>
                  <a:pt x="6317409" y="2649494"/>
                  <a:pt x="6327363" y="2649672"/>
                </a:cubicBezTo>
                <a:cubicBezTo>
                  <a:pt x="6325408" y="2643096"/>
                  <a:pt x="6323275" y="2639896"/>
                  <a:pt x="6326829" y="2634387"/>
                </a:cubicBezTo>
                <a:cubicBezTo>
                  <a:pt x="6330918" y="2641674"/>
                  <a:pt x="6347625" y="2649139"/>
                  <a:pt x="6351712" y="2658914"/>
                </a:cubicBezTo>
                <a:cubicBezTo>
                  <a:pt x="6352423" y="2661225"/>
                  <a:pt x="6352956" y="2665312"/>
                  <a:pt x="6355089" y="2665312"/>
                </a:cubicBezTo>
                <a:cubicBezTo>
                  <a:pt x="6356511" y="2665312"/>
                  <a:pt x="6357933" y="2662113"/>
                  <a:pt x="6357933" y="2660514"/>
                </a:cubicBezTo>
                <a:cubicBezTo>
                  <a:pt x="6357933" y="2658025"/>
                  <a:pt x="6357933" y="2656604"/>
                  <a:pt x="6357933" y="2654115"/>
                </a:cubicBezTo>
                <a:cubicBezTo>
                  <a:pt x="6353134" y="2653937"/>
                  <a:pt x="6348868" y="2650738"/>
                  <a:pt x="6349046" y="2644340"/>
                </a:cubicBezTo>
                <a:cubicBezTo>
                  <a:pt x="6347625" y="2645051"/>
                  <a:pt x="6344248" y="2645762"/>
                  <a:pt x="6344248" y="2644340"/>
                </a:cubicBezTo>
                <a:cubicBezTo>
                  <a:pt x="6344248" y="2640252"/>
                  <a:pt x="6347802" y="2639541"/>
                  <a:pt x="6348513" y="2634742"/>
                </a:cubicBezTo>
                <a:cubicBezTo>
                  <a:pt x="6347091" y="2634742"/>
                  <a:pt x="6345847" y="2632965"/>
                  <a:pt x="6344425" y="2632965"/>
                </a:cubicBezTo>
                <a:cubicBezTo>
                  <a:pt x="6341581" y="2632965"/>
                  <a:pt x="6340693" y="2638475"/>
                  <a:pt x="6338027" y="2638475"/>
                </a:cubicBezTo>
                <a:cubicBezTo>
                  <a:pt x="6333761" y="2638475"/>
                  <a:pt x="6331984" y="2620168"/>
                  <a:pt x="6323630" y="2619812"/>
                </a:cubicBezTo>
                <a:cubicBezTo>
                  <a:pt x="6319542" y="2619812"/>
                  <a:pt x="6315987" y="2622834"/>
                  <a:pt x="6315810" y="2626033"/>
                </a:cubicBezTo>
                <a:cubicBezTo>
                  <a:pt x="6315810" y="2626744"/>
                  <a:pt x="6315810" y="2629232"/>
                  <a:pt x="6315810" y="2629943"/>
                </a:cubicBezTo>
                <a:cubicBezTo>
                  <a:pt x="6308167" y="2625855"/>
                  <a:pt x="6298748" y="2605593"/>
                  <a:pt x="6298925" y="2593685"/>
                </a:cubicBezTo>
                <a:cubicBezTo>
                  <a:pt x="6299103" y="2576978"/>
                  <a:pt x="6311722" y="2575734"/>
                  <a:pt x="6312078" y="2557961"/>
                </a:cubicBezTo>
                <a:cubicBezTo>
                  <a:pt x="6312255" y="2544275"/>
                  <a:pt x="6303368" y="2532189"/>
                  <a:pt x="6303546" y="2521880"/>
                </a:cubicBezTo>
                <a:cubicBezTo>
                  <a:pt x="6303546" y="2520281"/>
                  <a:pt x="6302124" y="2517792"/>
                  <a:pt x="6302124" y="2516193"/>
                </a:cubicBezTo>
                <a:cubicBezTo>
                  <a:pt x="6302124" y="2515304"/>
                  <a:pt x="6300880" y="2512816"/>
                  <a:pt x="6300880" y="2512105"/>
                </a:cubicBezTo>
                <a:cubicBezTo>
                  <a:pt x="6298036" y="2513527"/>
                  <a:pt x="6295904" y="2519925"/>
                  <a:pt x="6291638" y="2519925"/>
                </a:cubicBezTo>
                <a:cubicBezTo>
                  <a:pt x="6285417" y="2519747"/>
                  <a:pt x="6287017" y="2505351"/>
                  <a:pt x="6279197" y="2505173"/>
                </a:cubicBezTo>
                <a:cubicBezTo>
                  <a:pt x="6273509" y="2505173"/>
                  <a:pt x="6272087" y="2512994"/>
                  <a:pt x="6272087" y="2520992"/>
                </a:cubicBezTo>
                <a:cubicBezTo>
                  <a:pt x="6271909" y="2530589"/>
                  <a:pt x="6275286" y="2537166"/>
                  <a:pt x="6275108" y="2546586"/>
                </a:cubicBezTo>
                <a:cubicBezTo>
                  <a:pt x="6275108" y="2553873"/>
                  <a:pt x="6273509" y="2564892"/>
                  <a:pt x="6270665" y="2570580"/>
                </a:cubicBezTo>
                <a:cubicBezTo>
                  <a:pt x="6263378" y="2569513"/>
                  <a:pt x="6265866" y="2586398"/>
                  <a:pt x="6265866" y="2599195"/>
                </a:cubicBezTo>
                <a:close/>
                <a:moveTo>
                  <a:pt x="6382994" y="2671356"/>
                </a:moveTo>
                <a:cubicBezTo>
                  <a:pt x="6377484" y="2671178"/>
                  <a:pt x="6373218" y="2667801"/>
                  <a:pt x="6367708" y="2667623"/>
                </a:cubicBezTo>
                <a:cubicBezTo>
                  <a:pt x="6365575" y="2667623"/>
                  <a:pt x="6363443" y="2669934"/>
                  <a:pt x="6361310" y="2670644"/>
                </a:cubicBezTo>
                <a:cubicBezTo>
                  <a:pt x="6362554" y="2677221"/>
                  <a:pt x="6378017" y="2683086"/>
                  <a:pt x="6377661" y="2694106"/>
                </a:cubicBezTo>
                <a:cubicBezTo>
                  <a:pt x="6377661" y="2695883"/>
                  <a:pt x="6375529" y="2698904"/>
                  <a:pt x="6374107" y="2698904"/>
                </a:cubicBezTo>
                <a:cubicBezTo>
                  <a:pt x="6373396" y="2698904"/>
                  <a:pt x="6368419" y="2698904"/>
                  <a:pt x="6364864" y="2698727"/>
                </a:cubicBezTo>
                <a:lnTo>
                  <a:pt x="6364864" y="2703526"/>
                </a:lnTo>
                <a:cubicBezTo>
                  <a:pt x="6365575" y="2705836"/>
                  <a:pt x="6370375" y="2714189"/>
                  <a:pt x="6375351" y="2714189"/>
                </a:cubicBezTo>
                <a:lnTo>
                  <a:pt x="6375351" y="2718988"/>
                </a:lnTo>
                <a:cubicBezTo>
                  <a:pt x="6372507" y="2723609"/>
                  <a:pt x="6373751" y="2730186"/>
                  <a:pt x="6378728" y="2730363"/>
                </a:cubicBezTo>
                <a:cubicBezTo>
                  <a:pt x="6380861" y="2730363"/>
                  <a:pt x="6382816" y="2730363"/>
                  <a:pt x="6384949" y="2730363"/>
                </a:cubicBezTo>
                <a:lnTo>
                  <a:pt x="6384949" y="2725565"/>
                </a:lnTo>
                <a:cubicBezTo>
                  <a:pt x="6382283" y="2723965"/>
                  <a:pt x="6379439" y="2715789"/>
                  <a:pt x="6378906" y="2709568"/>
                </a:cubicBezTo>
                <a:lnTo>
                  <a:pt x="6389392" y="2709746"/>
                </a:lnTo>
                <a:cubicBezTo>
                  <a:pt x="6390103" y="2706547"/>
                  <a:pt x="6391525" y="2704236"/>
                  <a:pt x="6392414" y="2699437"/>
                </a:cubicBezTo>
                <a:cubicBezTo>
                  <a:pt x="6391703" y="2699437"/>
                  <a:pt x="6386904" y="2692151"/>
                  <a:pt x="6386904" y="2692151"/>
                </a:cubicBezTo>
                <a:cubicBezTo>
                  <a:pt x="6386904" y="2692151"/>
                  <a:pt x="6387615" y="2684152"/>
                  <a:pt x="6387081" y="2679354"/>
                </a:cubicBezTo>
                <a:cubicBezTo>
                  <a:pt x="6385660" y="2679176"/>
                  <a:pt x="6384238" y="2679176"/>
                  <a:pt x="6382816" y="2679176"/>
                </a:cubicBezTo>
                <a:cubicBezTo>
                  <a:pt x="6383527" y="2676687"/>
                  <a:pt x="6382994" y="2673666"/>
                  <a:pt x="6382994" y="2671356"/>
                </a:cubicBezTo>
                <a:close/>
                <a:moveTo>
                  <a:pt x="6322919" y="2686818"/>
                </a:moveTo>
                <a:cubicBezTo>
                  <a:pt x="6322031" y="2685574"/>
                  <a:pt x="6320964" y="2684152"/>
                  <a:pt x="6319897" y="2684152"/>
                </a:cubicBezTo>
                <a:cubicBezTo>
                  <a:pt x="6318476" y="2684152"/>
                  <a:pt x="6315632" y="2686463"/>
                  <a:pt x="6315632" y="2688062"/>
                </a:cubicBezTo>
                <a:cubicBezTo>
                  <a:pt x="6315632" y="2695350"/>
                  <a:pt x="6318121" y="2710635"/>
                  <a:pt x="6317943" y="2724143"/>
                </a:cubicBezTo>
                <a:cubicBezTo>
                  <a:pt x="6324341" y="2719522"/>
                  <a:pt x="6340515" y="2712590"/>
                  <a:pt x="6340693" y="2698904"/>
                </a:cubicBezTo>
                <a:cubicBezTo>
                  <a:pt x="6340693" y="2692861"/>
                  <a:pt x="6328251" y="2690018"/>
                  <a:pt x="6322919" y="2686818"/>
                </a:cubicBezTo>
                <a:close/>
                <a:moveTo>
                  <a:pt x="6343892" y="2710279"/>
                </a:moveTo>
                <a:cubicBezTo>
                  <a:pt x="6340337" y="2710990"/>
                  <a:pt x="6336605" y="2730897"/>
                  <a:pt x="6336427" y="2733207"/>
                </a:cubicBezTo>
                <a:cubicBezTo>
                  <a:pt x="6334295" y="2733207"/>
                  <a:pt x="6330206" y="2735518"/>
                  <a:pt x="6330206" y="2738006"/>
                </a:cubicBezTo>
                <a:cubicBezTo>
                  <a:pt x="6330206" y="2743516"/>
                  <a:pt x="6342470" y="2758979"/>
                  <a:pt x="6345314" y="2759156"/>
                </a:cubicBezTo>
                <a:cubicBezTo>
                  <a:pt x="6346736" y="2759156"/>
                  <a:pt x="6349579" y="2756846"/>
                  <a:pt x="6349579" y="2755246"/>
                </a:cubicBezTo>
                <a:cubicBezTo>
                  <a:pt x="6349579" y="2750270"/>
                  <a:pt x="6346025" y="2751869"/>
                  <a:pt x="6346202" y="2744760"/>
                </a:cubicBezTo>
                <a:cubicBezTo>
                  <a:pt x="6346380" y="2735162"/>
                  <a:pt x="6354201" y="2728942"/>
                  <a:pt x="6354378" y="2719344"/>
                </a:cubicBezTo>
                <a:cubicBezTo>
                  <a:pt x="6354378" y="2714723"/>
                  <a:pt x="6351001" y="2707969"/>
                  <a:pt x="6343892" y="2710279"/>
                </a:cubicBezTo>
                <a:close/>
                <a:moveTo>
                  <a:pt x="6350468" y="2741561"/>
                </a:moveTo>
                <a:lnTo>
                  <a:pt x="6353845" y="2741561"/>
                </a:lnTo>
                <a:cubicBezTo>
                  <a:pt x="6354023" y="2729653"/>
                  <a:pt x="6363265" y="2725742"/>
                  <a:pt x="6363443" y="2711346"/>
                </a:cubicBezTo>
                <a:cubicBezTo>
                  <a:pt x="6361310" y="2711346"/>
                  <a:pt x="6359177" y="2711346"/>
                  <a:pt x="6357222" y="2711346"/>
                </a:cubicBezTo>
                <a:cubicBezTo>
                  <a:pt x="6356867" y="2725920"/>
                  <a:pt x="6352779" y="2732141"/>
                  <a:pt x="6350468" y="2741561"/>
                </a:cubicBezTo>
                <a:close/>
                <a:moveTo>
                  <a:pt x="6372330" y="2731608"/>
                </a:moveTo>
                <a:cubicBezTo>
                  <a:pt x="6370197" y="2734807"/>
                  <a:pt x="6366820" y="2733029"/>
                  <a:pt x="6363443" y="2731430"/>
                </a:cubicBezTo>
                <a:cubicBezTo>
                  <a:pt x="6361132" y="2736229"/>
                  <a:pt x="6356867" y="2738539"/>
                  <a:pt x="6356867" y="2743338"/>
                </a:cubicBezTo>
                <a:cubicBezTo>
                  <a:pt x="6356867" y="2744938"/>
                  <a:pt x="6359533" y="2747426"/>
                  <a:pt x="6360955" y="2747426"/>
                </a:cubicBezTo>
                <a:cubicBezTo>
                  <a:pt x="6367175" y="2747604"/>
                  <a:pt x="6372152" y="2740494"/>
                  <a:pt x="6372330" y="2731608"/>
                </a:cubicBezTo>
                <a:close/>
                <a:moveTo>
                  <a:pt x="6357578" y="2687352"/>
                </a:moveTo>
                <a:cubicBezTo>
                  <a:pt x="6357755" y="2677043"/>
                  <a:pt x="6348691" y="2674377"/>
                  <a:pt x="6346736" y="2667267"/>
                </a:cubicBezTo>
                <a:lnTo>
                  <a:pt x="6340515" y="2667090"/>
                </a:lnTo>
                <a:cubicBezTo>
                  <a:pt x="6340337" y="2670467"/>
                  <a:pt x="6340337" y="2673488"/>
                  <a:pt x="6340337" y="2679176"/>
                </a:cubicBezTo>
                <a:cubicBezTo>
                  <a:pt x="6343892" y="2679354"/>
                  <a:pt x="6346558" y="2678643"/>
                  <a:pt x="6350113" y="2679354"/>
                </a:cubicBezTo>
                <a:cubicBezTo>
                  <a:pt x="6349935" y="2683264"/>
                  <a:pt x="6357578" y="2691439"/>
                  <a:pt x="6357578" y="2687352"/>
                </a:cubicBezTo>
                <a:close/>
                <a:moveTo>
                  <a:pt x="6301769" y="2672777"/>
                </a:moveTo>
                <a:cubicBezTo>
                  <a:pt x="6304613" y="2672777"/>
                  <a:pt x="6308167" y="2663180"/>
                  <a:pt x="6306923" y="2656781"/>
                </a:cubicBezTo>
                <a:cubicBezTo>
                  <a:pt x="6304968" y="2647184"/>
                  <a:pt x="6297325" y="2648605"/>
                  <a:pt x="6288972" y="2642029"/>
                </a:cubicBezTo>
                <a:lnTo>
                  <a:pt x="6282040" y="2642029"/>
                </a:lnTo>
                <a:cubicBezTo>
                  <a:pt x="6281863" y="2642029"/>
                  <a:pt x="6297681" y="2672600"/>
                  <a:pt x="6301769" y="2672777"/>
                </a:cubicBezTo>
                <a:close/>
                <a:moveTo>
                  <a:pt x="6309234" y="2647184"/>
                </a:moveTo>
                <a:cubicBezTo>
                  <a:pt x="6310655" y="2648783"/>
                  <a:pt x="6314744" y="2648072"/>
                  <a:pt x="6316165" y="2647361"/>
                </a:cubicBezTo>
                <a:cubicBezTo>
                  <a:pt x="6314744" y="2645762"/>
                  <a:pt x="6310655" y="2646473"/>
                  <a:pt x="6309234" y="2647184"/>
                </a:cubicBezTo>
                <a:close/>
                <a:moveTo>
                  <a:pt x="6299103" y="2314997"/>
                </a:moveTo>
                <a:cubicBezTo>
                  <a:pt x="6288261" y="2314997"/>
                  <a:pt x="6272265" y="2350899"/>
                  <a:pt x="6272265" y="2370095"/>
                </a:cubicBezTo>
                <a:cubicBezTo>
                  <a:pt x="6272265" y="2383780"/>
                  <a:pt x="6269954" y="2395867"/>
                  <a:pt x="6283817" y="2395867"/>
                </a:cubicBezTo>
                <a:cubicBezTo>
                  <a:pt x="6301413" y="2395867"/>
                  <a:pt x="6318298" y="2314997"/>
                  <a:pt x="6299103" y="2314997"/>
                </a:cubicBezTo>
                <a:close/>
                <a:moveTo>
                  <a:pt x="6072846" y="2471048"/>
                </a:moveTo>
                <a:cubicBezTo>
                  <a:pt x="6072846" y="2465716"/>
                  <a:pt x="6067514" y="2457363"/>
                  <a:pt x="6063782" y="2457363"/>
                </a:cubicBezTo>
                <a:cubicBezTo>
                  <a:pt x="6053828" y="2457363"/>
                  <a:pt x="6027702" y="2480291"/>
                  <a:pt x="6021481" y="2480291"/>
                </a:cubicBezTo>
                <a:cubicBezTo>
                  <a:pt x="6017748" y="2480291"/>
                  <a:pt x="6021481" y="2488466"/>
                  <a:pt x="6021481" y="2494154"/>
                </a:cubicBezTo>
                <a:cubicBezTo>
                  <a:pt x="6021481" y="2506062"/>
                  <a:pt x="6026813" y="2512461"/>
                  <a:pt x="6038365" y="2512461"/>
                </a:cubicBezTo>
                <a:cubicBezTo>
                  <a:pt x="6049919" y="2512461"/>
                  <a:pt x="6072846" y="2483845"/>
                  <a:pt x="6072846" y="2471048"/>
                </a:cubicBezTo>
                <a:close/>
                <a:moveTo>
                  <a:pt x="5963895" y="3053663"/>
                </a:moveTo>
                <a:cubicBezTo>
                  <a:pt x="5964606" y="3056329"/>
                  <a:pt x="5967805" y="3066460"/>
                  <a:pt x="5969404" y="3066460"/>
                </a:cubicBezTo>
                <a:cubicBezTo>
                  <a:pt x="5972426" y="3066460"/>
                  <a:pt x="5974737" y="3071970"/>
                  <a:pt x="5979358" y="3071970"/>
                </a:cubicBezTo>
                <a:lnTo>
                  <a:pt x="5984690" y="3071970"/>
                </a:lnTo>
                <a:cubicBezTo>
                  <a:pt x="5983979" y="3069304"/>
                  <a:pt x="5983979" y="3065749"/>
                  <a:pt x="5983979" y="3062906"/>
                </a:cubicBezTo>
                <a:cubicBezTo>
                  <a:pt x="5973137" y="3062906"/>
                  <a:pt x="5968694" y="3045487"/>
                  <a:pt x="5964784" y="3031802"/>
                </a:cubicBezTo>
                <a:cubicBezTo>
                  <a:pt x="5959451" y="3032690"/>
                  <a:pt x="5948787" y="3039089"/>
                  <a:pt x="5948787" y="3043710"/>
                </a:cubicBezTo>
                <a:cubicBezTo>
                  <a:pt x="5948610" y="3050997"/>
                  <a:pt x="5960873" y="3046198"/>
                  <a:pt x="5963895" y="3053663"/>
                </a:cubicBezTo>
                <a:close/>
                <a:moveTo>
                  <a:pt x="6009928" y="3077480"/>
                </a:moveTo>
                <a:cubicBezTo>
                  <a:pt x="6014549" y="3077480"/>
                  <a:pt x="6017571" y="3071970"/>
                  <a:pt x="6018459" y="3066460"/>
                </a:cubicBezTo>
                <a:cubicBezTo>
                  <a:pt x="6016149" y="3065571"/>
                  <a:pt x="6013838" y="3061839"/>
                  <a:pt x="6011350" y="3061839"/>
                </a:cubicBezTo>
                <a:lnTo>
                  <a:pt x="6003708" y="3061839"/>
                </a:lnTo>
                <a:cubicBezTo>
                  <a:pt x="6002996" y="3061839"/>
                  <a:pt x="6003708" y="3065571"/>
                  <a:pt x="6003708" y="3066460"/>
                </a:cubicBezTo>
                <a:cubicBezTo>
                  <a:pt x="6003885" y="3071081"/>
                  <a:pt x="6005485" y="3077480"/>
                  <a:pt x="6009928" y="3077480"/>
                </a:cubicBezTo>
                <a:close/>
                <a:moveTo>
                  <a:pt x="5815308" y="3021493"/>
                </a:moveTo>
                <a:lnTo>
                  <a:pt x="5809088" y="3021493"/>
                </a:lnTo>
                <a:lnTo>
                  <a:pt x="5809088" y="3025048"/>
                </a:lnTo>
                <a:cubicBezTo>
                  <a:pt x="5809088" y="3031624"/>
                  <a:pt x="5819041" y="3046198"/>
                  <a:pt x="5822951" y="3047087"/>
                </a:cubicBezTo>
                <a:cubicBezTo>
                  <a:pt x="5823484" y="3038022"/>
                  <a:pt x="5819930" y="3032690"/>
                  <a:pt x="5815308" y="3025937"/>
                </a:cubicBezTo>
                <a:lnTo>
                  <a:pt x="5815308" y="3021493"/>
                </a:lnTo>
                <a:close/>
                <a:moveTo>
                  <a:pt x="5785271" y="2965507"/>
                </a:moveTo>
                <a:lnTo>
                  <a:pt x="5781539" y="2967284"/>
                </a:lnTo>
                <a:lnTo>
                  <a:pt x="5782249" y="2967284"/>
                </a:lnTo>
                <a:cubicBezTo>
                  <a:pt x="5782961" y="2972794"/>
                  <a:pt x="5792914" y="2987368"/>
                  <a:pt x="5795935" y="2987368"/>
                </a:cubicBezTo>
                <a:cubicBezTo>
                  <a:pt x="5802156" y="2987368"/>
                  <a:pt x="5790070" y="2969062"/>
                  <a:pt x="5785271" y="2965507"/>
                </a:cubicBezTo>
                <a:close/>
                <a:moveTo>
                  <a:pt x="6481459" y="2091762"/>
                </a:moveTo>
                <a:cubicBezTo>
                  <a:pt x="6481459" y="2096383"/>
                  <a:pt x="6485369" y="2101893"/>
                  <a:pt x="6489101" y="2101893"/>
                </a:cubicBezTo>
                <a:cubicBezTo>
                  <a:pt x="6491412" y="2101893"/>
                  <a:pt x="6494433" y="2098160"/>
                  <a:pt x="6498343" y="2098160"/>
                </a:cubicBezTo>
                <a:cubicBezTo>
                  <a:pt x="6496744" y="2095494"/>
                  <a:pt x="6498343" y="2092651"/>
                  <a:pt x="6498343" y="2089985"/>
                </a:cubicBezTo>
                <a:cubicBezTo>
                  <a:pt x="6499055" y="2094606"/>
                  <a:pt x="6499943" y="2100116"/>
                  <a:pt x="6504386" y="2101893"/>
                </a:cubicBezTo>
                <a:lnTo>
                  <a:pt x="6501365" y="2114690"/>
                </a:lnTo>
                <a:cubicBezTo>
                  <a:pt x="6501365" y="2114690"/>
                  <a:pt x="6493722" y="2127664"/>
                  <a:pt x="6493722" y="2129442"/>
                </a:cubicBezTo>
                <a:cubicBezTo>
                  <a:pt x="6493722" y="2133174"/>
                  <a:pt x="6498343" y="2144016"/>
                  <a:pt x="6504386" y="2144016"/>
                </a:cubicBezTo>
                <a:lnTo>
                  <a:pt x="6504386" y="2138506"/>
                </a:lnTo>
                <a:cubicBezTo>
                  <a:pt x="6504386" y="2141350"/>
                  <a:pt x="6504386" y="2146682"/>
                  <a:pt x="6506697" y="2146682"/>
                </a:cubicBezTo>
                <a:cubicBezTo>
                  <a:pt x="6517361" y="2146682"/>
                  <a:pt x="6523582" y="2118244"/>
                  <a:pt x="6525893" y="2101715"/>
                </a:cubicBezTo>
                <a:cubicBezTo>
                  <a:pt x="6528203" y="2103493"/>
                  <a:pt x="6530513" y="2101715"/>
                  <a:pt x="6532824" y="2101715"/>
                </a:cubicBezTo>
                <a:cubicBezTo>
                  <a:pt x="6531402" y="2098871"/>
                  <a:pt x="6532824" y="2095317"/>
                  <a:pt x="6532824" y="2092473"/>
                </a:cubicBezTo>
                <a:lnTo>
                  <a:pt x="6525893" y="2085186"/>
                </a:lnTo>
                <a:cubicBezTo>
                  <a:pt x="6523582" y="2085186"/>
                  <a:pt x="6525182" y="2078610"/>
                  <a:pt x="6525182" y="2075944"/>
                </a:cubicBezTo>
                <a:cubicBezTo>
                  <a:pt x="6515939" y="2075944"/>
                  <a:pt x="6511318" y="2068656"/>
                  <a:pt x="6505275" y="2068656"/>
                </a:cubicBezTo>
                <a:cubicBezTo>
                  <a:pt x="6503143" y="2068656"/>
                  <a:pt x="6481459" y="2086252"/>
                  <a:pt x="6481459" y="2091762"/>
                </a:cubicBezTo>
                <a:close/>
                <a:moveTo>
                  <a:pt x="6552197" y="2099049"/>
                </a:moveTo>
                <a:cubicBezTo>
                  <a:pt x="6562150" y="2099049"/>
                  <a:pt x="6563750" y="2084297"/>
                  <a:pt x="6570504" y="2076121"/>
                </a:cubicBezTo>
                <a:cubicBezTo>
                  <a:pt x="6572814" y="2077010"/>
                  <a:pt x="6575836" y="2082520"/>
                  <a:pt x="6581879" y="2082520"/>
                </a:cubicBezTo>
                <a:cubicBezTo>
                  <a:pt x="6589522" y="2082520"/>
                  <a:pt x="6598764" y="2050350"/>
                  <a:pt x="6581879" y="2050350"/>
                </a:cubicBezTo>
                <a:cubicBezTo>
                  <a:pt x="6571215" y="2050350"/>
                  <a:pt x="6568904" y="2065990"/>
                  <a:pt x="6555929" y="2061369"/>
                </a:cubicBezTo>
                <a:cubicBezTo>
                  <a:pt x="6555929" y="2062258"/>
                  <a:pt x="6541356" y="2075233"/>
                  <a:pt x="6541356" y="2075233"/>
                </a:cubicBezTo>
                <a:cubicBezTo>
                  <a:pt x="6541356" y="2079676"/>
                  <a:pt x="6542777" y="2081631"/>
                  <a:pt x="6547398" y="2085186"/>
                </a:cubicBezTo>
                <a:cubicBezTo>
                  <a:pt x="6546687" y="2089807"/>
                  <a:pt x="6548287" y="2099049"/>
                  <a:pt x="6552197" y="2099049"/>
                </a:cubicBezTo>
                <a:close/>
                <a:moveTo>
                  <a:pt x="6634844" y="1986898"/>
                </a:moveTo>
                <a:cubicBezTo>
                  <a:pt x="6627912" y="1986898"/>
                  <a:pt x="6623291" y="2015336"/>
                  <a:pt x="6610317" y="2015336"/>
                </a:cubicBezTo>
                <a:lnTo>
                  <a:pt x="6562861" y="2015336"/>
                </a:lnTo>
                <a:cubicBezTo>
                  <a:pt x="6542777" y="2015336"/>
                  <a:pt x="6536023" y="2038441"/>
                  <a:pt x="6519849" y="2051238"/>
                </a:cubicBezTo>
                <a:cubicBezTo>
                  <a:pt x="6516828" y="2053016"/>
                  <a:pt x="6509896" y="2054971"/>
                  <a:pt x="6509896" y="2057815"/>
                </a:cubicBezTo>
                <a:cubicBezTo>
                  <a:pt x="6509896" y="2061369"/>
                  <a:pt x="6515406" y="2061369"/>
                  <a:pt x="6520560" y="2061369"/>
                </a:cubicBezTo>
                <a:cubicBezTo>
                  <a:pt x="6536556" y="2061369"/>
                  <a:pt x="6550420" y="2054082"/>
                  <a:pt x="6560373" y="2048572"/>
                </a:cubicBezTo>
                <a:cubicBezTo>
                  <a:pt x="6566416" y="2044840"/>
                  <a:pt x="6571037" y="2049461"/>
                  <a:pt x="6577258" y="2045906"/>
                </a:cubicBezTo>
                <a:cubicBezTo>
                  <a:pt x="6579568" y="2044840"/>
                  <a:pt x="6580280" y="2038619"/>
                  <a:pt x="6584900" y="2038619"/>
                </a:cubicBezTo>
                <a:cubicBezTo>
                  <a:pt x="6594143" y="2038619"/>
                  <a:pt x="6598764" y="2044129"/>
                  <a:pt x="6608006" y="2046795"/>
                </a:cubicBezTo>
                <a:cubicBezTo>
                  <a:pt x="6608006" y="2050527"/>
                  <a:pt x="6605696" y="2056926"/>
                  <a:pt x="6605696" y="2062436"/>
                </a:cubicBezTo>
                <a:cubicBezTo>
                  <a:pt x="6605696" y="2065102"/>
                  <a:pt x="6603385" y="2069901"/>
                  <a:pt x="6605696" y="2069901"/>
                </a:cubicBezTo>
                <a:cubicBezTo>
                  <a:pt x="6611027" y="2069901"/>
                  <a:pt x="6610317" y="2077010"/>
                  <a:pt x="6616537" y="2078965"/>
                </a:cubicBezTo>
                <a:cubicBezTo>
                  <a:pt x="6620447" y="2069901"/>
                  <a:pt x="6629512" y="2055149"/>
                  <a:pt x="6634844" y="2055149"/>
                </a:cubicBezTo>
                <a:cubicBezTo>
                  <a:pt x="6637154" y="2055149"/>
                  <a:pt x="6640176" y="2055149"/>
                  <a:pt x="6642487" y="2054260"/>
                </a:cubicBezTo>
                <a:cubicBezTo>
                  <a:pt x="6641598" y="2054260"/>
                  <a:pt x="6634844" y="2043240"/>
                  <a:pt x="6634844" y="2039508"/>
                </a:cubicBezTo>
                <a:cubicBezTo>
                  <a:pt x="6634844" y="2036842"/>
                  <a:pt x="6637154" y="2032221"/>
                  <a:pt x="6639465" y="2032221"/>
                </a:cubicBezTo>
                <a:cubicBezTo>
                  <a:pt x="6646397" y="2032221"/>
                  <a:pt x="6645686" y="2047861"/>
                  <a:pt x="6661682" y="2047861"/>
                </a:cubicBezTo>
                <a:cubicBezTo>
                  <a:pt x="6667903" y="2047861"/>
                  <a:pt x="6672524" y="2042352"/>
                  <a:pt x="6677145" y="2036842"/>
                </a:cubicBezTo>
                <a:lnTo>
                  <a:pt x="6684787" y="2036842"/>
                </a:lnTo>
                <a:cubicBezTo>
                  <a:pt x="6684787" y="2038797"/>
                  <a:pt x="6687098" y="2041285"/>
                  <a:pt x="6688520" y="2041285"/>
                </a:cubicBezTo>
                <a:cubicBezTo>
                  <a:pt x="6691541" y="2028488"/>
                  <a:pt x="6698473" y="2027600"/>
                  <a:pt x="6709315" y="2019246"/>
                </a:cubicBezTo>
                <a:cubicBezTo>
                  <a:pt x="6708604" y="2025645"/>
                  <a:pt x="6705405" y="2026533"/>
                  <a:pt x="6708604" y="2033820"/>
                </a:cubicBezTo>
                <a:cubicBezTo>
                  <a:pt x="6717846" y="2030266"/>
                  <a:pt x="6717846" y="2021024"/>
                  <a:pt x="6727088" y="2015336"/>
                </a:cubicBezTo>
                <a:cubicBezTo>
                  <a:pt x="6725489" y="2009826"/>
                  <a:pt x="6723178" y="2006271"/>
                  <a:pt x="6723178" y="1997918"/>
                </a:cubicBezTo>
                <a:cubicBezTo>
                  <a:pt x="6723178" y="1986010"/>
                  <a:pt x="6731709" y="1980500"/>
                  <a:pt x="6731709" y="1972146"/>
                </a:cubicBezTo>
                <a:cubicBezTo>
                  <a:pt x="6731709" y="1962016"/>
                  <a:pt x="6729399" y="1933578"/>
                  <a:pt x="6737041" y="1930912"/>
                </a:cubicBezTo>
                <a:cubicBezTo>
                  <a:pt x="6739352" y="1930023"/>
                  <a:pt x="6741663" y="1931801"/>
                  <a:pt x="6744151" y="1929134"/>
                </a:cubicBezTo>
                <a:lnTo>
                  <a:pt x="6744151" y="1923625"/>
                </a:lnTo>
                <a:cubicBezTo>
                  <a:pt x="6744151" y="1911717"/>
                  <a:pt x="6754815" y="1909761"/>
                  <a:pt x="6754815" y="1895009"/>
                </a:cubicBezTo>
                <a:cubicBezTo>
                  <a:pt x="6754815" y="1882035"/>
                  <a:pt x="6744151" y="1875814"/>
                  <a:pt x="6744151" y="1862839"/>
                </a:cubicBezTo>
                <a:cubicBezTo>
                  <a:pt x="6744151" y="1856441"/>
                  <a:pt x="6744862" y="1850931"/>
                  <a:pt x="6742551" y="1844533"/>
                </a:cubicBezTo>
                <a:cubicBezTo>
                  <a:pt x="6741841" y="1841689"/>
                  <a:pt x="6738819" y="1839912"/>
                  <a:pt x="6733309" y="1839912"/>
                </a:cubicBezTo>
                <a:cubicBezTo>
                  <a:pt x="6730998" y="1839912"/>
                  <a:pt x="6732598" y="1848265"/>
                  <a:pt x="6734909" y="1848265"/>
                </a:cubicBezTo>
                <a:cubicBezTo>
                  <a:pt x="6735798" y="1848265"/>
                  <a:pt x="6736508" y="1849154"/>
                  <a:pt x="6737219" y="1849154"/>
                </a:cubicBezTo>
                <a:cubicBezTo>
                  <a:pt x="6727977" y="1858218"/>
                  <a:pt x="6728866" y="1846310"/>
                  <a:pt x="6727444" y="1846310"/>
                </a:cubicBezTo>
                <a:cubicBezTo>
                  <a:pt x="6717313" y="1846310"/>
                  <a:pt x="6709671" y="1869238"/>
                  <a:pt x="6709671" y="1880257"/>
                </a:cubicBezTo>
                <a:cubicBezTo>
                  <a:pt x="6709671" y="1884879"/>
                  <a:pt x="6712692" y="1884879"/>
                  <a:pt x="6712692" y="1891277"/>
                </a:cubicBezTo>
                <a:cubicBezTo>
                  <a:pt x="6712692" y="1920603"/>
                  <a:pt x="6686743" y="1959349"/>
                  <a:pt x="6670569" y="1965748"/>
                </a:cubicBezTo>
                <a:cubicBezTo>
                  <a:pt x="6661504" y="1969480"/>
                  <a:pt x="6659904" y="1978545"/>
                  <a:pt x="6648352" y="1978545"/>
                </a:cubicBezTo>
                <a:cubicBezTo>
                  <a:pt x="6646930" y="1978545"/>
                  <a:pt x="6644442" y="1975879"/>
                  <a:pt x="6644442" y="1973924"/>
                </a:cubicBezTo>
                <a:cubicBezTo>
                  <a:pt x="6644442" y="1970191"/>
                  <a:pt x="6646041" y="1966637"/>
                  <a:pt x="6648352" y="1963793"/>
                </a:cubicBezTo>
                <a:cubicBezTo>
                  <a:pt x="6645686" y="1964859"/>
                  <a:pt x="6635733" y="1986898"/>
                  <a:pt x="6634844" y="1986898"/>
                </a:cubicBezTo>
                <a:close/>
                <a:moveTo>
                  <a:pt x="6721578" y="1781970"/>
                </a:moveTo>
                <a:cubicBezTo>
                  <a:pt x="6719979" y="1788368"/>
                  <a:pt x="6707893" y="1794945"/>
                  <a:pt x="6707893" y="1804898"/>
                </a:cubicBezTo>
                <a:cubicBezTo>
                  <a:pt x="6707893" y="1808630"/>
                  <a:pt x="6711803" y="1810408"/>
                  <a:pt x="6711803" y="1814140"/>
                </a:cubicBezTo>
                <a:lnTo>
                  <a:pt x="6711803" y="1835113"/>
                </a:lnTo>
                <a:lnTo>
                  <a:pt x="6716247" y="1835113"/>
                </a:lnTo>
                <a:cubicBezTo>
                  <a:pt x="6722467" y="1827826"/>
                  <a:pt x="6728688" y="1831558"/>
                  <a:pt x="6734731" y="1821427"/>
                </a:cubicBezTo>
                <a:cubicBezTo>
                  <a:pt x="6731709" y="1817873"/>
                  <a:pt x="6720157" y="1817873"/>
                  <a:pt x="6720157" y="1808630"/>
                </a:cubicBezTo>
                <a:cubicBezTo>
                  <a:pt x="6720157" y="1792990"/>
                  <a:pt x="6733131" y="1802232"/>
                  <a:pt x="6743085" y="1802232"/>
                </a:cubicBezTo>
                <a:cubicBezTo>
                  <a:pt x="6743085" y="1799388"/>
                  <a:pt x="6746106" y="1795656"/>
                  <a:pt x="6748417" y="1794945"/>
                </a:cubicBezTo>
                <a:cubicBezTo>
                  <a:pt x="6761569" y="1805076"/>
                  <a:pt x="6769211" y="1806853"/>
                  <a:pt x="6781298" y="1816095"/>
                </a:cubicBezTo>
                <a:cubicBezTo>
                  <a:pt x="6787519" y="1805076"/>
                  <a:pt x="6792850" y="1783925"/>
                  <a:pt x="6809024" y="1783925"/>
                </a:cubicBezTo>
                <a:cubicBezTo>
                  <a:pt x="6820577" y="1783925"/>
                  <a:pt x="6825909" y="1781081"/>
                  <a:pt x="6832841" y="1775572"/>
                </a:cubicBezTo>
                <a:cubicBezTo>
                  <a:pt x="6829819" y="1774683"/>
                  <a:pt x="6823599" y="1769173"/>
                  <a:pt x="6823599" y="1763663"/>
                </a:cubicBezTo>
                <a:cubicBezTo>
                  <a:pt x="6823599" y="1759042"/>
                  <a:pt x="6826798" y="1757265"/>
                  <a:pt x="6828219" y="1752466"/>
                </a:cubicBezTo>
                <a:cubicBezTo>
                  <a:pt x="6823599" y="1748911"/>
                  <a:pt x="6818266" y="1754421"/>
                  <a:pt x="6812045" y="1754421"/>
                </a:cubicBezTo>
                <a:cubicBezTo>
                  <a:pt x="6782186" y="1754421"/>
                  <a:pt x="6772944" y="1724917"/>
                  <a:pt x="6752327" y="1708388"/>
                </a:cubicBezTo>
                <a:cubicBezTo>
                  <a:pt x="6750727" y="1711232"/>
                  <a:pt x="6747528" y="1713898"/>
                  <a:pt x="6747528" y="1720296"/>
                </a:cubicBezTo>
                <a:cubicBezTo>
                  <a:pt x="6747528" y="1723851"/>
                  <a:pt x="6751438" y="1725628"/>
                  <a:pt x="6751438" y="1729538"/>
                </a:cubicBezTo>
                <a:cubicBezTo>
                  <a:pt x="6751438" y="1741446"/>
                  <a:pt x="6746106" y="1777349"/>
                  <a:pt x="6732954" y="1777349"/>
                </a:cubicBezTo>
                <a:cubicBezTo>
                  <a:pt x="6730821" y="1777349"/>
                  <a:pt x="6727621" y="1778238"/>
                  <a:pt x="6725311" y="1777349"/>
                </a:cubicBezTo>
                <a:lnTo>
                  <a:pt x="6726911" y="1779126"/>
                </a:lnTo>
                <a:cubicBezTo>
                  <a:pt x="6724600" y="1777349"/>
                  <a:pt x="6723001" y="1776282"/>
                  <a:pt x="6721578" y="1774683"/>
                </a:cubicBezTo>
                <a:lnTo>
                  <a:pt x="6721578" y="1781970"/>
                </a:lnTo>
                <a:close/>
                <a:moveTo>
                  <a:pt x="6832130" y="1754599"/>
                </a:moveTo>
                <a:cubicBezTo>
                  <a:pt x="6830530" y="1757265"/>
                  <a:pt x="6829819" y="1762775"/>
                  <a:pt x="6832130" y="1762775"/>
                </a:cubicBezTo>
                <a:cubicBezTo>
                  <a:pt x="6839062" y="1762775"/>
                  <a:pt x="6848126" y="1749089"/>
                  <a:pt x="6851147" y="1743579"/>
                </a:cubicBezTo>
                <a:lnTo>
                  <a:pt x="6848481" y="1741091"/>
                </a:lnTo>
                <a:cubicBezTo>
                  <a:pt x="6842616" y="1741802"/>
                  <a:pt x="6834973" y="1749267"/>
                  <a:pt x="6832130" y="1754599"/>
                </a:cubicBezTo>
                <a:close/>
                <a:moveTo>
                  <a:pt x="6847237" y="1739847"/>
                </a:moveTo>
                <a:lnTo>
                  <a:pt x="6848481" y="1740913"/>
                </a:lnTo>
                <a:cubicBezTo>
                  <a:pt x="6848837" y="1740913"/>
                  <a:pt x="6849192" y="1740558"/>
                  <a:pt x="6849548" y="1740558"/>
                </a:cubicBezTo>
                <a:lnTo>
                  <a:pt x="6847237" y="1739847"/>
                </a:lnTo>
                <a:close/>
                <a:moveTo>
                  <a:pt x="6890427" y="1706788"/>
                </a:moveTo>
                <a:cubicBezTo>
                  <a:pt x="6881185" y="1706788"/>
                  <a:pt x="6873542" y="1727050"/>
                  <a:pt x="6873542" y="1727050"/>
                </a:cubicBezTo>
                <a:cubicBezTo>
                  <a:pt x="6873542" y="1727939"/>
                  <a:pt x="6872831" y="1731671"/>
                  <a:pt x="6873542" y="1731671"/>
                </a:cubicBezTo>
                <a:cubicBezTo>
                  <a:pt x="6884206" y="1731671"/>
                  <a:pt x="6884206" y="1713187"/>
                  <a:pt x="6901979" y="1713187"/>
                </a:cubicBezTo>
                <a:lnTo>
                  <a:pt x="6901979" y="1706788"/>
                </a:lnTo>
                <a:cubicBezTo>
                  <a:pt x="6898780" y="1707677"/>
                  <a:pt x="6894870" y="1706788"/>
                  <a:pt x="6890427" y="1706788"/>
                </a:cubicBezTo>
                <a:close/>
                <a:moveTo>
                  <a:pt x="6926329" y="1698435"/>
                </a:moveTo>
                <a:cubicBezTo>
                  <a:pt x="6932372" y="1698435"/>
                  <a:pt x="6938593" y="1685638"/>
                  <a:pt x="6939482" y="1679950"/>
                </a:cubicBezTo>
                <a:cubicBezTo>
                  <a:pt x="6937882" y="1679950"/>
                  <a:pt x="6928817" y="1679950"/>
                  <a:pt x="6927218" y="1685460"/>
                </a:cubicBezTo>
                <a:cubicBezTo>
                  <a:pt x="6926329" y="1688126"/>
                  <a:pt x="6928640" y="1692747"/>
                  <a:pt x="6926329" y="1692747"/>
                </a:cubicBezTo>
                <a:cubicBezTo>
                  <a:pt x="6924907" y="1692925"/>
                  <a:pt x="6924907" y="1698435"/>
                  <a:pt x="6926329" y="1698435"/>
                </a:cubicBezTo>
                <a:close/>
                <a:moveTo>
                  <a:pt x="6780587" y="1442141"/>
                </a:moveTo>
                <a:cubicBezTo>
                  <a:pt x="6777565" y="1430233"/>
                  <a:pt x="6771345" y="1418324"/>
                  <a:pt x="6771345" y="1399840"/>
                </a:cubicBezTo>
                <a:lnTo>
                  <a:pt x="6766012" y="1399840"/>
                </a:lnTo>
                <a:lnTo>
                  <a:pt x="6766012" y="1419213"/>
                </a:lnTo>
                <a:cubicBezTo>
                  <a:pt x="6766012" y="1423657"/>
                  <a:pt x="6762813" y="1425612"/>
                  <a:pt x="6762813" y="1431121"/>
                </a:cubicBezTo>
                <a:cubicBezTo>
                  <a:pt x="6751438" y="1433787"/>
                  <a:pt x="6746639" y="1458670"/>
                  <a:pt x="6746639" y="1478043"/>
                </a:cubicBezTo>
                <a:cubicBezTo>
                  <a:pt x="6746639" y="1491729"/>
                  <a:pt x="6758192" y="1497239"/>
                  <a:pt x="6758192" y="1511102"/>
                </a:cubicBezTo>
                <a:lnTo>
                  <a:pt x="6758192" y="1565311"/>
                </a:lnTo>
                <a:cubicBezTo>
                  <a:pt x="6758192" y="1576331"/>
                  <a:pt x="6754282" y="1579886"/>
                  <a:pt x="6754282" y="1593749"/>
                </a:cubicBezTo>
                <a:cubicBezTo>
                  <a:pt x="6754282" y="1604768"/>
                  <a:pt x="6758903" y="1606546"/>
                  <a:pt x="6758903" y="1619520"/>
                </a:cubicBezTo>
                <a:cubicBezTo>
                  <a:pt x="6758903" y="1633206"/>
                  <a:pt x="6755881" y="1644225"/>
                  <a:pt x="6755881" y="1660933"/>
                </a:cubicBezTo>
                <a:cubicBezTo>
                  <a:pt x="6755881" y="1665376"/>
                  <a:pt x="6753571" y="1687593"/>
                  <a:pt x="6755881" y="1687593"/>
                </a:cubicBezTo>
                <a:cubicBezTo>
                  <a:pt x="6765124" y="1687593"/>
                  <a:pt x="6765124" y="1667331"/>
                  <a:pt x="6774366" y="1667331"/>
                </a:cubicBezTo>
                <a:lnTo>
                  <a:pt x="6782008" y="1667331"/>
                </a:lnTo>
                <a:cubicBezTo>
                  <a:pt x="6782719" y="1671063"/>
                  <a:pt x="6786630" y="1677462"/>
                  <a:pt x="6789651" y="1676573"/>
                </a:cubicBezTo>
                <a:cubicBezTo>
                  <a:pt x="6790362" y="1676573"/>
                  <a:pt x="6791962" y="1675685"/>
                  <a:pt x="6791962" y="1675685"/>
                </a:cubicBezTo>
                <a:cubicBezTo>
                  <a:pt x="6785741" y="1660044"/>
                  <a:pt x="6769567" y="1649913"/>
                  <a:pt x="6769567" y="1628763"/>
                </a:cubicBezTo>
                <a:cubicBezTo>
                  <a:pt x="6769567" y="1604946"/>
                  <a:pt x="6771878" y="1575442"/>
                  <a:pt x="6792672" y="1575442"/>
                </a:cubicBezTo>
                <a:cubicBezTo>
                  <a:pt x="6799426" y="1575442"/>
                  <a:pt x="6804936" y="1580952"/>
                  <a:pt x="6808846" y="1587528"/>
                </a:cubicBezTo>
                <a:cubicBezTo>
                  <a:pt x="6804225" y="1565489"/>
                  <a:pt x="6794272" y="1547004"/>
                  <a:pt x="6788052" y="1524077"/>
                </a:cubicBezTo>
                <a:cubicBezTo>
                  <a:pt x="6786630" y="1518567"/>
                  <a:pt x="6781120" y="1508436"/>
                  <a:pt x="6782719" y="1499194"/>
                </a:cubicBezTo>
                <a:lnTo>
                  <a:pt x="6782719" y="1477155"/>
                </a:lnTo>
                <a:cubicBezTo>
                  <a:pt x="6777565" y="1464180"/>
                  <a:pt x="6783608" y="1454938"/>
                  <a:pt x="6780587" y="1442141"/>
                </a:cubicBezTo>
                <a:close/>
                <a:moveTo>
                  <a:pt x="4787112" y="700631"/>
                </a:moveTo>
                <a:cubicBezTo>
                  <a:pt x="4787112" y="700631"/>
                  <a:pt x="4807729" y="699742"/>
                  <a:pt x="4810040" y="700631"/>
                </a:cubicBezTo>
                <a:cubicBezTo>
                  <a:pt x="4823014" y="705252"/>
                  <a:pt x="4816083" y="720004"/>
                  <a:pt x="4821593" y="732801"/>
                </a:cubicBezTo>
                <a:cubicBezTo>
                  <a:pt x="4823014" y="737422"/>
                  <a:pt x="4835456" y="732801"/>
                  <a:pt x="4840788" y="732801"/>
                </a:cubicBezTo>
                <a:cubicBezTo>
                  <a:pt x="4843098" y="732801"/>
                  <a:pt x="4844698" y="738311"/>
                  <a:pt x="4846120" y="739199"/>
                </a:cubicBezTo>
                <a:lnTo>
                  <a:pt x="4906017" y="739199"/>
                </a:lnTo>
                <a:cubicBezTo>
                  <a:pt x="4905306" y="737422"/>
                  <a:pt x="4904417" y="736178"/>
                  <a:pt x="4903529" y="734756"/>
                </a:cubicBezTo>
                <a:cubicBezTo>
                  <a:pt x="4886466" y="716627"/>
                  <a:pt x="4861583" y="708274"/>
                  <a:pt x="4861583" y="674859"/>
                </a:cubicBezTo>
                <a:cubicBezTo>
                  <a:pt x="4861583" y="616029"/>
                  <a:pt x="4914548" y="554533"/>
                  <a:pt x="4953649" y="541736"/>
                </a:cubicBezTo>
                <a:cubicBezTo>
                  <a:pt x="4967335" y="537115"/>
                  <a:pt x="4971246" y="516853"/>
                  <a:pt x="4990441" y="516853"/>
                </a:cubicBezTo>
                <a:cubicBezTo>
                  <a:pt x="4999683" y="516853"/>
                  <a:pt x="5002704" y="498546"/>
                  <a:pt x="5007326" y="495703"/>
                </a:cubicBezTo>
                <a:cubicBezTo>
                  <a:pt x="5032564" y="480951"/>
                  <a:pt x="5051759" y="488415"/>
                  <a:pt x="5078597" y="472775"/>
                </a:cubicBezTo>
                <a:cubicBezTo>
                  <a:pt x="5097793" y="461755"/>
                  <a:pt x="5156801" y="456245"/>
                  <a:pt x="5156801" y="424964"/>
                </a:cubicBezTo>
                <a:cubicBezTo>
                  <a:pt x="5156801" y="414833"/>
                  <a:pt x="5135295" y="402036"/>
                  <a:pt x="5126052" y="402036"/>
                </a:cubicBezTo>
                <a:cubicBezTo>
                  <a:pt x="5087662" y="402036"/>
                  <a:pt x="5051582" y="454468"/>
                  <a:pt x="5011058" y="454468"/>
                </a:cubicBezTo>
                <a:cubicBezTo>
                  <a:pt x="5001816" y="454468"/>
                  <a:pt x="4997195" y="443449"/>
                  <a:pt x="4988130" y="443449"/>
                </a:cubicBezTo>
                <a:cubicBezTo>
                  <a:pt x="4973556" y="443449"/>
                  <a:pt x="4973556" y="454468"/>
                  <a:pt x="4963603" y="454468"/>
                </a:cubicBezTo>
                <a:cubicBezTo>
                  <a:pt x="4935165" y="454468"/>
                  <a:pt x="4913659" y="498546"/>
                  <a:pt x="4894642" y="498546"/>
                </a:cubicBezTo>
                <a:cubicBezTo>
                  <a:pt x="4883089" y="498546"/>
                  <a:pt x="4875446" y="504945"/>
                  <a:pt x="4864071" y="504945"/>
                </a:cubicBezTo>
                <a:cubicBezTo>
                  <a:pt x="4858561" y="504945"/>
                  <a:pt x="4856428" y="510455"/>
                  <a:pt x="4856428" y="514187"/>
                </a:cubicBezTo>
                <a:cubicBezTo>
                  <a:pt x="4856428" y="519697"/>
                  <a:pt x="4861761" y="523429"/>
                  <a:pt x="4861761" y="530716"/>
                </a:cubicBezTo>
                <a:cubicBezTo>
                  <a:pt x="4861761" y="556488"/>
                  <a:pt x="4821948" y="570174"/>
                  <a:pt x="4821948" y="585814"/>
                </a:cubicBezTo>
                <a:cubicBezTo>
                  <a:pt x="4821948" y="593101"/>
                  <a:pt x="4832612" y="595056"/>
                  <a:pt x="4833501" y="606076"/>
                </a:cubicBezTo>
                <a:cubicBezTo>
                  <a:pt x="4821237" y="609808"/>
                  <a:pt x="4796710" y="616207"/>
                  <a:pt x="4796710" y="631848"/>
                </a:cubicBezTo>
                <a:lnTo>
                  <a:pt x="4796710" y="645533"/>
                </a:lnTo>
                <a:cubicBezTo>
                  <a:pt x="4796710" y="662062"/>
                  <a:pt x="4773782" y="660285"/>
                  <a:pt x="4773782" y="682324"/>
                </a:cubicBezTo>
                <a:cubicBezTo>
                  <a:pt x="4773249" y="693344"/>
                  <a:pt x="4787112" y="700631"/>
                  <a:pt x="4787112" y="700631"/>
                </a:cubicBezTo>
                <a:close/>
                <a:moveTo>
                  <a:pt x="4902818" y="733867"/>
                </a:moveTo>
                <a:cubicBezTo>
                  <a:pt x="4902995" y="734223"/>
                  <a:pt x="4903173" y="734578"/>
                  <a:pt x="4903351" y="734934"/>
                </a:cubicBezTo>
                <a:cubicBezTo>
                  <a:pt x="4904239" y="735822"/>
                  <a:pt x="4905128" y="736533"/>
                  <a:pt x="4905839" y="737600"/>
                </a:cubicBezTo>
                <a:lnTo>
                  <a:pt x="4902818" y="733867"/>
                </a:lnTo>
                <a:close/>
                <a:moveTo>
                  <a:pt x="7802029" y="942350"/>
                </a:moveTo>
                <a:cubicBezTo>
                  <a:pt x="7781412" y="950526"/>
                  <a:pt x="7769148" y="948749"/>
                  <a:pt x="7755996" y="967233"/>
                </a:cubicBezTo>
                <a:cubicBezTo>
                  <a:pt x="7747642" y="979142"/>
                  <a:pt x="7744620" y="1013089"/>
                  <a:pt x="7729158" y="1013089"/>
                </a:cubicBezTo>
                <a:cubicBezTo>
                  <a:pt x="7694677" y="1013089"/>
                  <a:pt x="7654687" y="934886"/>
                  <a:pt x="7606521" y="934886"/>
                </a:cubicBezTo>
                <a:cubicBezTo>
                  <a:pt x="7591235" y="934886"/>
                  <a:pt x="7598878" y="957813"/>
                  <a:pt x="7594968" y="967056"/>
                </a:cubicBezTo>
                <a:cubicBezTo>
                  <a:pt x="7585725" y="989095"/>
                  <a:pt x="7541292" y="982696"/>
                  <a:pt x="7541292" y="1022153"/>
                </a:cubicBezTo>
                <a:cubicBezTo>
                  <a:pt x="7541292" y="1036728"/>
                  <a:pt x="7632115" y="1088271"/>
                  <a:pt x="7518186" y="1090937"/>
                </a:cubicBezTo>
                <a:cubicBezTo>
                  <a:pt x="7458468" y="1092359"/>
                  <a:pt x="7410124" y="1196689"/>
                  <a:pt x="7341873" y="1196689"/>
                </a:cubicBezTo>
                <a:cubicBezTo>
                  <a:pt x="7318768" y="1196689"/>
                  <a:pt x="7262070" y="1111376"/>
                  <a:pt x="7200041" y="1270271"/>
                </a:cubicBezTo>
                <a:cubicBezTo>
                  <a:pt x="7192576" y="1289289"/>
                  <a:pt x="7200041" y="1300486"/>
                  <a:pt x="7200041" y="1311684"/>
                </a:cubicBezTo>
                <a:cubicBezTo>
                  <a:pt x="7200041" y="1328213"/>
                  <a:pt x="7173203" y="1336389"/>
                  <a:pt x="7173203" y="1366781"/>
                </a:cubicBezTo>
                <a:cubicBezTo>
                  <a:pt x="7173203" y="1385977"/>
                  <a:pt x="7138545" y="1391486"/>
                  <a:pt x="7142455" y="1417258"/>
                </a:cubicBezTo>
                <a:cubicBezTo>
                  <a:pt x="7110996" y="1426500"/>
                  <a:pt x="7100331" y="1476977"/>
                  <a:pt x="7084869" y="1504526"/>
                </a:cubicBezTo>
                <a:cubicBezTo>
                  <a:pt x="7063363" y="1484264"/>
                  <a:pt x="7054121" y="1373180"/>
                  <a:pt x="7054121" y="1339055"/>
                </a:cubicBezTo>
                <a:cubicBezTo>
                  <a:pt x="7054121" y="1299598"/>
                  <a:pt x="7080958" y="1278447"/>
                  <a:pt x="7100154" y="1265650"/>
                </a:cubicBezTo>
                <a:cubicBezTo>
                  <a:pt x="7123082" y="1250009"/>
                  <a:pt x="7137656" y="1215173"/>
                  <a:pt x="7153830" y="1187447"/>
                </a:cubicBezTo>
                <a:cubicBezTo>
                  <a:pt x="7167515" y="1163630"/>
                  <a:pt x="7186533" y="1171451"/>
                  <a:pt x="7207328" y="1155277"/>
                </a:cubicBezTo>
                <a:cubicBezTo>
                  <a:pt x="7267403" y="1108888"/>
                  <a:pt x="7227412" y="1088982"/>
                  <a:pt x="7218881" y="1090937"/>
                </a:cubicBezTo>
                <a:cubicBezTo>
                  <a:pt x="7135168" y="1214640"/>
                  <a:pt x="7140678" y="1135015"/>
                  <a:pt x="7153652" y="1123107"/>
                </a:cubicBezTo>
                <a:cubicBezTo>
                  <a:pt x="7127525" y="1118486"/>
                  <a:pt x="7121482" y="1123107"/>
                  <a:pt x="7107619" y="1123107"/>
                </a:cubicBezTo>
                <a:cubicBezTo>
                  <a:pt x="7054831" y="1123107"/>
                  <a:pt x="7031726" y="1159009"/>
                  <a:pt x="7019462" y="1219617"/>
                </a:cubicBezTo>
                <a:lnTo>
                  <a:pt x="6977339" y="1219617"/>
                </a:lnTo>
                <a:cubicBezTo>
                  <a:pt x="6958144" y="1219617"/>
                  <a:pt x="6943570" y="1201310"/>
                  <a:pt x="6912110" y="1201310"/>
                </a:cubicBezTo>
                <a:cubicBezTo>
                  <a:pt x="6886872" y="1201310"/>
                  <a:pt x="6795516" y="1210552"/>
                  <a:pt x="6766368" y="1219617"/>
                </a:cubicBezTo>
                <a:cubicBezTo>
                  <a:pt x="6733309" y="1230814"/>
                  <a:pt x="6702028" y="1278447"/>
                  <a:pt x="6678211" y="1306885"/>
                </a:cubicBezTo>
                <a:cubicBezTo>
                  <a:pt x="6662215" y="1326258"/>
                  <a:pt x="6620803" y="1354695"/>
                  <a:pt x="6620803" y="1380467"/>
                </a:cubicBezTo>
                <a:cubicBezTo>
                  <a:pt x="6620803" y="1385977"/>
                  <a:pt x="6644264" y="1449073"/>
                  <a:pt x="6689764" y="1408016"/>
                </a:cubicBezTo>
                <a:cubicBezTo>
                  <a:pt x="6705049" y="1394330"/>
                  <a:pt x="6738286" y="1442674"/>
                  <a:pt x="6738286" y="1467379"/>
                </a:cubicBezTo>
                <a:cubicBezTo>
                  <a:pt x="6738286" y="1487641"/>
                  <a:pt x="6729399" y="1508436"/>
                  <a:pt x="6724778" y="1517856"/>
                </a:cubicBezTo>
                <a:cubicBezTo>
                  <a:pt x="6712870" y="1543272"/>
                  <a:pt x="6721756" y="1560512"/>
                  <a:pt x="6716425" y="1587173"/>
                </a:cubicBezTo>
                <a:cubicBezTo>
                  <a:pt x="6711803" y="1611167"/>
                  <a:pt x="6694741" y="1641026"/>
                  <a:pt x="6682477" y="1655600"/>
                </a:cubicBezTo>
                <a:cubicBezTo>
                  <a:pt x="6651729" y="1692392"/>
                  <a:pt x="6610494" y="1802943"/>
                  <a:pt x="6566772" y="1802943"/>
                </a:cubicBezTo>
                <a:cubicBezTo>
                  <a:pt x="6543133" y="1802943"/>
                  <a:pt x="6513273" y="1793701"/>
                  <a:pt x="6513096" y="1793701"/>
                </a:cubicBezTo>
                <a:lnTo>
                  <a:pt x="6513096" y="1793701"/>
                </a:lnTo>
                <a:cubicBezTo>
                  <a:pt x="6494789" y="1811119"/>
                  <a:pt x="6488568" y="1825871"/>
                  <a:pt x="6478615" y="1850753"/>
                </a:cubicBezTo>
                <a:cubicBezTo>
                  <a:pt x="6475593" y="1858041"/>
                  <a:pt x="6461908" y="1867283"/>
                  <a:pt x="6456398" y="1873681"/>
                </a:cubicBezTo>
                <a:cubicBezTo>
                  <a:pt x="6450177" y="1881146"/>
                  <a:pt x="6442535" y="1887545"/>
                  <a:pt x="6433470" y="1887545"/>
                </a:cubicBezTo>
                <a:cubicBezTo>
                  <a:pt x="6431871" y="1903185"/>
                  <a:pt x="6439691" y="1911361"/>
                  <a:pt x="6446623" y="1919715"/>
                </a:cubicBezTo>
                <a:cubicBezTo>
                  <a:pt x="6463508" y="1939799"/>
                  <a:pt x="6474882" y="1961127"/>
                  <a:pt x="6474882" y="1996852"/>
                </a:cubicBezTo>
                <a:cubicBezTo>
                  <a:pt x="6474882" y="2018002"/>
                  <a:pt x="6470262" y="2028133"/>
                  <a:pt x="6459597" y="2031688"/>
                </a:cubicBezTo>
                <a:cubicBezTo>
                  <a:pt x="6454976" y="2033465"/>
                  <a:pt x="6435781" y="2034354"/>
                  <a:pt x="6435781" y="2042707"/>
                </a:cubicBezTo>
                <a:cubicBezTo>
                  <a:pt x="6426716" y="2045551"/>
                  <a:pt x="6425295" y="2045551"/>
                  <a:pt x="6420496" y="2051061"/>
                </a:cubicBezTo>
                <a:lnTo>
                  <a:pt x="6408943" y="2051061"/>
                </a:lnTo>
                <a:cubicBezTo>
                  <a:pt x="6408943" y="2046440"/>
                  <a:pt x="6412675" y="2043774"/>
                  <a:pt x="6413564" y="2038975"/>
                </a:cubicBezTo>
                <a:cubicBezTo>
                  <a:pt x="6409654" y="2038086"/>
                  <a:pt x="6409654" y="2033465"/>
                  <a:pt x="6409654" y="2029910"/>
                </a:cubicBezTo>
                <a:cubicBezTo>
                  <a:pt x="6409654" y="2023334"/>
                  <a:pt x="6416408" y="2011426"/>
                  <a:pt x="6416408" y="2008760"/>
                </a:cubicBezTo>
                <a:cubicBezTo>
                  <a:pt x="6416408" y="2003250"/>
                  <a:pt x="6412675" y="1998629"/>
                  <a:pt x="6412675" y="1993119"/>
                </a:cubicBezTo>
                <a:cubicBezTo>
                  <a:pt x="6408054" y="1992230"/>
                  <a:pt x="6406632" y="1988498"/>
                  <a:pt x="6405033" y="1986721"/>
                </a:cubicBezTo>
                <a:lnTo>
                  <a:pt x="6405033" y="1977478"/>
                </a:lnTo>
                <a:cubicBezTo>
                  <a:pt x="6411253" y="1977478"/>
                  <a:pt x="6417296" y="1971969"/>
                  <a:pt x="6417296" y="1965570"/>
                </a:cubicBezTo>
                <a:cubicBezTo>
                  <a:pt x="6417296" y="1954551"/>
                  <a:pt x="6405922" y="1947441"/>
                  <a:pt x="6396502" y="1947441"/>
                </a:cubicBezTo>
                <a:cubicBezTo>
                  <a:pt x="6391169" y="1947441"/>
                  <a:pt x="6388148" y="1951885"/>
                  <a:pt x="6385838" y="1951885"/>
                </a:cubicBezTo>
                <a:cubicBezTo>
                  <a:pt x="6380505" y="1951885"/>
                  <a:pt x="6378195" y="1940865"/>
                  <a:pt x="6378195" y="1936244"/>
                </a:cubicBezTo>
                <a:cubicBezTo>
                  <a:pt x="6378195" y="1925224"/>
                  <a:pt x="6386726" y="1926113"/>
                  <a:pt x="6386726" y="1917048"/>
                </a:cubicBezTo>
                <a:cubicBezTo>
                  <a:pt x="6386726" y="1906029"/>
                  <a:pt x="6382994" y="1906029"/>
                  <a:pt x="6386726" y="1896787"/>
                </a:cubicBezTo>
                <a:cubicBezTo>
                  <a:pt x="6375173" y="1896787"/>
                  <a:pt x="6371441" y="1886834"/>
                  <a:pt x="6362198" y="1886834"/>
                </a:cubicBezTo>
                <a:cubicBezTo>
                  <a:pt x="6337671" y="1886834"/>
                  <a:pt x="6320075" y="1914383"/>
                  <a:pt x="6298570" y="1914383"/>
                </a:cubicBezTo>
                <a:cubicBezTo>
                  <a:pt x="6298570" y="1897853"/>
                  <a:pt x="6313144" y="1891455"/>
                  <a:pt x="6313144" y="1876703"/>
                </a:cubicBezTo>
                <a:cubicBezTo>
                  <a:pt x="6313144" y="1871193"/>
                  <a:pt x="6304613" y="1859285"/>
                  <a:pt x="6298570" y="1859285"/>
                </a:cubicBezTo>
                <a:cubicBezTo>
                  <a:pt x="6290927" y="1859285"/>
                  <a:pt x="6287905" y="1868349"/>
                  <a:pt x="6286306" y="1871193"/>
                </a:cubicBezTo>
                <a:cubicBezTo>
                  <a:pt x="6280085" y="1883101"/>
                  <a:pt x="6262489" y="1896787"/>
                  <a:pt x="6253247" y="1905140"/>
                </a:cubicBezTo>
                <a:cubicBezTo>
                  <a:pt x="6242583" y="1914383"/>
                  <a:pt x="6220366" y="1907806"/>
                  <a:pt x="6220366" y="1927179"/>
                </a:cubicBezTo>
                <a:cubicBezTo>
                  <a:pt x="6220366" y="1936244"/>
                  <a:pt x="6233519" y="1939976"/>
                  <a:pt x="6236540" y="1942820"/>
                </a:cubicBezTo>
                <a:cubicBezTo>
                  <a:pt x="6245604" y="1951174"/>
                  <a:pt x="6242583" y="1960238"/>
                  <a:pt x="6251825" y="1967703"/>
                </a:cubicBezTo>
                <a:cubicBezTo>
                  <a:pt x="6257868" y="1972324"/>
                  <a:pt x="6265689" y="1969658"/>
                  <a:pt x="6271731" y="1969658"/>
                </a:cubicBezTo>
                <a:cubicBezTo>
                  <a:pt x="6276353" y="1969658"/>
                  <a:pt x="6276353" y="1949396"/>
                  <a:pt x="6282396" y="1949396"/>
                </a:cubicBezTo>
                <a:cubicBezTo>
                  <a:pt x="6290927" y="1949396"/>
                  <a:pt x="6293948" y="1956683"/>
                  <a:pt x="6299281" y="1960416"/>
                </a:cubicBezTo>
                <a:cubicBezTo>
                  <a:pt x="6309944" y="1968769"/>
                  <a:pt x="6321498" y="1958639"/>
                  <a:pt x="6327718" y="1968769"/>
                </a:cubicBezTo>
                <a:cubicBezTo>
                  <a:pt x="6312433" y="1987254"/>
                  <a:pt x="6279552" y="1987254"/>
                  <a:pt x="6272620" y="2011959"/>
                </a:cubicBezTo>
                <a:cubicBezTo>
                  <a:pt x="6269421" y="2022978"/>
                  <a:pt x="6256447" y="2023867"/>
                  <a:pt x="6256447" y="2034887"/>
                </a:cubicBezTo>
                <a:cubicBezTo>
                  <a:pt x="6256447" y="2047861"/>
                  <a:pt x="6271020" y="2056926"/>
                  <a:pt x="6277241" y="2057815"/>
                </a:cubicBezTo>
                <a:cubicBezTo>
                  <a:pt x="6277241" y="2060481"/>
                  <a:pt x="6277952" y="2075233"/>
                  <a:pt x="6277952" y="2075233"/>
                </a:cubicBezTo>
                <a:lnTo>
                  <a:pt x="6279552" y="2075233"/>
                </a:lnTo>
                <a:lnTo>
                  <a:pt x="6278841" y="2076121"/>
                </a:lnTo>
                <a:cubicBezTo>
                  <a:pt x="6285773" y="2080742"/>
                  <a:pt x="6285773" y="2091762"/>
                  <a:pt x="6288083" y="2096383"/>
                </a:cubicBezTo>
                <a:cubicBezTo>
                  <a:pt x="6301769" y="2121266"/>
                  <a:pt x="6309411" y="2135840"/>
                  <a:pt x="6309411" y="2175475"/>
                </a:cubicBezTo>
                <a:cubicBezTo>
                  <a:pt x="6309411" y="2202135"/>
                  <a:pt x="6297859" y="2211378"/>
                  <a:pt x="6297859" y="2231462"/>
                </a:cubicBezTo>
                <a:cubicBezTo>
                  <a:pt x="6286306" y="2234305"/>
                  <a:pt x="6265689" y="2270919"/>
                  <a:pt x="6261067" y="2281938"/>
                </a:cubicBezTo>
                <a:cubicBezTo>
                  <a:pt x="6254136" y="2299356"/>
                  <a:pt x="6248804" y="2333481"/>
                  <a:pt x="6230319" y="2333481"/>
                </a:cubicBezTo>
                <a:cubicBezTo>
                  <a:pt x="6228897" y="2342724"/>
                  <a:pt x="6224987" y="2346456"/>
                  <a:pt x="6218944" y="2350011"/>
                </a:cubicBezTo>
                <a:cubicBezTo>
                  <a:pt x="6197438" y="2364763"/>
                  <a:pt x="6189085" y="2390534"/>
                  <a:pt x="6153716" y="2390534"/>
                </a:cubicBezTo>
                <a:cubicBezTo>
                  <a:pt x="6146073" y="2390534"/>
                  <a:pt x="6142163" y="2383070"/>
                  <a:pt x="6134520" y="2383070"/>
                </a:cubicBezTo>
                <a:cubicBezTo>
                  <a:pt x="6132921" y="2383070"/>
                  <a:pt x="6125278" y="2400488"/>
                  <a:pt x="6125278" y="2400488"/>
                </a:cubicBezTo>
                <a:cubicBezTo>
                  <a:pt x="6116036" y="2411507"/>
                  <a:pt x="6101462" y="2407775"/>
                  <a:pt x="6087065" y="2416128"/>
                </a:cubicBezTo>
                <a:cubicBezTo>
                  <a:pt x="6080844" y="2419861"/>
                  <a:pt x="6065559" y="2422527"/>
                  <a:pt x="6060227" y="2428925"/>
                </a:cubicBezTo>
                <a:cubicBezTo>
                  <a:pt x="6054006" y="2436212"/>
                  <a:pt x="6058628" y="2448120"/>
                  <a:pt x="6050274" y="2448120"/>
                </a:cubicBezTo>
                <a:cubicBezTo>
                  <a:pt x="6043342" y="2448120"/>
                  <a:pt x="6045831" y="2429814"/>
                  <a:pt x="6046542" y="2425193"/>
                </a:cubicBezTo>
                <a:cubicBezTo>
                  <a:pt x="6031967" y="2417017"/>
                  <a:pt x="6022725" y="2422527"/>
                  <a:pt x="6009573" y="2415062"/>
                </a:cubicBezTo>
                <a:cubicBezTo>
                  <a:pt x="5994288" y="2443499"/>
                  <a:pt x="5956785" y="2450075"/>
                  <a:pt x="5956785" y="2489533"/>
                </a:cubicBezTo>
                <a:cubicBezTo>
                  <a:pt x="5956785" y="2497709"/>
                  <a:pt x="5960518" y="2499664"/>
                  <a:pt x="5963717" y="2503218"/>
                </a:cubicBezTo>
                <a:cubicBezTo>
                  <a:pt x="5981313" y="2524546"/>
                  <a:pt x="5988955" y="2548363"/>
                  <a:pt x="6008328" y="2562937"/>
                </a:cubicBezTo>
                <a:cubicBezTo>
                  <a:pt x="6026635" y="2577689"/>
                  <a:pt x="6039077" y="2618035"/>
                  <a:pt x="6039077" y="2648428"/>
                </a:cubicBezTo>
                <a:cubicBezTo>
                  <a:pt x="6039077" y="2669578"/>
                  <a:pt x="6029835" y="2677932"/>
                  <a:pt x="6029835" y="2694461"/>
                </a:cubicBezTo>
                <a:cubicBezTo>
                  <a:pt x="6005307" y="2701748"/>
                  <a:pt x="6002996" y="2711879"/>
                  <a:pt x="5983090" y="2723787"/>
                </a:cubicBezTo>
                <a:cubicBezTo>
                  <a:pt x="5973848" y="2729475"/>
                  <a:pt x="5975448" y="2744227"/>
                  <a:pt x="5966205" y="2744227"/>
                </a:cubicBezTo>
                <a:cubicBezTo>
                  <a:pt x="5963895" y="2744227"/>
                  <a:pt x="5963895" y="2738717"/>
                  <a:pt x="5963895" y="2735873"/>
                </a:cubicBezTo>
                <a:lnTo>
                  <a:pt x="5963895" y="2746004"/>
                </a:lnTo>
                <a:cubicBezTo>
                  <a:pt x="5963895" y="2755246"/>
                  <a:pt x="5948610" y="2768932"/>
                  <a:pt x="5945588" y="2768932"/>
                </a:cubicBezTo>
                <a:cubicBezTo>
                  <a:pt x="5942567" y="2768932"/>
                  <a:pt x="5939368" y="2756135"/>
                  <a:pt x="5939368" y="2750448"/>
                </a:cubicBezTo>
                <a:cubicBezTo>
                  <a:pt x="5939368" y="2743160"/>
                  <a:pt x="5939368" y="2739428"/>
                  <a:pt x="5942389" y="2737651"/>
                </a:cubicBezTo>
                <a:cubicBezTo>
                  <a:pt x="5939368" y="2735873"/>
                  <a:pt x="5937767" y="2728586"/>
                  <a:pt x="5937057" y="2723787"/>
                </a:cubicBezTo>
                <a:cubicBezTo>
                  <a:pt x="5925682" y="2723787"/>
                  <a:pt x="5910219" y="2719344"/>
                  <a:pt x="5910219" y="2705481"/>
                </a:cubicBezTo>
                <a:cubicBezTo>
                  <a:pt x="5893334" y="2705481"/>
                  <a:pt x="5901865" y="2691795"/>
                  <a:pt x="5892445" y="2680776"/>
                </a:cubicBezTo>
                <a:cubicBezTo>
                  <a:pt x="5881781" y="2667979"/>
                  <a:pt x="5870940" y="2667090"/>
                  <a:pt x="5858854" y="2662469"/>
                </a:cubicBezTo>
                <a:cubicBezTo>
                  <a:pt x="5857254" y="2662469"/>
                  <a:pt x="5854943" y="2650560"/>
                  <a:pt x="5854943" y="2650560"/>
                </a:cubicBezTo>
                <a:cubicBezTo>
                  <a:pt x="5852633" y="2640430"/>
                  <a:pt x="5843390" y="2638652"/>
                  <a:pt x="5835037" y="2638652"/>
                </a:cubicBezTo>
                <a:cubicBezTo>
                  <a:pt x="5828816" y="2638652"/>
                  <a:pt x="5830416" y="2644162"/>
                  <a:pt x="5830416" y="2648605"/>
                </a:cubicBezTo>
                <a:cubicBezTo>
                  <a:pt x="5830416" y="2656959"/>
                  <a:pt x="5833437" y="2658736"/>
                  <a:pt x="5833437" y="2666023"/>
                </a:cubicBezTo>
                <a:cubicBezTo>
                  <a:pt x="5833437" y="2693572"/>
                  <a:pt x="5811220" y="2700859"/>
                  <a:pt x="5811220" y="2725742"/>
                </a:cubicBezTo>
                <a:cubicBezTo>
                  <a:pt x="5811220" y="2754180"/>
                  <a:pt x="5837347" y="2743160"/>
                  <a:pt x="5837347" y="2769998"/>
                </a:cubicBezTo>
                <a:lnTo>
                  <a:pt x="5835926" y="2769998"/>
                </a:lnTo>
                <a:cubicBezTo>
                  <a:pt x="5838947" y="2776397"/>
                  <a:pt x="5839658" y="2792926"/>
                  <a:pt x="5844990" y="2799325"/>
                </a:cubicBezTo>
                <a:cubicBezTo>
                  <a:pt x="5865785" y="2824207"/>
                  <a:pt x="5910930" y="2829717"/>
                  <a:pt x="5910930" y="2875573"/>
                </a:cubicBezTo>
                <a:cubicBezTo>
                  <a:pt x="5910930" y="2884815"/>
                  <a:pt x="5907908" y="2884815"/>
                  <a:pt x="5907908" y="2893169"/>
                </a:cubicBezTo>
                <a:cubicBezTo>
                  <a:pt x="5907908" y="2909520"/>
                  <a:pt x="5919283" y="2915208"/>
                  <a:pt x="5922483" y="2926227"/>
                </a:cubicBezTo>
                <a:cubicBezTo>
                  <a:pt x="5925504" y="2938136"/>
                  <a:pt x="5925504" y="2942757"/>
                  <a:pt x="5929414" y="2952888"/>
                </a:cubicBezTo>
                <a:cubicBezTo>
                  <a:pt x="5923371" y="2953776"/>
                  <a:pt x="5922483" y="2953776"/>
                  <a:pt x="5919461" y="2953776"/>
                </a:cubicBezTo>
                <a:cubicBezTo>
                  <a:pt x="5917151" y="2953776"/>
                  <a:pt x="5916440" y="2957509"/>
                  <a:pt x="5914129" y="2957509"/>
                </a:cubicBezTo>
                <a:cubicBezTo>
                  <a:pt x="5906486" y="2957509"/>
                  <a:pt x="5905775" y="2951110"/>
                  <a:pt x="5901154" y="2949333"/>
                </a:cubicBezTo>
                <a:cubicBezTo>
                  <a:pt x="5877338" y="2940091"/>
                  <a:pt x="5855832" y="2912542"/>
                  <a:pt x="5847478" y="2882327"/>
                </a:cubicBezTo>
                <a:cubicBezTo>
                  <a:pt x="5840724" y="2855667"/>
                  <a:pt x="5839125" y="2836471"/>
                  <a:pt x="5830593" y="2815321"/>
                </a:cubicBezTo>
                <a:cubicBezTo>
                  <a:pt x="5825262" y="2802346"/>
                  <a:pt x="5819930" y="2769465"/>
                  <a:pt x="5807488" y="2769465"/>
                </a:cubicBezTo>
                <a:cubicBezTo>
                  <a:pt x="5799846" y="2769465"/>
                  <a:pt x="5804466" y="2774975"/>
                  <a:pt x="5797535" y="2769465"/>
                </a:cubicBezTo>
                <a:cubicBezTo>
                  <a:pt x="5795935" y="2769465"/>
                  <a:pt x="5797535" y="2765733"/>
                  <a:pt x="5797535" y="2763955"/>
                </a:cubicBezTo>
                <a:cubicBezTo>
                  <a:pt x="5797535" y="2751158"/>
                  <a:pt x="5799134" y="2741916"/>
                  <a:pt x="5801267" y="2729119"/>
                </a:cubicBezTo>
                <a:lnTo>
                  <a:pt x="5802867" y="2729119"/>
                </a:lnTo>
                <a:lnTo>
                  <a:pt x="5805177" y="2729119"/>
                </a:lnTo>
                <a:cubicBezTo>
                  <a:pt x="5799134" y="2725209"/>
                  <a:pt x="5805177" y="2704236"/>
                  <a:pt x="5805177" y="2694106"/>
                </a:cubicBezTo>
                <a:cubicBezTo>
                  <a:pt x="5805177" y="2653582"/>
                  <a:pt x="5785271" y="2629943"/>
                  <a:pt x="5785271" y="2600262"/>
                </a:cubicBezTo>
                <a:cubicBezTo>
                  <a:pt x="5775318" y="2600262"/>
                  <a:pt x="5788470" y="2572713"/>
                  <a:pt x="5780650" y="2559027"/>
                </a:cubicBezTo>
                <a:cubicBezTo>
                  <a:pt x="5778339" y="2554406"/>
                  <a:pt x="5772119" y="2556361"/>
                  <a:pt x="5770697" y="2554406"/>
                </a:cubicBezTo>
                <a:cubicBezTo>
                  <a:pt x="5766253" y="2548896"/>
                  <a:pt x="5768564" y="2545164"/>
                  <a:pt x="5763943" y="2539654"/>
                </a:cubicBezTo>
                <a:cubicBezTo>
                  <a:pt x="5750968" y="2555294"/>
                  <a:pt x="5745459" y="2581955"/>
                  <a:pt x="5723952" y="2581955"/>
                </a:cubicBezTo>
                <a:cubicBezTo>
                  <a:pt x="5712578" y="2581955"/>
                  <a:pt x="5711689" y="2570935"/>
                  <a:pt x="5711689" y="2559027"/>
                </a:cubicBezTo>
                <a:cubicBezTo>
                  <a:pt x="5711689" y="2546941"/>
                  <a:pt x="5715599" y="2541431"/>
                  <a:pt x="5715599" y="2531478"/>
                </a:cubicBezTo>
                <a:cubicBezTo>
                  <a:pt x="5715599" y="2527035"/>
                  <a:pt x="5711689" y="2524191"/>
                  <a:pt x="5710978" y="2519570"/>
                </a:cubicBezTo>
                <a:cubicBezTo>
                  <a:pt x="5705646" y="2500197"/>
                  <a:pt x="5696404" y="2485622"/>
                  <a:pt x="5688761" y="2470870"/>
                </a:cubicBezTo>
                <a:cubicBezTo>
                  <a:pt x="5677919" y="2460740"/>
                  <a:pt x="5669566" y="2453452"/>
                  <a:pt x="5663345" y="2441544"/>
                </a:cubicBezTo>
                <a:cubicBezTo>
                  <a:pt x="5657124" y="2430525"/>
                  <a:pt x="5658724" y="2415773"/>
                  <a:pt x="5655702" y="2404753"/>
                </a:cubicBezTo>
                <a:cubicBezTo>
                  <a:pt x="5652681" y="2391956"/>
                  <a:pt x="5639528" y="2386446"/>
                  <a:pt x="5627976" y="2383603"/>
                </a:cubicBezTo>
                <a:cubicBezTo>
                  <a:pt x="5627976" y="2411151"/>
                  <a:pt x="5606648" y="2416661"/>
                  <a:pt x="5586564" y="2416661"/>
                </a:cubicBezTo>
                <a:cubicBezTo>
                  <a:pt x="5574300" y="2416661"/>
                  <a:pt x="5574300" y="2412218"/>
                  <a:pt x="5568079" y="2407419"/>
                </a:cubicBezTo>
                <a:cubicBezTo>
                  <a:pt x="5562747" y="2421282"/>
                  <a:pt x="5546573" y="2422171"/>
                  <a:pt x="5544263" y="2430347"/>
                </a:cubicBezTo>
                <a:cubicBezTo>
                  <a:pt x="5541241" y="2443322"/>
                  <a:pt x="5541952" y="2453275"/>
                  <a:pt x="5535198" y="2461628"/>
                </a:cubicBezTo>
                <a:cubicBezTo>
                  <a:pt x="5521335" y="2478158"/>
                  <a:pt x="5499118" y="2482779"/>
                  <a:pt x="5486854" y="2497353"/>
                </a:cubicBezTo>
                <a:cubicBezTo>
                  <a:pt x="5471391" y="2515660"/>
                  <a:pt x="5457706" y="2534144"/>
                  <a:pt x="5443131" y="2551562"/>
                </a:cubicBezTo>
                <a:cubicBezTo>
                  <a:pt x="5437089" y="2559027"/>
                  <a:pt x="5428557" y="2570046"/>
                  <a:pt x="5423047" y="2571824"/>
                </a:cubicBezTo>
                <a:cubicBezTo>
                  <a:pt x="5409362" y="2577334"/>
                  <a:pt x="5393188" y="2580000"/>
                  <a:pt x="5393188" y="2599373"/>
                </a:cubicBezTo>
                <a:cubicBezTo>
                  <a:pt x="5393188" y="2615902"/>
                  <a:pt x="5398520" y="2624967"/>
                  <a:pt x="5398520" y="2639719"/>
                </a:cubicBezTo>
                <a:cubicBezTo>
                  <a:pt x="5398520" y="2662646"/>
                  <a:pt x="5389278" y="2677399"/>
                  <a:pt x="5389278" y="2694816"/>
                </a:cubicBezTo>
                <a:lnTo>
                  <a:pt x="5393010" y="2718633"/>
                </a:lnTo>
                <a:lnTo>
                  <a:pt x="5389278" y="2719522"/>
                </a:lnTo>
                <a:cubicBezTo>
                  <a:pt x="5389278" y="2722188"/>
                  <a:pt x="5383946" y="2722188"/>
                  <a:pt x="5381635" y="2723076"/>
                </a:cubicBezTo>
                <a:cubicBezTo>
                  <a:pt x="5370793" y="2726809"/>
                  <a:pt x="5373104" y="2750625"/>
                  <a:pt x="5367061" y="2754180"/>
                </a:cubicBezTo>
                <a:cubicBezTo>
                  <a:pt x="5357819" y="2759690"/>
                  <a:pt x="5356397" y="2756135"/>
                  <a:pt x="5352487" y="2765377"/>
                </a:cubicBezTo>
                <a:cubicBezTo>
                  <a:pt x="5349465" y="2772664"/>
                  <a:pt x="5348754" y="2783862"/>
                  <a:pt x="5342533" y="2783862"/>
                </a:cubicBezTo>
                <a:cubicBezTo>
                  <a:pt x="5336313" y="2784750"/>
                  <a:pt x="5331869" y="2781018"/>
                  <a:pt x="5330981" y="2774620"/>
                </a:cubicBezTo>
                <a:cubicBezTo>
                  <a:pt x="5327249" y="2774620"/>
                  <a:pt x="5324938" y="2768043"/>
                  <a:pt x="5324227" y="2765377"/>
                </a:cubicBezTo>
                <a:cubicBezTo>
                  <a:pt x="5318006" y="2743160"/>
                  <a:pt x="5309652" y="2724854"/>
                  <a:pt x="5304321" y="2705481"/>
                </a:cubicBezTo>
                <a:cubicBezTo>
                  <a:pt x="5301299" y="2692861"/>
                  <a:pt x="5290457" y="2683619"/>
                  <a:pt x="5287436" y="2676154"/>
                </a:cubicBezTo>
                <a:cubicBezTo>
                  <a:pt x="5281393" y="2661402"/>
                  <a:pt x="5285125" y="2649494"/>
                  <a:pt x="5279082" y="2638652"/>
                </a:cubicBezTo>
                <a:cubicBezTo>
                  <a:pt x="5273039" y="2626566"/>
                  <a:pt x="5273039" y="2621057"/>
                  <a:pt x="5269840" y="2609148"/>
                </a:cubicBezTo>
                <a:cubicBezTo>
                  <a:pt x="5266108" y="2595463"/>
                  <a:pt x="5252244" y="2565070"/>
                  <a:pt x="5246912" y="2544808"/>
                </a:cubicBezTo>
                <a:cubicBezTo>
                  <a:pt x="5242291" y="2526501"/>
                  <a:pt x="5233938" y="2508906"/>
                  <a:pt x="5233938" y="2491488"/>
                </a:cubicBezTo>
                <a:cubicBezTo>
                  <a:pt x="5233938" y="2488822"/>
                  <a:pt x="5232693" y="2481179"/>
                  <a:pt x="5232693" y="2478513"/>
                </a:cubicBezTo>
                <a:lnTo>
                  <a:pt x="5233227" y="2479224"/>
                </a:lnTo>
                <a:cubicBezTo>
                  <a:pt x="5233582" y="2466960"/>
                  <a:pt x="5236959" y="2464472"/>
                  <a:pt x="5236959" y="2452919"/>
                </a:cubicBezTo>
                <a:cubicBezTo>
                  <a:pt x="5236959" y="2438167"/>
                  <a:pt x="5229316" y="2427325"/>
                  <a:pt x="5229316" y="2415240"/>
                </a:cubicBezTo>
                <a:cubicBezTo>
                  <a:pt x="5229316" y="2412573"/>
                  <a:pt x="5233760" y="2405997"/>
                  <a:pt x="5233760" y="2402443"/>
                </a:cubicBezTo>
                <a:lnTo>
                  <a:pt x="5227717" y="2402443"/>
                </a:lnTo>
                <a:cubicBezTo>
                  <a:pt x="5217764" y="2414351"/>
                  <a:pt x="5216875" y="2445632"/>
                  <a:pt x="5197146" y="2445632"/>
                </a:cubicBezTo>
                <a:cubicBezTo>
                  <a:pt x="5173330" y="2445632"/>
                  <a:pt x="5164087" y="2417195"/>
                  <a:pt x="5152713" y="2403331"/>
                </a:cubicBezTo>
                <a:cubicBezTo>
                  <a:pt x="5159644" y="2397821"/>
                  <a:pt x="5164976" y="2402443"/>
                  <a:pt x="5171908" y="2399599"/>
                </a:cubicBezTo>
                <a:cubicBezTo>
                  <a:pt x="5177951" y="2397644"/>
                  <a:pt x="5178840" y="2389468"/>
                  <a:pt x="5181861" y="2385913"/>
                </a:cubicBezTo>
                <a:cubicBezTo>
                  <a:pt x="5175818" y="2383958"/>
                  <a:pt x="5170308" y="2383958"/>
                  <a:pt x="5164087" y="2383958"/>
                </a:cubicBezTo>
                <a:cubicBezTo>
                  <a:pt x="5148803" y="2383958"/>
                  <a:pt x="5126586" y="2365651"/>
                  <a:pt x="5118943" y="2351966"/>
                </a:cubicBezTo>
                <a:cubicBezTo>
                  <a:pt x="5112722" y="2340057"/>
                  <a:pt x="5108101" y="2318907"/>
                  <a:pt x="5099037" y="2315175"/>
                </a:cubicBezTo>
                <a:cubicBezTo>
                  <a:pt x="5090506" y="2312331"/>
                  <a:pt x="5084463" y="2314286"/>
                  <a:pt x="5076109" y="2314286"/>
                </a:cubicBezTo>
                <a:cubicBezTo>
                  <a:pt x="5066866" y="2314286"/>
                  <a:pt x="5064734" y="2321573"/>
                  <a:pt x="5056913" y="2321573"/>
                </a:cubicBezTo>
                <a:lnTo>
                  <a:pt x="5037007" y="2315175"/>
                </a:lnTo>
                <a:cubicBezTo>
                  <a:pt x="5033986" y="2317130"/>
                  <a:pt x="5031675" y="2319796"/>
                  <a:pt x="5030253" y="2321573"/>
                </a:cubicBezTo>
                <a:lnTo>
                  <a:pt x="5003416" y="2323351"/>
                </a:lnTo>
                <a:cubicBezTo>
                  <a:pt x="5003416" y="2324239"/>
                  <a:pt x="5000216" y="2323351"/>
                  <a:pt x="4999505" y="2323351"/>
                </a:cubicBezTo>
                <a:cubicBezTo>
                  <a:pt x="4984931" y="2323351"/>
                  <a:pt x="4951161" y="2312331"/>
                  <a:pt x="4930544" y="2312331"/>
                </a:cubicBezTo>
                <a:cubicBezTo>
                  <a:pt x="4926634" y="2312331"/>
                  <a:pt x="4904417" y="2305044"/>
                  <a:pt x="4903706" y="2303977"/>
                </a:cubicBezTo>
                <a:cubicBezTo>
                  <a:pt x="4896063" y="2294913"/>
                  <a:pt x="4896063" y="2267186"/>
                  <a:pt x="4880067" y="2267186"/>
                </a:cubicBezTo>
                <a:cubicBezTo>
                  <a:pt x="4871536" y="2267186"/>
                  <a:pt x="4868515" y="2275540"/>
                  <a:pt x="4863894" y="2281050"/>
                </a:cubicBezTo>
                <a:lnTo>
                  <a:pt x="4825503" y="2281050"/>
                </a:lnTo>
                <a:cubicBezTo>
                  <a:pt x="4813239" y="2276429"/>
                  <a:pt x="4807018" y="2264520"/>
                  <a:pt x="4799376" y="2255278"/>
                </a:cubicBezTo>
                <a:cubicBezTo>
                  <a:pt x="4790134" y="2244259"/>
                  <a:pt x="4777870" y="2249768"/>
                  <a:pt x="4769516" y="2239637"/>
                </a:cubicBezTo>
                <a:cubicBezTo>
                  <a:pt x="4764895" y="2234128"/>
                  <a:pt x="4767206" y="2226840"/>
                  <a:pt x="4765784" y="2223108"/>
                </a:cubicBezTo>
                <a:cubicBezTo>
                  <a:pt x="4757253" y="2203024"/>
                  <a:pt x="4740368" y="2174409"/>
                  <a:pt x="4718862" y="2174409"/>
                </a:cubicBezTo>
                <a:cubicBezTo>
                  <a:pt x="4708198" y="2174409"/>
                  <a:pt x="4703577" y="2190938"/>
                  <a:pt x="4703577" y="2203735"/>
                </a:cubicBezTo>
                <a:cubicBezTo>
                  <a:pt x="4703577" y="2212977"/>
                  <a:pt x="4703577" y="2217598"/>
                  <a:pt x="4705176" y="2224885"/>
                </a:cubicBezTo>
                <a:cubicBezTo>
                  <a:pt x="4709797" y="2246925"/>
                  <a:pt x="4731303" y="2286382"/>
                  <a:pt x="4748899" y="2291003"/>
                </a:cubicBezTo>
                <a:cubicBezTo>
                  <a:pt x="4748899" y="2301134"/>
                  <a:pt x="4753342" y="2303800"/>
                  <a:pt x="4754231" y="2312153"/>
                </a:cubicBezTo>
                <a:cubicBezTo>
                  <a:pt x="4763473" y="2309487"/>
                  <a:pt x="4761874" y="2297401"/>
                  <a:pt x="4769516" y="2295624"/>
                </a:cubicBezTo>
                <a:cubicBezTo>
                  <a:pt x="4770227" y="2299179"/>
                  <a:pt x="4770227" y="2302022"/>
                  <a:pt x="4770227" y="2305755"/>
                </a:cubicBezTo>
                <a:cubicBezTo>
                  <a:pt x="4770227" y="2316774"/>
                  <a:pt x="4764895" y="2324061"/>
                  <a:pt x="4764895" y="2335259"/>
                </a:cubicBezTo>
                <a:cubicBezTo>
                  <a:pt x="4764895" y="2348056"/>
                  <a:pt x="4784801" y="2354632"/>
                  <a:pt x="4796354" y="2354632"/>
                </a:cubicBezTo>
                <a:cubicBezTo>
                  <a:pt x="4847720" y="2354632"/>
                  <a:pt x="4851630" y="2316952"/>
                  <a:pt x="4879178" y="2292247"/>
                </a:cubicBezTo>
                <a:lnTo>
                  <a:pt x="4879178" y="2326194"/>
                </a:lnTo>
                <a:cubicBezTo>
                  <a:pt x="4889843" y="2352854"/>
                  <a:pt x="4904417" y="2357476"/>
                  <a:pt x="4926634" y="2365829"/>
                </a:cubicBezTo>
                <a:cubicBezTo>
                  <a:pt x="4935165" y="2368495"/>
                  <a:pt x="4935876" y="2384136"/>
                  <a:pt x="4941208" y="2387868"/>
                </a:cubicBezTo>
                <a:lnTo>
                  <a:pt x="4941208" y="2386980"/>
                </a:lnTo>
                <a:cubicBezTo>
                  <a:pt x="4945118" y="2395333"/>
                  <a:pt x="4955782" y="2393556"/>
                  <a:pt x="4955782" y="2401732"/>
                </a:cubicBezTo>
                <a:cubicBezTo>
                  <a:pt x="4955782" y="2422882"/>
                  <a:pt x="4933565" y="2430169"/>
                  <a:pt x="4933565" y="2452208"/>
                </a:cubicBezTo>
                <a:cubicBezTo>
                  <a:pt x="4922013" y="2452208"/>
                  <a:pt x="4914370" y="2455941"/>
                  <a:pt x="4911348" y="2466960"/>
                </a:cubicBezTo>
                <a:cubicBezTo>
                  <a:pt x="4908327" y="2477980"/>
                  <a:pt x="4909038" y="2493621"/>
                  <a:pt x="4899974" y="2493621"/>
                </a:cubicBezTo>
                <a:cubicBezTo>
                  <a:pt x="4888421" y="2493621"/>
                  <a:pt x="4889309" y="2520281"/>
                  <a:pt x="4877579" y="2520281"/>
                </a:cubicBezTo>
                <a:cubicBezTo>
                  <a:pt x="4870825" y="2520281"/>
                  <a:pt x="4856251" y="2535921"/>
                  <a:pt x="4856251" y="2546763"/>
                </a:cubicBezTo>
                <a:cubicBezTo>
                  <a:pt x="4835456" y="2551385"/>
                  <a:pt x="4788889" y="2561515"/>
                  <a:pt x="4788889" y="2581777"/>
                </a:cubicBezTo>
                <a:cubicBezTo>
                  <a:pt x="4788889" y="2584621"/>
                  <a:pt x="4790311" y="2588176"/>
                  <a:pt x="4791911" y="2590131"/>
                </a:cubicBezTo>
                <a:cubicBezTo>
                  <a:pt x="4774315" y="2600262"/>
                  <a:pt x="4750676" y="2606660"/>
                  <a:pt x="4732192" y="2612170"/>
                </a:cubicBezTo>
                <a:cubicBezTo>
                  <a:pt x="4722950" y="2615013"/>
                  <a:pt x="4692379" y="2640607"/>
                  <a:pt x="4682426" y="2646295"/>
                </a:cubicBezTo>
                <a:lnTo>
                  <a:pt x="4658609" y="2646295"/>
                </a:lnTo>
                <a:cubicBezTo>
                  <a:pt x="4645635" y="2657314"/>
                  <a:pt x="4643502" y="2664957"/>
                  <a:pt x="4627328" y="2664957"/>
                </a:cubicBezTo>
                <a:lnTo>
                  <a:pt x="4622529" y="2668334"/>
                </a:lnTo>
                <a:cubicBezTo>
                  <a:pt x="4620219" y="2668334"/>
                  <a:pt x="4600668" y="2656781"/>
                  <a:pt x="4598535" y="2655715"/>
                </a:cubicBezTo>
                <a:cubicBezTo>
                  <a:pt x="4596580" y="2654648"/>
                  <a:pt x="4602623" y="2654648"/>
                  <a:pt x="4597646" y="2645406"/>
                </a:cubicBezTo>
                <a:cubicBezTo>
                  <a:pt x="4589649" y="2631010"/>
                  <a:pt x="4584139" y="2615902"/>
                  <a:pt x="4584139" y="2598307"/>
                </a:cubicBezTo>
                <a:cubicBezTo>
                  <a:pt x="4575785" y="2597418"/>
                  <a:pt x="4581650" y="2580000"/>
                  <a:pt x="4583250" y="2571824"/>
                </a:cubicBezTo>
                <a:cubicBezTo>
                  <a:pt x="4587160" y="2551562"/>
                  <a:pt x="4574185" y="2543209"/>
                  <a:pt x="4565832" y="2533078"/>
                </a:cubicBezTo>
                <a:cubicBezTo>
                  <a:pt x="4556590" y="2522058"/>
                  <a:pt x="4535439" y="2490421"/>
                  <a:pt x="4535439" y="2468204"/>
                </a:cubicBezTo>
                <a:cubicBezTo>
                  <a:pt x="4508601" y="2460917"/>
                  <a:pt x="4502203" y="2442077"/>
                  <a:pt x="4502203" y="2407242"/>
                </a:cubicBezTo>
                <a:cubicBezTo>
                  <a:pt x="4502203" y="2386091"/>
                  <a:pt x="4492250" y="2381470"/>
                  <a:pt x="4489051" y="2364052"/>
                </a:cubicBezTo>
                <a:cubicBezTo>
                  <a:pt x="4485318" y="2360497"/>
                  <a:pt x="4481408" y="2354810"/>
                  <a:pt x="4479097" y="2352144"/>
                </a:cubicBezTo>
                <a:cubicBezTo>
                  <a:pt x="4476076" y="2348411"/>
                  <a:pt x="4466123" y="2350189"/>
                  <a:pt x="4463812" y="2347523"/>
                </a:cubicBezTo>
                <a:cubicBezTo>
                  <a:pt x="4459191" y="2342013"/>
                  <a:pt x="4460791" y="2328149"/>
                  <a:pt x="4459191" y="2322640"/>
                </a:cubicBezTo>
                <a:cubicBezTo>
                  <a:pt x="4456880" y="2313397"/>
                  <a:pt x="4451549" y="2305932"/>
                  <a:pt x="4448527" y="2300423"/>
                </a:cubicBezTo>
                <a:cubicBezTo>
                  <a:pt x="4439462" y="2283893"/>
                  <a:pt x="4431642" y="2270208"/>
                  <a:pt x="4423289" y="2254567"/>
                </a:cubicBezTo>
                <a:cubicBezTo>
                  <a:pt x="4420978" y="2249946"/>
                  <a:pt x="4410314" y="2235372"/>
                  <a:pt x="4410314" y="2232528"/>
                </a:cubicBezTo>
                <a:cubicBezTo>
                  <a:pt x="4410314" y="2226307"/>
                  <a:pt x="4412802" y="2214577"/>
                  <a:pt x="4414224" y="2203379"/>
                </a:cubicBezTo>
                <a:cubicBezTo>
                  <a:pt x="4411025" y="2216710"/>
                  <a:pt x="4402672" y="2240171"/>
                  <a:pt x="4400361" y="2249057"/>
                </a:cubicBezTo>
                <a:cubicBezTo>
                  <a:pt x="4384187" y="2246214"/>
                  <a:pt x="4371034" y="2204979"/>
                  <a:pt x="4358060" y="2189338"/>
                </a:cubicBezTo>
                <a:lnTo>
                  <a:pt x="4358060" y="2204979"/>
                </a:lnTo>
                <a:lnTo>
                  <a:pt x="4430931" y="2359253"/>
                </a:lnTo>
                <a:cubicBezTo>
                  <a:pt x="4427021" y="2378448"/>
                  <a:pt x="4450127" y="2418972"/>
                  <a:pt x="4461502" y="2429992"/>
                </a:cubicBezTo>
                <a:lnTo>
                  <a:pt x="4461502" y="2478691"/>
                </a:lnTo>
                <a:cubicBezTo>
                  <a:pt x="4469144" y="2503396"/>
                  <a:pt x="4484607" y="2503396"/>
                  <a:pt x="4495982" y="2521880"/>
                </a:cubicBezTo>
                <a:cubicBezTo>
                  <a:pt x="4509846" y="2543919"/>
                  <a:pt x="4501314" y="2567914"/>
                  <a:pt x="4515177" y="2584265"/>
                </a:cubicBezTo>
                <a:cubicBezTo>
                  <a:pt x="4527441" y="2599017"/>
                  <a:pt x="4535795" y="2599906"/>
                  <a:pt x="4549658" y="2611814"/>
                </a:cubicBezTo>
                <a:cubicBezTo>
                  <a:pt x="4561922" y="2623012"/>
                  <a:pt x="4568498" y="2661047"/>
                  <a:pt x="4593736" y="2661047"/>
                </a:cubicBezTo>
                <a:cubicBezTo>
                  <a:pt x="4593736" y="2676687"/>
                  <a:pt x="4601023" y="2678998"/>
                  <a:pt x="4593381" y="2690018"/>
                </a:cubicBezTo>
                <a:cubicBezTo>
                  <a:pt x="4603334" y="2699260"/>
                  <a:pt x="4613287" y="2728586"/>
                  <a:pt x="4626262" y="2728586"/>
                </a:cubicBezTo>
                <a:cubicBezTo>
                  <a:pt x="4638526" y="2728586"/>
                  <a:pt x="4639414" y="2716678"/>
                  <a:pt x="4649367" y="2712945"/>
                </a:cubicBezTo>
                <a:cubicBezTo>
                  <a:pt x="4660920" y="2708324"/>
                  <a:pt x="4668563" y="2714901"/>
                  <a:pt x="4680116" y="2712945"/>
                </a:cubicBezTo>
                <a:cubicBezTo>
                  <a:pt x="4709264" y="2707436"/>
                  <a:pt x="4736813" y="2693572"/>
                  <a:pt x="4764540" y="2685397"/>
                </a:cubicBezTo>
                <a:cubicBezTo>
                  <a:pt x="4766850" y="2690906"/>
                  <a:pt x="4769872" y="2693750"/>
                  <a:pt x="4769872" y="2699082"/>
                </a:cubicBezTo>
                <a:cubicBezTo>
                  <a:pt x="4769872" y="2751514"/>
                  <a:pt x="4735391" y="2819409"/>
                  <a:pt x="4716196" y="2850690"/>
                </a:cubicBezTo>
                <a:cubicBezTo>
                  <a:pt x="4693268" y="2887481"/>
                  <a:pt x="4683315" y="2920540"/>
                  <a:pt x="4654877" y="2947200"/>
                </a:cubicBezTo>
                <a:cubicBezTo>
                  <a:pt x="4604400" y="2995188"/>
                  <a:pt x="4549836" y="3009585"/>
                  <a:pt x="4530641" y="3091521"/>
                </a:cubicBezTo>
                <a:cubicBezTo>
                  <a:pt x="4525308" y="3114449"/>
                  <a:pt x="4505402" y="3120669"/>
                  <a:pt x="4505402" y="3146618"/>
                </a:cubicBezTo>
                <a:cubicBezTo>
                  <a:pt x="4505402" y="3175056"/>
                  <a:pt x="4511445" y="3187853"/>
                  <a:pt x="4511445" y="3215402"/>
                </a:cubicBezTo>
                <a:cubicBezTo>
                  <a:pt x="4511445" y="3246683"/>
                  <a:pt x="4539883" y="3262146"/>
                  <a:pt x="4539883" y="3279564"/>
                </a:cubicBezTo>
                <a:cubicBezTo>
                  <a:pt x="4539883" y="3285252"/>
                  <a:pt x="4535262" y="3291650"/>
                  <a:pt x="4534373" y="3293428"/>
                </a:cubicBezTo>
                <a:lnTo>
                  <a:pt x="4534373" y="3316355"/>
                </a:lnTo>
                <a:cubicBezTo>
                  <a:pt x="4534373" y="3331107"/>
                  <a:pt x="4532062" y="3348525"/>
                  <a:pt x="4532062" y="3374297"/>
                </a:cubicBezTo>
                <a:cubicBezTo>
                  <a:pt x="4536684" y="3379807"/>
                  <a:pt x="4538283" y="3385317"/>
                  <a:pt x="4538283" y="3392781"/>
                </a:cubicBezTo>
                <a:cubicBezTo>
                  <a:pt x="4538283" y="3464409"/>
                  <a:pt x="4436974" y="3456233"/>
                  <a:pt x="4428621" y="3516663"/>
                </a:cubicBezTo>
                <a:cubicBezTo>
                  <a:pt x="4417957" y="3518618"/>
                  <a:pt x="4405693" y="3534081"/>
                  <a:pt x="4405693" y="3544211"/>
                </a:cubicBezTo>
                <a:cubicBezTo>
                  <a:pt x="4405693" y="3564473"/>
                  <a:pt x="4427199" y="3578159"/>
                  <a:pt x="4427199" y="3605708"/>
                </a:cubicBezTo>
                <a:cubicBezTo>
                  <a:pt x="4427199" y="3620460"/>
                  <a:pt x="4425599" y="3650675"/>
                  <a:pt x="4420978" y="3659028"/>
                </a:cubicBezTo>
                <a:cubicBezTo>
                  <a:pt x="4416357" y="3666315"/>
                  <a:pt x="4403382" y="3662761"/>
                  <a:pt x="4398050" y="3665427"/>
                </a:cubicBezTo>
                <a:cubicBezTo>
                  <a:pt x="4379744" y="3676446"/>
                  <a:pt x="4368902" y="3685688"/>
                  <a:pt x="4359659" y="3708616"/>
                </a:cubicBezTo>
                <a:cubicBezTo>
                  <a:pt x="4366413" y="3713059"/>
                  <a:pt x="4371034" y="3719636"/>
                  <a:pt x="4371034" y="3727812"/>
                </a:cubicBezTo>
                <a:cubicBezTo>
                  <a:pt x="4371034" y="3753583"/>
                  <a:pt x="4349529" y="3773667"/>
                  <a:pt x="4340464" y="3784865"/>
                </a:cubicBezTo>
                <a:cubicBezTo>
                  <a:pt x="4323402" y="3804949"/>
                  <a:pt x="4321980" y="3826277"/>
                  <a:pt x="4309716" y="3844583"/>
                </a:cubicBezTo>
                <a:cubicBezTo>
                  <a:pt x="4290521" y="3873910"/>
                  <a:pt x="4282167" y="3899681"/>
                  <a:pt x="4250708" y="3917988"/>
                </a:cubicBezTo>
                <a:cubicBezTo>
                  <a:pt x="4237733" y="3925275"/>
                  <a:pt x="4218538" y="3917988"/>
                  <a:pt x="4216228" y="3934517"/>
                </a:cubicBezTo>
                <a:cubicBezTo>
                  <a:pt x="4206274" y="3935406"/>
                  <a:pt x="4200231" y="3940916"/>
                  <a:pt x="4193299" y="3940916"/>
                </a:cubicBezTo>
                <a:cubicBezTo>
                  <a:pt x="4184946" y="3940916"/>
                  <a:pt x="4180325" y="3931851"/>
                  <a:pt x="4171794" y="3931851"/>
                </a:cubicBezTo>
                <a:cubicBezTo>
                  <a:pt x="4139624" y="3931851"/>
                  <a:pt x="4120428" y="3959400"/>
                  <a:pt x="4091280" y="3959400"/>
                </a:cubicBezTo>
                <a:cubicBezTo>
                  <a:pt x="4078305" y="3959400"/>
                  <a:pt x="4071374" y="3951047"/>
                  <a:pt x="4066752" y="3940916"/>
                </a:cubicBezTo>
                <a:cubicBezTo>
                  <a:pt x="4062131" y="3941804"/>
                  <a:pt x="4060709" y="3944648"/>
                  <a:pt x="4059110" y="3945537"/>
                </a:cubicBezTo>
                <a:cubicBezTo>
                  <a:pt x="4059110" y="3927230"/>
                  <a:pt x="4051467" y="3906968"/>
                  <a:pt x="4045247" y="3899503"/>
                </a:cubicBezTo>
                <a:cubicBezTo>
                  <a:pt x="4051289" y="3892216"/>
                  <a:pt x="4055200" y="3884751"/>
                  <a:pt x="4055200" y="3874621"/>
                </a:cubicBezTo>
                <a:cubicBezTo>
                  <a:pt x="4055200" y="3859869"/>
                  <a:pt x="4033694" y="3832320"/>
                  <a:pt x="4029961" y="3824144"/>
                </a:cubicBezTo>
                <a:cubicBezTo>
                  <a:pt x="4002412" y="3767980"/>
                  <a:pt x="3967043" y="3713771"/>
                  <a:pt x="3967043" y="3633079"/>
                </a:cubicBezTo>
                <a:lnTo>
                  <a:pt x="3967043" y="3608196"/>
                </a:lnTo>
                <a:cubicBezTo>
                  <a:pt x="3967043" y="3595221"/>
                  <a:pt x="3957801" y="3590778"/>
                  <a:pt x="3951758" y="3577804"/>
                </a:cubicBezTo>
                <a:cubicBezTo>
                  <a:pt x="3930252" y="3534791"/>
                  <a:pt x="3907324" y="3499778"/>
                  <a:pt x="3907324" y="3440059"/>
                </a:cubicBezTo>
                <a:cubicBezTo>
                  <a:pt x="3907324" y="3375719"/>
                  <a:pt x="3955668" y="3360078"/>
                  <a:pt x="3955668" y="3311379"/>
                </a:cubicBezTo>
                <a:cubicBezTo>
                  <a:pt x="3955668" y="3288451"/>
                  <a:pt x="3948025" y="3279209"/>
                  <a:pt x="3945715" y="3259125"/>
                </a:cubicBezTo>
                <a:cubicBezTo>
                  <a:pt x="3940205" y="3219668"/>
                  <a:pt x="3934162" y="3205804"/>
                  <a:pt x="3926519" y="3182877"/>
                </a:cubicBezTo>
                <a:cubicBezTo>
                  <a:pt x="3920477" y="3164570"/>
                  <a:pt x="3923498" y="3143419"/>
                  <a:pt x="3913545" y="3127779"/>
                </a:cubicBezTo>
                <a:cubicBezTo>
                  <a:pt x="3893639" y="3097386"/>
                  <a:pt x="3849916" y="3065216"/>
                  <a:pt x="3849916" y="3022026"/>
                </a:cubicBezTo>
                <a:cubicBezTo>
                  <a:pt x="3849916" y="3011895"/>
                  <a:pt x="3862180" y="2988968"/>
                  <a:pt x="3867512" y="2985235"/>
                </a:cubicBezTo>
                <a:cubicBezTo>
                  <a:pt x="3864490" y="2977060"/>
                  <a:pt x="3867512" y="2975104"/>
                  <a:pt x="3867512" y="2971550"/>
                </a:cubicBezTo>
                <a:cubicBezTo>
                  <a:pt x="3867512" y="2960352"/>
                  <a:pt x="3867512" y="2932981"/>
                  <a:pt x="3875154" y="2925516"/>
                </a:cubicBezTo>
                <a:cubicBezTo>
                  <a:pt x="3866801" y="2905254"/>
                  <a:pt x="3852937" y="2886948"/>
                  <a:pt x="3826810" y="2886948"/>
                </a:cubicBezTo>
                <a:lnTo>
                  <a:pt x="3794640" y="2886948"/>
                </a:lnTo>
                <a:cubicBezTo>
                  <a:pt x="3771535" y="2886948"/>
                  <a:pt x="3766202" y="2833805"/>
                  <a:pt x="3734744" y="2833805"/>
                </a:cubicBezTo>
                <a:cubicBezTo>
                  <a:pt x="3696530" y="2833805"/>
                  <a:pt x="3668093" y="2854778"/>
                  <a:pt x="3638945" y="2865797"/>
                </a:cubicBezTo>
                <a:cubicBezTo>
                  <a:pt x="3627392" y="2870241"/>
                  <a:pt x="3623659" y="2882327"/>
                  <a:pt x="3612106" y="2882327"/>
                </a:cubicBezTo>
                <a:cubicBezTo>
                  <a:pt x="3600554" y="2882327"/>
                  <a:pt x="3581358" y="2868464"/>
                  <a:pt x="3566073" y="2868464"/>
                </a:cubicBezTo>
                <a:cubicBezTo>
                  <a:pt x="3536214" y="2868464"/>
                  <a:pt x="3523061" y="2886770"/>
                  <a:pt x="3493202" y="2886770"/>
                </a:cubicBezTo>
                <a:cubicBezTo>
                  <a:pt x="3483960" y="2886770"/>
                  <a:pt x="3473295" y="2882327"/>
                  <a:pt x="3470274" y="2879483"/>
                </a:cubicBezTo>
                <a:cubicBezTo>
                  <a:pt x="3448768" y="2860110"/>
                  <a:pt x="3404334" y="2828828"/>
                  <a:pt x="3388161" y="2799502"/>
                </a:cubicBezTo>
                <a:cubicBezTo>
                  <a:pt x="3373586" y="2772842"/>
                  <a:pt x="3368965" y="2750803"/>
                  <a:pt x="3349947" y="2732496"/>
                </a:cubicBezTo>
                <a:cubicBezTo>
                  <a:pt x="3344615" y="2727875"/>
                  <a:pt x="3303914" y="2684686"/>
                  <a:pt x="3303914" y="2680953"/>
                </a:cubicBezTo>
                <a:cubicBezTo>
                  <a:pt x="3300182" y="2675443"/>
                  <a:pt x="3297693" y="2673666"/>
                  <a:pt x="3293961" y="2668156"/>
                </a:cubicBezTo>
                <a:lnTo>
                  <a:pt x="3296272" y="2668156"/>
                </a:lnTo>
                <a:cubicBezTo>
                  <a:pt x="3296272" y="2654293"/>
                  <a:pt x="3292361" y="2647006"/>
                  <a:pt x="3292361" y="2638830"/>
                </a:cubicBezTo>
                <a:cubicBezTo>
                  <a:pt x="3292361" y="2625855"/>
                  <a:pt x="3286318" y="2621234"/>
                  <a:pt x="3280809" y="2608615"/>
                </a:cubicBezTo>
                <a:cubicBezTo>
                  <a:pt x="3297693" y="2598484"/>
                  <a:pt x="3312979" y="2548896"/>
                  <a:pt x="3312979" y="2525968"/>
                </a:cubicBezTo>
                <a:cubicBezTo>
                  <a:pt x="3312979" y="2485445"/>
                  <a:pt x="3297693" y="2459673"/>
                  <a:pt x="3297693" y="2423060"/>
                </a:cubicBezTo>
                <a:cubicBezTo>
                  <a:pt x="3297693" y="2404575"/>
                  <a:pt x="3315289" y="2393556"/>
                  <a:pt x="3319199" y="2378804"/>
                </a:cubicBezTo>
                <a:cubicBezTo>
                  <a:pt x="3329152" y="2342901"/>
                  <a:pt x="3352258" y="2294380"/>
                  <a:pt x="3370565" y="2263987"/>
                </a:cubicBezTo>
                <a:cubicBezTo>
                  <a:pt x="3381229" y="2246569"/>
                  <a:pt x="3401135" y="2248346"/>
                  <a:pt x="3414998" y="2239282"/>
                </a:cubicBezTo>
                <a:cubicBezTo>
                  <a:pt x="3426551" y="2230928"/>
                  <a:pt x="3445746" y="2212622"/>
                  <a:pt x="3449479" y="2197870"/>
                </a:cubicBezTo>
                <a:cubicBezTo>
                  <a:pt x="3458721" y="2163922"/>
                  <a:pt x="3447168" y="2149170"/>
                  <a:pt x="3462454" y="2126243"/>
                </a:cubicBezTo>
                <a:cubicBezTo>
                  <a:pt x="3482360" y="2096028"/>
                  <a:pt x="3508487" y="2067412"/>
                  <a:pt x="3527682" y="2038975"/>
                </a:cubicBezTo>
                <a:lnTo>
                  <a:pt x="3526083" y="2038975"/>
                </a:lnTo>
                <a:cubicBezTo>
                  <a:pt x="3532304" y="2029910"/>
                  <a:pt x="3533725" y="2021557"/>
                  <a:pt x="3541368" y="2014269"/>
                </a:cubicBezTo>
                <a:cubicBezTo>
                  <a:pt x="3560563" y="2030799"/>
                  <a:pt x="3580470" y="2037197"/>
                  <a:pt x="3606597" y="2037197"/>
                </a:cubicBezTo>
                <a:cubicBezTo>
                  <a:pt x="3622771" y="2037197"/>
                  <a:pt x="3625792" y="2026178"/>
                  <a:pt x="3635034" y="2020668"/>
                </a:cubicBezTo>
                <a:cubicBezTo>
                  <a:pt x="3664894" y="2003250"/>
                  <a:pt x="3721591" y="1977478"/>
                  <a:pt x="3756249" y="1977478"/>
                </a:cubicBezTo>
                <a:cubicBezTo>
                  <a:pt x="3766914" y="1977478"/>
                  <a:pt x="3776867" y="1986543"/>
                  <a:pt x="3783088" y="1986543"/>
                </a:cubicBezTo>
                <a:cubicBezTo>
                  <a:pt x="3791619" y="1986543"/>
                  <a:pt x="3803882" y="1972857"/>
                  <a:pt x="3815435" y="1972857"/>
                </a:cubicBezTo>
                <a:cubicBezTo>
                  <a:pt x="3825388" y="1972857"/>
                  <a:pt x="3830010" y="1979256"/>
                  <a:pt x="3838363" y="1979256"/>
                </a:cubicBezTo>
                <a:cubicBezTo>
                  <a:pt x="3853648" y="1979256"/>
                  <a:pt x="3854359" y="1965570"/>
                  <a:pt x="3868933" y="1965570"/>
                </a:cubicBezTo>
                <a:cubicBezTo>
                  <a:pt x="3883508" y="1965570"/>
                  <a:pt x="3879597" y="1982100"/>
                  <a:pt x="3891861" y="1982100"/>
                </a:cubicBezTo>
                <a:cubicBezTo>
                  <a:pt x="3896482" y="1982100"/>
                  <a:pt x="3898793" y="1977478"/>
                  <a:pt x="3903414" y="1976590"/>
                </a:cubicBezTo>
                <a:cubicBezTo>
                  <a:pt x="3902703" y="1990275"/>
                  <a:pt x="3891861" y="1988498"/>
                  <a:pt x="3891861" y="2000406"/>
                </a:cubicBezTo>
                <a:cubicBezTo>
                  <a:pt x="3891861" y="2008760"/>
                  <a:pt x="3901814" y="2012314"/>
                  <a:pt x="3901814" y="2020668"/>
                </a:cubicBezTo>
                <a:cubicBezTo>
                  <a:pt x="3901814" y="2034354"/>
                  <a:pt x="3891861" y="2041641"/>
                  <a:pt x="3891861" y="2055504"/>
                </a:cubicBezTo>
                <a:cubicBezTo>
                  <a:pt x="3891861" y="2078432"/>
                  <a:pt x="3911767" y="2098694"/>
                  <a:pt x="3926342" y="2098694"/>
                </a:cubicBezTo>
                <a:lnTo>
                  <a:pt x="3947848" y="2098694"/>
                </a:lnTo>
                <a:cubicBezTo>
                  <a:pt x="3997613" y="2098694"/>
                  <a:pt x="4015209" y="2172276"/>
                  <a:pt x="4071907" y="2172276"/>
                </a:cubicBezTo>
                <a:cubicBezTo>
                  <a:pt x="4078838" y="2172276"/>
                  <a:pt x="4087192" y="2163034"/>
                  <a:pt x="4087192" y="2158413"/>
                </a:cubicBezTo>
                <a:lnTo>
                  <a:pt x="4087192" y="2140106"/>
                </a:lnTo>
                <a:cubicBezTo>
                  <a:pt x="4087192" y="2110780"/>
                  <a:pt x="4105676" y="2110780"/>
                  <a:pt x="4129493" y="2101537"/>
                </a:cubicBezTo>
                <a:lnTo>
                  <a:pt x="4131803" y="2103315"/>
                </a:lnTo>
                <a:lnTo>
                  <a:pt x="4148688" y="2103315"/>
                </a:lnTo>
                <a:cubicBezTo>
                  <a:pt x="4148688" y="2116112"/>
                  <a:pt x="4157219" y="2118955"/>
                  <a:pt x="4160241" y="2124287"/>
                </a:cubicBezTo>
                <a:cubicBezTo>
                  <a:pt x="4167173" y="2135485"/>
                  <a:pt x="4184768" y="2128020"/>
                  <a:pt x="4197032" y="2133530"/>
                </a:cubicBezTo>
                <a:cubicBezTo>
                  <a:pt x="4221560" y="2144549"/>
                  <a:pt x="4256040" y="2158235"/>
                  <a:pt x="4282878" y="2158235"/>
                </a:cubicBezTo>
                <a:cubicBezTo>
                  <a:pt x="4307406" y="2158235"/>
                  <a:pt x="4315048" y="2144549"/>
                  <a:pt x="4338864" y="2144549"/>
                </a:cubicBezTo>
                <a:cubicBezTo>
                  <a:pt x="4353439" y="2144549"/>
                  <a:pt x="4361792" y="2156457"/>
                  <a:pt x="4378855" y="2156457"/>
                </a:cubicBezTo>
                <a:cubicBezTo>
                  <a:pt x="4390230" y="2156457"/>
                  <a:pt x="4390230" y="2151836"/>
                  <a:pt x="4400361" y="2149170"/>
                </a:cubicBezTo>
                <a:cubicBezTo>
                  <a:pt x="4401072" y="2151481"/>
                  <a:pt x="4401960" y="2153614"/>
                  <a:pt x="4403027" y="2155747"/>
                </a:cubicBezTo>
                <a:lnTo>
                  <a:pt x="4398761" y="2143661"/>
                </a:lnTo>
                <a:cubicBezTo>
                  <a:pt x="4398761" y="2137262"/>
                  <a:pt x="4404093" y="2137262"/>
                  <a:pt x="4404982" y="2133530"/>
                </a:cubicBezTo>
                <a:cubicBezTo>
                  <a:pt x="4410314" y="2113268"/>
                  <a:pt x="4412625" y="2103137"/>
                  <a:pt x="4417246" y="2084652"/>
                </a:cubicBezTo>
                <a:cubicBezTo>
                  <a:pt x="4421867" y="2066346"/>
                  <a:pt x="4437152" y="2061725"/>
                  <a:pt x="4437152" y="2040574"/>
                </a:cubicBezTo>
                <a:cubicBezTo>
                  <a:pt x="4437152" y="2024934"/>
                  <a:pt x="4433420" y="2012137"/>
                  <a:pt x="4433420" y="2001117"/>
                </a:cubicBezTo>
                <a:cubicBezTo>
                  <a:pt x="4433420" y="1995607"/>
                  <a:pt x="4437152" y="1993652"/>
                  <a:pt x="4438752" y="1991875"/>
                </a:cubicBezTo>
                <a:lnTo>
                  <a:pt x="4438752" y="1982633"/>
                </a:lnTo>
                <a:cubicBezTo>
                  <a:pt x="4432708" y="1985477"/>
                  <a:pt x="4430398" y="1990808"/>
                  <a:pt x="4424177" y="1990808"/>
                </a:cubicBezTo>
                <a:cubicBezTo>
                  <a:pt x="4416535" y="1990808"/>
                  <a:pt x="4411914" y="1987254"/>
                  <a:pt x="4408892" y="1983521"/>
                </a:cubicBezTo>
                <a:cubicBezTo>
                  <a:pt x="4396628" y="1994541"/>
                  <a:pt x="4392718" y="2006449"/>
                  <a:pt x="4370501" y="2006449"/>
                </a:cubicBezTo>
                <a:cubicBezTo>
                  <a:pt x="4354328" y="2006449"/>
                  <a:pt x="4348284" y="1983521"/>
                  <a:pt x="4332111" y="1983521"/>
                </a:cubicBezTo>
                <a:cubicBezTo>
                  <a:pt x="4315937" y="1983521"/>
                  <a:pt x="4319136" y="2004672"/>
                  <a:pt x="4305273" y="2004672"/>
                </a:cubicBezTo>
                <a:cubicBezTo>
                  <a:pt x="4290698" y="2004672"/>
                  <a:pt x="4283056" y="1979789"/>
                  <a:pt x="4268482" y="1988142"/>
                </a:cubicBezTo>
                <a:lnTo>
                  <a:pt x="4260128" y="1988142"/>
                </a:lnTo>
                <a:cubicBezTo>
                  <a:pt x="4262439" y="1987254"/>
                  <a:pt x="4265460" y="1984588"/>
                  <a:pt x="4266171" y="1982633"/>
                </a:cubicBezTo>
                <a:cubicBezTo>
                  <a:pt x="4261550" y="1977123"/>
                  <a:pt x="4239333" y="1963260"/>
                  <a:pt x="4246976" y="1954195"/>
                </a:cubicBezTo>
                <a:cubicBezTo>
                  <a:pt x="4240044" y="1942287"/>
                  <a:pt x="4231690" y="1943176"/>
                  <a:pt x="4221026" y="1936777"/>
                </a:cubicBezTo>
                <a:cubicBezTo>
                  <a:pt x="4228669" y="1927535"/>
                  <a:pt x="4237022" y="1929312"/>
                  <a:pt x="4237022" y="1911894"/>
                </a:cubicBezTo>
                <a:cubicBezTo>
                  <a:pt x="4237022" y="1905496"/>
                  <a:pt x="4235601" y="1905496"/>
                  <a:pt x="4237022" y="1900875"/>
                </a:cubicBezTo>
                <a:cubicBezTo>
                  <a:pt x="4231690" y="1900875"/>
                  <a:pt x="4224048" y="1901763"/>
                  <a:pt x="4224048" y="1896254"/>
                </a:cubicBezTo>
                <a:cubicBezTo>
                  <a:pt x="4224048" y="1867816"/>
                  <a:pt x="4279323" y="1873326"/>
                  <a:pt x="4293009" y="1865150"/>
                </a:cubicBezTo>
                <a:cubicBezTo>
                  <a:pt x="4291587" y="1857863"/>
                  <a:pt x="4286966" y="1860529"/>
                  <a:pt x="4286966" y="1854130"/>
                </a:cubicBezTo>
                <a:cubicBezTo>
                  <a:pt x="4286966" y="1845955"/>
                  <a:pt x="4301540" y="1849509"/>
                  <a:pt x="4305451" y="1849509"/>
                </a:cubicBezTo>
                <a:lnTo>
                  <a:pt x="4329089" y="1849509"/>
                </a:lnTo>
                <a:cubicBezTo>
                  <a:pt x="4338331" y="1849509"/>
                  <a:pt x="4352017" y="1837601"/>
                  <a:pt x="4360548" y="1831203"/>
                </a:cubicBezTo>
                <a:cubicBezTo>
                  <a:pt x="4370501" y="1823915"/>
                  <a:pt x="4392007" y="1823027"/>
                  <a:pt x="4404982" y="1823027"/>
                </a:cubicBezTo>
                <a:cubicBezTo>
                  <a:pt x="4425777" y="1823027"/>
                  <a:pt x="4424888" y="1836890"/>
                  <a:pt x="4442662" y="1836890"/>
                </a:cubicBezTo>
                <a:cubicBezTo>
                  <a:pt x="4442662" y="1847910"/>
                  <a:pt x="4472521" y="1854308"/>
                  <a:pt x="4481052" y="1855019"/>
                </a:cubicBezTo>
                <a:lnTo>
                  <a:pt x="4524775" y="1855019"/>
                </a:lnTo>
                <a:cubicBezTo>
                  <a:pt x="4540594" y="1855019"/>
                  <a:pt x="4549658" y="1840800"/>
                  <a:pt x="4563166" y="1833869"/>
                </a:cubicBezTo>
                <a:cubicBezTo>
                  <a:pt x="4562988" y="1834046"/>
                  <a:pt x="4562633" y="1834046"/>
                  <a:pt x="4562277" y="1834224"/>
                </a:cubicBezTo>
                <a:lnTo>
                  <a:pt x="4559256" y="1834757"/>
                </a:lnTo>
                <a:cubicBezTo>
                  <a:pt x="4559256" y="1762241"/>
                  <a:pt x="4471099" y="1771484"/>
                  <a:pt x="4451904" y="1717275"/>
                </a:cubicBezTo>
                <a:cubicBezTo>
                  <a:pt x="4496516" y="1703589"/>
                  <a:pt x="4476431" y="1678706"/>
                  <a:pt x="4474832" y="1673196"/>
                </a:cubicBezTo>
                <a:cubicBezTo>
                  <a:pt x="4478742" y="1671419"/>
                  <a:pt x="4488695" y="1657556"/>
                  <a:pt x="4488695" y="1657556"/>
                </a:cubicBezTo>
                <a:cubicBezTo>
                  <a:pt x="4467900" y="1666798"/>
                  <a:pt x="4412091" y="1691503"/>
                  <a:pt x="4412091" y="1698790"/>
                </a:cubicBezTo>
                <a:cubicBezTo>
                  <a:pt x="4412091" y="1709987"/>
                  <a:pt x="4422045" y="1712476"/>
                  <a:pt x="4425066" y="1712476"/>
                </a:cubicBezTo>
                <a:cubicBezTo>
                  <a:pt x="4425066" y="1712476"/>
                  <a:pt x="4444972" y="1716208"/>
                  <a:pt x="4446572" y="1716208"/>
                </a:cubicBezTo>
                <a:cubicBezTo>
                  <a:pt x="4440529" y="1725450"/>
                  <a:pt x="4403738" y="1744823"/>
                  <a:pt x="4392896" y="1744823"/>
                </a:cubicBezTo>
                <a:cubicBezTo>
                  <a:pt x="4382232" y="1744823"/>
                  <a:pt x="4347040" y="1675862"/>
                  <a:pt x="4333177" y="1675862"/>
                </a:cubicBezTo>
                <a:cubicBezTo>
                  <a:pt x="4316292" y="1675862"/>
                  <a:pt x="4314693" y="1699679"/>
                  <a:pt x="4297808" y="1705189"/>
                </a:cubicBezTo>
                <a:cubicBezTo>
                  <a:pt x="4298696" y="1709810"/>
                  <a:pt x="4297808" y="1714431"/>
                  <a:pt x="4298696" y="1719052"/>
                </a:cubicBezTo>
                <a:cubicBezTo>
                  <a:pt x="4291054" y="1720829"/>
                  <a:pt x="4282878" y="1725450"/>
                  <a:pt x="4282878" y="1734515"/>
                </a:cubicBezTo>
                <a:cubicBezTo>
                  <a:pt x="4279857" y="1749444"/>
                  <a:pt x="4280390" y="1741980"/>
                  <a:pt x="4278079" y="1747489"/>
                </a:cubicBezTo>
                <a:lnTo>
                  <a:pt x="4278079" y="1771484"/>
                </a:lnTo>
                <a:cubicBezTo>
                  <a:pt x="4270437" y="1780726"/>
                  <a:pt x="4256573" y="1799033"/>
                  <a:pt x="4256573" y="1811829"/>
                </a:cubicBezTo>
                <a:cubicBezTo>
                  <a:pt x="4256573" y="1830136"/>
                  <a:pt x="4277368" y="1843111"/>
                  <a:pt x="4281989" y="1851287"/>
                </a:cubicBezTo>
                <a:cubicBezTo>
                  <a:pt x="4278968" y="1855019"/>
                  <a:pt x="4275769" y="1854130"/>
                  <a:pt x="4272036" y="1855019"/>
                </a:cubicBezTo>
                <a:cubicBezTo>
                  <a:pt x="4265105" y="1857863"/>
                  <a:pt x="4259773" y="1854130"/>
                  <a:pt x="4252841" y="1857863"/>
                </a:cubicBezTo>
                <a:cubicBezTo>
                  <a:pt x="4242888" y="1863373"/>
                  <a:pt x="4240577" y="1875281"/>
                  <a:pt x="4230624" y="1875281"/>
                </a:cubicBezTo>
                <a:cubicBezTo>
                  <a:pt x="4219071" y="1875281"/>
                  <a:pt x="4212140" y="1856974"/>
                  <a:pt x="4198454" y="1856974"/>
                </a:cubicBezTo>
                <a:cubicBezTo>
                  <a:pt x="4186190" y="1856974"/>
                  <a:pt x="4183169" y="1865150"/>
                  <a:pt x="4173038" y="1868882"/>
                </a:cubicBezTo>
                <a:cubicBezTo>
                  <a:pt x="4174637" y="1876347"/>
                  <a:pt x="4174637" y="1881679"/>
                  <a:pt x="4173038" y="1889144"/>
                </a:cubicBezTo>
                <a:cubicBezTo>
                  <a:pt x="4161485" y="1889144"/>
                  <a:pt x="4160063" y="1875459"/>
                  <a:pt x="4153131" y="1875459"/>
                </a:cubicBezTo>
                <a:cubicBezTo>
                  <a:pt x="4149221" y="1875459"/>
                  <a:pt x="4144778" y="1881146"/>
                  <a:pt x="4144778" y="1885589"/>
                </a:cubicBezTo>
                <a:lnTo>
                  <a:pt x="4159174" y="1905851"/>
                </a:lnTo>
                <a:cubicBezTo>
                  <a:pt x="4158464" y="1911361"/>
                  <a:pt x="4156153" y="1914027"/>
                  <a:pt x="4156153" y="1916871"/>
                </a:cubicBezTo>
                <a:cubicBezTo>
                  <a:pt x="4156153" y="1919715"/>
                  <a:pt x="4176948" y="1942642"/>
                  <a:pt x="4182991" y="1942642"/>
                </a:cubicBezTo>
                <a:cubicBezTo>
                  <a:pt x="4182991" y="1945308"/>
                  <a:pt x="4184591" y="1949041"/>
                  <a:pt x="4186013" y="1950996"/>
                </a:cubicBezTo>
                <a:cubicBezTo>
                  <a:pt x="4182102" y="1953662"/>
                  <a:pt x="4174460" y="1950107"/>
                  <a:pt x="4173038" y="1956506"/>
                </a:cubicBezTo>
                <a:lnTo>
                  <a:pt x="4171438" y="1956506"/>
                </a:lnTo>
                <a:cubicBezTo>
                  <a:pt x="4163085" y="1954728"/>
                  <a:pt x="4155264" y="1947264"/>
                  <a:pt x="4151532" y="1942642"/>
                </a:cubicBezTo>
                <a:lnTo>
                  <a:pt x="4151532" y="1950107"/>
                </a:lnTo>
                <a:cubicBezTo>
                  <a:pt x="4153843" y="1955617"/>
                  <a:pt x="4156153" y="1958283"/>
                  <a:pt x="4156153" y="1965748"/>
                </a:cubicBezTo>
                <a:cubicBezTo>
                  <a:pt x="4156153" y="1971258"/>
                  <a:pt x="4148510" y="1982277"/>
                  <a:pt x="4156153" y="1986898"/>
                </a:cubicBezTo>
                <a:lnTo>
                  <a:pt x="4145489" y="1986898"/>
                </a:lnTo>
                <a:cubicBezTo>
                  <a:pt x="4133225" y="1986898"/>
                  <a:pt x="4122561" y="1972146"/>
                  <a:pt x="4122561" y="1956683"/>
                </a:cubicBezTo>
                <a:cubicBezTo>
                  <a:pt x="4122561" y="1950285"/>
                  <a:pt x="4130204" y="1947441"/>
                  <a:pt x="4132514" y="1942820"/>
                </a:cubicBezTo>
                <a:lnTo>
                  <a:pt x="4119362" y="1942820"/>
                </a:lnTo>
                <a:cubicBezTo>
                  <a:pt x="4116340" y="1942820"/>
                  <a:pt x="4114741" y="1934644"/>
                  <a:pt x="4114741" y="1932689"/>
                </a:cubicBezTo>
                <a:cubicBezTo>
                  <a:pt x="4111542" y="1919892"/>
                  <a:pt x="4105676" y="1911539"/>
                  <a:pt x="4098745" y="1903363"/>
                </a:cubicBezTo>
                <a:cubicBezTo>
                  <a:pt x="4089502" y="1892343"/>
                  <a:pt x="4077239" y="1883990"/>
                  <a:pt x="4077239" y="1864795"/>
                </a:cubicBezTo>
                <a:lnTo>
                  <a:pt x="4077239" y="1840800"/>
                </a:lnTo>
                <a:cubicBezTo>
                  <a:pt x="4077239" y="1827826"/>
                  <a:pt x="4060354" y="1808630"/>
                  <a:pt x="4049690" y="1802232"/>
                </a:cubicBezTo>
                <a:cubicBezTo>
                  <a:pt x="4039026" y="1795656"/>
                  <a:pt x="4026762" y="1794767"/>
                  <a:pt x="4026762" y="1781970"/>
                </a:cubicBezTo>
                <a:lnTo>
                  <a:pt x="4015920" y="1781970"/>
                </a:lnTo>
                <a:cubicBezTo>
                  <a:pt x="3999035" y="1781970"/>
                  <a:pt x="3979840" y="1750689"/>
                  <a:pt x="3979840" y="1729538"/>
                </a:cubicBezTo>
                <a:lnTo>
                  <a:pt x="3956912" y="1729538"/>
                </a:lnTo>
                <a:cubicBezTo>
                  <a:pt x="3946959" y="1729538"/>
                  <a:pt x="3951402" y="1710343"/>
                  <a:pt x="3946959" y="1704655"/>
                </a:cubicBezTo>
                <a:cubicBezTo>
                  <a:pt x="3938428" y="1711054"/>
                  <a:pt x="3921721" y="1711054"/>
                  <a:pt x="3921721" y="1721185"/>
                </a:cubicBezTo>
                <a:cubicBezTo>
                  <a:pt x="3921721" y="1722962"/>
                  <a:pt x="3924031" y="1726694"/>
                  <a:pt x="3925631" y="1726694"/>
                </a:cubicBezTo>
                <a:cubicBezTo>
                  <a:pt x="3924031" y="1732204"/>
                  <a:pt x="3922432" y="1737892"/>
                  <a:pt x="3922432" y="1743224"/>
                </a:cubicBezTo>
                <a:cubicBezTo>
                  <a:pt x="3922432" y="1757087"/>
                  <a:pt x="3929363" y="1762419"/>
                  <a:pt x="3938428" y="1766152"/>
                </a:cubicBezTo>
                <a:cubicBezTo>
                  <a:pt x="3949981" y="1770773"/>
                  <a:pt x="3956024" y="1786413"/>
                  <a:pt x="3958512" y="1794589"/>
                </a:cubicBezTo>
                <a:cubicBezTo>
                  <a:pt x="3961533" y="1807564"/>
                  <a:pt x="3966865" y="1822138"/>
                  <a:pt x="3973086" y="1825693"/>
                </a:cubicBezTo>
                <a:cubicBezTo>
                  <a:pt x="3984639" y="1832269"/>
                  <a:pt x="3992281" y="1827470"/>
                  <a:pt x="4003834" y="1827470"/>
                </a:cubicBezTo>
                <a:cubicBezTo>
                  <a:pt x="4003834" y="1830314"/>
                  <a:pt x="4003834" y="1832980"/>
                  <a:pt x="4002412" y="1834757"/>
                </a:cubicBezTo>
                <a:cubicBezTo>
                  <a:pt x="3999213" y="1845955"/>
                  <a:pt x="4017698" y="1850576"/>
                  <a:pt x="4022319" y="1853242"/>
                </a:cubicBezTo>
                <a:cubicBezTo>
                  <a:pt x="4037604" y="1862484"/>
                  <a:pt x="4056088" y="1869771"/>
                  <a:pt x="4053778" y="1888966"/>
                </a:cubicBezTo>
                <a:cubicBezTo>
                  <a:pt x="4046135" y="1887189"/>
                  <a:pt x="4041514" y="1875281"/>
                  <a:pt x="4029073" y="1875281"/>
                </a:cubicBezTo>
                <a:cubicBezTo>
                  <a:pt x="4019830" y="1875281"/>
                  <a:pt x="4012188" y="1880968"/>
                  <a:pt x="4012188" y="1890033"/>
                </a:cubicBezTo>
                <a:cubicBezTo>
                  <a:pt x="4012188" y="1901941"/>
                  <a:pt x="4026051" y="1904785"/>
                  <a:pt x="4026051" y="1916693"/>
                </a:cubicBezTo>
                <a:cubicBezTo>
                  <a:pt x="4026051" y="1921314"/>
                  <a:pt x="4016098" y="1921314"/>
                  <a:pt x="4016098" y="1921314"/>
                </a:cubicBezTo>
                <a:cubicBezTo>
                  <a:pt x="4009166" y="1929668"/>
                  <a:pt x="4010766" y="1948863"/>
                  <a:pt x="4000102" y="1948863"/>
                </a:cubicBezTo>
                <a:cubicBezTo>
                  <a:pt x="3994770" y="1948863"/>
                  <a:pt x="3991570" y="1946197"/>
                  <a:pt x="3991570" y="1942465"/>
                </a:cubicBezTo>
                <a:cubicBezTo>
                  <a:pt x="4000813" y="1942465"/>
                  <a:pt x="4004545" y="1928601"/>
                  <a:pt x="4004545" y="1917582"/>
                </a:cubicBezTo>
                <a:cubicBezTo>
                  <a:pt x="4004545" y="1903896"/>
                  <a:pt x="3998502" y="1900164"/>
                  <a:pt x="3996903" y="1891988"/>
                </a:cubicBezTo>
                <a:cubicBezTo>
                  <a:pt x="3994770" y="1891988"/>
                  <a:pt x="3976285" y="1870126"/>
                  <a:pt x="3975574" y="1864617"/>
                </a:cubicBezTo>
                <a:cubicBezTo>
                  <a:pt x="3972553" y="1864617"/>
                  <a:pt x="3961000" y="1860707"/>
                  <a:pt x="3961000" y="1855197"/>
                </a:cubicBezTo>
                <a:cubicBezTo>
                  <a:pt x="3937184" y="1848798"/>
                  <a:pt x="3931852" y="1840623"/>
                  <a:pt x="3918877" y="1824982"/>
                </a:cubicBezTo>
                <a:cubicBezTo>
                  <a:pt x="3913367" y="1818583"/>
                  <a:pt x="3901992" y="1814851"/>
                  <a:pt x="3900392" y="1808452"/>
                </a:cubicBezTo>
                <a:cubicBezTo>
                  <a:pt x="3886707" y="1787302"/>
                  <a:pt x="3882086" y="1749622"/>
                  <a:pt x="3852937" y="1749622"/>
                </a:cubicBezTo>
                <a:cubicBezTo>
                  <a:pt x="3839252" y="1749622"/>
                  <a:pt x="3838363" y="1761530"/>
                  <a:pt x="3831431" y="1765263"/>
                </a:cubicBezTo>
                <a:cubicBezTo>
                  <a:pt x="3816857" y="1773439"/>
                  <a:pt x="3806904" y="1789968"/>
                  <a:pt x="3790019" y="1789968"/>
                </a:cubicBezTo>
                <a:cubicBezTo>
                  <a:pt x="3773134" y="1789968"/>
                  <a:pt x="3762470" y="1779837"/>
                  <a:pt x="3747007" y="1779837"/>
                </a:cubicBezTo>
                <a:cubicBezTo>
                  <a:pt x="3735454" y="1779837"/>
                  <a:pt x="3723191" y="1788902"/>
                  <a:pt x="3723191" y="1802943"/>
                </a:cubicBezTo>
                <a:lnTo>
                  <a:pt x="3727812" y="1823027"/>
                </a:lnTo>
                <a:cubicBezTo>
                  <a:pt x="3723191" y="1841334"/>
                  <a:pt x="3706306" y="1847910"/>
                  <a:pt x="3690132" y="1852531"/>
                </a:cubicBezTo>
                <a:cubicBezTo>
                  <a:pt x="3676269" y="1856263"/>
                  <a:pt x="3654052" y="1893943"/>
                  <a:pt x="3654052" y="1914027"/>
                </a:cubicBezTo>
                <a:cubicBezTo>
                  <a:pt x="3654052" y="1921314"/>
                  <a:pt x="3657962" y="1924158"/>
                  <a:pt x="3661695" y="1925935"/>
                </a:cubicBezTo>
                <a:cubicBezTo>
                  <a:pt x="3651741" y="1944242"/>
                  <a:pt x="3647120" y="1955262"/>
                  <a:pt x="3631124" y="1964504"/>
                </a:cubicBezTo>
                <a:cubicBezTo>
                  <a:pt x="3621882" y="1970014"/>
                  <a:pt x="3620460" y="1992941"/>
                  <a:pt x="3604997" y="1987609"/>
                </a:cubicBezTo>
                <a:lnTo>
                  <a:pt x="3604997" y="1988498"/>
                </a:lnTo>
                <a:cubicBezTo>
                  <a:pt x="3598065" y="1985832"/>
                  <a:pt x="3585091" y="1990453"/>
                  <a:pt x="3581181" y="1990453"/>
                </a:cubicBezTo>
                <a:cubicBezTo>
                  <a:pt x="3562874" y="1990453"/>
                  <a:pt x="3552743" y="2008760"/>
                  <a:pt x="3535858" y="2008760"/>
                </a:cubicBezTo>
                <a:cubicBezTo>
                  <a:pt x="3524483" y="2008760"/>
                  <a:pt x="3523594" y="1974812"/>
                  <a:pt x="3505999" y="1974812"/>
                </a:cubicBezTo>
                <a:cubicBezTo>
                  <a:pt x="3493024" y="1974812"/>
                  <a:pt x="3484493" y="1981211"/>
                  <a:pt x="3472940" y="1981211"/>
                </a:cubicBezTo>
                <a:cubicBezTo>
                  <a:pt x="3468319" y="1981211"/>
                  <a:pt x="3466897" y="1976767"/>
                  <a:pt x="3466897" y="1973924"/>
                </a:cubicBezTo>
                <a:lnTo>
                  <a:pt x="3466897" y="1937133"/>
                </a:lnTo>
                <a:cubicBezTo>
                  <a:pt x="3460676" y="1937133"/>
                  <a:pt x="3454633" y="1931623"/>
                  <a:pt x="3454633" y="1924336"/>
                </a:cubicBezTo>
                <a:cubicBezTo>
                  <a:pt x="3454633" y="1912427"/>
                  <a:pt x="3462987" y="1909761"/>
                  <a:pt x="3462987" y="1903363"/>
                </a:cubicBezTo>
                <a:cubicBezTo>
                  <a:pt x="3462987" y="1880435"/>
                  <a:pt x="3469918" y="1856619"/>
                  <a:pt x="3469918" y="1832624"/>
                </a:cubicBezTo>
                <a:cubicBezTo>
                  <a:pt x="3469918" y="1818761"/>
                  <a:pt x="3461565" y="1805787"/>
                  <a:pt x="3461565" y="1797611"/>
                </a:cubicBezTo>
                <a:cubicBezTo>
                  <a:pt x="3461565" y="1792101"/>
                  <a:pt x="3487692" y="1772728"/>
                  <a:pt x="3492135" y="1772728"/>
                </a:cubicBezTo>
                <a:cubicBezTo>
                  <a:pt x="3495157" y="1772728"/>
                  <a:pt x="3499067" y="1778238"/>
                  <a:pt x="3503688" y="1776460"/>
                </a:cubicBezTo>
                <a:lnTo>
                  <a:pt x="3538169" y="1776460"/>
                </a:lnTo>
                <a:cubicBezTo>
                  <a:pt x="3541190" y="1780193"/>
                  <a:pt x="3547411" y="1781081"/>
                  <a:pt x="3551143" y="1781970"/>
                </a:cubicBezTo>
                <a:lnTo>
                  <a:pt x="3587934" y="1781970"/>
                </a:lnTo>
                <a:cubicBezTo>
                  <a:pt x="3597177" y="1779126"/>
                  <a:pt x="3601798" y="1785525"/>
                  <a:pt x="3609440" y="1785525"/>
                </a:cubicBezTo>
                <a:cubicBezTo>
                  <a:pt x="3614773" y="1785525"/>
                  <a:pt x="3626325" y="1781081"/>
                  <a:pt x="3628636" y="1781081"/>
                </a:cubicBezTo>
                <a:cubicBezTo>
                  <a:pt x="3628636" y="1762597"/>
                  <a:pt x="3638589" y="1757087"/>
                  <a:pt x="3638589" y="1739669"/>
                </a:cubicBezTo>
                <a:cubicBezTo>
                  <a:pt x="3638589" y="1735937"/>
                  <a:pt x="3637878" y="1719941"/>
                  <a:pt x="3637878" y="1714253"/>
                </a:cubicBezTo>
                <a:lnTo>
                  <a:pt x="3636456" y="1715675"/>
                </a:lnTo>
                <a:cubicBezTo>
                  <a:pt x="3638056" y="1711942"/>
                  <a:pt x="3639478" y="1705544"/>
                  <a:pt x="3639478" y="1701989"/>
                </a:cubicBezTo>
                <a:cubicBezTo>
                  <a:pt x="3639478" y="1693636"/>
                  <a:pt x="3634856" y="1695591"/>
                  <a:pt x="3634856" y="1688126"/>
                </a:cubicBezTo>
                <a:cubicBezTo>
                  <a:pt x="3619571" y="1688126"/>
                  <a:pt x="3614950" y="1671597"/>
                  <a:pt x="3614950" y="1656845"/>
                </a:cubicBezTo>
                <a:cubicBezTo>
                  <a:pt x="3610329" y="1655956"/>
                  <a:pt x="3609618" y="1651335"/>
                  <a:pt x="3605886" y="1650446"/>
                </a:cubicBezTo>
                <a:cubicBezTo>
                  <a:pt x="3593622" y="1645825"/>
                  <a:pt x="3559852" y="1638538"/>
                  <a:pt x="3559852" y="1624675"/>
                </a:cubicBezTo>
                <a:cubicBezTo>
                  <a:pt x="3559141" y="1624675"/>
                  <a:pt x="3559141" y="1622009"/>
                  <a:pt x="3559141" y="1621120"/>
                </a:cubicBezTo>
                <a:cubicBezTo>
                  <a:pt x="3559141" y="1612944"/>
                  <a:pt x="3580647" y="1607257"/>
                  <a:pt x="3588290" y="1604591"/>
                </a:cubicBezTo>
                <a:cubicBezTo>
                  <a:pt x="3590601" y="1610100"/>
                  <a:pt x="3602864" y="1613833"/>
                  <a:pt x="3609085" y="1613833"/>
                </a:cubicBezTo>
                <a:cubicBezTo>
                  <a:pt x="3615128" y="1613833"/>
                  <a:pt x="3623659" y="1610100"/>
                  <a:pt x="3626681" y="1609212"/>
                </a:cubicBezTo>
                <a:lnTo>
                  <a:pt x="3626681" y="1602813"/>
                </a:lnTo>
                <a:cubicBezTo>
                  <a:pt x="3621349" y="1600858"/>
                  <a:pt x="3623659" y="1587173"/>
                  <a:pt x="3622771" y="1584329"/>
                </a:cubicBezTo>
                <a:lnTo>
                  <a:pt x="3622771" y="1576864"/>
                </a:lnTo>
                <a:lnTo>
                  <a:pt x="3630413" y="1576864"/>
                </a:lnTo>
                <a:cubicBezTo>
                  <a:pt x="3636456" y="1584329"/>
                  <a:pt x="3644276" y="1588772"/>
                  <a:pt x="3653341" y="1588772"/>
                </a:cubicBezTo>
                <a:cubicBezTo>
                  <a:pt x="3659562" y="1588772"/>
                  <a:pt x="3664894" y="1582374"/>
                  <a:pt x="3666316" y="1575087"/>
                </a:cubicBezTo>
                <a:cubicBezTo>
                  <a:pt x="3689421" y="1575087"/>
                  <a:pt x="3695464" y="1554825"/>
                  <a:pt x="3700085" y="1532786"/>
                </a:cubicBezTo>
                <a:cubicBezTo>
                  <a:pt x="3704706" y="1532786"/>
                  <a:pt x="3707017" y="1531897"/>
                  <a:pt x="3710749" y="1530831"/>
                </a:cubicBezTo>
                <a:cubicBezTo>
                  <a:pt x="3715370" y="1529053"/>
                  <a:pt x="3745941" y="1514301"/>
                  <a:pt x="3748962" y="1510747"/>
                </a:cubicBezTo>
                <a:cubicBezTo>
                  <a:pt x="3755183" y="1503459"/>
                  <a:pt x="3752872" y="1492262"/>
                  <a:pt x="3752872" y="1481243"/>
                </a:cubicBezTo>
                <a:cubicBezTo>
                  <a:pt x="3752872" y="1477688"/>
                  <a:pt x="3759804" y="1472178"/>
                  <a:pt x="3760515" y="1471112"/>
                </a:cubicBezTo>
                <a:cubicBezTo>
                  <a:pt x="3771179" y="1458315"/>
                  <a:pt x="3782021" y="1443563"/>
                  <a:pt x="3799617" y="1443563"/>
                </a:cubicBezTo>
                <a:cubicBezTo>
                  <a:pt x="3809570" y="1443563"/>
                  <a:pt x="3804949" y="1446407"/>
                  <a:pt x="3810281" y="1443563"/>
                </a:cubicBezTo>
                <a:cubicBezTo>
                  <a:pt x="3812591" y="1446407"/>
                  <a:pt x="3814902" y="1439119"/>
                  <a:pt x="3816324" y="1437164"/>
                </a:cubicBezTo>
                <a:cubicBezTo>
                  <a:pt x="3821656" y="1430588"/>
                  <a:pt x="3828588" y="1436098"/>
                  <a:pt x="3835519" y="1436098"/>
                </a:cubicBezTo>
                <a:cubicBezTo>
                  <a:pt x="3840140" y="1436098"/>
                  <a:pt x="3852404" y="1427922"/>
                  <a:pt x="3852404" y="1420457"/>
                </a:cubicBezTo>
                <a:cubicBezTo>
                  <a:pt x="3852404" y="1415836"/>
                  <a:pt x="3847072" y="1398418"/>
                  <a:pt x="3847072" y="1397352"/>
                </a:cubicBezTo>
                <a:cubicBezTo>
                  <a:pt x="3843873" y="1372647"/>
                  <a:pt x="3831609" y="1365182"/>
                  <a:pt x="3831609" y="1343143"/>
                </a:cubicBezTo>
                <a:cubicBezTo>
                  <a:pt x="3831609" y="1304574"/>
                  <a:pt x="3861468" y="1301908"/>
                  <a:pt x="3880664" y="1285379"/>
                </a:cubicBezTo>
                <a:lnTo>
                  <a:pt x="3880664" y="1296398"/>
                </a:lnTo>
                <a:cubicBezTo>
                  <a:pt x="3876754" y="1305641"/>
                  <a:pt x="3876043" y="1311150"/>
                  <a:pt x="3876043" y="1320215"/>
                </a:cubicBezTo>
                <a:cubicBezTo>
                  <a:pt x="3876043" y="1329457"/>
                  <a:pt x="3884396" y="1330346"/>
                  <a:pt x="3890617" y="1330346"/>
                </a:cubicBezTo>
                <a:lnTo>
                  <a:pt x="3890617" y="1337633"/>
                </a:lnTo>
                <a:cubicBezTo>
                  <a:pt x="3890617" y="1342076"/>
                  <a:pt x="3883685" y="1344031"/>
                  <a:pt x="3881375" y="1346875"/>
                </a:cubicBezTo>
                <a:cubicBezTo>
                  <a:pt x="3873732" y="1356117"/>
                  <a:pt x="3864490" y="1364293"/>
                  <a:pt x="3864490" y="1380822"/>
                </a:cubicBezTo>
                <a:cubicBezTo>
                  <a:pt x="3864490" y="1389887"/>
                  <a:pt x="3868400" y="1396285"/>
                  <a:pt x="3872843" y="1397174"/>
                </a:cubicBezTo>
                <a:cubicBezTo>
                  <a:pt x="3872843" y="1402684"/>
                  <a:pt x="3873732" y="1404639"/>
                  <a:pt x="3872843" y="1407305"/>
                </a:cubicBezTo>
                <a:cubicBezTo>
                  <a:pt x="3881375" y="1407305"/>
                  <a:pt x="3884396" y="1411037"/>
                  <a:pt x="3891328" y="1411037"/>
                </a:cubicBezTo>
                <a:cubicBezTo>
                  <a:pt x="3892928" y="1415658"/>
                  <a:pt x="3894527" y="1422057"/>
                  <a:pt x="3896660" y="1422057"/>
                </a:cubicBezTo>
                <a:cubicBezTo>
                  <a:pt x="3917277" y="1422057"/>
                  <a:pt x="3932029" y="1400906"/>
                  <a:pt x="3949625" y="1403572"/>
                </a:cubicBezTo>
                <a:cubicBezTo>
                  <a:pt x="3948914" y="1408194"/>
                  <a:pt x="3945004" y="1410860"/>
                  <a:pt x="3945004" y="1413703"/>
                </a:cubicBezTo>
                <a:cubicBezTo>
                  <a:pt x="3945004" y="1415481"/>
                  <a:pt x="3957979" y="1426500"/>
                  <a:pt x="3957979" y="1426500"/>
                </a:cubicBezTo>
                <a:cubicBezTo>
                  <a:pt x="3966332" y="1426500"/>
                  <a:pt x="3967221" y="1420102"/>
                  <a:pt x="3970953" y="1418324"/>
                </a:cubicBezTo>
                <a:cubicBezTo>
                  <a:pt x="3983928" y="1410860"/>
                  <a:pt x="3994059" y="1413703"/>
                  <a:pt x="4005434" y="1407127"/>
                </a:cubicBezTo>
                <a:cubicBezTo>
                  <a:pt x="4012365" y="1403395"/>
                  <a:pt x="4024629" y="1389709"/>
                  <a:pt x="4033871" y="1389709"/>
                </a:cubicBezTo>
                <a:cubicBezTo>
                  <a:pt x="4043825" y="1389709"/>
                  <a:pt x="4054666" y="1390598"/>
                  <a:pt x="4059998" y="1393442"/>
                </a:cubicBezTo>
                <a:cubicBezTo>
                  <a:pt x="4058399" y="1396996"/>
                  <a:pt x="4056977" y="1401795"/>
                  <a:pt x="4056977" y="1403572"/>
                </a:cubicBezTo>
                <a:cubicBezTo>
                  <a:pt x="4066219" y="1403572"/>
                  <a:pt x="4075639" y="1402506"/>
                  <a:pt x="4084526" y="1401440"/>
                </a:cubicBezTo>
                <a:cubicBezTo>
                  <a:pt x="4085948" y="1369270"/>
                  <a:pt x="4110475" y="1374246"/>
                  <a:pt x="4110475" y="1338344"/>
                </a:cubicBezTo>
                <a:cubicBezTo>
                  <a:pt x="4110475" y="1316305"/>
                  <a:pt x="4127538" y="1274004"/>
                  <a:pt x="4141223" y="1274004"/>
                </a:cubicBezTo>
                <a:cubicBezTo>
                  <a:pt x="4154376" y="1274004"/>
                  <a:pt x="4156508" y="1296931"/>
                  <a:pt x="4171794" y="1296931"/>
                </a:cubicBezTo>
                <a:cubicBezTo>
                  <a:pt x="4181036" y="1296931"/>
                  <a:pt x="4201298" y="1280224"/>
                  <a:pt x="4162729" y="1236857"/>
                </a:cubicBezTo>
                <a:cubicBezTo>
                  <a:pt x="4150999" y="1223705"/>
                  <a:pt x="4189567" y="1205043"/>
                  <a:pt x="4206452" y="1205043"/>
                </a:cubicBezTo>
                <a:cubicBezTo>
                  <a:pt x="4223337" y="1205043"/>
                  <a:pt x="4231690" y="1211441"/>
                  <a:pt x="4244843" y="1211441"/>
                </a:cubicBezTo>
                <a:cubicBezTo>
                  <a:pt x="4254796" y="1211441"/>
                  <a:pt x="4277724" y="1198644"/>
                  <a:pt x="4286966" y="1191179"/>
                </a:cubicBezTo>
                <a:cubicBezTo>
                  <a:pt x="4281634" y="1173761"/>
                  <a:pt x="4273991" y="1169140"/>
                  <a:pt x="4267771" y="1159009"/>
                </a:cubicBezTo>
                <a:cubicBezTo>
                  <a:pt x="4260128" y="1177494"/>
                  <a:pt x="4224759" y="1180160"/>
                  <a:pt x="4210362" y="1177494"/>
                </a:cubicBezTo>
                <a:cubicBezTo>
                  <a:pt x="4194899" y="1183003"/>
                  <a:pt x="4177303" y="1191357"/>
                  <a:pt x="4164329" y="1191357"/>
                </a:cubicBezTo>
                <a:cubicBezTo>
                  <a:pt x="4154553" y="1191357"/>
                  <a:pt x="4147622" y="1189580"/>
                  <a:pt x="4147622" y="1179271"/>
                </a:cubicBezTo>
                <a:cubicBezTo>
                  <a:pt x="4131448" y="1179271"/>
                  <a:pt x="4114563" y="1166474"/>
                  <a:pt x="4114563" y="1147279"/>
                </a:cubicBezTo>
                <a:cubicBezTo>
                  <a:pt x="4114563" y="1138037"/>
                  <a:pt x="4123094" y="1131638"/>
                  <a:pt x="4125227" y="1127017"/>
                </a:cubicBezTo>
                <a:cubicBezTo>
                  <a:pt x="4117584" y="1123285"/>
                  <a:pt x="4110653" y="1102134"/>
                  <a:pt x="4110653" y="1092003"/>
                </a:cubicBezTo>
                <a:cubicBezTo>
                  <a:pt x="4110653" y="1085605"/>
                  <a:pt x="4112252" y="1079917"/>
                  <a:pt x="4110653" y="1073697"/>
                </a:cubicBezTo>
                <a:cubicBezTo>
                  <a:pt x="4142823" y="1073697"/>
                  <a:pt x="4159708" y="1023220"/>
                  <a:pt x="4179614" y="1009356"/>
                </a:cubicBezTo>
                <a:cubicBezTo>
                  <a:pt x="4190278" y="1002069"/>
                  <a:pt x="4208585" y="997448"/>
                  <a:pt x="4208585" y="981808"/>
                </a:cubicBezTo>
                <a:cubicBezTo>
                  <a:pt x="4208585" y="958880"/>
                  <a:pt x="4183346" y="954259"/>
                  <a:pt x="4164151" y="954259"/>
                </a:cubicBezTo>
                <a:cubicBezTo>
                  <a:pt x="4138913" y="954259"/>
                  <a:pt x="4118296" y="965278"/>
                  <a:pt x="4118296" y="991050"/>
                </a:cubicBezTo>
                <a:cubicBezTo>
                  <a:pt x="4118296" y="1002069"/>
                  <a:pt x="4120606" y="1006513"/>
                  <a:pt x="4118296" y="1012200"/>
                </a:cubicBezTo>
                <a:cubicBezTo>
                  <a:pt x="4118296" y="1033351"/>
                  <a:pt x="4082926" y="1051657"/>
                  <a:pt x="4066930" y="1062677"/>
                </a:cubicBezTo>
                <a:cubicBezTo>
                  <a:pt x="4053955" y="1071919"/>
                  <a:pt x="4040092" y="1075652"/>
                  <a:pt x="4032450" y="1092003"/>
                </a:cubicBezTo>
                <a:cubicBezTo>
                  <a:pt x="4026406" y="1104978"/>
                  <a:pt x="4034049" y="1122218"/>
                  <a:pt x="4022496" y="1128794"/>
                </a:cubicBezTo>
                <a:lnTo>
                  <a:pt x="4022496" y="1147279"/>
                </a:lnTo>
                <a:cubicBezTo>
                  <a:pt x="4026229" y="1150833"/>
                  <a:pt x="4028539" y="1157232"/>
                  <a:pt x="4028539" y="1163808"/>
                </a:cubicBezTo>
                <a:cubicBezTo>
                  <a:pt x="4042403" y="1166652"/>
                  <a:pt x="4063020" y="1183181"/>
                  <a:pt x="4063020" y="1200599"/>
                </a:cubicBezTo>
                <a:cubicBezTo>
                  <a:pt x="4063020" y="1214285"/>
                  <a:pt x="4040092" y="1237390"/>
                  <a:pt x="4032450" y="1237390"/>
                </a:cubicBezTo>
                <a:cubicBezTo>
                  <a:pt x="4017164" y="1237390"/>
                  <a:pt x="4010944" y="1264051"/>
                  <a:pt x="4010944" y="1283246"/>
                </a:cubicBezTo>
                <a:cubicBezTo>
                  <a:pt x="4010944" y="1294265"/>
                  <a:pt x="4017875" y="1297820"/>
                  <a:pt x="4022496" y="1298887"/>
                </a:cubicBezTo>
                <a:cubicBezTo>
                  <a:pt x="4020186" y="1323769"/>
                  <a:pt x="4001701" y="1325547"/>
                  <a:pt x="3999569" y="1342965"/>
                </a:cubicBezTo>
                <a:lnTo>
                  <a:pt x="3978951" y="1342965"/>
                </a:lnTo>
                <a:cubicBezTo>
                  <a:pt x="3965799" y="1342965"/>
                  <a:pt x="3961178" y="1372469"/>
                  <a:pt x="3941982" y="1372469"/>
                </a:cubicBezTo>
                <a:cubicBezTo>
                  <a:pt x="3935762" y="1372469"/>
                  <a:pt x="3925098" y="1333900"/>
                  <a:pt x="3925098" y="1329457"/>
                </a:cubicBezTo>
                <a:cubicBezTo>
                  <a:pt x="3925098" y="1326613"/>
                  <a:pt x="3926519" y="1322881"/>
                  <a:pt x="3926519" y="1320215"/>
                </a:cubicBezTo>
                <a:cubicBezTo>
                  <a:pt x="3913545" y="1304574"/>
                  <a:pt x="3914967" y="1291777"/>
                  <a:pt x="3909635" y="1271515"/>
                </a:cubicBezTo>
                <a:cubicBezTo>
                  <a:pt x="3905902" y="1257830"/>
                  <a:pt x="3894349" y="1254097"/>
                  <a:pt x="3894349" y="1237568"/>
                </a:cubicBezTo>
                <a:cubicBezTo>
                  <a:pt x="3894349" y="1233125"/>
                  <a:pt x="3896482" y="1227793"/>
                  <a:pt x="3898082" y="1224416"/>
                </a:cubicBezTo>
                <a:cubicBezTo>
                  <a:pt x="3889728" y="1218906"/>
                  <a:pt x="3887773" y="1211263"/>
                  <a:pt x="3882797" y="1202554"/>
                </a:cubicBezTo>
                <a:cubicBezTo>
                  <a:pt x="3866801" y="1230281"/>
                  <a:pt x="3842095" y="1265117"/>
                  <a:pt x="3809925" y="1265117"/>
                </a:cubicBezTo>
                <a:cubicBezTo>
                  <a:pt x="3805304" y="1265117"/>
                  <a:pt x="3775445" y="1243078"/>
                  <a:pt x="3775445" y="1239345"/>
                </a:cubicBezTo>
                <a:cubicBezTo>
                  <a:pt x="3775445" y="1232058"/>
                  <a:pt x="3785398" y="1227437"/>
                  <a:pt x="3788597" y="1225482"/>
                </a:cubicBezTo>
                <a:lnTo>
                  <a:pt x="3788597" y="1211796"/>
                </a:lnTo>
                <a:cubicBezTo>
                  <a:pt x="3777755" y="1211796"/>
                  <a:pt x="3777755" y="1211796"/>
                  <a:pt x="3768513" y="1216418"/>
                </a:cubicBezTo>
                <a:cubicBezTo>
                  <a:pt x="3768513" y="1210019"/>
                  <a:pt x="3777044" y="1199000"/>
                  <a:pt x="3780777" y="1192601"/>
                </a:cubicBezTo>
                <a:cubicBezTo>
                  <a:pt x="3769224" y="1176072"/>
                  <a:pt x="3767802" y="1152966"/>
                  <a:pt x="3767802" y="1127372"/>
                </a:cubicBezTo>
                <a:cubicBezTo>
                  <a:pt x="3767802" y="1113509"/>
                  <a:pt x="3780066" y="1114576"/>
                  <a:pt x="3784509" y="1106222"/>
                </a:cubicBezTo>
                <a:cubicBezTo>
                  <a:pt x="3793751" y="1090581"/>
                  <a:pt x="3802105" y="1079562"/>
                  <a:pt x="3818990" y="1074052"/>
                </a:cubicBezTo>
                <a:cubicBezTo>
                  <a:pt x="3832853" y="1069431"/>
                  <a:pt x="3835875" y="1047392"/>
                  <a:pt x="3863424" y="1051124"/>
                </a:cubicBezTo>
                <a:cubicBezTo>
                  <a:pt x="3854892" y="1048458"/>
                  <a:pt x="3851871" y="1046503"/>
                  <a:pt x="3844939" y="1044726"/>
                </a:cubicBezTo>
                <a:cubicBezTo>
                  <a:pt x="3878709" y="1034595"/>
                  <a:pt x="3891684" y="1002425"/>
                  <a:pt x="3914789" y="980386"/>
                </a:cubicBezTo>
                <a:cubicBezTo>
                  <a:pt x="3924031" y="972210"/>
                  <a:pt x="3922432" y="943595"/>
                  <a:pt x="3928652" y="943595"/>
                </a:cubicBezTo>
                <a:cubicBezTo>
                  <a:pt x="3928652" y="943595"/>
                  <a:pt x="3936295" y="923333"/>
                  <a:pt x="3936295" y="922444"/>
                </a:cubicBezTo>
                <a:cubicBezTo>
                  <a:pt x="3945537" y="904137"/>
                  <a:pt x="3956379" y="891163"/>
                  <a:pt x="3972375" y="883876"/>
                </a:cubicBezTo>
                <a:cubicBezTo>
                  <a:pt x="3988549" y="876588"/>
                  <a:pt x="4009877" y="845307"/>
                  <a:pt x="4013787" y="825934"/>
                </a:cubicBezTo>
                <a:cubicBezTo>
                  <a:pt x="3994592" y="830555"/>
                  <a:pt x="3986949" y="842463"/>
                  <a:pt x="3968465" y="842463"/>
                </a:cubicBezTo>
                <a:cubicBezTo>
                  <a:pt x="3972375" y="836065"/>
                  <a:pt x="3980906" y="831444"/>
                  <a:pt x="3983928" y="829666"/>
                </a:cubicBezTo>
                <a:cubicBezTo>
                  <a:pt x="3980195" y="829666"/>
                  <a:pt x="3972375" y="826823"/>
                  <a:pt x="3972375" y="826823"/>
                </a:cubicBezTo>
                <a:cubicBezTo>
                  <a:pt x="3973797" y="817581"/>
                  <a:pt x="3977885" y="812248"/>
                  <a:pt x="3983928" y="812248"/>
                </a:cubicBezTo>
                <a:cubicBezTo>
                  <a:pt x="3986238" y="812248"/>
                  <a:pt x="3987838" y="814914"/>
                  <a:pt x="3990149" y="814914"/>
                </a:cubicBezTo>
                <a:cubicBezTo>
                  <a:pt x="3992459" y="809405"/>
                  <a:pt x="3994770" y="805672"/>
                  <a:pt x="3997080" y="803006"/>
                </a:cubicBezTo>
                <a:cubicBezTo>
                  <a:pt x="4000990" y="808516"/>
                  <a:pt x="4001701" y="813137"/>
                  <a:pt x="3999391" y="819536"/>
                </a:cubicBezTo>
                <a:cubicBezTo>
                  <a:pt x="4011655" y="819536"/>
                  <a:pt x="4014676" y="828778"/>
                  <a:pt x="4024629" y="828778"/>
                </a:cubicBezTo>
                <a:cubicBezTo>
                  <a:pt x="4028539" y="828778"/>
                  <a:pt x="4036893" y="806739"/>
                  <a:pt x="4038492" y="805850"/>
                </a:cubicBezTo>
                <a:cubicBezTo>
                  <a:pt x="4033160" y="804073"/>
                  <a:pt x="4033160" y="803184"/>
                  <a:pt x="4026229" y="804073"/>
                </a:cubicBezTo>
                <a:cubicBezTo>
                  <a:pt x="4030139" y="796785"/>
                  <a:pt x="4036182" y="789321"/>
                  <a:pt x="4043825" y="789321"/>
                </a:cubicBezTo>
                <a:cubicBezTo>
                  <a:pt x="4049157" y="789321"/>
                  <a:pt x="4053778" y="791098"/>
                  <a:pt x="4059110" y="787543"/>
                </a:cubicBezTo>
                <a:cubicBezTo>
                  <a:pt x="4055377" y="782922"/>
                  <a:pt x="4056088" y="783989"/>
                  <a:pt x="4053067" y="780256"/>
                </a:cubicBezTo>
                <a:cubicBezTo>
                  <a:pt x="4060709" y="771192"/>
                  <a:pt x="4074395" y="771903"/>
                  <a:pt x="4085948" y="769237"/>
                </a:cubicBezTo>
                <a:lnTo>
                  <a:pt x="4085948" y="780256"/>
                </a:lnTo>
                <a:cubicBezTo>
                  <a:pt x="4095901" y="777590"/>
                  <a:pt x="4098211" y="756440"/>
                  <a:pt x="4114385" y="755551"/>
                </a:cubicBezTo>
                <a:lnTo>
                  <a:pt x="4114385" y="771192"/>
                </a:lnTo>
                <a:cubicBezTo>
                  <a:pt x="4124338" y="749153"/>
                  <a:pt x="4137313" y="754662"/>
                  <a:pt x="4151176" y="745420"/>
                </a:cubicBezTo>
                <a:cubicBezTo>
                  <a:pt x="4145133" y="742754"/>
                  <a:pt x="4139624" y="740799"/>
                  <a:pt x="4139624" y="734401"/>
                </a:cubicBezTo>
                <a:cubicBezTo>
                  <a:pt x="4139624" y="729957"/>
                  <a:pt x="4153309" y="726047"/>
                  <a:pt x="4155620" y="720715"/>
                </a:cubicBezTo>
                <a:cubicBezTo>
                  <a:pt x="4160241" y="727113"/>
                  <a:pt x="4164862" y="734401"/>
                  <a:pt x="4171794" y="734401"/>
                </a:cubicBezTo>
                <a:cubicBezTo>
                  <a:pt x="4183346" y="734401"/>
                  <a:pt x="4212495" y="711473"/>
                  <a:pt x="4212495" y="723381"/>
                </a:cubicBezTo>
                <a:cubicBezTo>
                  <a:pt x="4212495" y="736178"/>
                  <a:pt x="4199520" y="739910"/>
                  <a:pt x="4196321" y="752707"/>
                </a:cubicBezTo>
                <a:cubicBezTo>
                  <a:pt x="4211607" y="754485"/>
                  <a:pt x="4216228" y="733512"/>
                  <a:pt x="4229202" y="725158"/>
                </a:cubicBezTo>
                <a:cubicBezTo>
                  <a:pt x="4232224" y="731557"/>
                  <a:pt x="4232224" y="736178"/>
                  <a:pt x="4233112" y="741688"/>
                </a:cubicBezTo>
                <a:cubicBezTo>
                  <a:pt x="4243954" y="728891"/>
                  <a:pt x="4249997" y="725158"/>
                  <a:pt x="4262261" y="715916"/>
                </a:cubicBezTo>
                <a:cubicBezTo>
                  <a:pt x="4262972" y="727824"/>
                  <a:pt x="4261550" y="736178"/>
                  <a:pt x="4269904" y="737067"/>
                </a:cubicBezTo>
                <a:cubicBezTo>
                  <a:pt x="4272214" y="729780"/>
                  <a:pt x="4275413" y="723203"/>
                  <a:pt x="4281456" y="723203"/>
                </a:cubicBezTo>
                <a:cubicBezTo>
                  <a:pt x="4285366" y="723203"/>
                  <a:pt x="4302073" y="734223"/>
                  <a:pt x="4308294" y="737955"/>
                </a:cubicBezTo>
                <a:cubicBezTo>
                  <a:pt x="4301362" y="759994"/>
                  <a:pt x="4295319" y="752707"/>
                  <a:pt x="4277724" y="759994"/>
                </a:cubicBezTo>
                <a:cubicBezTo>
                  <a:pt x="4285366" y="767282"/>
                  <a:pt x="4290698" y="768170"/>
                  <a:pt x="4290698" y="773680"/>
                </a:cubicBezTo>
                <a:cubicBezTo>
                  <a:pt x="4297630" y="774746"/>
                  <a:pt x="4313626" y="777412"/>
                  <a:pt x="4316114" y="777412"/>
                </a:cubicBezTo>
                <a:cubicBezTo>
                  <a:pt x="4333710" y="774746"/>
                  <a:pt x="4334599" y="778301"/>
                  <a:pt x="4336732" y="778301"/>
                </a:cubicBezTo>
                <a:cubicBezTo>
                  <a:pt x="4361970" y="778301"/>
                  <a:pt x="4444972" y="828245"/>
                  <a:pt x="4482474" y="842641"/>
                </a:cubicBezTo>
                <a:cubicBezTo>
                  <a:pt x="4613287" y="892762"/>
                  <a:pt x="4527441" y="956747"/>
                  <a:pt x="4484785" y="943239"/>
                </a:cubicBezTo>
                <a:cubicBezTo>
                  <a:pt x="4452793" y="933286"/>
                  <a:pt x="4434841" y="934352"/>
                  <a:pt x="4401783" y="934352"/>
                </a:cubicBezTo>
                <a:cubicBezTo>
                  <a:pt x="4417068" y="961013"/>
                  <a:pt x="4411736" y="1016999"/>
                  <a:pt x="4455459" y="1021798"/>
                </a:cubicBezTo>
                <a:lnTo>
                  <a:pt x="4455459" y="985007"/>
                </a:lnTo>
                <a:cubicBezTo>
                  <a:pt x="4544148" y="1030507"/>
                  <a:pt x="4533662" y="942706"/>
                  <a:pt x="4555168" y="934352"/>
                </a:cubicBezTo>
                <a:cubicBezTo>
                  <a:pt x="4576674" y="926177"/>
                  <a:pt x="4616486" y="948216"/>
                  <a:pt x="4616486" y="915868"/>
                </a:cubicBezTo>
                <a:cubicBezTo>
                  <a:pt x="4616486" y="899339"/>
                  <a:pt x="4602801" y="896139"/>
                  <a:pt x="4604934" y="888319"/>
                </a:cubicBezTo>
                <a:cubicBezTo>
                  <a:pt x="4637993" y="766215"/>
                  <a:pt x="4655233" y="846551"/>
                  <a:pt x="4643324" y="883698"/>
                </a:cubicBezTo>
                <a:cubicBezTo>
                  <a:pt x="4639947" y="894006"/>
                  <a:pt x="4653278" y="902182"/>
                  <a:pt x="4662520" y="902182"/>
                </a:cubicBezTo>
                <a:cubicBezTo>
                  <a:pt x="4690780" y="902182"/>
                  <a:pt x="4805774" y="779012"/>
                  <a:pt x="4823370" y="833221"/>
                </a:cubicBezTo>
                <a:cubicBezTo>
                  <a:pt x="4858384" y="853483"/>
                  <a:pt x="4906905" y="814914"/>
                  <a:pt x="4930722" y="814914"/>
                </a:cubicBezTo>
                <a:cubicBezTo>
                  <a:pt x="4944585" y="814914"/>
                  <a:pt x="4969645" y="871967"/>
                  <a:pt x="4973022" y="801229"/>
                </a:cubicBezTo>
                <a:cubicBezTo>
                  <a:pt x="4973200" y="794830"/>
                  <a:pt x="4939431" y="752174"/>
                  <a:pt x="5044472" y="784700"/>
                </a:cubicBezTo>
                <a:cubicBezTo>
                  <a:pt x="5082507" y="796430"/>
                  <a:pt x="5184350" y="885653"/>
                  <a:pt x="5141693" y="805672"/>
                </a:cubicBezTo>
                <a:cubicBezTo>
                  <a:pt x="5123209" y="783633"/>
                  <a:pt x="5107035" y="756084"/>
                  <a:pt x="5107035" y="713783"/>
                </a:cubicBezTo>
                <a:cubicBezTo>
                  <a:pt x="5107035" y="678947"/>
                  <a:pt x="5169953" y="614074"/>
                  <a:pt x="5202834" y="621894"/>
                </a:cubicBezTo>
                <a:cubicBezTo>
                  <a:pt x="5268418" y="637535"/>
                  <a:pt x="5225762" y="650332"/>
                  <a:pt x="5225762" y="681613"/>
                </a:cubicBezTo>
                <a:cubicBezTo>
                  <a:pt x="5225762" y="710051"/>
                  <a:pt x="5234293" y="848862"/>
                  <a:pt x="5266463" y="848862"/>
                </a:cubicBezTo>
                <a:cubicBezTo>
                  <a:pt x="5291346" y="848862"/>
                  <a:pt x="5244068" y="780434"/>
                  <a:pt x="5260242" y="759639"/>
                </a:cubicBezTo>
                <a:cubicBezTo>
                  <a:pt x="5283881" y="729424"/>
                  <a:pt x="5251178" y="702586"/>
                  <a:pt x="5244957" y="676814"/>
                </a:cubicBezTo>
                <a:cubicBezTo>
                  <a:pt x="5265041" y="664018"/>
                  <a:pt x="5280859" y="651043"/>
                  <a:pt x="5284770" y="621717"/>
                </a:cubicBezTo>
                <a:cubicBezTo>
                  <a:pt x="5295612" y="638246"/>
                  <a:pt x="5291524" y="722315"/>
                  <a:pt x="5336846" y="649266"/>
                </a:cubicBezTo>
                <a:cubicBezTo>
                  <a:pt x="5390522" y="649266"/>
                  <a:pt x="5396565" y="662062"/>
                  <a:pt x="5413450" y="649266"/>
                </a:cubicBezTo>
                <a:cubicBezTo>
                  <a:pt x="5410606" y="634514"/>
                  <a:pt x="5402075" y="623494"/>
                  <a:pt x="5402075" y="612474"/>
                </a:cubicBezTo>
                <a:cubicBezTo>
                  <a:pt x="5402075" y="560043"/>
                  <a:pt x="5497163" y="571062"/>
                  <a:pt x="5522401" y="571062"/>
                </a:cubicBezTo>
                <a:cubicBezTo>
                  <a:pt x="5539997" y="571062"/>
                  <a:pt x="5543552" y="533027"/>
                  <a:pt x="5555460" y="520585"/>
                </a:cubicBezTo>
                <a:cubicBezTo>
                  <a:pt x="5611624" y="460511"/>
                  <a:pt x="5719509" y="451624"/>
                  <a:pt x="5744748" y="442382"/>
                </a:cubicBezTo>
                <a:cubicBezTo>
                  <a:pt x="5736039" y="485572"/>
                  <a:pt x="5835215" y="437939"/>
                  <a:pt x="5850500" y="424075"/>
                </a:cubicBezTo>
                <a:cubicBezTo>
                  <a:pt x="5871117" y="404702"/>
                  <a:pt x="5887291" y="368978"/>
                  <a:pt x="5927281" y="368978"/>
                </a:cubicBezTo>
                <a:cubicBezTo>
                  <a:pt x="5960162" y="368978"/>
                  <a:pt x="5977047" y="393861"/>
                  <a:pt x="5984690" y="419454"/>
                </a:cubicBezTo>
                <a:lnTo>
                  <a:pt x="6065204" y="419454"/>
                </a:lnTo>
                <a:cubicBezTo>
                  <a:pt x="6255558" y="474197"/>
                  <a:pt x="6023792" y="549023"/>
                  <a:pt x="5999975" y="584926"/>
                </a:cubicBezTo>
                <a:cubicBezTo>
                  <a:pt x="5999975" y="584926"/>
                  <a:pt x="5977580" y="646600"/>
                  <a:pt x="6078178" y="548134"/>
                </a:cubicBezTo>
                <a:cubicBezTo>
                  <a:pt x="6095063" y="581193"/>
                  <a:pt x="6227831" y="599678"/>
                  <a:pt x="6253070" y="607853"/>
                </a:cubicBezTo>
                <a:lnTo>
                  <a:pt x="6337316" y="607853"/>
                </a:lnTo>
                <a:cubicBezTo>
                  <a:pt x="6337316" y="579416"/>
                  <a:pt x="6348158" y="569107"/>
                  <a:pt x="6368064" y="571240"/>
                </a:cubicBezTo>
                <a:cubicBezTo>
                  <a:pt x="6525715" y="586881"/>
                  <a:pt x="6463863" y="633625"/>
                  <a:pt x="6463863" y="640201"/>
                </a:cubicBezTo>
                <a:cubicBezTo>
                  <a:pt x="6463863" y="665973"/>
                  <a:pt x="6477549" y="713606"/>
                  <a:pt x="6509719" y="713606"/>
                </a:cubicBezTo>
                <a:cubicBezTo>
                  <a:pt x="6521983" y="713606"/>
                  <a:pt x="6526426" y="685168"/>
                  <a:pt x="6528914" y="672193"/>
                </a:cubicBezTo>
                <a:cubicBezTo>
                  <a:pt x="6554153" y="673971"/>
                  <a:pt x="6557174" y="695121"/>
                  <a:pt x="6578680" y="695121"/>
                </a:cubicBezTo>
                <a:lnTo>
                  <a:pt x="6701317" y="695121"/>
                </a:lnTo>
                <a:cubicBezTo>
                  <a:pt x="6705938" y="659219"/>
                  <a:pt x="6714291" y="621717"/>
                  <a:pt x="6774188" y="621717"/>
                </a:cubicBezTo>
                <a:cubicBezTo>
                  <a:pt x="6834085" y="621717"/>
                  <a:pt x="6884562" y="635402"/>
                  <a:pt x="6931306" y="653887"/>
                </a:cubicBezTo>
                <a:cubicBezTo>
                  <a:pt x="6953523" y="662240"/>
                  <a:pt x="6954411" y="684279"/>
                  <a:pt x="6969697" y="699920"/>
                </a:cubicBezTo>
                <a:cubicBezTo>
                  <a:pt x="6986581" y="717338"/>
                  <a:pt x="7029415" y="704541"/>
                  <a:pt x="7057853" y="704541"/>
                </a:cubicBezTo>
                <a:cubicBezTo>
                  <a:pt x="7109929" y="704541"/>
                  <a:pt x="7136056" y="721070"/>
                  <a:pt x="7146009" y="768881"/>
                </a:cubicBezTo>
                <a:lnTo>
                  <a:pt x="7322323" y="773324"/>
                </a:lnTo>
                <a:cubicBezTo>
                  <a:pt x="7336897" y="772436"/>
                  <a:pt x="7395905" y="862547"/>
                  <a:pt x="7372266" y="773324"/>
                </a:cubicBezTo>
                <a:cubicBezTo>
                  <a:pt x="7369067" y="761061"/>
                  <a:pt x="7386130" y="755018"/>
                  <a:pt x="7410657" y="755018"/>
                </a:cubicBezTo>
                <a:cubicBezTo>
                  <a:pt x="7499524" y="755018"/>
                  <a:pt x="7580038" y="799985"/>
                  <a:pt x="7640646" y="842286"/>
                </a:cubicBezTo>
                <a:cubicBezTo>
                  <a:pt x="7684724" y="873389"/>
                  <a:pt x="7774480" y="898272"/>
                  <a:pt x="7802029" y="942350"/>
                </a:cubicBezTo>
                <a:close/>
                <a:moveTo>
                  <a:pt x="4414935" y="2192004"/>
                </a:moveTo>
                <a:lnTo>
                  <a:pt x="4414580" y="2190938"/>
                </a:lnTo>
                <a:cubicBezTo>
                  <a:pt x="4414757" y="2191649"/>
                  <a:pt x="4414757" y="2192360"/>
                  <a:pt x="4414935" y="2193071"/>
                </a:cubicBezTo>
                <a:cubicBezTo>
                  <a:pt x="4414757" y="2192715"/>
                  <a:pt x="4414757" y="2192360"/>
                  <a:pt x="4414935" y="2192004"/>
                </a:cubicBezTo>
                <a:close/>
                <a:moveTo>
                  <a:pt x="4708553" y="1915449"/>
                </a:moveTo>
                <a:cubicBezTo>
                  <a:pt x="4705532" y="1920959"/>
                  <a:pt x="4714952" y="1921670"/>
                  <a:pt x="4718684" y="1928957"/>
                </a:cubicBezTo>
                <a:cubicBezTo>
                  <a:pt x="4724727" y="1939976"/>
                  <a:pt x="4717973" y="1947441"/>
                  <a:pt x="4722594" y="1958283"/>
                </a:cubicBezTo>
                <a:cubicBezTo>
                  <a:pt x="4726327" y="1968414"/>
                  <a:pt x="4736280" y="1962904"/>
                  <a:pt x="4744811" y="1964681"/>
                </a:cubicBezTo>
                <a:cubicBezTo>
                  <a:pt x="4751743" y="1966637"/>
                  <a:pt x="4753342" y="1975701"/>
                  <a:pt x="4757786" y="1981211"/>
                </a:cubicBezTo>
                <a:cubicBezTo>
                  <a:pt x="4764007" y="1988498"/>
                  <a:pt x="4783202" y="1986721"/>
                  <a:pt x="4792977" y="1986721"/>
                </a:cubicBezTo>
                <a:cubicBezTo>
                  <a:pt x="4805952" y="1986721"/>
                  <a:pt x="4819815" y="1984055"/>
                  <a:pt x="4829058" y="1981211"/>
                </a:cubicBezTo>
                <a:lnTo>
                  <a:pt x="4829058" y="1964859"/>
                </a:lnTo>
                <a:cubicBezTo>
                  <a:pt x="4828347" y="1963793"/>
                  <a:pt x="4821415" y="1953840"/>
                  <a:pt x="4821415" y="1945486"/>
                </a:cubicBezTo>
                <a:cubicBezTo>
                  <a:pt x="4821415" y="1937310"/>
                  <a:pt x="4826747" y="1934467"/>
                  <a:pt x="4826747" y="1924336"/>
                </a:cubicBezTo>
                <a:cubicBezTo>
                  <a:pt x="4826747" y="1906918"/>
                  <a:pt x="4816083" y="1888433"/>
                  <a:pt x="4799909" y="1885767"/>
                </a:cubicBezTo>
                <a:cubicBezTo>
                  <a:pt x="4801508" y="1871904"/>
                  <a:pt x="4808440" y="1862839"/>
                  <a:pt x="4815372" y="1862839"/>
                </a:cubicBezTo>
                <a:lnTo>
                  <a:pt x="4838300" y="1862839"/>
                </a:lnTo>
                <a:cubicBezTo>
                  <a:pt x="4838300" y="1849154"/>
                  <a:pt x="4826036" y="1841689"/>
                  <a:pt x="4825325" y="1827826"/>
                </a:cubicBezTo>
                <a:cubicBezTo>
                  <a:pt x="4819993" y="1828892"/>
                  <a:pt x="4805419" y="1837957"/>
                  <a:pt x="4799198" y="1841689"/>
                </a:cubicBezTo>
                <a:cubicBezTo>
                  <a:pt x="4799198" y="1805787"/>
                  <a:pt x="4778403" y="1793878"/>
                  <a:pt x="4764007" y="1763486"/>
                </a:cubicBezTo>
                <a:cubicBezTo>
                  <a:pt x="4759385" y="1753355"/>
                  <a:pt x="4747122" y="1754421"/>
                  <a:pt x="4746410" y="1735937"/>
                </a:cubicBezTo>
                <a:cubicBezTo>
                  <a:pt x="4748721" y="1737003"/>
                  <a:pt x="4779292" y="1713009"/>
                  <a:pt x="4800087" y="1713009"/>
                </a:cubicBezTo>
                <a:cubicBezTo>
                  <a:pt x="4813950" y="1713009"/>
                  <a:pt x="4829235" y="1723140"/>
                  <a:pt x="4840788" y="1712120"/>
                </a:cubicBezTo>
                <a:cubicBezTo>
                  <a:pt x="4825325" y="1684571"/>
                  <a:pt x="4818571" y="1660577"/>
                  <a:pt x="4777159" y="1660577"/>
                </a:cubicBezTo>
                <a:cubicBezTo>
                  <a:pt x="4751920" y="1660577"/>
                  <a:pt x="4739657" y="1666976"/>
                  <a:pt x="4719750" y="1676218"/>
                </a:cubicBezTo>
                <a:cubicBezTo>
                  <a:pt x="4717440" y="1677106"/>
                  <a:pt x="4694334" y="1692747"/>
                  <a:pt x="4690602" y="1690081"/>
                </a:cubicBezTo>
                <a:cubicBezTo>
                  <a:pt x="4686692" y="1695591"/>
                  <a:pt x="4672117" y="1729538"/>
                  <a:pt x="4672117" y="1734159"/>
                </a:cubicBezTo>
                <a:cubicBezTo>
                  <a:pt x="4672117" y="1748023"/>
                  <a:pt x="4689002" y="1761708"/>
                  <a:pt x="4689002" y="1770951"/>
                </a:cubicBezTo>
                <a:cubicBezTo>
                  <a:pt x="4689002" y="1802232"/>
                  <a:pt x="4720461" y="1857330"/>
                  <a:pt x="4741079" y="1871193"/>
                </a:cubicBezTo>
                <a:cubicBezTo>
                  <a:pt x="4728815" y="1878480"/>
                  <a:pt x="4728815" y="1900519"/>
                  <a:pt x="4719573" y="1915271"/>
                </a:cubicBezTo>
                <a:cubicBezTo>
                  <a:pt x="4719573" y="1915271"/>
                  <a:pt x="4711575" y="1909939"/>
                  <a:pt x="4708553" y="1915449"/>
                </a:cubicBezTo>
                <a:close/>
                <a:moveTo>
                  <a:pt x="5808554" y="2719699"/>
                </a:moveTo>
                <a:cubicBezTo>
                  <a:pt x="5807488" y="2722543"/>
                  <a:pt x="5806600" y="2725387"/>
                  <a:pt x="5805355" y="2728586"/>
                </a:cubicBezTo>
                <a:lnTo>
                  <a:pt x="5805355" y="2728586"/>
                </a:lnTo>
                <a:cubicBezTo>
                  <a:pt x="5806600" y="2725209"/>
                  <a:pt x="5807488" y="2722543"/>
                  <a:pt x="5808554" y="2719699"/>
                </a:cubicBezTo>
                <a:close/>
                <a:moveTo>
                  <a:pt x="5820640" y="2685219"/>
                </a:moveTo>
                <a:cubicBezTo>
                  <a:pt x="5816197" y="2696594"/>
                  <a:pt x="5813709" y="2704770"/>
                  <a:pt x="5810687" y="2713479"/>
                </a:cubicBezTo>
                <a:cubicBezTo>
                  <a:pt x="5813531" y="2704770"/>
                  <a:pt x="5816197" y="2696416"/>
                  <a:pt x="5820640" y="2685219"/>
                </a:cubicBezTo>
                <a:close/>
                <a:moveTo>
                  <a:pt x="5826683" y="2675088"/>
                </a:moveTo>
                <a:cubicBezTo>
                  <a:pt x="5826683" y="2672066"/>
                  <a:pt x="5824906" y="2663180"/>
                  <a:pt x="5822418" y="2653404"/>
                </a:cubicBezTo>
                <a:cubicBezTo>
                  <a:pt x="5824906" y="2663180"/>
                  <a:pt x="5826683" y="2672066"/>
                  <a:pt x="5826683" y="2675088"/>
                </a:cubicBezTo>
                <a:cubicBezTo>
                  <a:pt x="5826683" y="2676865"/>
                  <a:pt x="5825617" y="2678465"/>
                  <a:pt x="5824550" y="2679887"/>
                </a:cubicBezTo>
                <a:cubicBezTo>
                  <a:pt x="5825795" y="2678465"/>
                  <a:pt x="5826683" y="2677043"/>
                  <a:pt x="5826683" y="2675088"/>
                </a:cubicBezTo>
                <a:close/>
                <a:moveTo>
                  <a:pt x="7558888" y="719115"/>
                </a:moveTo>
                <a:cubicBezTo>
                  <a:pt x="7567241" y="719115"/>
                  <a:pt x="7627849" y="714672"/>
                  <a:pt x="7627849" y="702586"/>
                </a:cubicBezTo>
                <a:cubicBezTo>
                  <a:pt x="7627849" y="688900"/>
                  <a:pt x="7598878" y="679658"/>
                  <a:pt x="7587326" y="679658"/>
                </a:cubicBezTo>
                <a:cubicBezTo>
                  <a:pt x="7574173" y="679658"/>
                  <a:pt x="7551245" y="696188"/>
                  <a:pt x="7551245" y="709873"/>
                </a:cubicBezTo>
                <a:cubicBezTo>
                  <a:pt x="7551245" y="714494"/>
                  <a:pt x="7554267" y="719115"/>
                  <a:pt x="7558888" y="719115"/>
                </a:cubicBezTo>
                <a:close/>
                <a:moveTo>
                  <a:pt x="7341873" y="775991"/>
                </a:moveTo>
                <a:cubicBezTo>
                  <a:pt x="7345783" y="775991"/>
                  <a:pt x="7349516" y="771369"/>
                  <a:pt x="7349516" y="766926"/>
                </a:cubicBezTo>
                <a:cubicBezTo>
                  <a:pt x="7349516" y="761416"/>
                  <a:pt x="7344895" y="759461"/>
                  <a:pt x="7344184" y="755906"/>
                </a:cubicBezTo>
                <a:lnTo>
                  <a:pt x="7318768" y="755906"/>
                </a:lnTo>
                <a:cubicBezTo>
                  <a:pt x="7323389" y="766926"/>
                  <a:pt x="7331209" y="775991"/>
                  <a:pt x="7341873" y="775991"/>
                </a:cubicBezTo>
                <a:close/>
                <a:moveTo>
                  <a:pt x="6611916" y="484861"/>
                </a:moveTo>
                <a:cubicBezTo>
                  <a:pt x="6617426" y="484861"/>
                  <a:pt x="6618492" y="478107"/>
                  <a:pt x="6619381" y="472775"/>
                </a:cubicBezTo>
                <a:lnTo>
                  <a:pt x="6619559" y="472953"/>
                </a:lnTo>
                <a:lnTo>
                  <a:pt x="6619381" y="472597"/>
                </a:lnTo>
                <a:cubicBezTo>
                  <a:pt x="6619381" y="472064"/>
                  <a:pt x="6619559" y="471531"/>
                  <a:pt x="6619559" y="471175"/>
                </a:cubicBezTo>
                <a:lnTo>
                  <a:pt x="6617959" y="471175"/>
                </a:lnTo>
                <a:lnTo>
                  <a:pt x="6611916" y="463710"/>
                </a:lnTo>
                <a:cubicBezTo>
                  <a:pt x="6608717" y="468331"/>
                  <a:pt x="6605696" y="471886"/>
                  <a:pt x="6605696" y="477574"/>
                </a:cubicBezTo>
                <a:cubicBezTo>
                  <a:pt x="6605873" y="482906"/>
                  <a:pt x="6608184" y="484861"/>
                  <a:pt x="6611916" y="484861"/>
                </a:cubicBezTo>
                <a:close/>
                <a:moveTo>
                  <a:pt x="6107505" y="530716"/>
                </a:moveTo>
                <a:cubicBezTo>
                  <a:pt x="6099862" y="530716"/>
                  <a:pt x="6090620" y="535337"/>
                  <a:pt x="6090620" y="544402"/>
                </a:cubicBezTo>
                <a:cubicBezTo>
                  <a:pt x="6090620" y="552578"/>
                  <a:pt x="6099151" y="555422"/>
                  <a:pt x="6107505" y="555422"/>
                </a:cubicBezTo>
                <a:cubicBezTo>
                  <a:pt x="6113725" y="555422"/>
                  <a:pt x="6118524" y="552933"/>
                  <a:pt x="6123501" y="549912"/>
                </a:cubicBezTo>
                <a:cubicBezTo>
                  <a:pt x="6124389" y="548312"/>
                  <a:pt x="6125100" y="546713"/>
                  <a:pt x="6125100" y="544402"/>
                </a:cubicBezTo>
                <a:cubicBezTo>
                  <a:pt x="6125100" y="533560"/>
                  <a:pt x="6118169" y="530716"/>
                  <a:pt x="6107505" y="530716"/>
                </a:cubicBezTo>
                <a:close/>
                <a:moveTo>
                  <a:pt x="6125100" y="549023"/>
                </a:moveTo>
                <a:cubicBezTo>
                  <a:pt x="6124567" y="549379"/>
                  <a:pt x="6124034" y="549556"/>
                  <a:pt x="6123501" y="549912"/>
                </a:cubicBezTo>
                <a:cubicBezTo>
                  <a:pt x="6122256" y="552045"/>
                  <a:pt x="6120302" y="553822"/>
                  <a:pt x="6119057" y="555422"/>
                </a:cubicBezTo>
                <a:lnTo>
                  <a:pt x="6125100" y="549023"/>
                </a:lnTo>
                <a:close/>
                <a:moveTo>
                  <a:pt x="5819930" y="339651"/>
                </a:moveTo>
                <a:cubicBezTo>
                  <a:pt x="5819930" y="348894"/>
                  <a:pt x="5822240" y="353337"/>
                  <a:pt x="5831482" y="353337"/>
                </a:cubicBezTo>
                <a:lnTo>
                  <a:pt x="5872184" y="339651"/>
                </a:lnTo>
                <a:cubicBezTo>
                  <a:pt x="5872184" y="339651"/>
                  <a:pt x="5896000" y="335030"/>
                  <a:pt x="5899021" y="335030"/>
                </a:cubicBezTo>
                <a:cubicBezTo>
                  <a:pt x="5912885" y="337874"/>
                  <a:pt x="5952698" y="334142"/>
                  <a:pt x="5952698" y="312102"/>
                </a:cubicBezTo>
                <a:cubicBezTo>
                  <a:pt x="5952698" y="299306"/>
                  <a:pt x="5921238" y="275489"/>
                  <a:pt x="5910574" y="275489"/>
                </a:cubicBezTo>
                <a:cubicBezTo>
                  <a:pt x="5905242" y="275489"/>
                  <a:pt x="5902220" y="282776"/>
                  <a:pt x="5896711" y="284731"/>
                </a:cubicBezTo>
                <a:cubicBezTo>
                  <a:pt x="5902932" y="277444"/>
                  <a:pt x="5899021" y="277444"/>
                  <a:pt x="5899021" y="264470"/>
                </a:cubicBezTo>
                <a:lnTo>
                  <a:pt x="5889068" y="264470"/>
                </a:lnTo>
                <a:cubicBezTo>
                  <a:pt x="5858498" y="264470"/>
                  <a:pt x="5851566" y="298417"/>
                  <a:pt x="5833970" y="319567"/>
                </a:cubicBezTo>
                <a:cubicBezTo>
                  <a:pt x="5828994" y="324899"/>
                  <a:pt x="5819930" y="324899"/>
                  <a:pt x="5819930" y="339651"/>
                </a:cubicBezTo>
                <a:close/>
                <a:moveTo>
                  <a:pt x="5634374" y="229278"/>
                </a:moveTo>
                <a:cubicBezTo>
                  <a:pt x="5634374" y="237454"/>
                  <a:pt x="5645038" y="252206"/>
                  <a:pt x="5649659" y="252206"/>
                </a:cubicBezTo>
                <a:cubicBezTo>
                  <a:pt x="5658902" y="252206"/>
                  <a:pt x="5684140" y="250428"/>
                  <a:pt x="5685740" y="233899"/>
                </a:cubicBezTo>
                <a:cubicBezTo>
                  <a:pt x="5680408" y="232122"/>
                  <a:pt x="5658902" y="220036"/>
                  <a:pt x="5655169" y="220036"/>
                </a:cubicBezTo>
                <a:cubicBezTo>
                  <a:pt x="5650370" y="220214"/>
                  <a:pt x="5634374" y="220214"/>
                  <a:pt x="5634374" y="229278"/>
                </a:cubicBezTo>
                <a:close/>
                <a:moveTo>
                  <a:pt x="5739238" y="226612"/>
                </a:moveTo>
                <a:cubicBezTo>
                  <a:pt x="5714710" y="235854"/>
                  <a:pt x="5707068" y="245985"/>
                  <a:pt x="5681829" y="255938"/>
                </a:cubicBezTo>
                <a:cubicBezTo>
                  <a:pt x="5693382" y="263225"/>
                  <a:pt x="5713289" y="288997"/>
                  <a:pt x="5722531" y="288997"/>
                </a:cubicBezTo>
                <a:cubicBezTo>
                  <a:pt x="5750079" y="288997"/>
                  <a:pt x="5774607" y="305526"/>
                  <a:pt x="5808376" y="305526"/>
                </a:cubicBezTo>
                <a:cubicBezTo>
                  <a:pt x="5815308" y="305526"/>
                  <a:pt x="5823662" y="300016"/>
                  <a:pt x="5823662" y="291841"/>
                </a:cubicBezTo>
                <a:cubicBezTo>
                  <a:pt x="5823662" y="285442"/>
                  <a:pt x="5817619" y="282598"/>
                  <a:pt x="5812109" y="280643"/>
                </a:cubicBezTo>
                <a:cubicBezTo>
                  <a:pt x="5816730" y="278866"/>
                  <a:pt x="5827572" y="277977"/>
                  <a:pt x="5827572" y="268735"/>
                </a:cubicBezTo>
                <a:cubicBezTo>
                  <a:pt x="5827572" y="259493"/>
                  <a:pt x="5825973" y="257716"/>
                  <a:pt x="5833615" y="250428"/>
                </a:cubicBezTo>
                <a:cubicBezTo>
                  <a:pt x="5823662" y="238520"/>
                  <a:pt x="5823662" y="232122"/>
                  <a:pt x="5808376" y="232122"/>
                </a:cubicBezTo>
                <a:lnTo>
                  <a:pt x="5793092" y="232122"/>
                </a:lnTo>
                <a:cubicBezTo>
                  <a:pt x="5783850" y="232122"/>
                  <a:pt x="5779228" y="222880"/>
                  <a:pt x="5769986" y="222880"/>
                </a:cubicBezTo>
                <a:cubicBezTo>
                  <a:pt x="5763943" y="222880"/>
                  <a:pt x="5761633" y="220036"/>
                  <a:pt x="5753990" y="222880"/>
                </a:cubicBezTo>
                <a:cubicBezTo>
                  <a:pt x="5760210" y="219147"/>
                  <a:pt x="5768564" y="211682"/>
                  <a:pt x="5768564" y="206172"/>
                </a:cubicBezTo>
                <a:cubicBezTo>
                  <a:pt x="5768564" y="201551"/>
                  <a:pt x="5769275" y="198885"/>
                  <a:pt x="5768564" y="187866"/>
                </a:cubicBezTo>
                <a:cubicBezTo>
                  <a:pt x="5771586" y="188754"/>
                  <a:pt x="5769986" y="190532"/>
                  <a:pt x="5777806" y="186977"/>
                </a:cubicBezTo>
                <a:cubicBezTo>
                  <a:pt x="5765365" y="175958"/>
                  <a:pt x="5753279" y="151075"/>
                  <a:pt x="5731773" y="151075"/>
                </a:cubicBezTo>
                <a:cubicBezTo>
                  <a:pt x="5694982" y="151075"/>
                  <a:pt x="5683607" y="194264"/>
                  <a:pt x="5651259" y="205284"/>
                </a:cubicBezTo>
                <a:cubicBezTo>
                  <a:pt x="5671165" y="217192"/>
                  <a:pt x="5685740" y="224657"/>
                  <a:pt x="5707245" y="224657"/>
                </a:cubicBezTo>
                <a:cubicBezTo>
                  <a:pt x="5711689" y="224835"/>
                  <a:pt x="5731595" y="226612"/>
                  <a:pt x="5739238" y="226612"/>
                </a:cubicBezTo>
                <a:close/>
                <a:moveTo>
                  <a:pt x="5737816" y="413056"/>
                </a:moveTo>
                <a:cubicBezTo>
                  <a:pt x="5747058" y="413056"/>
                  <a:pt x="5751679" y="407546"/>
                  <a:pt x="5753101" y="394749"/>
                </a:cubicBezTo>
                <a:lnTo>
                  <a:pt x="5741549" y="394749"/>
                </a:lnTo>
                <a:cubicBezTo>
                  <a:pt x="5738527" y="397415"/>
                  <a:pt x="5734617" y="401148"/>
                  <a:pt x="5729996" y="403991"/>
                </a:cubicBezTo>
                <a:cubicBezTo>
                  <a:pt x="5730884" y="408435"/>
                  <a:pt x="5734083" y="413056"/>
                  <a:pt x="5737816" y="413056"/>
                </a:cubicBezTo>
                <a:close/>
                <a:moveTo>
                  <a:pt x="5645927" y="163161"/>
                </a:moveTo>
                <a:lnTo>
                  <a:pt x="5643616" y="155874"/>
                </a:lnTo>
                <a:lnTo>
                  <a:pt x="5615179" y="155874"/>
                </a:lnTo>
                <a:cubicBezTo>
                  <a:pt x="5619622" y="167782"/>
                  <a:pt x="5634374" y="165116"/>
                  <a:pt x="5645927" y="163161"/>
                </a:cubicBezTo>
                <a:close/>
                <a:moveTo>
                  <a:pt x="5992332" y="346939"/>
                </a:moveTo>
                <a:cubicBezTo>
                  <a:pt x="5997665" y="346939"/>
                  <a:pt x="6001575" y="339651"/>
                  <a:pt x="6002285" y="333253"/>
                </a:cubicBezTo>
                <a:cubicBezTo>
                  <a:pt x="5995354" y="336985"/>
                  <a:pt x="5993221" y="332364"/>
                  <a:pt x="5977047" y="335919"/>
                </a:cubicBezTo>
                <a:cubicBezTo>
                  <a:pt x="5979180" y="340540"/>
                  <a:pt x="5983268" y="346939"/>
                  <a:pt x="5992332" y="346939"/>
                </a:cubicBezTo>
                <a:close/>
                <a:moveTo>
                  <a:pt x="4746410" y="206350"/>
                </a:moveTo>
                <a:cubicBezTo>
                  <a:pt x="4744456" y="208128"/>
                  <a:pt x="4742678" y="209194"/>
                  <a:pt x="4741079" y="210083"/>
                </a:cubicBezTo>
                <a:lnTo>
                  <a:pt x="4741079" y="213815"/>
                </a:lnTo>
                <a:lnTo>
                  <a:pt x="4746410" y="206350"/>
                </a:lnTo>
                <a:close/>
                <a:moveTo>
                  <a:pt x="4665897" y="188044"/>
                </a:moveTo>
                <a:cubicBezTo>
                  <a:pt x="4672829" y="188044"/>
                  <a:pt x="4676561" y="193553"/>
                  <a:pt x="4683493" y="196219"/>
                </a:cubicBezTo>
                <a:cubicBezTo>
                  <a:pt x="4679760" y="199952"/>
                  <a:pt x="4675850" y="201729"/>
                  <a:pt x="4671940" y="204573"/>
                </a:cubicBezTo>
                <a:cubicBezTo>
                  <a:pt x="4675139" y="205462"/>
                  <a:pt x="4678871" y="206350"/>
                  <a:pt x="4685625" y="206350"/>
                </a:cubicBezTo>
                <a:cubicBezTo>
                  <a:pt x="4679583" y="208128"/>
                  <a:pt x="4675672" y="210083"/>
                  <a:pt x="4669629" y="213815"/>
                </a:cubicBezTo>
                <a:cubicBezTo>
                  <a:pt x="4671940" y="221991"/>
                  <a:pt x="4679583" y="224835"/>
                  <a:pt x="4691135" y="224835"/>
                </a:cubicBezTo>
                <a:lnTo>
                  <a:pt x="4690424" y="224835"/>
                </a:lnTo>
                <a:cubicBezTo>
                  <a:pt x="4692735" y="228389"/>
                  <a:pt x="4694867" y="233010"/>
                  <a:pt x="4698778" y="234077"/>
                </a:cubicBezTo>
                <a:cubicBezTo>
                  <a:pt x="4705710" y="234966"/>
                  <a:pt x="4707309" y="218436"/>
                  <a:pt x="4714063" y="213815"/>
                </a:cubicBezTo>
                <a:cubicBezTo>
                  <a:pt x="4724549" y="206706"/>
                  <a:pt x="4731126" y="214881"/>
                  <a:pt x="4740901" y="210083"/>
                </a:cubicBezTo>
                <a:lnTo>
                  <a:pt x="4740901" y="204573"/>
                </a:lnTo>
                <a:cubicBezTo>
                  <a:pt x="4743211" y="205462"/>
                  <a:pt x="4746233" y="205462"/>
                  <a:pt x="4748721" y="204573"/>
                </a:cubicBezTo>
                <a:cubicBezTo>
                  <a:pt x="4757786" y="196219"/>
                  <a:pt x="4767739" y="204573"/>
                  <a:pt x="4769338" y="188044"/>
                </a:cubicBezTo>
                <a:cubicBezTo>
                  <a:pt x="4764717" y="186266"/>
                  <a:pt x="4755475" y="178801"/>
                  <a:pt x="4746410" y="178801"/>
                </a:cubicBezTo>
                <a:cubicBezTo>
                  <a:pt x="4734858" y="178801"/>
                  <a:pt x="4729526" y="190710"/>
                  <a:pt x="4718151" y="190710"/>
                </a:cubicBezTo>
                <a:cubicBezTo>
                  <a:pt x="4703577" y="190710"/>
                  <a:pt x="4692735" y="178801"/>
                  <a:pt x="4673540" y="178801"/>
                </a:cubicBezTo>
                <a:cubicBezTo>
                  <a:pt x="4657543" y="178801"/>
                  <a:pt x="4621463" y="181467"/>
                  <a:pt x="4614531" y="196219"/>
                </a:cubicBezTo>
                <a:cubicBezTo>
                  <a:pt x="4620752" y="197108"/>
                  <a:pt x="4625196" y="199952"/>
                  <a:pt x="4631416" y="199952"/>
                </a:cubicBezTo>
                <a:cubicBezTo>
                  <a:pt x="4642969" y="199952"/>
                  <a:pt x="4657543" y="188044"/>
                  <a:pt x="4665897" y="188044"/>
                </a:cubicBezTo>
                <a:close/>
                <a:moveTo>
                  <a:pt x="5030076" y="183422"/>
                </a:moveTo>
                <a:cubicBezTo>
                  <a:pt x="5035408" y="183422"/>
                  <a:pt x="5065267" y="176135"/>
                  <a:pt x="5070599" y="171514"/>
                </a:cubicBezTo>
                <a:lnTo>
                  <a:pt x="5059935" y="142188"/>
                </a:lnTo>
                <a:cubicBezTo>
                  <a:pt x="5048560" y="142188"/>
                  <a:pt x="5016923" y="156940"/>
                  <a:pt x="5016923" y="169737"/>
                </a:cubicBezTo>
                <a:cubicBezTo>
                  <a:pt x="5017101" y="178801"/>
                  <a:pt x="5020833" y="183422"/>
                  <a:pt x="5030076" y="183422"/>
                </a:cubicBezTo>
                <a:close/>
                <a:moveTo>
                  <a:pt x="4987953" y="206350"/>
                </a:moveTo>
                <a:lnTo>
                  <a:pt x="4984220" y="195331"/>
                </a:lnTo>
                <a:cubicBezTo>
                  <a:pt x="4991152" y="195331"/>
                  <a:pt x="4998794" y="199063"/>
                  <a:pt x="5003416" y="190710"/>
                </a:cubicBezTo>
                <a:cubicBezTo>
                  <a:pt x="5003416" y="186977"/>
                  <a:pt x="5004126" y="185200"/>
                  <a:pt x="5003416" y="177024"/>
                </a:cubicBezTo>
                <a:cubicBezTo>
                  <a:pt x="4996484" y="178801"/>
                  <a:pt x="4983509" y="177913"/>
                  <a:pt x="4978888" y="177024"/>
                </a:cubicBezTo>
                <a:cubicBezTo>
                  <a:pt x="4980488" y="177024"/>
                  <a:pt x="4984931" y="174358"/>
                  <a:pt x="4986530" y="169737"/>
                </a:cubicBezTo>
                <a:lnTo>
                  <a:pt x="4961115" y="169737"/>
                </a:lnTo>
                <a:cubicBezTo>
                  <a:pt x="4961115" y="171514"/>
                  <a:pt x="4960403" y="174358"/>
                  <a:pt x="4961115" y="181645"/>
                </a:cubicBezTo>
                <a:cubicBezTo>
                  <a:pt x="4951872" y="185377"/>
                  <a:pt x="4945829" y="192665"/>
                  <a:pt x="4945829" y="206350"/>
                </a:cubicBezTo>
                <a:cubicBezTo>
                  <a:pt x="4945829" y="210971"/>
                  <a:pt x="4983331" y="209194"/>
                  <a:pt x="4987953" y="206350"/>
                </a:cubicBezTo>
                <a:close/>
                <a:moveTo>
                  <a:pt x="4907438" y="204573"/>
                </a:moveTo>
                <a:cubicBezTo>
                  <a:pt x="4899796" y="204573"/>
                  <a:pt x="4869048" y="210083"/>
                  <a:pt x="4869048" y="222880"/>
                </a:cubicBezTo>
                <a:cubicBezTo>
                  <a:pt x="4869048" y="226434"/>
                  <a:pt x="4872958" y="229278"/>
                  <a:pt x="4876690" y="229278"/>
                </a:cubicBezTo>
                <a:cubicBezTo>
                  <a:pt x="4883622" y="229278"/>
                  <a:pt x="4886644" y="229278"/>
                  <a:pt x="4888243" y="220036"/>
                </a:cubicBezTo>
                <a:cubicBezTo>
                  <a:pt x="4892864" y="220036"/>
                  <a:pt x="4898907" y="229278"/>
                  <a:pt x="4903529" y="229278"/>
                </a:cubicBezTo>
                <a:cubicBezTo>
                  <a:pt x="4914370" y="229278"/>
                  <a:pt x="4913482" y="215415"/>
                  <a:pt x="4928767" y="215415"/>
                </a:cubicBezTo>
                <a:cubicBezTo>
                  <a:pt x="4925034" y="209194"/>
                  <a:pt x="4917392" y="204573"/>
                  <a:pt x="4907438" y="204573"/>
                </a:cubicBezTo>
                <a:close/>
                <a:moveTo>
                  <a:pt x="4903529" y="186266"/>
                </a:moveTo>
                <a:cubicBezTo>
                  <a:pt x="4911882" y="186266"/>
                  <a:pt x="4920413" y="188044"/>
                  <a:pt x="4926456" y="182534"/>
                </a:cubicBezTo>
                <a:cubicBezTo>
                  <a:pt x="4909572" y="174358"/>
                  <a:pt x="4904239" y="172403"/>
                  <a:pt x="4882733" y="168670"/>
                </a:cubicBezTo>
                <a:cubicBezTo>
                  <a:pt x="4890376" y="159428"/>
                  <a:pt x="4905839" y="153918"/>
                  <a:pt x="4918102" y="144676"/>
                </a:cubicBezTo>
                <a:cubicBezTo>
                  <a:pt x="4918102" y="140055"/>
                  <a:pt x="4921835" y="135434"/>
                  <a:pt x="4925034" y="132768"/>
                </a:cubicBezTo>
                <a:cubicBezTo>
                  <a:pt x="4925034" y="129924"/>
                  <a:pt x="4924323" y="121571"/>
                  <a:pt x="4922724" y="121571"/>
                </a:cubicBezTo>
                <a:cubicBezTo>
                  <a:pt x="4915792" y="121571"/>
                  <a:pt x="4910460" y="129036"/>
                  <a:pt x="4909749" y="137211"/>
                </a:cubicBezTo>
                <a:cubicBezTo>
                  <a:pt x="4887532" y="137211"/>
                  <a:pt x="4886644" y="155518"/>
                  <a:pt x="4863716" y="155518"/>
                </a:cubicBezTo>
                <a:lnTo>
                  <a:pt x="4863716" y="167604"/>
                </a:lnTo>
                <a:cubicBezTo>
                  <a:pt x="4871358" y="162094"/>
                  <a:pt x="4868159" y="165649"/>
                  <a:pt x="4876690" y="169381"/>
                </a:cubicBezTo>
                <a:lnTo>
                  <a:pt x="4844520" y="169381"/>
                </a:lnTo>
                <a:cubicBezTo>
                  <a:pt x="4840610" y="172936"/>
                  <a:pt x="4839188" y="174891"/>
                  <a:pt x="4834567" y="179512"/>
                </a:cubicBezTo>
                <a:cubicBezTo>
                  <a:pt x="4836167" y="180401"/>
                  <a:pt x="4867448" y="196930"/>
                  <a:pt x="4872958" y="196930"/>
                </a:cubicBezTo>
                <a:cubicBezTo>
                  <a:pt x="4882022" y="197286"/>
                  <a:pt x="4894464" y="186266"/>
                  <a:pt x="4903529" y="186266"/>
                </a:cubicBezTo>
                <a:close/>
                <a:moveTo>
                  <a:pt x="3902881" y="287220"/>
                </a:moveTo>
                <a:cubicBezTo>
                  <a:pt x="3905191" y="287220"/>
                  <a:pt x="3906791" y="289886"/>
                  <a:pt x="3908924" y="290952"/>
                </a:cubicBezTo>
                <a:cubicBezTo>
                  <a:pt x="3905902" y="305704"/>
                  <a:pt x="3917455" y="312991"/>
                  <a:pt x="3930430" y="321345"/>
                </a:cubicBezTo>
                <a:cubicBezTo>
                  <a:pt x="3928119" y="321345"/>
                  <a:pt x="3926697" y="322233"/>
                  <a:pt x="3924387" y="323300"/>
                </a:cubicBezTo>
                <a:cubicBezTo>
                  <a:pt x="3928119" y="332364"/>
                  <a:pt x="3936473" y="337874"/>
                  <a:pt x="3948914" y="337874"/>
                </a:cubicBezTo>
                <a:cubicBezTo>
                  <a:pt x="3965088" y="337874"/>
                  <a:pt x="3965088" y="317790"/>
                  <a:pt x="3971842" y="313169"/>
                </a:cubicBezTo>
                <a:lnTo>
                  <a:pt x="3978063" y="313169"/>
                </a:lnTo>
                <a:cubicBezTo>
                  <a:pt x="3981084" y="315835"/>
                  <a:pt x="3987838" y="321345"/>
                  <a:pt x="3989438" y="321345"/>
                </a:cubicBezTo>
                <a:lnTo>
                  <a:pt x="4009344" y="321345"/>
                </a:lnTo>
                <a:cubicBezTo>
                  <a:pt x="4000990" y="329520"/>
                  <a:pt x="3980195" y="340540"/>
                  <a:pt x="3970242" y="344272"/>
                </a:cubicBezTo>
                <a:cubicBezTo>
                  <a:pt x="3966332" y="345161"/>
                  <a:pt x="3948736" y="345161"/>
                  <a:pt x="3948736" y="353515"/>
                </a:cubicBezTo>
                <a:cubicBezTo>
                  <a:pt x="3948736" y="375554"/>
                  <a:pt x="3968643" y="365423"/>
                  <a:pt x="3977885" y="365423"/>
                </a:cubicBezTo>
                <a:cubicBezTo>
                  <a:pt x="3983217" y="365423"/>
                  <a:pt x="4007744" y="366312"/>
                  <a:pt x="4012188" y="370044"/>
                </a:cubicBezTo>
                <a:cubicBezTo>
                  <a:pt x="4002946" y="372710"/>
                  <a:pt x="3994592" y="370044"/>
                  <a:pt x="3986949" y="377509"/>
                </a:cubicBezTo>
                <a:cubicBezTo>
                  <a:pt x="3986949" y="377509"/>
                  <a:pt x="3969354" y="374843"/>
                  <a:pt x="3958512" y="376620"/>
                </a:cubicBezTo>
                <a:cubicBezTo>
                  <a:pt x="3958512" y="407902"/>
                  <a:pt x="3999924" y="419810"/>
                  <a:pt x="4018231" y="434384"/>
                </a:cubicBezTo>
                <a:cubicBezTo>
                  <a:pt x="4029073" y="421587"/>
                  <a:pt x="4027473" y="395816"/>
                  <a:pt x="4040448" y="383907"/>
                </a:cubicBezTo>
                <a:cubicBezTo>
                  <a:pt x="4044358" y="380353"/>
                  <a:pt x="4050401" y="382130"/>
                  <a:pt x="4052000" y="376620"/>
                </a:cubicBezTo>
                <a:cubicBezTo>
                  <a:pt x="4059643" y="352804"/>
                  <a:pt x="4067997" y="312280"/>
                  <a:pt x="4094124" y="312280"/>
                </a:cubicBezTo>
                <a:cubicBezTo>
                  <a:pt x="4094124" y="312280"/>
                  <a:pt x="4100344" y="324188"/>
                  <a:pt x="4112608" y="326144"/>
                </a:cubicBezTo>
                <a:cubicBezTo>
                  <a:pt x="4108698" y="326144"/>
                  <a:pt x="4105676" y="327032"/>
                  <a:pt x="4101944" y="327921"/>
                </a:cubicBezTo>
                <a:cubicBezTo>
                  <a:pt x="4104965" y="335208"/>
                  <a:pt x="4111897" y="351737"/>
                  <a:pt x="4117229" y="353692"/>
                </a:cubicBezTo>
                <a:cubicBezTo>
                  <a:pt x="4115807" y="367556"/>
                  <a:pt x="4107276" y="362935"/>
                  <a:pt x="4105676" y="379464"/>
                </a:cubicBezTo>
                <a:cubicBezTo>
                  <a:pt x="4115629" y="380353"/>
                  <a:pt x="4131803" y="379464"/>
                  <a:pt x="4140868" y="381241"/>
                </a:cubicBezTo>
                <a:cubicBezTo>
                  <a:pt x="4138557" y="385862"/>
                  <a:pt x="4138557" y="390484"/>
                  <a:pt x="4140157" y="397771"/>
                </a:cubicBezTo>
                <a:cubicBezTo>
                  <a:pt x="4159352" y="390484"/>
                  <a:pt x="4167706" y="374843"/>
                  <a:pt x="4188501" y="366489"/>
                </a:cubicBezTo>
                <a:cubicBezTo>
                  <a:pt x="4181569" y="354581"/>
                  <a:pt x="4159352" y="361868"/>
                  <a:pt x="4159352" y="333431"/>
                </a:cubicBezTo>
                <a:lnTo>
                  <a:pt x="4134825" y="333431"/>
                </a:lnTo>
                <a:cubicBezTo>
                  <a:pt x="4137135" y="329698"/>
                  <a:pt x="4136424" y="324188"/>
                  <a:pt x="4134825" y="319745"/>
                </a:cubicBezTo>
                <a:cubicBezTo>
                  <a:pt x="4129493" y="320634"/>
                  <a:pt x="4127182" y="321522"/>
                  <a:pt x="4120961" y="319745"/>
                </a:cubicBezTo>
                <a:cubicBezTo>
                  <a:pt x="4123272" y="319745"/>
                  <a:pt x="4126294" y="319745"/>
                  <a:pt x="4128604" y="318856"/>
                </a:cubicBezTo>
                <a:cubicBezTo>
                  <a:pt x="4120961" y="307837"/>
                  <a:pt x="4080260" y="280288"/>
                  <a:pt x="4067285" y="280288"/>
                </a:cubicBezTo>
                <a:cubicBezTo>
                  <a:pt x="4064975" y="280288"/>
                  <a:pt x="4061953" y="279399"/>
                  <a:pt x="4059643" y="279399"/>
                </a:cubicBezTo>
                <a:cubicBezTo>
                  <a:pt x="4061065" y="272112"/>
                  <a:pt x="4062664" y="257360"/>
                  <a:pt x="4050401" y="257360"/>
                </a:cubicBezTo>
                <a:cubicBezTo>
                  <a:pt x="4044358" y="257360"/>
                  <a:pt x="4042758" y="265536"/>
                  <a:pt x="4036715" y="269268"/>
                </a:cubicBezTo>
                <a:cubicBezTo>
                  <a:pt x="4036715" y="262870"/>
                  <a:pt x="4038848" y="257360"/>
                  <a:pt x="4038848" y="250962"/>
                </a:cubicBezTo>
                <a:cubicBezTo>
                  <a:pt x="4038848" y="241719"/>
                  <a:pt x="4018231" y="232655"/>
                  <a:pt x="4008278" y="232655"/>
                </a:cubicBezTo>
                <a:cubicBezTo>
                  <a:pt x="3998324" y="232655"/>
                  <a:pt x="3992992" y="232655"/>
                  <a:pt x="3992992" y="246341"/>
                </a:cubicBezTo>
                <a:cubicBezTo>
                  <a:pt x="3992992" y="263759"/>
                  <a:pt x="3997436" y="272112"/>
                  <a:pt x="4002234" y="286864"/>
                </a:cubicBezTo>
                <a:cubicBezTo>
                  <a:pt x="3983039" y="278511"/>
                  <a:pt x="3988371" y="246341"/>
                  <a:pt x="3967576" y="246341"/>
                </a:cubicBezTo>
                <a:cubicBezTo>
                  <a:pt x="3960822" y="246341"/>
                  <a:pt x="3954602" y="253628"/>
                  <a:pt x="3954602" y="261981"/>
                </a:cubicBezTo>
                <a:cubicBezTo>
                  <a:pt x="3954602" y="267491"/>
                  <a:pt x="3956912" y="272112"/>
                  <a:pt x="3959934" y="273889"/>
                </a:cubicBezTo>
                <a:cubicBezTo>
                  <a:pt x="3954602" y="267491"/>
                  <a:pt x="3946959" y="267491"/>
                  <a:pt x="3939316" y="260204"/>
                </a:cubicBezTo>
                <a:cubicBezTo>
                  <a:pt x="3941627" y="255583"/>
                  <a:pt x="3944648" y="252739"/>
                  <a:pt x="3948559" y="247229"/>
                </a:cubicBezTo>
                <a:cubicBezTo>
                  <a:pt x="3930963" y="243675"/>
                  <a:pt x="3922432" y="243675"/>
                  <a:pt x="3910168" y="243675"/>
                </a:cubicBezTo>
                <a:cubicBezTo>
                  <a:pt x="3902525" y="243675"/>
                  <a:pt x="3886529" y="261093"/>
                  <a:pt x="3883330" y="265714"/>
                </a:cubicBezTo>
                <a:cubicBezTo>
                  <a:pt x="3889017" y="271579"/>
                  <a:pt x="3897549" y="287220"/>
                  <a:pt x="3902881" y="287220"/>
                </a:cubicBezTo>
                <a:close/>
                <a:moveTo>
                  <a:pt x="4054666" y="237632"/>
                </a:moveTo>
                <a:cubicBezTo>
                  <a:pt x="4053067" y="258782"/>
                  <a:pt x="4068530" y="247762"/>
                  <a:pt x="4081504" y="247762"/>
                </a:cubicBezTo>
                <a:cubicBezTo>
                  <a:pt x="4083104" y="247762"/>
                  <a:pt x="4114385" y="250606"/>
                  <a:pt x="4117584" y="250606"/>
                </a:cubicBezTo>
                <a:cubicBezTo>
                  <a:pt x="4113674" y="252384"/>
                  <a:pt x="4105321" y="252384"/>
                  <a:pt x="4098389" y="255227"/>
                </a:cubicBezTo>
                <a:cubicBezTo>
                  <a:pt x="4096790" y="255227"/>
                  <a:pt x="4088436" y="255227"/>
                  <a:pt x="4083104" y="256116"/>
                </a:cubicBezTo>
                <a:cubicBezTo>
                  <a:pt x="4083993" y="263403"/>
                  <a:pt x="4086125" y="268202"/>
                  <a:pt x="4093057" y="270868"/>
                </a:cubicBezTo>
                <a:lnTo>
                  <a:pt x="4136780" y="270868"/>
                </a:lnTo>
                <a:cubicBezTo>
                  <a:pt x="4142290" y="281888"/>
                  <a:pt x="4149932" y="287397"/>
                  <a:pt x="4163618" y="287397"/>
                </a:cubicBezTo>
                <a:cubicBezTo>
                  <a:pt x="4185835" y="287397"/>
                  <a:pt x="4224226" y="255227"/>
                  <a:pt x="4242710" y="240475"/>
                </a:cubicBezTo>
                <a:cubicBezTo>
                  <a:pt x="4238089" y="229456"/>
                  <a:pt x="4223515" y="215592"/>
                  <a:pt x="4208052" y="215592"/>
                </a:cubicBezTo>
                <a:lnTo>
                  <a:pt x="4182813" y="215592"/>
                </a:lnTo>
                <a:cubicBezTo>
                  <a:pt x="4171260" y="215592"/>
                  <a:pt x="4166639" y="224835"/>
                  <a:pt x="4159708" y="224835"/>
                </a:cubicBezTo>
                <a:cubicBezTo>
                  <a:pt x="4158108" y="218436"/>
                  <a:pt x="4159708" y="213815"/>
                  <a:pt x="4159708" y="201907"/>
                </a:cubicBezTo>
                <a:lnTo>
                  <a:pt x="4150466" y="201907"/>
                </a:lnTo>
                <a:cubicBezTo>
                  <a:pt x="4146733" y="205639"/>
                  <a:pt x="4140512" y="223057"/>
                  <a:pt x="4131270" y="223057"/>
                </a:cubicBezTo>
                <a:cubicBezTo>
                  <a:pt x="4127360" y="223057"/>
                  <a:pt x="4105143" y="210083"/>
                  <a:pt x="4100522" y="204573"/>
                </a:cubicBezTo>
                <a:lnTo>
                  <a:pt x="4079194" y="204573"/>
                </a:lnTo>
                <a:lnTo>
                  <a:pt x="4082926" y="213815"/>
                </a:lnTo>
                <a:lnTo>
                  <a:pt x="4070129" y="213815"/>
                </a:lnTo>
                <a:lnTo>
                  <a:pt x="4070129" y="218258"/>
                </a:lnTo>
                <a:cubicBezTo>
                  <a:pt x="4065508" y="221102"/>
                  <a:pt x="4059287" y="219147"/>
                  <a:pt x="4054666" y="215592"/>
                </a:cubicBezTo>
                <a:lnTo>
                  <a:pt x="4043113" y="215592"/>
                </a:lnTo>
                <a:cubicBezTo>
                  <a:pt x="4044002" y="224835"/>
                  <a:pt x="4048623" y="232122"/>
                  <a:pt x="4054666" y="237632"/>
                </a:cubicBezTo>
                <a:close/>
                <a:moveTo>
                  <a:pt x="3909812" y="337696"/>
                </a:moveTo>
                <a:cubicBezTo>
                  <a:pt x="3904658" y="318145"/>
                  <a:pt x="3894349" y="314058"/>
                  <a:pt x="3884574" y="299483"/>
                </a:cubicBezTo>
                <a:cubicBezTo>
                  <a:pt x="3873199" y="308192"/>
                  <a:pt x="3895060" y="333431"/>
                  <a:pt x="3909812" y="337696"/>
                </a:cubicBezTo>
                <a:close/>
                <a:moveTo>
                  <a:pt x="3885996" y="298239"/>
                </a:moveTo>
                <a:cubicBezTo>
                  <a:pt x="3885463" y="298595"/>
                  <a:pt x="3885107" y="298950"/>
                  <a:pt x="3884752" y="299483"/>
                </a:cubicBezTo>
                <a:lnTo>
                  <a:pt x="3885996" y="301083"/>
                </a:lnTo>
                <a:lnTo>
                  <a:pt x="3885996" y="298239"/>
                </a:lnTo>
                <a:close/>
                <a:moveTo>
                  <a:pt x="3883685" y="298239"/>
                </a:moveTo>
                <a:cubicBezTo>
                  <a:pt x="3884041" y="298772"/>
                  <a:pt x="3884218" y="298950"/>
                  <a:pt x="3884574" y="299483"/>
                </a:cubicBezTo>
                <a:cubicBezTo>
                  <a:pt x="3884574" y="299483"/>
                  <a:pt x="3884574" y="299483"/>
                  <a:pt x="3884752" y="299483"/>
                </a:cubicBezTo>
                <a:lnTo>
                  <a:pt x="3883685" y="298239"/>
                </a:lnTo>
                <a:close/>
                <a:moveTo>
                  <a:pt x="3438282" y="1492618"/>
                </a:moveTo>
                <a:cubicBezTo>
                  <a:pt x="3438282" y="1503815"/>
                  <a:pt x="3448235" y="1513768"/>
                  <a:pt x="3457477" y="1513768"/>
                </a:cubicBezTo>
                <a:cubicBezTo>
                  <a:pt x="3462098" y="1513768"/>
                  <a:pt x="3468319" y="1512879"/>
                  <a:pt x="3472051" y="1510213"/>
                </a:cubicBezTo>
                <a:cubicBezTo>
                  <a:pt x="3478272" y="1505592"/>
                  <a:pt x="3487337" y="1489952"/>
                  <a:pt x="3499778" y="1489952"/>
                </a:cubicBezTo>
                <a:cubicBezTo>
                  <a:pt x="3507421" y="1489952"/>
                  <a:pt x="3515063" y="1490840"/>
                  <a:pt x="3519684" y="1485330"/>
                </a:cubicBezTo>
                <a:cubicBezTo>
                  <a:pt x="3525727" y="1477866"/>
                  <a:pt x="3520395" y="1466846"/>
                  <a:pt x="3520395" y="1459559"/>
                </a:cubicBezTo>
                <a:lnTo>
                  <a:pt x="3520395" y="1428278"/>
                </a:lnTo>
                <a:cubicBezTo>
                  <a:pt x="3520395" y="1420990"/>
                  <a:pt x="3534259" y="1421879"/>
                  <a:pt x="3534259" y="1414414"/>
                </a:cubicBezTo>
                <a:cubicBezTo>
                  <a:pt x="3534259" y="1398774"/>
                  <a:pt x="3525727" y="1376735"/>
                  <a:pt x="3508132" y="1376735"/>
                </a:cubicBezTo>
                <a:lnTo>
                  <a:pt x="3495157" y="1376735"/>
                </a:lnTo>
                <a:cubicBezTo>
                  <a:pt x="3487514" y="1376735"/>
                  <a:pt x="3472051" y="1387754"/>
                  <a:pt x="3472051" y="1394152"/>
                </a:cubicBezTo>
                <a:cubicBezTo>
                  <a:pt x="3472051" y="1398774"/>
                  <a:pt x="3473651" y="1400551"/>
                  <a:pt x="3476672" y="1406061"/>
                </a:cubicBezTo>
                <a:cubicBezTo>
                  <a:pt x="3472051" y="1411571"/>
                  <a:pt x="3459077" y="1416192"/>
                  <a:pt x="3454456" y="1416192"/>
                </a:cubicBezTo>
                <a:cubicBezTo>
                  <a:pt x="3452145" y="1416192"/>
                  <a:pt x="3445924" y="1414414"/>
                  <a:pt x="3445924" y="1426322"/>
                </a:cubicBezTo>
                <a:cubicBezTo>
                  <a:pt x="3445924" y="1435565"/>
                  <a:pt x="3452856" y="1441074"/>
                  <a:pt x="3460499" y="1445518"/>
                </a:cubicBezTo>
                <a:cubicBezTo>
                  <a:pt x="3457299" y="1467912"/>
                  <a:pt x="3438282" y="1469690"/>
                  <a:pt x="3438282" y="1492618"/>
                </a:cubicBezTo>
                <a:close/>
                <a:moveTo>
                  <a:pt x="3507243" y="1281291"/>
                </a:moveTo>
                <a:cubicBezTo>
                  <a:pt x="3515774" y="1281291"/>
                  <a:pt x="3521817" y="1270271"/>
                  <a:pt x="3521817" y="1260140"/>
                </a:cubicBezTo>
                <a:cubicBezTo>
                  <a:pt x="3515774" y="1260140"/>
                  <a:pt x="3502622" y="1264762"/>
                  <a:pt x="3502622" y="1270271"/>
                </a:cubicBezTo>
                <a:cubicBezTo>
                  <a:pt x="3502622" y="1274004"/>
                  <a:pt x="3504932" y="1281291"/>
                  <a:pt x="3507243" y="1281291"/>
                </a:cubicBezTo>
                <a:close/>
                <a:moveTo>
                  <a:pt x="3531770" y="1307951"/>
                </a:moveTo>
                <a:lnTo>
                  <a:pt x="3531770" y="1315238"/>
                </a:lnTo>
                <a:cubicBezTo>
                  <a:pt x="3531770" y="1316127"/>
                  <a:pt x="3526438" y="1322525"/>
                  <a:pt x="3526438" y="1327146"/>
                </a:cubicBezTo>
                <a:cubicBezTo>
                  <a:pt x="3526438" y="1330879"/>
                  <a:pt x="3533370" y="1333723"/>
                  <a:pt x="3537991" y="1334611"/>
                </a:cubicBezTo>
                <a:lnTo>
                  <a:pt x="3537991" y="1342787"/>
                </a:lnTo>
                <a:cubicBezTo>
                  <a:pt x="3535680" y="1344564"/>
                  <a:pt x="3534969" y="1346520"/>
                  <a:pt x="3534969" y="1349186"/>
                </a:cubicBezTo>
                <a:lnTo>
                  <a:pt x="3534969" y="1363938"/>
                </a:lnTo>
                <a:lnTo>
                  <a:pt x="3541190" y="1363938"/>
                </a:lnTo>
                <a:cubicBezTo>
                  <a:pt x="3539768" y="1360205"/>
                  <a:pt x="3537280" y="1357539"/>
                  <a:pt x="3541190" y="1350074"/>
                </a:cubicBezTo>
                <a:cubicBezTo>
                  <a:pt x="3543501" y="1351852"/>
                  <a:pt x="3548122" y="1354695"/>
                  <a:pt x="3554165" y="1354695"/>
                </a:cubicBezTo>
                <a:cubicBezTo>
                  <a:pt x="3551854" y="1361983"/>
                  <a:pt x="3554165" y="1363938"/>
                  <a:pt x="3554165" y="1372113"/>
                </a:cubicBezTo>
                <a:cubicBezTo>
                  <a:pt x="3554165" y="1379400"/>
                  <a:pt x="3546522" y="1384022"/>
                  <a:pt x="3546522" y="1391486"/>
                </a:cubicBezTo>
                <a:cubicBezTo>
                  <a:pt x="3546522" y="1398774"/>
                  <a:pt x="3551854" y="1398774"/>
                  <a:pt x="3558786" y="1398774"/>
                </a:cubicBezTo>
                <a:cubicBezTo>
                  <a:pt x="3565007" y="1398774"/>
                  <a:pt x="3568739" y="1394330"/>
                  <a:pt x="3576382" y="1394330"/>
                </a:cubicBezTo>
                <a:cubicBezTo>
                  <a:pt x="3578692" y="1394330"/>
                  <a:pt x="3581003" y="1395219"/>
                  <a:pt x="3583313" y="1395219"/>
                </a:cubicBezTo>
                <a:cubicBezTo>
                  <a:pt x="3581714" y="1398951"/>
                  <a:pt x="3577981" y="1400729"/>
                  <a:pt x="3577981" y="1408016"/>
                </a:cubicBezTo>
                <a:cubicBezTo>
                  <a:pt x="3577981" y="1417258"/>
                  <a:pt x="3588646" y="1419213"/>
                  <a:pt x="3596466" y="1418147"/>
                </a:cubicBezTo>
                <a:lnTo>
                  <a:pt x="3596466" y="1432010"/>
                </a:lnTo>
                <a:cubicBezTo>
                  <a:pt x="3592556" y="1441252"/>
                  <a:pt x="3575671" y="1449428"/>
                  <a:pt x="3561985" y="1449428"/>
                </a:cubicBezTo>
                <a:cubicBezTo>
                  <a:pt x="3561985" y="1459559"/>
                  <a:pt x="3568206" y="1464180"/>
                  <a:pt x="3568206" y="1476088"/>
                </a:cubicBezTo>
                <a:cubicBezTo>
                  <a:pt x="3568206" y="1489774"/>
                  <a:pt x="3546700" y="1490840"/>
                  <a:pt x="3546700" y="1504526"/>
                </a:cubicBezTo>
                <a:cubicBezTo>
                  <a:pt x="3546700" y="1506303"/>
                  <a:pt x="3549010" y="1509147"/>
                  <a:pt x="3550432" y="1509147"/>
                </a:cubicBezTo>
                <a:cubicBezTo>
                  <a:pt x="3554343" y="1509147"/>
                  <a:pt x="3553454" y="1504526"/>
                  <a:pt x="3558075" y="1504526"/>
                </a:cubicBezTo>
                <a:cubicBezTo>
                  <a:pt x="3566429" y="1504526"/>
                  <a:pt x="3569628" y="1515545"/>
                  <a:pt x="3579581" y="1515545"/>
                </a:cubicBezTo>
                <a:cubicBezTo>
                  <a:pt x="3584913" y="1515545"/>
                  <a:pt x="3590245" y="1511813"/>
                  <a:pt x="3593444" y="1506303"/>
                </a:cubicBezTo>
                <a:cubicBezTo>
                  <a:pt x="3593444" y="1508081"/>
                  <a:pt x="3595044" y="1510924"/>
                  <a:pt x="3595044" y="1512702"/>
                </a:cubicBezTo>
                <a:cubicBezTo>
                  <a:pt x="3595044" y="1525499"/>
                  <a:pt x="3579759" y="1521055"/>
                  <a:pt x="3568917" y="1524610"/>
                </a:cubicBezTo>
                <a:cubicBezTo>
                  <a:pt x="3566606" y="1525499"/>
                  <a:pt x="3543679" y="1554825"/>
                  <a:pt x="3542079" y="1558557"/>
                </a:cubicBezTo>
                <a:lnTo>
                  <a:pt x="3542079" y="1564067"/>
                </a:lnTo>
                <a:lnTo>
                  <a:pt x="3547411" y="1564067"/>
                </a:lnTo>
                <a:cubicBezTo>
                  <a:pt x="3550432" y="1560335"/>
                  <a:pt x="3552743" y="1556780"/>
                  <a:pt x="3558253" y="1556780"/>
                </a:cubicBezTo>
                <a:lnTo>
                  <a:pt x="3568917" y="1556780"/>
                </a:lnTo>
                <a:cubicBezTo>
                  <a:pt x="3568917" y="1549315"/>
                  <a:pt x="3573538" y="1541139"/>
                  <a:pt x="3581181" y="1541139"/>
                </a:cubicBezTo>
                <a:cubicBezTo>
                  <a:pt x="3586513" y="1541139"/>
                  <a:pt x="3589712" y="1546649"/>
                  <a:pt x="3595044" y="1546649"/>
                </a:cubicBezTo>
                <a:cubicBezTo>
                  <a:pt x="3606597" y="1546649"/>
                  <a:pt x="3627214" y="1538473"/>
                  <a:pt x="3634856" y="1538473"/>
                </a:cubicBezTo>
                <a:lnTo>
                  <a:pt x="3665427" y="1538473"/>
                </a:lnTo>
                <a:cubicBezTo>
                  <a:pt x="3674669" y="1538473"/>
                  <a:pt x="3680001" y="1532963"/>
                  <a:pt x="3686933" y="1524610"/>
                </a:cubicBezTo>
                <a:lnTo>
                  <a:pt x="3686933" y="1518211"/>
                </a:lnTo>
                <a:cubicBezTo>
                  <a:pt x="3682312" y="1518211"/>
                  <a:pt x="3679290" y="1517145"/>
                  <a:pt x="3671648" y="1514479"/>
                </a:cubicBezTo>
                <a:cubicBezTo>
                  <a:pt x="3677868" y="1502571"/>
                  <a:pt x="3696353" y="1494217"/>
                  <a:pt x="3696353" y="1477688"/>
                </a:cubicBezTo>
                <a:cubicBezTo>
                  <a:pt x="3696353" y="1468623"/>
                  <a:pt x="3689421" y="1460270"/>
                  <a:pt x="3680179" y="1460270"/>
                </a:cubicBezTo>
                <a:cubicBezTo>
                  <a:pt x="3673958" y="1460270"/>
                  <a:pt x="3675558" y="1459381"/>
                  <a:pt x="3670226" y="1464002"/>
                </a:cubicBezTo>
                <a:lnTo>
                  <a:pt x="3674136" y="1460270"/>
                </a:lnTo>
                <a:cubicBezTo>
                  <a:pt x="3671114" y="1462047"/>
                  <a:pt x="3670226" y="1464891"/>
                  <a:pt x="3664894" y="1466668"/>
                </a:cubicBezTo>
                <a:lnTo>
                  <a:pt x="3664894" y="1460270"/>
                </a:lnTo>
                <a:cubicBezTo>
                  <a:pt x="3667204" y="1459381"/>
                  <a:pt x="3668626" y="1456537"/>
                  <a:pt x="3668626" y="1453694"/>
                </a:cubicBezTo>
                <a:cubicBezTo>
                  <a:pt x="3668626" y="1446407"/>
                  <a:pt x="3660273" y="1441785"/>
                  <a:pt x="3660273" y="1434321"/>
                </a:cubicBezTo>
                <a:cubicBezTo>
                  <a:pt x="3660273" y="1412459"/>
                  <a:pt x="3640366" y="1405883"/>
                  <a:pt x="3628103" y="1391131"/>
                </a:cubicBezTo>
                <a:cubicBezTo>
                  <a:pt x="3618860" y="1380111"/>
                  <a:pt x="3621171" y="1358072"/>
                  <a:pt x="3606597" y="1352563"/>
                </a:cubicBezTo>
                <a:cubicBezTo>
                  <a:pt x="3600376" y="1350785"/>
                  <a:pt x="3596644" y="1354340"/>
                  <a:pt x="3588823" y="1351674"/>
                </a:cubicBezTo>
                <a:cubicBezTo>
                  <a:pt x="3589712" y="1348119"/>
                  <a:pt x="3592023" y="1345275"/>
                  <a:pt x="3595044" y="1344387"/>
                </a:cubicBezTo>
                <a:cubicBezTo>
                  <a:pt x="3595044" y="1325014"/>
                  <a:pt x="3618683" y="1313994"/>
                  <a:pt x="3615661" y="1288400"/>
                </a:cubicBezTo>
                <a:lnTo>
                  <a:pt x="3570339" y="1288400"/>
                </a:lnTo>
                <a:cubicBezTo>
                  <a:pt x="3568917" y="1285734"/>
                  <a:pt x="3568028" y="1283779"/>
                  <a:pt x="3568028" y="1281113"/>
                </a:cubicBezTo>
                <a:cubicBezTo>
                  <a:pt x="3570339" y="1268316"/>
                  <a:pt x="3587224" y="1270094"/>
                  <a:pt x="3587224" y="1257297"/>
                </a:cubicBezTo>
                <a:cubicBezTo>
                  <a:pt x="3587224" y="1255519"/>
                  <a:pt x="3582603" y="1248943"/>
                  <a:pt x="3579581" y="1248943"/>
                </a:cubicBezTo>
                <a:lnTo>
                  <a:pt x="3557364" y="1248943"/>
                </a:lnTo>
                <a:cubicBezTo>
                  <a:pt x="3552743" y="1248943"/>
                  <a:pt x="3545101" y="1256230"/>
                  <a:pt x="3545101" y="1260851"/>
                </a:cubicBezTo>
                <a:cubicBezTo>
                  <a:pt x="3545101" y="1265472"/>
                  <a:pt x="3542079" y="1269205"/>
                  <a:pt x="3542079" y="1276492"/>
                </a:cubicBezTo>
                <a:cubicBezTo>
                  <a:pt x="3536747" y="1276492"/>
                  <a:pt x="3531415" y="1280224"/>
                  <a:pt x="3531415" y="1287512"/>
                </a:cubicBezTo>
                <a:cubicBezTo>
                  <a:pt x="3531415" y="1289289"/>
                  <a:pt x="3533725" y="1292133"/>
                  <a:pt x="3535147" y="1293021"/>
                </a:cubicBezTo>
                <a:cubicBezTo>
                  <a:pt x="3535147" y="1294799"/>
                  <a:pt x="3533725" y="1298531"/>
                  <a:pt x="3532126" y="1298531"/>
                </a:cubicBezTo>
                <a:cubicBezTo>
                  <a:pt x="3530704" y="1298531"/>
                  <a:pt x="3526794" y="1295865"/>
                  <a:pt x="3526794" y="1290355"/>
                </a:cubicBezTo>
                <a:lnTo>
                  <a:pt x="3514530" y="1290355"/>
                </a:lnTo>
                <a:cubicBezTo>
                  <a:pt x="3514175" y="1302441"/>
                  <a:pt x="3520217" y="1305285"/>
                  <a:pt x="3531770" y="1307951"/>
                </a:cubicBezTo>
                <a:close/>
                <a:moveTo>
                  <a:pt x="3557897" y="1411748"/>
                </a:moveTo>
                <a:cubicBezTo>
                  <a:pt x="3553276" y="1414592"/>
                  <a:pt x="3552565" y="1418147"/>
                  <a:pt x="3552565" y="1422768"/>
                </a:cubicBezTo>
                <a:lnTo>
                  <a:pt x="3561097" y="1422768"/>
                </a:lnTo>
                <a:cubicBezTo>
                  <a:pt x="3561097" y="1418147"/>
                  <a:pt x="3561807" y="1414592"/>
                  <a:pt x="3561807" y="1411748"/>
                </a:cubicBezTo>
                <a:lnTo>
                  <a:pt x="3557897" y="1411748"/>
                </a:lnTo>
                <a:close/>
                <a:moveTo>
                  <a:pt x="6684787" y="521652"/>
                </a:moveTo>
                <a:cubicBezTo>
                  <a:pt x="6692430" y="521652"/>
                  <a:pt x="6696340" y="513298"/>
                  <a:pt x="6701672" y="507789"/>
                </a:cubicBezTo>
                <a:cubicBezTo>
                  <a:pt x="6705582" y="513298"/>
                  <a:pt x="6708604" y="516853"/>
                  <a:pt x="6715536" y="516853"/>
                </a:cubicBezTo>
                <a:cubicBezTo>
                  <a:pt x="6723178" y="516853"/>
                  <a:pt x="6727799" y="509566"/>
                  <a:pt x="6732421" y="509566"/>
                </a:cubicBezTo>
                <a:cubicBezTo>
                  <a:pt x="6738641" y="509566"/>
                  <a:pt x="6741663" y="503167"/>
                  <a:pt x="6747706" y="503167"/>
                </a:cubicBezTo>
                <a:cubicBezTo>
                  <a:pt x="6753038" y="503167"/>
                  <a:pt x="6756237" y="512410"/>
                  <a:pt x="6761569" y="512410"/>
                </a:cubicBezTo>
                <a:cubicBezTo>
                  <a:pt x="6770633" y="512410"/>
                  <a:pt x="6774544" y="503167"/>
                  <a:pt x="6780587" y="503167"/>
                </a:cubicBezTo>
                <a:lnTo>
                  <a:pt x="6801382" y="503167"/>
                </a:lnTo>
                <a:cubicBezTo>
                  <a:pt x="6801382" y="495880"/>
                  <a:pt x="6812045" y="485749"/>
                  <a:pt x="6815067" y="472953"/>
                </a:cubicBezTo>
                <a:cubicBezTo>
                  <a:pt x="6799071" y="467443"/>
                  <a:pt x="6753748" y="448070"/>
                  <a:pt x="6740063" y="448070"/>
                </a:cubicBezTo>
                <a:cubicBezTo>
                  <a:pt x="6730821" y="448070"/>
                  <a:pt x="6727088" y="459089"/>
                  <a:pt x="6727088" y="472953"/>
                </a:cubicBezTo>
                <a:cubicBezTo>
                  <a:pt x="6706294" y="472953"/>
                  <a:pt x="6704694" y="443626"/>
                  <a:pt x="6681055" y="443626"/>
                </a:cubicBezTo>
                <a:cubicBezTo>
                  <a:pt x="6664881" y="443626"/>
                  <a:pt x="6646574" y="459267"/>
                  <a:pt x="6646574" y="480240"/>
                </a:cubicBezTo>
                <a:cubicBezTo>
                  <a:pt x="6646397" y="502279"/>
                  <a:pt x="6664881" y="521652"/>
                  <a:pt x="6684787" y="521652"/>
                </a:cubicBezTo>
                <a:close/>
                <a:moveTo>
                  <a:pt x="3985705" y="1948685"/>
                </a:moveTo>
                <a:cubicBezTo>
                  <a:pt x="3974153" y="1945842"/>
                  <a:pt x="3969531" y="1954728"/>
                  <a:pt x="3959578" y="1954728"/>
                </a:cubicBezTo>
                <a:cubicBezTo>
                  <a:pt x="3948736" y="1954728"/>
                  <a:pt x="3941805" y="1942642"/>
                  <a:pt x="3925809" y="1951885"/>
                </a:cubicBezTo>
                <a:lnTo>
                  <a:pt x="3925809" y="1958283"/>
                </a:lnTo>
                <a:cubicBezTo>
                  <a:pt x="3928119" y="1962904"/>
                  <a:pt x="3934162" y="1962016"/>
                  <a:pt x="3936473" y="1962904"/>
                </a:cubicBezTo>
                <a:cubicBezTo>
                  <a:pt x="3948736" y="1967525"/>
                  <a:pt x="3958689" y="1983166"/>
                  <a:pt x="3971842" y="1986898"/>
                </a:cubicBezTo>
                <a:cubicBezTo>
                  <a:pt x="3971842" y="1989564"/>
                  <a:pt x="3975752" y="1990631"/>
                  <a:pt x="3978063" y="1990631"/>
                </a:cubicBezTo>
                <a:cubicBezTo>
                  <a:pt x="3980373" y="1990631"/>
                  <a:pt x="3982684" y="1986898"/>
                  <a:pt x="3982684" y="1984232"/>
                </a:cubicBezTo>
                <a:cubicBezTo>
                  <a:pt x="3982684" y="1976945"/>
                  <a:pt x="3978774" y="1976056"/>
                  <a:pt x="3978774" y="1969480"/>
                </a:cubicBezTo>
                <a:cubicBezTo>
                  <a:pt x="3978774" y="1965748"/>
                  <a:pt x="3982684" y="1959527"/>
                  <a:pt x="3982684" y="1959527"/>
                </a:cubicBezTo>
                <a:lnTo>
                  <a:pt x="3985705" y="1948685"/>
                </a:lnTo>
                <a:close/>
                <a:moveTo>
                  <a:pt x="3856137" y="1846310"/>
                </a:moveTo>
                <a:cubicBezTo>
                  <a:pt x="3858447" y="1840800"/>
                  <a:pt x="3860758" y="1820538"/>
                  <a:pt x="3863068" y="1809519"/>
                </a:cubicBezTo>
                <a:cubicBezTo>
                  <a:pt x="3860758" y="1808452"/>
                  <a:pt x="3859869" y="1804009"/>
                  <a:pt x="3859869" y="1799388"/>
                </a:cubicBezTo>
                <a:cubicBezTo>
                  <a:pt x="3856137" y="1800277"/>
                  <a:pt x="3853115" y="1808630"/>
                  <a:pt x="3847605" y="1808630"/>
                </a:cubicBezTo>
                <a:cubicBezTo>
                  <a:pt x="3846006" y="1808630"/>
                  <a:pt x="3843695" y="1810408"/>
                  <a:pt x="3842273" y="1810408"/>
                </a:cubicBezTo>
                <a:cubicBezTo>
                  <a:pt x="3846183" y="1817873"/>
                  <a:pt x="3848494" y="1844533"/>
                  <a:pt x="3856137" y="1846310"/>
                </a:cubicBezTo>
                <a:close/>
                <a:moveTo>
                  <a:pt x="3844584" y="1884168"/>
                </a:moveTo>
                <a:cubicBezTo>
                  <a:pt x="3844584" y="1890566"/>
                  <a:pt x="3840851" y="1895009"/>
                  <a:pt x="3839963" y="1902474"/>
                </a:cubicBezTo>
                <a:cubicBezTo>
                  <a:pt x="3839963" y="1909761"/>
                  <a:pt x="3839963" y="1921670"/>
                  <a:pt x="3847605" y="1921670"/>
                </a:cubicBezTo>
                <a:cubicBezTo>
                  <a:pt x="3853648" y="1921670"/>
                  <a:pt x="3867689" y="1908695"/>
                  <a:pt x="3867689" y="1895898"/>
                </a:cubicBezTo>
                <a:cubicBezTo>
                  <a:pt x="3867689" y="1881146"/>
                  <a:pt x="3869644" y="1872970"/>
                  <a:pt x="3862890" y="1858218"/>
                </a:cubicBezTo>
                <a:cubicBezTo>
                  <a:pt x="3860580" y="1858218"/>
                  <a:pt x="3858269" y="1852709"/>
                  <a:pt x="3852937" y="1852709"/>
                </a:cubicBezTo>
                <a:cubicBezTo>
                  <a:pt x="3846006" y="1852709"/>
                  <a:pt x="3845295" y="1861773"/>
                  <a:pt x="3836763" y="1864617"/>
                </a:cubicBezTo>
                <a:cubicBezTo>
                  <a:pt x="3837830" y="1872082"/>
                  <a:pt x="3844584" y="1876703"/>
                  <a:pt x="3844584" y="1884168"/>
                </a:cubicBezTo>
                <a:close/>
                <a:moveTo>
                  <a:pt x="3729589" y="1904252"/>
                </a:moveTo>
                <a:cubicBezTo>
                  <a:pt x="3729589" y="1901408"/>
                  <a:pt x="3725679" y="1895898"/>
                  <a:pt x="3725679" y="1894121"/>
                </a:cubicBezTo>
                <a:cubicBezTo>
                  <a:pt x="3721058" y="1895009"/>
                  <a:pt x="3718036" y="1897675"/>
                  <a:pt x="3713415" y="1900519"/>
                </a:cubicBezTo>
                <a:cubicBezTo>
                  <a:pt x="3714126" y="1901408"/>
                  <a:pt x="3720347" y="1908695"/>
                  <a:pt x="3723369" y="1908695"/>
                </a:cubicBezTo>
                <a:cubicBezTo>
                  <a:pt x="3725679" y="1908873"/>
                  <a:pt x="3729589" y="1906918"/>
                  <a:pt x="3729589" y="1904252"/>
                </a:cubicBezTo>
                <a:close/>
                <a:moveTo>
                  <a:pt x="3892217" y="1384377"/>
                </a:moveTo>
                <a:cubicBezTo>
                  <a:pt x="3892217" y="1375135"/>
                  <a:pt x="3886885" y="1376912"/>
                  <a:pt x="3886885" y="1365893"/>
                </a:cubicBezTo>
                <a:lnTo>
                  <a:pt x="3872310" y="1365893"/>
                </a:lnTo>
                <a:lnTo>
                  <a:pt x="3872310" y="1374957"/>
                </a:lnTo>
                <a:cubicBezTo>
                  <a:pt x="3872310" y="1384199"/>
                  <a:pt x="3880842" y="1387043"/>
                  <a:pt x="3889906" y="1387043"/>
                </a:cubicBezTo>
                <a:lnTo>
                  <a:pt x="3889906" y="1394330"/>
                </a:lnTo>
                <a:cubicBezTo>
                  <a:pt x="3890617" y="1389709"/>
                  <a:pt x="3892217" y="1391664"/>
                  <a:pt x="3892217" y="1384377"/>
                </a:cubicBezTo>
                <a:close/>
                <a:moveTo>
                  <a:pt x="3901281" y="1393442"/>
                </a:moveTo>
                <a:lnTo>
                  <a:pt x="3899859" y="1389709"/>
                </a:lnTo>
                <a:cubicBezTo>
                  <a:pt x="3898970" y="1390598"/>
                  <a:pt x="3896838" y="1392375"/>
                  <a:pt x="3895949" y="1394330"/>
                </a:cubicBezTo>
                <a:cubicBezTo>
                  <a:pt x="3896660" y="1395219"/>
                  <a:pt x="3901281" y="1399840"/>
                  <a:pt x="3906791" y="1399840"/>
                </a:cubicBezTo>
                <a:cubicBezTo>
                  <a:pt x="3923676" y="1399840"/>
                  <a:pt x="3917633" y="1367670"/>
                  <a:pt x="3930607" y="1363049"/>
                </a:cubicBezTo>
                <a:cubicBezTo>
                  <a:pt x="3926875" y="1347586"/>
                  <a:pt x="3925986" y="1339232"/>
                  <a:pt x="3910701" y="1339232"/>
                </a:cubicBezTo>
                <a:cubicBezTo>
                  <a:pt x="3905369" y="1339232"/>
                  <a:pt x="3896127" y="1363049"/>
                  <a:pt x="3896127" y="1366781"/>
                </a:cubicBezTo>
                <a:cubicBezTo>
                  <a:pt x="3896127" y="1372291"/>
                  <a:pt x="3904658" y="1379578"/>
                  <a:pt x="3912301" y="1381533"/>
                </a:cubicBezTo>
                <a:cubicBezTo>
                  <a:pt x="3912123" y="1386154"/>
                  <a:pt x="3906791" y="1392553"/>
                  <a:pt x="3901281" y="1393442"/>
                </a:cubicBezTo>
                <a:close/>
                <a:moveTo>
                  <a:pt x="4066219" y="1272049"/>
                </a:moveTo>
                <a:cubicBezTo>
                  <a:pt x="4052533" y="1273115"/>
                  <a:pt x="4048623" y="1289467"/>
                  <a:pt x="4048623" y="1294976"/>
                </a:cubicBezTo>
                <a:cubicBezTo>
                  <a:pt x="4048623" y="1299598"/>
                  <a:pt x="4046313" y="1303330"/>
                  <a:pt x="4048623" y="1307062"/>
                </a:cubicBezTo>
                <a:cubicBezTo>
                  <a:pt x="4054133" y="1298709"/>
                  <a:pt x="4060176" y="1294265"/>
                  <a:pt x="4060176" y="1284135"/>
                </a:cubicBezTo>
                <a:cubicBezTo>
                  <a:pt x="4060176" y="1279514"/>
                  <a:pt x="4064620" y="1275781"/>
                  <a:pt x="4066219" y="1272049"/>
                </a:cubicBezTo>
                <a:close/>
                <a:moveTo>
                  <a:pt x="4135180" y="1267605"/>
                </a:moveTo>
                <a:cubicBezTo>
                  <a:pt x="4138202" y="1267605"/>
                  <a:pt x="4148155" y="1261029"/>
                  <a:pt x="4148155" y="1258363"/>
                </a:cubicBezTo>
                <a:lnTo>
                  <a:pt x="4148155" y="1247343"/>
                </a:lnTo>
                <a:cubicBezTo>
                  <a:pt x="4149754" y="1246455"/>
                  <a:pt x="4153665" y="1240056"/>
                  <a:pt x="4154376" y="1235435"/>
                </a:cubicBezTo>
                <a:cubicBezTo>
                  <a:pt x="4151354" y="1233658"/>
                  <a:pt x="4149754" y="1231703"/>
                  <a:pt x="4145844" y="1226193"/>
                </a:cubicBezTo>
                <a:cubicBezTo>
                  <a:pt x="4145844" y="1226193"/>
                  <a:pt x="4139091" y="1230814"/>
                  <a:pt x="4139091" y="1235435"/>
                </a:cubicBezTo>
                <a:cubicBezTo>
                  <a:pt x="4139091" y="1240056"/>
                  <a:pt x="4142112" y="1242900"/>
                  <a:pt x="4144422" y="1246455"/>
                </a:cubicBezTo>
                <a:cubicBezTo>
                  <a:pt x="4138202" y="1247343"/>
                  <a:pt x="4133581" y="1252853"/>
                  <a:pt x="4127538" y="1253742"/>
                </a:cubicBezTo>
                <a:cubicBezTo>
                  <a:pt x="4127538" y="1259252"/>
                  <a:pt x="4128249" y="1267605"/>
                  <a:pt x="4135180" y="1267605"/>
                </a:cubicBezTo>
                <a:close/>
                <a:moveTo>
                  <a:pt x="4223515" y="2037375"/>
                </a:moveTo>
                <a:cubicBezTo>
                  <a:pt x="4210362" y="2032754"/>
                  <a:pt x="4192055" y="2028311"/>
                  <a:pt x="4175171" y="2031865"/>
                </a:cubicBezTo>
                <a:cubicBezTo>
                  <a:pt x="4183702" y="2037375"/>
                  <a:pt x="4198276" y="2039152"/>
                  <a:pt x="4204319" y="2039152"/>
                </a:cubicBezTo>
                <a:cubicBezTo>
                  <a:pt x="4209651" y="2039330"/>
                  <a:pt x="4213384" y="2043951"/>
                  <a:pt x="4223515" y="2037375"/>
                </a:cubicBezTo>
                <a:close/>
                <a:moveTo>
                  <a:pt x="4404449" y="2021024"/>
                </a:moveTo>
                <a:cubicBezTo>
                  <a:pt x="4391474" y="2023689"/>
                  <a:pt x="4371390" y="2032932"/>
                  <a:pt x="4360015" y="2039330"/>
                </a:cubicBezTo>
                <a:cubicBezTo>
                  <a:pt x="4360015" y="2041107"/>
                  <a:pt x="4362326" y="2043951"/>
                  <a:pt x="4363748" y="2043951"/>
                </a:cubicBezTo>
                <a:cubicBezTo>
                  <a:pt x="4363748" y="2046617"/>
                  <a:pt x="4366769" y="2048572"/>
                  <a:pt x="4369080" y="2048572"/>
                </a:cubicBezTo>
                <a:cubicBezTo>
                  <a:pt x="4376011" y="2048572"/>
                  <a:pt x="4390585" y="2043951"/>
                  <a:pt x="4392896" y="2038441"/>
                </a:cubicBezTo>
                <a:cubicBezTo>
                  <a:pt x="4393607" y="2035598"/>
                  <a:pt x="4392007" y="2030088"/>
                  <a:pt x="4394318" y="2029199"/>
                </a:cubicBezTo>
                <a:cubicBezTo>
                  <a:pt x="4398939" y="2026355"/>
                  <a:pt x="4402849" y="2030088"/>
                  <a:pt x="4404449" y="2021024"/>
                </a:cubicBezTo>
                <a:close/>
                <a:moveTo>
                  <a:pt x="4823014" y="2679709"/>
                </a:moveTo>
                <a:cubicBezTo>
                  <a:pt x="4829058" y="2679709"/>
                  <a:pt x="4835278" y="2672244"/>
                  <a:pt x="4836700" y="2668689"/>
                </a:cubicBezTo>
                <a:cubicBezTo>
                  <a:pt x="4826924" y="2668689"/>
                  <a:pt x="4821415" y="2670467"/>
                  <a:pt x="4814483" y="2673310"/>
                </a:cubicBezTo>
                <a:cubicBezTo>
                  <a:pt x="4815372" y="2677754"/>
                  <a:pt x="4820704" y="2679709"/>
                  <a:pt x="4823014" y="2679709"/>
                </a:cubicBezTo>
                <a:close/>
                <a:moveTo>
                  <a:pt x="4706598" y="794475"/>
                </a:moveTo>
                <a:cubicBezTo>
                  <a:pt x="4704998" y="794475"/>
                  <a:pt x="4696645" y="811893"/>
                  <a:pt x="4696645" y="815625"/>
                </a:cubicBezTo>
                <a:cubicBezTo>
                  <a:pt x="4696645" y="824868"/>
                  <a:pt x="4701088" y="826645"/>
                  <a:pt x="4710508" y="826645"/>
                </a:cubicBezTo>
                <a:cubicBezTo>
                  <a:pt x="4723483" y="826645"/>
                  <a:pt x="4732725" y="817403"/>
                  <a:pt x="4742678" y="811182"/>
                </a:cubicBezTo>
                <a:lnTo>
                  <a:pt x="4742678" y="799096"/>
                </a:lnTo>
                <a:cubicBezTo>
                  <a:pt x="4732014" y="797319"/>
                  <a:pt x="4726504" y="785410"/>
                  <a:pt x="4715840" y="785410"/>
                </a:cubicBezTo>
                <a:cubicBezTo>
                  <a:pt x="4711752" y="785233"/>
                  <a:pt x="4710330" y="794475"/>
                  <a:pt x="4706598" y="794475"/>
                </a:cubicBezTo>
                <a:close/>
                <a:moveTo>
                  <a:pt x="4926456" y="755906"/>
                </a:moveTo>
                <a:cubicBezTo>
                  <a:pt x="4926456" y="766926"/>
                  <a:pt x="4943341" y="778834"/>
                  <a:pt x="4953294" y="778834"/>
                </a:cubicBezTo>
                <a:cubicBezTo>
                  <a:pt x="4953294" y="778834"/>
                  <a:pt x="4963247" y="780612"/>
                  <a:pt x="4963247" y="774213"/>
                </a:cubicBezTo>
                <a:cubicBezTo>
                  <a:pt x="4963425" y="755906"/>
                  <a:pt x="4926456" y="737422"/>
                  <a:pt x="4926456" y="755906"/>
                </a:cubicBezTo>
                <a:close/>
                <a:moveTo>
                  <a:pt x="5208699" y="607853"/>
                </a:moveTo>
                <a:cubicBezTo>
                  <a:pt x="5201057" y="600566"/>
                  <a:pt x="5198746" y="590258"/>
                  <a:pt x="5189681" y="590258"/>
                </a:cubicBezTo>
                <a:cubicBezTo>
                  <a:pt x="5182750" y="590258"/>
                  <a:pt x="5178129" y="600388"/>
                  <a:pt x="5178129" y="608742"/>
                </a:cubicBezTo>
                <a:cubicBezTo>
                  <a:pt x="5178129" y="611586"/>
                  <a:pt x="5175818" y="617984"/>
                  <a:pt x="5178129" y="617984"/>
                </a:cubicBezTo>
                <a:cubicBezTo>
                  <a:pt x="5187193" y="617984"/>
                  <a:pt x="5204967" y="611586"/>
                  <a:pt x="5208699" y="607853"/>
                </a:cubicBezTo>
                <a:close/>
                <a:moveTo>
                  <a:pt x="6762991" y="599500"/>
                </a:moveTo>
                <a:lnTo>
                  <a:pt x="6785918" y="599500"/>
                </a:lnTo>
                <a:cubicBezTo>
                  <a:pt x="6785208" y="578527"/>
                  <a:pt x="6769745" y="562709"/>
                  <a:pt x="6749838" y="562709"/>
                </a:cubicBezTo>
                <a:cubicBezTo>
                  <a:pt x="6732243" y="562709"/>
                  <a:pt x="6722290" y="575683"/>
                  <a:pt x="6713048" y="590258"/>
                </a:cubicBezTo>
                <a:lnTo>
                  <a:pt x="6716958" y="585637"/>
                </a:lnTo>
                <a:cubicBezTo>
                  <a:pt x="6731532" y="592213"/>
                  <a:pt x="6749305" y="590435"/>
                  <a:pt x="6762991" y="599500"/>
                </a:cubicBezTo>
                <a:close/>
                <a:moveTo>
                  <a:pt x="6914776" y="518630"/>
                </a:moveTo>
                <a:cubicBezTo>
                  <a:pt x="6927218" y="518630"/>
                  <a:pt x="6949257" y="515076"/>
                  <a:pt x="6949257" y="504945"/>
                </a:cubicBezTo>
                <a:cubicBezTo>
                  <a:pt x="6949257" y="500324"/>
                  <a:pt x="6946236" y="495703"/>
                  <a:pt x="6941614" y="495703"/>
                </a:cubicBezTo>
                <a:cubicBezTo>
                  <a:pt x="6938593" y="495703"/>
                  <a:pt x="6858079" y="483794"/>
                  <a:pt x="6851147" y="477396"/>
                </a:cubicBezTo>
                <a:lnTo>
                  <a:pt x="6858790" y="484683"/>
                </a:lnTo>
                <a:cubicBezTo>
                  <a:pt x="6858790" y="507789"/>
                  <a:pt x="6894870" y="518630"/>
                  <a:pt x="6914776" y="518630"/>
                </a:cubicBezTo>
                <a:close/>
                <a:moveTo>
                  <a:pt x="6732243" y="550978"/>
                </a:moveTo>
                <a:cubicBezTo>
                  <a:pt x="6732243" y="538181"/>
                  <a:pt x="6711625" y="536226"/>
                  <a:pt x="6711625" y="550978"/>
                </a:cubicBezTo>
                <a:cubicBezTo>
                  <a:pt x="6711625" y="559332"/>
                  <a:pt x="6712336" y="562886"/>
                  <a:pt x="6720868" y="562886"/>
                </a:cubicBezTo>
                <a:cubicBezTo>
                  <a:pt x="6726200" y="562886"/>
                  <a:pt x="6732243" y="558265"/>
                  <a:pt x="6732243" y="550978"/>
                </a:cubicBezTo>
                <a:close/>
                <a:moveTo>
                  <a:pt x="3359367" y="991050"/>
                </a:moveTo>
                <a:lnTo>
                  <a:pt x="3360789" y="989272"/>
                </a:lnTo>
                <a:cubicBezTo>
                  <a:pt x="3360789" y="963679"/>
                  <a:pt x="3332352" y="970077"/>
                  <a:pt x="3332352" y="943417"/>
                </a:cubicBezTo>
                <a:cubicBezTo>
                  <a:pt x="3332352" y="940573"/>
                  <a:pt x="3334662" y="937018"/>
                  <a:pt x="3336973" y="935063"/>
                </a:cubicBezTo>
                <a:cubicBezTo>
                  <a:pt x="3330041" y="935063"/>
                  <a:pt x="3325420" y="939684"/>
                  <a:pt x="3318666" y="939684"/>
                </a:cubicBezTo>
                <a:cubicBezTo>
                  <a:pt x="3311023" y="939684"/>
                  <a:pt x="3304803" y="938796"/>
                  <a:pt x="3304803" y="927776"/>
                </a:cubicBezTo>
                <a:cubicBezTo>
                  <a:pt x="3301781" y="930620"/>
                  <a:pt x="3301781" y="929553"/>
                  <a:pt x="3296272" y="927776"/>
                </a:cubicBezTo>
                <a:cubicBezTo>
                  <a:pt x="3294672" y="931509"/>
                  <a:pt x="3293250" y="934175"/>
                  <a:pt x="3293250" y="941462"/>
                </a:cubicBezTo>
                <a:cubicBezTo>
                  <a:pt x="3286318" y="933108"/>
                  <a:pt x="3277076" y="944128"/>
                  <a:pt x="3267123" y="944128"/>
                </a:cubicBezTo>
                <a:cubicBezTo>
                  <a:pt x="3260191" y="944128"/>
                  <a:pt x="3254148" y="941462"/>
                  <a:pt x="3242596" y="941462"/>
                </a:cubicBezTo>
                <a:cubicBezTo>
                  <a:pt x="3242596" y="944128"/>
                  <a:pt x="3241885" y="947860"/>
                  <a:pt x="3242596" y="950704"/>
                </a:cubicBezTo>
                <a:cubicBezTo>
                  <a:pt x="3239574" y="948927"/>
                  <a:pt x="3237974" y="946083"/>
                  <a:pt x="3231931" y="944306"/>
                </a:cubicBezTo>
                <a:lnTo>
                  <a:pt x="3213447" y="949815"/>
                </a:lnTo>
                <a:cubicBezTo>
                  <a:pt x="3208826" y="949815"/>
                  <a:pt x="3206515" y="945194"/>
                  <a:pt x="3203494" y="941462"/>
                </a:cubicBezTo>
                <a:cubicBezTo>
                  <a:pt x="3201183" y="945194"/>
                  <a:pt x="3201894" y="946971"/>
                  <a:pt x="3203494" y="953370"/>
                </a:cubicBezTo>
                <a:cubicBezTo>
                  <a:pt x="3199584" y="954259"/>
                  <a:pt x="3194963" y="958880"/>
                  <a:pt x="3189808" y="958880"/>
                </a:cubicBezTo>
                <a:cubicBezTo>
                  <a:pt x="3184476" y="958880"/>
                  <a:pt x="3177545" y="946971"/>
                  <a:pt x="3178256" y="940395"/>
                </a:cubicBezTo>
                <a:cubicBezTo>
                  <a:pt x="3177367" y="934886"/>
                  <a:pt x="3174346" y="932220"/>
                  <a:pt x="3173634" y="926710"/>
                </a:cubicBezTo>
                <a:lnTo>
                  <a:pt x="3167414" y="926710"/>
                </a:lnTo>
                <a:cubicBezTo>
                  <a:pt x="3161371" y="926710"/>
                  <a:pt x="3159771" y="936841"/>
                  <a:pt x="3153550" y="936841"/>
                </a:cubicBezTo>
                <a:lnTo>
                  <a:pt x="3153550" y="944128"/>
                </a:lnTo>
                <a:cubicBezTo>
                  <a:pt x="3148929" y="941462"/>
                  <a:pt x="3145019" y="939684"/>
                  <a:pt x="3138265" y="942350"/>
                </a:cubicBezTo>
                <a:cubicBezTo>
                  <a:pt x="3139687" y="952481"/>
                  <a:pt x="3168125" y="962612"/>
                  <a:pt x="3177367" y="962612"/>
                </a:cubicBezTo>
                <a:cubicBezTo>
                  <a:pt x="3177367" y="965456"/>
                  <a:pt x="3178256" y="968122"/>
                  <a:pt x="3180566" y="969899"/>
                </a:cubicBezTo>
                <a:cubicBezTo>
                  <a:pt x="3172212" y="973632"/>
                  <a:pt x="3152129" y="978253"/>
                  <a:pt x="3140576" y="978253"/>
                </a:cubicBezTo>
                <a:cubicBezTo>
                  <a:pt x="3148396" y="987495"/>
                  <a:pt x="3161371" y="978253"/>
                  <a:pt x="3173634" y="981985"/>
                </a:cubicBezTo>
                <a:cubicBezTo>
                  <a:pt x="3172035" y="992116"/>
                  <a:pt x="3169724" y="997626"/>
                  <a:pt x="3169724" y="1009534"/>
                </a:cubicBezTo>
                <a:cubicBezTo>
                  <a:pt x="3167414" y="1009534"/>
                  <a:pt x="3165103" y="1012200"/>
                  <a:pt x="3162793" y="1014155"/>
                </a:cubicBezTo>
                <a:cubicBezTo>
                  <a:pt x="3179677" y="1014155"/>
                  <a:pt x="3185721" y="1026952"/>
                  <a:pt x="3196562" y="1030685"/>
                </a:cubicBezTo>
                <a:cubicBezTo>
                  <a:pt x="3217179" y="1039038"/>
                  <a:pt x="3237264" y="1047214"/>
                  <a:pt x="3265523" y="1047214"/>
                </a:cubicBezTo>
                <a:cubicBezTo>
                  <a:pt x="3291650" y="1047214"/>
                  <a:pt x="3306225" y="1031573"/>
                  <a:pt x="3324531" y="1024108"/>
                </a:cubicBezTo>
                <a:cubicBezTo>
                  <a:pt x="3334662" y="1020376"/>
                  <a:pt x="3353147" y="1003847"/>
                  <a:pt x="3359367" y="991050"/>
                </a:cubicBezTo>
                <a:close/>
                <a:moveTo>
                  <a:pt x="2036487" y="2471048"/>
                </a:moveTo>
                <a:cubicBezTo>
                  <a:pt x="2031154" y="2468382"/>
                  <a:pt x="2027244" y="2455585"/>
                  <a:pt x="2018891" y="2452742"/>
                </a:cubicBezTo>
                <a:lnTo>
                  <a:pt x="2007338" y="2451853"/>
                </a:lnTo>
                <a:cubicBezTo>
                  <a:pt x="2006627" y="2450075"/>
                  <a:pt x="2007338" y="2447232"/>
                  <a:pt x="2007338" y="2445454"/>
                </a:cubicBezTo>
                <a:cubicBezTo>
                  <a:pt x="1989742" y="2445454"/>
                  <a:pt x="1970547" y="2435323"/>
                  <a:pt x="1959705" y="2422527"/>
                </a:cubicBezTo>
                <a:cubicBezTo>
                  <a:pt x="1958283" y="2420749"/>
                  <a:pt x="1952062" y="2411507"/>
                  <a:pt x="1946730" y="2411507"/>
                </a:cubicBezTo>
                <a:cubicBezTo>
                  <a:pt x="1921492" y="2411507"/>
                  <a:pt x="1905318" y="2388579"/>
                  <a:pt x="1871549" y="2388579"/>
                </a:cubicBezTo>
                <a:cubicBezTo>
                  <a:pt x="1837068" y="2388579"/>
                  <a:pt x="1820894" y="2404220"/>
                  <a:pt x="1808630" y="2428925"/>
                </a:cubicBezTo>
                <a:lnTo>
                  <a:pt x="1815562" y="2428925"/>
                </a:lnTo>
                <a:cubicBezTo>
                  <a:pt x="1823205" y="2419861"/>
                  <a:pt x="1844000" y="2406886"/>
                  <a:pt x="1858574" y="2406886"/>
                </a:cubicBezTo>
                <a:cubicBezTo>
                  <a:pt x="1862484" y="2406886"/>
                  <a:pt x="1866216" y="2405997"/>
                  <a:pt x="1869238" y="2409730"/>
                </a:cubicBezTo>
                <a:cubicBezTo>
                  <a:pt x="1866927" y="2412573"/>
                  <a:pt x="1866216" y="2416128"/>
                  <a:pt x="1870838" y="2419861"/>
                </a:cubicBezTo>
                <a:lnTo>
                  <a:pt x="1893054" y="2419861"/>
                </a:lnTo>
                <a:cubicBezTo>
                  <a:pt x="1903719" y="2419861"/>
                  <a:pt x="1909228" y="2433546"/>
                  <a:pt x="1919892" y="2433546"/>
                </a:cubicBezTo>
                <a:cubicBezTo>
                  <a:pt x="1925935" y="2433546"/>
                  <a:pt x="1929846" y="2430880"/>
                  <a:pt x="1936066" y="2434613"/>
                </a:cubicBezTo>
                <a:cubicBezTo>
                  <a:pt x="1939088" y="2436390"/>
                  <a:pt x="1938377" y="2442789"/>
                  <a:pt x="1944420" y="2442789"/>
                </a:cubicBezTo>
                <a:cubicBezTo>
                  <a:pt x="1946730" y="2456652"/>
                  <a:pt x="1958994" y="2455585"/>
                  <a:pt x="1970547" y="2462162"/>
                </a:cubicBezTo>
                <a:cubicBezTo>
                  <a:pt x="1969836" y="2466783"/>
                  <a:pt x="1966637" y="2470337"/>
                  <a:pt x="1962904" y="2470337"/>
                </a:cubicBezTo>
                <a:lnTo>
                  <a:pt x="1962904" y="2475847"/>
                </a:lnTo>
                <a:cubicBezTo>
                  <a:pt x="1977479" y="2475847"/>
                  <a:pt x="1989742" y="2482245"/>
                  <a:pt x="2007338" y="2482245"/>
                </a:cubicBezTo>
                <a:cubicBezTo>
                  <a:pt x="2016580" y="2482068"/>
                  <a:pt x="2031154" y="2482068"/>
                  <a:pt x="2036487" y="2471048"/>
                </a:cubicBezTo>
                <a:close/>
                <a:moveTo>
                  <a:pt x="1847199" y="2423415"/>
                </a:moveTo>
                <a:lnTo>
                  <a:pt x="1847199" y="2429636"/>
                </a:lnTo>
                <a:cubicBezTo>
                  <a:pt x="1844888" y="2429636"/>
                  <a:pt x="1840267" y="2431591"/>
                  <a:pt x="1840267" y="2437990"/>
                </a:cubicBezTo>
                <a:cubicBezTo>
                  <a:pt x="1840267" y="2439767"/>
                  <a:pt x="1850220" y="2437990"/>
                  <a:pt x="1850931" y="2437990"/>
                </a:cubicBezTo>
                <a:cubicBezTo>
                  <a:pt x="1852531" y="2433368"/>
                  <a:pt x="1851642" y="2428925"/>
                  <a:pt x="1850931" y="2424304"/>
                </a:cubicBezTo>
                <a:lnTo>
                  <a:pt x="1848621" y="2423415"/>
                </a:lnTo>
                <a:lnTo>
                  <a:pt x="1847199" y="2423415"/>
                </a:lnTo>
                <a:close/>
                <a:moveTo>
                  <a:pt x="1954551" y="2521703"/>
                </a:moveTo>
                <a:cubicBezTo>
                  <a:pt x="1954551" y="2529168"/>
                  <a:pt x="1960771" y="2535566"/>
                  <a:pt x="1966815" y="2535566"/>
                </a:cubicBezTo>
                <a:cubicBezTo>
                  <a:pt x="1976057" y="2535566"/>
                  <a:pt x="1982988" y="2532011"/>
                  <a:pt x="1992053" y="2530056"/>
                </a:cubicBezTo>
                <a:cubicBezTo>
                  <a:pt x="1991342" y="2526324"/>
                  <a:pt x="1989742" y="2523480"/>
                  <a:pt x="1985121" y="2521703"/>
                </a:cubicBezTo>
                <a:lnTo>
                  <a:pt x="1986721" y="2523480"/>
                </a:lnTo>
                <a:cubicBezTo>
                  <a:pt x="1982100" y="2521703"/>
                  <a:pt x="1971436" y="2516015"/>
                  <a:pt x="1962193" y="2516015"/>
                </a:cubicBezTo>
                <a:cubicBezTo>
                  <a:pt x="1959172" y="2516015"/>
                  <a:pt x="1954551" y="2517970"/>
                  <a:pt x="1954551" y="2521703"/>
                </a:cubicBezTo>
                <a:close/>
                <a:moveTo>
                  <a:pt x="2196092" y="2519925"/>
                </a:moveTo>
                <a:cubicBezTo>
                  <a:pt x="2196092" y="2529168"/>
                  <a:pt x="2206046" y="2530056"/>
                  <a:pt x="2215288" y="2530056"/>
                </a:cubicBezTo>
                <a:cubicBezTo>
                  <a:pt x="2219909" y="2530056"/>
                  <a:pt x="2225241" y="2530056"/>
                  <a:pt x="2227552" y="2524546"/>
                </a:cubicBezTo>
                <a:cubicBezTo>
                  <a:pt x="2225241" y="2519037"/>
                  <a:pt x="2206757" y="2514238"/>
                  <a:pt x="2204624" y="2514238"/>
                </a:cubicBezTo>
                <a:cubicBezTo>
                  <a:pt x="2202136" y="2514238"/>
                  <a:pt x="2196092" y="2515126"/>
                  <a:pt x="2196092" y="2519925"/>
                </a:cubicBezTo>
                <a:close/>
                <a:moveTo>
                  <a:pt x="2038086" y="2516015"/>
                </a:moveTo>
                <a:cubicBezTo>
                  <a:pt x="2038086" y="2521525"/>
                  <a:pt x="2042707" y="2529878"/>
                  <a:pt x="2047328" y="2530767"/>
                </a:cubicBezTo>
                <a:cubicBezTo>
                  <a:pt x="2047328" y="2528101"/>
                  <a:pt x="2048039" y="2526324"/>
                  <a:pt x="2048039" y="2523480"/>
                </a:cubicBezTo>
                <a:cubicBezTo>
                  <a:pt x="2051949" y="2526324"/>
                  <a:pt x="2051949" y="2523480"/>
                  <a:pt x="2057282" y="2523480"/>
                </a:cubicBezTo>
                <a:cubicBezTo>
                  <a:pt x="2066524" y="2523480"/>
                  <a:pt x="2084830" y="2520636"/>
                  <a:pt x="2091762" y="2526324"/>
                </a:cubicBezTo>
                <a:cubicBezTo>
                  <a:pt x="2095672" y="2528990"/>
                  <a:pt x="2094073" y="2538054"/>
                  <a:pt x="2101004" y="2538054"/>
                </a:cubicBezTo>
                <a:cubicBezTo>
                  <a:pt x="2109358" y="2538054"/>
                  <a:pt x="2108647" y="2521525"/>
                  <a:pt x="2118600" y="2521525"/>
                </a:cubicBezTo>
                <a:cubicBezTo>
                  <a:pt x="2122510" y="2521525"/>
                  <a:pt x="2121622" y="2526146"/>
                  <a:pt x="2126243" y="2526146"/>
                </a:cubicBezTo>
                <a:cubicBezTo>
                  <a:pt x="2131575" y="2526146"/>
                  <a:pt x="2134596" y="2522414"/>
                  <a:pt x="2140106" y="2518681"/>
                </a:cubicBezTo>
                <a:lnTo>
                  <a:pt x="2168366" y="2518681"/>
                </a:lnTo>
                <a:cubicBezTo>
                  <a:pt x="2163034" y="2509439"/>
                  <a:pt x="2155391" y="2505707"/>
                  <a:pt x="2147749" y="2498419"/>
                </a:cubicBezTo>
                <a:lnTo>
                  <a:pt x="2151481" y="2502152"/>
                </a:lnTo>
                <a:cubicBezTo>
                  <a:pt x="2137795" y="2493976"/>
                  <a:pt x="2132997" y="2478335"/>
                  <a:pt x="2108647" y="2478335"/>
                </a:cubicBezTo>
                <a:cubicBezTo>
                  <a:pt x="2100293" y="2478335"/>
                  <a:pt x="2095672" y="2482068"/>
                  <a:pt x="2085719" y="2482068"/>
                </a:cubicBezTo>
                <a:cubicBezTo>
                  <a:pt x="2078787" y="2482068"/>
                  <a:pt x="2074166" y="2475669"/>
                  <a:pt x="2067235" y="2475669"/>
                </a:cubicBezTo>
                <a:cubicBezTo>
                  <a:pt x="2064924" y="2475669"/>
                  <a:pt x="2061192" y="2479224"/>
                  <a:pt x="2061192" y="2482068"/>
                </a:cubicBezTo>
                <a:cubicBezTo>
                  <a:pt x="2061192" y="2487578"/>
                  <a:pt x="2066524" y="2492199"/>
                  <a:pt x="2071145" y="2492199"/>
                </a:cubicBezTo>
                <a:cubicBezTo>
                  <a:pt x="2071145" y="2499486"/>
                  <a:pt x="2071856" y="2505884"/>
                  <a:pt x="2076477" y="2511394"/>
                </a:cubicBezTo>
                <a:cubicBezTo>
                  <a:pt x="2067235" y="2516904"/>
                  <a:pt x="2059592" y="2512283"/>
                  <a:pt x="2041996" y="2512283"/>
                </a:cubicBezTo>
                <a:cubicBezTo>
                  <a:pt x="2041108" y="2513349"/>
                  <a:pt x="2039686" y="2516015"/>
                  <a:pt x="2038086" y="2516015"/>
                </a:cubicBezTo>
                <a:close/>
                <a:moveTo>
                  <a:pt x="2314820" y="2744938"/>
                </a:moveTo>
                <a:cubicBezTo>
                  <a:pt x="2314820" y="2747781"/>
                  <a:pt x="2319441" y="2744938"/>
                  <a:pt x="2321751" y="2744938"/>
                </a:cubicBezTo>
                <a:cubicBezTo>
                  <a:pt x="2326372" y="2744938"/>
                  <a:pt x="2329394" y="2736762"/>
                  <a:pt x="2330816" y="2733029"/>
                </a:cubicBezTo>
                <a:lnTo>
                  <a:pt x="2330816" y="2726631"/>
                </a:lnTo>
                <a:lnTo>
                  <a:pt x="2324062" y="2726631"/>
                </a:lnTo>
                <a:cubicBezTo>
                  <a:pt x="2319441" y="2726453"/>
                  <a:pt x="2314820" y="2735696"/>
                  <a:pt x="2314820" y="2744938"/>
                </a:cubicBezTo>
                <a:close/>
                <a:moveTo>
                  <a:pt x="2568625" y="3004075"/>
                </a:moveTo>
                <a:cubicBezTo>
                  <a:pt x="2559383" y="3004075"/>
                  <a:pt x="2553340" y="3013140"/>
                  <a:pt x="2553340" y="3027003"/>
                </a:cubicBezTo>
                <a:cubicBezTo>
                  <a:pt x="2553340" y="3035357"/>
                  <a:pt x="2573246" y="3051708"/>
                  <a:pt x="2584799" y="3051708"/>
                </a:cubicBezTo>
                <a:cubicBezTo>
                  <a:pt x="2594041" y="3051708"/>
                  <a:pt x="2605594" y="3030558"/>
                  <a:pt x="2605594" y="3022382"/>
                </a:cubicBezTo>
                <a:cubicBezTo>
                  <a:pt x="2605594" y="3020605"/>
                  <a:pt x="2603283" y="3014206"/>
                  <a:pt x="2600262" y="3014206"/>
                </a:cubicBezTo>
                <a:cubicBezTo>
                  <a:pt x="2596352" y="3014206"/>
                  <a:pt x="2589598" y="3024337"/>
                  <a:pt x="2587998" y="3012429"/>
                </a:cubicBezTo>
                <a:cubicBezTo>
                  <a:pt x="2581955" y="3012429"/>
                  <a:pt x="2576445" y="3007808"/>
                  <a:pt x="2572002" y="3004075"/>
                </a:cubicBezTo>
                <a:cubicBezTo>
                  <a:pt x="2571824" y="3004786"/>
                  <a:pt x="2569514" y="3004075"/>
                  <a:pt x="2568625" y="3004075"/>
                </a:cubicBezTo>
                <a:close/>
                <a:moveTo>
                  <a:pt x="2051061" y="4238799"/>
                </a:moveTo>
                <a:lnTo>
                  <a:pt x="2057992" y="4238799"/>
                </a:lnTo>
                <a:lnTo>
                  <a:pt x="2057992" y="4211251"/>
                </a:lnTo>
                <a:cubicBezTo>
                  <a:pt x="2058703" y="4208407"/>
                  <a:pt x="2061014" y="4206629"/>
                  <a:pt x="2061014" y="4200942"/>
                </a:cubicBezTo>
                <a:cubicBezTo>
                  <a:pt x="2061014" y="4193655"/>
                  <a:pt x="2058703" y="4186368"/>
                  <a:pt x="2051772" y="4186368"/>
                </a:cubicBezTo>
                <a:cubicBezTo>
                  <a:pt x="2047151" y="4186368"/>
                  <a:pt x="2042529" y="4213917"/>
                  <a:pt x="2042529" y="4213917"/>
                </a:cubicBezTo>
                <a:lnTo>
                  <a:pt x="2042529" y="4225825"/>
                </a:lnTo>
                <a:cubicBezTo>
                  <a:pt x="2042707" y="4229735"/>
                  <a:pt x="2046440" y="4237911"/>
                  <a:pt x="2051061" y="4238799"/>
                </a:cubicBezTo>
                <a:close/>
                <a:moveTo>
                  <a:pt x="969899" y="1602991"/>
                </a:moveTo>
                <a:lnTo>
                  <a:pt x="969899" y="1602991"/>
                </a:lnTo>
                <a:lnTo>
                  <a:pt x="969899" y="1602991"/>
                </a:lnTo>
                <a:lnTo>
                  <a:pt x="969899" y="1602991"/>
                </a:lnTo>
                <a:close/>
                <a:moveTo>
                  <a:pt x="2904544" y="3185009"/>
                </a:moveTo>
                <a:cubicBezTo>
                  <a:pt x="2904544" y="3252904"/>
                  <a:pt x="2873440" y="3271033"/>
                  <a:pt x="2852645" y="3308713"/>
                </a:cubicBezTo>
                <a:cubicBezTo>
                  <a:pt x="2848024" y="3316889"/>
                  <a:pt x="2844647" y="3319199"/>
                  <a:pt x="2840026" y="3327553"/>
                </a:cubicBezTo>
                <a:cubicBezTo>
                  <a:pt x="2832383" y="3341416"/>
                  <a:pt x="2823852" y="3343193"/>
                  <a:pt x="2816210" y="3352436"/>
                </a:cubicBezTo>
                <a:cubicBezTo>
                  <a:pt x="2804834" y="3366121"/>
                  <a:pt x="2816032" y="3395981"/>
                  <a:pt x="2816032" y="3417842"/>
                </a:cubicBezTo>
                <a:cubicBezTo>
                  <a:pt x="2816032" y="3434371"/>
                  <a:pt x="2810877" y="3449834"/>
                  <a:pt x="2810877" y="3461742"/>
                </a:cubicBezTo>
                <a:cubicBezTo>
                  <a:pt x="2810877" y="3466364"/>
                  <a:pt x="2807856" y="3470096"/>
                  <a:pt x="2807145" y="3472584"/>
                </a:cubicBezTo>
                <a:cubicBezTo>
                  <a:pt x="2804124" y="3477205"/>
                  <a:pt x="2797192" y="3486448"/>
                  <a:pt x="2797192" y="3493913"/>
                </a:cubicBezTo>
                <a:cubicBezTo>
                  <a:pt x="2797192" y="3502977"/>
                  <a:pt x="2794881" y="3521461"/>
                  <a:pt x="2793282" y="3525194"/>
                </a:cubicBezTo>
                <a:cubicBezTo>
                  <a:pt x="2781729" y="3546344"/>
                  <a:pt x="2777997" y="3555587"/>
                  <a:pt x="2766444" y="3573893"/>
                </a:cubicBezTo>
                <a:cubicBezTo>
                  <a:pt x="2763422" y="3579225"/>
                  <a:pt x="2764133" y="3590423"/>
                  <a:pt x="2762534" y="3593977"/>
                </a:cubicBezTo>
                <a:cubicBezTo>
                  <a:pt x="2758090" y="3605175"/>
                  <a:pt x="2741916" y="3617971"/>
                  <a:pt x="2728942" y="3617971"/>
                </a:cubicBezTo>
                <a:cubicBezTo>
                  <a:pt x="2714368" y="3617971"/>
                  <a:pt x="2702815" y="3617083"/>
                  <a:pt x="2691440" y="3623481"/>
                </a:cubicBezTo>
                <a:cubicBezTo>
                  <a:pt x="2686819" y="3626325"/>
                  <a:pt x="2686108" y="3630946"/>
                  <a:pt x="2683797" y="3633612"/>
                </a:cubicBezTo>
                <a:cubicBezTo>
                  <a:pt x="2665490" y="3655651"/>
                  <a:pt x="2646117" y="3642854"/>
                  <a:pt x="2632432" y="3668448"/>
                </a:cubicBezTo>
                <a:cubicBezTo>
                  <a:pt x="2626211" y="3680534"/>
                  <a:pt x="2616258" y="3680534"/>
                  <a:pt x="2610215" y="3687821"/>
                </a:cubicBezTo>
                <a:cubicBezTo>
                  <a:pt x="2600262" y="3699729"/>
                  <a:pt x="2601861" y="3712704"/>
                  <a:pt x="2601861" y="3730300"/>
                </a:cubicBezTo>
                <a:lnTo>
                  <a:pt x="2601861" y="3773490"/>
                </a:lnTo>
                <a:cubicBezTo>
                  <a:pt x="2586398" y="3782554"/>
                  <a:pt x="2578756" y="3798195"/>
                  <a:pt x="2571113" y="3817568"/>
                </a:cubicBezTo>
                <a:lnTo>
                  <a:pt x="2571113" y="3816679"/>
                </a:lnTo>
                <a:cubicBezTo>
                  <a:pt x="2565781" y="3828587"/>
                  <a:pt x="2566492" y="3834986"/>
                  <a:pt x="2560271" y="3846894"/>
                </a:cubicBezTo>
                <a:cubicBezTo>
                  <a:pt x="2546408" y="3871599"/>
                  <a:pt x="2531123" y="3874443"/>
                  <a:pt x="2518148" y="3898259"/>
                </a:cubicBezTo>
                <a:cubicBezTo>
                  <a:pt x="2502863" y="3925986"/>
                  <a:pt x="2496998" y="3971842"/>
                  <a:pt x="2461628" y="3971842"/>
                </a:cubicBezTo>
                <a:cubicBezTo>
                  <a:pt x="2449365" y="3971842"/>
                  <a:pt x="2432302" y="3961888"/>
                  <a:pt x="2426792" y="3961888"/>
                </a:cubicBezTo>
                <a:cubicBezTo>
                  <a:pt x="2416128" y="3961888"/>
                  <a:pt x="2406175" y="3950869"/>
                  <a:pt x="2394622" y="3950869"/>
                </a:cubicBezTo>
                <a:cubicBezTo>
                  <a:pt x="2392312" y="3950869"/>
                  <a:pt x="2388579" y="3952646"/>
                  <a:pt x="2388579" y="3955490"/>
                </a:cubicBezTo>
                <a:cubicBezTo>
                  <a:pt x="2388579" y="3963843"/>
                  <a:pt x="2400132" y="3968287"/>
                  <a:pt x="2402265" y="3970953"/>
                </a:cubicBezTo>
                <a:cubicBezTo>
                  <a:pt x="2408486" y="3978418"/>
                  <a:pt x="2408486" y="3988371"/>
                  <a:pt x="2411507" y="3999390"/>
                </a:cubicBezTo>
                <a:cubicBezTo>
                  <a:pt x="2413818" y="4009521"/>
                  <a:pt x="2426081" y="4009521"/>
                  <a:pt x="2426081" y="4019475"/>
                </a:cubicBezTo>
                <a:cubicBezTo>
                  <a:pt x="2426081" y="4030672"/>
                  <a:pt x="2426081" y="4036715"/>
                  <a:pt x="2422349" y="4044002"/>
                </a:cubicBezTo>
                <a:cubicBezTo>
                  <a:pt x="2415417" y="4056977"/>
                  <a:pt x="2410085" y="4062664"/>
                  <a:pt x="2402265" y="4072084"/>
                </a:cubicBezTo>
                <a:cubicBezTo>
                  <a:pt x="2389290" y="4087547"/>
                  <a:pt x="2373117" y="4083104"/>
                  <a:pt x="2354810" y="4090568"/>
                </a:cubicBezTo>
                <a:cubicBezTo>
                  <a:pt x="2342546" y="4095012"/>
                  <a:pt x="2317308" y="4084881"/>
                  <a:pt x="2310376" y="4093235"/>
                </a:cubicBezTo>
                <a:cubicBezTo>
                  <a:pt x="2300423" y="4105143"/>
                  <a:pt x="2308066" y="4132692"/>
                  <a:pt x="2302733" y="4145666"/>
                </a:cubicBezTo>
                <a:lnTo>
                  <a:pt x="2302733" y="4154908"/>
                </a:lnTo>
                <a:cubicBezTo>
                  <a:pt x="2302733" y="4159530"/>
                  <a:pt x="2290470" y="4165928"/>
                  <a:pt x="2285138" y="4165928"/>
                </a:cubicBezTo>
                <a:cubicBezTo>
                  <a:pt x="2268964" y="4165928"/>
                  <a:pt x="2265942" y="4153131"/>
                  <a:pt x="2250657" y="4153131"/>
                </a:cubicBezTo>
                <a:cubicBezTo>
                  <a:pt x="2245325" y="4153131"/>
                  <a:pt x="2243014" y="4159530"/>
                  <a:pt x="2243014" y="4164151"/>
                </a:cubicBezTo>
                <a:cubicBezTo>
                  <a:pt x="2243014" y="4176948"/>
                  <a:pt x="2252257" y="4200942"/>
                  <a:pt x="2259011" y="4200942"/>
                </a:cubicBezTo>
                <a:cubicBezTo>
                  <a:pt x="2262921" y="4200942"/>
                  <a:pt x="2267542" y="4195254"/>
                  <a:pt x="2269852" y="4194544"/>
                </a:cubicBezTo>
                <a:cubicBezTo>
                  <a:pt x="2272874" y="4198276"/>
                  <a:pt x="2276784" y="4199165"/>
                  <a:pt x="2276784" y="4203786"/>
                </a:cubicBezTo>
                <a:cubicBezTo>
                  <a:pt x="2276784" y="4209296"/>
                  <a:pt x="2270741" y="4215694"/>
                  <a:pt x="2269142" y="4215694"/>
                </a:cubicBezTo>
                <a:cubicBezTo>
                  <a:pt x="2260077" y="4215694"/>
                  <a:pt x="2256878" y="4207341"/>
                  <a:pt x="2249235" y="4207341"/>
                </a:cubicBezTo>
                <a:cubicBezTo>
                  <a:pt x="2249235" y="4217471"/>
                  <a:pt x="2253856" y="4219249"/>
                  <a:pt x="2257589" y="4221204"/>
                </a:cubicBezTo>
                <a:cubicBezTo>
                  <a:pt x="2243903" y="4237733"/>
                  <a:pt x="2243903" y="4254263"/>
                  <a:pt x="2239282" y="4277190"/>
                </a:cubicBezTo>
                <a:cubicBezTo>
                  <a:pt x="2237683" y="4287321"/>
                  <a:pt x="2223997" y="4288210"/>
                  <a:pt x="2218665" y="4289098"/>
                </a:cubicBezTo>
                <a:cubicBezTo>
                  <a:pt x="2206401" y="4292831"/>
                  <a:pt x="2195737" y="4305628"/>
                  <a:pt x="2195737" y="4321268"/>
                </a:cubicBezTo>
                <a:cubicBezTo>
                  <a:pt x="2195737" y="4356993"/>
                  <a:pt x="2230218" y="4344374"/>
                  <a:pt x="2230218" y="4372812"/>
                </a:cubicBezTo>
                <a:cubicBezTo>
                  <a:pt x="2230218" y="4398583"/>
                  <a:pt x="2211022" y="4401249"/>
                  <a:pt x="2200358" y="4414046"/>
                </a:cubicBezTo>
                <a:cubicBezTo>
                  <a:pt x="2194137" y="4421511"/>
                  <a:pt x="2196448" y="4433241"/>
                  <a:pt x="2191827" y="4445328"/>
                </a:cubicBezTo>
                <a:cubicBezTo>
                  <a:pt x="2186495" y="4458124"/>
                  <a:pt x="2174231" y="4452614"/>
                  <a:pt x="2167300" y="4460968"/>
                </a:cubicBezTo>
                <a:cubicBezTo>
                  <a:pt x="2158057" y="4471988"/>
                  <a:pt x="2154325" y="4484785"/>
                  <a:pt x="2154325" y="4502203"/>
                </a:cubicBezTo>
                <a:cubicBezTo>
                  <a:pt x="2154325" y="4511445"/>
                  <a:pt x="2161256" y="4522464"/>
                  <a:pt x="2165878" y="4523353"/>
                </a:cubicBezTo>
                <a:cubicBezTo>
                  <a:pt x="2179741" y="4532595"/>
                  <a:pt x="2178852" y="4574896"/>
                  <a:pt x="2188805" y="4586804"/>
                </a:cubicBezTo>
                <a:cubicBezTo>
                  <a:pt x="2205690" y="4607066"/>
                  <a:pt x="2226307" y="4615420"/>
                  <a:pt x="2247102" y="4627328"/>
                </a:cubicBezTo>
                <a:cubicBezTo>
                  <a:pt x="2244081" y="4632660"/>
                  <a:pt x="2239460" y="4629994"/>
                  <a:pt x="2234839" y="4629994"/>
                </a:cubicBezTo>
                <a:cubicBezTo>
                  <a:pt x="2223286" y="4629994"/>
                  <a:pt x="2204091" y="4647412"/>
                  <a:pt x="2197337" y="4647412"/>
                </a:cubicBezTo>
                <a:lnTo>
                  <a:pt x="2188805" y="4647412"/>
                </a:lnTo>
                <a:cubicBezTo>
                  <a:pt x="2186495" y="4647412"/>
                  <a:pt x="2183473" y="4651144"/>
                  <a:pt x="2181163" y="4651144"/>
                </a:cubicBezTo>
                <a:lnTo>
                  <a:pt x="2159657" y="4651144"/>
                </a:lnTo>
                <a:cubicBezTo>
                  <a:pt x="2141883" y="4651144"/>
                  <a:pt x="2148104" y="4626262"/>
                  <a:pt x="2135840" y="4621640"/>
                </a:cubicBezTo>
                <a:cubicBezTo>
                  <a:pt x="2124288" y="4617020"/>
                  <a:pt x="2107403" y="4617020"/>
                  <a:pt x="2107403" y="4600668"/>
                </a:cubicBezTo>
                <a:lnTo>
                  <a:pt x="2092828" y="4600668"/>
                </a:lnTo>
                <a:cubicBezTo>
                  <a:pt x="2086786" y="4600668"/>
                  <a:pt x="2085186" y="4593203"/>
                  <a:pt x="2084297" y="4588582"/>
                </a:cubicBezTo>
                <a:cubicBezTo>
                  <a:pt x="2062791" y="4588582"/>
                  <a:pt x="2056748" y="4575785"/>
                  <a:pt x="2046795" y="4563876"/>
                </a:cubicBezTo>
                <a:cubicBezTo>
                  <a:pt x="2044485" y="4561033"/>
                  <a:pt x="2039863" y="4556412"/>
                  <a:pt x="2039863" y="4554634"/>
                </a:cubicBezTo>
                <a:cubicBezTo>
                  <a:pt x="2039863" y="4546459"/>
                  <a:pt x="2053549" y="4547347"/>
                  <a:pt x="2054438" y="4538994"/>
                </a:cubicBezTo>
                <a:cubicBezTo>
                  <a:pt x="2052127" y="4538105"/>
                  <a:pt x="2050705" y="4536150"/>
                  <a:pt x="2048395" y="4534373"/>
                </a:cubicBezTo>
                <a:cubicBezTo>
                  <a:pt x="2050705" y="4529752"/>
                  <a:pt x="2053727" y="4524242"/>
                  <a:pt x="2053727" y="4518910"/>
                </a:cubicBezTo>
                <a:cubicBezTo>
                  <a:pt x="2053727" y="4496871"/>
                  <a:pt x="2033110" y="4500425"/>
                  <a:pt x="2033110" y="4481052"/>
                </a:cubicBezTo>
                <a:lnTo>
                  <a:pt x="2033110" y="4468255"/>
                </a:lnTo>
                <a:cubicBezTo>
                  <a:pt x="2033110" y="4448171"/>
                  <a:pt x="2021557" y="4415824"/>
                  <a:pt x="2021557" y="4400183"/>
                </a:cubicBezTo>
                <a:cubicBezTo>
                  <a:pt x="2021557" y="4383654"/>
                  <a:pt x="2039330" y="4377255"/>
                  <a:pt x="2039330" y="4362503"/>
                </a:cubicBezTo>
                <a:cubicBezTo>
                  <a:pt x="2039330" y="4355216"/>
                  <a:pt x="2030088" y="4340464"/>
                  <a:pt x="2028666" y="4330511"/>
                </a:cubicBezTo>
                <a:lnTo>
                  <a:pt x="2028666" y="4321268"/>
                </a:lnTo>
                <a:lnTo>
                  <a:pt x="2029377" y="4321268"/>
                </a:lnTo>
                <a:cubicBezTo>
                  <a:pt x="2029377" y="4315759"/>
                  <a:pt x="2032399" y="4311138"/>
                  <a:pt x="2036309" y="4311138"/>
                </a:cubicBezTo>
                <a:cubicBezTo>
                  <a:pt x="2050172" y="4311138"/>
                  <a:pt x="2044840" y="4327667"/>
                  <a:pt x="2056215" y="4327667"/>
                </a:cubicBezTo>
                <a:lnTo>
                  <a:pt x="2081453" y="4191700"/>
                </a:lnTo>
                <a:lnTo>
                  <a:pt x="2081453" y="4177836"/>
                </a:lnTo>
                <a:cubicBezTo>
                  <a:pt x="2079321" y="4177836"/>
                  <a:pt x="2076832" y="4176948"/>
                  <a:pt x="2074522" y="4177836"/>
                </a:cubicBezTo>
                <a:cubicBezTo>
                  <a:pt x="2069190" y="4180680"/>
                  <a:pt x="2068301" y="4187967"/>
                  <a:pt x="2062969" y="4187967"/>
                </a:cubicBezTo>
                <a:cubicBezTo>
                  <a:pt x="2056926" y="4187967"/>
                  <a:pt x="2052305" y="4166817"/>
                  <a:pt x="2052305" y="4156686"/>
                </a:cubicBezTo>
                <a:cubicBezTo>
                  <a:pt x="2052305" y="4139268"/>
                  <a:pt x="2057637" y="4131803"/>
                  <a:pt x="2059948" y="4115452"/>
                </a:cubicBezTo>
                <a:cubicBezTo>
                  <a:pt x="2065280" y="4115452"/>
                  <a:pt x="2067590" y="4112608"/>
                  <a:pt x="2067590" y="4109942"/>
                </a:cubicBezTo>
                <a:cubicBezTo>
                  <a:pt x="2067590" y="4104432"/>
                  <a:pt x="2062969" y="4099988"/>
                  <a:pt x="2062969" y="4099988"/>
                </a:cubicBezTo>
                <a:cubicBezTo>
                  <a:pt x="2059948" y="4099988"/>
                  <a:pt x="2059059" y="4074217"/>
                  <a:pt x="2059059" y="4067818"/>
                </a:cubicBezTo>
                <a:cubicBezTo>
                  <a:pt x="2059059" y="4046668"/>
                  <a:pt x="2069901" y="4025517"/>
                  <a:pt x="2076655" y="4012721"/>
                </a:cubicBezTo>
                <a:cubicBezTo>
                  <a:pt x="2079676" y="4006322"/>
                  <a:pt x="2081276" y="3993347"/>
                  <a:pt x="2085008" y="3986949"/>
                </a:cubicBezTo>
                <a:cubicBezTo>
                  <a:pt x="2087319" y="3983394"/>
                  <a:pt x="2091229" y="3984283"/>
                  <a:pt x="2091940" y="3980551"/>
                </a:cubicBezTo>
                <a:cubicBezTo>
                  <a:pt x="2097272" y="3959400"/>
                  <a:pt x="2097272" y="3943937"/>
                  <a:pt x="2101893" y="3921720"/>
                </a:cubicBezTo>
                <a:lnTo>
                  <a:pt x="2101004" y="3852759"/>
                </a:lnTo>
                <a:cubicBezTo>
                  <a:pt x="2096383" y="3836230"/>
                  <a:pt x="2104915" y="3823255"/>
                  <a:pt x="2104915" y="3808681"/>
                </a:cubicBezTo>
                <a:cubicBezTo>
                  <a:pt x="2104915" y="3773845"/>
                  <a:pt x="2122510" y="3750739"/>
                  <a:pt x="2122510" y="3719458"/>
                </a:cubicBezTo>
                <a:lnTo>
                  <a:pt x="2122510" y="3711282"/>
                </a:lnTo>
                <a:cubicBezTo>
                  <a:pt x="2122510" y="3704884"/>
                  <a:pt x="2126420" y="3688354"/>
                  <a:pt x="2127842" y="3679112"/>
                </a:cubicBezTo>
                <a:lnTo>
                  <a:pt x="2127842" y="3638766"/>
                </a:lnTo>
                <a:cubicBezTo>
                  <a:pt x="2127842" y="3625792"/>
                  <a:pt x="2134774" y="3601087"/>
                  <a:pt x="2134774" y="3586335"/>
                </a:cubicBezTo>
                <a:cubicBezTo>
                  <a:pt x="2134774" y="3577092"/>
                  <a:pt x="2131042" y="3522883"/>
                  <a:pt x="2128731" y="3512752"/>
                </a:cubicBezTo>
                <a:cubicBezTo>
                  <a:pt x="2121799" y="3490713"/>
                  <a:pt x="2109536" y="3477028"/>
                  <a:pt x="2095672" y="3468674"/>
                </a:cubicBezTo>
                <a:cubicBezTo>
                  <a:pt x="2084120" y="3462276"/>
                  <a:pt x="2075766" y="3464053"/>
                  <a:pt x="2067235" y="3453922"/>
                </a:cubicBezTo>
                <a:cubicBezTo>
                  <a:pt x="2057992" y="3442903"/>
                  <a:pt x="2053371" y="3439170"/>
                  <a:pt x="2042707" y="3435438"/>
                </a:cubicBezTo>
                <a:cubicBezTo>
                  <a:pt x="2021201" y="3427262"/>
                  <a:pt x="2010537" y="3414287"/>
                  <a:pt x="1996674" y="3397758"/>
                </a:cubicBezTo>
                <a:cubicBezTo>
                  <a:pt x="1990453" y="3390471"/>
                  <a:pt x="1993652" y="3380340"/>
                  <a:pt x="1993652" y="3369320"/>
                </a:cubicBezTo>
                <a:cubicBezTo>
                  <a:pt x="1993652" y="3354568"/>
                  <a:pt x="1982277" y="3347281"/>
                  <a:pt x="1979078" y="3334484"/>
                </a:cubicBezTo>
                <a:cubicBezTo>
                  <a:pt x="1972857" y="3312268"/>
                  <a:pt x="1957572" y="3295738"/>
                  <a:pt x="1952240" y="3275654"/>
                </a:cubicBezTo>
                <a:cubicBezTo>
                  <a:pt x="1946908" y="3254504"/>
                  <a:pt x="1942287" y="3242773"/>
                  <a:pt x="1935355" y="3225177"/>
                </a:cubicBezTo>
                <a:cubicBezTo>
                  <a:pt x="1933045" y="3219668"/>
                  <a:pt x="1927713" y="3221445"/>
                  <a:pt x="1925402" y="3218779"/>
                </a:cubicBezTo>
                <a:cubicBezTo>
                  <a:pt x="1920070" y="3212203"/>
                  <a:pt x="1918471" y="3199406"/>
                  <a:pt x="1916160" y="3193007"/>
                </a:cubicBezTo>
                <a:cubicBezTo>
                  <a:pt x="1913849" y="3187498"/>
                  <a:pt x="1907629" y="3189453"/>
                  <a:pt x="1904607" y="3185720"/>
                </a:cubicBezTo>
                <a:cubicBezTo>
                  <a:pt x="1896254" y="3175589"/>
                  <a:pt x="1885412" y="3157283"/>
                  <a:pt x="1885412" y="3140753"/>
                </a:cubicBezTo>
                <a:cubicBezTo>
                  <a:pt x="1885412" y="3129734"/>
                  <a:pt x="1890744" y="3116759"/>
                  <a:pt x="1893765" y="3113204"/>
                </a:cubicBezTo>
                <a:cubicBezTo>
                  <a:pt x="1900697" y="3099341"/>
                  <a:pt x="1914560" y="3095786"/>
                  <a:pt x="1917582" y="3080857"/>
                </a:cubicBezTo>
                <a:cubicBezTo>
                  <a:pt x="1910650" y="3075525"/>
                  <a:pt x="1911539" y="3079968"/>
                  <a:pt x="1906207" y="3079968"/>
                </a:cubicBezTo>
                <a:cubicBezTo>
                  <a:pt x="1895543" y="3079968"/>
                  <a:pt x="1893943" y="3061661"/>
                  <a:pt x="1893943" y="3048864"/>
                </a:cubicBezTo>
                <a:cubicBezTo>
                  <a:pt x="1893943" y="3027714"/>
                  <a:pt x="1913316" y="3031446"/>
                  <a:pt x="1910117" y="2990923"/>
                </a:cubicBezTo>
                <a:cubicBezTo>
                  <a:pt x="1930734" y="2990923"/>
                  <a:pt x="1936244" y="2966218"/>
                  <a:pt x="1942287" y="2951288"/>
                </a:cubicBezTo>
                <a:cubicBezTo>
                  <a:pt x="1950818" y="2931204"/>
                  <a:pt x="1970725" y="2937602"/>
                  <a:pt x="1975346" y="2912897"/>
                </a:cubicBezTo>
                <a:cubicBezTo>
                  <a:pt x="1971613" y="2911120"/>
                  <a:pt x="1967703" y="2906499"/>
                  <a:pt x="1967703" y="2903655"/>
                </a:cubicBezTo>
                <a:lnTo>
                  <a:pt x="1970725" y="2896368"/>
                </a:lnTo>
                <a:lnTo>
                  <a:pt x="1970725" y="2891747"/>
                </a:lnTo>
                <a:cubicBezTo>
                  <a:pt x="1970725" y="2884460"/>
                  <a:pt x="1966104" y="2878950"/>
                  <a:pt x="1966104" y="2871485"/>
                </a:cubicBezTo>
                <a:cubicBezTo>
                  <a:pt x="1966104" y="2860465"/>
                  <a:pt x="1970014" y="2856911"/>
                  <a:pt x="1970014" y="2847846"/>
                </a:cubicBezTo>
                <a:cubicBezTo>
                  <a:pt x="1970014" y="2828473"/>
                  <a:pt x="1956150" y="2831139"/>
                  <a:pt x="1956150" y="2814610"/>
                </a:cubicBezTo>
                <a:cubicBezTo>
                  <a:pt x="1956150" y="2812477"/>
                  <a:pt x="1956683" y="2810522"/>
                  <a:pt x="1957394" y="2808922"/>
                </a:cubicBezTo>
                <a:cubicBezTo>
                  <a:pt x="1956506" y="2809633"/>
                  <a:pt x="1955795" y="2809989"/>
                  <a:pt x="1955617" y="2809811"/>
                </a:cubicBezTo>
                <a:cubicBezTo>
                  <a:pt x="1954018" y="2808033"/>
                  <a:pt x="1946908" y="2805368"/>
                  <a:pt x="1946908" y="2802524"/>
                </a:cubicBezTo>
                <a:cubicBezTo>
                  <a:pt x="1946908" y="2798791"/>
                  <a:pt x="1949930" y="2797014"/>
                  <a:pt x="1951529" y="2793281"/>
                </a:cubicBezTo>
                <a:cubicBezTo>
                  <a:pt x="1943176" y="2788660"/>
                  <a:pt x="1940865" y="2776752"/>
                  <a:pt x="1932334" y="2776752"/>
                </a:cubicBezTo>
                <a:cubicBezTo>
                  <a:pt x="1927002" y="2776752"/>
                  <a:pt x="1905496" y="2795237"/>
                  <a:pt x="1905496" y="2800569"/>
                </a:cubicBezTo>
                <a:cubicBezTo>
                  <a:pt x="1905496" y="2804301"/>
                  <a:pt x="1910117" y="2808033"/>
                  <a:pt x="1911717" y="2808922"/>
                </a:cubicBezTo>
                <a:cubicBezTo>
                  <a:pt x="1910117" y="2818165"/>
                  <a:pt x="1906207" y="2822786"/>
                  <a:pt x="1900164" y="2822786"/>
                </a:cubicBezTo>
                <a:cubicBezTo>
                  <a:pt x="1887900" y="2822786"/>
                  <a:pt x="1880258" y="2805190"/>
                  <a:pt x="1874037" y="2797903"/>
                </a:cubicBezTo>
                <a:cubicBezTo>
                  <a:pt x="1868705" y="2791504"/>
                  <a:pt x="1856441" y="2797014"/>
                  <a:pt x="1850931" y="2797014"/>
                </a:cubicBezTo>
                <a:cubicBezTo>
                  <a:pt x="1849509" y="2797014"/>
                  <a:pt x="1847199" y="2793281"/>
                  <a:pt x="1847199" y="2791504"/>
                </a:cubicBezTo>
                <a:cubicBezTo>
                  <a:pt x="1836535" y="2788660"/>
                  <a:pt x="1836535" y="2779596"/>
                  <a:pt x="1833336" y="2772131"/>
                </a:cubicBezTo>
                <a:cubicBezTo>
                  <a:pt x="1831025" y="2766621"/>
                  <a:pt x="1804898" y="2747426"/>
                  <a:pt x="1804187" y="2747426"/>
                </a:cubicBezTo>
                <a:cubicBezTo>
                  <a:pt x="1802587" y="2750270"/>
                  <a:pt x="1802587" y="2753825"/>
                  <a:pt x="1804187" y="2755602"/>
                </a:cubicBezTo>
                <a:lnTo>
                  <a:pt x="1796544" y="2755602"/>
                </a:lnTo>
                <a:cubicBezTo>
                  <a:pt x="1784992" y="2746359"/>
                  <a:pt x="1792634" y="2733563"/>
                  <a:pt x="1788902" y="2719877"/>
                </a:cubicBezTo>
                <a:cubicBezTo>
                  <a:pt x="1786591" y="2710635"/>
                  <a:pt x="1782681" y="2708680"/>
                  <a:pt x="1778949" y="2704236"/>
                </a:cubicBezTo>
                <a:cubicBezTo>
                  <a:pt x="1766685" y="2689484"/>
                  <a:pt x="1753710" y="2681131"/>
                  <a:pt x="1749089" y="2659269"/>
                </a:cubicBezTo>
                <a:lnTo>
                  <a:pt x="1744468" y="2659269"/>
                </a:lnTo>
                <a:cubicBezTo>
                  <a:pt x="1739136" y="2659269"/>
                  <a:pt x="1735226" y="2663890"/>
                  <a:pt x="1729894" y="2663890"/>
                </a:cubicBezTo>
                <a:cubicBezTo>
                  <a:pt x="1715320" y="2663890"/>
                  <a:pt x="1707677" y="2653760"/>
                  <a:pt x="1697724" y="2648250"/>
                </a:cubicBezTo>
                <a:cubicBezTo>
                  <a:pt x="1683149" y="2640074"/>
                  <a:pt x="1672485" y="2644517"/>
                  <a:pt x="1657023" y="2635453"/>
                </a:cubicBezTo>
                <a:cubicBezTo>
                  <a:pt x="1633206" y="2621590"/>
                  <a:pt x="1630185" y="2600439"/>
                  <a:pt x="1609567" y="2588531"/>
                </a:cubicBezTo>
                <a:lnTo>
                  <a:pt x="1604946" y="2588531"/>
                </a:lnTo>
                <a:cubicBezTo>
                  <a:pt x="1598725" y="2584088"/>
                  <a:pt x="1594282" y="2581244"/>
                  <a:pt x="1588061" y="2581244"/>
                </a:cubicBezTo>
                <a:cubicBezTo>
                  <a:pt x="1574198" y="2581244"/>
                  <a:pt x="1571888" y="2599728"/>
                  <a:pt x="1558913" y="2599728"/>
                </a:cubicBezTo>
                <a:cubicBezTo>
                  <a:pt x="1552870" y="2599728"/>
                  <a:pt x="1546649" y="2593152"/>
                  <a:pt x="1543628" y="2591375"/>
                </a:cubicBezTo>
                <a:cubicBezTo>
                  <a:pt x="1537585" y="2587642"/>
                  <a:pt x="1532075" y="2589420"/>
                  <a:pt x="1526032" y="2589420"/>
                </a:cubicBezTo>
                <a:cubicBezTo>
                  <a:pt x="1516790" y="2589420"/>
                  <a:pt x="1490840" y="2567381"/>
                  <a:pt x="1483020" y="2562760"/>
                </a:cubicBezTo>
                <a:cubicBezTo>
                  <a:pt x="1474489" y="2558138"/>
                  <a:pt x="1469157" y="2563648"/>
                  <a:pt x="1460803" y="2560804"/>
                </a:cubicBezTo>
                <a:cubicBezTo>
                  <a:pt x="1450139" y="2557250"/>
                  <a:pt x="1447829" y="2546230"/>
                  <a:pt x="1436987" y="2539654"/>
                </a:cubicBezTo>
                <a:cubicBezTo>
                  <a:pt x="1427034" y="2534144"/>
                  <a:pt x="1421701" y="2535921"/>
                  <a:pt x="1411748" y="2530589"/>
                </a:cubicBezTo>
                <a:cubicBezTo>
                  <a:pt x="1407127" y="2527746"/>
                  <a:pt x="1405705" y="2526857"/>
                  <a:pt x="1403395" y="2524191"/>
                </a:cubicBezTo>
                <a:cubicBezTo>
                  <a:pt x="1394153" y="2512994"/>
                  <a:pt x="1370336" y="2506595"/>
                  <a:pt x="1368026" y="2494687"/>
                </a:cubicBezTo>
                <a:cubicBezTo>
                  <a:pt x="1361094" y="2494687"/>
                  <a:pt x="1356473" y="2484556"/>
                  <a:pt x="1356473" y="2476380"/>
                </a:cubicBezTo>
                <a:cubicBezTo>
                  <a:pt x="1356473" y="2466249"/>
                  <a:pt x="1364115" y="2460740"/>
                  <a:pt x="1364115" y="2450609"/>
                </a:cubicBezTo>
                <a:cubicBezTo>
                  <a:pt x="1364115" y="2438523"/>
                  <a:pt x="1357895" y="2435857"/>
                  <a:pt x="1356473" y="2429458"/>
                </a:cubicBezTo>
                <a:cubicBezTo>
                  <a:pt x="1347231" y="2396400"/>
                  <a:pt x="1321281" y="2369739"/>
                  <a:pt x="1304396" y="2349478"/>
                </a:cubicBezTo>
                <a:cubicBezTo>
                  <a:pt x="1296754" y="2340235"/>
                  <a:pt x="1284490" y="2336503"/>
                  <a:pt x="1276670" y="2327438"/>
                </a:cubicBezTo>
                <a:cubicBezTo>
                  <a:pt x="1270627" y="2320151"/>
                  <a:pt x="1275959" y="2310909"/>
                  <a:pt x="1272049" y="2300778"/>
                </a:cubicBezTo>
                <a:cubicBezTo>
                  <a:pt x="1265117" y="2284249"/>
                  <a:pt x="1241301" y="2282472"/>
                  <a:pt x="1241301" y="2260432"/>
                </a:cubicBezTo>
                <a:cubicBezTo>
                  <a:pt x="1234369" y="2258655"/>
                  <a:pt x="1235258" y="2257766"/>
                  <a:pt x="1232947" y="2260432"/>
                </a:cubicBezTo>
                <a:cubicBezTo>
                  <a:pt x="1222994" y="2248524"/>
                  <a:pt x="1215351" y="2238393"/>
                  <a:pt x="1206820" y="2228440"/>
                </a:cubicBezTo>
                <a:cubicBezTo>
                  <a:pt x="1199888" y="2220087"/>
                  <a:pt x="1202199" y="2204446"/>
                  <a:pt x="1195267" y="2196270"/>
                </a:cubicBezTo>
                <a:cubicBezTo>
                  <a:pt x="1188336" y="2188094"/>
                  <a:pt x="1189935" y="2167832"/>
                  <a:pt x="1183714" y="2164100"/>
                </a:cubicBezTo>
                <a:cubicBezTo>
                  <a:pt x="1170740" y="2156635"/>
                  <a:pt x="1158476" y="2157702"/>
                  <a:pt x="1148345" y="2145793"/>
                </a:cubicBezTo>
                <a:cubicBezTo>
                  <a:pt x="1146035" y="2149348"/>
                  <a:pt x="1146746" y="2154858"/>
                  <a:pt x="1146746" y="2157702"/>
                </a:cubicBezTo>
                <a:cubicBezTo>
                  <a:pt x="1146746" y="2176897"/>
                  <a:pt x="1154388" y="2188805"/>
                  <a:pt x="1160431" y="2204446"/>
                </a:cubicBezTo>
                <a:cubicBezTo>
                  <a:pt x="1165763" y="2218131"/>
                  <a:pt x="1175894" y="2218309"/>
                  <a:pt x="1183537" y="2227551"/>
                </a:cubicBezTo>
                <a:cubicBezTo>
                  <a:pt x="1194201" y="2240348"/>
                  <a:pt x="1195800" y="2249591"/>
                  <a:pt x="1199533" y="2265231"/>
                </a:cubicBezTo>
                <a:cubicBezTo>
                  <a:pt x="1204865" y="2286382"/>
                  <a:pt x="1220328" y="2296513"/>
                  <a:pt x="1225660" y="2315708"/>
                </a:cubicBezTo>
                <a:cubicBezTo>
                  <a:pt x="1231881" y="2337747"/>
                  <a:pt x="1236502" y="2361741"/>
                  <a:pt x="1250187" y="2372761"/>
                </a:cubicBezTo>
                <a:cubicBezTo>
                  <a:pt x="1256408" y="2365474"/>
                  <a:pt x="1265472" y="2381114"/>
                  <a:pt x="1265472" y="2388401"/>
                </a:cubicBezTo>
                <a:cubicBezTo>
                  <a:pt x="1265472" y="2393023"/>
                  <a:pt x="1262451" y="2402265"/>
                  <a:pt x="1260141" y="2402265"/>
                </a:cubicBezTo>
                <a:cubicBezTo>
                  <a:pt x="1258719" y="2402265"/>
                  <a:pt x="1248410" y="2386446"/>
                  <a:pt x="1247699" y="2382714"/>
                </a:cubicBezTo>
                <a:cubicBezTo>
                  <a:pt x="1234013" y="2382714"/>
                  <a:pt x="1226549" y="2360853"/>
                  <a:pt x="1218017" y="2354454"/>
                </a:cubicBezTo>
                <a:cubicBezTo>
                  <a:pt x="1213396" y="2350722"/>
                  <a:pt x="1212685" y="2350722"/>
                  <a:pt x="1210375" y="2346278"/>
                </a:cubicBezTo>
                <a:lnTo>
                  <a:pt x="1210375" y="2322284"/>
                </a:lnTo>
                <a:cubicBezTo>
                  <a:pt x="1202021" y="2312153"/>
                  <a:pt x="1195800" y="2302022"/>
                  <a:pt x="1188158" y="2292958"/>
                </a:cubicBezTo>
                <a:cubicBezTo>
                  <a:pt x="1177494" y="2279983"/>
                  <a:pt x="1160609" y="2282827"/>
                  <a:pt x="1152966" y="2268964"/>
                </a:cubicBezTo>
                <a:cubicBezTo>
                  <a:pt x="1156876" y="2268964"/>
                  <a:pt x="1175005" y="2272341"/>
                  <a:pt x="1168252" y="2260788"/>
                </a:cubicBezTo>
                <a:cubicBezTo>
                  <a:pt x="1156876" y="2241415"/>
                  <a:pt x="1144257" y="2221686"/>
                  <a:pt x="1130927" y="2211378"/>
                </a:cubicBezTo>
                <a:cubicBezTo>
                  <a:pt x="1121863" y="2204446"/>
                  <a:pt x="1122396" y="2178852"/>
                  <a:pt x="1117775" y="2167832"/>
                </a:cubicBezTo>
                <a:cubicBezTo>
                  <a:pt x="1110843" y="2151303"/>
                  <a:pt x="1104089" y="2145793"/>
                  <a:pt x="1098579" y="2124643"/>
                </a:cubicBezTo>
                <a:lnTo>
                  <a:pt x="1098579" y="2118244"/>
                </a:lnTo>
                <a:lnTo>
                  <a:pt x="1100179" y="2118244"/>
                </a:lnTo>
                <a:cubicBezTo>
                  <a:pt x="1088626" y="2090696"/>
                  <a:pt x="1049525" y="2071322"/>
                  <a:pt x="1021976" y="2058525"/>
                </a:cubicBezTo>
                <a:cubicBezTo>
                  <a:pt x="1015755" y="2055860"/>
                  <a:pt x="1018066" y="2045551"/>
                  <a:pt x="1015755" y="2038264"/>
                </a:cubicBezTo>
                <a:cubicBezTo>
                  <a:pt x="1005091" y="2006094"/>
                  <a:pt x="983585" y="1995074"/>
                  <a:pt x="987495" y="1957394"/>
                </a:cubicBezTo>
                <a:cubicBezTo>
                  <a:pt x="971499" y="1954728"/>
                  <a:pt x="954614" y="1913849"/>
                  <a:pt x="941462" y="1886656"/>
                </a:cubicBezTo>
                <a:cubicBezTo>
                  <a:pt x="937729" y="1878658"/>
                  <a:pt x="944483" y="1872793"/>
                  <a:pt x="949104" y="1869238"/>
                </a:cubicBezTo>
                <a:cubicBezTo>
                  <a:pt x="940751" y="1848976"/>
                  <a:pt x="948749" y="1815206"/>
                  <a:pt x="941462" y="1792101"/>
                </a:cubicBezTo>
                <a:cubicBezTo>
                  <a:pt x="934352" y="1769884"/>
                  <a:pt x="954436" y="1717630"/>
                  <a:pt x="954436" y="1689192"/>
                </a:cubicBezTo>
                <a:cubicBezTo>
                  <a:pt x="954436" y="1668931"/>
                  <a:pt x="935241" y="1660755"/>
                  <a:pt x="935241" y="1640493"/>
                </a:cubicBezTo>
                <a:cubicBezTo>
                  <a:pt x="935241" y="1634983"/>
                  <a:pt x="943772" y="1634095"/>
                  <a:pt x="946794" y="1634095"/>
                </a:cubicBezTo>
                <a:cubicBezTo>
                  <a:pt x="958347" y="1634095"/>
                  <a:pt x="965101" y="1641382"/>
                  <a:pt x="969011" y="1649735"/>
                </a:cubicBezTo>
                <a:cubicBezTo>
                  <a:pt x="972743" y="1644048"/>
                  <a:pt x="979853" y="1633028"/>
                  <a:pt x="979853" y="1624852"/>
                </a:cubicBezTo>
                <a:cubicBezTo>
                  <a:pt x="979853" y="1615788"/>
                  <a:pt x="972921" y="1612944"/>
                  <a:pt x="969899" y="1603702"/>
                </a:cubicBezTo>
                <a:lnTo>
                  <a:pt x="969899" y="1603702"/>
                </a:lnTo>
                <a:lnTo>
                  <a:pt x="969899" y="1603702"/>
                </a:lnTo>
                <a:cubicBezTo>
                  <a:pt x="966878" y="1601925"/>
                  <a:pt x="962968" y="1599970"/>
                  <a:pt x="961546" y="1598192"/>
                </a:cubicBezTo>
                <a:cubicBezTo>
                  <a:pt x="953903" y="1588950"/>
                  <a:pt x="934708" y="1587173"/>
                  <a:pt x="932397" y="1577930"/>
                </a:cubicBezTo>
                <a:cubicBezTo>
                  <a:pt x="926354" y="1554114"/>
                  <a:pt x="899516" y="1566022"/>
                  <a:pt x="895606" y="1547715"/>
                </a:cubicBezTo>
                <a:cubicBezTo>
                  <a:pt x="869479" y="1547715"/>
                  <a:pt x="868057" y="1522833"/>
                  <a:pt x="862547" y="1501860"/>
                </a:cubicBezTo>
                <a:cubicBezTo>
                  <a:pt x="861837" y="1499016"/>
                  <a:pt x="841930" y="1484442"/>
                  <a:pt x="841930" y="1484442"/>
                </a:cubicBezTo>
                <a:cubicBezTo>
                  <a:pt x="832688" y="1477155"/>
                  <a:pt x="841219" y="1465069"/>
                  <a:pt x="834288" y="1456893"/>
                </a:cubicBezTo>
                <a:cubicBezTo>
                  <a:pt x="829667" y="1451383"/>
                  <a:pt x="823624" y="1451383"/>
                  <a:pt x="817403" y="1449606"/>
                </a:cubicBezTo>
                <a:cubicBezTo>
                  <a:pt x="806739" y="1445873"/>
                  <a:pt x="809760" y="1421168"/>
                  <a:pt x="809760" y="1409082"/>
                </a:cubicBezTo>
                <a:cubicBezTo>
                  <a:pt x="809760" y="1403572"/>
                  <a:pt x="805139" y="1400906"/>
                  <a:pt x="805139" y="1396285"/>
                </a:cubicBezTo>
                <a:cubicBezTo>
                  <a:pt x="805139" y="1389887"/>
                  <a:pt x="815803" y="1388110"/>
                  <a:pt x="815803" y="1377979"/>
                </a:cubicBezTo>
                <a:cubicBezTo>
                  <a:pt x="815803" y="1360383"/>
                  <a:pt x="804961" y="1354873"/>
                  <a:pt x="797852" y="1347941"/>
                </a:cubicBezTo>
                <a:cubicBezTo>
                  <a:pt x="804961" y="1355051"/>
                  <a:pt x="815803" y="1360383"/>
                  <a:pt x="815803" y="1377979"/>
                </a:cubicBezTo>
                <a:cubicBezTo>
                  <a:pt x="815803" y="1388110"/>
                  <a:pt x="805139" y="1389887"/>
                  <a:pt x="805139" y="1396285"/>
                </a:cubicBezTo>
                <a:cubicBezTo>
                  <a:pt x="801229" y="1396285"/>
                  <a:pt x="801229" y="1397174"/>
                  <a:pt x="797496" y="1397174"/>
                </a:cubicBezTo>
                <a:cubicBezTo>
                  <a:pt x="784522" y="1397174"/>
                  <a:pt x="765327" y="1379756"/>
                  <a:pt x="765327" y="1369625"/>
                </a:cubicBezTo>
                <a:lnTo>
                  <a:pt x="765327" y="1355762"/>
                </a:lnTo>
                <a:cubicBezTo>
                  <a:pt x="765327" y="1341898"/>
                  <a:pt x="756084" y="1341898"/>
                  <a:pt x="742221" y="1341898"/>
                </a:cubicBezTo>
                <a:cubicBezTo>
                  <a:pt x="731557" y="1341898"/>
                  <a:pt x="728535" y="1333723"/>
                  <a:pt x="728535" y="1328035"/>
                </a:cubicBezTo>
                <a:cubicBezTo>
                  <a:pt x="728535" y="1320748"/>
                  <a:pt x="740088" y="1319859"/>
                  <a:pt x="740088" y="1312394"/>
                </a:cubicBezTo>
                <a:lnTo>
                  <a:pt x="740088" y="1300486"/>
                </a:lnTo>
                <a:cubicBezTo>
                  <a:pt x="725514" y="1301375"/>
                  <a:pt x="729424" y="1312394"/>
                  <a:pt x="719293" y="1312394"/>
                </a:cubicBezTo>
                <a:cubicBezTo>
                  <a:pt x="716272" y="1312394"/>
                  <a:pt x="707740" y="1304041"/>
                  <a:pt x="707740" y="1298531"/>
                </a:cubicBezTo>
                <a:cubicBezTo>
                  <a:pt x="707740" y="1287512"/>
                  <a:pt x="713072" y="1283779"/>
                  <a:pt x="715383" y="1279158"/>
                </a:cubicBezTo>
                <a:cubicBezTo>
                  <a:pt x="711473" y="1274537"/>
                  <a:pt x="704541" y="1266361"/>
                  <a:pt x="701520" y="1272760"/>
                </a:cubicBezTo>
                <a:cubicBezTo>
                  <a:pt x="689967" y="1272760"/>
                  <a:pt x="684635" y="1266361"/>
                  <a:pt x="678414" y="1259074"/>
                </a:cubicBezTo>
                <a:cubicBezTo>
                  <a:pt x="676104" y="1266361"/>
                  <a:pt x="673082" y="1275603"/>
                  <a:pt x="666861" y="1275603"/>
                </a:cubicBezTo>
                <a:cubicBezTo>
                  <a:pt x="650688" y="1275603"/>
                  <a:pt x="640023" y="1248943"/>
                  <a:pt x="630781" y="1240767"/>
                </a:cubicBezTo>
                <a:cubicBezTo>
                  <a:pt x="610875" y="1223171"/>
                  <a:pt x="584748" y="1224238"/>
                  <a:pt x="561820" y="1208597"/>
                </a:cubicBezTo>
                <a:lnTo>
                  <a:pt x="519519" y="1208597"/>
                </a:lnTo>
                <a:cubicBezTo>
                  <a:pt x="494281" y="1198466"/>
                  <a:pt x="460511" y="1194912"/>
                  <a:pt x="447536" y="1162564"/>
                </a:cubicBezTo>
                <a:cubicBezTo>
                  <a:pt x="438294" y="1167185"/>
                  <a:pt x="423009" y="1171628"/>
                  <a:pt x="416077" y="1176427"/>
                </a:cubicBezTo>
                <a:cubicBezTo>
                  <a:pt x="418388" y="1183003"/>
                  <a:pt x="419810" y="1185670"/>
                  <a:pt x="423720" y="1189402"/>
                </a:cubicBezTo>
                <a:cubicBezTo>
                  <a:pt x="413767" y="1207709"/>
                  <a:pt x="364712" y="1240945"/>
                  <a:pt x="347116" y="1240945"/>
                </a:cubicBezTo>
                <a:cubicBezTo>
                  <a:pt x="344095" y="1240945"/>
                  <a:pt x="339474" y="1238101"/>
                  <a:pt x="339474" y="1234369"/>
                </a:cubicBezTo>
                <a:cubicBezTo>
                  <a:pt x="339474" y="1228859"/>
                  <a:pt x="344095" y="1227970"/>
                  <a:pt x="345517" y="1227082"/>
                </a:cubicBezTo>
                <a:cubicBezTo>
                  <a:pt x="341784" y="1220683"/>
                  <a:pt x="344806" y="1220683"/>
                  <a:pt x="344806" y="1216062"/>
                </a:cubicBezTo>
                <a:cubicBezTo>
                  <a:pt x="344806" y="1195978"/>
                  <a:pt x="356358" y="1180160"/>
                  <a:pt x="378575" y="1171984"/>
                </a:cubicBezTo>
                <a:cubicBezTo>
                  <a:pt x="378575" y="1169318"/>
                  <a:pt x="379286" y="1165585"/>
                  <a:pt x="379286" y="1162919"/>
                </a:cubicBezTo>
                <a:lnTo>
                  <a:pt x="370044" y="1162919"/>
                </a:lnTo>
                <a:cubicBezTo>
                  <a:pt x="351560" y="1162919"/>
                  <a:pt x="301083" y="1213574"/>
                  <a:pt x="301083" y="1243789"/>
                </a:cubicBezTo>
                <a:lnTo>
                  <a:pt x="301083" y="1257474"/>
                </a:lnTo>
                <a:cubicBezTo>
                  <a:pt x="301083" y="1278625"/>
                  <a:pt x="284198" y="1285912"/>
                  <a:pt x="266602" y="1294265"/>
                </a:cubicBezTo>
                <a:cubicBezTo>
                  <a:pt x="256649" y="1298887"/>
                  <a:pt x="253628" y="1307951"/>
                  <a:pt x="247407" y="1317193"/>
                </a:cubicBezTo>
                <a:cubicBezTo>
                  <a:pt x="235854" y="1334611"/>
                  <a:pt x="209905" y="1343853"/>
                  <a:pt x="197463" y="1358606"/>
                </a:cubicBezTo>
                <a:cubicBezTo>
                  <a:pt x="185911" y="1372291"/>
                  <a:pt x="158362" y="1382422"/>
                  <a:pt x="136145" y="1386154"/>
                </a:cubicBezTo>
                <a:cubicBezTo>
                  <a:pt x="108596" y="1391664"/>
                  <a:pt x="93133" y="1430233"/>
                  <a:pt x="60963" y="1419213"/>
                </a:cubicBezTo>
                <a:cubicBezTo>
                  <a:pt x="70028" y="1401795"/>
                  <a:pt x="84780" y="1409082"/>
                  <a:pt x="97754" y="1399840"/>
                </a:cubicBezTo>
                <a:cubicBezTo>
                  <a:pt x="106996" y="1393442"/>
                  <a:pt x="113928" y="1375135"/>
                  <a:pt x="122282" y="1369625"/>
                </a:cubicBezTo>
                <a:cubicBezTo>
                  <a:pt x="135256" y="1360383"/>
                  <a:pt x="149831" y="1369625"/>
                  <a:pt x="159073" y="1355762"/>
                </a:cubicBezTo>
                <a:cubicBezTo>
                  <a:pt x="172047" y="1335500"/>
                  <a:pt x="201907" y="1320037"/>
                  <a:pt x="220391" y="1305285"/>
                </a:cubicBezTo>
                <a:cubicBezTo>
                  <a:pt x="237987" y="1291600"/>
                  <a:pt x="237987" y="1263873"/>
                  <a:pt x="256471" y="1250187"/>
                </a:cubicBezTo>
                <a:lnTo>
                  <a:pt x="245274" y="1250187"/>
                </a:lnTo>
                <a:cubicBezTo>
                  <a:pt x="233721" y="1255519"/>
                  <a:pt x="228389" y="1262095"/>
                  <a:pt x="217014" y="1262095"/>
                </a:cubicBezTo>
                <a:cubicBezTo>
                  <a:pt x="207772" y="1262095"/>
                  <a:pt x="203862" y="1257652"/>
                  <a:pt x="196219" y="1254808"/>
                </a:cubicBezTo>
                <a:cubicBezTo>
                  <a:pt x="193909" y="1262095"/>
                  <a:pt x="191598" y="1264939"/>
                  <a:pt x="190887" y="1271338"/>
                </a:cubicBezTo>
                <a:cubicBezTo>
                  <a:pt x="172403" y="1262984"/>
                  <a:pt x="167071" y="1257474"/>
                  <a:pt x="153918" y="1245566"/>
                </a:cubicBezTo>
                <a:cubicBezTo>
                  <a:pt x="152497" y="1251076"/>
                  <a:pt x="153207" y="1255519"/>
                  <a:pt x="153207" y="1259429"/>
                </a:cubicBezTo>
                <a:lnTo>
                  <a:pt x="144143" y="1259429"/>
                </a:lnTo>
                <a:cubicBezTo>
                  <a:pt x="139522" y="1259429"/>
                  <a:pt x="135612" y="1266717"/>
                  <a:pt x="132590" y="1266717"/>
                </a:cubicBezTo>
                <a:cubicBezTo>
                  <a:pt x="127969" y="1266717"/>
                  <a:pt x="124948" y="1251076"/>
                  <a:pt x="124948" y="1243789"/>
                </a:cubicBezTo>
                <a:lnTo>
                  <a:pt x="124948" y="1225304"/>
                </a:lnTo>
                <a:cubicBezTo>
                  <a:pt x="124948" y="1222638"/>
                  <a:pt x="125659" y="1211619"/>
                  <a:pt x="118727" y="1211619"/>
                </a:cubicBezTo>
                <a:cubicBezTo>
                  <a:pt x="112684" y="1211619"/>
                  <a:pt x="106463" y="1227259"/>
                  <a:pt x="103442" y="1227259"/>
                </a:cubicBezTo>
                <a:cubicBezTo>
                  <a:pt x="93489" y="1227259"/>
                  <a:pt x="57408" y="1193312"/>
                  <a:pt x="52076" y="1184959"/>
                </a:cubicBezTo>
                <a:cubicBezTo>
                  <a:pt x="55986" y="1184959"/>
                  <a:pt x="59719" y="1182115"/>
                  <a:pt x="63629" y="1182115"/>
                </a:cubicBezTo>
                <a:cubicBezTo>
                  <a:pt x="57586" y="1161853"/>
                  <a:pt x="33059" y="1157410"/>
                  <a:pt x="33059" y="1142658"/>
                </a:cubicBezTo>
                <a:cubicBezTo>
                  <a:pt x="33059" y="1115109"/>
                  <a:pt x="74471" y="1092181"/>
                  <a:pt x="90467" y="1092181"/>
                </a:cubicBezTo>
                <a:cubicBezTo>
                  <a:pt x="97399" y="1092181"/>
                  <a:pt x="149475" y="1067298"/>
                  <a:pt x="149475" y="1055390"/>
                </a:cubicBezTo>
                <a:cubicBezTo>
                  <a:pt x="149475" y="1048991"/>
                  <a:pt x="137211" y="1036017"/>
                  <a:pt x="136500" y="1033351"/>
                </a:cubicBezTo>
                <a:cubicBezTo>
                  <a:pt x="144321" y="1027841"/>
                  <a:pt x="142721" y="1028730"/>
                  <a:pt x="148053" y="1032462"/>
                </a:cubicBezTo>
                <a:lnTo>
                  <a:pt x="148053" y="1018599"/>
                </a:lnTo>
                <a:cubicBezTo>
                  <a:pt x="141122" y="1017710"/>
                  <a:pt x="141122" y="1018599"/>
                  <a:pt x="136500" y="1018599"/>
                </a:cubicBezTo>
                <a:cubicBezTo>
                  <a:pt x="124237" y="1018599"/>
                  <a:pt x="119616" y="1034239"/>
                  <a:pt x="103619" y="1034239"/>
                </a:cubicBezTo>
                <a:cubicBezTo>
                  <a:pt x="88157" y="1034239"/>
                  <a:pt x="82824" y="1024997"/>
                  <a:pt x="71272" y="1027841"/>
                </a:cubicBezTo>
                <a:lnTo>
                  <a:pt x="30570" y="1027841"/>
                </a:lnTo>
                <a:cubicBezTo>
                  <a:pt x="29859" y="1014155"/>
                  <a:pt x="20617" y="1010423"/>
                  <a:pt x="20617" y="1002069"/>
                </a:cubicBezTo>
                <a:cubicBezTo>
                  <a:pt x="20617" y="999403"/>
                  <a:pt x="22039" y="995671"/>
                  <a:pt x="22928" y="992827"/>
                </a:cubicBezTo>
                <a:cubicBezTo>
                  <a:pt x="10664" y="991938"/>
                  <a:pt x="3732" y="986429"/>
                  <a:pt x="0" y="977186"/>
                </a:cubicBezTo>
                <a:cubicBezTo>
                  <a:pt x="19195" y="963501"/>
                  <a:pt x="50654" y="951593"/>
                  <a:pt x="68961" y="936841"/>
                </a:cubicBezTo>
                <a:lnTo>
                  <a:pt x="82647" y="936841"/>
                </a:lnTo>
                <a:cubicBezTo>
                  <a:pt x="82647" y="966345"/>
                  <a:pt x="94910" y="957991"/>
                  <a:pt x="111084" y="957991"/>
                </a:cubicBezTo>
                <a:cubicBezTo>
                  <a:pt x="121748" y="957991"/>
                  <a:pt x="123348" y="960835"/>
                  <a:pt x="132590" y="957991"/>
                </a:cubicBezTo>
                <a:cubicBezTo>
                  <a:pt x="124948" y="928487"/>
                  <a:pt x="108951" y="926710"/>
                  <a:pt x="86557" y="913735"/>
                </a:cubicBezTo>
                <a:cubicBezTo>
                  <a:pt x="80514" y="910180"/>
                  <a:pt x="71272" y="882631"/>
                  <a:pt x="63629" y="877122"/>
                </a:cubicBezTo>
                <a:cubicBezTo>
                  <a:pt x="54387" y="870546"/>
                  <a:pt x="23106" y="863258"/>
                  <a:pt x="23106" y="856860"/>
                </a:cubicBezTo>
                <a:cubicBezTo>
                  <a:pt x="23106" y="856860"/>
                  <a:pt x="33770" y="833932"/>
                  <a:pt x="34481" y="831088"/>
                </a:cubicBezTo>
                <a:lnTo>
                  <a:pt x="76604" y="831088"/>
                </a:lnTo>
                <a:cubicBezTo>
                  <a:pt x="99532" y="794297"/>
                  <a:pt x="134190" y="759461"/>
                  <a:pt x="174713" y="743821"/>
                </a:cubicBezTo>
                <a:cubicBezTo>
                  <a:pt x="185378" y="740266"/>
                  <a:pt x="192309" y="746664"/>
                  <a:pt x="202973" y="742043"/>
                </a:cubicBezTo>
                <a:cubicBezTo>
                  <a:pt x="215237" y="736533"/>
                  <a:pt x="222880" y="716272"/>
                  <a:pt x="235854" y="716272"/>
                </a:cubicBezTo>
                <a:cubicBezTo>
                  <a:pt x="245807" y="716272"/>
                  <a:pt x="249718" y="726402"/>
                  <a:pt x="259671" y="730135"/>
                </a:cubicBezTo>
                <a:cubicBezTo>
                  <a:pt x="255938" y="735645"/>
                  <a:pt x="255050" y="737422"/>
                  <a:pt x="252739" y="742043"/>
                </a:cubicBezTo>
                <a:cubicBezTo>
                  <a:pt x="260382" y="743821"/>
                  <a:pt x="268024" y="737422"/>
                  <a:pt x="271934" y="730135"/>
                </a:cubicBezTo>
                <a:cubicBezTo>
                  <a:pt x="280288" y="733867"/>
                  <a:pt x="282598" y="736533"/>
                  <a:pt x="289530" y="739377"/>
                </a:cubicBezTo>
                <a:lnTo>
                  <a:pt x="327921" y="739377"/>
                </a:lnTo>
                <a:cubicBezTo>
                  <a:pt x="337163" y="746664"/>
                  <a:pt x="340185" y="751285"/>
                  <a:pt x="350849" y="757684"/>
                </a:cubicBezTo>
                <a:lnTo>
                  <a:pt x="409857" y="757684"/>
                </a:lnTo>
                <a:cubicBezTo>
                  <a:pt x="425142" y="775991"/>
                  <a:pt x="472775" y="780612"/>
                  <a:pt x="496414" y="780612"/>
                </a:cubicBezTo>
                <a:cubicBezTo>
                  <a:pt x="510277" y="780612"/>
                  <a:pt x="518630" y="774213"/>
                  <a:pt x="532494" y="774213"/>
                </a:cubicBezTo>
                <a:cubicBezTo>
                  <a:pt x="554711" y="774213"/>
                  <a:pt x="561642" y="785233"/>
                  <a:pt x="580838" y="792520"/>
                </a:cubicBezTo>
                <a:lnTo>
                  <a:pt x="580838" y="791631"/>
                </a:lnTo>
                <a:cubicBezTo>
                  <a:pt x="588480" y="793586"/>
                  <a:pt x="584570" y="795364"/>
                  <a:pt x="589902" y="791631"/>
                </a:cubicBezTo>
                <a:cubicBezTo>
                  <a:pt x="589902" y="794475"/>
                  <a:pt x="599322" y="802651"/>
                  <a:pt x="600744" y="803539"/>
                </a:cubicBezTo>
                <a:cubicBezTo>
                  <a:pt x="632203" y="826467"/>
                  <a:pt x="666684" y="831088"/>
                  <a:pt x="685879" y="831088"/>
                </a:cubicBezTo>
                <a:cubicBezTo>
                  <a:pt x="692811" y="831088"/>
                  <a:pt x="658152" y="809405"/>
                  <a:pt x="708096" y="807094"/>
                </a:cubicBezTo>
                <a:cubicBezTo>
                  <a:pt x="715383" y="806916"/>
                  <a:pt x="711828" y="778123"/>
                  <a:pt x="731912" y="800696"/>
                </a:cubicBezTo>
                <a:cubicBezTo>
                  <a:pt x="738666" y="808161"/>
                  <a:pt x="758750" y="790565"/>
                  <a:pt x="767104" y="788610"/>
                </a:cubicBezTo>
                <a:cubicBezTo>
                  <a:pt x="788610" y="778657"/>
                  <a:pt x="796963" y="776702"/>
                  <a:pt x="820780" y="770303"/>
                </a:cubicBezTo>
                <a:cubicBezTo>
                  <a:pt x="823090" y="777590"/>
                  <a:pt x="828422" y="783100"/>
                  <a:pt x="834643" y="783100"/>
                </a:cubicBezTo>
                <a:cubicBezTo>
                  <a:pt x="850639" y="783100"/>
                  <a:pt x="845307" y="756617"/>
                  <a:pt x="860770" y="756617"/>
                </a:cubicBezTo>
                <a:cubicBezTo>
                  <a:pt x="865391" y="756617"/>
                  <a:pt x="886008" y="797852"/>
                  <a:pt x="900583" y="797852"/>
                </a:cubicBezTo>
                <a:cubicBezTo>
                  <a:pt x="915868" y="797852"/>
                  <a:pt x="915868" y="777590"/>
                  <a:pt x="930442" y="773858"/>
                </a:cubicBezTo>
                <a:cubicBezTo>
                  <a:pt x="931864" y="781145"/>
                  <a:pt x="940395" y="798741"/>
                  <a:pt x="948927" y="798741"/>
                </a:cubicBezTo>
                <a:cubicBezTo>
                  <a:pt x="961190" y="798741"/>
                  <a:pt x="967411" y="786832"/>
                  <a:pt x="981808" y="786832"/>
                </a:cubicBezTo>
                <a:cubicBezTo>
                  <a:pt x="1028552" y="786832"/>
                  <a:pt x="1051657" y="832510"/>
                  <a:pt x="1098402" y="828245"/>
                </a:cubicBezTo>
                <a:cubicBezTo>
                  <a:pt x="1142302" y="824157"/>
                  <a:pt x="1138392" y="818469"/>
                  <a:pt x="1159720" y="854016"/>
                </a:cubicBezTo>
                <a:cubicBezTo>
                  <a:pt x="1155099" y="859526"/>
                  <a:pt x="1131638" y="856149"/>
                  <a:pt x="1131638" y="864325"/>
                </a:cubicBezTo>
                <a:cubicBezTo>
                  <a:pt x="1131638" y="867169"/>
                  <a:pt x="1131638" y="880499"/>
                  <a:pt x="1162031" y="878721"/>
                </a:cubicBezTo>
                <a:cubicBezTo>
                  <a:pt x="1178916" y="877833"/>
                  <a:pt x="1188869" y="870368"/>
                  <a:pt x="1204154" y="870368"/>
                </a:cubicBezTo>
                <a:lnTo>
                  <a:pt x="1253209" y="870368"/>
                </a:lnTo>
                <a:lnTo>
                  <a:pt x="1264762" y="876944"/>
                </a:lnTo>
                <a:cubicBezTo>
                  <a:pt x="1277736" y="884231"/>
                  <a:pt x="1280935" y="907159"/>
                  <a:pt x="1296221" y="907159"/>
                </a:cubicBezTo>
                <a:cubicBezTo>
                  <a:pt x="1299953" y="907159"/>
                  <a:pt x="1291600" y="886008"/>
                  <a:pt x="1291600" y="879610"/>
                </a:cubicBezTo>
                <a:cubicBezTo>
                  <a:pt x="1291600" y="848329"/>
                  <a:pt x="1330701" y="873034"/>
                  <a:pt x="1327680" y="842819"/>
                </a:cubicBezTo>
                <a:cubicBezTo>
                  <a:pt x="1318438" y="850106"/>
                  <a:pt x="1298354" y="857393"/>
                  <a:pt x="1286090" y="857393"/>
                </a:cubicBezTo>
                <a:cubicBezTo>
                  <a:pt x="1279869" y="857393"/>
                  <a:pt x="1276314" y="853838"/>
                  <a:pt x="1276314" y="847440"/>
                </a:cubicBezTo>
                <a:cubicBezTo>
                  <a:pt x="1276314" y="827178"/>
                  <a:pt x="1322348" y="826289"/>
                  <a:pt x="1336211" y="821846"/>
                </a:cubicBezTo>
                <a:cubicBezTo>
                  <a:pt x="1346164" y="859526"/>
                  <a:pt x="1394508" y="876944"/>
                  <a:pt x="1435920" y="876944"/>
                </a:cubicBezTo>
                <a:cubicBezTo>
                  <a:pt x="1479643" y="876944"/>
                  <a:pt x="1488174" y="874989"/>
                  <a:pt x="1501149" y="876944"/>
                </a:cubicBezTo>
                <a:cubicBezTo>
                  <a:pt x="1501149" y="857571"/>
                  <a:pt x="1506481" y="847440"/>
                  <a:pt x="1520344" y="847440"/>
                </a:cubicBezTo>
                <a:cubicBezTo>
                  <a:pt x="1531897" y="847440"/>
                  <a:pt x="1552514" y="853838"/>
                  <a:pt x="1554825" y="858460"/>
                </a:cubicBezTo>
                <a:cubicBezTo>
                  <a:pt x="1560868" y="868590"/>
                  <a:pt x="1541139" y="898805"/>
                  <a:pt x="1566378" y="890630"/>
                </a:cubicBezTo>
                <a:cubicBezTo>
                  <a:pt x="1566378" y="845663"/>
                  <a:pt x="1617032" y="864147"/>
                  <a:pt x="1607079" y="826289"/>
                </a:cubicBezTo>
                <a:cubicBezTo>
                  <a:pt x="1600858" y="830022"/>
                  <a:pt x="1596415" y="831799"/>
                  <a:pt x="1590905" y="835532"/>
                </a:cubicBezTo>
                <a:cubicBezTo>
                  <a:pt x="1590905" y="835532"/>
                  <a:pt x="1597126" y="813493"/>
                  <a:pt x="1597126" y="807983"/>
                </a:cubicBezTo>
                <a:cubicBezTo>
                  <a:pt x="1597126" y="776879"/>
                  <a:pt x="1545050" y="795186"/>
                  <a:pt x="1545050" y="764793"/>
                </a:cubicBezTo>
                <a:cubicBezTo>
                  <a:pt x="1545050" y="751996"/>
                  <a:pt x="1555003" y="752885"/>
                  <a:pt x="1555003" y="743643"/>
                </a:cubicBezTo>
                <a:cubicBezTo>
                  <a:pt x="1555003" y="734401"/>
                  <a:pt x="1548960" y="729957"/>
                  <a:pt x="1548960" y="720715"/>
                </a:cubicBezTo>
                <a:cubicBezTo>
                  <a:pt x="1548960" y="706852"/>
                  <a:pt x="1561223" y="709695"/>
                  <a:pt x="1570466" y="706852"/>
                </a:cubicBezTo>
                <a:cubicBezTo>
                  <a:pt x="1569755" y="697609"/>
                  <a:pt x="1563534" y="686234"/>
                  <a:pt x="1578108" y="686590"/>
                </a:cubicBezTo>
                <a:cubicBezTo>
                  <a:pt x="1607968" y="687479"/>
                  <a:pt x="1624852" y="705785"/>
                  <a:pt x="1625563" y="734401"/>
                </a:cubicBezTo>
                <a:cubicBezTo>
                  <a:pt x="1625919" y="747908"/>
                  <a:pt x="1648669" y="747375"/>
                  <a:pt x="1648669" y="764793"/>
                </a:cubicBezTo>
                <a:cubicBezTo>
                  <a:pt x="1648669" y="776702"/>
                  <a:pt x="1634806" y="783100"/>
                  <a:pt x="1629474" y="786832"/>
                </a:cubicBezTo>
                <a:cubicBezTo>
                  <a:pt x="1638716" y="800696"/>
                  <a:pt x="1655601" y="791453"/>
                  <a:pt x="1667864" y="800696"/>
                </a:cubicBezTo>
                <a:cubicBezTo>
                  <a:pt x="1663954" y="804428"/>
                  <a:pt x="1662532" y="807094"/>
                  <a:pt x="1660222" y="811715"/>
                </a:cubicBezTo>
                <a:cubicBezTo>
                  <a:pt x="1676396" y="820957"/>
                  <a:pt x="1677818" y="831977"/>
                  <a:pt x="1677818" y="847618"/>
                </a:cubicBezTo>
                <a:cubicBezTo>
                  <a:pt x="1701456" y="847618"/>
                  <a:pt x="1686171" y="807983"/>
                  <a:pt x="1708388" y="807983"/>
                </a:cubicBezTo>
                <a:cubicBezTo>
                  <a:pt x="1714431" y="807983"/>
                  <a:pt x="1736826" y="833754"/>
                  <a:pt x="1736826" y="840153"/>
                </a:cubicBezTo>
                <a:cubicBezTo>
                  <a:pt x="1736826" y="853838"/>
                  <a:pt x="1723851" y="851172"/>
                  <a:pt x="1723851" y="863081"/>
                </a:cubicBezTo>
                <a:cubicBezTo>
                  <a:pt x="1723851" y="873212"/>
                  <a:pt x="1746601" y="916046"/>
                  <a:pt x="1763841" y="889563"/>
                </a:cubicBezTo>
                <a:cubicBezTo>
                  <a:pt x="1774861" y="872501"/>
                  <a:pt x="1772906" y="860237"/>
                  <a:pt x="1778949" y="844596"/>
                </a:cubicBezTo>
                <a:cubicBezTo>
                  <a:pt x="1782859" y="835354"/>
                  <a:pt x="1800455" y="835354"/>
                  <a:pt x="1800455" y="826289"/>
                </a:cubicBezTo>
                <a:cubicBezTo>
                  <a:pt x="1800455" y="818114"/>
                  <a:pt x="1788902" y="813493"/>
                  <a:pt x="1788902" y="801584"/>
                </a:cubicBezTo>
                <a:cubicBezTo>
                  <a:pt x="1788902" y="790565"/>
                  <a:pt x="1798855" y="783100"/>
                  <a:pt x="1808097" y="783100"/>
                </a:cubicBezTo>
                <a:cubicBezTo>
                  <a:pt x="1815029" y="783100"/>
                  <a:pt x="1820361" y="788610"/>
                  <a:pt x="1827293" y="789498"/>
                </a:cubicBezTo>
                <a:cubicBezTo>
                  <a:pt x="1858752" y="789498"/>
                  <a:pt x="1852709" y="812604"/>
                  <a:pt x="1877236" y="812604"/>
                </a:cubicBezTo>
                <a:cubicBezTo>
                  <a:pt x="1877236" y="828245"/>
                  <a:pt x="1880258" y="827178"/>
                  <a:pt x="1877236" y="835532"/>
                </a:cubicBezTo>
                <a:cubicBezTo>
                  <a:pt x="1853064" y="849395"/>
                  <a:pt x="1863373" y="864147"/>
                  <a:pt x="1863373" y="870368"/>
                </a:cubicBezTo>
                <a:cubicBezTo>
                  <a:pt x="1863373" y="876055"/>
                  <a:pt x="1880969" y="885120"/>
                  <a:pt x="1880969" y="893473"/>
                </a:cubicBezTo>
                <a:cubicBezTo>
                  <a:pt x="1880969" y="905382"/>
                  <a:pt x="1841511" y="945905"/>
                  <a:pt x="1836535" y="936663"/>
                </a:cubicBezTo>
                <a:cubicBezTo>
                  <a:pt x="1827115" y="919423"/>
                  <a:pt x="1823382" y="935774"/>
                  <a:pt x="1827293" y="941284"/>
                </a:cubicBezTo>
                <a:cubicBezTo>
                  <a:pt x="1813607" y="941284"/>
                  <a:pt x="1808808" y="948749"/>
                  <a:pt x="1802054" y="948749"/>
                </a:cubicBezTo>
                <a:cubicBezTo>
                  <a:pt x="1791390" y="948749"/>
                  <a:pt x="1785169" y="930264"/>
                  <a:pt x="1768285" y="930264"/>
                </a:cubicBezTo>
                <a:cubicBezTo>
                  <a:pt x="1762242" y="930264"/>
                  <a:pt x="1773794" y="946794"/>
                  <a:pt x="1773794" y="950348"/>
                </a:cubicBezTo>
                <a:cubicBezTo>
                  <a:pt x="1773794" y="961368"/>
                  <a:pt x="1751400" y="980741"/>
                  <a:pt x="1739314" y="980741"/>
                </a:cubicBezTo>
                <a:cubicBezTo>
                  <a:pt x="1724740" y="980741"/>
                  <a:pt x="1714786" y="967056"/>
                  <a:pt x="1704833" y="959591"/>
                </a:cubicBezTo>
                <a:lnTo>
                  <a:pt x="1690970" y="959591"/>
                </a:lnTo>
                <a:cubicBezTo>
                  <a:pt x="1702523" y="987140"/>
                  <a:pt x="1728472" y="982518"/>
                  <a:pt x="1754599" y="989806"/>
                </a:cubicBezTo>
                <a:lnTo>
                  <a:pt x="1754599" y="1003669"/>
                </a:lnTo>
                <a:cubicBezTo>
                  <a:pt x="1742335" y="1014689"/>
                  <a:pt x="1732382" y="1037616"/>
                  <a:pt x="1714075" y="1037616"/>
                </a:cubicBezTo>
                <a:lnTo>
                  <a:pt x="1697191" y="1037616"/>
                </a:lnTo>
                <a:cubicBezTo>
                  <a:pt x="1687948" y="1037616"/>
                  <a:pt x="1697724" y="1063210"/>
                  <a:pt x="1681728" y="1057167"/>
                </a:cubicBezTo>
                <a:cubicBezTo>
                  <a:pt x="1619343" y="1034239"/>
                  <a:pt x="1642626" y="1053079"/>
                  <a:pt x="1635694" y="1050236"/>
                </a:cubicBezTo>
                <a:cubicBezTo>
                  <a:pt x="1646358" y="1057523"/>
                  <a:pt x="1675685" y="1058589"/>
                  <a:pt x="1675685" y="1072452"/>
                </a:cubicBezTo>
                <a:cubicBezTo>
                  <a:pt x="1675685" y="1094491"/>
                  <a:pt x="1652579" y="1085427"/>
                  <a:pt x="1639604" y="1090759"/>
                </a:cubicBezTo>
                <a:cubicBezTo>
                  <a:pt x="1633384" y="1093603"/>
                  <a:pt x="1620409" y="1129328"/>
                  <a:pt x="1614366" y="1136615"/>
                </a:cubicBezTo>
                <a:cubicBezTo>
                  <a:pt x="1596770" y="1157765"/>
                  <a:pt x="1587528" y="1179804"/>
                  <a:pt x="1587528" y="1216595"/>
                </a:cubicBezTo>
                <a:cubicBezTo>
                  <a:pt x="1587528" y="1243256"/>
                  <a:pt x="1590550" y="1246988"/>
                  <a:pt x="1587528" y="1258008"/>
                </a:cubicBezTo>
                <a:cubicBezTo>
                  <a:pt x="1595171" y="1256230"/>
                  <a:pt x="1599081" y="1248765"/>
                  <a:pt x="1606724" y="1248765"/>
                </a:cubicBezTo>
                <a:cubicBezTo>
                  <a:pt x="1623608" y="1248765"/>
                  <a:pt x="1635872" y="1300131"/>
                  <a:pt x="1635872" y="1322170"/>
                </a:cubicBezTo>
                <a:cubicBezTo>
                  <a:pt x="1647425" y="1322170"/>
                  <a:pt x="1652757" y="1308484"/>
                  <a:pt x="1664310" y="1308484"/>
                </a:cubicBezTo>
                <a:cubicBezTo>
                  <a:pt x="1674974" y="1308484"/>
                  <a:pt x="1692747" y="1324125"/>
                  <a:pt x="1698790" y="1326791"/>
                </a:cubicBezTo>
                <a:cubicBezTo>
                  <a:pt x="1732560" y="1342432"/>
                  <a:pt x="1764730" y="1357184"/>
                  <a:pt x="1793167" y="1381889"/>
                </a:cubicBezTo>
                <a:lnTo>
                  <a:pt x="1842933" y="1381889"/>
                </a:lnTo>
                <a:cubicBezTo>
                  <a:pt x="1864439" y="1398418"/>
                  <a:pt x="1859818" y="1421346"/>
                  <a:pt x="1859818" y="1450672"/>
                </a:cubicBezTo>
                <a:cubicBezTo>
                  <a:pt x="1859818" y="1477332"/>
                  <a:pt x="1886834" y="1505948"/>
                  <a:pt x="1905851" y="1524254"/>
                </a:cubicBezTo>
                <a:cubicBezTo>
                  <a:pt x="1912961" y="1531186"/>
                  <a:pt x="1919715" y="1513235"/>
                  <a:pt x="1928957" y="1513235"/>
                </a:cubicBezTo>
                <a:cubicBezTo>
                  <a:pt x="1929668" y="1503282"/>
                  <a:pt x="1939621" y="1496706"/>
                  <a:pt x="1942820" y="1491196"/>
                </a:cubicBezTo>
                <a:cubicBezTo>
                  <a:pt x="1932156" y="1475555"/>
                  <a:pt x="1942643" y="1425612"/>
                  <a:pt x="1915982" y="1409438"/>
                </a:cubicBezTo>
                <a:cubicBezTo>
                  <a:pt x="1931268" y="1405705"/>
                  <a:pt x="1977301" y="1364471"/>
                  <a:pt x="1977301" y="1347941"/>
                </a:cubicBezTo>
                <a:cubicBezTo>
                  <a:pt x="1977301" y="1287334"/>
                  <a:pt x="1950641" y="1275426"/>
                  <a:pt x="1933045" y="1239701"/>
                </a:cubicBezTo>
                <a:cubicBezTo>
                  <a:pt x="1942998" y="1235080"/>
                  <a:pt x="1964682" y="1228148"/>
                  <a:pt x="1962016" y="1200955"/>
                </a:cubicBezTo>
                <a:cubicBezTo>
                  <a:pt x="1960594" y="1187269"/>
                  <a:pt x="1936955" y="1167007"/>
                  <a:pt x="1946553" y="1159542"/>
                </a:cubicBezTo>
                <a:cubicBezTo>
                  <a:pt x="1971258" y="1140880"/>
                  <a:pt x="1944242" y="1127372"/>
                  <a:pt x="1944242" y="1118130"/>
                </a:cubicBezTo>
                <a:cubicBezTo>
                  <a:pt x="1944242" y="1101601"/>
                  <a:pt x="1955795" y="1095202"/>
                  <a:pt x="1967170" y="1095202"/>
                </a:cubicBezTo>
                <a:cubicBezTo>
                  <a:pt x="1988676" y="1095202"/>
                  <a:pt x="2002361" y="1110843"/>
                  <a:pt x="2024756" y="1110843"/>
                </a:cubicBezTo>
                <a:cubicBezTo>
                  <a:pt x="2036309" y="1110843"/>
                  <a:pt x="2036309" y="1101779"/>
                  <a:pt x="2046262" y="1101779"/>
                </a:cubicBezTo>
                <a:cubicBezTo>
                  <a:pt x="2067768" y="1101779"/>
                  <a:pt x="2072389" y="1133060"/>
                  <a:pt x="2093717" y="1136615"/>
                </a:cubicBezTo>
                <a:cubicBezTo>
                  <a:pt x="2093717" y="1170562"/>
                  <a:pt x="2135129" y="1152255"/>
                  <a:pt x="2138329" y="1178027"/>
                </a:cubicBezTo>
                <a:cubicBezTo>
                  <a:pt x="2140639" y="1197222"/>
                  <a:pt x="2145971" y="1242367"/>
                  <a:pt x="2158946" y="1242367"/>
                </a:cubicBezTo>
                <a:cubicBezTo>
                  <a:pt x="2168188" y="1242367"/>
                  <a:pt x="2170499" y="1262451"/>
                  <a:pt x="2184184" y="1262451"/>
                </a:cubicBezTo>
                <a:cubicBezTo>
                  <a:pt x="2203380" y="1262451"/>
                  <a:pt x="2227907" y="1228504"/>
                  <a:pt x="2227907" y="1214640"/>
                </a:cubicBezTo>
                <a:cubicBezTo>
                  <a:pt x="2227907" y="1201843"/>
                  <a:pt x="2240171" y="1193490"/>
                  <a:pt x="2245503" y="1188869"/>
                </a:cubicBezTo>
                <a:cubicBezTo>
                  <a:pt x="2248524" y="1192601"/>
                  <a:pt x="2256167" y="1200777"/>
                  <a:pt x="2258477" y="1200777"/>
                </a:cubicBezTo>
                <a:cubicBezTo>
                  <a:pt x="2260788" y="1225482"/>
                  <a:pt x="2293313" y="1230459"/>
                  <a:pt x="2285315" y="1251254"/>
                </a:cubicBezTo>
                <a:cubicBezTo>
                  <a:pt x="2278739" y="1268139"/>
                  <a:pt x="2303622" y="1286978"/>
                  <a:pt x="2310554" y="1289822"/>
                </a:cubicBezTo>
                <a:cubicBezTo>
                  <a:pt x="2309132" y="1299064"/>
                  <a:pt x="2315886" y="1306351"/>
                  <a:pt x="2315886" y="1315594"/>
                </a:cubicBezTo>
                <a:cubicBezTo>
                  <a:pt x="2315886" y="1326613"/>
                  <a:pt x="2308243" y="1329457"/>
                  <a:pt x="2304333" y="1332123"/>
                </a:cubicBezTo>
                <a:cubicBezTo>
                  <a:pt x="2314286" y="1341365"/>
                  <a:pt x="2324239" y="1354162"/>
                  <a:pt x="2341124" y="1354162"/>
                </a:cubicBezTo>
                <a:lnTo>
                  <a:pt x="2341124" y="1357006"/>
                </a:lnTo>
                <a:cubicBezTo>
                  <a:pt x="2341124" y="1388110"/>
                  <a:pt x="2380226" y="1398240"/>
                  <a:pt x="2398710" y="1395574"/>
                </a:cubicBezTo>
                <a:cubicBezTo>
                  <a:pt x="2399421" y="1400196"/>
                  <a:pt x="2405997" y="1401440"/>
                  <a:pt x="2405287" y="1406061"/>
                </a:cubicBezTo>
                <a:cubicBezTo>
                  <a:pt x="2400666" y="1423479"/>
                  <a:pt x="2358009" y="1430588"/>
                  <a:pt x="2342724" y="1440719"/>
                </a:cubicBezTo>
                <a:cubicBezTo>
                  <a:pt x="2343435" y="1442496"/>
                  <a:pt x="2348056" y="1444274"/>
                  <a:pt x="2350367" y="1444274"/>
                </a:cubicBezTo>
                <a:cubicBezTo>
                  <a:pt x="2368673" y="1444274"/>
                  <a:pt x="2405464" y="1428633"/>
                  <a:pt x="2423060" y="1416725"/>
                </a:cubicBezTo>
                <a:lnTo>
                  <a:pt x="2423060" y="1427744"/>
                </a:lnTo>
                <a:cubicBezTo>
                  <a:pt x="2431947" y="1432543"/>
                  <a:pt x="2423060" y="1441608"/>
                  <a:pt x="2429281" y="1441608"/>
                </a:cubicBezTo>
                <a:cubicBezTo>
                  <a:pt x="2436212" y="1455293"/>
                  <a:pt x="2442255" y="1464535"/>
                  <a:pt x="2442255" y="1485686"/>
                </a:cubicBezTo>
                <a:cubicBezTo>
                  <a:pt x="2442255" y="1515012"/>
                  <a:pt x="2380403" y="1519100"/>
                  <a:pt x="2369384" y="1536163"/>
                </a:cubicBezTo>
                <a:cubicBezTo>
                  <a:pt x="2346634" y="1571354"/>
                  <a:pt x="2325661" y="1556424"/>
                  <a:pt x="2287271" y="1556424"/>
                </a:cubicBezTo>
                <a:cubicBezTo>
                  <a:pt x="2258122" y="1556424"/>
                  <a:pt x="2241237" y="1550026"/>
                  <a:pt x="2212089" y="1561046"/>
                </a:cubicBezTo>
                <a:cubicBezTo>
                  <a:pt x="2195915" y="1567444"/>
                  <a:pt x="2203557" y="1575798"/>
                  <a:pt x="2192893" y="1588594"/>
                </a:cubicBezTo>
                <a:cubicBezTo>
                  <a:pt x="2176008" y="1608856"/>
                  <a:pt x="2160012" y="1600680"/>
                  <a:pt x="2150059" y="1625386"/>
                </a:cubicBezTo>
                <a:cubicBezTo>
                  <a:pt x="2172987" y="1621653"/>
                  <a:pt x="2188450" y="1593216"/>
                  <a:pt x="2222042" y="1593216"/>
                </a:cubicBezTo>
                <a:cubicBezTo>
                  <a:pt x="2238038" y="1593216"/>
                  <a:pt x="2262032" y="1589483"/>
                  <a:pt x="2262032" y="1606901"/>
                </a:cubicBezTo>
                <a:cubicBezTo>
                  <a:pt x="2262032" y="1625208"/>
                  <a:pt x="2234483" y="1630007"/>
                  <a:pt x="2229862" y="1637294"/>
                </a:cubicBezTo>
                <a:cubicBezTo>
                  <a:pt x="2236794" y="1637294"/>
                  <a:pt x="2245147" y="1639960"/>
                  <a:pt x="2249058" y="1639960"/>
                </a:cubicBezTo>
                <a:cubicBezTo>
                  <a:pt x="2247458" y="1649202"/>
                  <a:pt x="2241415" y="1656489"/>
                  <a:pt x="2241415" y="1661999"/>
                </a:cubicBezTo>
                <a:cubicBezTo>
                  <a:pt x="2241415" y="1685105"/>
                  <a:pt x="2276606" y="1710698"/>
                  <a:pt x="2298823" y="1710698"/>
                </a:cubicBezTo>
                <a:cubicBezTo>
                  <a:pt x="2303445" y="1710698"/>
                  <a:pt x="2323351" y="1711587"/>
                  <a:pt x="2323351" y="1721540"/>
                </a:cubicBezTo>
                <a:cubicBezTo>
                  <a:pt x="2323351" y="1729005"/>
                  <a:pt x="2270919" y="1752999"/>
                  <a:pt x="2267009" y="1753888"/>
                </a:cubicBezTo>
                <a:cubicBezTo>
                  <a:pt x="2251724" y="1759398"/>
                  <a:pt x="2237505" y="1784103"/>
                  <a:pt x="2231284" y="1784103"/>
                </a:cubicBezTo>
                <a:cubicBezTo>
                  <a:pt x="2226663" y="1784103"/>
                  <a:pt x="2215999" y="1769351"/>
                  <a:pt x="2215999" y="1760997"/>
                </a:cubicBezTo>
                <a:cubicBezTo>
                  <a:pt x="2215999" y="1740913"/>
                  <a:pt x="2243548" y="1726161"/>
                  <a:pt x="2261144" y="1724384"/>
                </a:cubicBezTo>
                <a:cubicBezTo>
                  <a:pt x="2248880" y="1724384"/>
                  <a:pt x="2249591" y="1723495"/>
                  <a:pt x="2249591" y="1710698"/>
                </a:cubicBezTo>
                <a:cubicBezTo>
                  <a:pt x="2238038" y="1711587"/>
                  <a:pt x="2238038" y="1723495"/>
                  <a:pt x="2231106" y="1729005"/>
                </a:cubicBezTo>
                <a:cubicBezTo>
                  <a:pt x="2224175" y="1734515"/>
                  <a:pt x="2205157" y="1730782"/>
                  <a:pt x="2200536" y="1730782"/>
                </a:cubicBezTo>
                <a:cubicBezTo>
                  <a:pt x="2198225" y="1730782"/>
                  <a:pt x="2194315" y="1731671"/>
                  <a:pt x="2192893" y="1730782"/>
                </a:cubicBezTo>
                <a:lnTo>
                  <a:pt x="2192893" y="1733626"/>
                </a:lnTo>
                <a:lnTo>
                  <a:pt x="2193249" y="1735759"/>
                </a:lnTo>
                <a:cubicBezTo>
                  <a:pt x="2194315" y="1738247"/>
                  <a:pt x="2195382" y="1740736"/>
                  <a:pt x="2196803" y="1742868"/>
                </a:cubicBezTo>
                <a:cubicBezTo>
                  <a:pt x="2191471" y="1752999"/>
                  <a:pt x="2182940" y="1758509"/>
                  <a:pt x="2172276" y="1758509"/>
                </a:cubicBezTo>
                <a:cubicBezTo>
                  <a:pt x="2163034" y="1758509"/>
                  <a:pt x="2162323" y="1754066"/>
                  <a:pt x="2154680" y="1758509"/>
                </a:cubicBezTo>
                <a:cubicBezTo>
                  <a:pt x="2142417" y="1773261"/>
                  <a:pt x="2116290" y="1783392"/>
                  <a:pt x="2116290" y="1818228"/>
                </a:cubicBezTo>
                <a:cubicBezTo>
                  <a:pt x="2116290" y="1821072"/>
                  <a:pt x="2117000" y="1825515"/>
                  <a:pt x="2119311" y="1826581"/>
                </a:cubicBezTo>
                <a:cubicBezTo>
                  <a:pt x="2119311" y="1831203"/>
                  <a:pt x="2122333" y="1843111"/>
                  <a:pt x="2126954" y="1843111"/>
                </a:cubicBezTo>
                <a:cubicBezTo>
                  <a:pt x="2128553" y="1843111"/>
                  <a:pt x="2135485" y="1836890"/>
                  <a:pt x="2135485" y="1836890"/>
                </a:cubicBezTo>
                <a:lnTo>
                  <a:pt x="2135485" y="1843111"/>
                </a:lnTo>
                <a:cubicBezTo>
                  <a:pt x="2126243" y="1845955"/>
                  <a:pt x="2113268" y="1849509"/>
                  <a:pt x="2110247" y="1845955"/>
                </a:cubicBezTo>
                <a:cubicBezTo>
                  <a:pt x="2094961" y="1859640"/>
                  <a:pt x="2068834" y="1854130"/>
                  <a:pt x="2053549" y="1866216"/>
                </a:cubicBezTo>
                <a:lnTo>
                  <a:pt x="2061192" y="1866216"/>
                </a:lnTo>
                <a:cubicBezTo>
                  <a:pt x="2068123" y="1866216"/>
                  <a:pt x="2075055" y="1861595"/>
                  <a:pt x="2080387" y="1866216"/>
                </a:cubicBezTo>
                <a:cubicBezTo>
                  <a:pt x="2069723" y="1870837"/>
                  <a:pt x="2061903" y="1870837"/>
                  <a:pt x="2051239" y="1870837"/>
                </a:cubicBezTo>
                <a:cubicBezTo>
                  <a:pt x="2048928" y="1870837"/>
                  <a:pt x="2046617" y="1869949"/>
                  <a:pt x="2044307" y="1869949"/>
                </a:cubicBezTo>
                <a:cubicBezTo>
                  <a:pt x="2041996" y="1870837"/>
                  <a:pt x="2039686" y="1873681"/>
                  <a:pt x="2039686" y="1876347"/>
                </a:cubicBezTo>
                <a:cubicBezTo>
                  <a:pt x="2039686" y="1880968"/>
                  <a:pt x="2046617" y="1887367"/>
                  <a:pt x="2046617" y="1887367"/>
                </a:cubicBezTo>
                <a:cubicBezTo>
                  <a:pt x="2045018" y="1894654"/>
                  <a:pt x="2030443" y="1926824"/>
                  <a:pt x="2025112" y="1926824"/>
                </a:cubicBezTo>
                <a:cubicBezTo>
                  <a:pt x="2022801" y="1926824"/>
                  <a:pt x="2021201" y="1921314"/>
                  <a:pt x="2019779" y="1919537"/>
                </a:cubicBezTo>
                <a:lnTo>
                  <a:pt x="2015869" y="1923980"/>
                </a:lnTo>
                <a:cubicBezTo>
                  <a:pt x="2017469" y="1931445"/>
                  <a:pt x="2022801" y="1934111"/>
                  <a:pt x="2022801" y="1941576"/>
                </a:cubicBezTo>
                <a:cubicBezTo>
                  <a:pt x="2022801" y="1947086"/>
                  <a:pt x="2007516" y="1979256"/>
                  <a:pt x="2005205" y="1979256"/>
                </a:cubicBezTo>
                <a:cubicBezTo>
                  <a:pt x="2003783" y="1979256"/>
                  <a:pt x="2002184" y="1975701"/>
                  <a:pt x="2002184" y="1973746"/>
                </a:cubicBezTo>
                <a:lnTo>
                  <a:pt x="2002184" y="1963793"/>
                </a:lnTo>
                <a:cubicBezTo>
                  <a:pt x="2002184" y="1957394"/>
                  <a:pt x="1995252" y="1942642"/>
                  <a:pt x="1993652" y="1933400"/>
                </a:cubicBezTo>
                <a:cubicBezTo>
                  <a:pt x="1992230" y="1938021"/>
                  <a:pt x="1992941" y="1945308"/>
                  <a:pt x="1992941" y="1945308"/>
                </a:cubicBezTo>
                <a:cubicBezTo>
                  <a:pt x="1992941" y="1951707"/>
                  <a:pt x="1996852" y="1968236"/>
                  <a:pt x="1996852" y="1977478"/>
                </a:cubicBezTo>
                <a:cubicBezTo>
                  <a:pt x="1996852" y="1986543"/>
                  <a:pt x="1992230" y="1985654"/>
                  <a:pt x="1996852" y="1991164"/>
                </a:cubicBezTo>
                <a:lnTo>
                  <a:pt x="2002184" y="1991164"/>
                </a:lnTo>
                <a:lnTo>
                  <a:pt x="2002184" y="2000406"/>
                </a:lnTo>
                <a:cubicBezTo>
                  <a:pt x="2002184" y="2007693"/>
                  <a:pt x="1995963" y="2011781"/>
                  <a:pt x="1992053" y="2011781"/>
                </a:cubicBezTo>
                <a:cubicBezTo>
                  <a:pt x="1995074" y="2018180"/>
                  <a:pt x="1998807" y="2018891"/>
                  <a:pt x="2002539" y="2019779"/>
                </a:cubicBezTo>
                <a:cubicBezTo>
                  <a:pt x="2001117" y="2029910"/>
                  <a:pt x="1997563" y="2029022"/>
                  <a:pt x="1990631" y="2029022"/>
                </a:cubicBezTo>
                <a:lnTo>
                  <a:pt x="1990631" y="2036309"/>
                </a:lnTo>
                <a:lnTo>
                  <a:pt x="1999695" y="2042707"/>
                </a:lnTo>
                <a:cubicBezTo>
                  <a:pt x="1997385" y="2046440"/>
                  <a:pt x="1994897" y="2051772"/>
                  <a:pt x="1990631" y="2052838"/>
                </a:cubicBezTo>
                <a:cubicBezTo>
                  <a:pt x="1981566" y="2054971"/>
                  <a:pt x="1977656" y="2062080"/>
                  <a:pt x="1971436" y="2063858"/>
                </a:cubicBezTo>
                <a:cubicBezTo>
                  <a:pt x="1962193" y="2067412"/>
                  <a:pt x="1962904" y="2070256"/>
                  <a:pt x="1958461" y="2075766"/>
                </a:cubicBezTo>
                <a:lnTo>
                  <a:pt x="1960594" y="2077543"/>
                </a:lnTo>
                <a:cubicBezTo>
                  <a:pt x="1924691" y="2101715"/>
                  <a:pt x="1878658" y="2119133"/>
                  <a:pt x="1878658" y="2185962"/>
                </a:cubicBezTo>
                <a:cubicBezTo>
                  <a:pt x="1878658" y="2216354"/>
                  <a:pt x="1900164" y="2225419"/>
                  <a:pt x="1900164" y="2254923"/>
                </a:cubicBezTo>
                <a:lnTo>
                  <a:pt x="1900164" y="2259544"/>
                </a:lnTo>
                <a:cubicBezTo>
                  <a:pt x="1902474" y="2270386"/>
                  <a:pt x="1909406" y="2279805"/>
                  <a:pt x="1909406" y="2296335"/>
                </a:cubicBezTo>
                <a:cubicBezTo>
                  <a:pt x="1909406" y="2315530"/>
                  <a:pt x="1905496" y="2332948"/>
                  <a:pt x="1892521" y="2332948"/>
                </a:cubicBezTo>
                <a:cubicBezTo>
                  <a:pt x="1880969" y="2332948"/>
                  <a:pt x="1881679" y="2318196"/>
                  <a:pt x="1877236" y="2310021"/>
                </a:cubicBezTo>
                <a:cubicBezTo>
                  <a:pt x="1867994" y="2295269"/>
                  <a:pt x="1860351" y="2290825"/>
                  <a:pt x="1854131" y="2276073"/>
                </a:cubicBezTo>
                <a:cubicBezTo>
                  <a:pt x="1841867" y="2246569"/>
                  <a:pt x="1850931" y="2190583"/>
                  <a:pt x="1817339" y="2190583"/>
                </a:cubicBezTo>
                <a:cubicBezTo>
                  <a:pt x="1810408" y="2190583"/>
                  <a:pt x="1807386" y="2202669"/>
                  <a:pt x="1800455" y="2202669"/>
                </a:cubicBezTo>
                <a:cubicBezTo>
                  <a:pt x="1786591" y="2202669"/>
                  <a:pt x="1778238" y="2181518"/>
                  <a:pt x="1759753" y="2181518"/>
                </a:cubicBezTo>
                <a:cubicBezTo>
                  <a:pt x="1749089" y="2181518"/>
                  <a:pt x="1746779" y="2188983"/>
                  <a:pt x="1740558" y="2188983"/>
                </a:cubicBezTo>
                <a:cubicBezTo>
                  <a:pt x="1738247" y="2188983"/>
                  <a:pt x="1735226" y="2184362"/>
                  <a:pt x="1735226" y="2181518"/>
                </a:cubicBezTo>
                <a:cubicBezTo>
                  <a:pt x="1722962" y="2185251"/>
                  <a:pt x="1706788" y="2183473"/>
                  <a:pt x="1693814" y="2188983"/>
                </a:cubicBezTo>
                <a:cubicBezTo>
                  <a:pt x="1701456" y="2191649"/>
                  <a:pt x="1699857" y="2191649"/>
                  <a:pt x="1704478" y="2188983"/>
                </a:cubicBezTo>
                <a:cubicBezTo>
                  <a:pt x="1703767" y="2202846"/>
                  <a:pt x="1696835" y="2211022"/>
                  <a:pt x="1706077" y="2218309"/>
                </a:cubicBezTo>
                <a:cubicBezTo>
                  <a:pt x="1684571" y="2231106"/>
                  <a:pt x="1666087" y="2200003"/>
                  <a:pt x="1650802" y="2200003"/>
                </a:cubicBezTo>
                <a:cubicBezTo>
                  <a:pt x="1646181" y="2200003"/>
                  <a:pt x="1643870" y="2207290"/>
                  <a:pt x="1639249" y="2207290"/>
                </a:cubicBezTo>
                <a:cubicBezTo>
                  <a:pt x="1630718" y="2207290"/>
                  <a:pt x="1626274" y="2198047"/>
                  <a:pt x="1617743" y="2198047"/>
                </a:cubicBezTo>
                <a:cubicBezTo>
                  <a:pt x="1595526" y="2198047"/>
                  <a:pt x="1584862" y="2220975"/>
                  <a:pt x="1575620" y="2231995"/>
                </a:cubicBezTo>
                <a:cubicBezTo>
                  <a:pt x="1569399" y="2239460"/>
                  <a:pt x="1562645" y="2232884"/>
                  <a:pt x="1555003" y="2236616"/>
                </a:cubicBezTo>
                <a:cubicBezTo>
                  <a:pt x="1538118" y="2243903"/>
                  <a:pt x="1528165" y="2268608"/>
                  <a:pt x="1528165" y="2296335"/>
                </a:cubicBezTo>
                <a:cubicBezTo>
                  <a:pt x="1528165" y="2299001"/>
                  <a:pt x="1532075" y="2302733"/>
                  <a:pt x="1532075" y="2305399"/>
                </a:cubicBezTo>
                <a:cubicBezTo>
                  <a:pt x="1531364" y="2305399"/>
                  <a:pt x="1530831" y="2305222"/>
                  <a:pt x="1530120" y="2305044"/>
                </a:cubicBezTo>
                <a:lnTo>
                  <a:pt x="1530653" y="2307177"/>
                </a:lnTo>
                <a:cubicBezTo>
                  <a:pt x="1532253" y="2312686"/>
                  <a:pt x="1533675" y="2316419"/>
                  <a:pt x="1533675" y="2321929"/>
                </a:cubicBezTo>
                <a:cubicBezTo>
                  <a:pt x="1533675" y="2338458"/>
                  <a:pt x="1528342" y="2344856"/>
                  <a:pt x="1526032" y="2358720"/>
                </a:cubicBezTo>
                <a:lnTo>
                  <a:pt x="1526032" y="2410085"/>
                </a:lnTo>
                <a:cubicBezTo>
                  <a:pt x="1524432" y="2417550"/>
                  <a:pt x="1530653" y="2424837"/>
                  <a:pt x="1532253" y="2428570"/>
                </a:cubicBezTo>
                <a:cubicBezTo>
                  <a:pt x="1535274" y="2436923"/>
                  <a:pt x="1531542" y="2442255"/>
                  <a:pt x="1534563" y="2450431"/>
                </a:cubicBezTo>
                <a:cubicBezTo>
                  <a:pt x="1537585" y="2457896"/>
                  <a:pt x="1547538" y="2470693"/>
                  <a:pt x="1553048" y="2477269"/>
                </a:cubicBezTo>
                <a:cubicBezTo>
                  <a:pt x="1566733" y="2493798"/>
                  <a:pt x="1566733" y="2509439"/>
                  <a:pt x="1586817" y="2516904"/>
                </a:cubicBezTo>
                <a:cubicBezTo>
                  <a:pt x="1593571" y="2519570"/>
                  <a:pt x="1593571" y="2527923"/>
                  <a:pt x="1599792" y="2527923"/>
                </a:cubicBezTo>
                <a:cubicBezTo>
                  <a:pt x="1614366" y="2527923"/>
                  <a:pt x="1626630" y="2514949"/>
                  <a:pt x="1641915" y="2514949"/>
                </a:cubicBezTo>
                <a:cubicBezTo>
                  <a:pt x="1650269" y="2514949"/>
                  <a:pt x="1653468" y="2520459"/>
                  <a:pt x="1656489" y="2520459"/>
                </a:cubicBezTo>
                <a:cubicBezTo>
                  <a:pt x="1662532" y="2520459"/>
                  <a:pt x="1666442" y="2509617"/>
                  <a:pt x="1667153" y="2505707"/>
                </a:cubicBezTo>
                <a:cubicBezTo>
                  <a:pt x="1670175" y="2494687"/>
                  <a:pt x="1683327" y="2482779"/>
                  <a:pt x="1683327" y="2468915"/>
                </a:cubicBezTo>
                <a:cubicBezTo>
                  <a:pt x="1683327" y="2442255"/>
                  <a:pt x="1708566" y="2433191"/>
                  <a:pt x="1729361" y="2433191"/>
                </a:cubicBezTo>
                <a:cubicBezTo>
                  <a:pt x="1736292" y="2433191"/>
                  <a:pt x="1741624" y="2434257"/>
                  <a:pt x="1744646" y="2436034"/>
                </a:cubicBezTo>
                <a:cubicBezTo>
                  <a:pt x="1747667" y="2436923"/>
                  <a:pt x="1757620" y="2437812"/>
                  <a:pt x="1762242" y="2437812"/>
                </a:cubicBezTo>
                <a:lnTo>
                  <a:pt x="1762242" y="2446165"/>
                </a:lnTo>
                <a:cubicBezTo>
                  <a:pt x="1762242" y="2458962"/>
                  <a:pt x="1749267" y="2475492"/>
                  <a:pt x="1749267" y="2492910"/>
                </a:cubicBezTo>
                <a:cubicBezTo>
                  <a:pt x="1749267" y="2507484"/>
                  <a:pt x="1744646" y="2514060"/>
                  <a:pt x="1740025" y="2523302"/>
                </a:cubicBezTo>
                <a:lnTo>
                  <a:pt x="1740025" y="2516904"/>
                </a:lnTo>
                <a:lnTo>
                  <a:pt x="1733982" y="2516904"/>
                </a:lnTo>
                <a:lnTo>
                  <a:pt x="1733982" y="2560982"/>
                </a:lnTo>
                <a:cubicBezTo>
                  <a:pt x="1733982" y="2570046"/>
                  <a:pt x="1724740" y="2573779"/>
                  <a:pt x="1720118" y="2579289"/>
                </a:cubicBezTo>
                <a:lnTo>
                  <a:pt x="1720118" y="2583910"/>
                </a:lnTo>
                <a:cubicBezTo>
                  <a:pt x="1720118" y="2590308"/>
                  <a:pt x="1724740" y="2593863"/>
                  <a:pt x="1729361" y="2593863"/>
                </a:cubicBezTo>
                <a:cubicBezTo>
                  <a:pt x="1754599" y="2593863"/>
                  <a:pt x="1775394" y="2588353"/>
                  <a:pt x="1802232" y="2588353"/>
                </a:cubicBezTo>
                <a:cubicBezTo>
                  <a:pt x="1820716" y="2588353"/>
                  <a:pt x="1825337" y="2604172"/>
                  <a:pt x="1839023" y="2607726"/>
                </a:cubicBezTo>
                <a:lnTo>
                  <a:pt x="1839023" y="2621590"/>
                </a:lnTo>
                <a:cubicBezTo>
                  <a:pt x="1839023" y="2629943"/>
                  <a:pt x="1838312" y="2652871"/>
                  <a:pt x="1833691" y="2661935"/>
                </a:cubicBezTo>
                <a:lnTo>
                  <a:pt x="1833691" y="2718100"/>
                </a:lnTo>
                <a:cubicBezTo>
                  <a:pt x="1833691" y="2738361"/>
                  <a:pt x="1849865" y="2746537"/>
                  <a:pt x="1862129" y="2753825"/>
                </a:cubicBezTo>
                <a:cubicBezTo>
                  <a:pt x="1870482" y="2758446"/>
                  <a:pt x="1870482" y="2775864"/>
                  <a:pt x="1883635" y="2775864"/>
                </a:cubicBezTo>
                <a:cubicBezTo>
                  <a:pt x="1903541" y="2775864"/>
                  <a:pt x="1913494" y="2757557"/>
                  <a:pt x="1931978" y="2757557"/>
                </a:cubicBezTo>
                <a:cubicBezTo>
                  <a:pt x="1953307" y="2757557"/>
                  <a:pt x="1962904" y="2776041"/>
                  <a:pt x="1975168" y="2786883"/>
                </a:cubicBezTo>
                <a:cubicBezTo>
                  <a:pt x="1974813" y="2787594"/>
                  <a:pt x="1972680" y="2790616"/>
                  <a:pt x="1970014" y="2793993"/>
                </a:cubicBezTo>
                <a:cubicBezTo>
                  <a:pt x="1972502" y="2791860"/>
                  <a:pt x="1974635" y="2789905"/>
                  <a:pt x="1975701" y="2787772"/>
                </a:cubicBezTo>
                <a:cubicBezTo>
                  <a:pt x="1981744" y="2789727"/>
                  <a:pt x="1979611" y="2789727"/>
                  <a:pt x="1984943" y="2787772"/>
                </a:cubicBezTo>
                <a:lnTo>
                  <a:pt x="1984943" y="2782262"/>
                </a:lnTo>
                <a:cubicBezTo>
                  <a:pt x="1984943" y="2780485"/>
                  <a:pt x="1987965" y="2777641"/>
                  <a:pt x="1989565" y="2777641"/>
                </a:cubicBezTo>
                <a:cubicBezTo>
                  <a:pt x="1989565" y="2768399"/>
                  <a:pt x="1997207" y="2765733"/>
                  <a:pt x="2001828" y="2762178"/>
                </a:cubicBezTo>
                <a:cubicBezTo>
                  <a:pt x="2006449" y="2758446"/>
                  <a:pt x="2007160" y="2746537"/>
                  <a:pt x="2008760" y="2739073"/>
                </a:cubicBezTo>
                <a:cubicBezTo>
                  <a:pt x="2012492" y="2724321"/>
                  <a:pt x="2019424" y="2721654"/>
                  <a:pt x="2029377" y="2717922"/>
                </a:cubicBezTo>
                <a:cubicBezTo>
                  <a:pt x="2047862" y="2710635"/>
                  <a:pt x="2059948" y="2706903"/>
                  <a:pt x="2079321" y="2699437"/>
                </a:cubicBezTo>
                <a:cubicBezTo>
                  <a:pt x="2089274" y="2695705"/>
                  <a:pt x="2091584" y="2682020"/>
                  <a:pt x="2101538" y="2682020"/>
                </a:cubicBezTo>
                <a:cubicBezTo>
                  <a:pt x="2105448" y="2682020"/>
                  <a:pt x="2108469" y="2692151"/>
                  <a:pt x="2108469" y="2693039"/>
                </a:cubicBezTo>
                <a:cubicBezTo>
                  <a:pt x="2108469" y="2700326"/>
                  <a:pt x="2103848" y="2704059"/>
                  <a:pt x="2100827" y="2704059"/>
                </a:cubicBezTo>
                <a:cubicBezTo>
                  <a:pt x="2098516" y="2717744"/>
                  <a:pt x="2093895" y="2733385"/>
                  <a:pt x="2093895" y="2741561"/>
                </a:cubicBezTo>
                <a:cubicBezTo>
                  <a:pt x="2093895" y="2751692"/>
                  <a:pt x="2098161" y="2769287"/>
                  <a:pt x="2106514" y="2769287"/>
                </a:cubicBezTo>
                <a:cubicBezTo>
                  <a:pt x="2109536" y="2769287"/>
                  <a:pt x="2113801" y="2758090"/>
                  <a:pt x="2113801" y="2754358"/>
                </a:cubicBezTo>
                <a:cubicBezTo>
                  <a:pt x="2113801" y="2743338"/>
                  <a:pt x="2104559" y="2736940"/>
                  <a:pt x="2104559" y="2725920"/>
                </a:cubicBezTo>
                <a:cubicBezTo>
                  <a:pt x="2104559" y="2712234"/>
                  <a:pt x="2116823" y="2714012"/>
                  <a:pt x="2123754" y="2708502"/>
                </a:cubicBezTo>
                <a:lnTo>
                  <a:pt x="2142061" y="2708502"/>
                </a:lnTo>
                <a:cubicBezTo>
                  <a:pt x="2139040" y="2697482"/>
                  <a:pt x="2127487" y="2702104"/>
                  <a:pt x="2127487" y="2691084"/>
                </a:cubicBezTo>
                <a:lnTo>
                  <a:pt x="2140817" y="2691262"/>
                </a:lnTo>
                <a:cubicBezTo>
                  <a:pt x="2143839" y="2706014"/>
                  <a:pt x="2161079" y="2711168"/>
                  <a:pt x="2172631" y="2714012"/>
                </a:cubicBezTo>
                <a:cubicBezTo>
                  <a:pt x="2172631" y="2723076"/>
                  <a:pt x="2177253" y="2729475"/>
                  <a:pt x="2181874" y="2730363"/>
                </a:cubicBezTo>
                <a:lnTo>
                  <a:pt x="2223286" y="2730363"/>
                </a:lnTo>
                <a:cubicBezTo>
                  <a:pt x="2223286" y="2738717"/>
                  <a:pt x="2232528" y="2740494"/>
                  <a:pt x="2238749" y="2740494"/>
                </a:cubicBezTo>
                <a:cubicBezTo>
                  <a:pt x="2250302" y="2738717"/>
                  <a:pt x="2257767" y="2738717"/>
                  <a:pt x="2262388" y="2727698"/>
                </a:cubicBezTo>
                <a:cubicBezTo>
                  <a:pt x="2263099" y="2724854"/>
                  <a:pt x="2279273" y="2724854"/>
                  <a:pt x="2281583" y="2723076"/>
                </a:cubicBezTo>
                <a:cubicBezTo>
                  <a:pt x="2289226" y="2723076"/>
                  <a:pt x="2303089" y="2725920"/>
                  <a:pt x="2303089" y="2725920"/>
                </a:cubicBezTo>
                <a:cubicBezTo>
                  <a:pt x="2300067" y="2728764"/>
                  <a:pt x="2293847" y="2729653"/>
                  <a:pt x="2291536" y="2727698"/>
                </a:cubicBezTo>
                <a:lnTo>
                  <a:pt x="2291536" y="2735162"/>
                </a:lnTo>
                <a:cubicBezTo>
                  <a:pt x="2296868" y="2748137"/>
                  <a:pt x="2313042" y="2750803"/>
                  <a:pt x="2324417" y="2755424"/>
                </a:cubicBezTo>
                <a:cubicBezTo>
                  <a:pt x="2334370" y="2758979"/>
                  <a:pt x="2332060" y="2772842"/>
                  <a:pt x="2335081" y="2784750"/>
                </a:cubicBezTo>
                <a:lnTo>
                  <a:pt x="2356587" y="2784750"/>
                </a:lnTo>
                <a:cubicBezTo>
                  <a:pt x="2371161" y="2802346"/>
                  <a:pt x="2378093" y="2799325"/>
                  <a:pt x="2387157" y="2822430"/>
                </a:cubicBezTo>
                <a:cubicBezTo>
                  <a:pt x="2388757" y="2826163"/>
                  <a:pt x="2394800" y="2827940"/>
                  <a:pt x="2398710" y="2827940"/>
                </a:cubicBezTo>
                <a:cubicBezTo>
                  <a:pt x="2404042" y="2853711"/>
                  <a:pt x="2436212" y="2850868"/>
                  <a:pt x="2457007" y="2855489"/>
                </a:cubicBezTo>
                <a:lnTo>
                  <a:pt x="2476914" y="2855489"/>
                </a:lnTo>
                <a:cubicBezTo>
                  <a:pt x="2482246" y="2858155"/>
                  <a:pt x="2494510" y="2865620"/>
                  <a:pt x="2502152" y="2865620"/>
                </a:cubicBezTo>
                <a:lnTo>
                  <a:pt x="2502152" y="2867397"/>
                </a:lnTo>
                <a:lnTo>
                  <a:pt x="2506773" y="2867397"/>
                </a:lnTo>
                <a:cubicBezTo>
                  <a:pt x="2519037" y="2867397"/>
                  <a:pt x="2535211" y="2897612"/>
                  <a:pt x="2548185" y="2901522"/>
                </a:cubicBezTo>
                <a:cubicBezTo>
                  <a:pt x="2548185" y="2912364"/>
                  <a:pt x="2558138" y="2941868"/>
                  <a:pt x="2562049" y="2951999"/>
                </a:cubicBezTo>
                <a:cubicBezTo>
                  <a:pt x="2565959" y="2961241"/>
                  <a:pt x="2575734" y="2961241"/>
                  <a:pt x="2575734" y="2970483"/>
                </a:cubicBezTo>
                <a:cubicBezTo>
                  <a:pt x="2563470" y="2988790"/>
                  <a:pt x="2541254" y="2998032"/>
                  <a:pt x="2541254" y="3025581"/>
                </a:cubicBezTo>
                <a:cubicBezTo>
                  <a:pt x="2541254" y="3034823"/>
                  <a:pt x="2548185" y="3033757"/>
                  <a:pt x="2551918" y="3035712"/>
                </a:cubicBezTo>
                <a:cubicBezTo>
                  <a:pt x="2559560" y="3040511"/>
                  <a:pt x="2563470" y="3047798"/>
                  <a:pt x="2564892" y="3057040"/>
                </a:cubicBezTo>
                <a:lnTo>
                  <a:pt x="2583377" y="3057040"/>
                </a:lnTo>
                <a:cubicBezTo>
                  <a:pt x="2583377" y="3059706"/>
                  <a:pt x="2584977" y="3066993"/>
                  <a:pt x="2587287" y="3066993"/>
                </a:cubicBezTo>
                <a:cubicBezTo>
                  <a:pt x="2590309" y="3066993"/>
                  <a:pt x="2593330" y="3060595"/>
                  <a:pt x="2595818" y="3055974"/>
                </a:cubicBezTo>
                <a:cubicBezTo>
                  <a:pt x="2603461" y="3041222"/>
                  <a:pt x="2612703" y="3021849"/>
                  <a:pt x="2624967" y="3021849"/>
                </a:cubicBezTo>
                <a:cubicBezTo>
                  <a:pt x="2638653" y="3021849"/>
                  <a:pt x="2666379" y="3039267"/>
                  <a:pt x="2676332" y="3046732"/>
                </a:cubicBezTo>
                <a:cubicBezTo>
                  <a:pt x="2682375" y="3051353"/>
                  <a:pt x="2689307" y="3049397"/>
                  <a:pt x="2690906" y="3056862"/>
                </a:cubicBezTo>
                <a:cubicBezTo>
                  <a:pt x="2693217" y="3065038"/>
                  <a:pt x="2692328" y="3071437"/>
                  <a:pt x="2692328" y="3079612"/>
                </a:cubicBezTo>
                <a:lnTo>
                  <a:pt x="2697660" y="3079612"/>
                </a:lnTo>
                <a:cubicBezTo>
                  <a:pt x="2704592" y="3076058"/>
                  <a:pt x="2707613" y="3069482"/>
                  <a:pt x="2714545" y="3069482"/>
                </a:cubicBezTo>
                <a:cubicBezTo>
                  <a:pt x="2730719" y="3069482"/>
                  <a:pt x="2733741" y="3084234"/>
                  <a:pt x="2749026" y="3084234"/>
                </a:cubicBezTo>
                <a:lnTo>
                  <a:pt x="2778174" y="3079435"/>
                </a:lnTo>
                <a:cubicBezTo>
                  <a:pt x="2792749" y="3083167"/>
                  <a:pt x="2805901" y="3089743"/>
                  <a:pt x="2814254" y="3094364"/>
                </a:cubicBezTo>
                <a:cubicBezTo>
                  <a:pt x="2821186" y="3108050"/>
                  <a:pt x="2845003" y="3133822"/>
                  <a:pt x="2857266" y="3138443"/>
                </a:cubicBezTo>
                <a:cubicBezTo>
                  <a:pt x="2867930" y="3141997"/>
                  <a:pt x="2874862" y="3136665"/>
                  <a:pt x="2885704" y="3140220"/>
                </a:cubicBezTo>
                <a:cubicBezTo>
                  <a:pt x="2900634" y="3146441"/>
                  <a:pt x="2904544" y="3165814"/>
                  <a:pt x="2904544" y="3185009"/>
                </a:cubicBezTo>
                <a:close/>
                <a:moveTo>
                  <a:pt x="1913849" y="1793167"/>
                </a:moveTo>
                <a:cubicBezTo>
                  <a:pt x="1913849" y="1796189"/>
                  <a:pt x="1916693" y="1797966"/>
                  <a:pt x="1917937" y="1800810"/>
                </a:cubicBezTo>
                <a:cubicBezTo>
                  <a:pt x="1917049" y="1798499"/>
                  <a:pt x="1916160" y="1796544"/>
                  <a:pt x="1915449" y="1794945"/>
                </a:cubicBezTo>
                <a:cubicBezTo>
                  <a:pt x="1920781" y="1794945"/>
                  <a:pt x="1920781" y="1793878"/>
                  <a:pt x="1924514" y="1793878"/>
                </a:cubicBezTo>
                <a:cubicBezTo>
                  <a:pt x="1946730" y="1793878"/>
                  <a:pt x="1995785" y="1802765"/>
                  <a:pt x="1995963" y="1768284"/>
                </a:cubicBezTo>
                <a:cubicBezTo>
                  <a:pt x="1996141" y="1768107"/>
                  <a:pt x="1996852" y="1767574"/>
                  <a:pt x="1997563" y="1766685"/>
                </a:cubicBezTo>
                <a:cubicBezTo>
                  <a:pt x="1996852" y="1767574"/>
                  <a:pt x="1996141" y="1768107"/>
                  <a:pt x="1995963" y="1768284"/>
                </a:cubicBezTo>
                <a:cubicBezTo>
                  <a:pt x="1976768" y="1768284"/>
                  <a:pt x="1940687" y="1779304"/>
                  <a:pt x="1923980" y="1785702"/>
                </a:cubicBezTo>
                <a:cubicBezTo>
                  <a:pt x="1921492" y="1786769"/>
                  <a:pt x="1913849" y="1788546"/>
                  <a:pt x="1913849" y="1793167"/>
                </a:cubicBezTo>
                <a:close/>
                <a:moveTo>
                  <a:pt x="1911006" y="1824271"/>
                </a:moveTo>
                <a:cubicBezTo>
                  <a:pt x="1915627" y="1821605"/>
                  <a:pt x="1919892" y="1818939"/>
                  <a:pt x="1923092" y="1816984"/>
                </a:cubicBezTo>
                <a:lnTo>
                  <a:pt x="1923092" y="1816984"/>
                </a:lnTo>
                <a:cubicBezTo>
                  <a:pt x="1919892" y="1818761"/>
                  <a:pt x="1915805" y="1821427"/>
                  <a:pt x="1911006" y="1824271"/>
                </a:cubicBezTo>
                <a:close/>
                <a:moveTo>
                  <a:pt x="1892344" y="1820716"/>
                </a:moveTo>
                <a:cubicBezTo>
                  <a:pt x="1881502" y="1820716"/>
                  <a:pt x="1869949" y="1819828"/>
                  <a:pt x="1863195" y="1828003"/>
                </a:cubicBezTo>
                <a:cubicBezTo>
                  <a:pt x="1860174" y="1831736"/>
                  <a:pt x="1859285" y="1837246"/>
                  <a:pt x="1852531" y="1837246"/>
                </a:cubicBezTo>
                <a:cubicBezTo>
                  <a:pt x="1847910" y="1837246"/>
                  <a:pt x="1843289" y="1830847"/>
                  <a:pt x="1840978" y="1826048"/>
                </a:cubicBezTo>
                <a:cubicBezTo>
                  <a:pt x="1840978" y="1835113"/>
                  <a:pt x="1844000" y="1849154"/>
                  <a:pt x="1851642" y="1849154"/>
                </a:cubicBezTo>
                <a:cubicBezTo>
                  <a:pt x="1867283" y="1849154"/>
                  <a:pt x="1892877" y="1834935"/>
                  <a:pt x="1910650" y="1824449"/>
                </a:cubicBezTo>
                <a:cubicBezTo>
                  <a:pt x="1906918" y="1827115"/>
                  <a:pt x="1902474" y="1820716"/>
                  <a:pt x="1892344" y="1820716"/>
                </a:cubicBezTo>
                <a:close/>
                <a:moveTo>
                  <a:pt x="1702167" y="1632673"/>
                </a:moveTo>
                <a:cubicBezTo>
                  <a:pt x="1695235" y="1632673"/>
                  <a:pt x="1662355" y="1658977"/>
                  <a:pt x="1644759" y="1685638"/>
                </a:cubicBezTo>
                <a:lnTo>
                  <a:pt x="1656312" y="1685638"/>
                </a:lnTo>
                <a:cubicBezTo>
                  <a:pt x="1661644" y="1682794"/>
                  <a:pt x="1664665" y="1680128"/>
                  <a:pt x="1669997" y="1679239"/>
                </a:cubicBezTo>
                <a:cubicBezTo>
                  <a:pt x="1673196" y="1687415"/>
                  <a:pt x="1675329" y="1688304"/>
                  <a:pt x="1681550" y="1688304"/>
                </a:cubicBezTo>
                <a:cubicBezTo>
                  <a:pt x="1694525" y="1688304"/>
                  <a:pt x="1695413" y="1676395"/>
                  <a:pt x="1702345" y="1676395"/>
                </a:cubicBezTo>
                <a:cubicBezTo>
                  <a:pt x="1710698" y="1676395"/>
                  <a:pt x="1724562" y="1658977"/>
                  <a:pt x="1736115" y="1656134"/>
                </a:cubicBezTo>
                <a:cubicBezTo>
                  <a:pt x="1736115" y="1668931"/>
                  <a:pt x="1730782" y="1671774"/>
                  <a:pt x="1727583" y="1679061"/>
                </a:cubicBezTo>
                <a:lnTo>
                  <a:pt x="1742868" y="1679061"/>
                </a:lnTo>
                <a:cubicBezTo>
                  <a:pt x="1743757" y="1685460"/>
                  <a:pt x="1750511" y="1690081"/>
                  <a:pt x="1756021" y="1690081"/>
                </a:cubicBezTo>
                <a:cubicBezTo>
                  <a:pt x="1765974" y="1690081"/>
                  <a:pt x="1768995" y="1680839"/>
                  <a:pt x="1777527" y="1680839"/>
                </a:cubicBezTo>
                <a:cubicBezTo>
                  <a:pt x="1796011" y="1680839"/>
                  <a:pt x="1805076" y="1692747"/>
                  <a:pt x="1821250" y="1692747"/>
                </a:cubicBezTo>
                <a:lnTo>
                  <a:pt x="1821250" y="1703767"/>
                </a:lnTo>
                <a:cubicBezTo>
                  <a:pt x="1809697" y="1708388"/>
                  <a:pt x="1792812" y="1703767"/>
                  <a:pt x="1786769" y="1703767"/>
                </a:cubicBezTo>
                <a:cubicBezTo>
                  <a:pt x="1769884" y="1703767"/>
                  <a:pt x="1739314" y="1729538"/>
                  <a:pt x="1737714" y="1747845"/>
                </a:cubicBezTo>
                <a:cubicBezTo>
                  <a:pt x="1745357" y="1742513"/>
                  <a:pt x="1748556" y="1734870"/>
                  <a:pt x="1756199" y="1734870"/>
                </a:cubicBezTo>
                <a:cubicBezTo>
                  <a:pt x="1743046" y="1755132"/>
                  <a:pt x="1737003" y="1802054"/>
                  <a:pt x="1737003" y="1825871"/>
                </a:cubicBezTo>
                <a:cubicBezTo>
                  <a:pt x="1737003" y="1836001"/>
                  <a:pt x="1746245" y="1844355"/>
                  <a:pt x="1754599" y="1844355"/>
                </a:cubicBezTo>
                <a:cubicBezTo>
                  <a:pt x="1766152" y="1844355"/>
                  <a:pt x="1770062" y="1816806"/>
                  <a:pt x="1770062" y="1804720"/>
                </a:cubicBezTo>
                <a:lnTo>
                  <a:pt x="1770062" y="1775394"/>
                </a:lnTo>
                <a:cubicBezTo>
                  <a:pt x="1770062" y="1763841"/>
                  <a:pt x="1769884" y="1736114"/>
                  <a:pt x="1778415" y="1735404"/>
                </a:cubicBezTo>
                <a:cubicBezTo>
                  <a:pt x="1806320" y="1733448"/>
                  <a:pt x="1793523" y="1711054"/>
                  <a:pt x="1806142" y="1711054"/>
                </a:cubicBezTo>
                <a:cubicBezTo>
                  <a:pt x="1812363" y="1711054"/>
                  <a:pt x="1840623" y="1727583"/>
                  <a:pt x="1840623" y="1738603"/>
                </a:cubicBezTo>
                <a:cubicBezTo>
                  <a:pt x="1840623" y="1751400"/>
                  <a:pt x="1834402" y="1759753"/>
                  <a:pt x="1832091" y="1772550"/>
                </a:cubicBezTo>
                <a:cubicBezTo>
                  <a:pt x="1841334" y="1772550"/>
                  <a:pt x="1839734" y="1768995"/>
                  <a:pt x="1847377" y="1766152"/>
                </a:cubicBezTo>
                <a:cubicBezTo>
                  <a:pt x="1850398" y="1780904"/>
                  <a:pt x="1850576" y="1787302"/>
                  <a:pt x="1858041" y="1794589"/>
                </a:cubicBezTo>
                <a:lnTo>
                  <a:pt x="1858041" y="1794589"/>
                </a:lnTo>
                <a:cubicBezTo>
                  <a:pt x="1868705" y="1794589"/>
                  <a:pt x="1875636" y="1750511"/>
                  <a:pt x="1878658" y="1735759"/>
                </a:cubicBezTo>
                <a:cubicBezTo>
                  <a:pt x="1881679" y="1739491"/>
                  <a:pt x="1890922" y="1751400"/>
                  <a:pt x="1900164" y="1751400"/>
                </a:cubicBezTo>
                <a:cubicBezTo>
                  <a:pt x="1904785" y="1751400"/>
                  <a:pt x="1907806" y="1746779"/>
                  <a:pt x="1907806" y="1740380"/>
                </a:cubicBezTo>
                <a:cubicBezTo>
                  <a:pt x="1907806" y="1726694"/>
                  <a:pt x="1896254" y="1717452"/>
                  <a:pt x="1887011" y="1710165"/>
                </a:cubicBezTo>
                <a:lnTo>
                  <a:pt x="1867105" y="1710165"/>
                </a:lnTo>
                <a:cubicBezTo>
                  <a:pt x="1847910" y="1695413"/>
                  <a:pt x="1824093" y="1700034"/>
                  <a:pt x="1806498" y="1678884"/>
                </a:cubicBezTo>
                <a:cubicBezTo>
                  <a:pt x="1800455" y="1671597"/>
                  <a:pt x="1805076" y="1662355"/>
                  <a:pt x="1800455" y="1651335"/>
                </a:cubicBezTo>
                <a:cubicBezTo>
                  <a:pt x="1798855" y="1647602"/>
                  <a:pt x="1766685" y="1616499"/>
                  <a:pt x="1762064" y="1616499"/>
                </a:cubicBezTo>
                <a:lnTo>
                  <a:pt x="1756021" y="1616499"/>
                </a:lnTo>
                <a:cubicBezTo>
                  <a:pt x="1756021" y="1618276"/>
                  <a:pt x="1756732" y="1625563"/>
                  <a:pt x="1755132" y="1629296"/>
                </a:cubicBezTo>
                <a:cubicBezTo>
                  <a:pt x="1752111" y="1625563"/>
                  <a:pt x="1745890" y="1609034"/>
                  <a:pt x="1736826" y="1609034"/>
                </a:cubicBezTo>
                <a:cubicBezTo>
                  <a:pt x="1729183" y="1609034"/>
                  <a:pt x="1732204" y="1623786"/>
                  <a:pt x="1724562" y="1628407"/>
                </a:cubicBezTo>
                <a:cubicBezTo>
                  <a:pt x="1716031" y="1633206"/>
                  <a:pt x="1710165" y="1632673"/>
                  <a:pt x="1702167" y="1632673"/>
                </a:cubicBezTo>
                <a:close/>
                <a:moveTo>
                  <a:pt x="676815" y="1222283"/>
                </a:moveTo>
                <a:cubicBezTo>
                  <a:pt x="671838" y="1229215"/>
                  <a:pt x="669705" y="1240056"/>
                  <a:pt x="661707" y="1240056"/>
                </a:cubicBezTo>
                <a:cubicBezTo>
                  <a:pt x="655309" y="1240056"/>
                  <a:pt x="648732" y="1235613"/>
                  <a:pt x="642689" y="1229748"/>
                </a:cubicBezTo>
                <a:cubicBezTo>
                  <a:pt x="648732" y="1235613"/>
                  <a:pt x="655131" y="1240056"/>
                  <a:pt x="661707" y="1240056"/>
                </a:cubicBezTo>
                <a:cubicBezTo>
                  <a:pt x="669705" y="1240056"/>
                  <a:pt x="671838" y="1229215"/>
                  <a:pt x="676815" y="1222283"/>
                </a:cubicBezTo>
                <a:close/>
                <a:moveTo>
                  <a:pt x="735289" y="1258718"/>
                </a:moveTo>
                <a:cubicBezTo>
                  <a:pt x="723914" y="1242367"/>
                  <a:pt x="713428" y="1231525"/>
                  <a:pt x="697610" y="1212507"/>
                </a:cubicBezTo>
                <a:lnTo>
                  <a:pt x="697610" y="1212507"/>
                </a:lnTo>
                <a:cubicBezTo>
                  <a:pt x="713428" y="1231525"/>
                  <a:pt x="723914" y="1242189"/>
                  <a:pt x="735289" y="1258718"/>
                </a:cubicBezTo>
                <a:close/>
                <a:moveTo>
                  <a:pt x="777413" y="1334611"/>
                </a:moveTo>
                <a:cubicBezTo>
                  <a:pt x="778479" y="1335855"/>
                  <a:pt x="779545" y="1336566"/>
                  <a:pt x="780967" y="1337277"/>
                </a:cubicBezTo>
                <a:cubicBezTo>
                  <a:pt x="779723" y="1336566"/>
                  <a:pt x="778479" y="1335855"/>
                  <a:pt x="777413" y="1334611"/>
                </a:cubicBezTo>
                <a:cubicBezTo>
                  <a:pt x="769059" y="1324480"/>
                  <a:pt x="765149" y="1310617"/>
                  <a:pt x="762127" y="1299598"/>
                </a:cubicBezTo>
                <a:cubicBezTo>
                  <a:pt x="760172" y="1292133"/>
                  <a:pt x="755196" y="1290000"/>
                  <a:pt x="752885" y="1286978"/>
                </a:cubicBezTo>
                <a:cubicBezTo>
                  <a:pt x="755018" y="1290000"/>
                  <a:pt x="759994" y="1292310"/>
                  <a:pt x="762127" y="1299598"/>
                </a:cubicBezTo>
                <a:cubicBezTo>
                  <a:pt x="765149" y="1310795"/>
                  <a:pt x="769059" y="1324480"/>
                  <a:pt x="777413" y="1334611"/>
                </a:cubicBezTo>
                <a:close/>
                <a:moveTo>
                  <a:pt x="781145" y="1337277"/>
                </a:moveTo>
                <a:cubicBezTo>
                  <a:pt x="785055" y="1339055"/>
                  <a:pt x="790032" y="1339410"/>
                  <a:pt x="793586" y="1342432"/>
                </a:cubicBezTo>
                <a:cubicBezTo>
                  <a:pt x="789854" y="1339410"/>
                  <a:pt x="785055" y="1339232"/>
                  <a:pt x="781145" y="1337277"/>
                </a:cubicBezTo>
                <a:close/>
                <a:moveTo>
                  <a:pt x="1947619" y="2337925"/>
                </a:moveTo>
                <a:cubicBezTo>
                  <a:pt x="1947619" y="2345390"/>
                  <a:pt x="1947619" y="2355343"/>
                  <a:pt x="1955262" y="2355343"/>
                </a:cubicBezTo>
                <a:cubicBezTo>
                  <a:pt x="1956861" y="2355343"/>
                  <a:pt x="1959172" y="2352677"/>
                  <a:pt x="1959172" y="2350722"/>
                </a:cubicBezTo>
                <a:cubicBezTo>
                  <a:pt x="1959172" y="2344323"/>
                  <a:pt x="1956861" y="2338813"/>
                  <a:pt x="1950818" y="2337747"/>
                </a:cubicBezTo>
                <a:cubicBezTo>
                  <a:pt x="1949930" y="2337925"/>
                  <a:pt x="1947619" y="2337036"/>
                  <a:pt x="1947619" y="2337925"/>
                </a:cubicBezTo>
                <a:close/>
                <a:moveTo>
                  <a:pt x="1946730" y="2285493"/>
                </a:moveTo>
                <a:cubicBezTo>
                  <a:pt x="1942998" y="2285493"/>
                  <a:pt x="1937488" y="2289226"/>
                  <a:pt x="1936066" y="2292780"/>
                </a:cubicBezTo>
                <a:cubicBezTo>
                  <a:pt x="1940510" y="2292780"/>
                  <a:pt x="1948330" y="2293669"/>
                  <a:pt x="1955973" y="2292780"/>
                </a:cubicBezTo>
                <a:cubicBezTo>
                  <a:pt x="1954551" y="2290114"/>
                  <a:pt x="1952240" y="2285493"/>
                  <a:pt x="1946730" y="2285493"/>
                </a:cubicBezTo>
                <a:close/>
                <a:moveTo>
                  <a:pt x="1970547" y="2296690"/>
                </a:moveTo>
                <a:cubicBezTo>
                  <a:pt x="1969836" y="2299356"/>
                  <a:pt x="1971969" y="2304866"/>
                  <a:pt x="1974457" y="2303977"/>
                </a:cubicBezTo>
                <a:lnTo>
                  <a:pt x="1970547" y="2296690"/>
                </a:lnTo>
                <a:close/>
                <a:moveTo>
                  <a:pt x="2063324" y="2442611"/>
                </a:moveTo>
                <a:lnTo>
                  <a:pt x="2063324" y="2434435"/>
                </a:lnTo>
                <a:cubicBezTo>
                  <a:pt x="2060303" y="2439945"/>
                  <a:pt x="2054082" y="2444566"/>
                  <a:pt x="2048039" y="2442611"/>
                </a:cubicBezTo>
                <a:lnTo>
                  <a:pt x="2048039" y="2448120"/>
                </a:lnTo>
                <a:cubicBezTo>
                  <a:pt x="2048039" y="2449009"/>
                  <a:pt x="2050350" y="2448120"/>
                  <a:pt x="2051061" y="2448120"/>
                </a:cubicBezTo>
                <a:cubicBezTo>
                  <a:pt x="2054971" y="2448120"/>
                  <a:pt x="2060303" y="2446343"/>
                  <a:pt x="2063324" y="2442611"/>
                </a:cubicBezTo>
                <a:close/>
                <a:moveTo>
                  <a:pt x="766748" y="1405350"/>
                </a:moveTo>
                <a:cubicBezTo>
                  <a:pt x="770659" y="1405350"/>
                  <a:pt x="772969" y="1402684"/>
                  <a:pt x="772969" y="1396108"/>
                </a:cubicBezTo>
                <a:cubicBezTo>
                  <a:pt x="772969" y="1375846"/>
                  <a:pt x="752174" y="1373180"/>
                  <a:pt x="754485" y="1348475"/>
                </a:cubicBezTo>
                <a:cubicBezTo>
                  <a:pt x="738311" y="1344742"/>
                  <a:pt x="734578" y="1344742"/>
                  <a:pt x="734578" y="1366959"/>
                </a:cubicBezTo>
                <a:cubicBezTo>
                  <a:pt x="743821" y="1359494"/>
                  <a:pt x="739199" y="1364293"/>
                  <a:pt x="751463" y="1366959"/>
                </a:cubicBezTo>
                <a:cubicBezTo>
                  <a:pt x="749153" y="1371402"/>
                  <a:pt x="751463" y="1378867"/>
                  <a:pt x="751463" y="1385266"/>
                </a:cubicBezTo>
                <a:cubicBezTo>
                  <a:pt x="751463" y="1386154"/>
                  <a:pt x="759817" y="1405350"/>
                  <a:pt x="766748" y="1405350"/>
                </a:cubicBezTo>
                <a:close/>
                <a:moveTo>
                  <a:pt x="711473" y="1313461"/>
                </a:moveTo>
                <a:cubicBezTo>
                  <a:pt x="709873" y="1314350"/>
                  <a:pt x="703830" y="1316127"/>
                  <a:pt x="703830" y="1313461"/>
                </a:cubicBezTo>
                <a:cubicBezTo>
                  <a:pt x="699920" y="1298709"/>
                  <a:pt x="703830" y="1298709"/>
                  <a:pt x="703830" y="1274892"/>
                </a:cubicBezTo>
                <a:cubicBezTo>
                  <a:pt x="693166" y="1282357"/>
                  <a:pt x="699920" y="1274892"/>
                  <a:pt x="686234" y="1274892"/>
                </a:cubicBezTo>
                <a:cubicBezTo>
                  <a:pt x="683213" y="1274892"/>
                  <a:pt x="676992" y="1276670"/>
                  <a:pt x="676992" y="1284135"/>
                </a:cubicBezTo>
                <a:cubicBezTo>
                  <a:pt x="676992" y="1297820"/>
                  <a:pt x="686234" y="1309906"/>
                  <a:pt x="697787" y="1311684"/>
                </a:cubicBezTo>
                <a:cubicBezTo>
                  <a:pt x="697787" y="1326436"/>
                  <a:pt x="700809" y="1337455"/>
                  <a:pt x="710051" y="1348475"/>
                </a:cubicBezTo>
                <a:cubicBezTo>
                  <a:pt x="717694" y="1339232"/>
                  <a:pt x="710051" y="1326436"/>
                  <a:pt x="711473" y="1313461"/>
                </a:cubicBezTo>
                <a:close/>
                <a:moveTo>
                  <a:pt x="1420813" y="785233"/>
                </a:moveTo>
                <a:cubicBezTo>
                  <a:pt x="1434498" y="785233"/>
                  <a:pt x="1437698" y="788787"/>
                  <a:pt x="1451561" y="777946"/>
                </a:cubicBezTo>
                <a:cubicBezTo>
                  <a:pt x="1436987" y="764082"/>
                  <a:pt x="1372469" y="743821"/>
                  <a:pt x="1372469" y="714494"/>
                </a:cubicBezTo>
                <a:cubicBezTo>
                  <a:pt x="1372469" y="690500"/>
                  <a:pt x="1351852" y="669350"/>
                  <a:pt x="1351852" y="636291"/>
                </a:cubicBezTo>
                <a:cubicBezTo>
                  <a:pt x="1351852" y="627937"/>
                  <a:pt x="1368737" y="619762"/>
                  <a:pt x="1368737" y="605898"/>
                </a:cubicBezTo>
                <a:cubicBezTo>
                  <a:pt x="1368737" y="592213"/>
                  <a:pt x="1355762" y="585637"/>
                  <a:pt x="1341899" y="585637"/>
                </a:cubicBezTo>
                <a:cubicBezTo>
                  <a:pt x="1329635" y="585637"/>
                  <a:pt x="1318971" y="592035"/>
                  <a:pt x="1318971" y="601277"/>
                </a:cubicBezTo>
                <a:cubicBezTo>
                  <a:pt x="1318971" y="604121"/>
                  <a:pt x="1318971" y="607676"/>
                  <a:pt x="1319682" y="610342"/>
                </a:cubicBezTo>
                <a:cubicBezTo>
                  <a:pt x="1307418" y="617629"/>
                  <a:pt x="1312039" y="610342"/>
                  <a:pt x="1298176" y="610342"/>
                </a:cubicBezTo>
                <a:cubicBezTo>
                  <a:pt x="1291955" y="610342"/>
                  <a:pt x="1284312" y="614963"/>
                  <a:pt x="1284312" y="622250"/>
                </a:cubicBezTo>
                <a:cubicBezTo>
                  <a:pt x="1284312" y="630603"/>
                  <a:pt x="1295865" y="673615"/>
                  <a:pt x="1301908" y="685701"/>
                </a:cubicBezTo>
                <a:cubicBezTo>
                  <a:pt x="1297998" y="689256"/>
                  <a:pt x="1297998" y="692988"/>
                  <a:pt x="1291955" y="692988"/>
                </a:cubicBezTo>
                <a:cubicBezTo>
                  <a:pt x="1278269" y="692988"/>
                  <a:pt x="1283602" y="670061"/>
                  <a:pt x="1278980" y="659041"/>
                </a:cubicBezTo>
                <a:cubicBezTo>
                  <a:pt x="1275248" y="648910"/>
                  <a:pt x="1264406" y="637002"/>
                  <a:pt x="1253564" y="633269"/>
                </a:cubicBezTo>
                <a:lnTo>
                  <a:pt x="1236680" y="633269"/>
                </a:lnTo>
                <a:cubicBezTo>
                  <a:pt x="1238279" y="638779"/>
                  <a:pt x="1239701" y="641445"/>
                  <a:pt x="1240590" y="649799"/>
                </a:cubicBezTo>
                <a:cubicBezTo>
                  <a:pt x="1232058" y="652643"/>
                  <a:pt x="1226015" y="654420"/>
                  <a:pt x="1217662" y="656375"/>
                </a:cubicBezTo>
                <a:cubicBezTo>
                  <a:pt x="1212152" y="639846"/>
                  <a:pt x="1204687" y="628826"/>
                  <a:pt x="1183181" y="628826"/>
                </a:cubicBezTo>
                <a:cubicBezTo>
                  <a:pt x="1170918" y="628826"/>
                  <a:pt x="1165586" y="640912"/>
                  <a:pt x="1159365" y="645355"/>
                </a:cubicBezTo>
                <a:cubicBezTo>
                  <a:pt x="1156343" y="639846"/>
                  <a:pt x="1157054" y="613185"/>
                  <a:pt x="1146390" y="613185"/>
                </a:cubicBezTo>
                <a:cubicBezTo>
                  <a:pt x="1118841" y="613185"/>
                  <a:pt x="1048991" y="646244"/>
                  <a:pt x="1048991" y="691211"/>
                </a:cubicBezTo>
                <a:cubicBezTo>
                  <a:pt x="1048991" y="695832"/>
                  <a:pt x="1063566" y="709518"/>
                  <a:pt x="1072097" y="709518"/>
                </a:cubicBezTo>
                <a:cubicBezTo>
                  <a:pt x="1082050" y="709518"/>
                  <a:pt x="1086671" y="706674"/>
                  <a:pt x="1098935" y="710406"/>
                </a:cubicBezTo>
                <a:cubicBezTo>
                  <a:pt x="1090404" y="716805"/>
                  <a:pt x="1068187" y="709518"/>
                  <a:pt x="1068187" y="729780"/>
                </a:cubicBezTo>
                <a:cubicBezTo>
                  <a:pt x="1068187" y="755551"/>
                  <a:pt x="1110310" y="746309"/>
                  <a:pt x="1127195" y="746309"/>
                </a:cubicBezTo>
                <a:lnTo>
                  <a:pt x="1167718" y="746309"/>
                </a:lnTo>
                <a:cubicBezTo>
                  <a:pt x="1175361" y="746309"/>
                  <a:pt x="1181582" y="751819"/>
                  <a:pt x="1186914" y="755551"/>
                </a:cubicBezTo>
                <a:cubicBezTo>
                  <a:pt x="1177672" y="756440"/>
                  <a:pt x="1173050" y="757328"/>
                  <a:pt x="1161675" y="757328"/>
                </a:cubicBezTo>
                <a:cubicBezTo>
                  <a:pt x="1129505" y="757328"/>
                  <a:pt x="1105689" y="761949"/>
                  <a:pt x="1087382" y="778479"/>
                </a:cubicBezTo>
                <a:cubicBezTo>
                  <a:pt x="1092714" y="789498"/>
                  <a:pt x="1106578" y="810649"/>
                  <a:pt x="1123462" y="810649"/>
                </a:cubicBezTo>
                <a:cubicBezTo>
                  <a:pt x="1134126" y="810649"/>
                  <a:pt x="1157232" y="807805"/>
                  <a:pt x="1165586" y="815092"/>
                </a:cubicBezTo>
                <a:cubicBezTo>
                  <a:pt x="1174828" y="823268"/>
                  <a:pt x="1166297" y="838020"/>
                  <a:pt x="1179449" y="838020"/>
                </a:cubicBezTo>
                <a:lnTo>
                  <a:pt x="1248410" y="838020"/>
                </a:lnTo>
                <a:cubicBezTo>
                  <a:pt x="1264584" y="824157"/>
                  <a:pt x="1283779" y="831622"/>
                  <a:pt x="1303686" y="819536"/>
                </a:cubicBezTo>
                <a:cubicBezTo>
                  <a:pt x="1315238" y="813137"/>
                  <a:pt x="1309906" y="803006"/>
                  <a:pt x="1323592" y="803006"/>
                </a:cubicBezTo>
                <a:cubicBezTo>
                  <a:pt x="1345809" y="803006"/>
                  <a:pt x="1356651" y="830555"/>
                  <a:pt x="1386510" y="830555"/>
                </a:cubicBezTo>
                <a:cubicBezTo>
                  <a:pt x="1405705" y="830555"/>
                  <a:pt x="1423301" y="831444"/>
                  <a:pt x="1430233" y="814026"/>
                </a:cubicBezTo>
                <a:cubicBezTo>
                  <a:pt x="1427211" y="811182"/>
                  <a:pt x="1423301" y="808516"/>
                  <a:pt x="1422590" y="801229"/>
                </a:cubicBezTo>
                <a:cubicBezTo>
                  <a:pt x="1419569" y="801229"/>
                  <a:pt x="1411037" y="801229"/>
                  <a:pt x="1411037" y="793942"/>
                </a:cubicBezTo>
                <a:cubicBezTo>
                  <a:pt x="1410860" y="787899"/>
                  <a:pt x="1414770" y="785233"/>
                  <a:pt x="1420813" y="785233"/>
                </a:cubicBezTo>
                <a:close/>
                <a:moveTo>
                  <a:pt x="937729" y="696188"/>
                </a:moveTo>
                <a:cubicBezTo>
                  <a:pt x="940040" y="700809"/>
                  <a:pt x="945372" y="714672"/>
                  <a:pt x="949282" y="714672"/>
                </a:cubicBezTo>
                <a:cubicBezTo>
                  <a:pt x="953192" y="714672"/>
                  <a:pt x="955325" y="723737"/>
                  <a:pt x="960835" y="723737"/>
                </a:cubicBezTo>
                <a:cubicBezTo>
                  <a:pt x="966878" y="723737"/>
                  <a:pt x="1019843" y="700809"/>
                  <a:pt x="1019843" y="693522"/>
                </a:cubicBezTo>
                <a:cubicBezTo>
                  <a:pt x="1019843" y="672371"/>
                  <a:pt x="1053613" y="633803"/>
                  <a:pt x="1077429" y="624560"/>
                </a:cubicBezTo>
                <a:cubicBezTo>
                  <a:pt x="1085072" y="621894"/>
                  <a:pt x="1125773" y="614430"/>
                  <a:pt x="1125773" y="604476"/>
                </a:cubicBezTo>
                <a:cubicBezTo>
                  <a:pt x="1125773" y="583326"/>
                  <a:pt x="1088271" y="564841"/>
                  <a:pt x="1072097" y="564841"/>
                </a:cubicBezTo>
                <a:cubicBezTo>
                  <a:pt x="1062144" y="564841"/>
                  <a:pt x="1052902" y="575861"/>
                  <a:pt x="1045970" y="567685"/>
                </a:cubicBezTo>
                <a:cubicBezTo>
                  <a:pt x="1029085" y="565730"/>
                  <a:pt x="1021443" y="554888"/>
                  <a:pt x="1004558" y="549201"/>
                </a:cubicBezTo>
                <a:cubicBezTo>
                  <a:pt x="990694" y="544580"/>
                  <a:pt x="983052" y="555599"/>
                  <a:pt x="973810" y="555599"/>
                </a:cubicBezTo>
                <a:cubicBezTo>
                  <a:pt x="955503" y="555599"/>
                  <a:pt x="946972" y="546357"/>
                  <a:pt x="927954" y="555599"/>
                </a:cubicBezTo>
                <a:cubicBezTo>
                  <a:pt x="928665" y="565552"/>
                  <a:pt x="939329" y="580482"/>
                  <a:pt x="939329" y="587592"/>
                </a:cubicBezTo>
                <a:cubicBezTo>
                  <a:pt x="939329" y="620828"/>
                  <a:pt x="900938" y="646422"/>
                  <a:pt x="900938" y="677703"/>
                </a:cubicBezTo>
                <a:cubicBezTo>
                  <a:pt x="900938" y="688723"/>
                  <a:pt x="931686" y="686057"/>
                  <a:pt x="937729" y="696188"/>
                </a:cubicBezTo>
                <a:close/>
                <a:moveTo>
                  <a:pt x="1119552" y="445226"/>
                </a:moveTo>
                <a:cubicBezTo>
                  <a:pt x="1133416" y="442382"/>
                  <a:pt x="1138037" y="445226"/>
                  <a:pt x="1144791" y="445226"/>
                </a:cubicBezTo>
                <a:cubicBezTo>
                  <a:pt x="1147812" y="445226"/>
                  <a:pt x="1157054" y="448070"/>
                  <a:pt x="1157765" y="459089"/>
                </a:cubicBezTo>
                <a:lnTo>
                  <a:pt x="1175361" y="459089"/>
                </a:lnTo>
                <a:cubicBezTo>
                  <a:pt x="1198466" y="459089"/>
                  <a:pt x="1214463" y="493925"/>
                  <a:pt x="1248232" y="493925"/>
                </a:cubicBezTo>
                <a:cubicBezTo>
                  <a:pt x="1258185" y="493925"/>
                  <a:pt x="1262096" y="490193"/>
                  <a:pt x="1265117" y="482017"/>
                </a:cubicBezTo>
                <a:cubicBezTo>
                  <a:pt x="1256764" y="482017"/>
                  <a:pt x="1252853" y="481128"/>
                  <a:pt x="1249832" y="479351"/>
                </a:cubicBezTo>
                <a:cubicBezTo>
                  <a:pt x="1250543" y="477574"/>
                  <a:pt x="1255164" y="475619"/>
                  <a:pt x="1257474" y="475619"/>
                </a:cubicBezTo>
                <a:lnTo>
                  <a:pt x="1257474" y="463710"/>
                </a:lnTo>
                <a:cubicBezTo>
                  <a:pt x="1252142" y="462644"/>
                  <a:pt x="1238279" y="458201"/>
                  <a:pt x="1238279" y="450025"/>
                </a:cubicBezTo>
                <a:cubicBezTo>
                  <a:pt x="1238279" y="435273"/>
                  <a:pt x="1258185" y="427986"/>
                  <a:pt x="1265828" y="420521"/>
                </a:cubicBezTo>
                <a:cubicBezTo>
                  <a:pt x="1270449" y="424253"/>
                  <a:pt x="1275070" y="427097"/>
                  <a:pt x="1280402" y="427097"/>
                </a:cubicBezTo>
                <a:cubicBezTo>
                  <a:pt x="1279691" y="434384"/>
                  <a:pt x="1280402" y="437228"/>
                  <a:pt x="1280402" y="439005"/>
                </a:cubicBezTo>
                <a:cubicBezTo>
                  <a:pt x="1280402" y="452691"/>
                  <a:pt x="1294977" y="472953"/>
                  <a:pt x="1309551" y="472953"/>
                </a:cubicBezTo>
                <a:cubicBezTo>
                  <a:pt x="1316482" y="472953"/>
                  <a:pt x="1320215" y="461933"/>
                  <a:pt x="1330168" y="461933"/>
                </a:cubicBezTo>
                <a:cubicBezTo>
                  <a:pt x="1339410" y="461933"/>
                  <a:pt x="1347764" y="473841"/>
                  <a:pt x="1347764" y="484861"/>
                </a:cubicBezTo>
                <a:cubicBezTo>
                  <a:pt x="1347764" y="497658"/>
                  <a:pt x="1329457" y="525207"/>
                  <a:pt x="1322525" y="527873"/>
                </a:cubicBezTo>
                <a:cubicBezTo>
                  <a:pt x="1317904" y="529828"/>
                  <a:pt x="1272760" y="523429"/>
                  <a:pt x="1272760" y="526095"/>
                </a:cubicBezTo>
                <a:cubicBezTo>
                  <a:pt x="1272760" y="527873"/>
                  <a:pt x="1223705" y="540847"/>
                  <a:pt x="1221394" y="541736"/>
                </a:cubicBezTo>
                <a:cubicBezTo>
                  <a:pt x="1206109" y="549023"/>
                  <a:pt x="1190646" y="555599"/>
                  <a:pt x="1171628" y="555599"/>
                </a:cubicBezTo>
                <a:cubicBezTo>
                  <a:pt x="1162386" y="555599"/>
                  <a:pt x="1150123" y="547246"/>
                  <a:pt x="1150123" y="541736"/>
                </a:cubicBezTo>
                <a:cubicBezTo>
                  <a:pt x="1150123" y="527873"/>
                  <a:pt x="1161675" y="530716"/>
                  <a:pt x="1171628" y="530716"/>
                </a:cubicBezTo>
                <a:cubicBezTo>
                  <a:pt x="1167007" y="523429"/>
                  <a:pt x="1160076" y="518808"/>
                  <a:pt x="1158654" y="509566"/>
                </a:cubicBezTo>
                <a:cubicBezTo>
                  <a:pt x="1154033" y="510455"/>
                  <a:pt x="1150123" y="515964"/>
                  <a:pt x="1150123" y="521652"/>
                </a:cubicBezTo>
                <a:cubicBezTo>
                  <a:pt x="1137148" y="523429"/>
                  <a:pt x="1127195" y="527873"/>
                  <a:pt x="1117953" y="527873"/>
                </a:cubicBezTo>
                <a:cubicBezTo>
                  <a:pt x="1107999" y="527873"/>
                  <a:pt x="1096447" y="521652"/>
                  <a:pt x="1091115" y="521652"/>
                </a:cubicBezTo>
                <a:cubicBezTo>
                  <a:pt x="1084894" y="521652"/>
                  <a:pt x="1079562" y="515253"/>
                  <a:pt x="1079562" y="507789"/>
                </a:cubicBezTo>
                <a:cubicBezTo>
                  <a:pt x="1079562" y="498546"/>
                  <a:pt x="1082583" y="500501"/>
                  <a:pt x="1079562" y="494103"/>
                </a:cubicBezTo>
                <a:cubicBezTo>
                  <a:pt x="1087204" y="492326"/>
                  <a:pt x="1091115" y="484861"/>
                  <a:pt x="1098757" y="484861"/>
                </a:cubicBezTo>
                <a:cubicBezTo>
                  <a:pt x="1101956" y="484861"/>
                  <a:pt x="1104622" y="485394"/>
                  <a:pt x="1107288" y="485927"/>
                </a:cubicBezTo>
                <a:cubicBezTo>
                  <a:pt x="1104445" y="484683"/>
                  <a:pt x="1101601" y="483261"/>
                  <a:pt x="1098757" y="482017"/>
                </a:cubicBezTo>
                <a:lnTo>
                  <a:pt x="1098757" y="468331"/>
                </a:lnTo>
                <a:cubicBezTo>
                  <a:pt x="1104800" y="467443"/>
                  <a:pt x="1111732" y="468331"/>
                  <a:pt x="1111732" y="468331"/>
                </a:cubicBezTo>
                <a:cubicBezTo>
                  <a:pt x="1112265" y="468331"/>
                  <a:pt x="1114042" y="468687"/>
                  <a:pt x="1115998" y="469042"/>
                </a:cubicBezTo>
                <a:cubicBezTo>
                  <a:pt x="1113154" y="467976"/>
                  <a:pt x="1110488" y="466732"/>
                  <a:pt x="1107999" y="464777"/>
                </a:cubicBezTo>
                <a:cubicBezTo>
                  <a:pt x="1111021" y="459445"/>
                  <a:pt x="1117064" y="454646"/>
                  <a:pt x="1123285" y="454646"/>
                </a:cubicBezTo>
                <a:cubicBezTo>
                  <a:pt x="1123996" y="454646"/>
                  <a:pt x="1124529" y="454824"/>
                  <a:pt x="1125240" y="454824"/>
                </a:cubicBezTo>
                <a:cubicBezTo>
                  <a:pt x="1121863" y="452691"/>
                  <a:pt x="1119552" y="449847"/>
                  <a:pt x="1119552" y="445226"/>
                </a:cubicBezTo>
                <a:close/>
                <a:moveTo>
                  <a:pt x="1134482" y="472597"/>
                </a:moveTo>
                <a:cubicBezTo>
                  <a:pt x="1139281" y="473663"/>
                  <a:pt x="1143724" y="474374"/>
                  <a:pt x="1146390" y="474730"/>
                </a:cubicBezTo>
                <a:cubicBezTo>
                  <a:pt x="1142302" y="473663"/>
                  <a:pt x="1138214" y="473130"/>
                  <a:pt x="1134482" y="472597"/>
                </a:cubicBezTo>
                <a:close/>
                <a:moveTo>
                  <a:pt x="1041349" y="489482"/>
                </a:moveTo>
                <a:cubicBezTo>
                  <a:pt x="1041349" y="495880"/>
                  <a:pt x="1048280" y="500501"/>
                  <a:pt x="1054323" y="500501"/>
                </a:cubicBezTo>
                <a:cubicBezTo>
                  <a:pt x="1064277" y="500501"/>
                  <a:pt x="1075829" y="481128"/>
                  <a:pt x="1077251" y="468331"/>
                </a:cubicBezTo>
                <a:cubicBezTo>
                  <a:pt x="1069609" y="467443"/>
                  <a:pt x="1041349" y="474730"/>
                  <a:pt x="1041349" y="489482"/>
                </a:cubicBezTo>
                <a:close/>
                <a:moveTo>
                  <a:pt x="1148701" y="434206"/>
                </a:moveTo>
                <a:lnTo>
                  <a:pt x="1165586" y="434206"/>
                </a:lnTo>
                <a:lnTo>
                  <a:pt x="1165586" y="422298"/>
                </a:lnTo>
                <a:lnTo>
                  <a:pt x="1138748" y="422298"/>
                </a:lnTo>
                <a:cubicBezTo>
                  <a:pt x="1138748" y="430652"/>
                  <a:pt x="1144791" y="434206"/>
                  <a:pt x="1148701" y="434206"/>
                </a:cubicBezTo>
                <a:close/>
                <a:moveTo>
                  <a:pt x="985362" y="468154"/>
                </a:moveTo>
                <a:cubicBezTo>
                  <a:pt x="993005" y="468154"/>
                  <a:pt x="997626" y="473663"/>
                  <a:pt x="1006868" y="468154"/>
                </a:cubicBezTo>
                <a:cubicBezTo>
                  <a:pt x="1008290" y="471886"/>
                  <a:pt x="1013622" y="482017"/>
                  <a:pt x="1019843" y="482017"/>
                </a:cubicBezTo>
                <a:cubicBezTo>
                  <a:pt x="1028196" y="482017"/>
                  <a:pt x="1034417" y="471886"/>
                  <a:pt x="1036017" y="461755"/>
                </a:cubicBezTo>
                <a:cubicBezTo>
                  <a:pt x="1048991" y="463533"/>
                  <a:pt x="1060544" y="448958"/>
                  <a:pt x="1062144" y="433318"/>
                </a:cubicBezTo>
                <a:cubicBezTo>
                  <a:pt x="1069075" y="437939"/>
                  <a:pt x="1068187" y="459089"/>
                  <a:pt x="1081339" y="459089"/>
                </a:cubicBezTo>
                <a:lnTo>
                  <a:pt x="1114220" y="429585"/>
                </a:lnTo>
                <a:cubicBezTo>
                  <a:pt x="1114220" y="422298"/>
                  <a:pt x="1108888" y="420343"/>
                  <a:pt x="1108177" y="411279"/>
                </a:cubicBezTo>
                <a:cubicBezTo>
                  <a:pt x="1113509" y="409501"/>
                  <a:pt x="1118130" y="403103"/>
                  <a:pt x="1118130" y="396527"/>
                </a:cubicBezTo>
                <a:cubicBezTo>
                  <a:pt x="1118130" y="379997"/>
                  <a:pt x="1072097" y="394749"/>
                  <a:pt x="1072097" y="394749"/>
                </a:cubicBezTo>
                <a:cubicBezTo>
                  <a:pt x="1065165" y="393861"/>
                  <a:pt x="1064454" y="392794"/>
                  <a:pt x="1058234" y="392794"/>
                </a:cubicBezTo>
                <a:cubicBezTo>
                  <a:pt x="1036728" y="392794"/>
                  <a:pt x="1032995" y="416611"/>
                  <a:pt x="1018421" y="426919"/>
                </a:cubicBezTo>
                <a:cubicBezTo>
                  <a:pt x="1005446" y="435984"/>
                  <a:pt x="993894" y="437939"/>
                  <a:pt x="981630" y="445226"/>
                </a:cubicBezTo>
                <a:cubicBezTo>
                  <a:pt x="978608" y="447181"/>
                  <a:pt x="964745" y="459978"/>
                  <a:pt x="964745" y="461755"/>
                </a:cubicBezTo>
                <a:cubicBezTo>
                  <a:pt x="964745" y="464421"/>
                  <a:pt x="970966" y="469042"/>
                  <a:pt x="972388" y="475441"/>
                </a:cubicBezTo>
                <a:cubicBezTo>
                  <a:pt x="978431" y="474730"/>
                  <a:pt x="980741" y="468154"/>
                  <a:pt x="985362" y="468154"/>
                </a:cubicBezTo>
                <a:close/>
                <a:moveTo>
                  <a:pt x="1203799" y="346939"/>
                </a:moveTo>
                <a:lnTo>
                  <a:pt x="1236857" y="346939"/>
                </a:lnTo>
                <a:cubicBezTo>
                  <a:pt x="1246099" y="346939"/>
                  <a:pt x="1251432" y="341429"/>
                  <a:pt x="1257474" y="337874"/>
                </a:cubicBezTo>
                <a:cubicBezTo>
                  <a:pt x="1254453" y="325966"/>
                  <a:pt x="1241301" y="314946"/>
                  <a:pt x="1225304" y="314946"/>
                </a:cubicBezTo>
                <a:cubicBezTo>
                  <a:pt x="1215351" y="314946"/>
                  <a:pt x="1169318" y="335030"/>
                  <a:pt x="1169318" y="347116"/>
                </a:cubicBezTo>
                <a:cubicBezTo>
                  <a:pt x="1175361" y="346228"/>
                  <a:pt x="1178560" y="339829"/>
                  <a:pt x="1184603" y="339829"/>
                </a:cubicBezTo>
                <a:cubicBezTo>
                  <a:pt x="1192423" y="339651"/>
                  <a:pt x="1194556" y="346939"/>
                  <a:pt x="1203799" y="346939"/>
                </a:cubicBezTo>
                <a:close/>
                <a:moveTo>
                  <a:pt x="1234547" y="351560"/>
                </a:moveTo>
                <a:cubicBezTo>
                  <a:pt x="1218550" y="351560"/>
                  <a:pt x="1171628" y="353337"/>
                  <a:pt x="1171628" y="374665"/>
                </a:cubicBezTo>
                <a:cubicBezTo>
                  <a:pt x="1171628" y="382841"/>
                  <a:pt x="1184603" y="399370"/>
                  <a:pt x="1196156" y="399370"/>
                </a:cubicBezTo>
                <a:cubicBezTo>
                  <a:pt x="1213041" y="399370"/>
                  <a:pt x="1238279" y="391195"/>
                  <a:pt x="1236857" y="371821"/>
                </a:cubicBezTo>
                <a:lnTo>
                  <a:pt x="1215351" y="371821"/>
                </a:lnTo>
                <a:cubicBezTo>
                  <a:pt x="1226904" y="371821"/>
                  <a:pt x="1239879" y="368978"/>
                  <a:pt x="1248232" y="360802"/>
                </a:cubicBezTo>
                <a:cubicBezTo>
                  <a:pt x="1245922" y="357069"/>
                  <a:pt x="1242900" y="351560"/>
                  <a:pt x="1234547" y="351560"/>
                </a:cubicBezTo>
                <a:close/>
                <a:moveTo>
                  <a:pt x="1150123" y="380886"/>
                </a:moveTo>
                <a:cubicBezTo>
                  <a:pt x="1155455" y="380886"/>
                  <a:pt x="1157765" y="375376"/>
                  <a:pt x="1160964" y="369866"/>
                </a:cubicBezTo>
                <a:cubicBezTo>
                  <a:pt x="1156343" y="367200"/>
                  <a:pt x="1134837" y="344095"/>
                  <a:pt x="1134837" y="367200"/>
                </a:cubicBezTo>
                <a:cubicBezTo>
                  <a:pt x="1134837" y="371821"/>
                  <a:pt x="1143369" y="380886"/>
                  <a:pt x="1150123" y="380886"/>
                </a:cubicBezTo>
                <a:close/>
                <a:moveTo>
                  <a:pt x="1531186" y="645533"/>
                </a:moveTo>
                <a:cubicBezTo>
                  <a:pt x="1531186" y="636291"/>
                  <a:pt x="1533497" y="644467"/>
                  <a:pt x="1533497" y="631848"/>
                </a:cubicBezTo>
                <a:cubicBezTo>
                  <a:pt x="1533497" y="621717"/>
                  <a:pt x="1511280" y="629892"/>
                  <a:pt x="1505059" y="630959"/>
                </a:cubicBezTo>
                <a:cubicBezTo>
                  <a:pt x="1510391" y="622605"/>
                  <a:pt x="1529587" y="615318"/>
                  <a:pt x="1529587" y="597012"/>
                </a:cubicBezTo>
                <a:cubicBezTo>
                  <a:pt x="1529587" y="592390"/>
                  <a:pt x="1524255" y="587769"/>
                  <a:pt x="1521944" y="587769"/>
                </a:cubicBezTo>
                <a:lnTo>
                  <a:pt x="1491196" y="587769"/>
                </a:lnTo>
                <a:cubicBezTo>
                  <a:pt x="1474311" y="587769"/>
                  <a:pt x="1457426" y="584037"/>
                  <a:pt x="1445162" y="598789"/>
                </a:cubicBezTo>
                <a:cubicBezTo>
                  <a:pt x="1444452" y="601455"/>
                  <a:pt x="1439831" y="603410"/>
                  <a:pt x="1439831" y="606254"/>
                </a:cubicBezTo>
                <a:cubicBezTo>
                  <a:pt x="1439831" y="618162"/>
                  <a:pt x="1454405" y="616385"/>
                  <a:pt x="1464358" y="618162"/>
                </a:cubicBezTo>
                <a:lnTo>
                  <a:pt x="1464358" y="643045"/>
                </a:lnTo>
                <a:lnTo>
                  <a:pt x="1452805" y="643045"/>
                </a:lnTo>
                <a:cubicBezTo>
                  <a:pt x="1439831" y="643045"/>
                  <a:pt x="1428278" y="632025"/>
                  <a:pt x="1418325" y="632025"/>
                </a:cubicBezTo>
                <a:lnTo>
                  <a:pt x="1418325" y="647666"/>
                </a:lnTo>
                <a:cubicBezTo>
                  <a:pt x="1440541" y="674326"/>
                  <a:pt x="1464358" y="670594"/>
                  <a:pt x="1485864" y="696365"/>
                </a:cubicBezTo>
                <a:cubicBezTo>
                  <a:pt x="1490485" y="701875"/>
                  <a:pt x="1491907" y="712006"/>
                  <a:pt x="1502749" y="712006"/>
                </a:cubicBezTo>
                <a:cubicBezTo>
                  <a:pt x="1509680" y="712006"/>
                  <a:pt x="1511102" y="700986"/>
                  <a:pt x="1518034" y="698143"/>
                </a:cubicBezTo>
                <a:cubicBezTo>
                  <a:pt x="1542561" y="687123"/>
                  <a:pt x="1545050" y="700453"/>
                  <a:pt x="1548782" y="650332"/>
                </a:cubicBezTo>
                <a:cubicBezTo>
                  <a:pt x="1544339" y="648377"/>
                  <a:pt x="1534208" y="646422"/>
                  <a:pt x="1531186" y="645533"/>
                </a:cubicBezTo>
                <a:close/>
                <a:moveTo>
                  <a:pt x="1380112" y="435984"/>
                </a:moveTo>
                <a:lnTo>
                  <a:pt x="1370869" y="435984"/>
                </a:lnTo>
                <a:cubicBezTo>
                  <a:pt x="1370869" y="440605"/>
                  <a:pt x="1371936" y="443982"/>
                  <a:pt x="1373535" y="446826"/>
                </a:cubicBezTo>
                <a:lnTo>
                  <a:pt x="1372469" y="445048"/>
                </a:lnTo>
                <a:lnTo>
                  <a:pt x="1372469" y="461755"/>
                </a:lnTo>
                <a:cubicBezTo>
                  <a:pt x="1378512" y="467265"/>
                  <a:pt x="1384022" y="473663"/>
                  <a:pt x="1391664" y="470997"/>
                </a:cubicBezTo>
                <a:lnTo>
                  <a:pt x="1393975" y="480062"/>
                </a:lnTo>
                <a:lnTo>
                  <a:pt x="1405528" y="480062"/>
                </a:lnTo>
                <a:cubicBezTo>
                  <a:pt x="1405528" y="485572"/>
                  <a:pt x="1409260" y="491081"/>
                  <a:pt x="1414770" y="491081"/>
                </a:cubicBezTo>
                <a:cubicBezTo>
                  <a:pt x="1430055" y="491081"/>
                  <a:pt x="1456893" y="481839"/>
                  <a:pt x="1470756" y="481839"/>
                </a:cubicBezTo>
                <a:cubicBezTo>
                  <a:pt x="1473778" y="481839"/>
                  <a:pt x="1477688" y="482728"/>
                  <a:pt x="1479998" y="484683"/>
                </a:cubicBezTo>
                <a:cubicBezTo>
                  <a:pt x="1475377" y="490193"/>
                  <a:pt x="1460803" y="490193"/>
                  <a:pt x="1460803" y="498369"/>
                </a:cubicBezTo>
                <a:cubicBezTo>
                  <a:pt x="1460092" y="501035"/>
                  <a:pt x="1460092" y="504945"/>
                  <a:pt x="1460803" y="507611"/>
                </a:cubicBezTo>
                <a:cubicBezTo>
                  <a:pt x="1457782" y="509388"/>
                  <a:pt x="1455471" y="513121"/>
                  <a:pt x="1455471" y="516853"/>
                </a:cubicBezTo>
                <a:cubicBezTo>
                  <a:pt x="1455471" y="525207"/>
                  <a:pt x="1475377" y="521474"/>
                  <a:pt x="1479998" y="521474"/>
                </a:cubicBezTo>
                <a:cubicBezTo>
                  <a:pt x="1482309" y="521474"/>
                  <a:pt x="1499194" y="521474"/>
                  <a:pt x="1510569" y="516853"/>
                </a:cubicBezTo>
                <a:cubicBezTo>
                  <a:pt x="1507547" y="491081"/>
                  <a:pt x="1516790" y="480062"/>
                  <a:pt x="1516790" y="459089"/>
                </a:cubicBezTo>
                <a:cubicBezTo>
                  <a:pt x="1516790" y="445226"/>
                  <a:pt x="1515190" y="435984"/>
                  <a:pt x="1501505" y="435984"/>
                </a:cubicBezTo>
                <a:cubicBezTo>
                  <a:pt x="1495284" y="435984"/>
                  <a:pt x="1492262" y="443449"/>
                  <a:pt x="1486219" y="443449"/>
                </a:cubicBezTo>
                <a:cubicBezTo>
                  <a:pt x="1471645" y="443449"/>
                  <a:pt x="1464002" y="434206"/>
                  <a:pt x="1451739" y="434206"/>
                </a:cubicBezTo>
                <a:cubicBezTo>
                  <a:pt x="1446407" y="434206"/>
                  <a:pt x="1443207" y="432251"/>
                  <a:pt x="1437875" y="435095"/>
                </a:cubicBezTo>
                <a:cubicBezTo>
                  <a:pt x="1440897" y="448070"/>
                  <a:pt x="1451739" y="448070"/>
                  <a:pt x="1464713" y="448070"/>
                </a:cubicBezTo>
                <a:lnTo>
                  <a:pt x="1464713" y="468331"/>
                </a:lnTo>
                <a:cubicBezTo>
                  <a:pt x="1445518" y="468331"/>
                  <a:pt x="1439475" y="448070"/>
                  <a:pt x="1422590" y="448070"/>
                </a:cubicBezTo>
                <a:lnTo>
                  <a:pt x="1422590" y="459089"/>
                </a:lnTo>
                <a:cubicBezTo>
                  <a:pt x="1425612" y="463710"/>
                  <a:pt x="1431832" y="470109"/>
                  <a:pt x="1437875" y="474730"/>
                </a:cubicBezTo>
                <a:cubicBezTo>
                  <a:pt x="1413881" y="482906"/>
                  <a:pt x="1402506" y="435984"/>
                  <a:pt x="1380112" y="435984"/>
                </a:cubicBezTo>
                <a:close/>
                <a:moveTo>
                  <a:pt x="1499016" y="812782"/>
                </a:moveTo>
                <a:cubicBezTo>
                  <a:pt x="1495995" y="813670"/>
                  <a:pt x="1482131" y="809938"/>
                  <a:pt x="1482131" y="817225"/>
                </a:cubicBezTo>
                <a:cubicBezTo>
                  <a:pt x="1482131" y="820069"/>
                  <a:pt x="1538829" y="844774"/>
                  <a:pt x="1548782" y="844774"/>
                </a:cubicBezTo>
                <a:cubicBezTo>
                  <a:pt x="1557313" y="844774"/>
                  <a:pt x="1560335" y="835532"/>
                  <a:pt x="1567977" y="830200"/>
                </a:cubicBezTo>
                <a:cubicBezTo>
                  <a:pt x="1563356" y="817225"/>
                  <a:pt x="1531897" y="783278"/>
                  <a:pt x="1520522" y="783278"/>
                </a:cubicBezTo>
                <a:cubicBezTo>
                  <a:pt x="1505059" y="783278"/>
                  <a:pt x="1508258" y="809049"/>
                  <a:pt x="1499016" y="812782"/>
                </a:cubicBezTo>
                <a:close/>
                <a:moveTo>
                  <a:pt x="1602458" y="567508"/>
                </a:moveTo>
                <a:cubicBezTo>
                  <a:pt x="1586462" y="567508"/>
                  <a:pt x="1581663" y="580304"/>
                  <a:pt x="1581663" y="581193"/>
                </a:cubicBezTo>
                <a:cubicBezTo>
                  <a:pt x="1581663" y="583859"/>
                  <a:pt x="1580063" y="589369"/>
                  <a:pt x="1581663" y="590258"/>
                </a:cubicBezTo>
                <a:lnTo>
                  <a:pt x="1564067" y="590258"/>
                </a:lnTo>
                <a:lnTo>
                  <a:pt x="1564067" y="605898"/>
                </a:lnTo>
                <a:cubicBezTo>
                  <a:pt x="1569399" y="624383"/>
                  <a:pt x="1564067" y="635224"/>
                  <a:pt x="1576331" y="649977"/>
                </a:cubicBezTo>
                <a:cubicBezTo>
                  <a:pt x="1575620" y="654420"/>
                  <a:pt x="1575620" y="665617"/>
                  <a:pt x="1575620" y="677525"/>
                </a:cubicBezTo>
                <a:lnTo>
                  <a:pt x="1590905" y="677525"/>
                </a:lnTo>
                <a:cubicBezTo>
                  <a:pt x="1600147" y="666506"/>
                  <a:pt x="1606368" y="663662"/>
                  <a:pt x="1608679" y="647310"/>
                </a:cubicBezTo>
                <a:lnTo>
                  <a:pt x="1598725" y="647310"/>
                </a:lnTo>
                <a:cubicBezTo>
                  <a:pt x="1603347" y="628826"/>
                  <a:pt x="1603347" y="640912"/>
                  <a:pt x="1620231" y="640912"/>
                </a:cubicBezTo>
                <a:cubicBezTo>
                  <a:pt x="1643337" y="640912"/>
                  <a:pt x="1654001" y="620650"/>
                  <a:pt x="1663954" y="604121"/>
                </a:cubicBezTo>
                <a:cubicBezTo>
                  <a:pt x="1663954" y="604121"/>
                  <a:pt x="1677818" y="592035"/>
                  <a:pt x="1677818" y="590258"/>
                </a:cubicBezTo>
                <a:cubicBezTo>
                  <a:pt x="1677818" y="585637"/>
                  <a:pt x="1676929" y="582970"/>
                  <a:pt x="1677818" y="578349"/>
                </a:cubicBezTo>
                <a:cubicBezTo>
                  <a:pt x="1650091" y="578527"/>
                  <a:pt x="1628585" y="567508"/>
                  <a:pt x="1602458" y="567508"/>
                </a:cubicBezTo>
                <a:close/>
                <a:moveTo>
                  <a:pt x="1361094" y="408435"/>
                </a:moveTo>
                <a:cubicBezTo>
                  <a:pt x="1366426" y="408435"/>
                  <a:pt x="1371047" y="403814"/>
                  <a:pt x="1371758" y="397415"/>
                </a:cubicBezTo>
                <a:cubicBezTo>
                  <a:pt x="1355762" y="391017"/>
                  <a:pt x="1354162" y="371644"/>
                  <a:pt x="1334256" y="371644"/>
                </a:cubicBezTo>
                <a:cubicBezTo>
                  <a:pt x="1334256" y="383730"/>
                  <a:pt x="1352563" y="408435"/>
                  <a:pt x="1361094" y="408435"/>
                </a:cubicBezTo>
                <a:close/>
                <a:moveTo>
                  <a:pt x="1357184" y="520585"/>
                </a:moveTo>
                <a:cubicBezTo>
                  <a:pt x="1363404" y="519697"/>
                  <a:pt x="1365004" y="521474"/>
                  <a:pt x="1372469" y="521474"/>
                </a:cubicBezTo>
                <a:cubicBezTo>
                  <a:pt x="1377090" y="521474"/>
                  <a:pt x="1384022" y="520585"/>
                  <a:pt x="1384022" y="509388"/>
                </a:cubicBezTo>
                <a:cubicBezTo>
                  <a:pt x="1384022" y="502990"/>
                  <a:pt x="1380112" y="500324"/>
                  <a:pt x="1378690" y="495525"/>
                </a:cubicBezTo>
                <a:cubicBezTo>
                  <a:pt x="1367848" y="500501"/>
                  <a:pt x="1360205" y="504945"/>
                  <a:pt x="1357184" y="520585"/>
                </a:cubicBezTo>
                <a:close/>
                <a:moveTo>
                  <a:pt x="1357184" y="301083"/>
                </a:moveTo>
                <a:cubicBezTo>
                  <a:pt x="1356473" y="304815"/>
                  <a:pt x="1354162" y="308370"/>
                  <a:pt x="1351852" y="310325"/>
                </a:cubicBezTo>
                <a:cubicBezTo>
                  <a:pt x="1357895" y="315835"/>
                  <a:pt x="1361805" y="310325"/>
                  <a:pt x="1378690" y="310325"/>
                </a:cubicBezTo>
                <a:cubicBezTo>
                  <a:pt x="1377268" y="313169"/>
                  <a:pt x="1377268" y="318501"/>
                  <a:pt x="1378690" y="321345"/>
                </a:cubicBezTo>
                <a:cubicBezTo>
                  <a:pt x="1369448" y="325077"/>
                  <a:pt x="1362516" y="324011"/>
                  <a:pt x="1355762" y="332364"/>
                </a:cubicBezTo>
                <a:cubicBezTo>
                  <a:pt x="1362516" y="340540"/>
                  <a:pt x="1365715" y="339651"/>
                  <a:pt x="1376379" y="339651"/>
                </a:cubicBezTo>
                <a:cubicBezTo>
                  <a:pt x="1387932" y="339651"/>
                  <a:pt x="1397885" y="335030"/>
                  <a:pt x="1401617" y="343384"/>
                </a:cubicBezTo>
                <a:cubicBezTo>
                  <a:pt x="1415481" y="341606"/>
                  <a:pt x="1423834" y="346939"/>
                  <a:pt x="1437520" y="346939"/>
                </a:cubicBezTo>
                <a:cubicBezTo>
                  <a:pt x="1455116" y="346939"/>
                  <a:pt x="1453694" y="369866"/>
                  <a:pt x="1472000" y="369866"/>
                </a:cubicBezTo>
                <a:cubicBezTo>
                  <a:pt x="1478221" y="369866"/>
                  <a:pt x="1485864" y="367200"/>
                  <a:pt x="1485864" y="357958"/>
                </a:cubicBezTo>
                <a:cubicBezTo>
                  <a:pt x="1485864" y="347827"/>
                  <a:pt x="1470579" y="340540"/>
                  <a:pt x="1464358" y="333075"/>
                </a:cubicBezTo>
                <a:cubicBezTo>
                  <a:pt x="1465958" y="330231"/>
                  <a:pt x="1468979" y="326677"/>
                  <a:pt x="1470579" y="323833"/>
                </a:cubicBezTo>
                <a:cubicBezTo>
                  <a:pt x="1466668" y="319212"/>
                  <a:pt x="1458315" y="302683"/>
                  <a:pt x="1447473" y="302683"/>
                </a:cubicBezTo>
                <a:cubicBezTo>
                  <a:pt x="1442852" y="302683"/>
                  <a:pt x="1440541" y="309970"/>
                  <a:pt x="1436098" y="309970"/>
                </a:cubicBezTo>
                <a:cubicBezTo>
                  <a:pt x="1427745" y="309970"/>
                  <a:pt x="1428455" y="288819"/>
                  <a:pt x="1413170" y="288819"/>
                </a:cubicBezTo>
                <a:cubicBezTo>
                  <a:pt x="1406950" y="288819"/>
                  <a:pt x="1403928" y="296284"/>
                  <a:pt x="1397885" y="296284"/>
                </a:cubicBezTo>
                <a:cubicBezTo>
                  <a:pt x="1388643" y="296284"/>
                  <a:pt x="1384910" y="279755"/>
                  <a:pt x="1368737" y="279755"/>
                </a:cubicBezTo>
                <a:cubicBezTo>
                  <a:pt x="1359494" y="279755"/>
                  <a:pt x="1353451" y="285265"/>
                  <a:pt x="1344209" y="287042"/>
                </a:cubicBezTo>
                <a:cubicBezTo>
                  <a:pt x="1344209" y="298239"/>
                  <a:pt x="1346520" y="301083"/>
                  <a:pt x="1357184" y="301083"/>
                </a:cubicBezTo>
                <a:close/>
                <a:moveTo>
                  <a:pt x="1420813" y="357958"/>
                </a:moveTo>
                <a:cubicBezTo>
                  <a:pt x="1417791" y="357958"/>
                  <a:pt x="1400196" y="371821"/>
                  <a:pt x="1413881" y="371821"/>
                </a:cubicBezTo>
                <a:cubicBezTo>
                  <a:pt x="1425434" y="371821"/>
                  <a:pt x="1434676" y="371821"/>
                  <a:pt x="1438409" y="365423"/>
                </a:cubicBezTo>
                <a:cubicBezTo>
                  <a:pt x="1431655" y="362579"/>
                  <a:pt x="1429166" y="357958"/>
                  <a:pt x="1420813" y="357958"/>
                </a:cubicBezTo>
                <a:close/>
                <a:moveTo>
                  <a:pt x="1708388" y="535337"/>
                </a:moveTo>
                <a:lnTo>
                  <a:pt x="1717630" y="535337"/>
                </a:lnTo>
                <a:cubicBezTo>
                  <a:pt x="1716208" y="550978"/>
                  <a:pt x="1739847" y="553644"/>
                  <a:pt x="1756021" y="549023"/>
                </a:cubicBezTo>
                <a:lnTo>
                  <a:pt x="1817339" y="549023"/>
                </a:lnTo>
                <a:cubicBezTo>
                  <a:pt x="1824271" y="543513"/>
                  <a:pt x="1825693" y="538892"/>
                  <a:pt x="1836535" y="537115"/>
                </a:cubicBezTo>
                <a:cubicBezTo>
                  <a:pt x="1838134" y="543513"/>
                  <a:pt x="1841867" y="550800"/>
                  <a:pt x="1851820" y="550800"/>
                </a:cubicBezTo>
                <a:cubicBezTo>
                  <a:pt x="1878658" y="550800"/>
                  <a:pt x="1913138" y="550800"/>
                  <a:pt x="1915449" y="518630"/>
                </a:cubicBezTo>
                <a:cubicBezTo>
                  <a:pt x="1915449" y="518630"/>
                  <a:pt x="1910828" y="519697"/>
                  <a:pt x="1905496" y="517742"/>
                </a:cubicBezTo>
                <a:cubicBezTo>
                  <a:pt x="1906385" y="514009"/>
                  <a:pt x="1907806" y="511521"/>
                  <a:pt x="1909406" y="509210"/>
                </a:cubicBezTo>
                <a:cubicBezTo>
                  <a:pt x="1911539" y="509033"/>
                  <a:pt x="1914205" y="508322"/>
                  <a:pt x="1915449" y="507611"/>
                </a:cubicBezTo>
                <a:cubicBezTo>
                  <a:pt x="1904607" y="483794"/>
                  <a:pt x="1884701" y="481839"/>
                  <a:pt x="1854131" y="481839"/>
                </a:cubicBezTo>
                <a:cubicBezTo>
                  <a:pt x="1814140" y="481839"/>
                  <a:pt x="1800455" y="504767"/>
                  <a:pt x="1758331" y="504767"/>
                </a:cubicBezTo>
                <a:cubicBezTo>
                  <a:pt x="1739136" y="504767"/>
                  <a:pt x="1723851" y="499257"/>
                  <a:pt x="1705366" y="493748"/>
                </a:cubicBezTo>
                <a:cubicBezTo>
                  <a:pt x="1702345" y="496414"/>
                  <a:pt x="1693103" y="502101"/>
                  <a:pt x="1693103" y="489126"/>
                </a:cubicBezTo>
                <a:cubicBezTo>
                  <a:pt x="1693103" y="486283"/>
                  <a:pt x="1697013" y="486283"/>
                  <a:pt x="1698435" y="484505"/>
                </a:cubicBezTo>
                <a:cubicBezTo>
                  <a:pt x="1687593" y="474374"/>
                  <a:pt x="1668575" y="488238"/>
                  <a:pt x="1663954" y="463355"/>
                </a:cubicBezTo>
                <a:lnTo>
                  <a:pt x="1694702" y="463355"/>
                </a:lnTo>
                <a:cubicBezTo>
                  <a:pt x="1687771" y="451447"/>
                  <a:pt x="1652579" y="456956"/>
                  <a:pt x="1658622" y="435806"/>
                </a:cubicBezTo>
                <a:lnTo>
                  <a:pt x="1644759" y="435806"/>
                </a:lnTo>
                <a:cubicBezTo>
                  <a:pt x="1641737" y="441316"/>
                  <a:pt x="1637116" y="443093"/>
                  <a:pt x="1629474" y="443093"/>
                </a:cubicBezTo>
                <a:cubicBezTo>
                  <a:pt x="1603347" y="443093"/>
                  <a:pt x="1597304" y="410923"/>
                  <a:pt x="1562823" y="410923"/>
                </a:cubicBezTo>
                <a:cubicBezTo>
                  <a:pt x="1553759" y="410923"/>
                  <a:pt x="1539895" y="410923"/>
                  <a:pt x="1539895" y="424609"/>
                </a:cubicBezTo>
                <a:cubicBezTo>
                  <a:pt x="1539895" y="432784"/>
                  <a:pt x="1586639" y="456779"/>
                  <a:pt x="1594993" y="456779"/>
                </a:cubicBezTo>
                <a:cubicBezTo>
                  <a:pt x="1601214" y="456779"/>
                  <a:pt x="1605657" y="453046"/>
                  <a:pt x="1610278" y="447714"/>
                </a:cubicBezTo>
                <a:cubicBezTo>
                  <a:pt x="1623253" y="463355"/>
                  <a:pt x="1627163" y="478107"/>
                  <a:pt x="1641026" y="494458"/>
                </a:cubicBezTo>
                <a:cubicBezTo>
                  <a:pt x="1638005" y="496236"/>
                  <a:pt x="1631784" y="502634"/>
                  <a:pt x="1631784" y="509210"/>
                </a:cubicBezTo>
                <a:cubicBezTo>
                  <a:pt x="1631784" y="527517"/>
                  <a:pt x="1669997" y="550623"/>
                  <a:pt x="1687060" y="550623"/>
                </a:cubicBezTo>
                <a:cubicBezTo>
                  <a:pt x="1693814" y="550978"/>
                  <a:pt x="1705366" y="539959"/>
                  <a:pt x="1708388" y="535337"/>
                </a:cubicBezTo>
                <a:close/>
                <a:moveTo>
                  <a:pt x="1610278" y="516853"/>
                </a:moveTo>
                <a:cubicBezTo>
                  <a:pt x="1610278" y="504945"/>
                  <a:pt x="1591794" y="486638"/>
                  <a:pt x="1578108" y="486638"/>
                </a:cubicBezTo>
                <a:cubicBezTo>
                  <a:pt x="1560513" y="486638"/>
                  <a:pt x="1563534" y="507789"/>
                  <a:pt x="1555180" y="507789"/>
                </a:cubicBezTo>
                <a:cubicBezTo>
                  <a:pt x="1553759" y="507789"/>
                  <a:pt x="1545227" y="512410"/>
                  <a:pt x="1545227" y="521652"/>
                </a:cubicBezTo>
                <a:cubicBezTo>
                  <a:pt x="1545227" y="521652"/>
                  <a:pt x="1589661" y="546357"/>
                  <a:pt x="1595171" y="546357"/>
                </a:cubicBezTo>
                <a:cubicBezTo>
                  <a:pt x="1605657" y="546357"/>
                  <a:pt x="1610278" y="532494"/>
                  <a:pt x="1610278" y="516853"/>
                </a:cubicBezTo>
                <a:close/>
                <a:moveTo>
                  <a:pt x="1612589" y="383730"/>
                </a:moveTo>
                <a:lnTo>
                  <a:pt x="1612589" y="371821"/>
                </a:lnTo>
                <a:cubicBezTo>
                  <a:pt x="1604946" y="373599"/>
                  <a:pt x="1611167" y="371821"/>
                  <a:pt x="1602636" y="371821"/>
                </a:cubicBezTo>
                <a:cubicBezTo>
                  <a:pt x="1588061" y="371821"/>
                  <a:pt x="1560513" y="373599"/>
                  <a:pt x="1552870" y="382841"/>
                </a:cubicBezTo>
                <a:cubicBezTo>
                  <a:pt x="1552870" y="382841"/>
                  <a:pt x="1597304" y="392972"/>
                  <a:pt x="1601214" y="392972"/>
                </a:cubicBezTo>
                <a:cubicBezTo>
                  <a:pt x="1607968" y="392794"/>
                  <a:pt x="1612589" y="388351"/>
                  <a:pt x="1612589" y="383730"/>
                </a:cubicBezTo>
                <a:close/>
                <a:moveTo>
                  <a:pt x="1532075" y="351560"/>
                </a:moveTo>
                <a:cubicBezTo>
                  <a:pt x="1529764" y="352448"/>
                  <a:pt x="1524432" y="356181"/>
                  <a:pt x="1524432" y="360802"/>
                </a:cubicBezTo>
                <a:cubicBezTo>
                  <a:pt x="1524432" y="371821"/>
                  <a:pt x="1551270" y="368089"/>
                  <a:pt x="1578108" y="360802"/>
                </a:cubicBezTo>
                <a:cubicBezTo>
                  <a:pt x="1575798" y="350671"/>
                  <a:pt x="1578108" y="344272"/>
                  <a:pt x="1578108" y="337874"/>
                </a:cubicBezTo>
                <a:cubicBezTo>
                  <a:pt x="1578108" y="318501"/>
                  <a:pt x="1551270" y="338763"/>
                  <a:pt x="1551270" y="316724"/>
                </a:cubicBezTo>
                <a:cubicBezTo>
                  <a:pt x="1542917" y="316724"/>
                  <a:pt x="1526743" y="310325"/>
                  <a:pt x="1524432" y="302860"/>
                </a:cubicBezTo>
                <a:cubicBezTo>
                  <a:pt x="1516790" y="303749"/>
                  <a:pt x="1506837" y="307481"/>
                  <a:pt x="1506837" y="316724"/>
                </a:cubicBezTo>
                <a:cubicBezTo>
                  <a:pt x="1506837" y="335030"/>
                  <a:pt x="1522833" y="340540"/>
                  <a:pt x="1532075" y="351560"/>
                </a:cubicBezTo>
                <a:close/>
                <a:moveTo>
                  <a:pt x="1493684" y="259671"/>
                </a:moveTo>
                <a:lnTo>
                  <a:pt x="1506837" y="259671"/>
                </a:lnTo>
                <a:lnTo>
                  <a:pt x="1506837" y="241364"/>
                </a:lnTo>
                <a:cubicBezTo>
                  <a:pt x="1501505" y="241364"/>
                  <a:pt x="1489952" y="240475"/>
                  <a:pt x="1479998" y="241364"/>
                </a:cubicBezTo>
                <a:cubicBezTo>
                  <a:pt x="1479821" y="252384"/>
                  <a:pt x="1489063" y="254161"/>
                  <a:pt x="1493684" y="259671"/>
                </a:cubicBezTo>
                <a:close/>
                <a:moveTo>
                  <a:pt x="1591083" y="241364"/>
                </a:moveTo>
                <a:cubicBezTo>
                  <a:pt x="1584329" y="241364"/>
                  <a:pt x="1571888" y="235854"/>
                  <a:pt x="1568155" y="232122"/>
                </a:cubicBezTo>
                <a:lnTo>
                  <a:pt x="1556602" y="232122"/>
                </a:lnTo>
                <a:cubicBezTo>
                  <a:pt x="1558913" y="258604"/>
                  <a:pt x="1575087" y="261448"/>
                  <a:pt x="1601036" y="261448"/>
                </a:cubicBezTo>
                <a:cubicBezTo>
                  <a:pt x="1596415" y="268735"/>
                  <a:pt x="1591083" y="269802"/>
                  <a:pt x="1583440" y="273356"/>
                </a:cubicBezTo>
                <a:cubicBezTo>
                  <a:pt x="1583440" y="278866"/>
                  <a:pt x="1584151" y="282598"/>
                  <a:pt x="1589661" y="282598"/>
                </a:cubicBezTo>
                <a:cubicBezTo>
                  <a:pt x="1595704" y="282598"/>
                  <a:pt x="1598015" y="278866"/>
                  <a:pt x="1605835" y="275311"/>
                </a:cubicBezTo>
                <a:cubicBezTo>
                  <a:pt x="1608145" y="280643"/>
                  <a:pt x="1608856" y="287220"/>
                  <a:pt x="1616499" y="287220"/>
                </a:cubicBezTo>
                <a:cubicBezTo>
                  <a:pt x="1625741" y="287220"/>
                  <a:pt x="1628052" y="279932"/>
                  <a:pt x="1639427" y="279932"/>
                </a:cubicBezTo>
                <a:cubicBezTo>
                  <a:pt x="1650980" y="279932"/>
                  <a:pt x="1659333" y="283665"/>
                  <a:pt x="1670886" y="287220"/>
                </a:cubicBezTo>
                <a:cubicBezTo>
                  <a:pt x="1660222" y="289886"/>
                  <a:pt x="1612589" y="288108"/>
                  <a:pt x="1612589" y="305526"/>
                </a:cubicBezTo>
                <a:cubicBezTo>
                  <a:pt x="1612589" y="319390"/>
                  <a:pt x="1634095" y="328454"/>
                  <a:pt x="1647069" y="328454"/>
                </a:cubicBezTo>
                <a:cubicBezTo>
                  <a:pt x="1644759" y="331298"/>
                  <a:pt x="1642448" y="333964"/>
                  <a:pt x="1637116" y="334853"/>
                </a:cubicBezTo>
                <a:cubicBezTo>
                  <a:pt x="1638538" y="347827"/>
                  <a:pt x="1655601" y="351382"/>
                  <a:pt x="1667687" y="351382"/>
                </a:cubicBezTo>
                <a:cubicBezTo>
                  <a:pt x="1679239" y="351382"/>
                  <a:pt x="1686171" y="346761"/>
                  <a:pt x="1686171" y="330231"/>
                </a:cubicBezTo>
                <a:cubicBezTo>
                  <a:pt x="1693103" y="335741"/>
                  <a:pt x="1706788" y="347649"/>
                  <a:pt x="1713720" y="346761"/>
                </a:cubicBezTo>
                <a:lnTo>
                  <a:pt x="1713720" y="334853"/>
                </a:lnTo>
                <a:lnTo>
                  <a:pt x="1727583" y="334853"/>
                </a:lnTo>
                <a:cubicBezTo>
                  <a:pt x="1725273" y="327565"/>
                  <a:pt x="1722251" y="325788"/>
                  <a:pt x="1717630" y="316546"/>
                </a:cubicBezTo>
                <a:cubicBezTo>
                  <a:pt x="1721540" y="311925"/>
                  <a:pt x="1723140" y="307304"/>
                  <a:pt x="1726872" y="302860"/>
                </a:cubicBezTo>
                <a:cubicBezTo>
                  <a:pt x="1729183" y="312991"/>
                  <a:pt x="1729183" y="321167"/>
                  <a:pt x="1739136" y="321167"/>
                </a:cubicBezTo>
                <a:cubicBezTo>
                  <a:pt x="1749089" y="321167"/>
                  <a:pt x="1759931" y="293618"/>
                  <a:pt x="1775216" y="291841"/>
                </a:cubicBezTo>
                <a:cubicBezTo>
                  <a:pt x="1781437" y="290952"/>
                  <a:pt x="1789790" y="292729"/>
                  <a:pt x="1792812" y="287220"/>
                </a:cubicBezTo>
                <a:cubicBezTo>
                  <a:pt x="1795123" y="283487"/>
                  <a:pt x="1793701" y="279932"/>
                  <a:pt x="1793701" y="273356"/>
                </a:cubicBezTo>
                <a:cubicBezTo>
                  <a:pt x="1783748" y="272290"/>
                  <a:pt x="1763841" y="261448"/>
                  <a:pt x="1756199" y="261448"/>
                </a:cubicBezTo>
                <a:cubicBezTo>
                  <a:pt x="1754599" y="261448"/>
                  <a:pt x="1743224" y="269802"/>
                  <a:pt x="1743224" y="261448"/>
                </a:cubicBezTo>
                <a:cubicBezTo>
                  <a:pt x="1743224" y="255938"/>
                  <a:pt x="1748556" y="254161"/>
                  <a:pt x="1748556" y="247762"/>
                </a:cubicBezTo>
                <a:cubicBezTo>
                  <a:pt x="1748556" y="241364"/>
                  <a:pt x="1739314" y="240475"/>
                  <a:pt x="1739314" y="234077"/>
                </a:cubicBezTo>
                <a:cubicBezTo>
                  <a:pt x="1739314" y="223057"/>
                  <a:pt x="1740025" y="218436"/>
                  <a:pt x="1729361" y="218436"/>
                </a:cubicBezTo>
                <a:lnTo>
                  <a:pt x="1721718" y="218436"/>
                </a:lnTo>
                <a:lnTo>
                  <a:pt x="1725628" y="224835"/>
                </a:lnTo>
                <a:lnTo>
                  <a:pt x="1725628" y="236743"/>
                </a:lnTo>
                <a:lnTo>
                  <a:pt x="1716386" y="236743"/>
                </a:lnTo>
                <a:cubicBezTo>
                  <a:pt x="1709454" y="228567"/>
                  <a:pt x="1714075" y="216659"/>
                  <a:pt x="1702523" y="210971"/>
                </a:cubicBezTo>
                <a:cubicBezTo>
                  <a:pt x="1690970" y="205462"/>
                  <a:pt x="1683327" y="214704"/>
                  <a:pt x="1671774" y="209194"/>
                </a:cubicBezTo>
                <a:cubicBezTo>
                  <a:pt x="1659511" y="203684"/>
                  <a:pt x="1662532" y="177024"/>
                  <a:pt x="1647247" y="169737"/>
                </a:cubicBezTo>
                <a:cubicBezTo>
                  <a:pt x="1633206" y="163161"/>
                  <a:pt x="1617921" y="161383"/>
                  <a:pt x="1598725" y="159606"/>
                </a:cubicBezTo>
                <a:cubicBezTo>
                  <a:pt x="1599436" y="172403"/>
                  <a:pt x="1612589" y="173292"/>
                  <a:pt x="1621653" y="178801"/>
                </a:cubicBezTo>
                <a:lnTo>
                  <a:pt x="1608679" y="178801"/>
                </a:lnTo>
                <a:cubicBezTo>
                  <a:pt x="1594815" y="175069"/>
                  <a:pt x="1588772" y="180579"/>
                  <a:pt x="1579530" y="187155"/>
                </a:cubicBezTo>
                <a:cubicBezTo>
                  <a:pt x="1579530" y="188044"/>
                  <a:pt x="1586462" y="201907"/>
                  <a:pt x="1589483" y="201907"/>
                </a:cubicBezTo>
                <a:cubicBezTo>
                  <a:pt x="1594104" y="201907"/>
                  <a:pt x="1603347" y="196397"/>
                  <a:pt x="1610989" y="201907"/>
                </a:cubicBezTo>
                <a:cubicBezTo>
                  <a:pt x="1608679" y="204751"/>
                  <a:pt x="1607079" y="211149"/>
                  <a:pt x="1602458" y="211149"/>
                </a:cubicBezTo>
                <a:cubicBezTo>
                  <a:pt x="1596415" y="211149"/>
                  <a:pt x="1592505" y="204751"/>
                  <a:pt x="1581663" y="204751"/>
                </a:cubicBezTo>
                <a:cubicBezTo>
                  <a:pt x="1574909" y="204751"/>
                  <a:pt x="1564067" y="203684"/>
                  <a:pt x="1564067" y="213993"/>
                </a:cubicBezTo>
                <a:cubicBezTo>
                  <a:pt x="1564067" y="224124"/>
                  <a:pt x="1587706" y="230522"/>
                  <a:pt x="1597659" y="234255"/>
                </a:cubicBezTo>
                <a:cubicBezTo>
                  <a:pt x="1598015" y="234077"/>
                  <a:pt x="1594104" y="241364"/>
                  <a:pt x="1591083" y="241364"/>
                </a:cubicBezTo>
                <a:close/>
                <a:moveTo>
                  <a:pt x="1870838" y="1031396"/>
                </a:moveTo>
                <a:cubicBezTo>
                  <a:pt x="1866927" y="1027663"/>
                  <a:pt x="1869238" y="1021265"/>
                  <a:pt x="1865506" y="1014866"/>
                </a:cubicBezTo>
                <a:cubicBezTo>
                  <a:pt x="1851642" y="992649"/>
                  <a:pt x="1827115" y="1002069"/>
                  <a:pt x="1811119" y="978075"/>
                </a:cubicBezTo>
                <a:cubicBezTo>
                  <a:pt x="1808808" y="979852"/>
                  <a:pt x="1806498" y="981808"/>
                  <a:pt x="1804187" y="985540"/>
                </a:cubicBezTo>
                <a:cubicBezTo>
                  <a:pt x="1800277" y="976298"/>
                  <a:pt x="1796544" y="973632"/>
                  <a:pt x="1792634" y="959768"/>
                </a:cubicBezTo>
                <a:cubicBezTo>
                  <a:pt x="1771128" y="962434"/>
                  <a:pt x="1767396" y="999226"/>
                  <a:pt x="1767396" y="1014866"/>
                </a:cubicBezTo>
                <a:lnTo>
                  <a:pt x="1767396" y="1028552"/>
                </a:lnTo>
                <a:cubicBezTo>
                  <a:pt x="1767396" y="1034062"/>
                  <a:pt x="1763664" y="1036905"/>
                  <a:pt x="1759753" y="1040460"/>
                </a:cubicBezTo>
                <a:cubicBezTo>
                  <a:pt x="1758154" y="1045081"/>
                  <a:pt x="1749089" y="1043126"/>
                  <a:pt x="1748201" y="1058767"/>
                </a:cubicBezTo>
                <a:cubicBezTo>
                  <a:pt x="1754243" y="1057878"/>
                  <a:pt x="1768818" y="1055034"/>
                  <a:pt x="1781259" y="1058767"/>
                </a:cubicBezTo>
                <a:cubicBezTo>
                  <a:pt x="1779660" y="1068009"/>
                  <a:pt x="1777349" y="1077073"/>
                  <a:pt x="1786591" y="1077073"/>
                </a:cubicBezTo>
                <a:cubicBezTo>
                  <a:pt x="1790501" y="1077073"/>
                  <a:pt x="1790501" y="1074407"/>
                  <a:pt x="1792812" y="1069786"/>
                </a:cubicBezTo>
                <a:cubicBezTo>
                  <a:pt x="1803654" y="1075296"/>
                  <a:pt x="1828892" y="1056101"/>
                  <a:pt x="1828892" y="1035661"/>
                </a:cubicBezTo>
                <a:cubicBezTo>
                  <a:pt x="1833513" y="1037616"/>
                  <a:pt x="1858041" y="1058767"/>
                  <a:pt x="1858041" y="1058767"/>
                </a:cubicBezTo>
                <a:lnTo>
                  <a:pt x="1878658" y="1058767"/>
                </a:lnTo>
                <a:cubicBezTo>
                  <a:pt x="1888611" y="1058767"/>
                  <a:pt x="1895543" y="1055034"/>
                  <a:pt x="1903896" y="1048814"/>
                </a:cubicBezTo>
                <a:cubicBezTo>
                  <a:pt x="1896965" y="1037794"/>
                  <a:pt x="1883279" y="1042593"/>
                  <a:pt x="1870838" y="1031396"/>
                </a:cubicBezTo>
                <a:close/>
                <a:moveTo>
                  <a:pt x="2016580" y="879965"/>
                </a:moveTo>
                <a:cubicBezTo>
                  <a:pt x="2016580" y="849573"/>
                  <a:pt x="1969125" y="843174"/>
                  <a:pt x="1969125" y="879965"/>
                </a:cubicBezTo>
                <a:cubicBezTo>
                  <a:pt x="1969125" y="890807"/>
                  <a:pt x="1976768" y="900227"/>
                  <a:pt x="1988320" y="900227"/>
                </a:cubicBezTo>
                <a:cubicBezTo>
                  <a:pt x="1997385" y="900049"/>
                  <a:pt x="2016580" y="891874"/>
                  <a:pt x="2016580" y="879965"/>
                </a:cubicBezTo>
                <a:close/>
                <a:moveTo>
                  <a:pt x="1844177" y="1083827"/>
                </a:moveTo>
                <a:cubicBezTo>
                  <a:pt x="1843466" y="1089159"/>
                  <a:pt x="1833336" y="1097513"/>
                  <a:pt x="1827293" y="1106755"/>
                </a:cubicBezTo>
                <a:lnTo>
                  <a:pt x="1827293" y="1118663"/>
                </a:lnTo>
                <a:cubicBezTo>
                  <a:pt x="1839556" y="1116886"/>
                  <a:pt x="1858752" y="1098579"/>
                  <a:pt x="1865683" y="1087382"/>
                </a:cubicBezTo>
                <a:cubicBezTo>
                  <a:pt x="1856263" y="1082939"/>
                  <a:pt x="1859463" y="1082939"/>
                  <a:pt x="1844177" y="1083827"/>
                </a:cubicBezTo>
                <a:close/>
                <a:moveTo>
                  <a:pt x="1927002" y="641090"/>
                </a:moveTo>
                <a:cubicBezTo>
                  <a:pt x="1939976" y="641090"/>
                  <a:pt x="1946908" y="631848"/>
                  <a:pt x="1955262" y="631848"/>
                </a:cubicBezTo>
                <a:cubicBezTo>
                  <a:pt x="1963793" y="631848"/>
                  <a:pt x="1968236" y="638246"/>
                  <a:pt x="1978190" y="638246"/>
                </a:cubicBezTo>
                <a:cubicBezTo>
                  <a:pt x="1985121" y="638246"/>
                  <a:pt x="1989742" y="631848"/>
                  <a:pt x="1992053" y="623494"/>
                </a:cubicBezTo>
                <a:cubicBezTo>
                  <a:pt x="1978190" y="615140"/>
                  <a:pt x="1960594" y="595056"/>
                  <a:pt x="1939976" y="595056"/>
                </a:cubicBezTo>
                <a:cubicBezTo>
                  <a:pt x="1923980" y="595056"/>
                  <a:pt x="1918471" y="587769"/>
                  <a:pt x="1901586" y="587769"/>
                </a:cubicBezTo>
                <a:cubicBezTo>
                  <a:pt x="1895365" y="587769"/>
                  <a:pt x="1888433" y="592390"/>
                  <a:pt x="1888433" y="601633"/>
                </a:cubicBezTo>
                <a:cubicBezTo>
                  <a:pt x="1888433" y="611763"/>
                  <a:pt x="1896965" y="616385"/>
                  <a:pt x="1903719" y="621006"/>
                </a:cubicBezTo>
                <a:cubicBezTo>
                  <a:pt x="1898564" y="636291"/>
                  <a:pt x="1911539" y="641090"/>
                  <a:pt x="1927002" y="641090"/>
                </a:cubicBezTo>
                <a:close/>
                <a:moveTo>
                  <a:pt x="1909228" y="1137148"/>
                </a:moveTo>
                <a:cubicBezTo>
                  <a:pt x="1916871" y="1137148"/>
                  <a:pt x="1918471" y="1124351"/>
                  <a:pt x="1923092" y="1116886"/>
                </a:cubicBezTo>
                <a:cubicBezTo>
                  <a:pt x="1915449" y="1105867"/>
                  <a:pt x="1897676" y="1106755"/>
                  <a:pt x="1897676" y="1123285"/>
                </a:cubicBezTo>
                <a:cubicBezTo>
                  <a:pt x="1897676" y="1123285"/>
                  <a:pt x="1907806" y="1137148"/>
                  <a:pt x="1909228" y="1137148"/>
                </a:cubicBezTo>
                <a:close/>
                <a:moveTo>
                  <a:pt x="2049639" y="873389"/>
                </a:moveTo>
                <a:cubicBezTo>
                  <a:pt x="2047328" y="869835"/>
                  <a:pt x="2041285" y="858637"/>
                  <a:pt x="2034354" y="858637"/>
                </a:cubicBezTo>
                <a:cubicBezTo>
                  <a:pt x="2032754" y="858637"/>
                  <a:pt x="2024401" y="865036"/>
                  <a:pt x="2024401" y="867879"/>
                </a:cubicBezTo>
                <a:cubicBezTo>
                  <a:pt x="2024401" y="873212"/>
                  <a:pt x="2029022" y="875167"/>
                  <a:pt x="2034354" y="875167"/>
                </a:cubicBezTo>
                <a:cubicBezTo>
                  <a:pt x="2041819" y="875167"/>
                  <a:pt x="2039686" y="876233"/>
                  <a:pt x="2049639" y="873389"/>
                </a:cubicBezTo>
                <a:close/>
                <a:moveTo>
                  <a:pt x="1942287" y="805495"/>
                </a:moveTo>
                <a:cubicBezTo>
                  <a:pt x="1933045" y="805495"/>
                  <a:pt x="1915449" y="826645"/>
                  <a:pt x="1924691" y="826645"/>
                </a:cubicBezTo>
                <a:cubicBezTo>
                  <a:pt x="1933756" y="826467"/>
                  <a:pt x="1939976" y="816514"/>
                  <a:pt x="1942287" y="805495"/>
                </a:cubicBezTo>
                <a:close/>
                <a:moveTo>
                  <a:pt x="2107047" y="720893"/>
                </a:moveTo>
                <a:cubicBezTo>
                  <a:pt x="2109358" y="705252"/>
                  <a:pt x="2090162" y="702408"/>
                  <a:pt x="2081809" y="702408"/>
                </a:cubicBezTo>
                <a:lnTo>
                  <a:pt x="2062614" y="702408"/>
                </a:lnTo>
                <a:cubicBezTo>
                  <a:pt x="2037375" y="702408"/>
                  <a:pt x="2032043" y="671127"/>
                  <a:pt x="2015158" y="656553"/>
                </a:cubicBezTo>
                <a:cubicBezTo>
                  <a:pt x="2005205" y="648199"/>
                  <a:pt x="1972146" y="642689"/>
                  <a:pt x="1957572" y="642689"/>
                </a:cubicBezTo>
                <a:cubicBezTo>
                  <a:pt x="1943709" y="642689"/>
                  <a:pt x="1939976" y="665617"/>
                  <a:pt x="1926824" y="665617"/>
                </a:cubicBezTo>
                <a:cubicBezTo>
                  <a:pt x="1919892" y="665617"/>
                  <a:pt x="1917582" y="656553"/>
                  <a:pt x="1909228" y="656553"/>
                </a:cubicBezTo>
                <a:cubicBezTo>
                  <a:pt x="1901586" y="656553"/>
                  <a:pt x="1898564" y="665617"/>
                  <a:pt x="1893943" y="665617"/>
                </a:cubicBezTo>
                <a:cubicBezTo>
                  <a:pt x="1890211" y="665617"/>
                  <a:pt x="1893943" y="650865"/>
                  <a:pt x="1893943" y="647310"/>
                </a:cubicBezTo>
                <a:cubicBezTo>
                  <a:pt x="1893943" y="627049"/>
                  <a:pt x="1883279" y="594879"/>
                  <a:pt x="1863373" y="594879"/>
                </a:cubicBezTo>
                <a:cubicBezTo>
                  <a:pt x="1832625" y="594879"/>
                  <a:pt x="1781259" y="605898"/>
                  <a:pt x="1781259" y="640912"/>
                </a:cubicBezTo>
                <a:cubicBezTo>
                  <a:pt x="1781259" y="649977"/>
                  <a:pt x="1788902" y="656553"/>
                  <a:pt x="1788902" y="665617"/>
                </a:cubicBezTo>
                <a:cubicBezTo>
                  <a:pt x="1788902" y="673082"/>
                  <a:pt x="1778238" y="684102"/>
                  <a:pt x="1773617" y="684102"/>
                </a:cubicBezTo>
                <a:cubicBezTo>
                  <a:pt x="1764374" y="684102"/>
                  <a:pt x="1765974" y="675748"/>
                  <a:pt x="1765974" y="668461"/>
                </a:cubicBezTo>
                <a:cubicBezTo>
                  <a:pt x="1765974" y="668461"/>
                  <a:pt x="1764374" y="658330"/>
                  <a:pt x="1765974" y="651932"/>
                </a:cubicBezTo>
                <a:cubicBezTo>
                  <a:pt x="1762064" y="651932"/>
                  <a:pt x="1759753" y="648199"/>
                  <a:pt x="1759753" y="642689"/>
                </a:cubicBezTo>
                <a:cubicBezTo>
                  <a:pt x="1759753" y="616029"/>
                  <a:pt x="1784992" y="614252"/>
                  <a:pt x="1792634" y="594879"/>
                </a:cubicBezTo>
                <a:cubicBezTo>
                  <a:pt x="1791923" y="594879"/>
                  <a:pt x="1767396" y="585637"/>
                  <a:pt x="1767396" y="585637"/>
                </a:cubicBezTo>
                <a:cubicBezTo>
                  <a:pt x="1741269" y="585637"/>
                  <a:pt x="1721363" y="601277"/>
                  <a:pt x="1706077" y="619584"/>
                </a:cubicBezTo>
                <a:cubicBezTo>
                  <a:pt x="1703056" y="623316"/>
                  <a:pt x="1706788" y="639846"/>
                  <a:pt x="1700745" y="645355"/>
                </a:cubicBezTo>
                <a:cubicBezTo>
                  <a:pt x="1689193" y="655486"/>
                  <a:pt x="1685460" y="660996"/>
                  <a:pt x="1685460" y="686590"/>
                </a:cubicBezTo>
                <a:cubicBezTo>
                  <a:pt x="1685460" y="694943"/>
                  <a:pt x="1697013" y="711473"/>
                  <a:pt x="1697013" y="711473"/>
                </a:cubicBezTo>
                <a:cubicBezTo>
                  <a:pt x="1697013" y="711473"/>
                  <a:pt x="1732204" y="715205"/>
                  <a:pt x="1739136" y="720715"/>
                </a:cubicBezTo>
                <a:lnTo>
                  <a:pt x="1739136" y="732623"/>
                </a:lnTo>
                <a:cubicBezTo>
                  <a:pt x="1726161" y="730846"/>
                  <a:pt x="1714609" y="725158"/>
                  <a:pt x="1704656" y="729957"/>
                </a:cubicBezTo>
                <a:cubicBezTo>
                  <a:pt x="1706255" y="742754"/>
                  <a:pt x="1717630" y="744531"/>
                  <a:pt x="1721540" y="757506"/>
                </a:cubicBezTo>
                <a:lnTo>
                  <a:pt x="1758331" y="757506"/>
                </a:lnTo>
                <a:cubicBezTo>
                  <a:pt x="1762953" y="764793"/>
                  <a:pt x="1775216" y="775991"/>
                  <a:pt x="1781259" y="775991"/>
                </a:cubicBezTo>
                <a:cubicBezTo>
                  <a:pt x="1815740" y="775991"/>
                  <a:pt x="1874037" y="773147"/>
                  <a:pt x="1897853" y="775991"/>
                </a:cubicBezTo>
                <a:cubicBezTo>
                  <a:pt x="1897142" y="782389"/>
                  <a:pt x="1893943" y="797141"/>
                  <a:pt x="1903896" y="797141"/>
                </a:cubicBezTo>
                <a:cubicBezTo>
                  <a:pt x="1917760" y="797141"/>
                  <a:pt x="1930023" y="762127"/>
                  <a:pt x="1939976" y="762127"/>
                </a:cubicBezTo>
                <a:cubicBezTo>
                  <a:pt x="1948330" y="762127"/>
                  <a:pt x="1989742" y="804428"/>
                  <a:pt x="1996674" y="812782"/>
                </a:cubicBezTo>
                <a:cubicBezTo>
                  <a:pt x="1992053" y="813670"/>
                  <a:pt x="1978190" y="815448"/>
                  <a:pt x="1978190" y="824690"/>
                </a:cubicBezTo>
                <a:cubicBezTo>
                  <a:pt x="1978190" y="826467"/>
                  <a:pt x="1981211" y="835709"/>
                  <a:pt x="1984410" y="835709"/>
                </a:cubicBezTo>
                <a:cubicBezTo>
                  <a:pt x="1994363" y="835709"/>
                  <a:pt x="1998984" y="824690"/>
                  <a:pt x="2008938" y="824690"/>
                </a:cubicBezTo>
                <a:cubicBezTo>
                  <a:pt x="2025112" y="824690"/>
                  <a:pt x="2074166" y="869835"/>
                  <a:pt x="2074166" y="893651"/>
                </a:cubicBezTo>
                <a:cubicBezTo>
                  <a:pt x="2074166" y="906448"/>
                  <a:pt x="2057992" y="926710"/>
                  <a:pt x="2051239" y="934886"/>
                </a:cubicBezTo>
                <a:cubicBezTo>
                  <a:pt x="2045906" y="941284"/>
                  <a:pt x="2032043" y="933108"/>
                  <a:pt x="2032043" y="948749"/>
                </a:cubicBezTo>
                <a:cubicBezTo>
                  <a:pt x="2032043" y="956036"/>
                  <a:pt x="2041996" y="965278"/>
                  <a:pt x="2045906" y="967944"/>
                </a:cubicBezTo>
                <a:cubicBezTo>
                  <a:pt x="2036664" y="975409"/>
                  <a:pt x="2018358" y="980741"/>
                  <a:pt x="2011426" y="980741"/>
                </a:cubicBezTo>
                <a:lnTo>
                  <a:pt x="1978367" y="980741"/>
                </a:lnTo>
                <a:cubicBezTo>
                  <a:pt x="1967703" y="980741"/>
                  <a:pt x="1947797" y="996382"/>
                  <a:pt x="1947797" y="1005624"/>
                </a:cubicBezTo>
                <a:cubicBezTo>
                  <a:pt x="1947797" y="1018421"/>
                  <a:pt x="1972324" y="1031396"/>
                  <a:pt x="1980678" y="1031396"/>
                </a:cubicBezTo>
                <a:cubicBezTo>
                  <a:pt x="1989920" y="1031396"/>
                  <a:pt x="1994541" y="1017532"/>
                  <a:pt x="2003783" y="1017532"/>
                </a:cubicBezTo>
                <a:cubicBezTo>
                  <a:pt x="2010715" y="1017532"/>
                  <a:pt x="2009115" y="1023931"/>
                  <a:pt x="2016758" y="1023931"/>
                </a:cubicBezTo>
                <a:cubicBezTo>
                  <a:pt x="2023512" y="1023931"/>
                  <a:pt x="2028311" y="1016644"/>
                  <a:pt x="2032043" y="1010067"/>
                </a:cubicBezTo>
                <a:cubicBezTo>
                  <a:pt x="2054260" y="1025708"/>
                  <a:pt x="2066524" y="1043126"/>
                  <a:pt x="2091940" y="1056101"/>
                </a:cubicBezTo>
                <a:cubicBezTo>
                  <a:pt x="2078965" y="1085427"/>
                  <a:pt x="2124821" y="1084538"/>
                  <a:pt x="2143305" y="1097335"/>
                </a:cubicBezTo>
                <a:cubicBezTo>
                  <a:pt x="2162501" y="1111021"/>
                  <a:pt x="2177075" y="1105689"/>
                  <a:pt x="2199292" y="1118486"/>
                </a:cubicBezTo>
                <a:cubicBezTo>
                  <a:pt x="2201602" y="1119374"/>
                  <a:pt x="2203202" y="1129505"/>
                  <a:pt x="2206934" y="1129505"/>
                </a:cubicBezTo>
                <a:cubicBezTo>
                  <a:pt x="2209956" y="1129505"/>
                  <a:pt x="2214577" y="1124884"/>
                  <a:pt x="2214577" y="1118486"/>
                </a:cubicBezTo>
                <a:cubicBezTo>
                  <a:pt x="2214577" y="1092892"/>
                  <a:pt x="2171565" y="1073519"/>
                  <a:pt x="2158590" y="1054146"/>
                </a:cubicBezTo>
                <a:lnTo>
                  <a:pt x="2170143" y="1054146"/>
                </a:lnTo>
                <a:cubicBezTo>
                  <a:pt x="2178497" y="1067120"/>
                  <a:pt x="2227729" y="1088982"/>
                  <a:pt x="2241415" y="1090937"/>
                </a:cubicBezTo>
                <a:cubicBezTo>
                  <a:pt x="2244436" y="1080806"/>
                  <a:pt x="2252790" y="1063388"/>
                  <a:pt x="2252790" y="1054146"/>
                </a:cubicBezTo>
                <a:cubicBezTo>
                  <a:pt x="2252790" y="1044015"/>
                  <a:pt x="2238927" y="1039394"/>
                  <a:pt x="2238927" y="1032995"/>
                </a:cubicBezTo>
                <a:cubicBezTo>
                  <a:pt x="2238216" y="1029440"/>
                  <a:pt x="2238216" y="1029440"/>
                  <a:pt x="2238927" y="1014689"/>
                </a:cubicBezTo>
                <a:lnTo>
                  <a:pt x="2225952" y="1014689"/>
                </a:lnTo>
                <a:cubicBezTo>
                  <a:pt x="2224352" y="999048"/>
                  <a:pt x="2219020" y="1010067"/>
                  <a:pt x="2204446" y="1003669"/>
                </a:cubicBezTo>
                <a:cubicBezTo>
                  <a:pt x="2198225" y="1001003"/>
                  <a:pt x="2188983" y="980741"/>
                  <a:pt x="2187561" y="968655"/>
                </a:cubicBezTo>
                <a:lnTo>
                  <a:pt x="2177608" y="968655"/>
                </a:lnTo>
                <a:lnTo>
                  <a:pt x="2177608" y="954970"/>
                </a:lnTo>
                <a:cubicBezTo>
                  <a:pt x="2180630" y="957813"/>
                  <a:pt x="2184540" y="956747"/>
                  <a:pt x="2189161" y="954970"/>
                </a:cubicBezTo>
                <a:lnTo>
                  <a:pt x="2189161" y="943950"/>
                </a:lnTo>
                <a:cubicBezTo>
                  <a:pt x="2182229" y="945727"/>
                  <a:pt x="2180807" y="946794"/>
                  <a:pt x="2173876" y="942173"/>
                </a:cubicBezTo>
                <a:cubicBezTo>
                  <a:pt x="2174587" y="942173"/>
                  <a:pt x="2184540" y="932042"/>
                  <a:pt x="2189161" y="932042"/>
                </a:cubicBezTo>
                <a:cubicBezTo>
                  <a:pt x="2225952" y="932042"/>
                  <a:pt x="2227552" y="994604"/>
                  <a:pt x="2265765" y="994604"/>
                </a:cubicBezTo>
                <a:cubicBezTo>
                  <a:pt x="2274118" y="994604"/>
                  <a:pt x="2275718" y="978964"/>
                  <a:pt x="2275718" y="968833"/>
                </a:cubicBezTo>
                <a:cubicBezTo>
                  <a:pt x="2290292" y="968833"/>
                  <a:pt x="2292603" y="960657"/>
                  <a:pt x="2292603" y="957813"/>
                </a:cubicBezTo>
                <a:cubicBezTo>
                  <a:pt x="2292603" y="953192"/>
                  <a:pt x="2293313" y="956036"/>
                  <a:pt x="2292603" y="945727"/>
                </a:cubicBezTo>
                <a:cubicBezTo>
                  <a:pt x="2302556" y="945727"/>
                  <a:pt x="2315530" y="942173"/>
                  <a:pt x="2315530" y="930087"/>
                </a:cubicBezTo>
                <a:cubicBezTo>
                  <a:pt x="2315530" y="915335"/>
                  <a:pt x="2309310" y="908936"/>
                  <a:pt x="2294735" y="908936"/>
                </a:cubicBezTo>
                <a:cubicBezTo>
                  <a:pt x="2291003" y="908936"/>
                  <a:pt x="2284782" y="908936"/>
                  <a:pt x="2280872" y="904315"/>
                </a:cubicBezTo>
                <a:cubicBezTo>
                  <a:pt x="2274829" y="886719"/>
                  <a:pt x="2270919" y="899694"/>
                  <a:pt x="2254034" y="899694"/>
                </a:cubicBezTo>
                <a:cubicBezTo>
                  <a:pt x="2242481" y="899694"/>
                  <a:pt x="2238749" y="884053"/>
                  <a:pt x="2237149" y="867524"/>
                </a:cubicBezTo>
                <a:cubicBezTo>
                  <a:pt x="2220975" y="865747"/>
                  <a:pt x="2200358" y="856504"/>
                  <a:pt x="2198759" y="835354"/>
                </a:cubicBezTo>
                <a:cubicBezTo>
                  <a:pt x="2188805" y="835354"/>
                  <a:pt x="2184184" y="832510"/>
                  <a:pt x="2177253" y="828067"/>
                </a:cubicBezTo>
                <a:cubicBezTo>
                  <a:pt x="2184184" y="814204"/>
                  <a:pt x="2190227" y="814204"/>
                  <a:pt x="2202491" y="806916"/>
                </a:cubicBezTo>
                <a:cubicBezTo>
                  <a:pt x="2200180" y="801407"/>
                  <a:pt x="2194848" y="798741"/>
                  <a:pt x="2190938" y="798741"/>
                </a:cubicBezTo>
                <a:cubicBezTo>
                  <a:pt x="2184006" y="798741"/>
                  <a:pt x="2180985" y="798741"/>
                  <a:pt x="2168010" y="796963"/>
                </a:cubicBezTo>
                <a:cubicBezTo>
                  <a:pt x="2174231" y="785766"/>
                  <a:pt x="2184184" y="786832"/>
                  <a:pt x="2194848" y="784166"/>
                </a:cubicBezTo>
                <a:cubicBezTo>
                  <a:pt x="2190227" y="771369"/>
                  <a:pt x="2184006" y="762127"/>
                  <a:pt x="2173342" y="762127"/>
                </a:cubicBezTo>
                <a:lnTo>
                  <a:pt x="2160368" y="762127"/>
                </a:lnTo>
                <a:lnTo>
                  <a:pt x="2160368" y="746487"/>
                </a:lnTo>
                <a:cubicBezTo>
                  <a:pt x="2139395" y="743821"/>
                  <a:pt x="2127842" y="729069"/>
                  <a:pt x="2107047" y="720893"/>
                </a:cubicBezTo>
                <a:close/>
                <a:moveTo>
                  <a:pt x="1943709" y="1067298"/>
                </a:moveTo>
                <a:cubicBezTo>
                  <a:pt x="1951352" y="1074585"/>
                  <a:pt x="1953662" y="1074585"/>
                  <a:pt x="1961305" y="1067298"/>
                </a:cubicBezTo>
                <a:cubicBezTo>
                  <a:pt x="1952240" y="1061788"/>
                  <a:pt x="1951352" y="1055390"/>
                  <a:pt x="1943709" y="1067298"/>
                </a:cubicBezTo>
                <a:close/>
                <a:moveTo>
                  <a:pt x="1815740" y="955147"/>
                </a:moveTo>
                <a:cubicBezTo>
                  <a:pt x="1814851" y="961546"/>
                  <a:pt x="1821072" y="968833"/>
                  <a:pt x="1831025" y="969899"/>
                </a:cubicBezTo>
                <a:cubicBezTo>
                  <a:pt x="1825693" y="961546"/>
                  <a:pt x="1825693" y="949638"/>
                  <a:pt x="1815740" y="955147"/>
                </a:cubicBezTo>
                <a:close/>
                <a:moveTo>
                  <a:pt x="1675329" y="140233"/>
                </a:moveTo>
                <a:lnTo>
                  <a:pt x="1698257" y="140233"/>
                </a:lnTo>
                <a:cubicBezTo>
                  <a:pt x="1689015" y="143965"/>
                  <a:pt x="1684571" y="146631"/>
                  <a:pt x="1676751" y="155874"/>
                </a:cubicBezTo>
                <a:cubicBezTo>
                  <a:pt x="1678173" y="156762"/>
                  <a:pt x="1686704" y="163161"/>
                  <a:pt x="1690437" y="163161"/>
                </a:cubicBezTo>
                <a:cubicBezTo>
                  <a:pt x="1705011" y="163161"/>
                  <a:pt x="1705722" y="146631"/>
                  <a:pt x="1721185" y="146631"/>
                </a:cubicBezTo>
                <a:cubicBezTo>
                  <a:pt x="1727228" y="146631"/>
                  <a:pt x="1729538" y="146631"/>
                  <a:pt x="1736470" y="148586"/>
                </a:cubicBezTo>
                <a:cubicBezTo>
                  <a:pt x="1716564" y="155874"/>
                  <a:pt x="1697368" y="153207"/>
                  <a:pt x="1689015" y="177024"/>
                </a:cubicBezTo>
                <a:cubicBezTo>
                  <a:pt x="1695235" y="176135"/>
                  <a:pt x="1710521" y="177024"/>
                  <a:pt x="1725095" y="177024"/>
                </a:cubicBezTo>
                <a:cubicBezTo>
                  <a:pt x="1715142" y="177913"/>
                  <a:pt x="1709810" y="182534"/>
                  <a:pt x="1704300" y="187155"/>
                </a:cubicBezTo>
                <a:cubicBezTo>
                  <a:pt x="1709810" y="195508"/>
                  <a:pt x="1731138" y="206350"/>
                  <a:pt x="1746601" y="206350"/>
                </a:cubicBezTo>
                <a:cubicBezTo>
                  <a:pt x="1753533" y="206350"/>
                  <a:pt x="1757976" y="201729"/>
                  <a:pt x="1763486" y="197108"/>
                </a:cubicBezTo>
                <a:lnTo>
                  <a:pt x="1773439" y="197108"/>
                </a:lnTo>
                <a:cubicBezTo>
                  <a:pt x="1768818" y="209016"/>
                  <a:pt x="1788724" y="215415"/>
                  <a:pt x="1804187" y="215415"/>
                </a:cubicBezTo>
                <a:cubicBezTo>
                  <a:pt x="1810408" y="215415"/>
                  <a:pt x="1813251" y="206172"/>
                  <a:pt x="1819472" y="206172"/>
                </a:cubicBezTo>
                <a:cubicBezTo>
                  <a:pt x="1827115" y="206172"/>
                  <a:pt x="1831736" y="213637"/>
                  <a:pt x="1846310" y="213637"/>
                </a:cubicBezTo>
                <a:cubicBezTo>
                  <a:pt x="1870838" y="213637"/>
                  <a:pt x="1888433" y="207061"/>
                  <a:pt x="1903896" y="192487"/>
                </a:cubicBezTo>
                <a:lnTo>
                  <a:pt x="1915449" y="192487"/>
                </a:lnTo>
                <a:cubicBezTo>
                  <a:pt x="1906207" y="206172"/>
                  <a:pt x="1893232" y="210794"/>
                  <a:pt x="1878658" y="218081"/>
                </a:cubicBezTo>
                <a:lnTo>
                  <a:pt x="1840267" y="218081"/>
                </a:lnTo>
                <a:cubicBezTo>
                  <a:pt x="1838668" y="220924"/>
                  <a:pt x="1834935" y="223591"/>
                  <a:pt x="1834935" y="227323"/>
                </a:cubicBezTo>
                <a:cubicBezTo>
                  <a:pt x="1834935" y="232833"/>
                  <a:pt x="1859463" y="251139"/>
                  <a:pt x="1863373" y="255761"/>
                </a:cubicBezTo>
                <a:cubicBezTo>
                  <a:pt x="1841867" y="258604"/>
                  <a:pt x="1834935" y="231944"/>
                  <a:pt x="1815917" y="224479"/>
                </a:cubicBezTo>
                <a:cubicBezTo>
                  <a:pt x="1800632" y="218969"/>
                  <a:pt x="1783748" y="222702"/>
                  <a:pt x="1775216" y="222702"/>
                </a:cubicBezTo>
                <a:cubicBezTo>
                  <a:pt x="1771306" y="222702"/>
                  <a:pt x="1767574" y="220747"/>
                  <a:pt x="1763664" y="222702"/>
                </a:cubicBezTo>
                <a:cubicBezTo>
                  <a:pt x="1765263" y="229989"/>
                  <a:pt x="1766685" y="233721"/>
                  <a:pt x="1775216" y="233721"/>
                </a:cubicBezTo>
                <a:cubicBezTo>
                  <a:pt x="1767574" y="233721"/>
                  <a:pt x="1756021" y="231944"/>
                  <a:pt x="1756021" y="241009"/>
                </a:cubicBezTo>
                <a:cubicBezTo>
                  <a:pt x="1756021" y="257538"/>
                  <a:pt x="1808097" y="257538"/>
                  <a:pt x="1808097" y="286864"/>
                </a:cubicBezTo>
                <a:cubicBezTo>
                  <a:pt x="1808097" y="312636"/>
                  <a:pt x="1784992" y="304282"/>
                  <a:pt x="1765974" y="311569"/>
                </a:cubicBezTo>
                <a:cubicBezTo>
                  <a:pt x="1754421" y="316190"/>
                  <a:pt x="1749089" y="326321"/>
                  <a:pt x="1743046" y="341962"/>
                </a:cubicBezTo>
                <a:lnTo>
                  <a:pt x="1743046" y="352981"/>
                </a:lnTo>
                <a:lnTo>
                  <a:pt x="1754599" y="352981"/>
                </a:lnTo>
                <a:cubicBezTo>
                  <a:pt x="1757620" y="349427"/>
                  <a:pt x="1757620" y="349427"/>
                  <a:pt x="1762242" y="346583"/>
                </a:cubicBezTo>
                <a:lnTo>
                  <a:pt x="1773794" y="346583"/>
                </a:lnTo>
                <a:cubicBezTo>
                  <a:pt x="1773794" y="368622"/>
                  <a:pt x="1797611" y="379642"/>
                  <a:pt x="1808275" y="392439"/>
                </a:cubicBezTo>
                <a:lnTo>
                  <a:pt x="1794412" y="392439"/>
                </a:lnTo>
                <a:cubicBezTo>
                  <a:pt x="1779837" y="382308"/>
                  <a:pt x="1771306" y="366667"/>
                  <a:pt x="1746956" y="366667"/>
                </a:cubicBezTo>
                <a:cubicBezTo>
                  <a:pt x="1739314" y="366667"/>
                  <a:pt x="1727761" y="362935"/>
                  <a:pt x="1727761" y="375909"/>
                </a:cubicBezTo>
                <a:cubicBezTo>
                  <a:pt x="1727761" y="392439"/>
                  <a:pt x="1743757" y="395105"/>
                  <a:pt x="1753177" y="403458"/>
                </a:cubicBezTo>
                <a:cubicBezTo>
                  <a:pt x="1737003" y="417144"/>
                  <a:pt x="1697191" y="403458"/>
                  <a:pt x="1697191" y="440249"/>
                </a:cubicBezTo>
                <a:cubicBezTo>
                  <a:pt x="1697191" y="442915"/>
                  <a:pt x="1699501" y="447536"/>
                  <a:pt x="1704833" y="447536"/>
                </a:cubicBezTo>
                <a:cubicBezTo>
                  <a:pt x="1708743" y="447536"/>
                  <a:pt x="1711765" y="442915"/>
                  <a:pt x="1714075" y="438294"/>
                </a:cubicBezTo>
                <a:cubicBezTo>
                  <a:pt x="1740913" y="448425"/>
                  <a:pt x="1761531" y="456601"/>
                  <a:pt x="1786769" y="456601"/>
                </a:cubicBezTo>
                <a:cubicBezTo>
                  <a:pt x="1798322" y="456601"/>
                  <a:pt x="1802943" y="447536"/>
                  <a:pt x="1809697" y="447536"/>
                </a:cubicBezTo>
                <a:lnTo>
                  <a:pt x="1867283" y="447536"/>
                </a:lnTo>
                <a:cubicBezTo>
                  <a:pt x="1882568" y="447536"/>
                  <a:pt x="1874925" y="461400"/>
                  <a:pt x="1892521" y="461400"/>
                </a:cubicBezTo>
                <a:cubicBezTo>
                  <a:pt x="1910117" y="461400"/>
                  <a:pt x="1953840" y="444870"/>
                  <a:pt x="1953840" y="429230"/>
                </a:cubicBezTo>
                <a:cubicBezTo>
                  <a:pt x="1953840" y="421054"/>
                  <a:pt x="1944598" y="421943"/>
                  <a:pt x="1942287" y="421943"/>
                </a:cubicBezTo>
                <a:lnTo>
                  <a:pt x="1923092" y="421943"/>
                </a:lnTo>
                <a:cubicBezTo>
                  <a:pt x="1923092" y="390661"/>
                  <a:pt x="1955262" y="408079"/>
                  <a:pt x="1955262" y="378753"/>
                </a:cubicBezTo>
                <a:cubicBezTo>
                  <a:pt x="1955262" y="373243"/>
                  <a:pt x="1951529" y="371288"/>
                  <a:pt x="1949930" y="364890"/>
                </a:cubicBezTo>
                <a:lnTo>
                  <a:pt x="1988320" y="364890"/>
                </a:lnTo>
                <a:cubicBezTo>
                  <a:pt x="2001295" y="353870"/>
                  <a:pt x="2006805" y="331831"/>
                  <a:pt x="2022801" y="322767"/>
                </a:cubicBezTo>
                <a:cubicBezTo>
                  <a:pt x="2018180" y="309792"/>
                  <a:pt x="2009826" y="306059"/>
                  <a:pt x="2000584" y="300550"/>
                </a:cubicBezTo>
                <a:cubicBezTo>
                  <a:pt x="2015158" y="302327"/>
                  <a:pt x="2024401" y="304282"/>
                  <a:pt x="2022801" y="284020"/>
                </a:cubicBezTo>
                <a:lnTo>
                  <a:pt x="2001295" y="284020"/>
                </a:lnTo>
                <a:cubicBezTo>
                  <a:pt x="2013559" y="271934"/>
                  <a:pt x="2032754" y="270157"/>
                  <a:pt x="2049639" y="263759"/>
                </a:cubicBezTo>
                <a:cubicBezTo>
                  <a:pt x="2061903" y="259137"/>
                  <a:pt x="2078787" y="270157"/>
                  <a:pt x="2089451" y="260915"/>
                </a:cubicBezTo>
                <a:cubicBezTo>
                  <a:pt x="2112379" y="240831"/>
                  <a:pt x="2130153" y="204040"/>
                  <a:pt x="2160723" y="192131"/>
                </a:cubicBezTo>
                <a:cubicBezTo>
                  <a:pt x="2188272" y="181112"/>
                  <a:pt x="2231284" y="168137"/>
                  <a:pt x="2248880" y="147164"/>
                </a:cubicBezTo>
                <a:cubicBezTo>
                  <a:pt x="2229684" y="146276"/>
                  <a:pt x="2198936" y="153563"/>
                  <a:pt x="2191294" y="144321"/>
                </a:cubicBezTo>
                <a:cubicBezTo>
                  <a:pt x="2231995" y="120504"/>
                  <a:pt x="2269497" y="137034"/>
                  <a:pt x="2300245" y="109485"/>
                </a:cubicBezTo>
                <a:cubicBezTo>
                  <a:pt x="2305577" y="104864"/>
                  <a:pt x="2319441" y="107707"/>
                  <a:pt x="2319441" y="95799"/>
                </a:cubicBezTo>
                <a:cubicBezTo>
                  <a:pt x="2319441" y="79270"/>
                  <a:pt x="2278739" y="83891"/>
                  <a:pt x="2269675" y="72694"/>
                </a:cubicBezTo>
                <a:cubicBezTo>
                  <a:pt x="2265054" y="67184"/>
                  <a:pt x="2265054" y="59897"/>
                  <a:pt x="2256522" y="57231"/>
                </a:cubicBezTo>
                <a:cubicBezTo>
                  <a:pt x="2251190" y="55453"/>
                  <a:pt x="2248169" y="53498"/>
                  <a:pt x="2242659" y="49944"/>
                </a:cubicBezTo>
                <a:lnTo>
                  <a:pt x="2181341" y="71094"/>
                </a:lnTo>
                <a:cubicBezTo>
                  <a:pt x="2187561" y="69317"/>
                  <a:pt x="2189694" y="67362"/>
                  <a:pt x="2195204" y="60963"/>
                </a:cubicBezTo>
                <a:cubicBezTo>
                  <a:pt x="2179919" y="42656"/>
                  <a:pt x="2113801" y="45322"/>
                  <a:pt x="2095495" y="45322"/>
                </a:cubicBezTo>
                <a:lnTo>
                  <a:pt x="2073989" y="45322"/>
                </a:lnTo>
                <a:cubicBezTo>
                  <a:pt x="2067057" y="45322"/>
                  <a:pt x="2062436" y="38924"/>
                  <a:pt x="2051061" y="38924"/>
                </a:cubicBezTo>
                <a:cubicBezTo>
                  <a:pt x="2040219" y="38924"/>
                  <a:pt x="2037198" y="54565"/>
                  <a:pt x="2026533" y="54565"/>
                </a:cubicBezTo>
                <a:cubicBezTo>
                  <a:pt x="2015158" y="54565"/>
                  <a:pt x="2011248" y="43545"/>
                  <a:pt x="1997385" y="43545"/>
                </a:cubicBezTo>
                <a:cubicBezTo>
                  <a:pt x="1993475" y="43545"/>
                  <a:pt x="1989742" y="46211"/>
                  <a:pt x="1988143" y="49944"/>
                </a:cubicBezTo>
                <a:lnTo>
                  <a:pt x="1899986" y="49944"/>
                </a:lnTo>
                <a:cubicBezTo>
                  <a:pt x="1892344" y="49944"/>
                  <a:pt x="1886123" y="52787"/>
                  <a:pt x="1882390" y="61852"/>
                </a:cubicBezTo>
                <a:cubicBezTo>
                  <a:pt x="1872437" y="71983"/>
                  <a:pt x="1880080" y="63629"/>
                  <a:pt x="1867105" y="63629"/>
                </a:cubicBezTo>
                <a:cubicBezTo>
                  <a:pt x="1844888" y="63629"/>
                  <a:pt x="1835646" y="83002"/>
                  <a:pt x="1828714" y="105041"/>
                </a:cubicBezTo>
                <a:cubicBezTo>
                  <a:pt x="1821783" y="102375"/>
                  <a:pt x="1791923" y="84957"/>
                  <a:pt x="1777349" y="84957"/>
                </a:cubicBezTo>
                <a:cubicBezTo>
                  <a:pt x="1761353" y="84957"/>
                  <a:pt x="1771128" y="105041"/>
                  <a:pt x="1746779" y="105041"/>
                </a:cubicBezTo>
                <a:cubicBezTo>
                  <a:pt x="1746779" y="108774"/>
                  <a:pt x="1743579" y="112506"/>
                  <a:pt x="1740558" y="112506"/>
                </a:cubicBezTo>
                <a:lnTo>
                  <a:pt x="1723673" y="112506"/>
                </a:lnTo>
                <a:cubicBezTo>
                  <a:pt x="1701456" y="112506"/>
                  <a:pt x="1651513" y="123526"/>
                  <a:pt x="1646892" y="146454"/>
                </a:cubicBezTo>
                <a:lnTo>
                  <a:pt x="1663776" y="146454"/>
                </a:lnTo>
                <a:cubicBezTo>
                  <a:pt x="1666265" y="144854"/>
                  <a:pt x="1670708" y="142010"/>
                  <a:pt x="1675329" y="140233"/>
                </a:cubicBezTo>
                <a:close/>
                <a:moveTo>
                  <a:pt x="3172924" y="763194"/>
                </a:moveTo>
                <a:cubicBezTo>
                  <a:pt x="3156927" y="756795"/>
                  <a:pt x="3088500" y="760528"/>
                  <a:pt x="3088500" y="732979"/>
                </a:cubicBezTo>
                <a:cubicBezTo>
                  <a:pt x="3092232" y="732090"/>
                  <a:pt x="3105384" y="729246"/>
                  <a:pt x="3105384" y="721070"/>
                </a:cubicBezTo>
                <a:cubicBezTo>
                  <a:pt x="3105384" y="713783"/>
                  <a:pt x="3097742" y="710940"/>
                  <a:pt x="3097742" y="698143"/>
                </a:cubicBezTo>
                <a:cubicBezTo>
                  <a:pt x="3101474" y="700986"/>
                  <a:pt x="3105384" y="698143"/>
                  <a:pt x="3109294" y="698143"/>
                </a:cubicBezTo>
                <a:cubicBezTo>
                  <a:pt x="3140754" y="698143"/>
                  <a:pt x="3133111" y="743998"/>
                  <a:pt x="3169191" y="743998"/>
                </a:cubicBezTo>
                <a:cubicBezTo>
                  <a:pt x="3177545" y="743998"/>
                  <a:pt x="3189986" y="743110"/>
                  <a:pt x="3189986" y="732979"/>
                </a:cubicBezTo>
                <a:cubicBezTo>
                  <a:pt x="3189986" y="680547"/>
                  <a:pt x="3140931" y="664906"/>
                  <a:pt x="3113205" y="632025"/>
                </a:cubicBezTo>
                <a:lnTo>
                  <a:pt x="3113205" y="618162"/>
                </a:lnTo>
                <a:cubicBezTo>
                  <a:pt x="3114804" y="618162"/>
                  <a:pt x="3117115" y="619051"/>
                  <a:pt x="3123158" y="618162"/>
                </a:cubicBezTo>
                <a:cubicBezTo>
                  <a:pt x="3127779" y="635580"/>
                  <a:pt x="3151595" y="659574"/>
                  <a:pt x="3165459" y="659574"/>
                </a:cubicBezTo>
                <a:cubicBezTo>
                  <a:pt x="3174523" y="659574"/>
                  <a:pt x="3176834" y="644822"/>
                  <a:pt x="3176834" y="633803"/>
                </a:cubicBezTo>
                <a:cubicBezTo>
                  <a:pt x="3176834" y="608920"/>
                  <a:pt x="3142353" y="617273"/>
                  <a:pt x="3134710" y="592390"/>
                </a:cubicBezTo>
                <a:lnTo>
                  <a:pt x="3146263" y="592390"/>
                </a:lnTo>
                <a:cubicBezTo>
                  <a:pt x="3152484" y="602521"/>
                  <a:pt x="3160837" y="607142"/>
                  <a:pt x="3169191" y="613541"/>
                </a:cubicBezTo>
                <a:cubicBezTo>
                  <a:pt x="3175412" y="594168"/>
                  <a:pt x="3205982" y="606076"/>
                  <a:pt x="3211314" y="578527"/>
                </a:cubicBezTo>
                <a:cubicBezTo>
                  <a:pt x="3207582" y="576750"/>
                  <a:pt x="3203672" y="571062"/>
                  <a:pt x="3203672" y="564664"/>
                </a:cubicBezTo>
                <a:cubicBezTo>
                  <a:pt x="3218246" y="562886"/>
                  <a:pt x="3233531" y="554533"/>
                  <a:pt x="3238152" y="539959"/>
                </a:cubicBezTo>
                <a:cubicBezTo>
                  <a:pt x="3228910" y="536226"/>
                  <a:pt x="3207582" y="537115"/>
                  <a:pt x="3207582" y="521652"/>
                </a:cubicBezTo>
                <a:cubicBezTo>
                  <a:pt x="3207582" y="509566"/>
                  <a:pt x="3219846" y="509566"/>
                  <a:pt x="3232109" y="509566"/>
                </a:cubicBezTo>
                <a:cubicBezTo>
                  <a:pt x="3228199" y="504056"/>
                  <a:pt x="3232109" y="496769"/>
                  <a:pt x="3232109" y="489482"/>
                </a:cubicBezTo>
                <a:cubicBezTo>
                  <a:pt x="3232109" y="475796"/>
                  <a:pt x="3220556" y="470287"/>
                  <a:pt x="3220556" y="450025"/>
                </a:cubicBezTo>
                <a:cubicBezTo>
                  <a:pt x="3209892" y="450025"/>
                  <a:pt x="3196029" y="450025"/>
                  <a:pt x="3196029" y="434384"/>
                </a:cubicBezTo>
                <a:cubicBezTo>
                  <a:pt x="3196029" y="427986"/>
                  <a:pt x="3202961" y="420521"/>
                  <a:pt x="3211314" y="420521"/>
                </a:cubicBezTo>
                <a:cubicBezTo>
                  <a:pt x="3225178" y="420521"/>
                  <a:pt x="3264990" y="428697"/>
                  <a:pt x="3264990" y="406835"/>
                </a:cubicBezTo>
                <a:cubicBezTo>
                  <a:pt x="3264990" y="384796"/>
                  <a:pt x="3235131" y="389417"/>
                  <a:pt x="3231931" y="374665"/>
                </a:cubicBezTo>
                <a:cubicBezTo>
                  <a:pt x="3236553" y="374665"/>
                  <a:pt x="3241885" y="371821"/>
                  <a:pt x="3245617" y="368978"/>
                </a:cubicBezTo>
                <a:cubicBezTo>
                  <a:pt x="3237974" y="361691"/>
                  <a:pt x="3227310" y="351560"/>
                  <a:pt x="3214869" y="351560"/>
                </a:cubicBezTo>
                <a:cubicBezTo>
                  <a:pt x="3206515" y="351560"/>
                  <a:pt x="3200295" y="356181"/>
                  <a:pt x="3191941" y="351560"/>
                </a:cubicBezTo>
                <a:cubicBezTo>
                  <a:pt x="3196562" y="342317"/>
                  <a:pt x="3195674" y="320456"/>
                  <a:pt x="3204916" y="312102"/>
                </a:cubicBezTo>
                <a:cubicBezTo>
                  <a:pt x="3219490" y="299306"/>
                  <a:pt x="3235486" y="292907"/>
                  <a:pt x="3235486" y="273534"/>
                </a:cubicBezTo>
                <a:cubicBezTo>
                  <a:pt x="3235486" y="269802"/>
                  <a:pt x="3236197" y="269802"/>
                  <a:pt x="3235486" y="259848"/>
                </a:cubicBezTo>
                <a:cubicBezTo>
                  <a:pt x="3250060" y="255227"/>
                  <a:pt x="3269967" y="251495"/>
                  <a:pt x="3269967" y="236743"/>
                </a:cubicBezTo>
                <a:cubicBezTo>
                  <a:pt x="3269967" y="227501"/>
                  <a:pt x="3275299" y="237632"/>
                  <a:pt x="3269967" y="224835"/>
                </a:cubicBezTo>
                <a:cubicBezTo>
                  <a:pt x="3283830" y="221102"/>
                  <a:pt x="3304447" y="221102"/>
                  <a:pt x="3304447" y="195508"/>
                </a:cubicBezTo>
                <a:cubicBezTo>
                  <a:pt x="3298404" y="201018"/>
                  <a:pt x="3297516" y="201018"/>
                  <a:pt x="3288451" y="195508"/>
                </a:cubicBezTo>
                <a:cubicBezTo>
                  <a:pt x="3322932" y="195508"/>
                  <a:pt x="3339106" y="168848"/>
                  <a:pt x="3364344" y="158717"/>
                </a:cubicBezTo>
                <a:cubicBezTo>
                  <a:pt x="3368965" y="156762"/>
                  <a:pt x="3383539" y="148586"/>
                  <a:pt x="3383539" y="137567"/>
                </a:cubicBezTo>
                <a:cubicBezTo>
                  <a:pt x="3383539" y="125659"/>
                  <a:pt x="3347459" y="105397"/>
                  <a:pt x="3337506" y="105397"/>
                </a:cubicBezTo>
                <a:cubicBezTo>
                  <a:pt x="3329864" y="105397"/>
                  <a:pt x="3324531" y="106285"/>
                  <a:pt x="3322221" y="117305"/>
                </a:cubicBezTo>
                <a:lnTo>
                  <a:pt x="3285430" y="117305"/>
                </a:lnTo>
                <a:cubicBezTo>
                  <a:pt x="3273166" y="124592"/>
                  <a:pt x="3270855" y="129213"/>
                  <a:pt x="3256992" y="135789"/>
                </a:cubicBezTo>
                <a:cubicBezTo>
                  <a:pt x="3253971" y="136678"/>
                  <a:pt x="3239396" y="133123"/>
                  <a:pt x="3239396" y="133123"/>
                </a:cubicBezTo>
                <a:lnTo>
                  <a:pt x="3188031" y="133123"/>
                </a:lnTo>
                <a:cubicBezTo>
                  <a:pt x="3175767" y="144143"/>
                  <a:pt x="3136843" y="204751"/>
                  <a:pt x="3117115" y="211149"/>
                </a:cubicBezTo>
                <a:cubicBezTo>
                  <a:pt x="3119425" y="202085"/>
                  <a:pt x="3168835" y="139522"/>
                  <a:pt x="3168835" y="131346"/>
                </a:cubicBezTo>
                <a:cubicBezTo>
                  <a:pt x="3168835" y="117483"/>
                  <a:pt x="3163504" y="103797"/>
                  <a:pt x="3149640" y="103797"/>
                </a:cubicBezTo>
                <a:cubicBezTo>
                  <a:pt x="3124224" y="103797"/>
                  <a:pt x="3078546" y="156229"/>
                  <a:pt x="3059529" y="156229"/>
                </a:cubicBezTo>
                <a:cubicBezTo>
                  <a:pt x="3053308" y="156229"/>
                  <a:pt x="3086900" y="117483"/>
                  <a:pt x="3088322" y="110196"/>
                </a:cubicBezTo>
                <a:cubicBezTo>
                  <a:pt x="3074636" y="103797"/>
                  <a:pt x="2945956" y="122104"/>
                  <a:pt x="2932981" y="110196"/>
                </a:cubicBezTo>
                <a:lnTo>
                  <a:pt x="3101296" y="99176"/>
                </a:lnTo>
                <a:cubicBezTo>
                  <a:pt x="3122091" y="89934"/>
                  <a:pt x="3174168" y="94555"/>
                  <a:pt x="3178078" y="62385"/>
                </a:cubicBezTo>
                <a:cubicBezTo>
                  <a:pt x="3158882" y="56875"/>
                  <a:pt x="3132045" y="63274"/>
                  <a:pt x="3111250" y="53320"/>
                </a:cubicBezTo>
                <a:cubicBezTo>
                  <a:pt x="3075169" y="34836"/>
                  <a:pt x="3041578" y="0"/>
                  <a:pt x="2996255" y="0"/>
                </a:cubicBezTo>
                <a:lnTo>
                  <a:pt x="2884993" y="0"/>
                </a:lnTo>
                <a:cubicBezTo>
                  <a:pt x="2845891" y="0"/>
                  <a:pt x="2816032" y="25772"/>
                  <a:pt x="2779241" y="25772"/>
                </a:cubicBezTo>
                <a:cubicBezTo>
                  <a:pt x="2767688" y="25772"/>
                  <a:pt x="2760045" y="23816"/>
                  <a:pt x="2748493" y="25772"/>
                </a:cubicBezTo>
                <a:lnTo>
                  <a:pt x="2748493" y="36791"/>
                </a:lnTo>
                <a:lnTo>
                  <a:pt x="2733207" y="36791"/>
                </a:lnTo>
                <a:cubicBezTo>
                  <a:pt x="2716323" y="29504"/>
                  <a:pt x="2704059" y="30393"/>
                  <a:pt x="2685752" y="30393"/>
                </a:cubicBezTo>
                <a:cubicBezTo>
                  <a:pt x="2660336" y="30393"/>
                  <a:pt x="2641318" y="36791"/>
                  <a:pt x="2620523" y="48699"/>
                </a:cubicBezTo>
                <a:cubicBezTo>
                  <a:pt x="2624434" y="55276"/>
                  <a:pt x="2630477" y="56164"/>
                  <a:pt x="2635809" y="62563"/>
                </a:cubicBezTo>
                <a:cubicBezTo>
                  <a:pt x="2628877" y="64340"/>
                  <a:pt x="2605061" y="59897"/>
                  <a:pt x="2605061" y="73582"/>
                </a:cubicBezTo>
                <a:cubicBezTo>
                  <a:pt x="2605061" y="91000"/>
                  <a:pt x="2636520" y="103086"/>
                  <a:pt x="2648783" y="110373"/>
                </a:cubicBezTo>
                <a:lnTo>
                  <a:pt x="2614303" y="110373"/>
                </a:lnTo>
                <a:cubicBezTo>
                  <a:pt x="2595107" y="99354"/>
                  <a:pt x="2576801" y="78203"/>
                  <a:pt x="2545342" y="78203"/>
                </a:cubicBezTo>
                <a:cubicBezTo>
                  <a:pt x="2537699" y="78203"/>
                  <a:pt x="2526146" y="79092"/>
                  <a:pt x="2526146" y="90112"/>
                </a:cubicBezTo>
                <a:cubicBezTo>
                  <a:pt x="2526146" y="97576"/>
                  <a:pt x="2529879" y="103086"/>
                  <a:pt x="2532367" y="110373"/>
                </a:cubicBezTo>
                <a:lnTo>
                  <a:pt x="2520814" y="110373"/>
                </a:lnTo>
                <a:cubicBezTo>
                  <a:pt x="2505351" y="103086"/>
                  <a:pt x="2492377" y="104864"/>
                  <a:pt x="2484023" y="87446"/>
                </a:cubicBezTo>
                <a:lnTo>
                  <a:pt x="2476380" y="96688"/>
                </a:lnTo>
                <a:cubicBezTo>
                  <a:pt x="2476380" y="103086"/>
                  <a:pt x="2480291" y="108596"/>
                  <a:pt x="2480291" y="115172"/>
                </a:cubicBezTo>
                <a:cubicBezTo>
                  <a:pt x="2465716" y="115172"/>
                  <a:pt x="2461806" y="87623"/>
                  <a:pt x="2448121" y="87623"/>
                </a:cubicBezTo>
                <a:cubicBezTo>
                  <a:pt x="2427326" y="87623"/>
                  <a:pt x="2412218" y="102198"/>
                  <a:pt x="2390712" y="108774"/>
                </a:cubicBezTo>
                <a:cubicBezTo>
                  <a:pt x="2361564" y="108774"/>
                  <a:pt x="2350011" y="117838"/>
                  <a:pt x="2319441" y="122459"/>
                </a:cubicBezTo>
                <a:cubicBezTo>
                  <a:pt x="2294913" y="126192"/>
                  <a:pt x="2315530" y="168493"/>
                  <a:pt x="2288692" y="168493"/>
                </a:cubicBezTo>
                <a:cubicBezTo>
                  <a:pt x="2281050" y="168493"/>
                  <a:pt x="2274829" y="166538"/>
                  <a:pt x="2268786" y="161028"/>
                </a:cubicBezTo>
                <a:cubicBezTo>
                  <a:pt x="2253501" y="179335"/>
                  <a:pt x="2219020" y="201374"/>
                  <a:pt x="2192893" y="211505"/>
                </a:cubicBezTo>
                <a:cubicBezTo>
                  <a:pt x="2188983" y="212393"/>
                  <a:pt x="2177608" y="217014"/>
                  <a:pt x="2177608" y="225368"/>
                </a:cubicBezTo>
                <a:cubicBezTo>
                  <a:pt x="2177608" y="242786"/>
                  <a:pt x="2221331" y="241897"/>
                  <a:pt x="2235194" y="243852"/>
                </a:cubicBezTo>
                <a:cubicBezTo>
                  <a:pt x="2235194" y="266780"/>
                  <a:pt x="2226663" y="283309"/>
                  <a:pt x="2214577" y="292552"/>
                </a:cubicBezTo>
                <a:cubicBezTo>
                  <a:pt x="2197692" y="304460"/>
                  <a:pt x="2170143" y="290597"/>
                  <a:pt x="2149348" y="298950"/>
                </a:cubicBezTo>
                <a:cubicBezTo>
                  <a:pt x="2134774" y="304460"/>
                  <a:pt x="2126420" y="314591"/>
                  <a:pt x="2112557" y="320101"/>
                </a:cubicBezTo>
                <a:cubicBezTo>
                  <a:pt x="2095850" y="326499"/>
                  <a:pt x="2068834" y="316368"/>
                  <a:pt x="2068834" y="344983"/>
                </a:cubicBezTo>
                <a:cubicBezTo>
                  <a:pt x="2068834" y="359735"/>
                  <a:pt x="2142417" y="384441"/>
                  <a:pt x="2145438" y="384441"/>
                </a:cubicBezTo>
                <a:lnTo>
                  <a:pt x="2172276" y="384441"/>
                </a:lnTo>
                <a:cubicBezTo>
                  <a:pt x="2176186" y="384441"/>
                  <a:pt x="2178497" y="379819"/>
                  <a:pt x="2180096" y="375376"/>
                </a:cubicBezTo>
                <a:lnTo>
                  <a:pt x="2210667" y="375376"/>
                </a:lnTo>
                <a:cubicBezTo>
                  <a:pt x="2208356" y="385507"/>
                  <a:pt x="2208356" y="389062"/>
                  <a:pt x="2200714" y="395638"/>
                </a:cubicBezTo>
                <a:lnTo>
                  <a:pt x="2156991" y="395638"/>
                </a:lnTo>
                <a:cubicBezTo>
                  <a:pt x="2153081" y="402036"/>
                  <a:pt x="2150770" y="402925"/>
                  <a:pt x="2143305" y="402925"/>
                </a:cubicBezTo>
                <a:lnTo>
                  <a:pt x="2124110" y="402925"/>
                </a:lnTo>
                <a:cubicBezTo>
                  <a:pt x="2118067" y="402925"/>
                  <a:pt x="2102604" y="408435"/>
                  <a:pt x="2101004" y="421232"/>
                </a:cubicBezTo>
                <a:cubicBezTo>
                  <a:pt x="2115579" y="427808"/>
                  <a:pt x="2110957" y="421232"/>
                  <a:pt x="2127842" y="421232"/>
                </a:cubicBezTo>
                <a:cubicBezTo>
                  <a:pt x="2137084" y="421232"/>
                  <a:pt x="2146327" y="431363"/>
                  <a:pt x="2158590" y="436872"/>
                </a:cubicBezTo>
                <a:cubicBezTo>
                  <a:pt x="2155569" y="445226"/>
                  <a:pt x="2150237" y="446115"/>
                  <a:pt x="2143305" y="451624"/>
                </a:cubicBezTo>
                <a:cubicBezTo>
                  <a:pt x="2152370" y="465310"/>
                  <a:pt x="2176897" y="473663"/>
                  <a:pt x="2193071" y="473663"/>
                </a:cubicBezTo>
                <a:cubicBezTo>
                  <a:pt x="2199292" y="473663"/>
                  <a:pt x="2198403" y="476507"/>
                  <a:pt x="2203024" y="470997"/>
                </a:cubicBezTo>
                <a:cubicBezTo>
                  <a:pt x="2200714" y="470109"/>
                  <a:pt x="2197692" y="466376"/>
                  <a:pt x="2195382" y="463533"/>
                </a:cubicBezTo>
                <a:cubicBezTo>
                  <a:pt x="2199292" y="461755"/>
                  <a:pt x="2202313" y="459978"/>
                  <a:pt x="2210667" y="459978"/>
                </a:cubicBezTo>
                <a:cubicBezTo>
                  <a:pt x="2219909" y="459978"/>
                  <a:pt x="2226841" y="467265"/>
                  <a:pt x="2233595" y="467265"/>
                </a:cubicBezTo>
                <a:cubicBezTo>
                  <a:pt x="2243548" y="467265"/>
                  <a:pt x="2248169" y="455179"/>
                  <a:pt x="2258122" y="455179"/>
                </a:cubicBezTo>
                <a:lnTo>
                  <a:pt x="2281050" y="455179"/>
                </a:lnTo>
                <a:cubicBezTo>
                  <a:pt x="2366896" y="455179"/>
                  <a:pt x="2420572" y="535160"/>
                  <a:pt x="2442078" y="614252"/>
                </a:cubicBezTo>
                <a:lnTo>
                  <a:pt x="2442078" y="627937"/>
                </a:lnTo>
                <a:cubicBezTo>
                  <a:pt x="2449009" y="628826"/>
                  <a:pt x="2461273" y="629892"/>
                  <a:pt x="2461273" y="643578"/>
                </a:cubicBezTo>
                <a:cubicBezTo>
                  <a:pt x="2461273" y="664728"/>
                  <a:pt x="2444388" y="662773"/>
                  <a:pt x="2444388" y="683035"/>
                </a:cubicBezTo>
                <a:cubicBezTo>
                  <a:pt x="2444388" y="696899"/>
                  <a:pt x="2451320" y="698676"/>
                  <a:pt x="2465005" y="698676"/>
                </a:cubicBezTo>
                <a:cubicBezTo>
                  <a:pt x="2474959" y="698676"/>
                  <a:pt x="2477269" y="683035"/>
                  <a:pt x="2484201" y="683035"/>
                </a:cubicBezTo>
                <a:cubicBezTo>
                  <a:pt x="2509617" y="683035"/>
                  <a:pt x="2516371" y="726225"/>
                  <a:pt x="2540187" y="735289"/>
                </a:cubicBezTo>
                <a:cubicBezTo>
                  <a:pt x="2539476" y="740977"/>
                  <a:pt x="2540187" y="749153"/>
                  <a:pt x="2532545" y="749153"/>
                </a:cubicBezTo>
                <a:cubicBezTo>
                  <a:pt x="2514060" y="749153"/>
                  <a:pt x="2502685" y="735289"/>
                  <a:pt x="2486511" y="735289"/>
                </a:cubicBezTo>
                <a:cubicBezTo>
                  <a:pt x="2479580" y="735289"/>
                  <a:pt x="2480291" y="731735"/>
                  <a:pt x="2472648" y="735289"/>
                </a:cubicBezTo>
                <a:cubicBezTo>
                  <a:pt x="2475669" y="761061"/>
                  <a:pt x="2531656" y="765682"/>
                  <a:pt x="2555472" y="774746"/>
                </a:cubicBezTo>
                <a:cubicBezTo>
                  <a:pt x="2548541" y="800518"/>
                  <a:pt x="2537166" y="809582"/>
                  <a:pt x="2532545" y="837309"/>
                </a:cubicBezTo>
                <a:cubicBezTo>
                  <a:pt x="2521703" y="831799"/>
                  <a:pt x="2521703" y="832688"/>
                  <a:pt x="2511039" y="839086"/>
                </a:cubicBezTo>
                <a:lnTo>
                  <a:pt x="2511039" y="841042"/>
                </a:lnTo>
                <a:cubicBezTo>
                  <a:pt x="2495754" y="855616"/>
                  <a:pt x="2491133" y="874100"/>
                  <a:pt x="2480291" y="891518"/>
                </a:cubicBezTo>
                <a:lnTo>
                  <a:pt x="2480291" y="912846"/>
                </a:lnTo>
                <a:cubicBezTo>
                  <a:pt x="2484912" y="908048"/>
                  <a:pt x="2490244" y="909114"/>
                  <a:pt x="2495576" y="912846"/>
                </a:cubicBezTo>
                <a:cubicBezTo>
                  <a:pt x="2493265" y="922089"/>
                  <a:pt x="2487933" y="926532"/>
                  <a:pt x="2487933" y="935774"/>
                </a:cubicBezTo>
                <a:cubicBezTo>
                  <a:pt x="2487933" y="960657"/>
                  <a:pt x="2508728" y="970610"/>
                  <a:pt x="2513349" y="988206"/>
                </a:cubicBezTo>
                <a:cubicBezTo>
                  <a:pt x="2515660" y="997448"/>
                  <a:pt x="2517970" y="1014866"/>
                  <a:pt x="2520992" y="1018421"/>
                </a:cubicBezTo>
                <a:cubicBezTo>
                  <a:pt x="2533967" y="1026597"/>
                  <a:pt x="2537877" y="1003847"/>
                  <a:pt x="2549252" y="1021265"/>
                </a:cubicBezTo>
                <a:cubicBezTo>
                  <a:pt x="2543920" y="1027663"/>
                  <a:pt x="2537699" y="1026774"/>
                  <a:pt x="2537699" y="1038683"/>
                </a:cubicBezTo>
                <a:cubicBezTo>
                  <a:pt x="2537699" y="1065343"/>
                  <a:pt x="2566847" y="1106755"/>
                  <a:pt x="2582133" y="1121507"/>
                </a:cubicBezTo>
                <a:cubicBezTo>
                  <a:pt x="2584443" y="1123285"/>
                  <a:pt x="2582844" y="1136081"/>
                  <a:pt x="2587465" y="1139814"/>
                </a:cubicBezTo>
                <a:cubicBezTo>
                  <a:pt x="2599729" y="1150833"/>
                  <a:pt x="2607371" y="1144435"/>
                  <a:pt x="2612881" y="1165585"/>
                </a:cubicBezTo>
                <a:cubicBezTo>
                  <a:pt x="2622123" y="1164697"/>
                  <a:pt x="2634387" y="1153677"/>
                  <a:pt x="2645051" y="1153677"/>
                </a:cubicBezTo>
                <a:cubicBezTo>
                  <a:pt x="2664246" y="1153677"/>
                  <a:pt x="2662824" y="1195089"/>
                  <a:pt x="2681842" y="1195089"/>
                </a:cubicBezTo>
                <a:cubicBezTo>
                  <a:pt x="2686463" y="1195089"/>
                  <a:pt x="2687885" y="1189580"/>
                  <a:pt x="2697127" y="1188691"/>
                </a:cubicBezTo>
                <a:cubicBezTo>
                  <a:pt x="2698727" y="1194201"/>
                  <a:pt x="2701037" y="1197933"/>
                  <a:pt x="2706369" y="1197933"/>
                </a:cubicBezTo>
                <a:cubicBezTo>
                  <a:pt x="2726987" y="1197933"/>
                  <a:pt x="2717922" y="1150123"/>
                  <a:pt x="2735518" y="1139992"/>
                </a:cubicBezTo>
                <a:cubicBezTo>
                  <a:pt x="2733918" y="1130038"/>
                  <a:pt x="2735518" y="1106044"/>
                  <a:pt x="2735518" y="1089515"/>
                </a:cubicBezTo>
                <a:cubicBezTo>
                  <a:pt x="2735518" y="1062855"/>
                  <a:pt x="2771420" y="1072986"/>
                  <a:pt x="2771420" y="1041704"/>
                </a:cubicBezTo>
                <a:cubicBezTo>
                  <a:pt x="2771420" y="1031573"/>
                  <a:pt x="2762356" y="1026952"/>
                  <a:pt x="2762356" y="1020554"/>
                </a:cubicBezTo>
                <a:cubicBezTo>
                  <a:pt x="2762356" y="1015933"/>
                  <a:pt x="2765377" y="1013089"/>
                  <a:pt x="2767688" y="1009534"/>
                </a:cubicBezTo>
                <a:cubicBezTo>
                  <a:pt x="2767688" y="1006868"/>
                  <a:pt x="2766266" y="1003136"/>
                  <a:pt x="2766266" y="1000292"/>
                </a:cubicBezTo>
                <a:cubicBezTo>
                  <a:pt x="2766266" y="969899"/>
                  <a:pt x="2807678" y="978253"/>
                  <a:pt x="2823674" y="958880"/>
                </a:cubicBezTo>
                <a:cubicBezTo>
                  <a:pt x="2830606" y="950704"/>
                  <a:pt x="2827585" y="941284"/>
                  <a:pt x="2839137" y="935952"/>
                </a:cubicBezTo>
                <a:lnTo>
                  <a:pt x="2839137" y="954259"/>
                </a:lnTo>
                <a:lnTo>
                  <a:pt x="2850690" y="954259"/>
                </a:lnTo>
                <a:cubicBezTo>
                  <a:pt x="2866864" y="940573"/>
                  <a:pt x="2892813" y="945016"/>
                  <a:pt x="2908098" y="926710"/>
                </a:cubicBezTo>
                <a:cubicBezTo>
                  <a:pt x="2919651" y="913024"/>
                  <a:pt x="2920540" y="894540"/>
                  <a:pt x="2934937" y="880854"/>
                </a:cubicBezTo>
                <a:lnTo>
                  <a:pt x="2954132" y="864147"/>
                </a:lnTo>
                <a:cubicBezTo>
                  <a:pt x="2954132" y="856860"/>
                  <a:pt x="2961774" y="854016"/>
                  <a:pt x="2969417" y="848684"/>
                </a:cubicBezTo>
                <a:lnTo>
                  <a:pt x="3005497" y="848684"/>
                </a:lnTo>
                <a:cubicBezTo>
                  <a:pt x="3034646" y="833932"/>
                  <a:pt x="3056863" y="836598"/>
                  <a:pt x="3084589" y="825579"/>
                </a:cubicBezTo>
                <a:cubicBezTo>
                  <a:pt x="3106806" y="817225"/>
                  <a:pt x="3114449" y="791631"/>
                  <a:pt x="3139687" y="781500"/>
                </a:cubicBezTo>
                <a:cubicBezTo>
                  <a:pt x="3153728" y="775102"/>
                  <a:pt x="3161549" y="774213"/>
                  <a:pt x="3172924" y="763194"/>
                </a:cubicBezTo>
                <a:close/>
                <a:moveTo>
                  <a:pt x="2475136" y="803539"/>
                </a:moveTo>
                <a:lnTo>
                  <a:pt x="2492021" y="803539"/>
                </a:lnTo>
                <a:cubicBezTo>
                  <a:pt x="2504996" y="803539"/>
                  <a:pt x="2521170" y="800696"/>
                  <a:pt x="2522591" y="785233"/>
                </a:cubicBezTo>
                <a:cubicBezTo>
                  <a:pt x="2502685" y="777946"/>
                  <a:pt x="2496465" y="753063"/>
                  <a:pt x="2476558" y="753063"/>
                </a:cubicBezTo>
                <a:cubicBezTo>
                  <a:pt x="2469626" y="753063"/>
                  <a:pt x="2459673" y="757684"/>
                  <a:pt x="2459673" y="771369"/>
                </a:cubicBezTo>
                <a:cubicBezTo>
                  <a:pt x="2459851" y="782389"/>
                  <a:pt x="2468205" y="802651"/>
                  <a:pt x="2475136" y="803539"/>
                </a:cubicBezTo>
                <a:close/>
                <a:moveTo>
                  <a:pt x="2442966" y="1521944"/>
                </a:moveTo>
                <a:cubicBezTo>
                  <a:pt x="2442966" y="1518389"/>
                  <a:pt x="2440656" y="1512879"/>
                  <a:pt x="2437634" y="1512879"/>
                </a:cubicBezTo>
                <a:cubicBezTo>
                  <a:pt x="2425371" y="1512879"/>
                  <a:pt x="2420749" y="1528520"/>
                  <a:pt x="2414529" y="1540428"/>
                </a:cubicBezTo>
                <a:cubicBezTo>
                  <a:pt x="2402976" y="1561579"/>
                  <a:pt x="2394622" y="1602991"/>
                  <a:pt x="2373117" y="1615788"/>
                </a:cubicBezTo>
                <a:cubicBezTo>
                  <a:pt x="2373827" y="1618632"/>
                  <a:pt x="2376849" y="1620409"/>
                  <a:pt x="2379159" y="1620409"/>
                </a:cubicBezTo>
                <a:lnTo>
                  <a:pt x="2379159" y="1625919"/>
                </a:lnTo>
                <a:cubicBezTo>
                  <a:pt x="2379159" y="1626808"/>
                  <a:pt x="2365474" y="1639782"/>
                  <a:pt x="2365474" y="1643337"/>
                </a:cubicBezTo>
                <a:cubicBezTo>
                  <a:pt x="2365474" y="1646181"/>
                  <a:pt x="2369206" y="1652579"/>
                  <a:pt x="2373117" y="1652579"/>
                </a:cubicBezTo>
                <a:cubicBezTo>
                  <a:pt x="2382359" y="1652579"/>
                  <a:pt x="2385380" y="1647069"/>
                  <a:pt x="2396933" y="1647069"/>
                </a:cubicBezTo>
                <a:cubicBezTo>
                  <a:pt x="2405287" y="1647069"/>
                  <a:pt x="2409908" y="1653468"/>
                  <a:pt x="2419861" y="1653468"/>
                </a:cubicBezTo>
                <a:cubicBezTo>
                  <a:pt x="2425193" y="1653468"/>
                  <a:pt x="2429814" y="1651513"/>
                  <a:pt x="2435146" y="1649024"/>
                </a:cubicBezTo>
                <a:cubicBezTo>
                  <a:pt x="2439056" y="1658089"/>
                  <a:pt x="2449009" y="1652579"/>
                  <a:pt x="2456652" y="1652579"/>
                </a:cubicBezTo>
                <a:cubicBezTo>
                  <a:pt x="2454341" y="1658089"/>
                  <a:pt x="2448298" y="1658089"/>
                  <a:pt x="2448298" y="1667331"/>
                </a:cubicBezTo>
                <a:cubicBezTo>
                  <a:pt x="2448298" y="1669108"/>
                  <a:pt x="2451320" y="1667331"/>
                  <a:pt x="2452919" y="1667331"/>
                </a:cubicBezTo>
                <a:cubicBezTo>
                  <a:pt x="2462162" y="1667331"/>
                  <a:pt x="2469093" y="1653468"/>
                  <a:pt x="2475136" y="1642448"/>
                </a:cubicBezTo>
                <a:cubicBezTo>
                  <a:pt x="2481179" y="1649913"/>
                  <a:pt x="2476558" y="1667331"/>
                  <a:pt x="2482779" y="1667331"/>
                </a:cubicBezTo>
                <a:cubicBezTo>
                  <a:pt x="2485090" y="1667331"/>
                  <a:pt x="2486511" y="1669108"/>
                  <a:pt x="2488822" y="1669108"/>
                </a:cubicBezTo>
                <a:cubicBezTo>
                  <a:pt x="2488822" y="1672663"/>
                  <a:pt x="2490421" y="1680128"/>
                  <a:pt x="2495754" y="1680128"/>
                </a:cubicBezTo>
                <a:cubicBezTo>
                  <a:pt x="2503396" y="1680128"/>
                  <a:pt x="2508017" y="1669108"/>
                  <a:pt x="2508017" y="1658089"/>
                </a:cubicBezTo>
                <a:cubicBezTo>
                  <a:pt x="2508017" y="1649024"/>
                  <a:pt x="2502685" y="1649735"/>
                  <a:pt x="2502685" y="1638716"/>
                </a:cubicBezTo>
                <a:cubicBezTo>
                  <a:pt x="2498064" y="1642270"/>
                  <a:pt x="2500375" y="1644225"/>
                  <a:pt x="2492732" y="1644225"/>
                </a:cubicBezTo>
                <a:cubicBezTo>
                  <a:pt x="2492732" y="1637827"/>
                  <a:pt x="2487400" y="1634095"/>
                  <a:pt x="2487400" y="1629473"/>
                </a:cubicBezTo>
                <a:cubicBezTo>
                  <a:pt x="2487400" y="1625741"/>
                  <a:pt x="2494332" y="1623964"/>
                  <a:pt x="2495043" y="1615610"/>
                </a:cubicBezTo>
                <a:cubicBezTo>
                  <a:pt x="2492021" y="1615610"/>
                  <a:pt x="2488111" y="1616499"/>
                  <a:pt x="2486511" y="1618454"/>
                </a:cubicBezTo>
                <a:cubicBezTo>
                  <a:pt x="2486511" y="1604768"/>
                  <a:pt x="2487222" y="1596415"/>
                  <a:pt x="2487222" y="1588239"/>
                </a:cubicBezTo>
                <a:cubicBezTo>
                  <a:pt x="2483490" y="1591083"/>
                  <a:pt x="2473537" y="1591083"/>
                  <a:pt x="2465005" y="1588239"/>
                </a:cubicBezTo>
                <a:lnTo>
                  <a:pt x="2455763" y="1591971"/>
                </a:lnTo>
                <a:lnTo>
                  <a:pt x="2455763" y="1587350"/>
                </a:lnTo>
                <a:lnTo>
                  <a:pt x="2441900" y="1587350"/>
                </a:lnTo>
                <a:lnTo>
                  <a:pt x="2441900" y="1578997"/>
                </a:lnTo>
                <a:lnTo>
                  <a:pt x="2445810" y="1574553"/>
                </a:lnTo>
                <a:cubicBezTo>
                  <a:pt x="2442789" y="1570821"/>
                  <a:pt x="2438167" y="1569932"/>
                  <a:pt x="2433546" y="1569932"/>
                </a:cubicBezTo>
                <a:cubicBezTo>
                  <a:pt x="2428214" y="1569932"/>
                  <a:pt x="2428214" y="1575442"/>
                  <a:pt x="2421994" y="1577219"/>
                </a:cubicBezTo>
                <a:lnTo>
                  <a:pt x="2421994" y="1569044"/>
                </a:lnTo>
                <a:cubicBezTo>
                  <a:pt x="2426792" y="1552337"/>
                  <a:pt x="2442966" y="1542383"/>
                  <a:pt x="2442966" y="1521944"/>
                </a:cubicBezTo>
                <a:close/>
                <a:moveTo>
                  <a:pt x="1890033" y="1476088"/>
                </a:moveTo>
                <a:cubicBezTo>
                  <a:pt x="1890744" y="1476088"/>
                  <a:pt x="1893765" y="1476977"/>
                  <a:pt x="1893765" y="1476088"/>
                </a:cubicBezTo>
                <a:cubicBezTo>
                  <a:pt x="1893765" y="1463114"/>
                  <a:pt x="1880791" y="1460448"/>
                  <a:pt x="1867638" y="1460448"/>
                </a:cubicBezTo>
                <a:cubicBezTo>
                  <a:pt x="1868527" y="1462225"/>
                  <a:pt x="1868527" y="1465069"/>
                  <a:pt x="1867638" y="1466846"/>
                </a:cubicBezTo>
                <a:cubicBezTo>
                  <a:pt x="1872437" y="1472534"/>
                  <a:pt x="1883279" y="1476088"/>
                  <a:pt x="1890033" y="1476088"/>
                </a:cubicBezTo>
                <a:close/>
                <a:moveTo>
                  <a:pt x="894007" y="1593749"/>
                </a:moveTo>
                <a:cubicBezTo>
                  <a:pt x="906270" y="1602991"/>
                  <a:pt x="933108" y="1627696"/>
                  <a:pt x="950704" y="1627696"/>
                </a:cubicBezTo>
                <a:lnTo>
                  <a:pt x="957636" y="1627696"/>
                </a:lnTo>
                <a:lnTo>
                  <a:pt x="957636" y="1619343"/>
                </a:lnTo>
                <a:cubicBezTo>
                  <a:pt x="937729" y="1595526"/>
                  <a:pt x="919245" y="1573487"/>
                  <a:pt x="886364" y="1560512"/>
                </a:cubicBezTo>
                <a:cubicBezTo>
                  <a:pt x="881032" y="1558735"/>
                  <a:pt x="874100" y="1547715"/>
                  <a:pt x="865569" y="1547715"/>
                </a:cubicBezTo>
                <a:cubicBezTo>
                  <a:pt x="861837" y="1547715"/>
                  <a:pt x="857926" y="1550559"/>
                  <a:pt x="854905" y="1552337"/>
                </a:cubicBezTo>
                <a:lnTo>
                  <a:pt x="857926" y="1552337"/>
                </a:lnTo>
                <a:cubicBezTo>
                  <a:pt x="857926" y="1552337"/>
                  <a:pt x="865569" y="1555180"/>
                  <a:pt x="869479" y="1556069"/>
                </a:cubicBezTo>
                <a:cubicBezTo>
                  <a:pt x="868590" y="1558735"/>
                  <a:pt x="865569" y="1562467"/>
                  <a:pt x="861837" y="1564245"/>
                </a:cubicBezTo>
                <a:cubicBezTo>
                  <a:pt x="864858" y="1575264"/>
                  <a:pt x="886364" y="1584507"/>
                  <a:pt x="901649" y="1584507"/>
                </a:cubicBezTo>
                <a:cubicBezTo>
                  <a:pt x="899516" y="1587350"/>
                  <a:pt x="895606" y="1587350"/>
                  <a:pt x="894007" y="1593749"/>
                </a:cubicBezTo>
                <a:close/>
                <a:moveTo>
                  <a:pt x="779012" y="1468801"/>
                </a:moveTo>
                <a:cubicBezTo>
                  <a:pt x="779012" y="1464180"/>
                  <a:pt x="775102" y="1462225"/>
                  <a:pt x="775102" y="1457782"/>
                </a:cubicBezTo>
                <a:cubicBezTo>
                  <a:pt x="775102" y="1448539"/>
                  <a:pt x="776702" y="1443030"/>
                  <a:pt x="775102" y="1437520"/>
                </a:cubicBezTo>
                <a:cubicBezTo>
                  <a:pt x="773680" y="1441963"/>
                  <a:pt x="770481" y="1449428"/>
                  <a:pt x="765149" y="1449428"/>
                </a:cubicBezTo>
                <a:cubicBezTo>
                  <a:pt x="760528" y="1449428"/>
                  <a:pt x="769770" y="1439475"/>
                  <a:pt x="769770" y="1438408"/>
                </a:cubicBezTo>
                <a:cubicBezTo>
                  <a:pt x="762838" y="1437520"/>
                  <a:pt x="759106" y="1432010"/>
                  <a:pt x="752174" y="1432010"/>
                </a:cubicBezTo>
                <a:lnTo>
                  <a:pt x="752174" y="1439475"/>
                </a:lnTo>
                <a:cubicBezTo>
                  <a:pt x="755196" y="1444985"/>
                  <a:pt x="758395" y="1456004"/>
                  <a:pt x="761416" y="1456004"/>
                </a:cubicBezTo>
                <a:cubicBezTo>
                  <a:pt x="766037" y="1456004"/>
                  <a:pt x="767637" y="1466135"/>
                  <a:pt x="773858" y="1467912"/>
                </a:cubicBezTo>
                <a:cubicBezTo>
                  <a:pt x="773858" y="1469690"/>
                  <a:pt x="770836" y="1472534"/>
                  <a:pt x="770836" y="1478043"/>
                </a:cubicBezTo>
                <a:cubicBezTo>
                  <a:pt x="770836" y="1485508"/>
                  <a:pt x="775457" y="1495461"/>
                  <a:pt x="781500" y="1495461"/>
                </a:cubicBezTo>
                <a:cubicBezTo>
                  <a:pt x="789143" y="1495461"/>
                  <a:pt x="775280" y="1481598"/>
                  <a:pt x="775280" y="1478043"/>
                </a:cubicBezTo>
                <a:cubicBezTo>
                  <a:pt x="775280" y="1474311"/>
                  <a:pt x="779012" y="1472534"/>
                  <a:pt x="779012" y="1468801"/>
                </a:cubicBezTo>
                <a:close/>
                <a:moveTo>
                  <a:pt x="283665" y="1307062"/>
                </a:moveTo>
                <a:lnTo>
                  <a:pt x="283665" y="1318082"/>
                </a:lnTo>
                <a:cubicBezTo>
                  <a:pt x="289175" y="1322703"/>
                  <a:pt x="292907" y="1323592"/>
                  <a:pt x="299839" y="1330168"/>
                </a:cubicBezTo>
                <a:cubicBezTo>
                  <a:pt x="311392" y="1318971"/>
                  <a:pt x="316013" y="1312572"/>
                  <a:pt x="329698" y="1304396"/>
                </a:cubicBezTo>
                <a:lnTo>
                  <a:pt x="329698" y="1293377"/>
                </a:lnTo>
                <a:lnTo>
                  <a:pt x="320456" y="1293377"/>
                </a:lnTo>
                <a:cubicBezTo>
                  <a:pt x="306770" y="1293377"/>
                  <a:pt x="296817" y="1302441"/>
                  <a:pt x="283665" y="1307062"/>
                </a:cubicBezTo>
                <a:close/>
                <a:moveTo>
                  <a:pt x="2307888" y="1596415"/>
                </a:moveTo>
                <a:cubicBezTo>
                  <a:pt x="2291714" y="1585395"/>
                  <a:pt x="2277140" y="1567977"/>
                  <a:pt x="2253501" y="1574553"/>
                </a:cubicBezTo>
                <a:cubicBezTo>
                  <a:pt x="2262743" y="1582729"/>
                  <a:pt x="2284960" y="1602102"/>
                  <a:pt x="2297224" y="1602102"/>
                </a:cubicBezTo>
                <a:cubicBezTo>
                  <a:pt x="2303445" y="1601925"/>
                  <a:pt x="2305755" y="1601036"/>
                  <a:pt x="2307888" y="1596415"/>
                </a:cubicBezTo>
                <a:close/>
                <a:moveTo>
                  <a:pt x="2260433" y="1673730"/>
                </a:moveTo>
                <a:cubicBezTo>
                  <a:pt x="2258833" y="1674618"/>
                  <a:pt x="2257411" y="1677284"/>
                  <a:pt x="2257411" y="1680128"/>
                </a:cubicBezTo>
                <a:cubicBezTo>
                  <a:pt x="2257411" y="1686526"/>
                  <a:pt x="2285849" y="1704122"/>
                  <a:pt x="2291181" y="1704122"/>
                </a:cubicBezTo>
                <a:cubicBezTo>
                  <a:pt x="2292780" y="1704122"/>
                  <a:pt x="2300423" y="1699501"/>
                  <a:pt x="2300423" y="1693991"/>
                </a:cubicBezTo>
                <a:lnTo>
                  <a:pt x="2300423" y="1688481"/>
                </a:lnTo>
                <a:lnTo>
                  <a:pt x="2277495" y="1688481"/>
                </a:lnTo>
                <a:cubicBezTo>
                  <a:pt x="2269675" y="1686526"/>
                  <a:pt x="2264165" y="1682794"/>
                  <a:pt x="2260433" y="1673730"/>
                </a:cubicBezTo>
                <a:close/>
                <a:moveTo>
                  <a:pt x="2348589" y="1703944"/>
                </a:moveTo>
                <a:lnTo>
                  <a:pt x="2348589" y="1697546"/>
                </a:lnTo>
                <a:cubicBezTo>
                  <a:pt x="2330993" y="1697546"/>
                  <a:pt x="2342546" y="1692036"/>
                  <a:pt x="2342546" y="1683683"/>
                </a:cubicBezTo>
                <a:cubicBezTo>
                  <a:pt x="2342546" y="1679950"/>
                  <a:pt x="2338636" y="1678173"/>
                  <a:pt x="2337214" y="1674440"/>
                </a:cubicBezTo>
                <a:cubicBezTo>
                  <a:pt x="2330282" y="1677106"/>
                  <a:pt x="2319618" y="1700212"/>
                  <a:pt x="2319618" y="1705722"/>
                </a:cubicBezTo>
                <a:cubicBezTo>
                  <a:pt x="2319618" y="1711232"/>
                  <a:pt x="2324239" y="1715675"/>
                  <a:pt x="2331882" y="1715675"/>
                </a:cubicBezTo>
                <a:cubicBezTo>
                  <a:pt x="2340235" y="1715853"/>
                  <a:pt x="2348589" y="1710343"/>
                  <a:pt x="2348589" y="1703944"/>
                </a:cubicBezTo>
                <a:close/>
                <a:moveTo>
                  <a:pt x="32881" y="1196867"/>
                </a:moveTo>
                <a:cubicBezTo>
                  <a:pt x="26660" y="1196867"/>
                  <a:pt x="24350" y="1195089"/>
                  <a:pt x="21328" y="1203265"/>
                </a:cubicBezTo>
                <a:lnTo>
                  <a:pt x="9953" y="1203265"/>
                </a:lnTo>
                <a:cubicBezTo>
                  <a:pt x="11375" y="1206998"/>
                  <a:pt x="15996" y="1209841"/>
                  <a:pt x="19195" y="1212507"/>
                </a:cubicBezTo>
                <a:lnTo>
                  <a:pt x="44434" y="1212507"/>
                </a:lnTo>
                <a:cubicBezTo>
                  <a:pt x="42834" y="1203265"/>
                  <a:pt x="42123" y="1196867"/>
                  <a:pt x="32881" y="1196867"/>
                </a:cubicBezTo>
                <a:close/>
              </a:path>
            </a:pathLst>
          </a:custGeom>
          <a:solidFill>
            <a:srgbClr val="E1E1E1"/>
          </a:solidFill>
          <a:ln w="177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" name="Drawing 3">
            <a:extLst>
              <a:ext uri="{FF2B5EF4-FFF2-40B4-BE49-F238E27FC236}">
                <a16:creationId xmlns:a16="http://schemas.microsoft.com/office/drawing/2014/main" id="{2931CF88-A04A-493C-9161-0CCAA40B4109}"/>
              </a:ext>
            </a:extLst>
          </p:cNvPr>
          <p:cNvGrpSpPr/>
          <p:nvPr/>
        </p:nvGrpSpPr>
        <p:grpSpPr>
          <a:xfrm>
            <a:off x="4725988" y="1919233"/>
            <a:ext cx="6480947" cy="3849404"/>
            <a:chOff x="1963738" y="1226622"/>
            <a:chExt cx="7647043" cy="4542015"/>
          </a:xfrm>
          <a:solidFill>
            <a:schemeClr val="accent1"/>
          </a:solidFill>
        </p:grpSpPr>
        <p:sp>
          <p:nvSpPr>
            <p:cNvPr id="14" name="Polyline: figure 13">
              <a:extLst>
                <a:ext uri="{FF2B5EF4-FFF2-40B4-BE49-F238E27FC236}">
                  <a16:creationId xmlns:a16="http://schemas.microsoft.com/office/drawing/2014/main" id="{D26D89CC-64E3-4110-914B-A70CC23490CE}"/>
                </a:ext>
              </a:extLst>
            </p:cNvPr>
            <p:cNvSpPr/>
            <p:nvPr/>
          </p:nvSpPr>
          <p:spPr>
            <a:xfrm>
              <a:off x="3940683" y="4014571"/>
              <a:ext cx="992293" cy="1754065"/>
            </a:xfrm>
            <a:custGeom>
              <a:avLst/>
              <a:gdLst>
                <a:gd name="connsiteX0" fmla="*/ 150008 w 992293"/>
                <a:gd name="connsiteY0" fmla="*/ 1754066 h 1754065"/>
                <a:gd name="connsiteX1" fmla="*/ 144321 w 992293"/>
                <a:gd name="connsiteY1" fmla="*/ 1747312 h 1754065"/>
                <a:gd name="connsiteX2" fmla="*/ 159428 w 992293"/>
                <a:gd name="connsiteY2" fmla="*/ 1734693 h 1754065"/>
                <a:gd name="connsiteX3" fmla="*/ 158717 w 992293"/>
                <a:gd name="connsiteY3" fmla="*/ 1734693 h 1754065"/>
                <a:gd name="connsiteX4" fmla="*/ 165116 w 992293"/>
                <a:gd name="connsiteY4" fmla="*/ 1331767 h 1754065"/>
                <a:gd name="connsiteX5" fmla="*/ 219503 w 992293"/>
                <a:gd name="connsiteY5" fmla="*/ 1133593 h 1754065"/>
                <a:gd name="connsiteX6" fmla="*/ 235321 w 992293"/>
                <a:gd name="connsiteY6" fmla="*/ 974876 h 1754065"/>
                <a:gd name="connsiteX7" fmla="*/ 235321 w 992293"/>
                <a:gd name="connsiteY7" fmla="*/ 778834 h 1754065"/>
                <a:gd name="connsiteX8" fmla="*/ 82469 w 992293"/>
                <a:gd name="connsiteY8" fmla="*/ 630781 h 1754065"/>
                <a:gd name="connsiteX9" fmla="*/ 82113 w 992293"/>
                <a:gd name="connsiteY9" fmla="*/ 629537 h 1754065"/>
                <a:gd name="connsiteX10" fmla="*/ 0 w 992293"/>
                <a:gd name="connsiteY10" fmla="*/ 332187 h 1754065"/>
                <a:gd name="connsiteX11" fmla="*/ 313524 w 992293"/>
                <a:gd name="connsiteY11" fmla="*/ 0 h 1754065"/>
                <a:gd name="connsiteX12" fmla="*/ 523251 w 992293"/>
                <a:gd name="connsiteY12" fmla="*/ 115883 h 1754065"/>
                <a:gd name="connsiteX13" fmla="*/ 734578 w 992293"/>
                <a:gd name="connsiteY13" fmla="*/ 314946 h 1754065"/>
                <a:gd name="connsiteX14" fmla="*/ 992294 w 992293"/>
                <a:gd name="connsiteY14" fmla="*/ 415189 h 1754065"/>
                <a:gd name="connsiteX15" fmla="*/ 937551 w 992293"/>
                <a:gd name="connsiteY15" fmla="*/ 696188 h 1754065"/>
                <a:gd name="connsiteX16" fmla="*/ 721426 w 992293"/>
                <a:gd name="connsiteY16" fmla="*/ 993360 h 1754065"/>
                <a:gd name="connsiteX17" fmla="*/ 540314 w 992293"/>
                <a:gd name="connsiteY17" fmla="*/ 1319504 h 1754065"/>
                <a:gd name="connsiteX18" fmla="*/ 302149 w 992293"/>
                <a:gd name="connsiteY18" fmla="*/ 1626807 h 1754065"/>
                <a:gd name="connsiteX19" fmla="*/ 150008 w 992293"/>
                <a:gd name="connsiteY19" fmla="*/ 1754066 h 1754065"/>
                <a:gd name="connsiteX20" fmla="*/ 173647 w 992293"/>
                <a:gd name="connsiteY20" fmla="*/ 1333545 h 1754065"/>
                <a:gd name="connsiteX21" fmla="*/ 167604 w 992293"/>
                <a:gd name="connsiteY21" fmla="*/ 1727761 h 1754065"/>
                <a:gd name="connsiteX22" fmla="*/ 295751 w 992293"/>
                <a:gd name="connsiteY22" fmla="*/ 1621120 h 1754065"/>
                <a:gd name="connsiteX23" fmla="*/ 532849 w 992293"/>
                <a:gd name="connsiteY23" fmla="*/ 1315061 h 1754065"/>
                <a:gd name="connsiteX24" fmla="*/ 713961 w 992293"/>
                <a:gd name="connsiteY24" fmla="*/ 989095 h 1754065"/>
                <a:gd name="connsiteX25" fmla="*/ 929731 w 992293"/>
                <a:gd name="connsiteY25" fmla="*/ 692100 h 1754065"/>
                <a:gd name="connsiteX26" fmla="*/ 982163 w 992293"/>
                <a:gd name="connsiteY26" fmla="*/ 421054 h 1754065"/>
                <a:gd name="connsiteX27" fmla="*/ 729069 w 992293"/>
                <a:gd name="connsiteY27" fmla="*/ 322411 h 1754065"/>
                <a:gd name="connsiteX28" fmla="*/ 517564 w 992293"/>
                <a:gd name="connsiteY28" fmla="*/ 122993 h 1754065"/>
                <a:gd name="connsiteX29" fmla="*/ 315302 w 992293"/>
                <a:gd name="connsiteY29" fmla="*/ 11375 h 1754065"/>
                <a:gd name="connsiteX30" fmla="*/ 9775 w 992293"/>
                <a:gd name="connsiteY30" fmla="*/ 334852 h 1754065"/>
                <a:gd name="connsiteX31" fmla="*/ 90112 w 992293"/>
                <a:gd name="connsiteY31" fmla="*/ 626338 h 1754065"/>
                <a:gd name="connsiteX32" fmla="*/ 243852 w 992293"/>
                <a:gd name="connsiteY32" fmla="*/ 775280 h 1754065"/>
                <a:gd name="connsiteX33" fmla="*/ 243852 w 992293"/>
                <a:gd name="connsiteY33" fmla="*/ 975587 h 1754065"/>
                <a:gd name="connsiteX34" fmla="*/ 227856 w 992293"/>
                <a:gd name="connsiteY34" fmla="*/ 1135548 h 1754065"/>
                <a:gd name="connsiteX35" fmla="*/ 173647 w 992293"/>
                <a:gd name="connsiteY35" fmla="*/ 1333545 h 175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92293" h="1754065">
                  <a:moveTo>
                    <a:pt x="150008" y="1754066"/>
                  </a:moveTo>
                  <a:lnTo>
                    <a:pt x="144321" y="1747312"/>
                  </a:lnTo>
                  <a:lnTo>
                    <a:pt x="159428" y="1734693"/>
                  </a:lnTo>
                  <a:lnTo>
                    <a:pt x="158717" y="1734693"/>
                  </a:lnTo>
                  <a:lnTo>
                    <a:pt x="165116" y="1331767"/>
                  </a:lnTo>
                  <a:lnTo>
                    <a:pt x="219503" y="1133593"/>
                  </a:lnTo>
                  <a:lnTo>
                    <a:pt x="235321" y="974876"/>
                  </a:lnTo>
                  <a:lnTo>
                    <a:pt x="235321" y="778834"/>
                  </a:lnTo>
                  <a:lnTo>
                    <a:pt x="82469" y="630781"/>
                  </a:lnTo>
                  <a:lnTo>
                    <a:pt x="82113" y="629537"/>
                  </a:lnTo>
                  <a:lnTo>
                    <a:pt x="0" y="332187"/>
                  </a:lnTo>
                  <a:lnTo>
                    <a:pt x="313524" y="0"/>
                  </a:lnTo>
                  <a:lnTo>
                    <a:pt x="523251" y="115883"/>
                  </a:lnTo>
                  <a:lnTo>
                    <a:pt x="734578" y="314946"/>
                  </a:lnTo>
                  <a:lnTo>
                    <a:pt x="992294" y="415189"/>
                  </a:lnTo>
                  <a:lnTo>
                    <a:pt x="937551" y="696188"/>
                  </a:lnTo>
                  <a:lnTo>
                    <a:pt x="721426" y="993360"/>
                  </a:lnTo>
                  <a:lnTo>
                    <a:pt x="540314" y="1319504"/>
                  </a:lnTo>
                  <a:lnTo>
                    <a:pt x="302149" y="1626807"/>
                  </a:lnTo>
                  <a:lnTo>
                    <a:pt x="150008" y="1754066"/>
                  </a:lnTo>
                  <a:close/>
                  <a:moveTo>
                    <a:pt x="173647" y="1333545"/>
                  </a:moveTo>
                  <a:lnTo>
                    <a:pt x="167604" y="1727761"/>
                  </a:lnTo>
                  <a:lnTo>
                    <a:pt x="295751" y="1621120"/>
                  </a:lnTo>
                  <a:lnTo>
                    <a:pt x="532849" y="1315061"/>
                  </a:lnTo>
                  <a:lnTo>
                    <a:pt x="713961" y="989095"/>
                  </a:lnTo>
                  <a:lnTo>
                    <a:pt x="929731" y="692100"/>
                  </a:lnTo>
                  <a:lnTo>
                    <a:pt x="982163" y="421054"/>
                  </a:lnTo>
                  <a:lnTo>
                    <a:pt x="729069" y="322411"/>
                  </a:lnTo>
                  <a:lnTo>
                    <a:pt x="517564" y="122993"/>
                  </a:lnTo>
                  <a:lnTo>
                    <a:pt x="315302" y="11375"/>
                  </a:lnTo>
                  <a:lnTo>
                    <a:pt x="9775" y="334852"/>
                  </a:lnTo>
                  <a:lnTo>
                    <a:pt x="90112" y="626338"/>
                  </a:lnTo>
                  <a:lnTo>
                    <a:pt x="243852" y="775280"/>
                  </a:lnTo>
                  <a:lnTo>
                    <a:pt x="243852" y="975587"/>
                  </a:lnTo>
                  <a:lnTo>
                    <a:pt x="227856" y="1135548"/>
                  </a:lnTo>
                  <a:lnTo>
                    <a:pt x="173647" y="1333545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Polyline: figure 15">
              <a:extLst>
                <a:ext uri="{FF2B5EF4-FFF2-40B4-BE49-F238E27FC236}">
                  <a16:creationId xmlns:a16="http://schemas.microsoft.com/office/drawing/2014/main" id="{6AB1FDA0-648A-4C36-8D85-D071CD4DA6A0}"/>
                </a:ext>
              </a:extLst>
            </p:cNvPr>
            <p:cNvSpPr/>
            <p:nvPr/>
          </p:nvSpPr>
          <p:spPr>
            <a:xfrm>
              <a:off x="2118189" y="2033005"/>
              <a:ext cx="2260610" cy="2336858"/>
            </a:xfrm>
            <a:custGeom>
              <a:avLst/>
              <a:gdLst>
                <a:gd name="connsiteX0" fmla="*/ 1825160 w 2260610"/>
                <a:gd name="connsiteY0" fmla="*/ 2336859 h 2336858"/>
                <a:gd name="connsiteX1" fmla="*/ 1823382 w 2260610"/>
                <a:gd name="connsiteY1" fmla="*/ 2332948 h 2336858"/>
                <a:gd name="connsiteX2" fmla="*/ 1645647 w 2260610"/>
                <a:gd name="connsiteY2" fmla="*/ 1936599 h 2336858"/>
                <a:gd name="connsiteX3" fmla="*/ 1292666 w 2260610"/>
                <a:gd name="connsiteY3" fmla="*/ 1728472 h 2336858"/>
                <a:gd name="connsiteX4" fmla="*/ 1001714 w 2260610"/>
                <a:gd name="connsiteY4" fmla="*/ 1358428 h 2336858"/>
                <a:gd name="connsiteX5" fmla="*/ 875700 w 2260610"/>
                <a:gd name="connsiteY5" fmla="*/ 1051480 h 2336858"/>
                <a:gd name="connsiteX6" fmla="*/ 762838 w 2260610"/>
                <a:gd name="connsiteY6" fmla="*/ 727647 h 2336858"/>
                <a:gd name="connsiteX7" fmla="*/ 531072 w 2260610"/>
                <a:gd name="connsiteY7" fmla="*/ 525740 h 2336858"/>
                <a:gd name="connsiteX8" fmla="*/ 0 w 2260610"/>
                <a:gd name="connsiteY8" fmla="*/ 382841 h 2336858"/>
                <a:gd name="connsiteX9" fmla="*/ 142188 w 2260610"/>
                <a:gd name="connsiteY9" fmla="*/ 0 h 2336858"/>
                <a:gd name="connsiteX10" fmla="*/ 145565 w 2260610"/>
                <a:gd name="connsiteY10" fmla="*/ 355 h 2336858"/>
                <a:gd name="connsiteX11" fmla="*/ 1084538 w 2260610"/>
                <a:gd name="connsiteY11" fmla="*/ 96866 h 2336858"/>
                <a:gd name="connsiteX12" fmla="*/ 1440719 w 2260610"/>
                <a:gd name="connsiteY12" fmla="*/ 248296 h 2336858"/>
                <a:gd name="connsiteX13" fmla="*/ 1522122 w 2260610"/>
                <a:gd name="connsiteY13" fmla="*/ 474908 h 2336858"/>
                <a:gd name="connsiteX14" fmla="*/ 1865861 w 2260610"/>
                <a:gd name="connsiteY14" fmla="*/ 698143 h 2336858"/>
                <a:gd name="connsiteX15" fmla="*/ 2260610 w 2260610"/>
                <a:gd name="connsiteY15" fmla="*/ 548312 h 2336858"/>
                <a:gd name="connsiteX16" fmla="*/ 2128553 w 2260610"/>
                <a:gd name="connsiteY16" fmla="*/ 1025708 h 2336858"/>
                <a:gd name="connsiteX17" fmla="*/ 1935178 w 2260610"/>
                <a:gd name="connsiteY17" fmla="*/ 1260140 h 2336858"/>
                <a:gd name="connsiteX18" fmla="*/ 1737181 w 2260610"/>
                <a:gd name="connsiteY18" fmla="*/ 1466135 h 2336858"/>
                <a:gd name="connsiteX19" fmla="*/ 1470934 w 2260610"/>
                <a:gd name="connsiteY19" fmla="*/ 1686882 h 2336858"/>
                <a:gd name="connsiteX20" fmla="*/ 1665021 w 2260610"/>
                <a:gd name="connsiteY20" fmla="*/ 1695769 h 2336858"/>
                <a:gd name="connsiteX21" fmla="*/ 1772017 w 2260610"/>
                <a:gd name="connsiteY21" fmla="*/ 1983166 h 2336858"/>
                <a:gd name="connsiteX22" fmla="*/ 2142417 w 2260610"/>
                <a:gd name="connsiteY22" fmla="*/ 2005383 h 2336858"/>
                <a:gd name="connsiteX23" fmla="*/ 2141173 w 2260610"/>
                <a:gd name="connsiteY23" fmla="*/ 2010537 h 2336858"/>
                <a:gd name="connsiteX24" fmla="*/ 2087852 w 2260610"/>
                <a:gd name="connsiteY24" fmla="*/ 2228796 h 2336858"/>
                <a:gd name="connsiteX25" fmla="*/ 1825160 w 2260610"/>
                <a:gd name="connsiteY25" fmla="*/ 2336859 h 2336858"/>
                <a:gd name="connsiteX26" fmla="*/ 1299064 w 2260610"/>
                <a:gd name="connsiteY26" fmla="*/ 1722251 h 2336858"/>
                <a:gd name="connsiteX27" fmla="*/ 1652579 w 2260610"/>
                <a:gd name="connsiteY27" fmla="*/ 1930201 h 2336858"/>
                <a:gd name="connsiteX28" fmla="*/ 1653112 w 2260610"/>
                <a:gd name="connsiteY28" fmla="*/ 1931445 h 2336858"/>
                <a:gd name="connsiteX29" fmla="*/ 1829781 w 2260610"/>
                <a:gd name="connsiteY29" fmla="*/ 2325128 h 2336858"/>
                <a:gd name="connsiteX30" fmla="*/ 2080387 w 2260610"/>
                <a:gd name="connsiteY30" fmla="*/ 2222042 h 2336858"/>
                <a:gd name="connsiteX31" fmla="*/ 2131397 w 2260610"/>
                <a:gd name="connsiteY31" fmla="*/ 2013203 h 2336858"/>
                <a:gd name="connsiteX32" fmla="*/ 1765796 w 2260610"/>
                <a:gd name="connsiteY32" fmla="*/ 1991342 h 2336858"/>
                <a:gd name="connsiteX33" fmla="*/ 1764730 w 2260610"/>
                <a:gd name="connsiteY33" fmla="*/ 1988676 h 2336858"/>
                <a:gd name="connsiteX34" fmla="*/ 1658800 w 2260610"/>
                <a:gd name="connsiteY34" fmla="*/ 1703945 h 2336858"/>
                <a:gd name="connsiteX35" fmla="*/ 1447651 w 2260610"/>
                <a:gd name="connsiteY35" fmla="*/ 1694347 h 2336858"/>
                <a:gd name="connsiteX36" fmla="*/ 1731138 w 2260610"/>
                <a:gd name="connsiteY36" fmla="*/ 1459204 h 2336858"/>
                <a:gd name="connsiteX37" fmla="*/ 1928601 w 2260610"/>
                <a:gd name="connsiteY37" fmla="*/ 1253742 h 2336858"/>
                <a:gd name="connsiteX38" fmla="*/ 2121266 w 2260610"/>
                <a:gd name="connsiteY38" fmla="*/ 1020198 h 2336858"/>
                <a:gd name="connsiteX39" fmla="*/ 2247636 w 2260610"/>
                <a:gd name="connsiteY39" fmla="*/ 562175 h 2336858"/>
                <a:gd name="connsiteX40" fmla="*/ 1864972 w 2260610"/>
                <a:gd name="connsiteY40" fmla="*/ 707385 h 2336858"/>
                <a:gd name="connsiteX41" fmla="*/ 1863017 w 2260610"/>
                <a:gd name="connsiteY41" fmla="*/ 706141 h 2336858"/>
                <a:gd name="connsiteX42" fmla="*/ 1514835 w 2260610"/>
                <a:gd name="connsiteY42" fmla="*/ 480595 h 2336858"/>
                <a:gd name="connsiteX43" fmla="*/ 1514301 w 2260610"/>
                <a:gd name="connsiteY43" fmla="*/ 479173 h 2336858"/>
                <a:gd name="connsiteX44" fmla="*/ 1433610 w 2260610"/>
                <a:gd name="connsiteY44" fmla="*/ 254872 h 2336858"/>
                <a:gd name="connsiteX45" fmla="*/ 1081695 w 2260610"/>
                <a:gd name="connsiteY45" fmla="*/ 105219 h 2336858"/>
                <a:gd name="connsiteX46" fmla="*/ 148053 w 2260610"/>
                <a:gd name="connsiteY46" fmla="*/ 9420 h 2336858"/>
                <a:gd name="connsiteX47" fmla="*/ 11731 w 2260610"/>
                <a:gd name="connsiteY47" fmla="*/ 376798 h 2336858"/>
                <a:gd name="connsiteX48" fmla="*/ 536048 w 2260610"/>
                <a:gd name="connsiteY48" fmla="*/ 518275 h 2336858"/>
                <a:gd name="connsiteX49" fmla="*/ 770303 w 2260610"/>
                <a:gd name="connsiteY49" fmla="*/ 722315 h 2336858"/>
                <a:gd name="connsiteX50" fmla="*/ 770659 w 2260610"/>
                <a:gd name="connsiteY50" fmla="*/ 723381 h 2336858"/>
                <a:gd name="connsiteX51" fmla="*/ 883876 w 2260610"/>
                <a:gd name="connsiteY51" fmla="*/ 1048103 h 2336858"/>
                <a:gd name="connsiteX52" fmla="*/ 1009534 w 2260610"/>
                <a:gd name="connsiteY52" fmla="*/ 1354162 h 2336858"/>
                <a:gd name="connsiteX53" fmla="*/ 1299064 w 2260610"/>
                <a:gd name="connsiteY53" fmla="*/ 1722251 h 233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260610" h="2336858">
                  <a:moveTo>
                    <a:pt x="1825160" y="2336859"/>
                  </a:moveTo>
                  <a:lnTo>
                    <a:pt x="1823382" y="2332948"/>
                  </a:lnTo>
                  <a:lnTo>
                    <a:pt x="1645647" y="1936599"/>
                  </a:lnTo>
                  <a:lnTo>
                    <a:pt x="1292666" y="1728472"/>
                  </a:lnTo>
                  <a:lnTo>
                    <a:pt x="1001714" y="1358428"/>
                  </a:lnTo>
                  <a:lnTo>
                    <a:pt x="875700" y="1051480"/>
                  </a:lnTo>
                  <a:lnTo>
                    <a:pt x="762838" y="727647"/>
                  </a:lnTo>
                  <a:lnTo>
                    <a:pt x="531072" y="525740"/>
                  </a:lnTo>
                  <a:lnTo>
                    <a:pt x="0" y="382841"/>
                  </a:lnTo>
                  <a:lnTo>
                    <a:pt x="142188" y="0"/>
                  </a:lnTo>
                  <a:lnTo>
                    <a:pt x="145565" y="355"/>
                  </a:lnTo>
                  <a:lnTo>
                    <a:pt x="1084538" y="96866"/>
                  </a:lnTo>
                  <a:lnTo>
                    <a:pt x="1440719" y="248296"/>
                  </a:lnTo>
                  <a:lnTo>
                    <a:pt x="1522122" y="474908"/>
                  </a:lnTo>
                  <a:lnTo>
                    <a:pt x="1865861" y="698143"/>
                  </a:lnTo>
                  <a:lnTo>
                    <a:pt x="2260610" y="548312"/>
                  </a:lnTo>
                  <a:lnTo>
                    <a:pt x="2128553" y="1025708"/>
                  </a:lnTo>
                  <a:lnTo>
                    <a:pt x="1935178" y="1260140"/>
                  </a:lnTo>
                  <a:lnTo>
                    <a:pt x="1737181" y="1466135"/>
                  </a:lnTo>
                  <a:lnTo>
                    <a:pt x="1470934" y="1686882"/>
                  </a:lnTo>
                  <a:lnTo>
                    <a:pt x="1665021" y="1695769"/>
                  </a:lnTo>
                  <a:lnTo>
                    <a:pt x="1772017" y="1983166"/>
                  </a:lnTo>
                  <a:lnTo>
                    <a:pt x="2142417" y="2005383"/>
                  </a:lnTo>
                  <a:lnTo>
                    <a:pt x="2141173" y="2010537"/>
                  </a:lnTo>
                  <a:lnTo>
                    <a:pt x="2087852" y="2228796"/>
                  </a:lnTo>
                  <a:lnTo>
                    <a:pt x="1825160" y="2336859"/>
                  </a:lnTo>
                  <a:close/>
                  <a:moveTo>
                    <a:pt x="1299064" y="1722251"/>
                  </a:moveTo>
                  <a:lnTo>
                    <a:pt x="1652579" y="1930201"/>
                  </a:lnTo>
                  <a:lnTo>
                    <a:pt x="1653112" y="1931445"/>
                  </a:lnTo>
                  <a:lnTo>
                    <a:pt x="1829781" y="2325128"/>
                  </a:lnTo>
                  <a:lnTo>
                    <a:pt x="2080387" y="2222042"/>
                  </a:lnTo>
                  <a:lnTo>
                    <a:pt x="2131397" y="2013203"/>
                  </a:lnTo>
                  <a:lnTo>
                    <a:pt x="1765796" y="1991342"/>
                  </a:lnTo>
                  <a:lnTo>
                    <a:pt x="1764730" y="1988676"/>
                  </a:lnTo>
                  <a:lnTo>
                    <a:pt x="1658800" y="1703945"/>
                  </a:lnTo>
                  <a:lnTo>
                    <a:pt x="1447651" y="1694347"/>
                  </a:lnTo>
                  <a:lnTo>
                    <a:pt x="1731138" y="1459204"/>
                  </a:lnTo>
                  <a:lnTo>
                    <a:pt x="1928601" y="1253742"/>
                  </a:lnTo>
                  <a:lnTo>
                    <a:pt x="2121266" y="1020198"/>
                  </a:lnTo>
                  <a:lnTo>
                    <a:pt x="2247636" y="562175"/>
                  </a:lnTo>
                  <a:lnTo>
                    <a:pt x="1864972" y="707385"/>
                  </a:lnTo>
                  <a:lnTo>
                    <a:pt x="1863017" y="706141"/>
                  </a:lnTo>
                  <a:lnTo>
                    <a:pt x="1514835" y="480595"/>
                  </a:lnTo>
                  <a:lnTo>
                    <a:pt x="1514301" y="479173"/>
                  </a:lnTo>
                  <a:lnTo>
                    <a:pt x="1433610" y="254872"/>
                  </a:lnTo>
                  <a:lnTo>
                    <a:pt x="1081695" y="105219"/>
                  </a:lnTo>
                  <a:lnTo>
                    <a:pt x="148053" y="9420"/>
                  </a:lnTo>
                  <a:lnTo>
                    <a:pt x="11731" y="376798"/>
                  </a:lnTo>
                  <a:lnTo>
                    <a:pt x="536048" y="518275"/>
                  </a:lnTo>
                  <a:lnTo>
                    <a:pt x="770303" y="722315"/>
                  </a:lnTo>
                  <a:lnTo>
                    <a:pt x="770659" y="723381"/>
                  </a:lnTo>
                  <a:lnTo>
                    <a:pt x="883876" y="1048103"/>
                  </a:lnTo>
                  <a:lnTo>
                    <a:pt x="1009534" y="1354162"/>
                  </a:lnTo>
                  <a:lnTo>
                    <a:pt x="1299064" y="1722251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Polyline: figure 17">
              <a:extLst>
                <a:ext uri="{FF2B5EF4-FFF2-40B4-BE49-F238E27FC236}">
                  <a16:creationId xmlns:a16="http://schemas.microsoft.com/office/drawing/2014/main" id="{F1B8093A-ACA5-4BFB-9F74-E48F8AE72416}"/>
                </a:ext>
              </a:extLst>
            </p:cNvPr>
            <p:cNvSpPr/>
            <p:nvPr/>
          </p:nvSpPr>
          <p:spPr>
            <a:xfrm rot="-677854">
              <a:off x="4224173" y="4268946"/>
              <a:ext cx="8886" cy="269439"/>
            </a:xfrm>
            <a:custGeom>
              <a:avLst/>
              <a:gdLst>
                <a:gd name="connsiteX0" fmla="*/ 0 w 8886"/>
                <a:gd name="connsiteY0" fmla="*/ 0 h 269439"/>
                <a:gd name="connsiteX1" fmla="*/ 8887 w 8886"/>
                <a:gd name="connsiteY1" fmla="*/ 0 h 269439"/>
                <a:gd name="connsiteX2" fmla="*/ 8887 w 8886"/>
                <a:gd name="connsiteY2" fmla="*/ 269440 h 269439"/>
                <a:gd name="connsiteX3" fmla="*/ 0 w 8886"/>
                <a:gd name="connsiteY3" fmla="*/ 269440 h 269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69439">
                  <a:moveTo>
                    <a:pt x="0" y="0"/>
                  </a:moveTo>
                  <a:lnTo>
                    <a:pt x="8887" y="0"/>
                  </a:lnTo>
                  <a:lnTo>
                    <a:pt x="8887" y="269440"/>
                  </a:lnTo>
                  <a:lnTo>
                    <a:pt x="0" y="269440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Polyline: figure 21">
              <a:extLst>
                <a:ext uri="{FF2B5EF4-FFF2-40B4-BE49-F238E27FC236}">
                  <a16:creationId xmlns:a16="http://schemas.microsoft.com/office/drawing/2014/main" id="{9BD792FD-0F03-4867-ABE7-3987399709DF}"/>
                </a:ext>
              </a:extLst>
            </p:cNvPr>
            <p:cNvSpPr/>
            <p:nvPr/>
          </p:nvSpPr>
          <p:spPr>
            <a:xfrm>
              <a:off x="4194310" y="4128854"/>
              <a:ext cx="484683" cy="408257"/>
            </a:xfrm>
            <a:custGeom>
              <a:avLst/>
              <a:gdLst>
                <a:gd name="connsiteX0" fmla="*/ 327388 w 484683"/>
                <a:gd name="connsiteY0" fmla="*/ 408257 h 408257"/>
                <a:gd name="connsiteX1" fmla="*/ 0 w 484683"/>
                <a:gd name="connsiteY1" fmla="*/ 128858 h 408257"/>
                <a:gd name="connsiteX2" fmla="*/ 267491 w 484683"/>
                <a:gd name="connsiteY2" fmla="*/ 0 h 408257"/>
                <a:gd name="connsiteX3" fmla="*/ 269801 w 484683"/>
                <a:gd name="connsiteY3" fmla="*/ 2133 h 408257"/>
                <a:gd name="connsiteX4" fmla="*/ 484683 w 484683"/>
                <a:gd name="connsiteY4" fmla="*/ 204573 h 408257"/>
                <a:gd name="connsiteX5" fmla="*/ 327388 w 484683"/>
                <a:gd name="connsiteY5" fmla="*/ 408257 h 408257"/>
                <a:gd name="connsiteX6" fmla="*/ 15996 w 484683"/>
                <a:gd name="connsiteY6" fmla="*/ 130813 h 408257"/>
                <a:gd name="connsiteX7" fmla="*/ 325966 w 484683"/>
                <a:gd name="connsiteY7" fmla="*/ 395460 h 408257"/>
                <a:gd name="connsiteX8" fmla="*/ 472419 w 484683"/>
                <a:gd name="connsiteY8" fmla="*/ 205462 h 408257"/>
                <a:gd name="connsiteX9" fmla="*/ 265536 w 484683"/>
                <a:gd name="connsiteY9" fmla="*/ 10664 h 408257"/>
                <a:gd name="connsiteX10" fmla="*/ 15996 w 484683"/>
                <a:gd name="connsiteY10" fmla="*/ 130813 h 40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4683" h="408257">
                  <a:moveTo>
                    <a:pt x="327388" y="408257"/>
                  </a:moveTo>
                  <a:lnTo>
                    <a:pt x="0" y="128858"/>
                  </a:lnTo>
                  <a:lnTo>
                    <a:pt x="267491" y="0"/>
                  </a:lnTo>
                  <a:lnTo>
                    <a:pt x="269801" y="2133"/>
                  </a:lnTo>
                  <a:lnTo>
                    <a:pt x="484683" y="204573"/>
                  </a:lnTo>
                  <a:lnTo>
                    <a:pt x="327388" y="408257"/>
                  </a:lnTo>
                  <a:close/>
                  <a:moveTo>
                    <a:pt x="15996" y="130813"/>
                  </a:moveTo>
                  <a:lnTo>
                    <a:pt x="325966" y="395460"/>
                  </a:lnTo>
                  <a:lnTo>
                    <a:pt x="472419" y="205462"/>
                  </a:lnTo>
                  <a:lnTo>
                    <a:pt x="265536" y="10664"/>
                  </a:lnTo>
                  <a:lnTo>
                    <a:pt x="15996" y="130813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Polyline: figure 22">
              <a:extLst>
                <a:ext uri="{FF2B5EF4-FFF2-40B4-BE49-F238E27FC236}">
                  <a16:creationId xmlns:a16="http://schemas.microsoft.com/office/drawing/2014/main" id="{1D6DF723-43F3-419C-B06D-8D6AC6F7B10E}"/>
                </a:ext>
              </a:extLst>
            </p:cNvPr>
            <p:cNvSpPr/>
            <p:nvPr/>
          </p:nvSpPr>
          <p:spPr>
            <a:xfrm rot="-4875099">
              <a:off x="4454842" y="4049122"/>
              <a:ext cx="8887" cy="493764"/>
            </a:xfrm>
            <a:custGeom>
              <a:avLst/>
              <a:gdLst>
                <a:gd name="connsiteX0" fmla="*/ 0 w 8887"/>
                <a:gd name="connsiteY0" fmla="*/ 0 h 493764"/>
                <a:gd name="connsiteX1" fmla="*/ 8887 w 8887"/>
                <a:gd name="connsiteY1" fmla="*/ 0 h 493764"/>
                <a:gd name="connsiteX2" fmla="*/ 8887 w 8887"/>
                <a:gd name="connsiteY2" fmla="*/ 493764 h 493764"/>
                <a:gd name="connsiteX3" fmla="*/ 0 w 8887"/>
                <a:gd name="connsiteY3" fmla="*/ 493764 h 49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7" h="493764">
                  <a:moveTo>
                    <a:pt x="0" y="0"/>
                  </a:moveTo>
                  <a:lnTo>
                    <a:pt x="8887" y="0"/>
                  </a:lnTo>
                  <a:lnTo>
                    <a:pt x="8887" y="493764"/>
                  </a:lnTo>
                  <a:lnTo>
                    <a:pt x="0" y="493764"/>
                  </a:lnTo>
                  <a:close/>
                </a:path>
              </a:pathLst>
            </a:custGeom>
            <a:solidFill>
              <a:srgbClr val="7c4efd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35524BBC-D5FE-45C5-8A9C-E0682CF772C1}"/>
                </a:ext>
              </a:extLst>
            </p:cNvPr>
            <p:cNvSpPr/>
            <p:nvPr/>
          </p:nvSpPr>
          <p:spPr>
            <a:xfrm rot="-4668816">
              <a:off x="4284557" y="4729972"/>
              <a:ext cx="390852" cy="8887"/>
            </a:xfrm>
            <a:custGeom>
              <a:avLst/>
              <a:gdLst>
                <a:gd name="connsiteX0" fmla="*/ 0 w 390852"/>
                <a:gd name="connsiteY0" fmla="*/ 0 h 8887"/>
                <a:gd name="connsiteX1" fmla="*/ 390853 w 390852"/>
                <a:gd name="connsiteY1" fmla="*/ 0 h 8887"/>
                <a:gd name="connsiteX2" fmla="*/ 390853 w 390852"/>
                <a:gd name="connsiteY2" fmla="*/ 8887 h 8887"/>
                <a:gd name="connsiteX3" fmla="*/ 0 w 390852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852" h="8887">
                  <a:moveTo>
                    <a:pt x="0" y="0"/>
                  </a:moveTo>
                  <a:lnTo>
                    <a:pt x="390853" y="0"/>
                  </a:lnTo>
                  <a:lnTo>
                    <a:pt x="39085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32F9EAF9-7CE6-4FC5-BC5C-09B04574C330}"/>
                </a:ext>
              </a:extLst>
            </p:cNvPr>
            <p:cNvSpPr/>
            <p:nvPr/>
          </p:nvSpPr>
          <p:spPr>
            <a:xfrm rot="-967018">
              <a:off x="4585245" y="4521079"/>
              <a:ext cx="8886" cy="494815"/>
            </a:xfrm>
            <a:custGeom>
              <a:avLst/>
              <a:gdLst>
                <a:gd name="connsiteX0" fmla="*/ 0 w 8886"/>
                <a:gd name="connsiteY0" fmla="*/ 0 h 494815"/>
                <a:gd name="connsiteX1" fmla="*/ 8887 w 8886"/>
                <a:gd name="connsiteY1" fmla="*/ 0 h 494815"/>
                <a:gd name="connsiteX2" fmla="*/ 8887 w 8886"/>
                <a:gd name="connsiteY2" fmla="*/ 494816 h 494815"/>
                <a:gd name="connsiteX3" fmla="*/ 0 w 8886"/>
                <a:gd name="connsiteY3" fmla="*/ 494816 h 494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94815">
                  <a:moveTo>
                    <a:pt x="0" y="0"/>
                  </a:moveTo>
                  <a:lnTo>
                    <a:pt x="8887" y="0"/>
                  </a:lnTo>
                  <a:lnTo>
                    <a:pt x="8887" y="494816"/>
                  </a:lnTo>
                  <a:lnTo>
                    <a:pt x="0" y="494816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DC157FDA-21C5-48D0-97C2-1CBCD65D78F8}"/>
                </a:ext>
              </a:extLst>
            </p:cNvPr>
            <p:cNvSpPr/>
            <p:nvPr/>
          </p:nvSpPr>
          <p:spPr>
            <a:xfrm>
              <a:off x="4519032" y="4526625"/>
              <a:ext cx="357424" cy="186088"/>
            </a:xfrm>
            <a:custGeom>
              <a:avLst/>
              <a:gdLst>
                <a:gd name="connsiteX0" fmla="*/ 353515 w 357424"/>
                <a:gd name="connsiteY0" fmla="*/ 186088 h 186088"/>
                <a:gd name="connsiteX1" fmla="*/ 0 w 357424"/>
                <a:gd name="connsiteY1" fmla="*/ 7998 h 186088"/>
                <a:gd name="connsiteX2" fmla="*/ 4088 w 357424"/>
                <a:gd name="connsiteY2" fmla="*/ 0 h 186088"/>
                <a:gd name="connsiteX3" fmla="*/ 357425 w 357424"/>
                <a:gd name="connsiteY3" fmla="*/ 178090 h 18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424" h="186088">
                  <a:moveTo>
                    <a:pt x="353515" y="186088"/>
                  </a:moveTo>
                  <a:lnTo>
                    <a:pt x="0" y="7998"/>
                  </a:lnTo>
                  <a:lnTo>
                    <a:pt x="4088" y="0"/>
                  </a:lnTo>
                  <a:lnTo>
                    <a:pt x="357425" y="178090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Polyline: figure 26">
              <a:extLst>
                <a:ext uri="{FF2B5EF4-FFF2-40B4-BE49-F238E27FC236}">
                  <a16:creationId xmlns:a16="http://schemas.microsoft.com/office/drawing/2014/main" id="{4799E8EF-A6A8-48E1-8CE2-CEBDCCBD3DFD}"/>
                </a:ext>
              </a:extLst>
            </p:cNvPr>
            <p:cNvSpPr/>
            <p:nvPr/>
          </p:nvSpPr>
          <p:spPr>
            <a:xfrm rot="-881114">
              <a:off x="4527224" y="4475622"/>
              <a:ext cx="397757" cy="8886"/>
            </a:xfrm>
            <a:custGeom>
              <a:avLst/>
              <a:gdLst>
                <a:gd name="connsiteX0" fmla="*/ 0 w 397757"/>
                <a:gd name="connsiteY0" fmla="*/ 0 h 8886"/>
                <a:gd name="connsiteX1" fmla="*/ 397757 w 397757"/>
                <a:gd name="connsiteY1" fmla="*/ 0 h 8886"/>
                <a:gd name="connsiteX2" fmla="*/ 397757 w 397757"/>
                <a:gd name="connsiteY2" fmla="*/ 8886 h 8886"/>
                <a:gd name="connsiteX3" fmla="*/ 0 w 397757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757" h="8886">
                  <a:moveTo>
                    <a:pt x="0" y="0"/>
                  </a:moveTo>
                  <a:lnTo>
                    <a:pt x="397757" y="0"/>
                  </a:lnTo>
                  <a:lnTo>
                    <a:pt x="397757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7c4efd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Polyline: figure 27">
              <a:extLst>
                <a:ext uri="{FF2B5EF4-FFF2-40B4-BE49-F238E27FC236}">
                  <a16:creationId xmlns:a16="http://schemas.microsoft.com/office/drawing/2014/main" id="{B25BFAF3-F247-49A9-AAC6-387D5FA39E93}"/>
                </a:ext>
              </a:extLst>
            </p:cNvPr>
            <p:cNvSpPr/>
            <p:nvPr/>
          </p:nvSpPr>
          <p:spPr>
            <a:xfrm rot="-4361957">
              <a:off x="4084298" y="4656630"/>
              <a:ext cx="273368" cy="8887"/>
            </a:xfrm>
            <a:custGeom>
              <a:avLst/>
              <a:gdLst>
                <a:gd name="connsiteX0" fmla="*/ 0 w 273368"/>
                <a:gd name="connsiteY0" fmla="*/ 0 h 8887"/>
                <a:gd name="connsiteX1" fmla="*/ 273369 w 273368"/>
                <a:gd name="connsiteY1" fmla="*/ 0 h 8887"/>
                <a:gd name="connsiteX2" fmla="*/ 273369 w 273368"/>
                <a:gd name="connsiteY2" fmla="*/ 8887 h 8887"/>
                <a:gd name="connsiteX3" fmla="*/ 0 w 273368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368" h="8887">
                  <a:moveTo>
                    <a:pt x="0" y="0"/>
                  </a:moveTo>
                  <a:lnTo>
                    <a:pt x="273369" y="0"/>
                  </a:lnTo>
                  <a:lnTo>
                    <a:pt x="27336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D9CE21A7-3510-4E7B-823E-214A1589A4F0}"/>
                </a:ext>
              </a:extLst>
            </p:cNvPr>
            <p:cNvSpPr/>
            <p:nvPr/>
          </p:nvSpPr>
          <p:spPr>
            <a:xfrm rot="-1451502">
              <a:off x="4345624" y="4511823"/>
              <a:ext cx="8886" cy="432971"/>
            </a:xfrm>
            <a:custGeom>
              <a:avLst/>
              <a:gdLst>
                <a:gd name="connsiteX0" fmla="*/ 0 w 8886"/>
                <a:gd name="connsiteY0" fmla="*/ 0 h 432971"/>
                <a:gd name="connsiteX1" fmla="*/ 8887 w 8886"/>
                <a:gd name="connsiteY1" fmla="*/ 0 h 432971"/>
                <a:gd name="connsiteX2" fmla="*/ 8887 w 8886"/>
                <a:gd name="connsiteY2" fmla="*/ 432972 h 432971"/>
                <a:gd name="connsiteX3" fmla="*/ 0 w 8886"/>
                <a:gd name="connsiteY3" fmla="*/ 432972 h 432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32971">
                  <a:moveTo>
                    <a:pt x="0" y="0"/>
                  </a:moveTo>
                  <a:lnTo>
                    <a:pt x="8887" y="0"/>
                  </a:lnTo>
                  <a:lnTo>
                    <a:pt x="8887" y="432972"/>
                  </a:lnTo>
                  <a:lnTo>
                    <a:pt x="0" y="432972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50952BD7-EF17-4E5A-8971-E55261973798}"/>
                </a:ext>
              </a:extLst>
            </p:cNvPr>
            <p:cNvSpPr/>
            <p:nvPr/>
          </p:nvSpPr>
          <p:spPr>
            <a:xfrm rot="-188139">
              <a:off x="4445493" y="4934479"/>
              <a:ext cx="8886" cy="404345"/>
            </a:xfrm>
            <a:custGeom>
              <a:avLst/>
              <a:gdLst>
                <a:gd name="connsiteX0" fmla="*/ 0 w 8886"/>
                <a:gd name="connsiteY0" fmla="*/ 0 h 404345"/>
                <a:gd name="connsiteX1" fmla="*/ 8887 w 8886"/>
                <a:gd name="connsiteY1" fmla="*/ 0 h 404345"/>
                <a:gd name="connsiteX2" fmla="*/ 8887 w 8886"/>
                <a:gd name="connsiteY2" fmla="*/ 404346 h 404345"/>
                <a:gd name="connsiteX3" fmla="*/ 0 w 8886"/>
                <a:gd name="connsiteY3" fmla="*/ 404346 h 40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04345">
                  <a:moveTo>
                    <a:pt x="0" y="0"/>
                  </a:moveTo>
                  <a:lnTo>
                    <a:pt x="8887" y="0"/>
                  </a:lnTo>
                  <a:lnTo>
                    <a:pt x="8887" y="404346"/>
                  </a:lnTo>
                  <a:lnTo>
                    <a:pt x="0" y="404346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36660502-75B6-4A1C-8AA7-18DDD264331C}"/>
                </a:ext>
              </a:extLst>
            </p:cNvPr>
            <p:cNvSpPr/>
            <p:nvPr/>
          </p:nvSpPr>
          <p:spPr>
            <a:xfrm rot="-3280568">
              <a:off x="4305415" y="5067535"/>
              <a:ext cx="8886" cy="354937"/>
            </a:xfrm>
            <a:custGeom>
              <a:avLst/>
              <a:gdLst>
                <a:gd name="connsiteX0" fmla="*/ 0 w 8886"/>
                <a:gd name="connsiteY0" fmla="*/ 0 h 354937"/>
                <a:gd name="connsiteX1" fmla="*/ 8887 w 8886"/>
                <a:gd name="connsiteY1" fmla="*/ 0 h 354937"/>
                <a:gd name="connsiteX2" fmla="*/ 8887 w 8886"/>
                <a:gd name="connsiteY2" fmla="*/ 354938 h 354937"/>
                <a:gd name="connsiteX3" fmla="*/ 0 w 8886"/>
                <a:gd name="connsiteY3" fmla="*/ 354938 h 35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54937">
                  <a:moveTo>
                    <a:pt x="0" y="0"/>
                  </a:moveTo>
                  <a:lnTo>
                    <a:pt x="8887" y="0"/>
                  </a:lnTo>
                  <a:lnTo>
                    <a:pt x="8887" y="354938"/>
                  </a:lnTo>
                  <a:lnTo>
                    <a:pt x="0" y="354938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7C3F1304-DE51-4DDB-8EEB-B800805B83C4}"/>
                </a:ext>
              </a:extLst>
            </p:cNvPr>
            <p:cNvSpPr/>
            <p:nvPr/>
          </p:nvSpPr>
          <p:spPr>
            <a:xfrm rot="-627423">
              <a:off x="4175633" y="4950253"/>
              <a:ext cx="282245" cy="8886"/>
            </a:xfrm>
            <a:custGeom>
              <a:avLst/>
              <a:gdLst>
                <a:gd name="connsiteX0" fmla="*/ 0 w 282245"/>
                <a:gd name="connsiteY0" fmla="*/ 0 h 8886"/>
                <a:gd name="connsiteX1" fmla="*/ 282246 w 282245"/>
                <a:gd name="connsiteY1" fmla="*/ 0 h 8886"/>
                <a:gd name="connsiteX2" fmla="*/ 282246 w 282245"/>
                <a:gd name="connsiteY2" fmla="*/ 8887 h 8886"/>
                <a:gd name="connsiteX3" fmla="*/ 0 w 282245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245" h="8886">
                  <a:moveTo>
                    <a:pt x="0" y="0"/>
                  </a:moveTo>
                  <a:lnTo>
                    <a:pt x="282246" y="0"/>
                  </a:lnTo>
                  <a:lnTo>
                    <a:pt x="282246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AD52C7DE-D1D1-4C8C-8CE6-F913149C6DFB}"/>
                </a:ext>
              </a:extLst>
            </p:cNvPr>
            <p:cNvSpPr/>
            <p:nvPr/>
          </p:nvSpPr>
          <p:spPr>
            <a:xfrm rot="-4092554">
              <a:off x="4546616" y="4866042"/>
              <a:ext cx="8886" cy="218603"/>
            </a:xfrm>
            <a:custGeom>
              <a:avLst/>
              <a:gdLst>
                <a:gd name="connsiteX0" fmla="*/ 0 w 8886"/>
                <a:gd name="connsiteY0" fmla="*/ 0 h 218603"/>
                <a:gd name="connsiteX1" fmla="*/ 8886 w 8886"/>
                <a:gd name="connsiteY1" fmla="*/ 0 h 218603"/>
                <a:gd name="connsiteX2" fmla="*/ 8886 w 8886"/>
                <a:gd name="connsiteY2" fmla="*/ 218603 h 218603"/>
                <a:gd name="connsiteX3" fmla="*/ 0 w 8886"/>
                <a:gd name="connsiteY3" fmla="*/ 218603 h 21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18603">
                  <a:moveTo>
                    <a:pt x="0" y="0"/>
                  </a:moveTo>
                  <a:lnTo>
                    <a:pt x="8886" y="0"/>
                  </a:lnTo>
                  <a:lnTo>
                    <a:pt x="8886" y="218603"/>
                  </a:lnTo>
                  <a:lnTo>
                    <a:pt x="0" y="218603"/>
                  </a:lnTo>
                  <a:close/>
                </a:path>
              </a:pathLst>
            </a:custGeom>
            <a:solidFill>
              <a:srgbClr val="7c4efd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EF9F9D38-1DBE-400E-AE87-59B1416C3040}"/>
                </a:ext>
              </a:extLst>
            </p:cNvPr>
            <p:cNvSpPr/>
            <p:nvPr/>
          </p:nvSpPr>
          <p:spPr>
            <a:xfrm>
              <a:off x="4099756" y="5367667"/>
              <a:ext cx="143432" cy="265713"/>
            </a:xfrm>
            <a:custGeom>
              <a:avLst/>
              <a:gdLst>
                <a:gd name="connsiteX0" fmla="*/ 135434 w 143432"/>
                <a:gd name="connsiteY0" fmla="*/ 265714 h 265713"/>
                <a:gd name="connsiteX1" fmla="*/ 0 w 143432"/>
                <a:gd name="connsiteY1" fmla="*/ 4088 h 265713"/>
                <a:gd name="connsiteX2" fmla="*/ 7998 w 143432"/>
                <a:gd name="connsiteY2" fmla="*/ 0 h 265713"/>
                <a:gd name="connsiteX3" fmla="*/ 143432 w 143432"/>
                <a:gd name="connsiteY3" fmla="*/ 261626 h 265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432" h="265713">
                  <a:moveTo>
                    <a:pt x="135434" y="265714"/>
                  </a:moveTo>
                  <a:lnTo>
                    <a:pt x="0" y="4088"/>
                  </a:lnTo>
                  <a:lnTo>
                    <a:pt x="7998" y="0"/>
                  </a:lnTo>
                  <a:lnTo>
                    <a:pt x="143432" y="261626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46E791D1-4B67-4AE3-9538-A1BF0BF40641}"/>
                </a:ext>
              </a:extLst>
            </p:cNvPr>
            <p:cNvSpPr/>
            <p:nvPr/>
          </p:nvSpPr>
          <p:spPr>
            <a:xfrm rot="-309114">
              <a:off x="4110390" y="5349974"/>
              <a:ext cx="351040" cy="8887"/>
            </a:xfrm>
            <a:custGeom>
              <a:avLst/>
              <a:gdLst>
                <a:gd name="connsiteX0" fmla="*/ 0 w 351040"/>
                <a:gd name="connsiteY0" fmla="*/ 0 h 8887"/>
                <a:gd name="connsiteX1" fmla="*/ 351040 w 351040"/>
                <a:gd name="connsiteY1" fmla="*/ 0 h 8887"/>
                <a:gd name="connsiteX2" fmla="*/ 351040 w 351040"/>
                <a:gd name="connsiteY2" fmla="*/ 8887 h 8887"/>
                <a:gd name="connsiteX3" fmla="*/ 0 w 351040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040" h="8887">
                  <a:moveTo>
                    <a:pt x="0" y="0"/>
                  </a:moveTo>
                  <a:lnTo>
                    <a:pt x="351040" y="0"/>
                  </a:lnTo>
                  <a:lnTo>
                    <a:pt x="351040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D970BF30-3A2B-4DFB-9E32-4D3C113EA965}"/>
                </a:ext>
              </a:extLst>
            </p:cNvPr>
            <p:cNvSpPr/>
            <p:nvPr/>
          </p:nvSpPr>
          <p:spPr>
            <a:xfrm>
              <a:off x="4022974" y="4269621"/>
              <a:ext cx="183244" cy="359557"/>
            </a:xfrm>
            <a:custGeom>
              <a:avLst/>
              <a:gdLst>
                <a:gd name="connsiteX0" fmla="*/ 7998 w 183244"/>
                <a:gd name="connsiteY0" fmla="*/ 359558 h 359557"/>
                <a:gd name="connsiteX1" fmla="*/ 0 w 183244"/>
                <a:gd name="connsiteY1" fmla="*/ 355647 h 359557"/>
                <a:gd name="connsiteX2" fmla="*/ 175424 w 183244"/>
                <a:gd name="connsiteY2" fmla="*/ 0 h 359557"/>
                <a:gd name="connsiteX3" fmla="*/ 183245 w 183244"/>
                <a:gd name="connsiteY3" fmla="*/ 3910 h 35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244" h="359557">
                  <a:moveTo>
                    <a:pt x="7998" y="359558"/>
                  </a:moveTo>
                  <a:lnTo>
                    <a:pt x="0" y="355647"/>
                  </a:lnTo>
                  <a:lnTo>
                    <a:pt x="175424" y="0"/>
                  </a:lnTo>
                  <a:lnTo>
                    <a:pt x="183245" y="3910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C427F7BB-4259-428E-847C-56B1413BDA91}"/>
                </a:ext>
              </a:extLst>
            </p:cNvPr>
            <p:cNvSpPr/>
            <p:nvPr/>
          </p:nvSpPr>
          <p:spPr>
            <a:xfrm>
              <a:off x="4261317" y="4526092"/>
              <a:ext cx="259670" cy="8886"/>
            </a:xfrm>
            <a:custGeom>
              <a:avLst/>
              <a:gdLst>
                <a:gd name="connsiteX0" fmla="*/ 0 w 259670"/>
                <a:gd name="connsiteY0" fmla="*/ 0 h 8886"/>
                <a:gd name="connsiteX1" fmla="*/ 259671 w 259670"/>
                <a:gd name="connsiteY1" fmla="*/ 0 h 8886"/>
                <a:gd name="connsiteX2" fmla="*/ 259671 w 259670"/>
                <a:gd name="connsiteY2" fmla="*/ 8887 h 8886"/>
                <a:gd name="connsiteX3" fmla="*/ 0 w 259670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670" h="8886">
                  <a:moveTo>
                    <a:pt x="0" y="0"/>
                  </a:moveTo>
                  <a:lnTo>
                    <a:pt x="259671" y="0"/>
                  </a:lnTo>
                  <a:lnTo>
                    <a:pt x="259671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1ED65F16-BEB7-4BC1-BB68-E0305976F344}"/>
                </a:ext>
              </a:extLst>
            </p:cNvPr>
            <p:cNvSpPr/>
            <p:nvPr/>
          </p:nvSpPr>
          <p:spPr>
            <a:xfrm rot="-2214875">
              <a:off x="4128198" y="5037605"/>
              <a:ext cx="357232" cy="8886"/>
            </a:xfrm>
            <a:custGeom>
              <a:avLst/>
              <a:gdLst>
                <a:gd name="connsiteX0" fmla="*/ 0 w 357232"/>
                <a:gd name="connsiteY0" fmla="*/ 0 h 8886"/>
                <a:gd name="connsiteX1" fmla="*/ 357233 w 357232"/>
                <a:gd name="connsiteY1" fmla="*/ 0 h 8886"/>
                <a:gd name="connsiteX2" fmla="*/ 357233 w 357232"/>
                <a:gd name="connsiteY2" fmla="*/ 8886 h 8886"/>
                <a:gd name="connsiteX3" fmla="*/ 0 w 357232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232" h="8886">
                  <a:moveTo>
                    <a:pt x="0" y="0"/>
                  </a:moveTo>
                  <a:lnTo>
                    <a:pt x="357233" y="0"/>
                  </a:lnTo>
                  <a:lnTo>
                    <a:pt x="357233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7c4efd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197F7410-735B-401A-9B9A-B34AC558AB5C}"/>
                </a:ext>
              </a:extLst>
            </p:cNvPr>
            <p:cNvSpPr/>
            <p:nvPr/>
          </p:nvSpPr>
          <p:spPr>
            <a:xfrm>
              <a:off x="2246336" y="2052556"/>
              <a:ext cx="165648" cy="221813"/>
            </a:xfrm>
            <a:custGeom>
              <a:avLst/>
              <a:gdLst>
                <a:gd name="connsiteX0" fmla="*/ 158540 w 165648"/>
                <a:gd name="connsiteY0" fmla="*/ 221813 h 221813"/>
                <a:gd name="connsiteX1" fmla="*/ 0 w 165648"/>
                <a:gd name="connsiteY1" fmla="*/ 5332 h 221813"/>
                <a:gd name="connsiteX2" fmla="*/ 7109 w 165648"/>
                <a:gd name="connsiteY2" fmla="*/ 0 h 221813"/>
                <a:gd name="connsiteX3" fmla="*/ 165649 w 165648"/>
                <a:gd name="connsiteY3" fmla="*/ 216481 h 22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48" h="221813">
                  <a:moveTo>
                    <a:pt x="158540" y="221813"/>
                  </a:moveTo>
                  <a:lnTo>
                    <a:pt x="0" y="5332"/>
                  </a:lnTo>
                  <a:lnTo>
                    <a:pt x="7109" y="0"/>
                  </a:lnTo>
                  <a:lnTo>
                    <a:pt x="165649" y="216481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19F151C9-C5F2-4C19-BF11-67700209827C}"/>
                </a:ext>
              </a:extLst>
            </p:cNvPr>
            <p:cNvSpPr/>
            <p:nvPr/>
          </p:nvSpPr>
          <p:spPr>
            <a:xfrm rot="-1392999">
              <a:off x="2117501" y="2329437"/>
              <a:ext cx="316538" cy="8886"/>
            </a:xfrm>
            <a:custGeom>
              <a:avLst/>
              <a:gdLst>
                <a:gd name="connsiteX0" fmla="*/ 0 w 316538"/>
                <a:gd name="connsiteY0" fmla="*/ 0 h 8886"/>
                <a:gd name="connsiteX1" fmla="*/ 316539 w 316538"/>
                <a:gd name="connsiteY1" fmla="*/ 0 h 8886"/>
                <a:gd name="connsiteX2" fmla="*/ 316539 w 316538"/>
                <a:gd name="connsiteY2" fmla="*/ 8887 h 8886"/>
                <a:gd name="connsiteX3" fmla="*/ 0 w 31653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538" h="8886">
                  <a:moveTo>
                    <a:pt x="0" y="0"/>
                  </a:moveTo>
                  <a:lnTo>
                    <a:pt x="316539" y="0"/>
                  </a:lnTo>
                  <a:lnTo>
                    <a:pt x="31653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30C835AD-4804-4AAD-9434-3C5744F83466}"/>
                </a:ext>
              </a:extLst>
            </p:cNvPr>
            <p:cNvSpPr/>
            <p:nvPr/>
          </p:nvSpPr>
          <p:spPr>
            <a:xfrm>
              <a:off x="2409497" y="2272414"/>
              <a:ext cx="245274" cy="274778"/>
            </a:xfrm>
            <a:custGeom>
              <a:avLst/>
              <a:gdLst>
                <a:gd name="connsiteX0" fmla="*/ 238698 w 245274"/>
                <a:gd name="connsiteY0" fmla="*/ 274778 h 274778"/>
                <a:gd name="connsiteX1" fmla="*/ 0 w 245274"/>
                <a:gd name="connsiteY1" fmla="*/ 5865 h 274778"/>
                <a:gd name="connsiteX2" fmla="*/ 6576 w 245274"/>
                <a:gd name="connsiteY2" fmla="*/ 0 h 274778"/>
                <a:gd name="connsiteX3" fmla="*/ 245274 w 245274"/>
                <a:gd name="connsiteY3" fmla="*/ 268913 h 27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274" h="274778">
                  <a:moveTo>
                    <a:pt x="238698" y="274778"/>
                  </a:moveTo>
                  <a:lnTo>
                    <a:pt x="0" y="5865"/>
                  </a:lnTo>
                  <a:lnTo>
                    <a:pt x="6576" y="0"/>
                  </a:lnTo>
                  <a:lnTo>
                    <a:pt x="245274" y="268913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B384C6D3-DA58-45CA-9DD2-7B47192CB8EE}"/>
                </a:ext>
              </a:extLst>
            </p:cNvPr>
            <p:cNvSpPr/>
            <p:nvPr/>
          </p:nvSpPr>
          <p:spPr>
            <a:xfrm rot="-3781960">
              <a:off x="2603402" y="2425352"/>
              <a:ext cx="257192" cy="8887"/>
            </a:xfrm>
            <a:custGeom>
              <a:avLst/>
              <a:gdLst>
                <a:gd name="connsiteX0" fmla="*/ 0 w 257192"/>
                <a:gd name="connsiteY0" fmla="*/ 0 h 8887"/>
                <a:gd name="connsiteX1" fmla="*/ 257192 w 257192"/>
                <a:gd name="connsiteY1" fmla="*/ 0 h 8887"/>
                <a:gd name="connsiteX2" fmla="*/ 257192 w 257192"/>
                <a:gd name="connsiteY2" fmla="*/ 8887 h 8887"/>
                <a:gd name="connsiteX3" fmla="*/ 0 w 257192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92" h="8887">
                  <a:moveTo>
                    <a:pt x="0" y="0"/>
                  </a:moveTo>
                  <a:lnTo>
                    <a:pt x="257192" y="0"/>
                  </a:lnTo>
                  <a:lnTo>
                    <a:pt x="257192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49A89D76-31CF-47C1-83E0-2B471AB9F623}"/>
                </a:ext>
              </a:extLst>
            </p:cNvPr>
            <p:cNvSpPr/>
            <p:nvPr/>
          </p:nvSpPr>
          <p:spPr>
            <a:xfrm rot="-5024182">
              <a:off x="2601386" y="2094830"/>
              <a:ext cx="8886" cy="397047"/>
            </a:xfrm>
            <a:custGeom>
              <a:avLst/>
              <a:gdLst>
                <a:gd name="connsiteX0" fmla="*/ 0 w 8886"/>
                <a:gd name="connsiteY0" fmla="*/ 0 h 397047"/>
                <a:gd name="connsiteX1" fmla="*/ 8886 w 8886"/>
                <a:gd name="connsiteY1" fmla="*/ 0 h 397047"/>
                <a:gd name="connsiteX2" fmla="*/ 8886 w 8886"/>
                <a:gd name="connsiteY2" fmla="*/ 397048 h 397047"/>
                <a:gd name="connsiteX3" fmla="*/ 0 w 8886"/>
                <a:gd name="connsiteY3" fmla="*/ 397048 h 397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97047">
                  <a:moveTo>
                    <a:pt x="0" y="0"/>
                  </a:moveTo>
                  <a:lnTo>
                    <a:pt x="8886" y="0"/>
                  </a:lnTo>
                  <a:lnTo>
                    <a:pt x="8886" y="397048"/>
                  </a:lnTo>
                  <a:lnTo>
                    <a:pt x="0" y="397048"/>
                  </a:lnTo>
                  <a:close/>
                </a:path>
              </a:pathLst>
            </a:custGeom>
            <a:solidFill>
              <a:srgbClr val="7c4efd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CBF29AAB-751F-4DBE-B724-3E074EEE8F7A}"/>
                </a:ext>
              </a:extLst>
            </p:cNvPr>
            <p:cNvSpPr/>
            <p:nvPr/>
          </p:nvSpPr>
          <p:spPr>
            <a:xfrm rot="-607529">
              <a:off x="2402397" y="2198432"/>
              <a:ext cx="782724" cy="8886"/>
            </a:xfrm>
            <a:custGeom>
              <a:avLst/>
              <a:gdLst>
                <a:gd name="connsiteX0" fmla="*/ 0 w 782724"/>
                <a:gd name="connsiteY0" fmla="*/ 0 h 8886"/>
                <a:gd name="connsiteX1" fmla="*/ 782725 w 782724"/>
                <a:gd name="connsiteY1" fmla="*/ 0 h 8886"/>
                <a:gd name="connsiteX2" fmla="*/ 782725 w 782724"/>
                <a:gd name="connsiteY2" fmla="*/ 8887 h 8886"/>
                <a:gd name="connsiteX3" fmla="*/ 0 w 782724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4" h="8886">
                  <a:moveTo>
                    <a:pt x="0" y="0"/>
                  </a:moveTo>
                  <a:lnTo>
                    <a:pt x="782725" y="0"/>
                  </a:lnTo>
                  <a:lnTo>
                    <a:pt x="782725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4248E3D0-3D79-4768-BB41-C484D5BA962E}"/>
                </a:ext>
              </a:extLst>
            </p:cNvPr>
            <p:cNvSpPr/>
            <p:nvPr/>
          </p:nvSpPr>
          <p:spPr>
            <a:xfrm rot="-4234437">
              <a:off x="2904789" y="2323459"/>
              <a:ext cx="411646" cy="8887"/>
            </a:xfrm>
            <a:custGeom>
              <a:avLst/>
              <a:gdLst>
                <a:gd name="connsiteX0" fmla="*/ 0 w 411646"/>
                <a:gd name="connsiteY0" fmla="*/ 0 h 8887"/>
                <a:gd name="connsiteX1" fmla="*/ 411646 w 411646"/>
                <a:gd name="connsiteY1" fmla="*/ 0 h 8887"/>
                <a:gd name="connsiteX2" fmla="*/ 411646 w 411646"/>
                <a:gd name="connsiteY2" fmla="*/ 8887 h 8887"/>
                <a:gd name="connsiteX3" fmla="*/ 0 w 411646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46" h="8887">
                  <a:moveTo>
                    <a:pt x="0" y="0"/>
                  </a:moveTo>
                  <a:lnTo>
                    <a:pt x="411646" y="0"/>
                  </a:lnTo>
                  <a:lnTo>
                    <a:pt x="411646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CADB38DA-0055-4230-AB40-73549DDDEC86}"/>
                </a:ext>
              </a:extLst>
            </p:cNvPr>
            <p:cNvSpPr/>
            <p:nvPr/>
          </p:nvSpPr>
          <p:spPr>
            <a:xfrm>
              <a:off x="2787539" y="2311515"/>
              <a:ext cx="257537" cy="213992"/>
            </a:xfrm>
            <a:custGeom>
              <a:avLst/>
              <a:gdLst>
                <a:gd name="connsiteX0" fmla="*/ 251850 w 257537"/>
                <a:gd name="connsiteY0" fmla="*/ 213993 h 213992"/>
                <a:gd name="connsiteX1" fmla="*/ 0 w 257537"/>
                <a:gd name="connsiteY1" fmla="*/ 6932 h 213992"/>
                <a:gd name="connsiteX2" fmla="*/ 5510 w 257537"/>
                <a:gd name="connsiteY2" fmla="*/ 0 h 213992"/>
                <a:gd name="connsiteX3" fmla="*/ 257538 w 257537"/>
                <a:gd name="connsiteY3" fmla="*/ 207239 h 21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37" h="213992">
                  <a:moveTo>
                    <a:pt x="251850" y="213993"/>
                  </a:moveTo>
                  <a:lnTo>
                    <a:pt x="0" y="6932"/>
                  </a:lnTo>
                  <a:lnTo>
                    <a:pt x="5510" y="0"/>
                  </a:lnTo>
                  <a:lnTo>
                    <a:pt x="257538" y="207239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D4F5A8DF-9684-45B6-9650-9162DCECBD0E}"/>
                </a:ext>
              </a:extLst>
            </p:cNvPr>
            <p:cNvSpPr/>
            <p:nvPr/>
          </p:nvSpPr>
          <p:spPr>
            <a:xfrm rot="-3209189">
              <a:off x="2813969" y="2632584"/>
              <a:ext cx="285969" cy="8886"/>
            </a:xfrm>
            <a:custGeom>
              <a:avLst/>
              <a:gdLst>
                <a:gd name="connsiteX0" fmla="*/ 0 w 285969"/>
                <a:gd name="connsiteY0" fmla="*/ 0 h 8886"/>
                <a:gd name="connsiteX1" fmla="*/ 285970 w 285969"/>
                <a:gd name="connsiteY1" fmla="*/ 0 h 8886"/>
                <a:gd name="connsiteX2" fmla="*/ 285970 w 285969"/>
                <a:gd name="connsiteY2" fmla="*/ 8887 h 8886"/>
                <a:gd name="connsiteX3" fmla="*/ 0 w 28596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969" h="8886">
                  <a:moveTo>
                    <a:pt x="0" y="0"/>
                  </a:moveTo>
                  <a:lnTo>
                    <a:pt x="285970" y="0"/>
                  </a:lnTo>
                  <a:lnTo>
                    <a:pt x="285970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181F9C03-A23D-443F-904F-B29CA3A03754}"/>
                </a:ext>
              </a:extLst>
            </p:cNvPr>
            <p:cNvSpPr/>
            <p:nvPr/>
          </p:nvSpPr>
          <p:spPr>
            <a:xfrm rot="-1497649">
              <a:off x="2770258" y="2220025"/>
              <a:ext cx="428698" cy="8886"/>
            </a:xfrm>
            <a:custGeom>
              <a:avLst/>
              <a:gdLst>
                <a:gd name="connsiteX0" fmla="*/ 0 w 428698"/>
                <a:gd name="connsiteY0" fmla="*/ 0 h 8886"/>
                <a:gd name="connsiteX1" fmla="*/ 428698 w 428698"/>
                <a:gd name="connsiteY1" fmla="*/ 0 h 8886"/>
                <a:gd name="connsiteX2" fmla="*/ 428698 w 428698"/>
                <a:gd name="connsiteY2" fmla="*/ 8887 h 8886"/>
                <a:gd name="connsiteX3" fmla="*/ 0 w 42869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698" h="8886">
                  <a:moveTo>
                    <a:pt x="0" y="0"/>
                  </a:moveTo>
                  <a:lnTo>
                    <a:pt x="428698" y="0"/>
                  </a:lnTo>
                  <a:lnTo>
                    <a:pt x="428698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4C347C50-CC60-4BCB-ACBE-406D4A4F3E40}"/>
                </a:ext>
              </a:extLst>
            </p:cNvPr>
            <p:cNvSpPr/>
            <p:nvPr/>
          </p:nvSpPr>
          <p:spPr>
            <a:xfrm rot="-2161314">
              <a:off x="3131645" y="2491585"/>
              <a:ext cx="8886" cy="319570"/>
            </a:xfrm>
            <a:custGeom>
              <a:avLst/>
              <a:gdLst>
                <a:gd name="connsiteX0" fmla="*/ 0 w 8886"/>
                <a:gd name="connsiteY0" fmla="*/ 0 h 319570"/>
                <a:gd name="connsiteX1" fmla="*/ 8887 w 8886"/>
                <a:gd name="connsiteY1" fmla="*/ 0 h 319570"/>
                <a:gd name="connsiteX2" fmla="*/ 8887 w 8886"/>
                <a:gd name="connsiteY2" fmla="*/ 319570 h 319570"/>
                <a:gd name="connsiteX3" fmla="*/ 0 w 8886"/>
                <a:gd name="connsiteY3" fmla="*/ 319570 h 31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19570">
                  <a:moveTo>
                    <a:pt x="0" y="0"/>
                  </a:moveTo>
                  <a:lnTo>
                    <a:pt x="8887" y="0"/>
                  </a:lnTo>
                  <a:lnTo>
                    <a:pt x="8887" y="319570"/>
                  </a:lnTo>
                  <a:lnTo>
                    <a:pt x="0" y="319570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DCF345F1-A698-4C95-9245-E9FCBF59BBCC}"/>
                </a:ext>
              </a:extLst>
            </p:cNvPr>
            <p:cNvSpPr/>
            <p:nvPr/>
          </p:nvSpPr>
          <p:spPr>
            <a:xfrm rot="-4040587">
              <a:off x="3119827" y="2610905"/>
              <a:ext cx="358302" cy="8886"/>
            </a:xfrm>
            <a:custGeom>
              <a:avLst/>
              <a:gdLst>
                <a:gd name="connsiteX0" fmla="*/ 0 w 358302"/>
                <a:gd name="connsiteY0" fmla="*/ 0 h 8886"/>
                <a:gd name="connsiteX1" fmla="*/ 358303 w 358302"/>
                <a:gd name="connsiteY1" fmla="*/ 0 h 8886"/>
                <a:gd name="connsiteX2" fmla="*/ 358303 w 358302"/>
                <a:gd name="connsiteY2" fmla="*/ 8886 h 8886"/>
                <a:gd name="connsiteX3" fmla="*/ 0 w 358302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302" h="8886">
                  <a:moveTo>
                    <a:pt x="0" y="0"/>
                  </a:moveTo>
                  <a:lnTo>
                    <a:pt x="358303" y="0"/>
                  </a:lnTo>
                  <a:lnTo>
                    <a:pt x="358303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7c4efd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35AFE167-8667-400A-B234-67D5745BEEF2}"/>
                </a:ext>
              </a:extLst>
            </p:cNvPr>
            <p:cNvSpPr/>
            <p:nvPr/>
          </p:nvSpPr>
          <p:spPr>
            <a:xfrm>
              <a:off x="3364999" y="2281300"/>
              <a:ext cx="193375" cy="172047"/>
            </a:xfrm>
            <a:custGeom>
              <a:avLst/>
              <a:gdLst>
                <a:gd name="connsiteX0" fmla="*/ 5865 w 193375"/>
                <a:gd name="connsiteY0" fmla="*/ 172047 h 172047"/>
                <a:gd name="connsiteX1" fmla="*/ 0 w 193375"/>
                <a:gd name="connsiteY1" fmla="*/ 165293 h 172047"/>
                <a:gd name="connsiteX2" fmla="*/ 187510 w 193375"/>
                <a:gd name="connsiteY2" fmla="*/ 0 h 172047"/>
                <a:gd name="connsiteX3" fmla="*/ 193376 w 193375"/>
                <a:gd name="connsiteY3" fmla="*/ 6576 h 17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75" h="172047">
                  <a:moveTo>
                    <a:pt x="5865" y="172047"/>
                  </a:moveTo>
                  <a:lnTo>
                    <a:pt x="0" y="165293"/>
                  </a:lnTo>
                  <a:lnTo>
                    <a:pt x="187510" y="0"/>
                  </a:lnTo>
                  <a:lnTo>
                    <a:pt x="193376" y="6576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BFF10F82-22A5-4A1B-8FC3-EB868EEFA7B7}"/>
                </a:ext>
              </a:extLst>
            </p:cNvPr>
            <p:cNvSpPr/>
            <p:nvPr/>
          </p:nvSpPr>
          <p:spPr>
            <a:xfrm>
              <a:off x="3041166" y="2445705"/>
              <a:ext cx="327743" cy="80869"/>
            </a:xfrm>
            <a:custGeom>
              <a:avLst/>
              <a:gdLst>
                <a:gd name="connsiteX0" fmla="*/ 1955 w 327743"/>
                <a:gd name="connsiteY0" fmla="*/ 80869 h 80869"/>
                <a:gd name="connsiteX1" fmla="*/ 0 w 327743"/>
                <a:gd name="connsiteY1" fmla="*/ 72160 h 80869"/>
                <a:gd name="connsiteX2" fmla="*/ 325788 w 327743"/>
                <a:gd name="connsiteY2" fmla="*/ 0 h 80869"/>
                <a:gd name="connsiteX3" fmla="*/ 327743 w 327743"/>
                <a:gd name="connsiteY3" fmla="*/ 8531 h 8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743" h="80869">
                  <a:moveTo>
                    <a:pt x="1955" y="80869"/>
                  </a:moveTo>
                  <a:lnTo>
                    <a:pt x="0" y="72160"/>
                  </a:lnTo>
                  <a:lnTo>
                    <a:pt x="325788" y="0"/>
                  </a:lnTo>
                  <a:lnTo>
                    <a:pt x="327743" y="8531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207D304B-05A2-46BD-A42E-477636EDF6FA}"/>
                </a:ext>
              </a:extLst>
            </p:cNvPr>
            <p:cNvSpPr/>
            <p:nvPr/>
          </p:nvSpPr>
          <p:spPr>
            <a:xfrm rot="-1033038">
              <a:off x="3435045" y="2439187"/>
              <a:ext cx="8886" cy="483977"/>
            </a:xfrm>
            <a:custGeom>
              <a:avLst/>
              <a:gdLst>
                <a:gd name="connsiteX0" fmla="*/ 0 w 8886"/>
                <a:gd name="connsiteY0" fmla="*/ 0 h 483977"/>
                <a:gd name="connsiteX1" fmla="*/ 8887 w 8886"/>
                <a:gd name="connsiteY1" fmla="*/ 0 h 483977"/>
                <a:gd name="connsiteX2" fmla="*/ 8887 w 8886"/>
                <a:gd name="connsiteY2" fmla="*/ 483978 h 483977"/>
                <a:gd name="connsiteX3" fmla="*/ 0 w 8886"/>
                <a:gd name="connsiteY3" fmla="*/ 483978 h 48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83977">
                  <a:moveTo>
                    <a:pt x="0" y="0"/>
                  </a:moveTo>
                  <a:lnTo>
                    <a:pt x="8887" y="0"/>
                  </a:lnTo>
                  <a:lnTo>
                    <a:pt x="8887" y="483978"/>
                  </a:lnTo>
                  <a:lnTo>
                    <a:pt x="0" y="483978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ABA43B80-BE8C-4830-BD90-9A52D3780500}"/>
                </a:ext>
              </a:extLst>
            </p:cNvPr>
            <p:cNvSpPr/>
            <p:nvPr/>
          </p:nvSpPr>
          <p:spPr>
            <a:xfrm rot="-4372396">
              <a:off x="3367285" y="2712590"/>
              <a:ext cx="408275" cy="8887"/>
            </a:xfrm>
            <a:custGeom>
              <a:avLst/>
              <a:gdLst>
                <a:gd name="connsiteX0" fmla="*/ 0 w 408275"/>
                <a:gd name="connsiteY0" fmla="*/ 0 h 8887"/>
                <a:gd name="connsiteX1" fmla="*/ 408276 w 408275"/>
                <a:gd name="connsiteY1" fmla="*/ 0 h 8887"/>
                <a:gd name="connsiteX2" fmla="*/ 408276 w 408275"/>
                <a:gd name="connsiteY2" fmla="*/ 8887 h 8887"/>
                <a:gd name="connsiteX3" fmla="*/ 0 w 408275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8275" h="8887">
                  <a:moveTo>
                    <a:pt x="0" y="0"/>
                  </a:moveTo>
                  <a:lnTo>
                    <a:pt x="408276" y="0"/>
                  </a:lnTo>
                  <a:lnTo>
                    <a:pt x="408276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1C829594-E32D-457A-8E82-9AF8066AD708}"/>
                </a:ext>
              </a:extLst>
            </p:cNvPr>
            <p:cNvSpPr/>
            <p:nvPr/>
          </p:nvSpPr>
          <p:spPr>
            <a:xfrm>
              <a:off x="2998866" y="2907993"/>
              <a:ext cx="513831" cy="184844"/>
            </a:xfrm>
            <a:custGeom>
              <a:avLst/>
              <a:gdLst>
                <a:gd name="connsiteX0" fmla="*/ 3021 w 513831"/>
                <a:gd name="connsiteY0" fmla="*/ 184844 h 184844"/>
                <a:gd name="connsiteX1" fmla="*/ 0 w 513831"/>
                <a:gd name="connsiteY1" fmla="*/ 176491 h 184844"/>
                <a:gd name="connsiteX2" fmla="*/ 510810 w 513831"/>
                <a:gd name="connsiteY2" fmla="*/ 0 h 184844"/>
                <a:gd name="connsiteX3" fmla="*/ 513832 w 513831"/>
                <a:gd name="connsiteY3" fmla="*/ 8354 h 18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831" h="184844">
                  <a:moveTo>
                    <a:pt x="3021" y="184844"/>
                  </a:moveTo>
                  <a:lnTo>
                    <a:pt x="0" y="176491"/>
                  </a:lnTo>
                  <a:lnTo>
                    <a:pt x="510810" y="0"/>
                  </a:lnTo>
                  <a:lnTo>
                    <a:pt x="513832" y="8354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9C6B51C8-BA1F-4EA9-8965-CE615BC21BD6}"/>
                </a:ext>
              </a:extLst>
            </p:cNvPr>
            <p:cNvSpPr/>
            <p:nvPr/>
          </p:nvSpPr>
          <p:spPr>
            <a:xfrm rot="-4710954">
              <a:off x="3305556" y="3075525"/>
              <a:ext cx="342679" cy="8886"/>
            </a:xfrm>
            <a:custGeom>
              <a:avLst/>
              <a:gdLst>
                <a:gd name="connsiteX0" fmla="*/ 0 w 342679"/>
                <a:gd name="connsiteY0" fmla="*/ 0 h 8886"/>
                <a:gd name="connsiteX1" fmla="*/ 342680 w 342679"/>
                <a:gd name="connsiteY1" fmla="*/ 0 h 8886"/>
                <a:gd name="connsiteX2" fmla="*/ 342680 w 342679"/>
                <a:gd name="connsiteY2" fmla="*/ 8887 h 8886"/>
                <a:gd name="connsiteX3" fmla="*/ 0 w 34267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679" h="8886">
                  <a:moveTo>
                    <a:pt x="0" y="0"/>
                  </a:moveTo>
                  <a:lnTo>
                    <a:pt x="342680" y="0"/>
                  </a:lnTo>
                  <a:lnTo>
                    <a:pt x="342680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86EAB437-6E93-4E43-8FA9-99EAED0331BA}"/>
                </a:ext>
              </a:extLst>
            </p:cNvPr>
            <p:cNvSpPr/>
            <p:nvPr/>
          </p:nvSpPr>
          <p:spPr>
            <a:xfrm>
              <a:off x="3122214" y="3243912"/>
              <a:ext cx="335030" cy="149830"/>
            </a:xfrm>
            <a:custGeom>
              <a:avLst/>
              <a:gdLst>
                <a:gd name="connsiteX0" fmla="*/ 3555 w 335030"/>
                <a:gd name="connsiteY0" fmla="*/ 149831 h 149830"/>
                <a:gd name="connsiteX1" fmla="*/ 0 w 335030"/>
                <a:gd name="connsiteY1" fmla="*/ 141655 h 149830"/>
                <a:gd name="connsiteX2" fmla="*/ 331653 w 335030"/>
                <a:gd name="connsiteY2" fmla="*/ 0 h 149830"/>
                <a:gd name="connsiteX3" fmla="*/ 335030 w 335030"/>
                <a:gd name="connsiteY3" fmla="*/ 8176 h 14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030" h="149830">
                  <a:moveTo>
                    <a:pt x="3555" y="149831"/>
                  </a:moveTo>
                  <a:lnTo>
                    <a:pt x="0" y="141655"/>
                  </a:lnTo>
                  <a:lnTo>
                    <a:pt x="331653" y="0"/>
                  </a:lnTo>
                  <a:lnTo>
                    <a:pt x="335030" y="8176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F641CA39-4DF3-4519-97D7-CF4FE941BED0}"/>
                </a:ext>
              </a:extLst>
            </p:cNvPr>
            <p:cNvSpPr/>
            <p:nvPr/>
          </p:nvSpPr>
          <p:spPr>
            <a:xfrm rot="-3147582">
              <a:off x="2923398" y="2927188"/>
              <a:ext cx="381051" cy="8886"/>
            </a:xfrm>
            <a:custGeom>
              <a:avLst/>
              <a:gdLst>
                <a:gd name="connsiteX0" fmla="*/ 0 w 381051"/>
                <a:gd name="connsiteY0" fmla="*/ 0 h 8886"/>
                <a:gd name="connsiteX1" fmla="*/ 381052 w 381051"/>
                <a:gd name="connsiteY1" fmla="*/ 0 h 8886"/>
                <a:gd name="connsiteX2" fmla="*/ 381052 w 381051"/>
                <a:gd name="connsiteY2" fmla="*/ 8886 h 8886"/>
                <a:gd name="connsiteX3" fmla="*/ 0 w 381051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51" h="8886">
                  <a:moveTo>
                    <a:pt x="0" y="0"/>
                  </a:moveTo>
                  <a:lnTo>
                    <a:pt x="381052" y="0"/>
                  </a:lnTo>
                  <a:lnTo>
                    <a:pt x="381052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7c4efd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2F4B858B-45DF-462B-AD49-E53E674681B5}"/>
                </a:ext>
              </a:extLst>
            </p:cNvPr>
            <p:cNvSpPr/>
            <p:nvPr/>
          </p:nvSpPr>
          <p:spPr>
            <a:xfrm rot="-4080360">
              <a:off x="3377211" y="2678320"/>
              <a:ext cx="8886" cy="327024"/>
            </a:xfrm>
            <a:custGeom>
              <a:avLst/>
              <a:gdLst>
                <a:gd name="connsiteX0" fmla="*/ 0 w 8886"/>
                <a:gd name="connsiteY0" fmla="*/ 0 h 327024"/>
                <a:gd name="connsiteX1" fmla="*/ 8886 w 8886"/>
                <a:gd name="connsiteY1" fmla="*/ 0 h 327024"/>
                <a:gd name="connsiteX2" fmla="*/ 8886 w 8886"/>
                <a:gd name="connsiteY2" fmla="*/ 327024 h 327024"/>
                <a:gd name="connsiteX3" fmla="*/ 0 w 8886"/>
                <a:gd name="connsiteY3" fmla="*/ 327024 h 32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27024">
                  <a:moveTo>
                    <a:pt x="0" y="0"/>
                  </a:moveTo>
                  <a:lnTo>
                    <a:pt x="8886" y="0"/>
                  </a:lnTo>
                  <a:lnTo>
                    <a:pt x="8886" y="327024"/>
                  </a:lnTo>
                  <a:lnTo>
                    <a:pt x="0" y="327024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764027FE-91BD-45FD-A2F4-C8F07AC0CB66}"/>
                </a:ext>
              </a:extLst>
            </p:cNvPr>
            <p:cNvSpPr/>
            <p:nvPr/>
          </p:nvSpPr>
          <p:spPr>
            <a:xfrm rot="-1220809">
              <a:off x="3518195" y="2815028"/>
              <a:ext cx="480414" cy="8886"/>
            </a:xfrm>
            <a:custGeom>
              <a:avLst/>
              <a:gdLst>
                <a:gd name="connsiteX0" fmla="*/ 0 w 480414"/>
                <a:gd name="connsiteY0" fmla="*/ 0 h 8886"/>
                <a:gd name="connsiteX1" fmla="*/ 480415 w 480414"/>
                <a:gd name="connsiteY1" fmla="*/ 0 h 8886"/>
                <a:gd name="connsiteX2" fmla="*/ 480415 w 480414"/>
                <a:gd name="connsiteY2" fmla="*/ 8887 h 8886"/>
                <a:gd name="connsiteX3" fmla="*/ 0 w 480414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0414" h="8886">
                  <a:moveTo>
                    <a:pt x="0" y="0"/>
                  </a:moveTo>
                  <a:lnTo>
                    <a:pt x="480415" y="0"/>
                  </a:lnTo>
                  <a:lnTo>
                    <a:pt x="480415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713C3D86-E191-43BA-865D-BA83FA9A0191}"/>
                </a:ext>
              </a:extLst>
            </p:cNvPr>
            <p:cNvSpPr/>
            <p:nvPr/>
          </p:nvSpPr>
          <p:spPr>
            <a:xfrm rot="-2254891">
              <a:off x="4103888" y="2693569"/>
              <a:ext cx="8886" cy="408974"/>
            </a:xfrm>
            <a:custGeom>
              <a:avLst/>
              <a:gdLst>
                <a:gd name="connsiteX0" fmla="*/ 0 w 8886"/>
                <a:gd name="connsiteY0" fmla="*/ 0 h 408974"/>
                <a:gd name="connsiteX1" fmla="*/ 8887 w 8886"/>
                <a:gd name="connsiteY1" fmla="*/ 0 h 408974"/>
                <a:gd name="connsiteX2" fmla="*/ 8887 w 8886"/>
                <a:gd name="connsiteY2" fmla="*/ 408975 h 408974"/>
                <a:gd name="connsiteX3" fmla="*/ 0 w 8886"/>
                <a:gd name="connsiteY3" fmla="*/ 408975 h 40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08974">
                  <a:moveTo>
                    <a:pt x="0" y="0"/>
                  </a:moveTo>
                  <a:lnTo>
                    <a:pt x="8887" y="0"/>
                  </a:lnTo>
                  <a:lnTo>
                    <a:pt x="8887" y="408975"/>
                  </a:lnTo>
                  <a:lnTo>
                    <a:pt x="0" y="408975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4BC35F2B-565A-487E-9D79-9E98EC62EC5B}"/>
                </a:ext>
              </a:extLst>
            </p:cNvPr>
            <p:cNvSpPr/>
            <p:nvPr/>
          </p:nvSpPr>
          <p:spPr>
            <a:xfrm>
              <a:off x="3513230" y="2898751"/>
              <a:ext cx="720537" cy="144143"/>
            </a:xfrm>
            <a:custGeom>
              <a:avLst/>
              <a:gdLst>
                <a:gd name="connsiteX0" fmla="*/ 718938 w 720537"/>
                <a:gd name="connsiteY0" fmla="*/ 144143 h 144143"/>
                <a:gd name="connsiteX1" fmla="*/ 0 w 720537"/>
                <a:gd name="connsiteY1" fmla="*/ 8709 h 144143"/>
                <a:gd name="connsiteX2" fmla="*/ 1600 w 720537"/>
                <a:gd name="connsiteY2" fmla="*/ 0 h 144143"/>
                <a:gd name="connsiteX3" fmla="*/ 720537 w 720537"/>
                <a:gd name="connsiteY3" fmla="*/ 135434 h 14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37" h="144143">
                  <a:moveTo>
                    <a:pt x="718938" y="144143"/>
                  </a:moveTo>
                  <a:lnTo>
                    <a:pt x="0" y="8709"/>
                  </a:lnTo>
                  <a:lnTo>
                    <a:pt x="1600" y="0"/>
                  </a:lnTo>
                  <a:lnTo>
                    <a:pt x="720537" y="135434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9D6E837D-DEFA-4E5B-90C0-C820ECF45DD6}"/>
                </a:ext>
              </a:extLst>
            </p:cNvPr>
            <p:cNvSpPr/>
            <p:nvPr/>
          </p:nvSpPr>
          <p:spPr>
            <a:xfrm>
              <a:off x="3510209" y="2900884"/>
              <a:ext cx="345694" cy="597366"/>
            </a:xfrm>
            <a:custGeom>
              <a:avLst/>
              <a:gdLst>
                <a:gd name="connsiteX0" fmla="*/ 338052 w 345694"/>
                <a:gd name="connsiteY0" fmla="*/ 597367 h 597366"/>
                <a:gd name="connsiteX1" fmla="*/ 0 w 345694"/>
                <a:gd name="connsiteY1" fmla="*/ 4443 h 597366"/>
                <a:gd name="connsiteX2" fmla="*/ 7643 w 345694"/>
                <a:gd name="connsiteY2" fmla="*/ 0 h 597366"/>
                <a:gd name="connsiteX3" fmla="*/ 345694 w 345694"/>
                <a:gd name="connsiteY3" fmla="*/ 592924 h 59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94" h="597366">
                  <a:moveTo>
                    <a:pt x="338052" y="597367"/>
                  </a:moveTo>
                  <a:lnTo>
                    <a:pt x="0" y="4443"/>
                  </a:lnTo>
                  <a:lnTo>
                    <a:pt x="7643" y="0"/>
                  </a:lnTo>
                  <a:lnTo>
                    <a:pt x="345694" y="592924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6047A40A-C1C2-4795-A4F4-EE243DFA2A63}"/>
                </a:ext>
              </a:extLst>
            </p:cNvPr>
            <p:cNvSpPr/>
            <p:nvPr/>
          </p:nvSpPr>
          <p:spPr>
            <a:xfrm rot="-3301549">
              <a:off x="3780454" y="2762158"/>
              <a:ext cx="8886" cy="661165"/>
            </a:xfrm>
            <a:custGeom>
              <a:avLst/>
              <a:gdLst>
                <a:gd name="connsiteX0" fmla="*/ 0 w 8886"/>
                <a:gd name="connsiteY0" fmla="*/ 0 h 661165"/>
                <a:gd name="connsiteX1" fmla="*/ 8887 w 8886"/>
                <a:gd name="connsiteY1" fmla="*/ 0 h 661165"/>
                <a:gd name="connsiteX2" fmla="*/ 8887 w 8886"/>
                <a:gd name="connsiteY2" fmla="*/ 661165 h 661165"/>
                <a:gd name="connsiteX3" fmla="*/ 0 w 8886"/>
                <a:gd name="connsiteY3" fmla="*/ 661165 h 661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661165">
                  <a:moveTo>
                    <a:pt x="0" y="0"/>
                  </a:moveTo>
                  <a:lnTo>
                    <a:pt x="8887" y="0"/>
                  </a:lnTo>
                  <a:lnTo>
                    <a:pt x="8887" y="661165"/>
                  </a:lnTo>
                  <a:lnTo>
                    <a:pt x="0" y="661165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BA3B5532-22DD-4DBE-BC81-9D036229CB90}"/>
                </a:ext>
              </a:extLst>
            </p:cNvPr>
            <p:cNvSpPr/>
            <p:nvPr/>
          </p:nvSpPr>
          <p:spPr>
            <a:xfrm>
              <a:off x="3440359" y="3244268"/>
              <a:ext cx="414122" cy="255582"/>
            </a:xfrm>
            <a:custGeom>
              <a:avLst/>
              <a:gdLst>
                <a:gd name="connsiteX0" fmla="*/ 409501 w 414122"/>
                <a:gd name="connsiteY0" fmla="*/ 255583 h 255582"/>
                <a:gd name="connsiteX1" fmla="*/ 0 w 414122"/>
                <a:gd name="connsiteY1" fmla="*/ 7465 h 255582"/>
                <a:gd name="connsiteX2" fmla="*/ 4621 w 414122"/>
                <a:gd name="connsiteY2" fmla="*/ 0 h 255582"/>
                <a:gd name="connsiteX3" fmla="*/ 414122 w 414122"/>
                <a:gd name="connsiteY3" fmla="*/ 247940 h 255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122" h="255582">
                  <a:moveTo>
                    <a:pt x="409501" y="255583"/>
                  </a:moveTo>
                  <a:lnTo>
                    <a:pt x="0" y="7465"/>
                  </a:lnTo>
                  <a:lnTo>
                    <a:pt x="4621" y="0"/>
                  </a:lnTo>
                  <a:lnTo>
                    <a:pt x="414122" y="247940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0281DD70-8CEC-4CB6-9CBE-3A153F8C2F7F}"/>
                </a:ext>
              </a:extLst>
            </p:cNvPr>
            <p:cNvSpPr/>
            <p:nvPr/>
          </p:nvSpPr>
          <p:spPr>
            <a:xfrm>
              <a:off x="3438404" y="3246756"/>
              <a:ext cx="143254" cy="478284"/>
            </a:xfrm>
            <a:custGeom>
              <a:avLst/>
              <a:gdLst>
                <a:gd name="connsiteX0" fmla="*/ 134723 w 143254"/>
                <a:gd name="connsiteY0" fmla="*/ 478285 h 478284"/>
                <a:gd name="connsiteX1" fmla="*/ 0 w 143254"/>
                <a:gd name="connsiteY1" fmla="*/ 2488 h 478284"/>
                <a:gd name="connsiteX2" fmla="*/ 8531 w 143254"/>
                <a:gd name="connsiteY2" fmla="*/ 0 h 478284"/>
                <a:gd name="connsiteX3" fmla="*/ 143254 w 143254"/>
                <a:gd name="connsiteY3" fmla="*/ 475796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254" h="478284">
                  <a:moveTo>
                    <a:pt x="134723" y="478285"/>
                  </a:moveTo>
                  <a:lnTo>
                    <a:pt x="0" y="2488"/>
                  </a:lnTo>
                  <a:lnTo>
                    <a:pt x="8531" y="0"/>
                  </a:lnTo>
                  <a:lnTo>
                    <a:pt x="143254" y="475796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D08734FA-1A75-450E-97A6-B4DB0721EC6D}"/>
                </a:ext>
              </a:extLst>
            </p:cNvPr>
            <p:cNvSpPr/>
            <p:nvPr/>
          </p:nvSpPr>
          <p:spPr>
            <a:xfrm rot="-676101">
              <a:off x="3406100" y="3745864"/>
              <a:ext cx="179330" cy="8886"/>
            </a:xfrm>
            <a:custGeom>
              <a:avLst/>
              <a:gdLst>
                <a:gd name="connsiteX0" fmla="*/ 0 w 179330"/>
                <a:gd name="connsiteY0" fmla="*/ 0 h 8886"/>
                <a:gd name="connsiteX1" fmla="*/ 179330 w 179330"/>
                <a:gd name="connsiteY1" fmla="*/ 0 h 8886"/>
                <a:gd name="connsiteX2" fmla="*/ 179330 w 179330"/>
                <a:gd name="connsiteY2" fmla="*/ 8887 h 8886"/>
                <a:gd name="connsiteX3" fmla="*/ 0 w 179330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30" h="8886">
                  <a:moveTo>
                    <a:pt x="0" y="0"/>
                  </a:moveTo>
                  <a:lnTo>
                    <a:pt x="179330" y="0"/>
                  </a:lnTo>
                  <a:lnTo>
                    <a:pt x="179330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B02EBEAE-D49A-4376-8C42-32510773E234}"/>
                </a:ext>
              </a:extLst>
            </p:cNvPr>
            <p:cNvSpPr/>
            <p:nvPr/>
          </p:nvSpPr>
          <p:spPr>
            <a:xfrm rot="-2080426">
              <a:off x="3659851" y="3707964"/>
              <a:ext cx="8886" cy="284018"/>
            </a:xfrm>
            <a:custGeom>
              <a:avLst/>
              <a:gdLst>
                <a:gd name="connsiteX0" fmla="*/ 0 w 8886"/>
                <a:gd name="connsiteY0" fmla="*/ 0 h 284018"/>
                <a:gd name="connsiteX1" fmla="*/ 8887 w 8886"/>
                <a:gd name="connsiteY1" fmla="*/ 0 h 284018"/>
                <a:gd name="connsiteX2" fmla="*/ 8887 w 8886"/>
                <a:gd name="connsiteY2" fmla="*/ 284019 h 284018"/>
                <a:gd name="connsiteX3" fmla="*/ 0 w 8886"/>
                <a:gd name="connsiteY3" fmla="*/ 284019 h 284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84018">
                  <a:moveTo>
                    <a:pt x="0" y="0"/>
                  </a:moveTo>
                  <a:lnTo>
                    <a:pt x="8887" y="0"/>
                  </a:lnTo>
                  <a:lnTo>
                    <a:pt x="8887" y="284019"/>
                  </a:lnTo>
                  <a:lnTo>
                    <a:pt x="0" y="284019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58E212F4-5081-4D7F-9A9F-18AC0D7595FF}"/>
                </a:ext>
              </a:extLst>
            </p:cNvPr>
            <p:cNvSpPr/>
            <p:nvPr/>
          </p:nvSpPr>
          <p:spPr>
            <a:xfrm rot="-4860802">
              <a:off x="3651149" y="3851669"/>
              <a:ext cx="222873" cy="8886"/>
            </a:xfrm>
            <a:custGeom>
              <a:avLst/>
              <a:gdLst>
                <a:gd name="connsiteX0" fmla="*/ 0 w 222873"/>
                <a:gd name="connsiteY0" fmla="*/ 0 h 8886"/>
                <a:gd name="connsiteX1" fmla="*/ 222874 w 222873"/>
                <a:gd name="connsiteY1" fmla="*/ 0 h 8886"/>
                <a:gd name="connsiteX2" fmla="*/ 222874 w 222873"/>
                <a:gd name="connsiteY2" fmla="*/ 8886 h 8886"/>
                <a:gd name="connsiteX3" fmla="*/ 0 w 222873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73" h="8886">
                  <a:moveTo>
                    <a:pt x="0" y="0"/>
                  </a:moveTo>
                  <a:lnTo>
                    <a:pt x="222874" y="0"/>
                  </a:lnTo>
                  <a:lnTo>
                    <a:pt x="222874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224242A3-944D-4421-B853-A2A16F367E6D}"/>
                </a:ext>
              </a:extLst>
            </p:cNvPr>
            <p:cNvSpPr/>
            <p:nvPr/>
          </p:nvSpPr>
          <p:spPr>
            <a:xfrm rot="-4248243">
              <a:off x="3818093" y="3911501"/>
              <a:ext cx="8886" cy="163871"/>
            </a:xfrm>
            <a:custGeom>
              <a:avLst/>
              <a:gdLst>
                <a:gd name="connsiteX0" fmla="*/ 0 w 8886"/>
                <a:gd name="connsiteY0" fmla="*/ 0 h 163871"/>
                <a:gd name="connsiteX1" fmla="*/ 8887 w 8886"/>
                <a:gd name="connsiteY1" fmla="*/ 0 h 163871"/>
                <a:gd name="connsiteX2" fmla="*/ 8887 w 8886"/>
                <a:gd name="connsiteY2" fmla="*/ 163872 h 163871"/>
                <a:gd name="connsiteX3" fmla="*/ 0 w 8886"/>
                <a:gd name="connsiteY3" fmla="*/ 163872 h 163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163871">
                  <a:moveTo>
                    <a:pt x="0" y="0"/>
                  </a:moveTo>
                  <a:lnTo>
                    <a:pt x="8887" y="0"/>
                  </a:lnTo>
                  <a:lnTo>
                    <a:pt x="8887" y="163872"/>
                  </a:lnTo>
                  <a:lnTo>
                    <a:pt x="0" y="163872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CA026C9F-66E4-41E2-B37D-A6D14DE2DE04}"/>
                </a:ext>
              </a:extLst>
            </p:cNvPr>
            <p:cNvSpPr/>
            <p:nvPr/>
          </p:nvSpPr>
          <p:spPr>
            <a:xfrm>
              <a:off x="3885585" y="4016170"/>
              <a:ext cx="64340" cy="346405"/>
            </a:xfrm>
            <a:custGeom>
              <a:avLst/>
              <a:gdLst>
                <a:gd name="connsiteX0" fmla="*/ 55631 w 64340"/>
                <a:gd name="connsiteY0" fmla="*/ 346405 h 346405"/>
                <a:gd name="connsiteX1" fmla="*/ 0 w 64340"/>
                <a:gd name="connsiteY1" fmla="*/ 1422 h 346405"/>
                <a:gd name="connsiteX2" fmla="*/ 8887 w 64340"/>
                <a:gd name="connsiteY2" fmla="*/ 0 h 346405"/>
                <a:gd name="connsiteX3" fmla="*/ 64340 w 64340"/>
                <a:gd name="connsiteY3" fmla="*/ 344983 h 346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40" h="346405">
                  <a:moveTo>
                    <a:pt x="55631" y="346405"/>
                  </a:moveTo>
                  <a:lnTo>
                    <a:pt x="0" y="1422"/>
                  </a:lnTo>
                  <a:lnTo>
                    <a:pt x="8887" y="0"/>
                  </a:lnTo>
                  <a:lnTo>
                    <a:pt x="64340" y="344983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86E763FA-A87A-41AF-9C1B-A732514DB824}"/>
                </a:ext>
              </a:extLst>
            </p:cNvPr>
            <p:cNvSpPr/>
            <p:nvPr/>
          </p:nvSpPr>
          <p:spPr>
            <a:xfrm rot="-4177018">
              <a:off x="3215986" y="2928272"/>
              <a:ext cx="8886" cy="474381"/>
            </a:xfrm>
            <a:custGeom>
              <a:avLst/>
              <a:gdLst>
                <a:gd name="connsiteX0" fmla="*/ 0 w 8886"/>
                <a:gd name="connsiteY0" fmla="*/ 0 h 474381"/>
                <a:gd name="connsiteX1" fmla="*/ 8887 w 8886"/>
                <a:gd name="connsiteY1" fmla="*/ 0 h 474381"/>
                <a:gd name="connsiteX2" fmla="*/ 8887 w 8886"/>
                <a:gd name="connsiteY2" fmla="*/ 474382 h 474381"/>
                <a:gd name="connsiteX3" fmla="*/ 0 w 8886"/>
                <a:gd name="connsiteY3" fmla="*/ 474382 h 47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74381">
                  <a:moveTo>
                    <a:pt x="0" y="0"/>
                  </a:moveTo>
                  <a:lnTo>
                    <a:pt x="8887" y="0"/>
                  </a:lnTo>
                  <a:lnTo>
                    <a:pt x="8887" y="474382"/>
                  </a:lnTo>
                  <a:lnTo>
                    <a:pt x="0" y="474382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166E53D0-DACB-4BAA-A7D0-F5B15218D229}"/>
                </a:ext>
              </a:extLst>
            </p:cNvPr>
            <p:cNvSpPr/>
            <p:nvPr/>
          </p:nvSpPr>
          <p:spPr>
            <a:xfrm rot="-4446912">
              <a:off x="3859613" y="2563386"/>
              <a:ext cx="328449" cy="8886"/>
            </a:xfrm>
            <a:custGeom>
              <a:avLst/>
              <a:gdLst>
                <a:gd name="connsiteX0" fmla="*/ 0 w 328449"/>
                <a:gd name="connsiteY0" fmla="*/ 0 h 8886"/>
                <a:gd name="connsiteX1" fmla="*/ 328449 w 328449"/>
                <a:gd name="connsiteY1" fmla="*/ 0 h 8886"/>
                <a:gd name="connsiteX2" fmla="*/ 328449 w 328449"/>
                <a:gd name="connsiteY2" fmla="*/ 8887 h 8886"/>
                <a:gd name="connsiteX3" fmla="*/ 0 w 32844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449" h="8886">
                  <a:moveTo>
                    <a:pt x="0" y="0"/>
                  </a:moveTo>
                  <a:lnTo>
                    <a:pt x="328449" y="0"/>
                  </a:lnTo>
                  <a:lnTo>
                    <a:pt x="32844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A7C2DEDE-6F2B-4806-870B-4380E64FDB24}"/>
                </a:ext>
              </a:extLst>
            </p:cNvPr>
            <p:cNvSpPr/>
            <p:nvPr/>
          </p:nvSpPr>
          <p:spPr>
            <a:xfrm rot="-3521185">
              <a:off x="4211019" y="2327434"/>
              <a:ext cx="8886" cy="343724"/>
            </a:xfrm>
            <a:custGeom>
              <a:avLst/>
              <a:gdLst>
                <a:gd name="connsiteX0" fmla="*/ 0 w 8886"/>
                <a:gd name="connsiteY0" fmla="*/ 0 h 343724"/>
                <a:gd name="connsiteX1" fmla="*/ 8886 w 8886"/>
                <a:gd name="connsiteY1" fmla="*/ 0 h 343724"/>
                <a:gd name="connsiteX2" fmla="*/ 8886 w 8886"/>
                <a:gd name="connsiteY2" fmla="*/ 343725 h 343724"/>
                <a:gd name="connsiteX3" fmla="*/ 0 w 8886"/>
                <a:gd name="connsiteY3" fmla="*/ 343725 h 34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43724">
                  <a:moveTo>
                    <a:pt x="0" y="0"/>
                  </a:moveTo>
                  <a:lnTo>
                    <a:pt x="8886" y="0"/>
                  </a:lnTo>
                  <a:lnTo>
                    <a:pt x="8886" y="343725"/>
                  </a:lnTo>
                  <a:lnTo>
                    <a:pt x="0" y="343725"/>
                  </a:lnTo>
                  <a:close/>
                </a:path>
              </a:pathLst>
            </a:custGeom>
            <a:solidFill>
              <a:srgbClr val="7c4efd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0158A9D5-36B0-4652-9966-BAEC0BC68915}"/>
                </a:ext>
              </a:extLst>
            </p:cNvPr>
            <p:cNvSpPr/>
            <p:nvPr/>
          </p:nvSpPr>
          <p:spPr>
            <a:xfrm>
              <a:off x="3051475" y="1347303"/>
              <a:ext cx="1189401" cy="551689"/>
            </a:xfrm>
            <a:custGeom>
              <a:avLst/>
              <a:gdLst>
                <a:gd name="connsiteX0" fmla="*/ 7109 w 1189401"/>
                <a:gd name="connsiteY0" fmla="*/ 551689 h 551689"/>
                <a:gd name="connsiteX1" fmla="*/ 0 w 1189401"/>
                <a:gd name="connsiteY1" fmla="*/ 546357 h 551689"/>
                <a:gd name="connsiteX2" fmla="*/ 174713 w 1189401"/>
                <a:gd name="connsiteY2" fmla="*/ 308548 h 551689"/>
                <a:gd name="connsiteX3" fmla="*/ 190532 w 1189401"/>
                <a:gd name="connsiteY3" fmla="*/ 309259 h 551689"/>
                <a:gd name="connsiteX4" fmla="*/ 189643 w 1189401"/>
                <a:gd name="connsiteY4" fmla="*/ 307481 h 551689"/>
                <a:gd name="connsiteX5" fmla="*/ 600389 w 1189401"/>
                <a:gd name="connsiteY5" fmla="*/ 111440 h 551689"/>
                <a:gd name="connsiteX6" fmla="*/ 931509 w 1189401"/>
                <a:gd name="connsiteY6" fmla="*/ 0 h 551689"/>
                <a:gd name="connsiteX7" fmla="*/ 1189402 w 1189401"/>
                <a:gd name="connsiteY7" fmla="*/ 13330 h 551689"/>
                <a:gd name="connsiteX8" fmla="*/ 1045792 w 1189401"/>
                <a:gd name="connsiteY8" fmla="*/ 236565 h 551689"/>
                <a:gd name="connsiteX9" fmla="*/ 883876 w 1189401"/>
                <a:gd name="connsiteY9" fmla="*/ 277622 h 551689"/>
                <a:gd name="connsiteX10" fmla="*/ 605010 w 1189401"/>
                <a:gd name="connsiteY10" fmla="*/ 139522 h 551689"/>
                <a:gd name="connsiteX11" fmla="*/ 506722 w 1189401"/>
                <a:gd name="connsiteY11" fmla="*/ 421409 h 551689"/>
                <a:gd name="connsiteX12" fmla="*/ 502457 w 1189401"/>
                <a:gd name="connsiteY12" fmla="*/ 419988 h 551689"/>
                <a:gd name="connsiteX13" fmla="*/ 181112 w 1189401"/>
                <a:gd name="connsiteY13" fmla="*/ 315479 h 551689"/>
                <a:gd name="connsiteX14" fmla="*/ 7109 w 1189401"/>
                <a:gd name="connsiteY14" fmla="*/ 551689 h 551689"/>
                <a:gd name="connsiteX15" fmla="*/ 200840 w 1189401"/>
                <a:gd name="connsiteY15" fmla="*/ 311925 h 551689"/>
                <a:gd name="connsiteX16" fmla="*/ 501212 w 1189401"/>
                <a:gd name="connsiteY16" fmla="*/ 410034 h 551689"/>
                <a:gd name="connsiteX17" fmla="*/ 599855 w 1189401"/>
                <a:gd name="connsiteY17" fmla="*/ 126903 h 551689"/>
                <a:gd name="connsiteX18" fmla="*/ 884942 w 1189401"/>
                <a:gd name="connsiteY18" fmla="*/ 268024 h 551689"/>
                <a:gd name="connsiteX19" fmla="*/ 1040282 w 1189401"/>
                <a:gd name="connsiteY19" fmla="*/ 228567 h 551689"/>
                <a:gd name="connsiteX20" fmla="*/ 1173761 w 1189401"/>
                <a:gd name="connsiteY20" fmla="*/ 21150 h 551689"/>
                <a:gd name="connsiteX21" fmla="*/ 932753 w 1189401"/>
                <a:gd name="connsiteY21" fmla="*/ 8709 h 551689"/>
                <a:gd name="connsiteX22" fmla="*/ 603765 w 1189401"/>
                <a:gd name="connsiteY22" fmla="*/ 119438 h 551689"/>
                <a:gd name="connsiteX23" fmla="*/ 200840 w 1189401"/>
                <a:gd name="connsiteY23" fmla="*/ 311925 h 55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89401" h="551689">
                  <a:moveTo>
                    <a:pt x="7109" y="551689"/>
                  </a:moveTo>
                  <a:lnTo>
                    <a:pt x="0" y="546357"/>
                  </a:lnTo>
                  <a:lnTo>
                    <a:pt x="174713" y="308548"/>
                  </a:lnTo>
                  <a:cubicBezTo>
                    <a:pt x="175602" y="307304"/>
                    <a:pt x="176313" y="305882"/>
                    <a:pt x="190532" y="309259"/>
                  </a:cubicBezTo>
                  <a:lnTo>
                    <a:pt x="189643" y="307481"/>
                  </a:lnTo>
                  <a:lnTo>
                    <a:pt x="600389" y="111440"/>
                  </a:lnTo>
                  <a:lnTo>
                    <a:pt x="931509" y="0"/>
                  </a:lnTo>
                  <a:lnTo>
                    <a:pt x="1189402" y="13330"/>
                  </a:lnTo>
                  <a:lnTo>
                    <a:pt x="1045792" y="236565"/>
                  </a:lnTo>
                  <a:lnTo>
                    <a:pt x="883876" y="277622"/>
                  </a:lnTo>
                  <a:lnTo>
                    <a:pt x="605010" y="139522"/>
                  </a:lnTo>
                  <a:lnTo>
                    <a:pt x="506722" y="421409"/>
                  </a:lnTo>
                  <a:lnTo>
                    <a:pt x="502457" y="419988"/>
                  </a:lnTo>
                  <a:cubicBezTo>
                    <a:pt x="383552" y="379464"/>
                    <a:pt x="204751" y="319923"/>
                    <a:pt x="181112" y="315479"/>
                  </a:cubicBezTo>
                  <a:lnTo>
                    <a:pt x="7109" y="551689"/>
                  </a:lnTo>
                  <a:close/>
                  <a:moveTo>
                    <a:pt x="200840" y="311925"/>
                  </a:moveTo>
                  <a:cubicBezTo>
                    <a:pt x="234610" y="320989"/>
                    <a:pt x="313524" y="346228"/>
                    <a:pt x="501212" y="410034"/>
                  </a:cubicBezTo>
                  <a:lnTo>
                    <a:pt x="599855" y="126903"/>
                  </a:lnTo>
                  <a:lnTo>
                    <a:pt x="884942" y="268024"/>
                  </a:lnTo>
                  <a:lnTo>
                    <a:pt x="1040282" y="228567"/>
                  </a:lnTo>
                  <a:lnTo>
                    <a:pt x="1173761" y="21150"/>
                  </a:lnTo>
                  <a:lnTo>
                    <a:pt x="932753" y="8709"/>
                  </a:lnTo>
                  <a:lnTo>
                    <a:pt x="603765" y="119438"/>
                  </a:lnTo>
                  <a:lnTo>
                    <a:pt x="200840" y="311925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0284D951-32D0-4C38-9BBF-EA611E553FB6}"/>
                </a:ext>
              </a:extLst>
            </p:cNvPr>
            <p:cNvSpPr/>
            <p:nvPr/>
          </p:nvSpPr>
          <p:spPr>
            <a:xfrm>
              <a:off x="3041166" y="1657273"/>
              <a:ext cx="254338" cy="243496"/>
            </a:xfrm>
            <a:custGeom>
              <a:avLst/>
              <a:gdLst>
                <a:gd name="connsiteX0" fmla="*/ 1955 w 254338"/>
                <a:gd name="connsiteY0" fmla="*/ 243497 h 243496"/>
                <a:gd name="connsiteX1" fmla="*/ 0 w 254338"/>
                <a:gd name="connsiteY1" fmla="*/ 234788 h 243496"/>
                <a:gd name="connsiteX2" fmla="*/ 242786 w 254338"/>
                <a:gd name="connsiteY2" fmla="*/ 181645 h 243496"/>
                <a:gd name="connsiteX3" fmla="*/ 184667 w 254338"/>
                <a:gd name="connsiteY3" fmla="*/ 2844 h 243496"/>
                <a:gd name="connsiteX4" fmla="*/ 193198 w 254338"/>
                <a:gd name="connsiteY4" fmla="*/ 0 h 243496"/>
                <a:gd name="connsiteX5" fmla="*/ 254339 w 254338"/>
                <a:gd name="connsiteY5" fmla="*/ 188221 h 24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338" h="243496">
                  <a:moveTo>
                    <a:pt x="1955" y="243497"/>
                  </a:moveTo>
                  <a:lnTo>
                    <a:pt x="0" y="234788"/>
                  </a:lnTo>
                  <a:lnTo>
                    <a:pt x="242786" y="181645"/>
                  </a:lnTo>
                  <a:lnTo>
                    <a:pt x="184667" y="2844"/>
                  </a:lnTo>
                  <a:lnTo>
                    <a:pt x="193198" y="0"/>
                  </a:lnTo>
                  <a:lnTo>
                    <a:pt x="254339" y="188221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8360E853-6C38-4205-A84C-7C2164D2B519}"/>
                </a:ext>
              </a:extLst>
            </p:cNvPr>
            <p:cNvSpPr/>
            <p:nvPr/>
          </p:nvSpPr>
          <p:spPr>
            <a:xfrm rot="-827501">
              <a:off x="3281667" y="1791642"/>
              <a:ext cx="277808" cy="8887"/>
            </a:xfrm>
            <a:custGeom>
              <a:avLst/>
              <a:gdLst>
                <a:gd name="connsiteX0" fmla="*/ 0 w 277808"/>
                <a:gd name="connsiteY0" fmla="*/ 0 h 8887"/>
                <a:gd name="connsiteX1" fmla="*/ 277809 w 277808"/>
                <a:gd name="connsiteY1" fmla="*/ 0 h 8887"/>
                <a:gd name="connsiteX2" fmla="*/ 277809 w 277808"/>
                <a:gd name="connsiteY2" fmla="*/ 8887 h 8887"/>
                <a:gd name="connsiteX3" fmla="*/ 0 w 277808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808" h="8887">
                  <a:moveTo>
                    <a:pt x="0" y="0"/>
                  </a:moveTo>
                  <a:lnTo>
                    <a:pt x="277809" y="0"/>
                  </a:lnTo>
                  <a:lnTo>
                    <a:pt x="27780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81E22E9C-C4A3-4DFD-BD2F-BD1015C3F0FD}"/>
                </a:ext>
              </a:extLst>
            </p:cNvPr>
            <p:cNvSpPr/>
            <p:nvPr/>
          </p:nvSpPr>
          <p:spPr>
            <a:xfrm>
              <a:off x="3566195" y="1615861"/>
              <a:ext cx="371110" cy="151252"/>
            </a:xfrm>
            <a:custGeom>
              <a:avLst/>
              <a:gdLst>
                <a:gd name="connsiteX0" fmla="*/ 3199 w 371110"/>
                <a:gd name="connsiteY0" fmla="*/ 151252 h 151252"/>
                <a:gd name="connsiteX1" fmla="*/ 0 w 371110"/>
                <a:gd name="connsiteY1" fmla="*/ 143077 h 151252"/>
                <a:gd name="connsiteX2" fmla="*/ 367911 w 371110"/>
                <a:gd name="connsiteY2" fmla="*/ 0 h 151252"/>
                <a:gd name="connsiteX3" fmla="*/ 371110 w 371110"/>
                <a:gd name="connsiteY3" fmla="*/ 8354 h 15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110" h="151252">
                  <a:moveTo>
                    <a:pt x="3199" y="151252"/>
                  </a:moveTo>
                  <a:lnTo>
                    <a:pt x="0" y="143077"/>
                  </a:lnTo>
                  <a:lnTo>
                    <a:pt x="367911" y="0"/>
                  </a:lnTo>
                  <a:lnTo>
                    <a:pt x="371110" y="8354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olyline: figure 78">
              <a:extLst>
                <a:ext uri="{FF2B5EF4-FFF2-40B4-BE49-F238E27FC236}">
                  <a16:creationId xmlns:a16="http://schemas.microsoft.com/office/drawing/2014/main" id="{9CD49E48-561D-4FE4-A2A4-AFA2C8CE1A73}"/>
                </a:ext>
              </a:extLst>
            </p:cNvPr>
            <p:cNvSpPr/>
            <p:nvPr/>
          </p:nvSpPr>
          <p:spPr>
            <a:xfrm rot="-4697605">
              <a:off x="3821445" y="1487985"/>
              <a:ext cx="287219" cy="8886"/>
            </a:xfrm>
            <a:custGeom>
              <a:avLst/>
              <a:gdLst>
                <a:gd name="connsiteX0" fmla="*/ 0 w 287219"/>
                <a:gd name="connsiteY0" fmla="*/ 0 h 8886"/>
                <a:gd name="connsiteX1" fmla="*/ 287220 w 287219"/>
                <a:gd name="connsiteY1" fmla="*/ 0 h 8886"/>
                <a:gd name="connsiteX2" fmla="*/ 287220 w 287219"/>
                <a:gd name="connsiteY2" fmla="*/ 8887 h 8886"/>
                <a:gd name="connsiteX3" fmla="*/ 0 w 28721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219" h="8886">
                  <a:moveTo>
                    <a:pt x="0" y="0"/>
                  </a:moveTo>
                  <a:lnTo>
                    <a:pt x="287220" y="0"/>
                  </a:lnTo>
                  <a:lnTo>
                    <a:pt x="287220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Polyline: figure 79">
              <a:extLst>
                <a:ext uri="{FF2B5EF4-FFF2-40B4-BE49-F238E27FC236}">
                  <a16:creationId xmlns:a16="http://schemas.microsoft.com/office/drawing/2014/main" id="{9200553E-3322-4AE9-8AC2-18DF65BF6D9F}"/>
                </a:ext>
              </a:extLst>
            </p:cNvPr>
            <p:cNvSpPr/>
            <p:nvPr/>
          </p:nvSpPr>
          <p:spPr>
            <a:xfrm rot="-1324427">
              <a:off x="4033462" y="1343123"/>
              <a:ext cx="8886" cy="232299"/>
            </a:xfrm>
            <a:custGeom>
              <a:avLst/>
              <a:gdLst>
                <a:gd name="connsiteX0" fmla="*/ 0 w 8886"/>
                <a:gd name="connsiteY0" fmla="*/ 0 h 232299"/>
                <a:gd name="connsiteX1" fmla="*/ 8887 w 8886"/>
                <a:gd name="connsiteY1" fmla="*/ 0 h 232299"/>
                <a:gd name="connsiteX2" fmla="*/ 8887 w 8886"/>
                <a:gd name="connsiteY2" fmla="*/ 232299 h 232299"/>
                <a:gd name="connsiteX3" fmla="*/ 0 w 8886"/>
                <a:gd name="connsiteY3" fmla="*/ 232299 h 23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32299">
                  <a:moveTo>
                    <a:pt x="0" y="0"/>
                  </a:moveTo>
                  <a:lnTo>
                    <a:pt x="8887" y="0"/>
                  </a:lnTo>
                  <a:lnTo>
                    <a:pt x="8887" y="232299"/>
                  </a:lnTo>
                  <a:lnTo>
                    <a:pt x="0" y="232299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olyline: figure 80">
              <a:extLst>
                <a:ext uri="{FF2B5EF4-FFF2-40B4-BE49-F238E27FC236}">
                  <a16:creationId xmlns:a16="http://schemas.microsoft.com/office/drawing/2014/main" id="{17A12F9A-1BEB-4B24-9ADE-8BFF14129C2F}"/>
                </a:ext>
              </a:extLst>
            </p:cNvPr>
            <p:cNvSpPr/>
            <p:nvPr/>
          </p:nvSpPr>
          <p:spPr>
            <a:xfrm>
              <a:off x="3416543" y="1890639"/>
              <a:ext cx="211682" cy="205816"/>
            </a:xfrm>
            <a:custGeom>
              <a:avLst/>
              <a:gdLst>
                <a:gd name="connsiteX0" fmla="*/ 70739 w 211682"/>
                <a:gd name="connsiteY0" fmla="*/ 205817 h 205816"/>
                <a:gd name="connsiteX1" fmla="*/ 0 w 211682"/>
                <a:gd name="connsiteY1" fmla="*/ 69672 h 205816"/>
                <a:gd name="connsiteX2" fmla="*/ 7820 w 211682"/>
                <a:gd name="connsiteY2" fmla="*/ 65584 h 205816"/>
                <a:gd name="connsiteX3" fmla="*/ 74293 w 211682"/>
                <a:gd name="connsiteY3" fmla="*/ 193198 h 205816"/>
                <a:gd name="connsiteX4" fmla="*/ 200130 w 211682"/>
                <a:gd name="connsiteY4" fmla="*/ 113928 h 205816"/>
                <a:gd name="connsiteX5" fmla="*/ 149653 w 211682"/>
                <a:gd name="connsiteY5" fmla="*/ 11553 h 205816"/>
                <a:gd name="connsiteX6" fmla="*/ 15107 w 211682"/>
                <a:gd name="connsiteY6" fmla="*/ 71805 h 205816"/>
                <a:gd name="connsiteX7" fmla="*/ 11375 w 211682"/>
                <a:gd name="connsiteY7" fmla="*/ 63629 h 205816"/>
                <a:gd name="connsiteX8" fmla="*/ 153741 w 211682"/>
                <a:gd name="connsiteY8" fmla="*/ 0 h 205816"/>
                <a:gd name="connsiteX9" fmla="*/ 211682 w 211682"/>
                <a:gd name="connsiteY9" fmla="*/ 117127 h 205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1682" h="205816">
                  <a:moveTo>
                    <a:pt x="70739" y="205817"/>
                  </a:moveTo>
                  <a:lnTo>
                    <a:pt x="0" y="69672"/>
                  </a:lnTo>
                  <a:lnTo>
                    <a:pt x="7820" y="65584"/>
                  </a:lnTo>
                  <a:lnTo>
                    <a:pt x="74293" y="193198"/>
                  </a:lnTo>
                  <a:lnTo>
                    <a:pt x="200130" y="113928"/>
                  </a:lnTo>
                  <a:lnTo>
                    <a:pt x="149653" y="11553"/>
                  </a:lnTo>
                  <a:lnTo>
                    <a:pt x="15107" y="71805"/>
                  </a:lnTo>
                  <a:lnTo>
                    <a:pt x="11375" y="63629"/>
                  </a:lnTo>
                  <a:lnTo>
                    <a:pt x="153741" y="0"/>
                  </a:lnTo>
                  <a:lnTo>
                    <a:pt x="211682" y="11712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Polyline: figure 81">
              <a:extLst>
                <a:ext uri="{FF2B5EF4-FFF2-40B4-BE49-F238E27FC236}">
                  <a16:creationId xmlns:a16="http://schemas.microsoft.com/office/drawing/2014/main" id="{CD14C2CB-2608-4376-9B2D-215B268F9CA9}"/>
                </a:ext>
              </a:extLst>
            </p:cNvPr>
            <p:cNvSpPr/>
            <p:nvPr/>
          </p:nvSpPr>
          <p:spPr>
            <a:xfrm>
              <a:off x="3759038" y="1988749"/>
              <a:ext cx="550089" cy="381952"/>
            </a:xfrm>
            <a:custGeom>
              <a:avLst/>
              <a:gdLst>
                <a:gd name="connsiteX0" fmla="*/ 530183 w 550089"/>
                <a:gd name="connsiteY0" fmla="*/ 381952 h 381952"/>
                <a:gd name="connsiteX1" fmla="*/ 405413 w 550089"/>
                <a:gd name="connsiteY1" fmla="*/ 277089 h 381952"/>
                <a:gd name="connsiteX2" fmla="*/ 262159 w 550089"/>
                <a:gd name="connsiteY2" fmla="*/ 79625 h 381952"/>
                <a:gd name="connsiteX3" fmla="*/ 0 w 550089"/>
                <a:gd name="connsiteY3" fmla="*/ 30037 h 381952"/>
                <a:gd name="connsiteX4" fmla="*/ 176491 w 550089"/>
                <a:gd name="connsiteY4" fmla="*/ 0 h 381952"/>
                <a:gd name="connsiteX5" fmla="*/ 177202 w 550089"/>
                <a:gd name="connsiteY5" fmla="*/ 178 h 381952"/>
                <a:gd name="connsiteX6" fmla="*/ 424253 w 550089"/>
                <a:gd name="connsiteY6" fmla="*/ 26305 h 381952"/>
                <a:gd name="connsiteX7" fmla="*/ 550090 w 550089"/>
                <a:gd name="connsiteY7" fmla="*/ 376976 h 381952"/>
                <a:gd name="connsiteX8" fmla="*/ 541736 w 550089"/>
                <a:gd name="connsiteY8" fmla="*/ 379997 h 381952"/>
                <a:gd name="connsiteX9" fmla="*/ 417855 w 550089"/>
                <a:gd name="connsiteY9" fmla="*/ 34481 h 381952"/>
                <a:gd name="connsiteX10" fmla="*/ 176846 w 550089"/>
                <a:gd name="connsiteY10" fmla="*/ 9064 h 381952"/>
                <a:gd name="connsiteX11" fmla="*/ 50299 w 550089"/>
                <a:gd name="connsiteY11" fmla="*/ 30570 h 381952"/>
                <a:gd name="connsiteX12" fmla="*/ 267313 w 550089"/>
                <a:gd name="connsiteY12" fmla="*/ 71627 h 381952"/>
                <a:gd name="connsiteX13" fmla="*/ 268380 w 550089"/>
                <a:gd name="connsiteY13" fmla="*/ 73049 h 381952"/>
                <a:gd name="connsiteX14" fmla="*/ 411812 w 550089"/>
                <a:gd name="connsiteY14" fmla="*/ 271223 h 381952"/>
                <a:gd name="connsiteX15" fmla="*/ 535871 w 550089"/>
                <a:gd name="connsiteY15" fmla="*/ 375198 h 38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0089" h="381952">
                  <a:moveTo>
                    <a:pt x="530183" y="381952"/>
                  </a:moveTo>
                  <a:lnTo>
                    <a:pt x="405413" y="277089"/>
                  </a:lnTo>
                  <a:lnTo>
                    <a:pt x="262159" y="79625"/>
                  </a:lnTo>
                  <a:lnTo>
                    <a:pt x="0" y="30037"/>
                  </a:lnTo>
                  <a:lnTo>
                    <a:pt x="176491" y="0"/>
                  </a:lnTo>
                  <a:lnTo>
                    <a:pt x="177202" y="178"/>
                  </a:lnTo>
                  <a:lnTo>
                    <a:pt x="424253" y="26305"/>
                  </a:lnTo>
                  <a:lnTo>
                    <a:pt x="550090" y="376976"/>
                  </a:lnTo>
                  <a:lnTo>
                    <a:pt x="541736" y="379997"/>
                  </a:lnTo>
                  <a:lnTo>
                    <a:pt x="417855" y="34481"/>
                  </a:lnTo>
                  <a:lnTo>
                    <a:pt x="176846" y="9064"/>
                  </a:lnTo>
                  <a:lnTo>
                    <a:pt x="50299" y="30570"/>
                  </a:lnTo>
                  <a:lnTo>
                    <a:pt x="267313" y="71627"/>
                  </a:lnTo>
                  <a:lnTo>
                    <a:pt x="268380" y="73049"/>
                  </a:lnTo>
                  <a:lnTo>
                    <a:pt x="411812" y="271223"/>
                  </a:lnTo>
                  <a:lnTo>
                    <a:pt x="535871" y="375198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Polyline: figure 82">
              <a:extLst>
                <a:ext uri="{FF2B5EF4-FFF2-40B4-BE49-F238E27FC236}">
                  <a16:creationId xmlns:a16="http://schemas.microsoft.com/office/drawing/2014/main" id="{5E78DA49-5A90-4FCC-9BB5-CF136A521FB3}"/>
                </a:ext>
              </a:extLst>
            </p:cNvPr>
            <p:cNvSpPr/>
            <p:nvPr/>
          </p:nvSpPr>
          <p:spPr>
            <a:xfrm>
              <a:off x="3716026" y="1790041"/>
              <a:ext cx="171336" cy="43545"/>
            </a:xfrm>
            <a:custGeom>
              <a:avLst/>
              <a:gdLst>
                <a:gd name="connsiteX0" fmla="*/ 1777 w 171336"/>
                <a:gd name="connsiteY0" fmla="*/ 43545 h 43545"/>
                <a:gd name="connsiteX1" fmla="*/ 0 w 171336"/>
                <a:gd name="connsiteY1" fmla="*/ 34836 h 43545"/>
                <a:gd name="connsiteX2" fmla="*/ 169381 w 171336"/>
                <a:gd name="connsiteY2" fmla="*/ 0 h 43545"/>
                <a:gd name="connsiteX3" fmla="*/ 171337 w 171336"/>
                <a:gd name="connsiteY3" fmla="*/ 8709 h 4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36" h="43545">
                  <a:moveTo>
                    <a:pt x="1777" y="43545"/>
                  </a:moveTo>
                  <a:lnTo>
                    <a:pt x="0" y="34836"/>
                  </a:lnTo>
                  <a:lnTo>
                    <a:pt x="169381" y="0"/>
                  </a:lnTo>
                  <a:lnTo>
                    <a:pt x="171337" y="8709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Polyline: figure 83">
              <a:extLst>
                <a:ext uri="{FF2B5EF4-FFF2-40B4-BE49-F238E27FC236}">
                  <a16:creationId xmlns:a16="http://schemas.microsoft.com/office/drawing/2014/main" id="{6A5BE77E-5A48-448B-BEC9-4A464AF5A134}"/>
                </a:ext>
              </a:extLst>
            </p:cNvPr>
            <p:cNvSpPr/>
            <p:nvPr/>
          </p:nvSpPr>
          <p:spPr>
            <a:xfrm rot="-4414707">
              <a:off x="3434330" y="1995305"/>
              <a:ext cx="188752" cy="8886"/>
            </a:xfrm>
            <a:custGeom>
              <a:avLst/>
              <a:gdLst>
                <a:gd name="connsiteX0" fmla="*/ 0 w 188752"/>
                <a:gd name="connsiteY0" fmla="*/ 0 h 8886"/>
                <a:gd name="connsiteX1" fmla="*/ 188753 w 188752"/>
                <a:gd name="connsiteY1" fmla="*/ 0 h 8886"/>
                <a:gd name="connsiteX2" fmla="*/ 188753 w 188752"/>
                <a:gd name="connsiteY2" fmla="*/ 8887 h 8886"/>
                <a:gd name="connsiteX3" fmla="*/ 0 w 188752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752" h="8886">
                  <a:moveTo>
                    <a:pt x="0" y="0"/>
                  </a:moveTo>
                  <a:lnTo>
                    <a:pt x="188753" y="0"/>
                  </a:lnTo>
                  <a:lnTo>
                    <a:pt x="18875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Polyline: figure 84">
              <a:extLst>
                <a:ext uri="{FF2B5EF4-FFF2-40B4-BE49-F238E27FC236}">
                  <a16:creationId xmlns:a16="http://schemas.microsoft.com/office/drawing/2014/main" id="{B3C57D7C-A51E-43A4-901F-5F212F71E2B7}"/>
                </a:ext>
              </a:extLst>
            </p:cNvPr>
            <p:cNvSpPr/>
            <p:nvPr/>
          </p:nvSpPr>
          <p:spPr>
            <a:xfrm rot="-4562578">
              <a:off x="3521665" y="1883041"/>
              <a:ext cx="8886" cy="198534"/>
            </a:xfrm>
            <a:custGeom>
              <a:avLst/>
              <a:gdLst>
                <a:gd name="connsiteX0" fmla="*/ 0 w 8886"/>
                <a:gd name="connsiteY0" fmla="*/ 0 h 198534"/>
                <a:gd name="connsiteX1" fmla="*/ 8887 w 8886"/>
                <a:gd name="connsiteY1" fmla="*/ 0 h 198534"/>
                <a:gd name="connsiteX2" fmla="*/ 8887 w 8886"/>
                <a:gd name="connsiteY2" fmla="*/ 198535 h 198534"/>
                <a:gd name="connsiteX3" fmla="*/ 0 w 8886"/>
                <a:gd name="connsiteY3" fmla="*/ 198535 h 198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198534">
                  <a:moveTo>
                    <a:pt x="0" y="0"/>
                  </a:moveTo>
                  <a:lnTo>
                    <a:pt x="8887" y="0"/>
                  </a:lnTo>
                  <a:lnTo>
                    <a:pt x="8887" y="198535"/>
                  </a:lnTo>
                  <a:lnTo>
                    <a:pt x="0" y="198535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Polyline: figure 85">
              <a:extLst>
                <a:ext uri="{FF2B5EF4-FFF2-40B4-BE49-F238E27FC236}">
                  <a16:creationId xmlns:a16="http://schemas.microsoft.com/office/drawing/2014/main" id="{C2A798B1-CC79-4E19-A7E9-BDE42B8A66C6}"/>
                </a:ext>
              </a:extLst>
            </p:cNvPr>
            <p:cNvSpPr/>
            <p:nvPr/>
          </p:nvSpPr>
          <p:spPr>
            <a:xfrm rot="-2829839">
              <a:off x="3981780" y="1978392"/>
              <a:ext cx="8886" cy="102552"/>
            </a:xfrm>
            <a:custGeom>
              <a:avLst/>
              <a:gdLst>
                <a:gd name="connsiteX0" fmla="*/ 0 w 8886"/>
                <a:gd name="connsiteY0" fmla="*/ 0 h 102552"/>
                <a:gd name="connsiteX1" fmla="*/ 8887 w 8886"/>
                <a:gd name="connsiteY1" fmla="*/ 0 h 102552"/>
                <a:gd name="connsiteX2" fmla="*/ 8887 w 8886"/>
                <a:gd name="connsiteY2" fmla="*/ 102553 h 102552"/>
                <a:gd name="connsiteX3" fmla="*/ 0 w 8886"/>
                <a:gd name="connsiteY3" fmla="*/ 102553 h 10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102552">
                  <a:moveTo>
                    <a:pt x="0" y="0"/>
                  </a:moveTo>
                  <a:lnTo>
                    <a:pt x="8887" y="0"/>
                  </a:lnTo>
                  <a:lnTo>
                    <a:pt x="8887" y="102553"/>
                  </a:lnTo>
                  <a:lnTo>
                    <a:pt x="0" y="102553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Polyline: figure 86">
              <a:extLst>
                <a:ext uri="{FF2B5EF4-FFF2-40B4-BE49-F238E27FC236}">
                  <a16:creationId xmlns:a16="http://schemas.microsoft.com/office/drawing/2014/main" id="{CFEC0C08-0817-4C58-9DCA-6AC809E5C2EE}"/>
                </a:ext>
              </a:extLst>
            </p:cNvPr>
            <p:cNvSpPr/>
            <p:nvPr/>
          </p:nvSpPr>
          <p:spPr>
            <a:xfrm rot="-1050758">
              <a:off x="4020176" y="2037346"/>
              <a:ext cx="150355" cy="8886"/>
            </a:xfrm>
            <a:custGeom>
              <a:avLst/>
              <a:gdLst>
                <a:gd name="connsiteX0" fmla="*/ 0 w 150355"/>
                <a:gd name="connsiteY0" fmla="*/ 0 h 8886"/>
                <a:gd name="connsiteX1" fmla="*/ 150356 w 150355"/>
                <a:gd name="connsiteY1" fmla="*/ 0 h 8886"/>
                <a:gd name="connsiteX2" fmla="*/ 150356 w 150355"/>
                <a:gd name="connsiteY2" fmla="*/ 8886 h 8886"/>
                <a:gd name="connsiteX3" fmla="*/ 0 w 150355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55" h="8886">
                  <a:moveTo>
                    <a:pt x="0" y="0"/>
                  </a:moveTo>
                  <a:lnTo>
                    <a:pt x="150356" y="0"/>
                  </a:lnTo>
                  <a:lnTo>
                    <a:pt x="150356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7c4efd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olyline: figure 87">
              <a:extLst>
                <a:ext uri="{FF2B5EF4-FFF2-40B4-BE49-F238E27FC236}">
                  <a16:creationId xmlns:a16="http://schemas.microsoft.com/office/drawing/2014/main" id="{749105EB-0520-48C7-B3EE-0DB29C1ADA18}"/>
                </a:ext>
              </a:extLst>
            </p:cNvPr>
            <p:cNvSpPr/>
            <p:nvPr/>
          </p:nvSpPr>
          <p:spPr>
            <a:xfrm>
              <a:off x="4162851" y="2019141"/>
              <a:ext cx="8886" cy="243496"/>
            </a:xfrm>
            <a:custGeom>
              <a:avLst/>
              <a:gdLst>
                <a:gd name="connsiteX0" fmla="*/ 0 w 8886"/>
                <a:gd name="connsiteY0" fmla="*/ 0 h 243496"/>
                <a:gd name="connsiteX1" fmla="*/ 8887 w 8886"/>
                <a:gd name="connsiteY1" fmla="*/ 0 h 243496"/>
                <a:gd name="connsiteX2" fmla="*/ 8887 w 8886"/>
                <a:gd name="connsiteY2" fmla="*/ 243497 h 243496"/>
                <a:gd name="connsiteX3" fmla="*/ 0 w 8886"/>
                <a:gd name="connsiteY3" fmla="*/ 243497 h 24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43496">
                  <a:moveTo>
                    <a:pt x="0" y="0"/>
                  </a:moveTo>
                  <a:lnTo>
                    <a:pt x="8887" y="0"/>
                  </a:lnTo>
                  <a:lnTo>
                    <a:pt x="8887" y="243497"/>
                  </a:lnTo>
                  <a:lnTo>
                    <a:pt x="0" y="24349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olyline: figure 88">
              <a:extLst>
                <a:ext uri="{FF2B5EF4-FFF2-40B4-BE49-F238E27FC236}">
                  <a16:creationId xmlns:a16="http://schemas.microsoft.com/office/drawing/2014/main" id="{F202A739-3C01-4515-8FC3-F3864ED5B615}"/>
                </a:ext>
              </a:extLst>
            </p:cNvPr>
            <p:cNvSpPr/>
            <p:nvPr/>
          </p:nvSpPr>
          <p:spPr>
            <a:xfrm>
              <a:off x="4412391" y="1334151"/>
              <a:ext cx="913742" cy="1069964"/>
            </a:xfrm>
            <a:custGeom>
              <a:avLst/>
              <a:gdLst>
                <a:gd name="connsiteX0" fmla="*/ 226434 w 913742"/>
                <a:gd name="connsiteY0" fmla="*/ 1069964 h 1069964"/>
                <a:gd name="connsiteX1" fmla="*/ 190887 w 913742"/>
                <a:gd name="connsiteY1" fmla="*/ 744709 h 1069964"/>
                <a:gd name="connsiteX2" fmla="*/ 6398 w 913742"/>
                <a:gd name="connsiteY2" fmla="*/ 462288 h 1069964"/>
                <a:gd name="connsiteX3" fmla="*/ 0 w 913742"/>
                <a:gd name="connsiteY3" fmla="*/ 461578 h 1069964"/>
                <a:gd name="connsiteX4" fmla="*/ 889 w 913742"/>
                <a:gd name="connsiteY4" fmla="*/ 453757 h 1069964"/>
                <a:gd name="connsiteX5" fmla="*/ 711 w 913742"/>
                <a:gd name="connsiteY5" fmla="*/ 453402 h 1069964"/>
                <a:gd name="connsiteX6" fmla="*/ 889 w 913742"/>
                <a:gd name="connsiteY6" fmla="*/ 453224 h 1069964"/>
                <a:gd name="connsiteX7" fmla="*/ 44434 w 913742"/>
                <a:gd name="connsiteY7" fmla="*/ 71805 h 1069964"/>
                <a:gd name="connsiteX8" fmla="*/ 348893 w 913742"/>
                <a:gd name="connsiteY8" fmla="*/ 0 h 1069964"/>
                <a:gd name="connsiteX9" fmla="*/ 349782 w 913742"/>
                <a:gd name="connsiteY9" fmla="*/ 178 h 1069964"/>
                <a:gd name="connsiteX10" fmla="*/ 765860 w 913742"/>
                <a:gd name="connsiteY10" fmla="*/ 79092 h 1069964"/>
                <a:gd name="connsiteX11" fmla="*/ 766570 w 913742"/>
                <a:gd name="connsiteY11" fmla="*/ 81936 h 1069964"/>
                <a:gd name="connsiteX12" fmla="*/ 868946 w 913742"/>
                <a:gd name="connsiteY12" fmla="*/ 494103 h 1069964"/>
                <a:gd name="connsiteX13" fmla="*/ 893473 w 913742"/>
                <a:gd name="connsiteY13" fmla="*/ 722137 h 1069964"/>
                <a:gd name="connsiteX14" fmla="*/ 910358 w 913742"/>
                <a:gd name="connsiteY14" fmla="*/ 955503 h 1069964"/>
                <a:gd name="connsiteX15" fmla="*/ 906626 w 913742"/>
                <a:gd name="connsiteY15" fmla="*/ 956391 h 1069964"/>
                <a:gd name="connsiteX16" fmla="*/ 904671 w 913742"/>
                <a:gd name="connsiteY16" fmla="*/ 952304 h 1069964"/>
                <a:gd name="connsiteX17" fmla="*/ 706852 w 913742"/>
                <a:gd name="connsiteY17" fmla="*/ 805139 h 1069964"/>
                <a:gd name="connsiteX18" fmla="*/ 490726 w 913742"/>
                <a:gd name="connsiteY18" fmla="*/ 919600 h 1069964"/>
                <a:gd name="connsiteX19" fmla="*/ 226434 w 913742"/>
                <a:gd name="connsiteY19" fmla="*/ 1069964 h 1069964"/>
                <a:gd name="connsiteX20" fmla="*/ 9953 w 913742"/>
                <a:gd name="connsiteY20" fmla="*/ 451447 h 1069964"/>
                <a:gd name="connsiteX21" fmla="*/ 199596 w 913742"/>
                <a:gd name="connsiteY21" fmla="*/ 742754 h 1069964"/>
                <a:gd name="connsiteX22" fmla="*/ 233899 w 913742"/>
                <a:gd name="connsiteY22" fmla="*/ 1055568 h 1069964"/>
                <a:gd name="connsiteX23" fmla="*/ 486816 w 913742"/>
                <a:gd name="connsiteY23" fmla="*/ 911602 h 1069964"/>
                <a:gd name="connsiteX24" fmla="*/ 707740 w 913742"/>
                <a:gd name="connsiteY24" fmla="*/ 794653 h 1069964"/>
                <a:gd name="connsiteX25" fmla="*/ 709873 w 913742"/>
                <a:gd name="connsiteY25" fmla="*/ 796075 h 1069964"/>
                <a:gd name="connsiteX26" fmla="*/ 905382 w 913742"/>
                <a:gd name="connsiteY26" fmla="*/ 939151 h 1069964"/>
                <a:gd name="connsiteX27" fmla="*/ 860414 w 913742"/>
                <a:gd name="connsiteY27" fmla="*/ 495525 h 1069964"/>
                <a:gd name="connsiteX28" fmla="*/ 758750 w 913742"/>
                <a:gd name="connsiteY28" fmla="*/ 86735 h 1069964"/>
                <a:gd name="connsiteX29" fmla="*/ 349249 w 913742"/>
                <a:gd name="connsiteY29" fmla="*/ 9064 h 1069964"/>
                <a:gd name="connsiteX30" fmla="*/ 52609 w 913742"/>
                <a:gd name="connsiteY30" fmla="*/ 78914 h 1069964"/>
                <a:gd name="connsiteX31" fmla="*/ 9953 w 913742"/>
                <a:gd name="connsiteY31" fmla="*/ 451447 h 106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3742" h="1069964">
                  <a:moveTo>
                    <a:pt x="226434" y="1069964"/>
                  </a:moveTo>
                  <a:lnTo>
                    <a:pt x="190887" y="744709"/>
                  </a:lnTo>
                  <a:lnTo>
                    <a:pt x="6398" y="462288"/>
                  </a:lnTo>
                  <a:lnTo>
                    <a:pt x="0" y="461578"/>
                  </a:lnTo>
                  <a:lnTo>
                    <a:pt x="889" y="453757"/>
                  </a:lnTo>
                  <a:lnTo>
                    <a:pt x="711" y="453402"/>
                  </a:lnTo>
                  <a:lnTo>
                    <a:pt x="889" y="453224"/>
                  </a:lnTo>
                  <a:lnTo>
                    <a:pt x="44434" y="71805"/>
                  </a:lnTo>
                  <a:lnTo>
                    <a:pt x="348893" y="0"/>
                  </a:lnTo>
                  <a:lnTo>
                    <a:pt x="349782" y="178"/>
                  </a:lnTo>
                  <a:lnTo>
                    <a:pt x="765860" y="79092"/>
                  </a:lnTo>
                  <a:lnTo>
                    <a:pt x="766570" y="81936"/>
                  </a:lnTo>
                  <a:lnTo>
                    <a:pt x="868946" y="494103"/>
                  </a:lnTo>
                  <a:cubicBezTo>
                    <a:pt x="869124" y="494636"/>
                    <a:pt x="881743" y="608387"/>
                    <a:pt x="893473" y="722137"/>
                  </a:cubicBezTo>
                  <a:cubicBezTo>
                    <a:pt x="917645" y="953548"/>
                    <a:pt x="915690" y="954081"/>
                    <a:pt x="910358" y="955503"/>
                  </a:cubicBezTo>
                  <a:lnTo>
                    <a:pt x="906626" y="956391"/>
                  </a:lnTo>
                  <a:lnTo>
                    <a:pt x="904671" y="952304"/>
                  </a:lnTo>
                  <a:cubicBezTo>
                    <a:pt x="898805" y="938440"/>
                    <a:pt x="781145" y="855438"/>
                    <a:pt x="706852" y="805139"/>
                  </a:cubicBezTo>
                  <a:lnTo>
                    <a:pt x="490726" y="919600"/>
                  </a:lnTo>
                  <a:lnTo>
                    <a:pt x="226434" y="1069964"/>
                  </a:lnTo>
                  <a:close/>
                  <a:moveTo>
                    <a:pt x="9953" y="451447"/>
                  </a:moveTo>
                  <a:lnTo>
                    <a:pt x="199596" y="742754"/>
                  </a:lnTo>
                  <a:lnTo>
                    <a:pt x="233899" y="1055568"/>
                  </a:lnTo>
                  <a:lnTo>
                    <a:pt x="486816" y="911602"/>
                  </a:lnTo>
                  <a:lnTo>
                    <a:pt x="707740" y="794653"/>
                  </a:lnTo>
                  <a:lnTo>
                    <a:pt x="709873" y="796075"/>
                  </a:lnTo>
                  <a:cubicBezTo>
                    <a:pt x="727647" y="808161"/>
                    <a:pt x="869657" y="904315"/>
                    <a:pt x="905382" y="939151"/>
                  </a:cubicBezTo>
                  <a:cubicBezTo>
                    <a:pt x="902715" y="886364"/>
                    <a:pt x="878010" y="654064"/>
                    <a:pt x="860414" y="495525"/>
                  </a:cubicBezTo>
                  <a:lnTo>
                    <a:pt x="758750" y="86735"/>
                  </a:lnTo>
                  <a:lnTo>
                    <a:pt x="349249" y="9064"/>
                  </a:lnTo>
                  <a:lnTo>
                    <a:pt x="52609" y="78914"/>
                  </a:lnTo>
                  <a:lnTo>
                    <a:pt x="9953" y="45144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olyline: figure 89">
              <a:extLst>
                <a:ext uri="{FF2B5EF4-FFF2-40B4-BE49-F238E27FC236}">
                  <a16:creationId xmlns:a16="http://schemas.microsoft.com/office/drawing/2014/main" id="{22F85ED0-D9F0-4DE8-8901-15CE415D7783}"/>
                </a:ext>
              </a:extLst>
            </p:cNvPr>
            <p:cNvSpPr/>
            <p:nvPr/>
          </p:nvSpPr>
          <p:spPr>
            <a:xfrm>
              <a:off x="4457536" y="1406667"/>
              <a:ext cx="218613" cy="242074"/>
            </a:xfrm>
            <a:custGeom>
              <a:avLst/>
              <a:gdLst>
                <a:gd name="connsiteX0" fmla="*/ 212038 w 218613"/>
                <a:gd name="connsiteY0" fmla="*/ 242075 h 242074"/>
                <a:gd name="connsiteX1" fmla="*/ 0 w 218613"/>
                <a:gd name="connsiteY1" fmla="*/ 5865 h 242074"/>
                <a:gd name="connsiteX2" fmla="*/ 6576 w 218613"/>
                <a:gd name="connsiteY2" fmla="*/ 0 h 242074"/>
                <a:gd name="connsiteX3" fmla="*/ 218614 w 218613"/>
                <a:gd name="connsiteY3" fmla="*/ 236210 h 24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613" h="242074">
                  <a:moveTo>
                    <a:pt x="212038" y="242075"/>
                  </a:moveTo>
                  <a:lnTo>
                    <a:pt x="0" y="5865"/>
                  </a:lnTo>
                  <a:lnTo>
                    <a:pt x="6576" y="0"/>
                  </a:lnTo>
                  <a:lnTo>
                    <a:pt x="218614" y="236210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olyline: figure 90">
              <a:extLst>
                <a:ext uri="{FF2B5EF4-FFF2-40B4-BE49-F238E27FC236}">
                  <a16:creationId xmlns:a16="http://schemas.microsoft.com/office/drawing/2014/main" id="{B15A4300-ED16-4930-B052-CDDA30E21698}"/>
                </a:ext>
              </a:extLst>
            </p:cNvPr>
            <p:cNvSpPr/>
            <p:nvPr/>
          </p:nvSpPr>
          <p:spPr>
            <a:xfrm rot="-889618">
              <a:off x="4712755" y="1639976"/>
              <a:ext cx="8886" cy="346226"/>
            </a:xfrm>
            <a:custGeom>
              <a:avLst/>
              <a:gdLst>
                <a:gd name="connsiteX0" fmla="*/ 0 w 8886"/>
                <a:gd name="connsiteY0" fmla="*/ 0 h 346226"/>
                <a:gd name="connsiteX1" fmla="*/ 8887 w 8886"/>
                <a:gd name="connsiteY1" fmla="*/ 0 h 346226"/>
                <a:gd name="connsiteX2" fmla="*/ 8887 w 8886"/>
                <a:gd name="connsiteY2" fmla="*/ 346227 h 346226"/>
                <a:gd name="connsiteX3" fmla="*/ 0 w 8886"/>
                <a:gd name="connsiteY3" fmla="*/ 346227 h 3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46226">
                  <a:moveTo>
                    <a:pt x="0" y="0"/>
                  </a:moveTo>
                  <a:lnTo>
                    <a:pt x="8887" y="0"/>
                  </a:lnTo>
                  <a:lnTo>
                    <a:pt x="8887" y="346227"/>
                  </a:lnTo>
                  <a:lnTo>
                    <a:pt x="0" y="34622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Polyline: figure 91">
              <a:extLst>
                <a:ext uri="{FF2B5EF4-FFF2-40B4-BE49-F238E27FC236}">
                  <a16:creationId xmlns:a16="http://schemas.microsoft.com/office/drawing/2014/main" id="{1AB95299-26EF-496F-9E97-89B76320F1BF}"/>
                </a:ext>
              </a:extLst>
            </p:cNvPr>
            <p:cNvSpPr/>
            <p:nvPr/>
          </p:nvSpPr>
          <p:spPr>
            <a:xfrm rot="-1710153">
              <a:off x="4871650" y="1312869"/>
              <a:ext cx="8886" cy="426743"/>
            </a:xfrm>
            <a:custGeom>
              <a:avLst/>
              <a:gdLst>
                <a:gd name="connsiteX0" fmla="*/ 0 w 8886"/>
                <a:gd name="connsiteY0" fmla="*/ 0 h 426743"/>
                <a:gd name="connsiteX1" fmla="*/ 8887 w 8886"/>
                <a:gd name="connsiteY1" fmla="*/ 0 h 426743"/>
                <a:gd name="connsiteX2" fmla="*/ 8887 w 8886"/>
                <a:gd name="connsiteY2" fmla="*/ 426743 h 426743"/>
                <a:gd name="connsiteX3" fmla="*/ 0 w 8886"/>
                <a:gd name="connsiteY3" fmla="*/ 426743 h 42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26743">
                  <a:moveTo>
                    <a:pt x="0" y="0"/>
                  </a:moveTo>
                  <a:lnTo>
                    <a:pt x="8887" y="0"/>
                  </a:lnTo>
                  <a:lnTo>
                    <a:pt x="8887" y="426743"/>
                  </a:lnTo>
                  <a:lnTo>
                    <a:pt x="0" y="426743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Polyline: figure 92">
              <a:extLst>
                <a:ext uri="{FF2B5EF4-FFF2-40B4-BE49-F238E27FC236}">
                  <a16:creationId xmlns:a16="http://schemas.microsoft.com/office/drawing/2014/main" id="{CA8B7AC0-D762-4AD3-B41D-8B343F750D4F}"/>
                </a:ext>
              </a:extLst>
            </p:cNvPr>
            <p:cNvSpPr/>
            <p:nvPr/>
          </p:nvSpPr>
          <p:spPr>
            <a:xfrm>
              <a:off x="4684681" y="1641455"/>
              <a:ext cx="281354" cy="76781"/>
            </a:xfrm>
            <a:custGeom>
              <a:avLst/>
              <a:gdLst>
                <a:gd name="connsiteX0" fmla="*/ 279222 w 281354"/>
                <a:gd name="connsiteY0" fmla="*/ 76781 h 76781"/>
                <a:gd name="connsiteX1" fmla="*/ 0 w 281354"/>
                <a:gd name="connsiteY1" fmla="*/ 8709 h 76781"/>
                <a:gd name="connsiteX2" fmla="*/ 2133 w 281354"/>
                <a:gd name="connsiteY2" fmla="*/ 0 h 76781"/>
                <a:gd name="connsiteX3" fmla="*/ 281354 w 281354"/>
                <a:gd name="connsiteY3" fmla="*/ 68072 h 7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354" h="76781">
                  <a:moveTo>
                    <a:pt x="279222" y="76781"/>
                  </a:moveTo>
                  <a:lnTo>
                    <a:pt x="0" y="8709"/>
                  </a:lnTo>
                  <a:lnTo>
                    <a:pt x="2133" y="0"/>
                  </a:lnTo>
                  <a:lnTo>
                    <a:pt x="281354" y="68072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Polyline: figure 93">
              <a:extLst>
                <a:ext uri="{FF2B5EF4-FFF2-40B4-BE49-F238E27FC236}">
                  <a16:creationId xmlns:a16="http://schemas.microsoft.com/office/drawing/2014/main" id="{EEDF2F0A-48E7-442A-B127-55AF6B5BBBE5}"/>
                </a:ext>
              </a:extLst>
            </p:cNvPr>
            <p:cNvSpPr/>
            <p:nvPr/>
          </p:nvSpPr>
          <p:spPr>
            <a:xfrm rot="-4300208">
              <a:off x="4562041" y="1487860"/>
              <a:ext cx="323312" cy="8887"/>
            </a:xfrm>
            <a:custGeom>
              <a:avLst/>
              <a:gdLst>
                <a:gd name="connsiteX0" fmla="*/ 0 w 323312"/>
                <a:gd name="connsiteY0" fmla="*/ 0 h 8887"/>
                <a:gd name="connsiteX1" fmla="*/ 323313 w 323312"/>
                <a:gd name="connsiteY1" fmla="*/ 0 h 8887"/>
                <a:gd name="connsiteX2" fmla="*/ 323313 w 323312"/>
                <a:gd name="connsiteY2" fmla="*/ 8887 h 8887"/>
                <a:gd name="connsiteX3" fmla="*/ 0 w 323312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312" h="8887">
                  <a:moveTo>
                    <a:pt x="0" y="0"/>
                  </a:moveTo>
                  <a:lnTo>
                    <a:pt x="323313" y="0"/>
                  </a:lnTo>
                  <a:lnTo>
                    <a:pt x="32331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Polyline: figure 94">
              <a:extLst>
                <a:ext uri="{FF2B5EF4-FFF2-40B4-BE49-F238E27FC236}">
                  <a16:creationId xmlns:a16="http://schemas.microsoft.com/office/drawing/2014/main" id="{BE521179-9B40-4CAE-9088-7DF02C19868E}"/>
                </a:ext>
              </a:extLst>
            </p:cNvPr>
            <p:cNvSpPr/>
            <p:nvPr/>
          </p:nvSpPr>
          <p:spPr>
            <a:xfrm>
              <a:off x="4414524" y="1641988"/>
              <a:ext cx="260381" cy="146986"/>
            </a:xfrm>
            <a:custGeom>
              <a:avLst/>
              <a:gdLst>
                <a:gd name="connsiteX0" fmla="*/ 4266 w 260381"/>
                <a:gd name="connsiteY0" fmla="*/ 146987 h 146986"/>
                <a:gd name="connsiteX1" fmla="*/ 0 w 260381"/>
                <a:gd name="connsiteY1" fmla="*/ 139166 h 146986"/>
                <a:gd name="connsiteX2" fmla="*/ 256294 w 260381"/>
                <a:gd name="connsiteY2" fmla="*/ 0 h 146986"/>
                <a:gd name="connsiteX3" fmla="*/ 260382 w 260381"/>
                <a:gd name="connsiteY3" fmla="*/ 7820 h 14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381" h="146986">
                  <a:moveTo>
                    <a:pt x="4266" y="146987"/>
                  </a:moveTo>
                  <a:lnTo>
                    <a:pt x="0" y="139166"/>
                  </a:lnTo>
                  <a:lnTo>
                    <a:pt x="256294" y="0"/>
                  </a:lnTo>
                  <a:lnTo>
                    <a:pt x="260382" y="7820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olyline: figure 95">
              <a:extLst>
                <a:ext uri="{FF2B5EF4-FFF2-40B4-BE49-F238E27FC236}">
                  <a16:creationId xmlns:a16="http://schemas.microsoft.com/office/drawing/2014/main" id="{DC3BBD72-D330-4E85-8093-1E0B1F83904B}"/>
                </a:ext>
              </a:extLst>
            </p:cNvPr>
            <p:cNvSpPr/>
            <p:nvPr/>
          </p:nvSpPr>
          <p:spPr>
            <a:xfrm rot="-1846270">
              <a:off x="4594851" y="2021843"/>
              <a:ext cx="179153" cy="8886"/>
            </a:xfrm>
            <a:custGeom>
              <a:avLst/>
              <a:gdLst>
                <a:gd name="connsiteX0" fmla="*/ 0 w 179153"/>
                <a:gd name="connsiteY0" fmla="*/ 0 h 8886"/>
                <a:gd name="connsiteX1" fmla="*/ 179153 w 179153"/>
                <a:gd name="connsiteY1" fmla="*/ 0 h 8886"/>
                <a:gd name="connsiteX2" fmla="*/ 179153 w 179153"/>
                <a:gd name="connsiteY2" fmla="*/ 8887 h 8886"/>
                <a:gd name="connsiteX3" fmla="*/ 0 w 179153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153" h="8886">
                  <a:moveTo>
                    <a:pt x="0" y="0"/>
                  </a:moveTo>
                  <a:lnTo>
                    <a:pt x="179153" y="0"/>
                  </a:lnTo>
                  <a:lnTo>
                    <a:pt x="17915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Polyline: figure 96">
              <a:extLst>
                <a:ext uri="{FF2B5EF4-FFF2-40B4-BE49-F238E27FC236}">
                  <a16:creationId xmlns:a16="http://schemas.microsoft.com/office/drawing/2014/main" id="{263780E6-4ED3-4B0C-BB38-96B77A25C0AC}"/>
                </a:ext>
              </a:extLst>
            </p:cNvPr>
            <p:cNvSpPr/>
            <p:nvPr/>
          </p:nvSpPr>
          <p:spPr>
            <a:xfrm rot="-1623114">
              <a:off x="4822778" y="1964476"/>
              <a:ext cx="8886" cy="289354"/>
            </a:xfrm>
            <a:custGeom>
              <a:avLst/>
              <a:gdLst>
                <a:gd name="connsiteX0" fmla="*/ 0 w 8886"/>
                <a:gd name="connsiteY0" fmla="*/ 0 h 289354"/>
                <a:gd name="connsiteX1" fmla="*/ 8887 w 8886"/>
                <a:gd name="connsiteY1" fmla="*/ 0 h 289354"/>
                <a:gd name="connsiteX2" fmla="*/ 8887 w 8886"/>
                <a:gd name="connsiteY2" fmla="*/ 289354 h 289354"/>
                <a:gd name="connsiteX3" fmla="*/ 0 w 8886"/>
                <a:gd name="connsiteY3" fmla="*/ 289354 h 28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89354">
                  <a:moveTo>
                    <a:pt x="0" y="0"/>
                  </a:moveTo>
                  <a:lnTo>
                    <a:pt x="8887" y="0"/>
                  </a:lnTo>
                  <a:lnTo>
                    <a:pt x="8887" y="289354"/>
                  </a:lnTo>
                  <a:lnTo>
                    <a:pt x="0" y="289354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olyline: figure 97">
              <a:extLst>
                <a:ext uri="{FF2B5EF4-FFF2-40B4-BE49-F238E27FC236}">
                  <a16:creationId xmlns:a16="http://schemas.microsoft.com/office/drawing/2014/main" id="{F86B6F83-D587-4195-BDA6-260A792D8981}"/>
                </a:ext>
              </a:extLst>
            </p:cNvPr>
            <p:cNvSpPr/>
            <p:nvPr/>
          </p:nvSpPr>
          <p:spPr>
            <a:xfrm rot="-4434068">
              <a:off x="4486599" y="2182626"/>
              <a:ext cx="430303" cy="8886"/>
            </a:xfrm>
            <a:custGeom>
              <a:avLst/>
              <a:gdLst>
                <a:gd name="connsiteX0" fmla="*/ 0 w 430303"/>
                <a:gd name="connsiteY0" fmla="*/ 0 h 8886"/>
                <a:gd name="connsiteX1" fmla="*/ 430303 w 430303"/>
                <a:gd name="connsiteY1" fmla="*/ 0 h 8886"/>
                <a:gd name="connsiteX2" fmla="*/ 430303 w 430303"/>
                <a:gd name="connsiteY2" fmla="*/ 8887 h 8886"/>
                <a:gd name="connsiteX3" fmla="*/ 0 w 430303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303" h="8886">
                  <a:moveTo>
                    <a:pt x="0" y="0"/>
                  </a:moveTo>
                  <a:lnTo>
                    <a:pt x="430303" y="0"/>
                  </a:lnTo>
                  <a:lnTo>
                    <a:pt x="43030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Polyline: figure 98">
              <a:extLst>
                <a:ext uri="{FF2B5EF4-FFF2-40B4-BE49-F238E27FC236}">
                  <a16:creationId xmlns:a16="http://schemas.microsoft.com/office/drawing/2014/main" id="{287D0748-166D-4BD7-943E-196E6A605A6F}"/>
                </a:ext>
              </a:extLst>
            </p:cNvPr>
            <p:cNvSpPr/>
            <p:nvPr/>
          </p:nvSpPr>
          <p:spPr>
            <a:xfrm rot="-3628141">
              <a:off x="4584531" y="1684570"/>
              <a:ext cx="8886" cy="396175"/>
            </a:xfrm>
            <a:custGeom>
              <a:avLst/>
              <a:gdLst>
                <a:gd name="connsiteX0" fmla="*/ 0 w 8886"/>
                <a:gd name="connsiteY0" fmla="*/ 0 h 396175"/>
                <a:gd name="connsiteX1" fmla="*/ 8887 w 8886"/>
                <a:gd name="connsiteY1" fmla="*/ 0 h 396175"/>
                <a:gd name="connsiteX2" fmla="*/ 8887 w 8886"/>
                <a:gd name="connsiteY2" fmla="*/ 396176 h 396175"/>
                <a:gd name="connsiteX3" fmla="*/ 0 w 8886"/>
                <a:gd name="connsiteY3" fmla="*/ 396176 h 396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96175">
                  <a:moveTo>
                    <a:pt x="0" y="0"/>
                  </a:moveTo>
                  <a:lnTo>
                    <a:pt x="8887" y="0"/>
                  </a:lnTo>
                  <a:lnTo>
                    <a:pt x="8887" y="396176"/>
                  </a:lnTo>
                  <a:lnTo>
                    <a:pt x="0" y="396176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Polyline: figure 99">
              <a:extLst>
                <a:ext uri="{FF2B5EF4-FFF2-40B4-BE49-F238E27FC236}">
                  <a16:creationId xmlns:a16="http://schemas.microsoft.com/office/drawing/2014/main" id="{E2DEDA25-1E96-468F-8ADA-C08789F45D28}"/>
                </a:ext>
              </a:extLst>
            </p:cNvPr>
            <p:cNvSpPr/>
            <p:nvPr/>
          </p:nvSpPr>
          <p:spPr>
            <a:xfrm rot="-3013294">
              <a:off x="4698024" y="1835390"/>
              <a:ext cx="351903" cy="8886"/>
            </a:xfrm>
            <a:custGeom>
              <a:avLst/>
              <a:gdLst>
                <a:gd name="connsiteX0" fmla="*/ 0 w 351903"/>
                <a:gd name="connsiteY0" fmla="*/ 0 h 8886"/>
                <a:gd name="connsiteX1" fmla="*/ 351904 w 351903"/>
                <a:gd name="connsiteY1" fmla="*/ 0 h 8886"/>
                <a:gd name="connsiteX2" fmla="*/ 351904 w 351903"/>
                <a:gd name="connsiteY2" fmla="*/ 8887 h 8886"/>
                <a:gd name="connsiteX3" fmla="*/ 0 w 351903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903" h="8886">
                  <a:moveTo>
                    <a:pt x="0" y="0"/>
                  </a:moveTo>
                  <a:lnTo>
                    <a:pt x="351904" y="0"/>
                  </a:lnTo>
                  <a:lnTo>
                    <a:pt x="351904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Polyline: figure 100">
              <a:extLst>
                <a:ext uri="{FF2B5EF4-FFF2-40B4-BE49-F238E27FC236}">
                  <a16:creationId xmlns:a16="http://schemas.microsoft.com/office/drawing/2014/main" id="{563264AE-D9E8-40EC-A02B-32D95E71EE3C}"/>
                </a:ext>
              </a:extLst>
            </p:cNvPr>
            <p:cNvSpPr/>
            <p:nvPr/>
          </p:nvSpPr>
          <p:spPr>
            <a:xfrm rot="-1122295">
              <a:off x="5044496" y="1703878"/>
              <a:ext cx="8886" cy="441856"/>
            </a:xfrm>
            <a:custGeom>
              <a:avLst/>
              <a:gdLst>
                <a:gd name="connsiteX0" fmla="*/ 0 w 8886"/>
                <a:gd name="connsiteY0" fmla="*/ 0 h 441856"/>
                <a:gd name="connsiteX1" fmla="*/ 8887 w 8886"/>
                <a:gd name="connsiteY1" fmla="*/ 0 h 441856"/>
                <a:gd name="connsiteX2" fmla="*/ 8887 w 8886"/>
                <a:gd name="connsiteY2" fmla="*/ 441857 h 441856"/>
                <a:gd name="connsiteX3" fmla="*/ 0 w 8886"/>
                <a:gd name="connsiteY3" fmla="*/ 441857 h 44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41856">
                  <a:moveTo>
                    <a:pt x="0" y="0"/>
                  </a:moveTo>
                  <a:lnTo>
                    <a:pt x="8887" y="0"/>
                  </a:lnTo>
                  <a:lnTo>
                    <a:pt x="8887" y="441857"/>
                  </a:lnTo>
                  <a:lnTo>
                    <a:pt x="0" y="44185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olyline: figure 101">
              <a:extLst>
                <a:ext uri="{FF2B5EF4-FFF2-40B4-BE49-F238E27FC236}">
                  <a16:creationId xmlns:a16="http://schemas.microsoft.com/office/drawing/2014/main" id="{9F38C060-6E69-4AEB-A77A-971395B1D0C9}"/>
                </a:ext>
              </a:extLst>
            </p:cNvPr>
            <p:cNvSpPr/>
            <p:nvPr/>
          </p:nvSpPr>
          <p:spPr>
            <a:xfrm rot="-4008085">
              <a:off x="4936133" y="1862422"/>
              <a:ext cx="8886" cy="389753"/>
            </a:xfrm>
            <a:custGeom>
              <a:avLst/>
              <a:gdLst>
                <a:gd name="connsiteX0" fmla="*/ 0 w 8886"/>
                <a:gd name="connsiteY0" fmla="*/ 0 h 389753"/>
                <a:gd name="connsiteX1" fmla="*/ 8886 w 8886"/>
                <a:gd name="connsiteY1" fmla="*/ 0 h 389753"/>
                <a:gd name="connsiteX2" fmla="*/ 8886 w 8886"/>
                <a:gd name="connsiteY2" fmla="*/ 389754 h 389753"/>
                <a:gd name="connsiteX3" fmla="*/ 0 w 8886"/>
                <a:gd name="connsiteY3" fmla="*/ 389754 h 389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89753">
                  <a:moveTo>
                    <a:pt x="0" y="0"/>
                  </a:moveTo>
                  <a:lnTo>
                    <a:pt x="8886" y="0"/>
                  </a:lnTo>
                  <a:lnTo>
                    <a:pt x="8886" y="389754"/>
                  </a:lnTo>
                  <a:lnTo>
                    <a:pt x="0" y="389754"/>
                  </a:lnTo>
                  <a:close/>
                </a:path>
              </a:pathLst>
            </a:custGeom>
            <a:solidFill>
              <a:srgbClr val="7c4efd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Polyline: figure 102">
              <a:extLst>
                <a:ext uri="{FF2B5EF4-FFF2-40B4-BE49-F238E27FC236}">
                  <a16:creationId xmlns:a16="http://schemas.microsoft.com/office/drawing/2014/main" id="{63B0042C-CE5D-48E7-97AE-B05EF0552A7A}"/>
                </a:ext>
              </a:extLst>
            </p:cNvPr>
            <p:cNvSpPr/>
            <p:nvPr/>
          </p:nvSpPr>
          <p:spPr>
            <a:xfrm rot="-3757976">
              <a:off x="5027033" y="1977112"/>
              <a:ext cx="342858" cy="8886"/>
            </a:xfrm>
            <a:custGeom>
              <a:avLst/>
              <a:gdLst>
                <a:gd name="connsiteX0" fmla="*/ 0 w 342858"/>
                <a:gd name="connsiteY0" fmla="*/ 0 h 8886"/>
                <a:gd name="connsiteX1" fmla="*/ 342858 w 342858"/>
                <a:gd name="connsiteY1" fmla="*/ 0 h 8886"/>
                <a:gd name="connsiteX2" fmla="*/ 342858 w 342858"/>
                <a:gd name="connsiteY2" fmla="*/ 8887 h 8886"/>
                <a:gd name="connsiteX3" fmla="*/ 0 w 34285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858" h="8886">
                  <a:moveTo>
                    <a:pt x="0" y="0"/>
                  </a:moveTo>
                  <a:lnTo>
                    <a:pt x="342858" y="0"/>
                  </a:lnTo>
                  <a:lnTo>
                    <a:pt x="342858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B6BD1162-0AFE-42FC-8741-51FF5DA4EE20}"/>
                </a:ext>
              </a:extLst>
            </p:cNvPr>
            <p:cNvSpPr/>
            <p:nvPr/>
          </p:nvSpPr>
          <p:spPr>
            <a:xfrm rot="-3330161">
              <a:off x="4903251" y="1565224"/>
              <a:ext cx="349624" cy="8887"/>
            </a:xfrm>
            <a:custGeom>
              <a:avLst/>
              <a:gdLst>
                <a:gd name="connsiteX0" fmla="*/ 0 w 349624"/>
                <a:gd name="connsiteY0" fmla="*/ 0 h 8887"/>
                <a:gd name="connsiteX1" fmla="*/ 349625 w 349624"/>
                <a:gd name="connsiteY1" fmla="*/ 0 h 8887"/>
                <a:gd name="connsiteX2" fmla="*/ 349625 w 349624"/>
                <a:gd name="connsiteY2" fmla="*/ 8887 h 8887"/>
                <a:gd name="connsiteX3" fmla="*/ 0 w 349624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624" h="8887">
                  <a:moveTo>
                    <a:pt x="0" y="0"/>
                  </a:moveTo>
                  <a:lnTo>
                    <a:pt x="349625" y="0"/>
                  </a:lnTo>
                  <a:lnTo>
                    <a:pt x="349625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05A95D87-FBE9-4D0D-9430-EA4D7C925313}"/>
                </a:ext>
              </a:extLst>
            </p:cNvPr>
            <p:cNvSpPr/>
            <p:nvPr/>
          </p:nvSpPr>
          <p:spPr>
            <a:xfrm rot="-4019459">
              <a:off x="5121398" y="1616592"/>
              <a:ext cx="8887" cy="318876"/>
            </a:xfrm>
            <a:custGeom>
              <a:avLst/>
              <a:gdLst>
                <a:gd name="connsiteX0" fmla="*/ 0 w 8887"/>
                <a:gd name="connsiteY0" fmla="*/ 0 h 318876"/>
                <a:gd name="connsiteX1" fmla="*/ 8887 w 8887"/>
                <a:gd name="connsiteY1" fmla="*/ 0 h 318876"/>
                <a:gd name="connsiteX2" fmla="*/ 8887 w 8887"/>
                <a:gd name="connsiteY2" fmla="*/ 318876 h 318876"/>
                <a:gd name="connsiteX3" fmla="*/ 0 w 8887"/>
                <a:gd name="connsiteY3" fmla="*/ 318876 h 31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7" h="318876">
                  <a:moveTo>
                    <a:pt x="0" y="0"/>
                  </a:moveTo>
                  <a:lnTo>
                    <a:pt x="8887" y="0"/>
                  </a:lnTo>
                  <a:lnTo>
                    <a:pt x="8887" y="318876"/>
                  </a:lnTo>
                  <a:lnTo>
                    <a:pt x="0" y="318876"/>
                  </a:lnTo>
                  <a:close/>
                </a:path>
              </a:pathLst>
            </a:custGeom>
            <a:solidFill>
              <a:srgbClr val="7c4efd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Polyline: figure 105">
              <a:extLst>
                <a:ext uri="{FF2B5EF4-FFF2-40B4-BE49-F238E27FC236}">
                  <a16:creationId xmlns:a16="http://schemas.microsoft.com/office/drawing/2014/main" id="{A3A4D6C8-63D2-4447-B3AE-80E4FC4227C5}"/>
                </a:ext>
              </a:extLst>
            </p:cNvPr>
            <p:cNvSpPr/>
            <p:nvPr/>
          </p:nvSpPr>
          <p:spPr>
            <a:xfrm>
              <a:off x="5379269" y="3279104"/>
              <a:ext cx="1444984" cy="1947974"/>
            </a:xfrm>
            <a:custGeom>
              <a:avLst/>
              <a:gdLst>
                <a:gd name="connsiteX0" fmla="*/ 742932 w 1444984"/>
                <a:gd name="connsiteY0" fmla="*/ 1947974 h 1947974"/>
                <a:gd name="connsiteX1" fmla="*/ 738311 w 1444984"/>
                <a:gd name="connsiteY1" fmla="*/ 1940510 h 1947974"/>
                <a:gd name="connsiteX2" fmla="*/ 1020554 w 1444984"/>
                <a:gd name="connsiteY2" fmla="*/ 1762952 h 1947974"/>
                <a:gd name="connsiteX3" fmla="*/ 1125951 w 1444984"/>
                <a:gd name="connsiteY3" fmla="*/ 1487641 h 1947974"/>
                <a:gd name="connsiteX4" fmla="*/ 1202199 w 1444984"/>
                <a:gd name="connsiteY4" fmla="*/ 1389176 h 1947974"/>
                <a:gd name="connsiteX5" fmla="*/ 1175539 w 1444984"/>
                <a:gd name="connsiteY5" fmla="*/ 1185314 h 1947974"/>
                <a:gd name="connsiteX6" fmla="*/ 1258363 w 1444984"/>
                <a:gd name="connsiteY6" fmla="*/ 1020554 h 1947974"/>
                <a:gd name="connsiteX7" fmla="*/ 1343854 w 1444984"/>
                <a:gd name="connsiteY7" fmla="*/ 960835 h 1947974"/>
                <a:gd name="connsiteX8" fmla="*/ 1431122 w 1444984"/>
                <a:gd name="connsiteY8" fmla="*/ 700276 h 1947974"/>
                <a:gd name="connsiteX9" fmla="*/ 1319504 w 1444984"/>
                <a:gd name="connsiteY9" fmla="*/ 733334 h 1947974"/>
                <a:gd name="connsiteX10" fmla="*/ 1170384 w 1444984"/>
                <a:gd name="connsiteY10" fmla="*/ 576039 h 1947974"/>
                <a:gd name="connsiteX11" fmla="*/ 795541 w 1444984"/>
                <a:gd name="connsiteY11" fmla="*/ 152319 h 1947974"/>
                <a:gd name="connsiteX12" fmla="*/ 472242 w 1444984"/>
                <a:gd name="connsiteY12" fmla="*/ 9953 h 1947974"/>
                <a:gd name="connsiteX13" fmla="*/ 46211 w 1444984"/>
                <a:gd name="connsiteY13" fmla="*/ 290419 h 1947974"/>
                <a:gd name="connsiteX14" fmla="*/ 9242 w 1444984"/>
                <a:gd name="connsiteY14" fmla="*/ 722670 h 1947974"/>
                <a:gd name="connsiteX15" fmla="*/ 317968 w 1444984"/>
                <a:gd name="connsiteY15" fmla="*/ 873034 h 1947974"/>
                <a:gd name="connsiteX16" fmla="*/ 541203 w 1444984"/>
                <a:gd name="connsiteY16" fmla="*/ 999048 h 1947974"/>
                <a:gd name="connsiteX17" fmla="*/ 541736 w 1444984"/>
                <a:gd name="connsiteY17" fmla="*/ 1000825 h 1947974"/>
                <a:gd name="connsiteX18" fmla="*/ 620828 w 1444984"/>
                <a:gd name="connsiteY18" fmla="*/ 1250187 h 1947974"/>
                <a:gd name="connsiteX19" fmla="*/ 643223 w 1444984"/>
                <a:gd name="connsiteY19" fmla="*/ 1570110 h 1947974"/>
                <a:gd name="connsiteX20" fmla="*/ 744887 w 1444984"/>
                <a:gd name="connsiteY20" fmla="*/ 1920959 h 1947974"/>
                <a:gd name="connsiteX21" fmla="*/ 736356 w 1444984"/>
                <a:gd name="connsiteY21" fmla="*/ 1923447 h 1947974"/>
                <a:gd name="connsiteX22" fmla="*/ 634514 w 1444984"/>
                <a:gd name="connsiteY22" fmla="*/ 1571710 h 1947974"/>
                <a:gd name="connsiteX23" fmla="*/ 612119 w 1444984"/>
                <a:gd name="connsiteY23" fmla="*/ 1251787 h 1947974"/>
                <a:gd name="connsiteX24" fmla="*/ 533738 w 1444984"/>
                <a:gd name="connsiteY24" fmla="*/ 1005091 h 1947974"/>
                <a:gd name="connsiteX25" fmla="*/ 313880 w 1444984"/>
                <a:gd name="connsiteY25" fmla="*/ 880854 h 1947974"/>
                <a:gd name="connsiteX26" fmla="*/ 0 w 1444984"/>
                <a:gd name="connsiteY26" fmla="*/ 728002 h 1947974"/>
                <a:gd name="connsiteX27" fmla="*/ 37680 w 1444984"/>
                <a:gd name="connsiteY27" fmla="*/ 285442 h 1947974"/>
                <a:gd name="connsiteX28" fmla="*/ 471353 w 1444984"/>
                <a:gd name="connsiteY28" fmla="*/ 0 h 1947974"/>
                <a:gd name="connsiteX29" fmla="*/ 801585 w 1444984"/>
                <a:gd name="connsiteY29" fmla="*/ 145743 h 1947974"/>
                <a:gd name="connsiteX30" fmla="*/ 1176961 w 1444984"/>
                <a:gd name="connsiteY30" fmla="*/ 569996 h 1947974"/>
                <a:gd name="connsiteX31" fmla="*/ 1322170 w 1444984"/>
                <a:gd name="connsiteY31" fmla="*/ 723381 h 1947974"/>
                <a:gd name="connsiteX32" fmla="*/ 1444985 w 1444984"/>
                <a:gd name="connsiteY32" fmla="*/ 686767 h 1947974"/>
                <a:gd name="connsiteX33" fmla="*/ 1351319 w 1444984"/>
                <a:gd name="connsiteY33" fmla="*/ 966345 h 1947974"/>
                <a:gd name="connsiteX34" fmla="*/ 1350074 w 1444984"/>
                <a:gd name="connsiteY34" fmla="*/ 967233 h 1947974"/>
                <a:gd name="connsiteX35" fmla="*/ 1264228 w 1444984"/>
                <a:gd name="connsiteY35" fmla="*/ 1027308 h 1947974"/>
                <a:gd name="connsiteX36" fmla="*/ 1184603 w 1444984"/>
                <a:gd name="connsiteY36" fmla="*/ 1186913 h 1947974"/>
                <a:gd name="connsiteX37" fmla="*/ 1211441 w 1444984"/>
                <a:gd name="connsiteY37" fmla="*/ 1391664 h 1947974"/>
                <a:gd name="connsiteX38" fmla="*/ 1133416 w 1444984"/>
                <a:gd name="connsiteY38" fmla="*/ 1492618 h 1947974"/>
                <a:gd name="connsiteX39" fmla="*/ 1027841 w 1444984"/>
                <a:gd name="connsiteY39" fmla="*/ 1768995 h 194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44984" h="1947974">
                  <a:moveTo>
                    <a:pt x="742932" y="1947974"/>
                  </a:moveTo>
                  <a:lnTo>
                    <a:pt x="738311" y="1940510"/>
                  </a:lnTo>
                  <a:lnTo>
                    <a:pt x="1020554" y="1762952"/>
                  </a:lnTo>
                  <a:lnTo>
                    <a:pt x="1125951" y="1487641"/>
                  </a:lnTo>
                  <a:lnTo>
                    <a:pt x="1202199" y="1389176"/>
                  </a:lnTo>
                  <a:lnTo>
                    <a:pt x="1175539" y="1185314"/>
                  </a:lnTo>
                  <a:lnTo>
                    <a:pt x="1258363" y="1020554"/>
                  </a:lnTo>
                  <a:lnTo>
                    <a:pt x="1343854" y="960835"/>
                  </a:lnTo>
                  <a:lnTo>
                    <a:pt x="1431122" y="700276"/>
                  </a:lnTo>
                  <a:lnTo>
                    <a:pt x="1319504" y="733334"/>
                  </a:lnTo>
                  <a:lnTo>
                    <a:pt x="1170384" y="576039"/>
                  </a:lnTo>
                  <a:lnTo>
                    <a:pt x="795541" y="152319"/>
                  </a:lnTo>
                  <a:lnTo>
                    <a:pt x="472242" y="9953"/>
                  </a:lnTo>
                  <a:lnTo>
                    <a:pt x="46211" y="290419"/>
                  </a:lnTo>
                  <a:lnTo>
                    <a:pt x="9242" y="722670"/>
                  </a:lnTo>
                  <a:lnTo>
                    <a:pt x="317968" y="873034"/>
                  </a:lnTo>
                  <a:lnTo>
                    <a:pt x="541203" y="999048"/>
                  </a:lnTo>
                  <a:lnTo>
                    <a:pt x="541736" y="1000825"/>
                  </a:lnTo>
                  <a:lnTo>
                    <a:pt x="620828" y="1250187"/>
                  </a:lnTo>
                  <a:lnTo>
                    <a:pt x="643223" y="1570110"/>
                  </a:lnTo>
                  <a:lnTo>
                    <a:pt x="744887" y="1920959"/>
                  </a:lnTo>
                  <a:lnTo>
                    <a:pt x="736356" y="1923447"/>
                  </a:lnTo>
                  <a:lnTo>
                    <a:pt x="634514" y="1571710"/>
                  </a:lnTo>
                  <a:lnTo>
                    <a:pt x="612119" y="1251787"/>
                  </a:lnTo>
                  <a:lnTo>
                    <a:pt x="533738" y="1005091"/>
                  </a:lnTo>
                  <a:lnTo>
                    <a:pt x="313880" y="880854"/>
                  </a:lnTo>
                  <a:lnTo>
                    <a:pt x="0" y="728002"/>
                  </a:lnTo>
                  <a:lnTo>
                    <a:pt x="37680" y="285442"/>
                  </a:lnTo>
                  <a:lnTo>
                    <a:pt x="471353" y="0"/>
                  </a:lnTo>
                  <a:lnTo>
                    <a:pt x="801585" y="145743"/>
                  </a:lnTo>
                  <a:lnTo>
                    <a:pt x="1176961" y="569996"/>
                  </a:lnTo>
                  <a:lnTo>
                    <a:pt x="1322170" y="723381"/>
                  </a:lnTo>
                  <a:lnTo>
                    <a:pt x="1444985" y="686767"/>
                  </a:lnTo>
                  <a:lnTo>
                    <a:pt x="1351319" y="966345"/>
                  </a:lnTo>
                  <a:lnTo>
                    <a:pt x="1350074" y="967233"/>
                  </a:lnTo>
                  <a:lnTo>
                    <a:pt x="1264228" y="1027308"/>
                  </a:lnTo>
                  <a:lnTo>
                    <a:pt x="1184603" y="1186913"/>
                  </a:lnTo>
                  <a:lnTo>
                    <a:pt x="1211441" y="1391664"/>
                  </a:lnTo>
                  <a:lnTo>
                    <a:pt x="1133416" y="1492618"/>
                  </a:lnTo>
                  <a:lnTo>
                    <a:pt x="1027841" y="1768995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Polyline: figure 106">
              <a:extLst>
                <a:ext uri="{FF2B5EF4-FFF2-40B4-BE49-F238E27FC236}">
                  <a16:creationId xmlns:a16="http://schemas.microsoft.com/office/drawing/2014/main" id="{6B513EFA-D0B9-43C6-8E5E-82F204E3B32C}"/>
                </a:ext>
              </a:extLst>
            </p:cNvPr>
            <p:cNvSpPr/>
            <p:nvPr/>
          </p:nvSpPr>
          <p:spPr>
            <a:xfrm rot="-2722364">
              <a:off x="5575029" y="3510045"/>
              <a:ext cx="8886" cy="442742"/>
            </a:xfrm>
            <a:custGeom>
              <a:avLst/>
              <a:gdLst>
                <a:gd name="connsiteX0" fmla="*/ 0 w 8886"/>
                <a:gd name="connsiteY0" fmla="*/ 0 h 442742"/>
                <a:gd name="connsiteX1" fmla="*/ 8887 w 8886"/>
                <a:gd name="connsiteY1" fmla="*/ 0 h 442742"/>
                <a:gd name="connsiteX2" fmla="*/ 8887 w 8886"/>
                <a:gd name="connsiteY2" fmla="*/ 442743 h 442742"/>
                <a:gd name="connsiteX3" fmla="*/ 0 w 8886"/>
                <a:gd name="connsiteY3" fmla="*/ 442743 h 442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42742">
                  <a:moveTo>
                    <a:pt x="0" y="0"/>
                  </a:moveTo>
                  <a:lnTo>
                    <a:pt x="8887" y="0"/>
                  </a:lnTo>
                  <a:lnTo>
                    <a:pt x="8887" y="442743"/>
                  </a:lnTo>
                  <a:lnTo>
                    <a:pt x="0" y="442743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Polyline: figure 107">
              <a:extLst>
                <a:ext uri="{FF2B5EF4-FFF2-40B4-BE49-F238E27FC236}">
                  <a16:creationId xmlns:a16="http://schemas.microsoft.com/office/drawing/2014/main" id="{AE40AF7C-E846-462A-BC1A-7D0E7A8D90C5}"/>
                </a:ext>
              </a:extLst>
            </p:cNvPr>
            <p:cNvSpPr/>
            <p:nvPr/>
          </p:nvSpPr>
          <p:spPr>
            <a:xfrm rot="-4759632">
              <a:off x="5486962" y="3581040"/>
              <a:ext cx="613718" cy="8886"/>
            </a:xfrm>
            <a:custGeom>
              <a:avLst/>
              <a:gdLst>
                <a:gd name="connsiteX0" fmla="*/ 0 w 613718"/>
                <a:gd name="connsiteY0" fmla="*/ 0 h 8886"/>
                <a:gd name="connsiteX1" fmla="*/ 613718 w 613718"/>
                <a:gd name="connsiteY1" fmla="*/ 0 h 8886"/>
                <a:gd name="connsiteX2" fmla="*/ 613718 w 613718"/>
                <a:gd name="connsiteY2" fmla="*/ 8887 h 8886"/>
                <a:gd name="connsiteX3" fmla="*/ 0 w 61371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718" h="8886">
                  <a:moveTo>
                    <a:pt x="0" y="0"/>
                  </a:moveTo>
                  <a:lnTo>
                    <a:pt x="613718" y="0"/>
                  </a:lnTo>
                  <a:lnTo>
                    <a:pt x="613718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Polyline: figure 108">
              <a:extLst>
                <a:ext uri="{FF2B5EF4-FFF2-40B4-BE49-F238E27FC236}">
                  <a16:creationId xmlns:a16="http://schemas.microsoft.com/office/drawing/2014/main" id="{34B80A8D-E733-46B7-9029-1DD59C33B028}"/>
                </a:ext>
              </a:extLst>
            </p:cNvPr>
            <p:cNvSpPr/>
            <p:nvPr/>
          </p:nvSpPr>
          <p:spPr>
            <a:xfrm rot="-1130991">
              <a:off x="5967032" y="3264166"/>
              <a:ext cx="8887" cy="744378"/>
            </a:xfrm>
            <a:custGeom>
              <a:avLst/>
              <a:gdLst>
                <a:gd name="connsiteX0" fmla="*/ 0 w 8887"/>
                <a:gd name="connsiteY0" fmla="*/ 0 h 744378"/>
                <a:gd name="connsiteX1" fmla="*/ 8887 w 8887"/>
                <a:gd name="connsiteY1" fmla="*/ 0 h 744378"/>
                <a:gd name="connsiteX2" fmla="*/ 8887 w 8887"/>
                <a:gd name="connsiteY2" fmla="*/ 744379 h 744378"/>
                <a:gd name="connsiteX3" fmla="*/ 0 w 8887"/>
                <a:gd name="connsiteY3" fmla="*/ 744379 h 74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7" h="744378">
                  <a:moveTo>
                    <a:pt x="0" y="0"/>
                  </a:moveTo>
                  <a:lnTo>
                    <a:pt x="8887" y="0"/>
                  </a:lnTo>
                  <a:lnTo>
                    <a:pt x="8887" y="744379"/>
                  </a:lnTo>
                  <a:lnTo>
                    <a:pt x="0" y="744379"/>
                  </a:lnTo>
                  <a:close/>
                </a:path>
              </a:pathLst>
            </a:custGeom>
            <a:solidFill>
              <a:srgbClr val="7c4efd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Polyline: figure 109">
              <a:extLst>
                <a:ext uri="{FF2B5EF4-FFF2-40B4-BE49-F238E27FC236}">
                  <a16:creationId xmlns:a16="http://schemas.microsoft.com/office/drawing/2014/main" id="{E1488611-4DF7-4060-B264-8D5C9D3EA304}"/>
                </a:ext>
              </a:extLst>
            </p:cNvPr>
            <p:cNvSpPr/>
            <p:nvPr/>
          </p:nvSpPr>
          <p:spPr>
            <a:xfrm rot="-1054674">
              <a:off x="6247845" y="3416020"/>
              <a:ext cx="8886" cy="495343"/>
            </a:xfrm>
            <a:custGeom>
              <a:avLst/>
              <a:gdLst>
                <a:gd name="connsiteX0" fmla="*/ 0 w 8886"/>
                <a:gd name="connsiteY0" fmla="*/ 0 h 495343"/>
                <a:gd name="connsiteX1" fmla="*/ 8887 w 8886"/>
                <a:gd name="connsiteY1" fmla="*/ 0 h 495343"/>
                <a:gd name="connsiteX2" fmla="*/ 8887 w 8886"/>
                <a:gd name="connsiteY2" fmla="*/ 495343 h 495343"/>
                <a:gd name="connsiteX3" fmla="*/ 0 w 8886"/>
                <a:gd name="connsiteY3" fmla="*/ 495343 h 49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95343">
                  <a:moveTo>
                    <a:pt x="0" y="0"/>
                  </a:moveTo>
                  <a:lnTo>
                    <a:pt x="8887" y="0"/>
                  </a:lnTo>
                  <a:lnTo>
                    <a:pt x="8887" y="495343"/>
                  </a:lnTo>
                  <a:lnTo>
                    <a:pt x="0" y="495343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Polyline: figure 110">
              <a:extLst>
                <a:ext uri="{FF2B5EF4-FFF2-40B4-BE49-F238E27FC236}">
                  <a16:creationId xmlns:a16="http://schemas.microsoft.com/office/drawing/2014/main" id="{C3BD689D-A4E6-41F9-B6A3-93FBE270682A}"/>
                </a:ext>
              </a:extLst>
            </p:cNvPr>
            <p:cNvSpPr/>
            <p:nvPr/>
          </p:nvSpPr>
          <p:spPr>
            <a:xfrm rot="-4874028">
              <a:off x="5851065" y="3704026"/>
              <a:ext cx="567319" cy="8886"/>
            </a:xfrm>
            <a:custGeom>
              <a:avLst/>
              <a:gdLst>
                <a:gd name="connsiteX0" fmla="*/ 0 w 567319"/>
                <a:gd name="connsiteY0" fmla="*/ 0 h 8886"/>
                <a:gd name="connsiteX1" fmla="*/ 567319 w 567319"/>
                <a:gd name="connsiteY1" fmla="*/ 0 h 8886"/>
                <a:gd name="connsiteX2" fmla="*/ 567319 w 567319"/>
                <a:gd name="connsiteY2" fmla="*/ 8887 h 8886"/>
                <a:gd name="connsiteX3" fmla="*/ 0 w 56731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319" h="8886">
                  <a:moveTo>
                    <a:pt x="0" y="0"/>
                  </a:moveTo>
                  <a:lnTo>
                    <a:pt x="567319" y="0"/>
                  </a:lnTo>
                  <a:lnTo>
                    <a:pt x="56731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Polyline: figure 111">
              <a:extLst>
                <a:ext uri="{FF2B5EF4-FFF2-40B4-BE49-F238E27FC236}">
                  <a16:creationId xmlns:a16="http://schemas.microsoft.com/office/drawing/2014/main" id="{31E2D18E-5C7A-4901-943D-40298B535F75}"/>
                </a:ext>
              </a:extLst>
            </p:cNvPr>
            <p:cNvSpPr/>
            <p:nvPr/>
          </p:nvSpPr>
          <p:spPr>
            <a:xfrm rot="-1647099">
              <a:off x="6187085" y="3948784"/>
              <a:ext cx="8886" cy="423186"/>
            </a:xfrm>
            <a:custGeom>
              <a:avLst/>
              <a:gdLst>
                <a:gd name="connsiteX0" fmla="*/ 0 w 8886"/>
                <a:gd name="connsiteY0" fmla="*/ 0 h 423186"/>
                <a:gd name="connsiteX1" fmla="*/ 8887 w 8886"/>
                <a:gd name="connsiteY1" fmla="*/ 0 h 423186"/>
                <a:gd name="connsiteX2" fmla="*/ 8887 w 8886"/>
                <a:gd name="connsiteY2" fmla="*/ 423187 h 423186"/>
                <a:gd name="connsiteX3" fmla="*/ 0 w 8886"/>
                <a:gd name="connsiteY3" fmla="*/ 423187 h 42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23186">
                  <a:moveTo>
                    <a:pt x="0" y="0"/>
                  </a:moveTo>
                  <a:lnTo>
                    <a:pt x="8887" y="0"/>
                  </a:lnTo>
                  <a:lnTo>
                    <a:pt x="8887" y="423187"/>
                  </a:lnTo>
                  <a:lnTo>
                    <a:pt x="0" y="4231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Polyline: figure 112">
              <a:extLst>
                <a:ext uri="{FF2B5EF4-FFF2-40B4-BE49-F238E27FC236}">
                  <a16:creationId xmlns:a16="http://schemas.microsoft.com/office/drawing/2014/main" id="{331156D0-2E97-41BD-84FA-B10AA35D74CE}"/>
                </a:ext>
              </a:extLst>
            </p:cNvPr>
            <p:cNvSpPr/>
            <p:nvPr/>
          </p:nvSpPr>
          <p:spPr>
            <a:xfrm rot="-5103990">
              <a:off x="6083394" y="4119703"/>
              <a:ext cx="449849" cy="8886"/>
            </a:xfrm>
            <a:custGeom>
              <a:avLst/>
              <a:gdLst>
                <a:gd name="connsiteX0" fmla="*/ 0 w 449849"/>
                <a:gd name="connsiteY0" fmla="*/ 0 h 8886"/>
                <a:gd name="connsiteX1" fmla="*/ 449849 w 449849"/>
                <a:gd name="connsiteY1" fmla="*/ 0 h 8886"/>
                <a:gd name="connsiteX2" fmla="*/ 449849 w 449849"/>
                <a:gd name="connsiteY2" fmla="*/ 8887 h 8886"/>
                <a:gd name="connsiteX3" fmla="*/ 0 w 44984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849" h="8886">
                  <a:moveTo>
                    <a:pt x="0" y="0"/>
                  </a:moveTo>
                  <a:lnTo>
                    <a:pt x="449849" y="0"/>
                  </a:lnTo>
                  <a:lnTo>
                    <a:pt x="44984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Polyline: figure 113">
              <a:extLst>
                <a:ext uri="{FF2B5EF4-FFF2-40B4-BE49-F238E27FC236}">
                  <a16:creationId xmlns:a16="http://schemas.microsoft.com/office/drawing/2014/main" id="{5390936A-A64B-41C4-AA38-628CF1D79E04}"/>
                </a:ext>
              </a:extLst>
            </p:cNvPr>
            <p:cNvSpPr/>
            <p:nvPr/>
          </p:nvSpPr>
          <p:spPr>
            <a:xfrm rot="-1063698">
              <a:off x="6086097" y="3931846"/>
              <a:ext cx="246515" cy="8886"/>
            </a:xfrm>
            <a:custGeom>
              <a:avLst/>
              <a:gdLst>
                <a:gd name="connsiteX0" fmla="*/ 0 w 246515"/>
                <a:gd name="connsiteY0" fmla="*/ 0 h 8886"/>
                <a:gd name="connsiteX1" fmla="*/ 246515 w 246515"/>
                <a:gd name="connsiteY1" fmla="*/ 0 h 8886"/>
                <a:gd name="connsiteX2" fmla="*/ 246515 w 246515"/>
                <a:gd name="connsiteY2" fmla="*/ 8887 h 8886"/>
                <a:gd name="connsiteX3" fmla="*/ 0 w 246515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515" h="8886">
                  <a:moveTo>
                    <a:pt x="0" y="0"/>
                  </a:moveTo>
                  <a:lnTo>
                    <a:pt x="246515" y="0"/>
                  </a:lnTo>
                  <a:lnTo>
                    <a:pt x="246515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Polyline: figure 114">
              <a:extLst>
                <a:ext uri="{FF2B5EF4-FFF2-40B4-BE49-F238E27FC236}">
                  <a16:creationId xmlns:a16="http://schemas.microsoft.com/office/drawing/2014/main" id="{C7DE92F9-F9EF-40C2-8241-7A6F54C966C3}"/>
                </a:ext>
              </a:extLst>
            </p:cNvPr>
            <p:cNvSpPr/>
            <p:nvPr/>
          </p:nvSpPr>
          <p:spPr>
            <a:xfrm rot="-4600018">
              <a:off x="5912730" y="3744636"/>
              <a:ext cx="8886" cy="370915"/>
            </a:xfrm>
            <a:custGeom>
              <a:avLst/>
              <a:gdLst>
                <a:gd name="connsiteX0" fmla="*/ 0 w 8886"/>
                <a:gd name="connsiteY0" fmla="*/ 0 h 370915"/>
                <a:gd name="connsiteX1" fmla="*/ 8886 w 8886"/>
                <a:gd name="connsiteY1" fmla="*/ 0 h 370915"/>
                <a:gd name="connsiteX2" fmla="*/ 8886 w 8886"/>
                <a:gd name="connsiteY2" fmla="*/ 370915 h 370915"/>
                <a:gd name="connsiteX3" fmla="*/ 0 w 8886"/>
                <a:gd name="connsiteY3" fmla="*/ 370915 h 37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70915">
                  <a:moveTo>
                    <a:pt x="0" y="0"/>
                  </a:moveTo>
                  <a:lnTo>
                    <a:pt x="8886" y="0"/>
                  </a:lnTo>
                  <a:lnTo>
                    <a:pt x="8886" y="370915"/>
                  </a:lnTo>
                  <a:lnTo>
                    <a:pt x="0" y="370915"/>
                  </a:lnTo>
                  <a:close/>
                </a:path>
              </a:pathLst>
            </a:custGeom>
            <a:solidFill>
              <a:srgbClr val="7c4efd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Polyline: figure 115">
              <a:extLst>
                <a:ext uri="{FF2B5EF4-FFF2-40B4-BE49-F238E27FC236}">
                  <a16:creationId xmlns:a16="http://schemas.microsoft.com/office/drawing/2014/main" id="{6B46BDE8-F335-43D0-9299-B07B23BF3005}"/>
                </a:ext>
              </a:extLst>
            </p:cNvPr>
            <p:cNvSpPr/>
            <p:nvPr/>
          </p:nvSpPr>
          <p:spPr>
            <a:xfrm rot="-4874028">
              <a:off x="5580215" y="4017512"/>
              <a:ext cx="272107" cy="8886"/>
            </a:xfrm>
            <a:custGeom>
              <a:avLst/>
              <a:gdLst>
                <a:gd name="connsiteX0" fmla="*/ 0 w 272107"/>
                <a:gd name="connsiteY0" fmla="*/ 0 h 8886"/>
                <a:gd name="connsiteX1" fmla="*/ 272107 w 272107"/>
                <a:gd name="connsiteY1" fmla="*/ 0 h 8886"/>
                <a:gd name="connsiteX2" fmla="*/ 272107 w 272107"/>
                <a:gd name="connsiteY2" fmla="*/ 8886 h 8886"/>
                <a:gd name="connsiteX3" fmla="*/ 0 w 272107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107" h="8886">
                  <a:moveTo>
                    <a:pt x="0" y="0"/>
                  </a:moveTo>
                  <a:lnTo>
                    <a:pt x="272107" y="0"/>
                  </a:lnTo>
                  <a:lnTo>
                    <a:pt x="272107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Polyline: figure 116">
              <a:extLst>
                <a:ext uri="{FF2B5EF4-FFF2-40B4-BE49-F238E27FC236}">
                  <a16:creationId xmlns:a16="http://schemas.microsoft.com/office/drawing/2014/main" id="{AEE088C4-A706-414F-9939-03CA2D2938CF}"/>
                </a:ext>
              </a:extLst>
            </p:cNvPr>
            <p:cNvSpPr/>
            <p:nvPr/>
          </p:nvSpPr>
          <p:spPr>
            <a:xfrm rot="-1148496">
              <a:off x="5389865" y="3941341"/>
              <a:ext cx="357065" cy="8886"/>
            </a:xfrm>
            <a:custGeom>
              <a:avLst/>
              <a:gdLst>
                <a:gd name="connsiteX0" fmla="*/ 0 w 357065"/>
                <a:gd name="connsiteY0" fmla="*/ 0 h 8886"/>
                <a:gd name="connsiteX1" fmla="*/ 357065 w 357065"/>
                <a:gd name="connsiteY1" fmla="*/ 0 h 8886"/>
                <a:gd name="connsiteX2" fmla="*/ 357065 w 357065"/>
                <a:gd name="connsiteY2" fmla="*/ 8887 h 8886"/>
                <a:gd name="connsiteX3" fmla="*/ 0 w 357065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065" h="8886">
                  <a:moveTo>
                    <a:pt x="0" y="0"/>
                  </a:moveTo>
                  <a:lnTo>
                    <a:pt x="357065" y="0"/>
                  </a:lnTo>
                  <a:lnTo>
                    <a:pt x="357065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Polyline: figure 117">
              <a:extLst>
                <a:ext uri="{FF2B5EF4-FFF2-40B4-BE49-F238E27FC236}">
                  <a16:creationId xmlns:a16="http://schemas.microsoft.com/office/drawing/2014/main" id="{A79AFF2A-4340-465C-BFA5-FA04E4F03F76}"/>
                </a:ext>
              </a:extLst>
            </p:cNvPr>
            <p:cNvSpPr/>
            <p:nvPr/>
          </p:nvSpPr>
          <p:spPr>
            <a:xfrm rot="-1385461">
              <a:off x="5817961" y="3869880"/>
              <a:ext cx="8886" cy="435103"/>
            </a:xfrm>
            <a:custGeom>
              <a:avLst/>
              <a:gdLst>
                <a:gd name="connsiteX0" fmla="*/ 0 w 8886"/>
                <a:gd name="connsiteY0" fmla="*/ 0 h 435103"/>
                <a:gd name="connsiteX1" fmla="*/ 8887 w 8886"/>
                <a:gd name="connsiteY1" fmla="*/ 0 h 435103"/>
                <a:gd name="connsiteX2" fmla="*/ 8887 w 8886"/>
                <a:gd name="connsiteY2" fmla="*/ 435103 h 435103"/>
                <a:gd name="connsiteX3" fmla="*/ 0 w 8886"/>
                <a:gd name="connsiteY3" fmla="*/ 435103 h 435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35103">
                  <a:moveTo>
                    <a:pt x="0" y="0"/>
                  </a:moveTo>
                  <a:lnTo>
                    <a:pt x="8887" y="0"/>
                  </a:lnTo>
                  <a:lnTo>
                    <a:pt x="8887" y="435103"/>
                  </a:lnTo>
                  <a:lnTo>
                    <a:pt x="0" y="435103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Polyline: figure 118">
              <a:extLst>
                <a:ext uri="{FF2B5EF4-FFF2-40B4-BE49-F238E27FC236}">
                  <a16:creationId xmlns:a16="http://schemas.microsoft.com/office/drawing/2014/main" id="{33460F10-8F05-4A46-91AC-D84EF154E8DF}"/>
                </a:ext>
              </a:extLst>
            </p:cNvPr>
            <p:cNvSpPr/>
            <p:nvPr/>
          </p:nvSpPr>
          <p:spPr>
            <a:xfrm>
              <a:off x="5903765" y="3970315"/>
              <a:ext cx="197819" cy="319389"/>
            </a:xfrm>
            <a:custGeom>
              <a:avLst/>
              <a:gdLst>
                <a:gd name="connsiteX0" fmla="*/ 7643 w 197819"/>
                <a:gd name="connsiteY0" fmla="*/ 319390 h 319389"/>
                <a:gd name="connsiteX1" fmla="*/ 0 w 197819"/>
                <a:gd name="connsiteY1" fmla="*/ 314769 h 319389"/>
                <a:gd name="connsiteX2" fmla="*/ 190177 w 197819"/>
                <a:gd name="connsiteY2" fmla="*/ 0 h 319389"/>
                <a:gd name="connsiteX3" fmla="*/ 197819 w 197819"/>
                <a:gd name="connsiteY3" fmla="*/ 4621 h 31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819" h="319389">
                  <a:moveTo>
                    <a:pt x="7643" y="319390"/>
                  </a:moveTo>
                  <a:lnTo>
                    <a:pt x="0" y="314769"/>
                  </a:lnTo>
                  <a:lnTo>
                    <a:pt x="190177" y="0"/>
                  </a:lnTo>
                  <a:lnTo>
                    <a:pt x="197819" y="4621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Polyline: figure 119">
              <a:extLst>
                <a:ext uri="{FF2B5EF4-FFF2-40B4-BE49-F238E27FC236}">
                  <a16:creationId xmlns:a16="http://schemas.microsoft.com/office/drawing/2014/main" id="{1E2DB18D-B87D-4707-A8C2-78058D029854}"/>
                </a:ext>
              </a:extLst>
            </p:cNvPr>
            <p:cNvSpPr/>
            <p:nvPr/>
          </p:nvSpPr>
          <p:spPr>
            <a:xfrm rot="-4860802">
              <a:off x="5764033" y="4246726"/>
              <a:ext cx="566426" cy="8886"/>
            </a:xfrm>
            <a:custGeom>
              <a:avLst/>
              <a:gdLst>
                <a:gd name="connsiteX0" fmla="*/ 0 w 566426"/>
                <a:gd name="connsiteY0" fmla="*/ 0 h 8886"/>
                <a:gd name="connsiteX1" fmla="*/ 566427 w 566426"/>
                <a:gd name="connsiteY1" fmla="*/ 0 h 8886"/>
                <a:gd name="connsiteX2" fmla="*/ 566427 w 566426"/>
                <a:gd name="connsiteY2" fmla="*/ 8887 h 8886"/>
                <a:gd name="connsiteX3" fmla="*/ 0 w 566426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426" h="8886">
                  <a:moveTo>
                    <a:pt x="0" y="0"/>
                  </a:moveTo>
                  <a:lnTo>
                    <a:pt x="566427" y="0"/>
                  </a:lnTo>
                  <a:lnTo>
                    <a:pt x="566427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Polyline: figure 120">
              <a:extLst>
                <a:ext uri="{FF2B5EF4-FFF2-40B4-BE49-F238E27FC236}">
                  <a16:creationId xmlns:a16="http://schemas.microsoft.com/office/drawing/2014/main" id="{7762D73E-8394-4386-8DC4-76C229F7D5BC}"/>
                </a:ext>
              </a:extLst>
            </p:cNvPr>
            <p:cNvSpPr/>
            <p:nvPr/>
          </p:nvSpPr>
          <p:spPr>
            <a:xfrm>
              <a:off x="5971659" y="4344269"/>
              <a:ext cx="319745" cy="190176"/>
            </a:xfrm>
            <a:custGeom>
              <a:avLst/>
              <a:gdLst>
                <a:gd name="connsiteX0" fmla="*/ 4443 w 319745"/>
                <a:gd name="connsiteY0" fmla="*/ 190176 h 190176"/>
                <a:gd name="connsiteX1" fmla="*/ 0 w 319745"/>
                <a:gd name="connsiteY1" fmla="*/ 182534 h 190176"/>
                <a:gd name="connsiteX2" fmla="*/ 315302 w 319745"/>
                <a:gd name="connsiteY2" fmla="*/ 0 h 190176"/>
                <a:gd name="connsiteX3" fmla="*/ 319745 w 319745"/>
                <a:gd name="connsiteY3" fmla="*/ 7820 h 19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745" h="190176">
                  <a:moveTo>
                    <a:pt x="4443" y="190176"/>
                  </a:moveTo>
                  <a:lnTo>
                    <a:pt x="0" y="182534"/>
                  </a:lnTo>
                  <a:lnTo>
                    <a:pt x="315302" y="0"/>
                  </a:lnTo>
                  <a:lnTo>
                    <a:pt x="319745" y="7820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Polyline: figure 121">
              <a:extLst>
                <a:ext uri="{FF2B5EF4-FFF2-40B4-BE49-F238E27FC236}">
                  <a16:creationId xmlns:a16="http://schemas.microsoft.com/office/drawing/2014/main" id="{EAD6BA9C-CC9A-47BD-B396-377FB0971C0A}"/>
                </a:ext>
              </a:extLst>
            </p:cNvPr>
            <p:cNvSpPr/>
            <p:nvPr/>
          </p:nvSpPr>
          <p:spPr>
            <a:xfrm rot="-3781960">
              <a:off x="6140238" y="4090769"/>
              <a:ext cx="555976" cy="8887"/>
            </a:xfrm>
            <a:custGeom>
              <a:avLst/>
              <a:gdLst>
                <a:gd name="connsiteX0" fmla="*/ 0 w 555976"/>
                <a:gd name="connsiteY0" fmla="*/ 0 h 8887"/>
                <a:gd name="connsiteX1" fmla="*/ 555976 w 555976"/>
                <a:gd name="connsiteY1" fmla="*/ 0 h 8887"/>
                <a:gd name="connsiteX2" fmla="*/ 555976 w 555976"/>
                <a:gd name="connsiteY2" fmla="*/ 8887 h 8887"/>
                <a:gd name="connsiteX3" fmla="*/ 0 w 555976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976" h="8887">
                  <a:moveTo>
                    <a:pt x="0" y="0"/>
                  </a:moveTo>
                  <a:lnTo>
                    <a:pt x="555976" y="0"/>
                  </a:lnTo>
                  <a:lnTo>
                    <a:pt x="555976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Polyline: figure 122">
              <a:extLst>
                <a:ext uri="{FF2B5EF4-FFF2-40B4-BE49-F238E27FC236}">
                  <a16:creationId xmlns:a16="http://schemas.microsoft.com/office/drawing/2014/main" id="{91699C1F-D21C-4C5B-896C-4716D467B546}"/>
                </a:ext>
              </a:extLst>
            </p:cNvPr>
            <p:cNvSpPr/>
            <p:nvPr/>
          </p:nvSpPr>
          <p:spPr>
            <a:xfrm>
              <a:off x="6326241" y="3847678"/>
              <a:ext cx="239053" cy="56697"/>
            </a:xfrm>
            <a:custGeom>
              <a:avLst/>
              <a:gdLst>
                <a:gd name="connsiteX0" fmla="*/ 1777 w 239053"/>
                <a:gd name="connsiteY0" fmla="*/ 56697 h 56697"/>
                <a:gd name="connsiteX1" fmla="*/ 0 w 239053"/>
                <a:gd name="connsiteY1" fmla="*/ 47988 h 56697"/>
                <a:gd name="connsiteX2" fmla="*/ 237276 w 239053"/>
                <a:gd name="connsiteY2" fmla="*/ 0 h 56697"/>
                <a:gd name="connsiteX3" fmla="*/ 239053 w 239053"/>
                <a:gd name="connsiteY3" fmla="*/ 8709 h 5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053" h="56697">
                  <a:moveTo>
                    <a:pt x="1777" y="56697"/>
                  </a:moveTo>
                  <a:lnTo>
                    <a:pt x="0" y="47988"/>
                  </a:lnTo>
                  <a:lnTo>
                    <a:pt x="237276" y="0"/>
                  </a:lnTo>
                  <a:lnTo>
                    <a:pt x="239053" y="8709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Polyline: figure 123">
              <a:extLst>
                <a:ext uri="{FF2B5EF4-FFF2-40B4-BE49-F238E27FC236}">
                  <a16:creationId xmlns:a16="http://schemas.microsoft.com/office/drawing/2014/main" id="{70CC96A9-9926-450F-9F97-7D1845589F70}"/>
                </a:ext>
              </a:extLst>
            </p:cNvPr>
            <p:cNvSpPr/>
            <p:nvPr/>
          </p:nvSpPr>
          <p:spPr>
            <a:xfrm rot="-587295">
              <a:off x="6597605" y="3860927"/>
              <a:ext cx="8886" cy="445562"/>
            </a:xfrm>
            <a:custGeom>
              <a:avLst/>
              <a:gdLst>
                <a:gd name="connsiteX0" fmla="*/ 0 w 8886"/>
                <a:gd name="connsiteY0" fmla="*/ 0 h 445562"/>
                <a:gd name="connsiteX1" fmla="*/ 8887 w 8886"/>
                <a:gd name="connsiteY1" fmla="*/ 0 h 445562"/>
                <a:gd name="connsiteX2" fmla="*/ 8887 w 8886"/>
                <a:gd name="connsiteY2" fmla="*/ 445562 h 445562"/>
                <a:gd name="connsiteX3" fmla="*/ 0 w 8886"/>
                <a:gd name="connsiteY3" fmla="*/ 445562 h 44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45562">
                  <a:moveTo>
                    <a:pt x="0" y="0"/>
                  </a:moveTo>
                  <a:lnTo>
                    <a:pt x="8887" y="0"/>
                  </a:lnTo>
                  <a:lnTo>
                    <a:pt x="8887" y="445562"/>
                  </a:lnTo>
                  <a:lnTo>
                    <a:pt x="0" y="445562"/>
                  </a:lnTo>
                  <a:close/>
                </a:path>
              </a:pathLst>
            </a:custGeom>
            <a:solidFill>
              <a:srgbClr val="7c4efd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Polyline: figure 124">
              <a:extLst>
                <a:ext uri="{FF2B5EF4-FFF2-40B4-BE49-F238E27FC236}">
                  <a16:creationId xmlns:a16="http://schemas.microsoft.com/office/drawing/2014/main" id="{8EF22241-1F53-4AF0-96B4-37167E5AFEE9}"/>
                </a:ext>
              </a:extLst>
            </p:cNvPr>
            <p:cNvSpPr/>
            <p:nvPr/>
          </p:nvSpPr>
          <p:spPr>
            <a:xfrm>
              <a:off x="6288561" y="4298947"/>
              <a:ext cx="352093" cy="53498"/>
            </a:xfrm>
            <a:custGeom>
              <a:avLst/>
              <a:gdLst>
                <a:gd name="connsiteX0" fmla="*/ 1066 w 352093"/>
                <a:gd name="connsiteY0" fmla="*/ 53498 h 53498"/>
                <a:gd name="connsiteX1" fmla="*/ 0 w 352093"/>
                <a:gd name="connsiteY1" fmla="*/ 44789 h 53498"/>
                <a:gd name="connsiteX2" fmla="*/ 351026 w 352093"/>
                <a:gd name="connsiteY2" fmla="*/ 0 h 53498"/>
                <a:gd name="connsiteX3" fmla="*/ 352093 w 352093"/>
                <a:gd name="connsiteY3" fmla="*/ 8709 h 53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093" h="53498">
                  <a:moveTo>
                    <a:pt x="1066" y="53498"/>
                  </a:moveTo>
                  <a:lnTo>
                    <a:pt x="0" y="44789"/>
                  </a:lnTo>
                  <a:lnTo>
                    <a:pt x="351026" y="0"/>
                  </a:lnTo>
                  <a:lnTo>
                    <a:pt x="352093" y="8709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Polyline: figure 125">
              <a:extLst>
                <a:ext uri="{FF2B5EF4-FFF2-40B4-BE49-F238E27FC236}">
                  <a16:creationId xmlns:a16="http://schemas.microsoft.com/office/drawing/2014/main" id="{47DFA946-905C-4514-A55F-3A246E0B0331}"/>
                </a:ext>
              </a:extLst>
            </p:cNvPr>
            <p:cNvSpPr/>
            <p:nvPr/>
          </p:nvSpPr>
          <p:spPr>
            <a:xfrm>
              <a:off x="6285184" y="4333249"/>
              <a:ext cx="227500" cy="438294"/>
            </a:xfrm>
            <a:custGeom>
              <a:avLst/>
              <a:gdLst>
                <a:gd name="connsiteX0" fmla="*/ 219503 w 227500"/>
                <a:gd name="connsiteY0" fmla="*/ 438294 h 438294"/>
                <a:gd name="connsiteX1" fmla="*/ 0 w 227500"/>
                <a:gd name="connsiteY1" fmla="*/ 4088 h 438294"/>
                <a:gd name="connsiteX2" fmla="*/ 7820 w 227500"/>
                <a:gd name="connsiteY2" fmla="*/ 0 h 438294"/>
                <a:gd name="connsiteX3" fmla="*/ 227501 w 227500"/>
                <a:gd name="connsiteY3" fmla="*/ 434206 h 43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500" h="438294">
                  <a:moveTo>
                    <a:pt x="219503" y="438294"/>
                  </a:moveTo>
                  <a:lnTo>
                    <a:pt x="0" y="4088"/>
                  </a:lnTo>
                  <a:lnTo>
                    <a:pt x="7820" y="0"/>
                  </a:lnTo>
                  <a:lnTo>
                    <a:pt x="227501" y="434206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Polyline: figure 126">
              <a:extLst>
                <a:ext uri="{FF2B5EF4-FFF2-40B4-BE49-F238E27FC236}">
                  <a16:creationId xmlns:a16="http://schemas.microsoft.com/office/drawing/2014/main" id="{7B1F027A-A34C-487B-8886-3C14B851BB3C}"/>
                </a:ext>
              </a:extLst>
            </p:cNvPr>
            <p:cNvSpPr/>
            <p:nvPr/>
          </p:nvSpPr>
          <p:spPr>
            <a:xfrm rot="-5319547">
              <a:off x="6002849" y="4610350"/>
              <a:ext cx="559139" cy="8886"/>
            </a:xfrm>
            <a:custGeom>
              <a:avLst/>
              <a:gdLst>
                <a:gd name="connsiteX0" fmla="*/ 0 w 559139"/>
                <a:gd name="connsiteY0" fmla="*/ 0 h 8886"/>
                <a:gd name="connsiteX1" fmla="*/ 559140 w 559139"/>
                <a:gd name="connsiteY1" fmla="*/ 0 h 8886"/>
                <a:gd name="connsiteX2" fmla="*/ 559140 w 559139"/>
                <a:gd name="connsiteY2" fmla="*/ 8887 h 8886"/>
                <a:gd name="connsiteX3" fmla="*/ 0 w 55913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9139" h="8886">
                  <a:moveTo>
                    <a:pt x="0" y="0"/>
                  </a:moveTo>
                  <a:lnTo>
                    <a:pt x="559140" y="0"/>
                  </a:lnTo>
                  <a:lnTo>
                    <a:pt x="559140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Polyline: figure 127">
              <a:extLst>
                <a:ext uri="{FF2B5EF4-FFF2-40B4-BE49-F238E27FC236}">
                  <a16:creationId xmlns:a16="http://schemas.microsoft.com/office/drawing/2014/main" id="{D6063A30-93CD-46FF-A308-4BFFE22A4208}"/>
                </a:ext>
              </a:extLst>
            </p:cNvPr>
            <p:cNvSpPr/>
            <p:nvPr/>
          </p:nvSpPr>
          <p:spPr>
            <a:xfrm rot="-2119152">
              <a:off x="6334972" y="4861214"/>
              <a:ext cx="8886" cy="220023"/>
            </a:xfrm>
            <a:custGeom>
              <a:avLst/>
              <a:gdLst>
                <a:gd name="connsiteX0" fmla="*/ 0 w 8886"/>
                <a:gd name="connsiteY0" fmla="*/ 0 h 220023"/>
                <a:gd name="connsiteX1" fmla="*/ 8886 w 8886"/>
                <a:gd name="connsiteY1" fmla="*/ 0 h 220023"/>
                <a:gd name="connsiteX2" fmla="*/ 8886 w 8886"/>
                <a:gd name="connsiteY2" fmla="*/ 220024 h 220023"/>
                <a:gd name="connsiteX3" fmla="*/ 0 w 8886"/>
                <a:gd name="connsiteY3" fmla="*/ 220024 h 22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20023">
                  <a:moveTo>
                    <a:pt x="0" y="0"/>
                  </a:moveTo>
                  <a:lnTo>
                    <a:pt x="8886" y="0"/>
                  </a:lnTo>
                  <a:lnTo>
                    <a:pt x="8886" y="220024"/>
                  </a:lnTo>
                  <a:lnTo>
                    <a:pt x="0" y="220024"/>
                  </a:lnTo>
                  <a:close/>
                </a:path>
              </a:pathLst>
            </a:custGeom>
            <a:solidFill>
              <a:srgbClr val="7c4efd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Polyline: figure 128">
              <a:extLst>
                <a:ext uri="{FF2B5EF4-FFF2-40B4-BE49-F238E27FC236}">
                  <a16:creationId xmlns:a16="http://schemas.microsoft.com/office/drawing/2014/main" id="{85AB1768-58B1-4CE7-BB8B-45362E39A806}"/>
                </a:ext>
              </a:extLst>
            </p:cNvPr>
            <p:cNvSpPr/>
            <p:nvPr/>
          </p:nvSpPr>
          <p:spPr>
            <a:xfrm>
              <a:off x="6033511" y="4861122"/>
              <a:ext cx="242963" cy="24705"/>
            </a:xfrm>
            <a:custGeom>
              <a:avLst/>
              <a:gdLst>
                <a:gd name="connsiteX0" fmla="*/ 242430 w 242963"/>
                <a:gd name="connsiteY0" fmla="*/ 24705 h 24705"/>
                <a:gd name="connsiteX1" fmla="*/ 0 w 242963"/>
                <a:gd name="connsiteY1" fmla="*/ 8887 h 24705"/>
                <a:gd name="connsiteX2" fmla="*/ 711 w 242963"/>
                <a:gd name="connsiteY2" fmla="*/ 0 h 24705"/>
                <a:gd name="connsiteX3" fmla="*/ 242964 w 242963"/>
                <a:gd name="connsiteY3" fmla="*/ 15818 h 24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963" h="24705">
                  <a:moveTo>
                    <a:pt x="242430" y="24705"/>
                  </a:moveTo>
                  <a:lnTo>
                    <a:pt x="0" y="8887"/>
                  </a:lnTo>
                  <a:lnTo>
                    <a:pt x="711" y="0"/>
                  </a:lnTo>
                  <a:lnTo>
                    <a:pt x="242964" y="15818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Polyline: figure 129">
              <a:extLst>
                <a:ext uri="{FF2B5EF4-FFF2-40B4-BE49-F238E27FC236}">
                  <a16:creationId xmlns:a16="http://schemas.microsoft.com/office/drawing/2014/main" id="{78D8A9A6-9932-419E-8A78-1E99FBBE493B}"/>
                </a:ext>
              </a:extLst>
            </p:cNvPr>
            <p:cNvSpPr/>
            <p:nvPr/>
          </p:nvSpPr>
          <p:spPr>
            <a:xfrm rot="-1539936">
              <a:off x="6263241" y="4820836"/>
              <a:ext cx="258060" cy="8886"/>
            </a:xfrm>
            <a:custGeom>
              <a:avLst/>
              <a:gdLst>
                <a:gd name="connsiteX0" fmla="*/ 0 w 258060"/>
                <a:gd name="connsiteY0" fmla="*/ 0 h 8886"/>
                <a:gd name="connsiteX1" fmla="*/ 258060 w 258060"/>
                <a:gd name="connsiteY1" fmla="*/ 0 h 8886"/>
                <a:gd name="connsiteX2" fmla="*/ 258060 w 258060"/>
                <a:gd name="connsiteY2" fmla="*/ 8886 h 8886"/>
                <a:gd name="connsiteX3" fmla="*/ 0 w 258060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060" h="8886">
                  <a:moveTo>
                    <a:pt x="0" y="0"/>
                  </a:moveTo>
                  <a:lnTo>
                    <a:pt x="258060" y="0"/>
                  </a:lnTo>
                  <a:lnTo>
                    <a:pt x="258060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7c4efd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Polyline: figure 130">
              <a:extLst>
                <a:ext uri="{FF2B5EF4-FFF2-40B4-BE49-F238E27FC236}">
                  <a16:creationId xmlns:a16="http://schemas.microsoft.com/office/drawing/2014/main" id="{E7E5C685-33AA-4B5E-81CB-9D08E07F1599}"/>
                </a:ext>
              </a:extLst>
            </p:cNvPr>
            <p:cNvSpPr/>
            <p:nvPr/>
          </p:nvSpPr>
          <p:spPr>
            <a:xfrm rot="-1280442">
              <a:off x="6489201" y="3538384"/>
              <a:ext cx="8886" cy="325065"/>
            </a:xfrm>
            <a:custGeom>
              <a:avLst/>
              <a:gdLst>
                <a:gd name="connsiteX0" fmla="*/ 0 w 8886"/>
                <a:gd name="connsiteY0" fmla="*/ 0 h 325065"/>
                <a:gd name="connsiteX1" fmla="*/ 8887 w 8886"/>
                <a:gd name="connsiteY1" fmla="*/ 0 h 325065"/>
                <a:gd name="connsiteX2" fmla="*/ 8887 w 8886"/>
                <a:gd name="connsiteY2" fmla="*/ 325065 h 325065"/>
                <a:gd name="connsiteX3" fmla="*/ 0 w 8886"/>
                <a:gd name="connsiteY3" fmla="*/ 325065 h 3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25065">
                  <a:moveTo>
                    <a:pt x="0" y="0"/>
                  </a:moveTo>
                  <a:lnTo>
                    <a:pt x="8887" y="0"/>
                  </a:lnTo>
                  <a:lnTo>
                    <a:pt x="8887" y="325065"/>
                  </a:lnTo>
                  <a:lnTo>
                    <a:pt x="0" y="325065"/>
                  </a:lnTo>
                  <a:close/>
                </a:path>
              </a:pathLst>
            </a:custGeom>
            <a:solidFill>
              <a:srgbClr val="7c4efd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Polyline: figure 131">
              <a:extLst>
                <a:ext uri="{FF2B5EF4-FFF2-40B4-BE49-F238E27FC236}">
                  <a16:creationId xmlns:a16="http://schemas.microsoft.com/office/drawing/2014/main" id="{572888EB-2A59-4C5F-A3E6-8A3A2549D046}"/>
                </a:ext>
              </a:extLst>
            </p:cNvPr>
            <p:cNvSpPr/>
            <p:nvPr/>
          </p:nvSpPr>
          <p:spPr>
            <a:xfrm>
              <a:off x="5418193" y="3333313"/>
              <a:ext cx="175957" cy="245274"/>
            </a:xfrm>
            <a:custGeom>
              <a:avLst/>
              <a:gdLst>
                <a:gd name="connsiteX0" fmla="*/ 7287 w 175957"/>
                <a:gd name="connsiteY0" fmla="*/ 245274 h 245274"/>
                <a:gd name="connsiteX1" fmla="*/ 0 w 175957"/>
                <a:gd name="connsiteY1" fmla="*/ 240298 h 245274"/>
                <a:gd name="connsiteX2" fmla="*/ 168671 w 175957"/>
                <a:gd name="connsiteY2" fmla="*/ 0 h 245274"/>
                <a:gd name="connsiteX3" fmla="*/ 175957 w 175957"/>
                <a:gd name="connsiteY3" fmla="*/ 5154 h 24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57" h="245274">
                  <a:moveTo>
                    <a:pt x="7287" y="245274"/>
                  </a:moveTo>
                  <a:lnTo>
                    <a:pt x="0" y="240298"/>
                  </a:lnTo>
                  <a:lnTo>
                    <a:pt x="168671" y="0"/>
                  </a:lnTo>
                  <a:lnTo>
                    <a:pt x="175957" y="5154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Polyline: figure 132">
              <a:extLst>
                <a:ext uri="{FF2B5EF4-FFF2-40B4-BE49-F238E27FC236}">
                  <a16:creationId xmlns:a16="http://schemas.microsoft.com/office/drawing/2014/main" id="{A007A339-BC78-4184-BA53-BF562D67EBBB}"/>
                </a:ext>
              </a:extLst>
            </p:cNvPr>
            <p:cNvSpPr/>
            <p:nvPr/>
          </p:nvSpPr>
          <p:spPr>
            <a:xfrm>
              <a:off x="5590418" y="3267196"/>
              <a:ext cx="275489" cy="77314"/>
            </a:xfrm>
            <a:custGeom>
              <a:avLst/>
              <a:gdLst>
                <a:gd name="connsiteX0" fmla="*/ 2133 w 275489"/>
                <a:gd name="connsiteY0" fmla="*/ 77315 h 77314"/>
                <a:gd name="connsiteX1" fmla="*/ 0 w 275489"/>
                <a:gd name="connsiteY1" fmla="*/ 68783 h 77314"/>
                <a:gd name="connsiteX2" fmla="*/ 273356 w 275489"/>
                <a:gd name="connsiteY2" fmla="*/ 0 h 77314"/>
                <a:gd name="connsiteX3" fmla="*/ 275489 w 275489"/>
                <a:gd name="connsiteY3" fmla="*/ 8709 h 7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489" h="77314">
                  <a:moveTo>
                    <a:pt x="2133" y="77315"/>
                  </a:moveTo>
                  <a:lnTo>
                    <a:pt x="0" y="68783"/>
                  </a:lnTo>
                  <a:lnTo>
                    <a:pt x="273356" y="0"/>
                  </a:lnTo>
                  <a:lnTo>
                    <a:pt x="275489" y="8709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Polyline: figure 133">
              <a:extLst>
                <a:ext uri="{FF2B5EF4-FFF2-40B4-BE49-F238E27FC236}">
                  <a16:creationId xmlns:a16="http://schemas.microsoft.com/office/drawing/2014/main" id="{8E42A5C2-366C-4C73-A920-1497ED71EBAE}"/>
                </a:ext>
              </a:extLst>
            </p:cNvPr>
            <p:cNvSpPr/>
            <p:nvPr/>
          </p:nvSpPr>
          <p:spPr>
            <a:xfrm>
              <a:off x="5510971" y="1758227"/>
              <a:ext cx="4099810" cy="2336147"/>
            </a:xfrm>
            <a:custGeom>
              <a:avLst/>
              <a:gdLst>
                <a:gd name="connsiteX0" fmla="*/ 1896965 w 4099810"/>
                <a:gd name="connsiteY0" fmla="*/ 2336148 h 2336147"/>
                <a:gd name="connsiteX1" fmla="*/ 1769351 w 4099810"/>
                <a:gd name="connsiteY1" fmla="*/ 2030621 h 2336147"/>
                <a:gd name="connsiteX2" fmla="*/ 1760997 w 4099810"/>
                <a:gd name="connsiteY2" fmla="*/ 1935888 h 2336147"/>
                <a:gd name="connsiteX3" fmla="*/ 1595882 w 4099810"/>
                <a:gd name="connsiteY3" fmla="*/ 1882390 h 2336147"/>
                <a:gd name="connsiteX4" fmla="*/ 1304219 w 4099810"/>
                <a:gd name="connsiteY4" fmla="*/ 1771839 h 2336147"/>
                <a:gd name="connsiteX5" fmla="*/ 1255164 w 4099810"/>
                <a:gd name="connsiteY5" fmla="*/ 1739314 h 2336147"/>
                <a:gd name="connsiteX6" fmla="*/ 1295688 w 4099810"/>
                <a:gd name="connsiteY6" fmla="*/ 1872970 h 2336147"/>
                <a:gd name="connsiteX7" fmla="*/ 1410326 w 4099810"/>
                <a:gd name="connsiteY7" fmla="*/ 1842755 h 2336147"/>
                <a:gd name="connsiteX8" fmla="*/ 1502393 w 4099810"/>
                <a:gd name="connsiteY8" fmla="*/ 1946908 h 2336147"/>
                <a:gd name="connsiteX9" fmla="*/ 1498127 w 4099810"/>
                <a:gd name="connsiteY9" fmla="*/ 1949752 h 2336147"/>
                <a:gd name="connsiteX10" fmla="*/ 1239345 w 4099810"/>
                <a:gd name="connsiteY10" fmla="*/ 2123043 h 2336147"/>
                <a:gd name="connsiteX11" fmla="*/ 1102312 w 4099810"/>
                <a:gd name="connsiteY11" fmla="*/ 2081098 h 2336147"/>
                <a:gd name="connsiteX12" fmla="*/ 1101423 w 4099810"/>
                <a:gd name="connsiteY12" fmla="*/ 2079320 h 2336147"/>
                <a:gd name="connsiteX13" fmla="*/ 1002780 w 4099810"/>
                <a:gd name="connsiteY13" fmla="*/ 1872259 h 2336147"/>
                <a:gd name="connsiteX14" fmla="*/ 921022 w 4099810"/>
                <a:gd name="connsiteY14" fmla="*/ 1794945 h 2336147"/>
                <a:gd name="connsiteX15" fmla="*/ 664551 w 4099810"/>
                <a:gd name="connsiteY15" fmla="*/ 1668220 h 2336147"/>
                <a:gd name="connsiteX16" fmla="*/ 665795 w 4099810"/>
                <a:gd name="connsiteY16" fmla="*/ 1665554 h 2336147"/>
                <a:gd name="connsiteX17" fmla="*/ 667217 w 4099810"/>
                <a:gd name="connsiteY17" fmla="*/ 1657378 h 2336147"/>
                <a:gd name="connsiteX18" fmla="*/ 828600 w 4099810"/>
                <a:gd name="connsiteY18" fmla="*/ 1687060 h 2336147"/>
                <a:gd name="connsiteX19" fmla="*/ 946083 w 4099810"/>
                <a:gd name="connsiteY19" fmla="*/ 1653290 h 2336147"/>
                <a:gd name="connsiteX20" fmla="*/ 966167 w 4099810"/>
                <a:gd name="connsiteY20" fmla="*/ 1561223 h 2336147"/>
                <a:gd name="connsiteX21" fmla="*/ 838198 w 4099810"/>
                <a:gd name="connsiteY21" fmla="*/ 1581841 h 2336147"/>
                <a:gd name="connsiteX22" fmla="*/ 756617 w 4099810"/>
                <a:gd name="connsiteY22" fmla="*/ 1484442 h 2336147"/>
                <a:gd name="connsiteX23" fmla="*/ 752707 w 4099810"/>
                <a:gd name="connsiteY23" fmla="*/ 1479288 h 2336147"/>
                <a:gd name="connsiteX24" fmla="*/ 968833 w 4099810"/>
                <a:gd name="connsiteY24" fmla="*/ 1415303 h 2336147"/>
                <a:gd name="connsiteX25" fmla="*/ 1013622 w 4099810"/>
                <a:gd name="connsiteY25" fmla="*/ 1326080 h 2336147"/>
                <a:gd name="connsiteX26" fmla="*/ 906804 w 4099810"/>
                <a:gd name="connsiteY26" fmla="*/ 1265295 h 2336147"/>
                <a:gd name="connsiteX27" fmla="*/ 721604 w 4099810"/>
                <a:gd name="connsiteY27" fmla="*/ 1399307 h 2336147"/>
                <a:gd name="connsiteX28" fmla="*/ 715916 w 4099810"/>
                <a:gd name="connsiteY28" fmla="*/ 1508081 h 2336147"/>
                <a:gd name="connsiteX29" fmla="*/ 617096 w 4099810"/>
                <a:gd name="connsiteY29" fmla="*/ 1458137 h 2336147"/>
                <a:gd name="connsiteX30" fmla="*/ 616385 w 4099810"/>
                <a:gd name="connsiteY30" fmla="*/ 1457071 h 2336147"/>
                <a:gd name="connsiteX31" fmla="*/ 486460 w 4099810"/>
                <a:gd name="connsiteY31" fmla="*/ 1258719 h 2336147"/>
                <a:gd name="connsiteX32" fmla="*/ 443626 w 4099810"/>
                <a:gd name="connsiteY32" fmla="*/ 1361272 h 2336147"/>
                <a:gd name="connsiteX33" fmla="*/ 297528 w 4099810"/>
                <a:gd name="connsiteY33" fmla="*/ 1344742 h 2336147"/>
                <a:gd name="connsiteX34" fmla="*/ 186622 w 4099810"/>
                <a:gd name="connsiteY34" fmla="*/ 1480532 h 2336147"/>
                <a:gd name="connsiteX35" fmla="*/ 23106 w 4099810"/>
                <a:gd name="connsiteY35" fmla="*/ 1531364 h 2336147"/>
                <a:gd name="connsiteX36" fmla="*/ 0 w 4099810"/>
                <a:gd name="connsiteY36" fmla="*/ 1396463 h 2336147"/>
                <a:gd name="connsiteX37" fmla="*/ 27904 w 4099810"/>
                <a:gd name="connsiteY37" fmla="*/ 1312572 h 2336147"/>
                <a:gd name="connsiteX38" fmla="*/ 170270 w 4099810"/>
                <a:gd name="connsiteY38" fmla="*/ 1312572 h 2336147"/>
                <a:gd name="connsiteX39" fmla="*/ 160850 w 4099810"/>
                <a:gd name="connsiteY39" fmla="*/ 1151900 h 2336147"/>
                <a:gd name="connsiteX40" fmla="*/ 297350 w 4099810"/>
                <a:gd name="connsiteY40" fmla="*/ 1011845 h 2336147"/>
                <a:gd name="connsiteX41" fmla="*/ 402036 w 4099810"/>
                <a:gd name="connsiteY41" fmla="*/ 952659 h 2336147"/>
                <a:gd name="connsiteX42" fmla="*/ 416433 w 4099810"/>
                <a:gd name="connsiteY42" fmla="*/ 832332 h 2336147"/>
                <a:gd name="connsiteX43" fmla="*/ 545291 w 4099810"/>
                <a:gd name="connsiteY43" fmla="*/ 946972 h 2336147"/>
                <a:gd name="connsiteX44" fmla="*/ 662773 w 4099810"/>
                <a:gd name="connsiteY44" fmla="*/ 880676 h 2336147"/>
                <a:gd name="connsiteX45" fmla="*/ 785055 w 4099810"/>
                <a:gd name="connsiteY45" fmla="*/ 611586 h 2336147"/>
                <a:gd name="connsiteX46" fmla="*/ 660818 w 4099810"/>
                <a:gd name="connsiteY46" fmla="*/ 532849 h 2336147"/>
                <a:gd name="connsiteX47" fmla="*/ 583326 w 4099810"/>
                <a:gd name="connsiteY47" fmla="*/ 718582 h 2336147"/>
                <a:gd name="connsiteX48" fmla="*/ 312102 w 4099810"/>
                <a:gd name="connsiteY48" fmla="*/ 742754 h 2336147"/>
                <a:gd name="connsiteX49" fmla="*/ 408435 w 4099810"/>
                <a:gd name="connsiteY49" fmla="*/ 571951 h 2336147"/>
                <a:gd name="connsiteX50" fmla="*/ 594168 w 4099810"/>
                <a:gd name="connsiteY50" fmla="*/ 359202 h 2336147"/>
                <a:gd name="connsiteX51" fmla="*/ 596123 w 4099810"/>
                <a:gd name="connsiteY51" fmla="*/ 359202 h 2336147"/>
                <a:gd name="connsiteX52" fmla="*/ 952304 w 4099810"/>
                <a:gd name="connsiteY52" fmla="*/ 349071 h 2336147"/>
                <a:gd name="connsiteX53" fmla="*/ 1065521 w 4099810"/>
                <a:gd name="connsiteY53" fmla="*/ 538359 h 2336147"/>
                <a:gd name="connsiteX54" fmla="*/ 1617210 w 4099810"/>
                <a:gd name="connsiteY54" fmla="*/ 327388 h 2336147"/>
                <a:gd name="connsiteX55" fmla="*/ 2271452 w 4099810"/>
                <a:gd name="connsiteY55" fmla="*/ 0 h 2336147"/>
                <a:gd name="connsiteX56" fmla="*/ 2719166 w 4099810"/>
                <a:gd name="connsiteY56" fmla="*/ 145032 h 2336147"/>
                <a:gd name="connsiteX57" fmla="*/ 3350836 w 4099810"/>
                <a:gd name="connsiteY57" fmla="*/ 167071 h 2336147"/>
                <a:gd name="connsiteX58" fmla="*/ 4099811 w 4099810"/>
                <a:gd name="connsiteY58" fmla="*/ 328099 h 2336147"/>
                <a:gd name="connsiteX59" fmla="*/ 3968998 w 4099810"/>
                <a:gd name="connsiteY59" fmla="*/ 701520 h 2336147"/>
                <a:gd name="connsiteX60" fmla="*/ 3343016 w 4099810"/>
                <a:gd name="connsiteY60" fmla="*/ 767993 h 2336147"/>
                <a:gd name="connsiteX61" fmla="*/ 3181988 w 4099810"/>
                <a:gd name="connsiteY61" fmla="*/ 949460 h 2336147"/>
                <a:gd name="connsiteX62" fmla="*/ 3277787 w 4099810"/>
                <a:gd name="connsiteY62" fmla="*/ 984829 h 2336147"/>
                <a:gd name="connsiteX63" fmla="*/ 3213980 w 4099810"/>
                <a:gd name="connsiteY63" fmla="*/ 1216773 h 2336147"/>
                <a:gd name="connsiteX64" fmla="*/ 3212381 w 4099810"/>
                <a:gd name="connsiteY64" fmla="*/ 1217662 h 2336147"/>
                <a:gd name="connsiteX65" fmla="*/ 2855845 w 4099810"/>
                <a:gd name="connsiteY65" fmla="*/ 1424723 h 2336147"/>
                <a:gd name="connsiteX66" fmla="*/ 2771954 w 4099810"/>
                <a:gd name="connsiteY66" fmla="*/ 1464002 h 2336147"/>
                <a:gd name="connsiteX67" fmla="*/ 2844291 w 4099810"/>
                <a:gd name="connsiteY67" fmla="*/ 1510391 h 2336147"/>
                <a:gd name="connsiteX68" fmla="*/ 2844469 w 4099810"/>
                <a:gd name="connsiteY68" fmla="*/ 1512702 h 2336147"/>
                <a:gd name="connsiteX69" fmla="*/ 2854245 w 4099810"/>
                <a:gd name="connsiteY69" fmla="*/ 1721007 h 2336147"/>
                <a:gd name="connsiteX70" fmla="*/ 2853356 w 4099810"/>
                <a:gd name="connsiteY70" fmla="*/ 1722251 h 2336147"/>
                <a:gd name="connsiteX71" fmla="*/ 2699082 w 4099810"/>
                <a:gd name="connsiteY71" fmla="*/ 1947263 h 2336147"/>
                <a:gd name="connsiteX72" fmla="*/ 2523125 w 4099810"/>
                <a:gd name="connsiteY72" fmla="*/ 1989742 h 2336147"/>
                <a:gd name="connsiteX73" fmla="*/ 2532900 w 4099810"/>
                <a:gd name="connsiteY73" fmla="*/ 2250657 h 2336147"/>
                <a:gd name="connsiteX74" fmla="*/ 2358009 w 4099810"/>
                <a:gd name="connsiteY74" fmla="*/ 2247458 h 2336147"/>
                <a:gd name="connsiteX75" fmla="*/ 2296157 w 4099810"/>
                <a:gd name="connsiteY75" fmla="*/ 2091229 h 2336147"/>
                <a:gd name="connsiteX76" fmla="*/ 2159835 w 4099810"/>
                <a:gd name="connsiteY76" fmla="*/ 1955439 h 2336147"/>
                <a:gd name="connsiteX77" fmla="*/ 2050528 w 4099810"/>
                <a:gd name="connsiteY77" fmla="*/ 2032932 h 2336147"/>
                <a:gd name="connsiteX78" fmla="*/ 1896965 w 4099810"/>
                <a:gd name="connsiteY78" fmla="*/ 2336148 h 2336147"/>
                <a:gd name="connsiteX79" fmla="*/ 1778060 w 4099810"/>
                <a:gd name="connsiteY79" fmla="*/ 2029199 h 2336147"/>
                <a:gd name="connsiteX80" fmla="*/ 1897676 w 4099810"/>
                <a:gd name="connsiteY80" fmla="*/ 2314997 h 2336147"/>
                <a:gd name="connsiteX81" fmla="*/ 2044662 w 4099810"/>
                <a:gd name="connsiteY81" fmla="*/ 2026533 h 2336147"/>
                <a:gd name="connsiteX82" fmla="*/ 2161079 w 4099810"/>
                <a:gd name="connsiteY82" fmla="*/ 1944064 h 2336147"/>
                <a:gd name="connsiteX83" fmla="*/ 2304333 w 4099810"/>
                <a:gd name="connsiteY83" fmla="*/ 2087319 h 2336147"/>
                <a:gd name="connsiteX84" fmla="*/ 2364407 w 4099810"/>
                <a:gd name="connsiteY84" fmla="*/ 2238927 h 2336147"/>
                <a:gd name="connsiteX85" fmla="*/ 2524013 w 4099810"/>
                <a:gd name="connsiteY85" fmla="*/ 2241770 h 2336147"/>
                <a:gd name="connsiteX86" fmla="*/ 2514238 w 4099810"/>
                <a:gd name="connsiteY86" fmla="*/ 1982988 h 2336147"/>
                <a:gd name="connsiteX87" fmla="*/ 2693928 w 4099810"/>
                <a:gd name="connsiteY87" fmla="*/ 1939621 h 2336147"/>
                <a:gd name="connsiteX88" fmla="*/ 2845358 w 4099810"/>
                <a:gd name="connsiteY88" fmla="*/ 1718696 h 2336147"/>
                <a:gd name="connsiteX89" fmla="*/ 2835760 w 4099810"/>
                <a:gd name="connsiteY89" fmla="*/ 1515723 h 2336147"/>
                <a:gd name="connsiteX90" fmla="*/ 2753647 w 4099810"/>
                <a:gd name="connsiteY90" fmla="*/ 1463114 h 2336147"/>
                <a:gd name="connsiteX91" fmla="*/ 2851757 w 4099810"/>
                <a:gd name="connsiteY91" fmla="*/ 1417258 h 2336147"/>
                <a:gd name="connsiteX92" fmla="*/ 3206693 w 4099810"/>
                <a:gd name="connsiteY92" fmla="*/ 1211086 h 2336147"/>
                <a:gd name="connsiteX93" fmla="*/ 3267479 w 4099810"/>
                <a:gd name="connsiteY93" fmla="*/ 990517 h 2336147"/>
                <a:gd name="connsiteX94" fmla="*/ 3167058 w 4099810"/>
                <a:gd name="connsiteY94" fmla="*/ 953370 h 2336147"/>
                <a:gd name="connsiteX95" fmla="*/ 3339106 w 4099810"/>
                <a:gd name="connsiteY95" fmla="*/ 759639 h 2336147"/>
                <a:gd name="connsiteX96" fmla="*/ 3962955 w 4099810"/>
                <a:gd name="connsiteY96" fmla="*/ 693522 h 2336147"/>
                <a:gd name="connsiteX97" fmla="*/ 4088614 w 4099810"/>
                <a:gd name="connsiteY97" fmla="*/ 334853 h 2336147"/>
                <a:gd name="connsiteX98" fmla="*/ 3350303 w 4099810"/>
                <a:gd name="connsiteY98" fmla="*/ 175958 h 2336147"/>
                <a:gd name="connsiteX99" fmla="*/ 2717567 w 4099810"/>
                <a:gd name="connsiteY99" fmla="*/ 153741 h 2336147"/>
                <a:gd name="connsiteX100" fmla="*/ 2272696 w 4099810"/>
                <a:gd name="connsiteY100" fmla="*/ 9598 h 2336147"/>
                <a:gd name="connsiteX101" fmla="*/ 1621298 w 4099810"/>
                <a:gd name="connsiteY101" fmla="*/ 335563 h 2336147"/>
                <a:gd name="connsiteX102" fmla="*/ 1062144 w 4099810"/>
                <a:gd name="connsiteY102" fmla="*/ 549379 h 2336147"/>
                <a:gd name="connsiteX103" fmla="*/ 947682 w 4099810"/>
                <a:gd name="connsiteY103" fmla="*/ 358136 h 2336147"/>
                <a:gd name="connsiteX104" fmla="*/ 598611 w 4099810"/>
                <a:gd name="connsiteY104" fmla="*/ 368089 h 2336147"/>
                <a:gd name="connsiteX105" fmla="*/ 415900 w 4099810"/>
                <a:gd name="connsiteY105" fmla="*/ 577105 h 2336147"/>
                <a:gd name="connsiteX106" fmla="*/ 328454 w 4099810"/>
                <a:gd name="connsiteY106" fmla="*/ 732446 h 2336147"/>
                <a:gd name="connsiteX107" fmla="*/ 577638 w 4099810"/>
                <a:gd name="connsiteY107" fmla="*/ 710229 h 2336147"/>
                <a:gd name="connsiteX108" fmla="*/ 657086 w 4099810"/>
                <a:gd name="connsiteY108" fmla="*/ 519697 h 2336147"/>
                <a:gd name="connsiteX109" fmla="*/ 796786 w 4099810"/>
                <a:gd name="connsiteY109" fmla="*/ 608209 h 2336147"/>
                <a:gd name="connsiteX110" fmla="*/ 670061 w 4099810"/>
                <a:gd name="connsiteY110" fmla="*/ 887075 h 2336147"/>
                <a:gd name="connsiteX111" fmla="*/ 544402 w 4099810"/>
                <a:gd name="connsiteY111" fmla="*/ 957991 h 2336147"/>
                <a:gd name="connsiteX112" fmla="*/ 423542 w 4099810"/>
                <a:gd name="connsiteY112" fmla="*/ 850461 h 2336147"/>
                <a:gd name="connsiteX113" fmla="*/ 410567 w 4099810"/>
                <a:gd name="connsiteY113" fmla="*/ 958347 h 2336147"/>
                <a:gd name="connsiteX114" fmla="*/ 302505 w 4099810"/>
                <a:gd name="connsiteY114" fmla="*/ 1019487 h 2336147"/>
                <a:gd name="connsiteX115" fmla="*/ 170092 w 4099810"/>
                <a:gd name="connsiteY115" fmla="*/ 1155455 h 2336147"/>
                <a:gd name="connsiteX116" fmla="*/ 179868 w 4099810"/>
                <a:gd name="connsiteY116" fmla="*/ 1321637 h 2336147"/>
                <a:gd name="connsiteX117" fmla="*/ 34658 w 4099810"/>
                <a:gd name="connsiteY117" fmla="*/ 1321637 h 2336147"/>
                <a:gd name="connsiteX118" fmla="*/ 9420 w 4099810"/>
                <a:gd name="connsiteY118" fmla="*/ 1397352 h 2336147"/>
                <a:gd name="connsiteX119" fmla="*/ 30570 w 4099810"/>
                <a:gd name="connsiteY119" fmla="*/ 1519989 h 2336147"/>
                <a:gd name="connsiteX120" fmla="*/ 181823 w 4099810"/>
                <a:gd name="connsiteY120" fmla="*/ 1472889 h 2336147"/>
                <a:gd name="connsiteX121" fmla="*/ 294151 w 4099810"/>
                <a:gd name="connsiteY121" fmla="*/ 1335322 h 2336147"/>
                <a:gd name="connsiteX122" fmla="*/ 438472 w 4099810"/>
                <a:gd name="connsiteY122" fmla="*/ 1351674 h 2336147"/>
                <a:gd name="connsiteX123" fmla="*/ 485216 w 4099810"/>
                <a:gd name="connsiteY123" fmla="*/ 1239701 h 2336147"/>
                <a:gd name="connsiteX124" fmla="*/ 623672 w 4099810"/>
                <a:gd name="connsiteY124" fmla="*/ 1451205 h 2336147"/>
                <a:gd name="connsiteX125" fmla="*/ 708273 w 4099810"/>
                <a:gd name="connsiteY125" fmla="*/ 1493862 h 2336147"/>
                <a:gd name="connsiteX126" fmla="*/ 713428 w 4099810"/>
                <a:gd name="connsiteY126" fmla="*/ 1394508 h 2336147"/>
                <a:gd name="connsiteX127" fmla="*/ 715205 w 4099810"/>
                <a:gd name="connsiteY127" fmla="*/ 1393264 h 2336147"/>
                <a:gd name="connsiteX128" fmla="*/ 906804 w 4099810"/>
                <a:gd name="connsiteY128" fmla="*/ 1254631 h 2336147"/>
                <a:gd name="connsiteX129" fmla="*/ 1025886 w 4099810"/>
                <a:gd name="connsiteY129" fmla="*/ 1322525 h 2336147"/>
                <a:gd name="connsiteX130" fmla="*/ 975587 w 4099810"/>
                <a:gd name="connsiteY130" fmla="*/ 1422590 h 2336147"/>
                <a:gd name="connsiteX131" fmla="*/ 768348 w 4099810"/>
                <a:gd name="connsiteY131" fmla="*/ 1483909 h 2336147"/>
                <a:gd name="connsiteX132" fmla="*/ 842108 w 4099810"/>
                <a:gd name="connsiteY132" fmla="*/ 1573309 h 2336147"/>
                <a:gd name="connsiteX133" fmla="*/ 842819 w 4099810"/>
                <a:gd name="connsiteY133" fmla="*/ 1573309 h 2336147"/>
                <a:gd name="connsiteX134" fmla="*/ 971854 w 4099810"/>
                <a:gd name="connsiteY134" fmla="*/ 1550915 h 2336147"/>
                <a:gd name="connsiteX135" fmla="*/ 978431 w 4099810"/>
                <a:gd name="connsiteY135" fmla="*/ 1549671 h 2336147"/>
                <a:gd name="connsiteX136" fmla="*/ 954259 w 4099810"/>
                <a:gd name="connsiteY136" fmla="*/ 1660044 h 2336147"/>
                <a:gd name="connsiteX137" fmla="*/ 829666 w 4099810"/>
                <a:gd name="connsiteY137" fmla="*/ 1695946 h 2336147"/>
                <a:gd name="connsiteX138" fmla="*/ 828600 w 4099810"/>
                <a:gd name="connsiteY138" fmla="*/ 1695769 h 2336147"/>
                <a:gd name="connsiteX139" fmla="*/ 689789 w 4099810"/>
                <a:gd name="connsiteY139" fmla="*/ 1670353 h 2336147"/>
                <a:gd name="connsiteX140" fmla="*/ 926887 w 4099810"/>
                <a:gd name="connsiteY140" fmla="*/ 1787835 h 2336147"/>
                <a:gd name="connsiteX141" fmla="*/ 1010601 w 4099810"/>
                <a:gd name="connsiteY141" fmla="*/ 1867460 h 2336147"/>
                <a:gd name="connsiteX142" fmla="*/ 1109066 w 4099810"/>
                <a:gd name="connsiteY142" fmla="*/ 2073277 h 2336147"/>
                <a:gd name="connsiteX143" fmla="*/ 1238457 w 4099810"/>
                <a:gd name="connsiteY143" fmla="*/ 2112735 h 2336147"/>
                <a:gd name="connsiteX144" fmla="*/ 1489419 w 4099810"/>
                <a:gd name="connsiteY144" fmla="*/ 1944775 h 2336147"/>
                <a:gd name="connsiteX145" fmla="*/ 1407660 w 4099810"/>
                <a:gd name="connsiteY145" fmla="*/ 1852353 h 2336147"/>
                <a:gd name="connsiteX146" fmla="*/ 1290000 w 4099810"/>
                <a:gd name="connsiteY146" fmla="*/ 1883457 h 2336147"/>
                <a:gd name="connsiteX147" fmla="*/ 1239701 w 4099810"/>
                <a:gd name="connsiteY147" fmla="*/ 1717985 h 2336147"/>
                <a:gd name="connsiteX148" fmla="*/ 1308485 w 4099810"/>
                <a:gd name="connsiteY148" fmla="*/ 1763841 h 2336147"/>
                <a:gd name="connsiteX149" fmla="*/ 1599081 w 4099810"/>
                <a:gd name="connsiteY149" fmla="*/ 1873859 h 2336147"/>
                <a:gd name="connsiteX150" fmla="*/ 1769529 w 4099810"/>
                <a:gd name="connsiteY150" fmla="*/ 1929134 h 2336147"/>
                <a:gd name="connsiteX151" fmla="*/ 1778060 w 4099810"/>
                <a:gd name="connsiteY151" fmla="*/ 2029199 h 233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099810" h="2336147">
                  <a:moveTo>
                    <a:pt x="1896965" y="2336148"/>
                  </a:moveTo>
                  <a:lnTo>
                    <a:pt x="1769351" y="2030621"/>
                  </a:lnTo>
                  <a:lnTo>
                    <a:pt x="1760997" y="1935888"/>
                  </a:lnTo>
                  <a:lnTo>
                    <a:pt x="1595882" y="1882390"/>
                  </a:lnTo>
                  <a:lnTo>
                    <a:pt x="1304219" y="1771839"/>
                  </a:lnTo>
                  <a:lnTo>
                    <a:pt x="1255164" y="1739314"/>
                  </a:lnTo>
                  <a:lnTo>
                    <a:pt x="1295688" y="1872970"/>
                  </a:lnTo>
                  <a:lnTo>
                    <a:pt x="1410326" y="1842755"/>
                  </a:lnTo>
                  <a:lnTo>
                    <a:pt x="1502393" y="1946908"/>
                  </a:lnTo>
                  <a:lnTo>
                    <a:pt x="1498127" y="1949752"/>
                  </a:lnTo>
                  <a:lnTo>
                    <a:pt x="1239345" y="2123043"/>
                  </a:lnTo>
                  <a:lnTo>
                    <a:pt x="1102312" y="2081098"/>
                  </a:lnTo>
                  <a:lnTo>
                    <a:pt x="1101423" y="2079320"/>
                  </a:lnTo>
                  <a:lnTo>
                    <a:pt x="1002780" y="1872259"/>
                  </a:lnTo>
                  <a:lnTo>
                    <a:pt x="921022" y="1794945"/>
                  </a:lnTo>
                  <a:lnTo>
                    <a:pt x="664551" y="1668220"/>
                  </a:lnTo>
                  <a:lnTo>
                    <a:pt x="665795" y="1665554"/>
                  </a:lnTo>
                  <a:lnTo>
                    <a:pt x="667217" y="1657378"/>
                  </a:lnTo>
                  <a:lnTo>
                    <a:pt x="828600" y="1687060"/>
                  </a:lnTo>
                  <a:lnTo>
                    <a:pt x="946083" y="1653290"/>
                  </a:lnTo>
                  <a:lnTo>
                    <a:pt x="966167" y="1561223"/>
                  </a:lnTo>
                  <a:cubicBezTo>
                    <a:pt x="925466" y="1569221"/>
                    <a:pt x="845130" y="1584329"/>
                    <a:pt x="838198" y="1581841"/>
                  </a:cubicBezTo>
                  <a:cubicBezTo>
                    <a:pt x="830733" y="1579352"/>
                    <a:pt x="783989" y="1519811"/>
                    <a:pt x="756617" y="1484442"/>
                  </a:cubicBezTo>
                  <a:lnTo>
                    <a:pt x="752707" y="1479288"/>
                  </a:lnTo>
                  <a:lnTo>
                    <a:pt x="968833" y="1415303"/>
                  </a:lnTo>
                  <a:lnTo>
                    <a:pt x="1013622" y="1326080"/>
                  </a:lnTo>
                  <a:lnTo>
                    <a:pt x="906804" y="1265295"/>
                  </a:lnTo>
                  <a:lnTo>
                    <a:pt x="721604" y="1399307"/>
                  </a:lnTo>
                  <a:lnTo>
                    <a:pt x="715916" y="1508081"/>
                  </a:lnTo>
                  <a:lnTo>
                    <a:pt x="617096" y="1458137"/>
                  </a:lnTo>
                  <a:lnTo>
                    <a:pt x="616385" y="1457071"/>
                  </a:lnTo>
                  <a:lnTo>
                    <a:pt x="486460" y="1258719"/>
                  </a:lnTo>
                  <a:lnTo>
                    <a:pt x="443626" y="1361272"/>
                  </a:lnTo>
                  <a:lnTo>
                    <a:pt x="297528" y="1344742"/>
                  </a:lnTo>
                  <a:lnTo>
                    <a:pt x="186622" y="1480532"/>
                  </a:lnTo>
                  <a:lnTo>
                    <a:pt x="23106" y="1531364"/>
                  </a:lnTo>
                  <a:lnTo>
                    <a:pt x="0" y="1396463"/>
                  </a:lnTo>
                  <a:lnTo>
                    <a:pt x="27904" y="1312572"/>
                  </a:lnTo>
                  <a:lnTo>
                    <a:pt x="170270" y="1312572"/>
                  </a:lnTo>
                  <a:lnTo>
                    <a:pt x="160850" y="1151900"/>
                  </a:lnTo>
                  <a:lnTo>
                    <a:pt x="297350" y="1011845"/>
                  </a:lnTo>
                  <a:lnTo>
                    <a:pt x="402036" y="952659"/>
                  </a:lnTo>
                  <a:lnTo>
                    <a:pt x="416433" y="832332"/>
                  </a:lnTo>
                  <a:lnTo>
                    <a:pt x="545291" y="946972"/>
                  </a:lnTo>
                  <a:lnTo>
                    <a:pt x="662773" y="880676"/>
                  </a:lnTo>
                  <a:lnTo>
                    <a:pt x="785055" y="611586"/>
                  </a:lnTo>
                  <a:lnTo>
                    <a:pt x="660818" y="532849"/>
                  </a:lnTo>
                  <a:lnTo>
                    <a:pt x="583326" y="718582"/>
                  </a:lnTo>
                  <a:lnTo>
                    <a:pt x="312102" y="742754"/>
                  </a:lnTo>
                  <a:lnTo>
                    <a:pt x="408435" y="571951"/>
                  </a:lnTo>
                  <a:lnTo>
                    <a:pt x="594168" y="359202"/>
                  </a:lnTo>
                  <a:lnTo>
                    <a:pt x="596123" y="359202"/>
                  </a:lnTo>
                  <a:lnTo>
                    <a:pt x="952304" y="349071"/>
                  </a:lnTo>
                  <a:lnTo>
                    <a:pt x="1065521" y="538359"/>
                  </a:lnTo>
                  <a:lnTo>
                    <a:pt x="1617210" y="327388"/>
                  </a:lnTo>
                  <a:lnTo>
                    <a:pt x="2271452" y="0"/>
                  </a:lnTo>
                  <a:lnTo>
                    <a:pt x="2719166" y="145032"/>
                  </a:lnTo>
                  <a:lnTo>
                    <a:pt x="3350836" y="167071"/>
                  </a:lnTo>
                  <a:lnTo>
                    <a:pt x="4099811" y="328099"/>
                  </a:lnTo>
                  <a:lnTo>
                    <a:pt x="3968998" y="701520"/>
                  </a:lnTo>
                  <a:lnTo>
                    <a:pt x="3343016" y="767993"/>
                  </a:lnTo>
                  <a:lnTo>
                    <a:pt x="3181988" y="949460"/>
                  </a:lnTo>
                  <a:lnTo>
                    <a:pt x="3277787" y="984829"/>
                  </a:lnTo>
                  <a:lnTo>
                    <a:pt x="3213980" y="1216773"/>
                  </a:lnTo>
                  <a:lnTo>
                    <a:pt x="3212381" y="1217662"/>
                  </a:lnTo>
                  <a:lnTo>
                    <a:pt x="2855845" y="1424723"/>
                  </a:lnTo>
                  <a:lnTo>
                    <a:pt x="2771954" y="1464002"/>
                  </a:lnTo>
                  <a:lnTo>
                    <a:pt x="2844291" y="1510391"/>
                  </a:lnTo>
                  <a:lnTo>
                    <a:pt x="2844469" y="1512702"/>
                  </a:lnTo>
                  <a:lnTo>
                    <a:pt x="2854245" y="1721007"/>
                  </a:lnTo>
                  <a:lnTo>
                    <a:pt x="2853356" y="1722251"/>
                  </a:lnTo>
                  <a:lnTo>
                    <a:pt x="2699082" y="1947263"/>
                  </a:lnTo>
                  <a:lnTo>
                    <a:pt x="2523125" y="1989742"/>
                  </a:lnTo>
                  <a:lnTo>
                    <a:pt x="2532900" y="2250657"/>
                  </a:lnTo>
                  <a:lnTo>
                    <a:pt x="2358009" y="2247458"/>
                  </a:lnTo>
                  <a:lnTo>
                    <a:pt x="2296157" y="2091229"/>
                  </a:lnTo>
                  <a:lnTo>
                    <a:pt x="2159835" y="1955439"/>
                  </a:lnTo>
                  <a:lnTo>
                    <a:pt x="2050528" y="2032932"/>
                  </a:lnTo>
                  <a:lnTo>
                    <a:pt x="1896965" y="2336148"/>
                  </a:lnTo>
                  <a:close/>
                  <a:moveTo>
                    <a:pt x="1778060" y="2029199"/>
                  </a:moveTo>
                  <a:lnTo>
                    <a:pt x="1897676" y="2314997"/>
                  </a:lnTo>
                  <a:lnTo>
                    <a:pt x="2044662" y="2026533"/>
                  </a:lnTo>
                  <a:lnTo>
                    <a:pt x="2161079" y="1944064"/>
                  </a:lnTo>
                  <a:lnTo>
                    <a:pt x="2304333" y="2087319"/>
                  </a:lnTo>
                  <a:lnTo>
                    <a:pt x="2364407" y="2238927"/>
                  </a:lnTo>
                  <a:lnTo>
                    <a:pt x="2524013" y="2241770"/>
                  </a:lnTo>
                  <a:lnTo>
                    <a:pt x="2514238" y="1982988"/>
                  </a:lnTo>
                  <a:lnTo>
                    <a:pt x="2693928" y="1939621"/>
                  </a:lnTo>
                  <a:lnTo>
                    <a:pt x="2845358" y="1718696"/>
                  </a:lnTo>
                  <a:lnTo>
                    <a:pt x="2835760" y="1515723"/>
                  </a:lnTo>
                  <a:lnTo>
                    <a:pt x="2753647" y="1463114"/>
                  </a:lnTo>
                  <a:lnTo>
                    <a:pt x="2851757" y="1417258"/>
                  </a:lnTo>
                  <a:lnTo>
                    <a:pt x="3206693" y="1211086"/>
                  </a:lnTo>
                  <a:lnTo>
                    <a:pt x="3267479" y="990517"/>
                  </a:lnTo>
                  <a:lnTo>
                    <a:pt x="3167058" y="953370"/>
                  </a:lnTo>
                  <a:lnTo>
                    <a:pt x="3339106" y="759639"/>
                  </a:lnTo>
                  <a:lnTo>
                    <a:pt x="3962955" y="693522"/>
                  </a:lnTo>
                  <a:lnTo>
                    <a:pt x="4088614" y="334853"/>
                  </a:lnTo>
                  <a:lnTo>
                    <a:pt x="3350303" y="175958"/>
                  </a:lnTo>
                  <a:lnTo>
                    <a:pt x="2717567" y="153741"/>
                  </a:lnTo>
                  <a:lnTo>
                    <a:pt x="2272696" y="9598"/>
                  </a:lnTo>
                  <a:lnTo>
                    <a:pt x="1621298" y="335563"/>
                  </a:lnTo>
                  <a:lnTo>
                    <a:pt x="1062144" y="549379"/>
                  </a:lnTo>
                  <a:lnTo>
                    <a:pt x="947682" y="358136"/>
                  </a:lnTo>
                  <a:lnTo>
                    <a:pt x="598611" y="368089"/>
                  </a:lnTo>
                  <a:lnTo>
                    <a:pt x="415900" y="577105"/>
                  </a:lnTo>
                  <a:lnTo>
                    <a:pt x="328454" y="732446"/>
                  </a:lnTo>
                  <a:lnTo>
                    <a:pt x="577638" y="710229"/>
                  </a:lnTo>
                  <a:lnTo>
                    <a:pt x="657086" y="519697"/>
                  </a:lnTo>
                  <a:lnTo>
                    <a:pt x="796786" y="608209"/>
                  </a:lnTo>
                  <a:lnTo>
                    <a:pt x="670061" y="887075"/>
                  </a:lnTo>
                  <a:lnTo>
                    <a:pt x="544402" y="957991"/>
                  </a:lnTo>
                  <a:lnTo>
                    <a:pt x="423542" y="850461"/>
                  </a:lnTo>
                  <a:lnTo>
                    <a:pt x="410567" y="958347"/>
                  </a:lnTo>
                  <a:lnTo>
                    <a:pt x="302505" y="1019487"/>
                  </a:lnTo>
                  <a:lnTo>
                    <a:pt x="170092" y="1155455"/>
                  </a:lnTo>
                  <a:lnTo>
                    <a:pt x="179868" y="1321637"/>
                  </a:lnTo>
                  <a:lnTo>
                    <a:pt x="34658" y="1321637"/>
                  </a:lnTo>
                  <a:lnTo>
                    <a:pt x="9420" y="1397352"/>
                  </a:lnTo>
                  <a:lnTo>
                    <a:pt x="30570" y="1519989"/>
                  </a:lnTo>
                  <a:lnTo>
                    <a:pt x="181823" y="1472889"/>
                  </a:lnTo>
                  <a:lnTo>
                    <a:pt x="294151" y="1335322"/>
                  </a:lnTo>
                  <a:lnTo>
                    <a:pt x="438472" y="1351674"/>
                  </a:lnTo>
                  <a:lnTo>
                    <a:pt x="485216" y="1239701"/>
                  </a:lnTo>
                  <a:lnTo>
                    <a:pt x="623672" y="1451205"/>
                  </a:lnTo>
                  <a:lnTo>
                    <a:pt x="708273" y="1493862"/>
                  </a:lnTo>
                  <a:lnTo>
                    <a:pt x="713428" y="1394508"/>
                  </a:lnTo>
                  <a:lnTo>
                    <a:pt x="715205" y="1393264"/>
                  </a:lnTo>
                  <a:lnTo>
                    <a:pt x="906804" y="1254631"/>
                  </a:lnTo>
                  <a:lnTo>
                    <a:pt x="1025886" y="1322525"/>
                  </a:lnTo>
                  <a:lnTo>
                    <a:pt x="975587" y="1422590"/>
                  </a:lnTo>
                  <a:lnTo>
                    <a:pt x="768348" y="1483909"/>
                  </a:lnTo>
                  <a:cubicBezTo>
                    <a:pt x="800696" y="1525676"/>
                    <a:pt x="836598" y="1569932"/>
                    <a:pt x="842108" y="1573309"/>
                  </a:cubicBezTo>
                  <a:cubicBezTo>
                    <a:pt x="842286" y="1573309"/>
                    <a:pt x="842463" y="1573309"/>
                    <a:pt x="842819" y="1573309"/>
                  </a:cubicBezTo>
                  <a:cubicBezTo>
                    <a:pt x="852950" y="1573309"/>
                    <a:pt x="926532" y="1559801"/>
                    <a:pt x="971854" y="1550915"/>
                  </a:cubicBezTo>
                  <a:lnTo>
                    <a:pt x="978431" y="1549671"/>
                  </a:lnTo>
                  <a:lnTo>
                    <a:pt x="954259" y="1660044"/>
                  </a:lnTo>
                  <a:lnTo>
                    <a:pt x="829666" y="1695946"/>
                  </a:lnTo>
                  <a:lnTo>
                    <a:pt x="828600" y="1695769"/>
                  </a:lnTo>
                  <a:lnTo>
                    <a:pt x="689789" y="1670353"/>
                  </a:lnTo>
                  <a:lnTo>
                    <a:pt x="926887" y="1787835"/>
                  </a:lnTo>
                  <a:lnTo>
                    <a:pt x="1010601" y="1867460"/>
                  </a:lnTo>
                  <a:lnTo>
                    <a:pt x="1109066" y="2073277"/>
                  </a:lnTo>
                  <a:lnTo>
                    <a:pt x="1238457" y="2112735"/>
                  </a:lnTo>
                  <a:lnTo>
                    <a:pt x="1489419" y="1944775"/>
                  </a:lnTo>
                  <a:lnTo>
                    <a:pt x="1407660" y="1852353"/>
                  </a:lnTo>
                  <a:lnTo>
                    <a:pt x="1290000" y="1883457"/>
                  </a:lnTo>
                  <a:lnTo>
                    <a:pt x="1239701" y="1717985"/>
                  </a:lnTo>
                  <a:lnTo>
                    <a:pt x="1308485" y="1763841"/>
                  </a:lnTo>
                  <a:lnTo>
                    <a:pt x="1599081" y="1873859"/>
                  </a:lnTo>
                  <a:lnTo>
                    <a:pt x="1769529" y="1929134"/>
                  </a:lnTo>
                  <a:lnTo>
                    <a:pt x="1778060" y="2029199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Polyline: figure 134">
              <a:extLst>
                <a:ext uri="{FF2B5EF4-FFF2-40B4-BE49-F238E27FC236}">
                  <a16:creationId xmlns:a16="http://schemas.microsoft.com/office/drawing/2014/main" id="{AED87E2F-FDFE-4344-8AF1-AB77DB0332F8}"/>
                </a:ext>
              </a:extLst>
            </p:cNvPr>
            <p:cNvSpPr/>
            <p:nvPr/>
          </p:nvSpPr>
          <p:spPr>
            <a:xfrm>
              <a:off x="5514170" y="3151135"/>
              <a:ext cx="182711" cy="79625"/>
            </a:xfrm>
            <a:custGeom>
              <a:avLst/>
              <a:gdLst>
                <a:gd name="connsiteX0" fmla="*/ 179512 w 182711"/>
                <a:gd name="connsiteY0" fmla="*/ 79625 h 79625"/>
                <a:gd name="connsiteX1" fmla="*/ 0 w 182711"/>
                <a:gd name="connsiteY1" fmla="*/ 8354 h 79625"/>
                <a:gd name="connsiteX2" fmla="*/ 3199 w 182711"/>
                <a:gd name="connsiteY2" fmla="*/ 0 h 79625"/>
                <a:gd name="connsiteX3" fmla="*/ 182711 w 182711"/>
                <a:gd name="connsiteY3" fmla="*/ 71450 h 7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711" h="79625">
                  <a:moveTo>
                    <a:pt x="179512" y="79625"/>
                  </a:moveTo>
                  <a:lnTo>
                    <a:pt x="0" y="8354"/>
                  </a:lnTo>
                  <a:lnTo>
                    <a:pt x="3199" y="0"/>
                  </a:lnTo>
                  <a:lnTo>
                    <a:pt x="182711" y="71450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Polyline: figure 135">
              <a:extLst>
                <a:ext uri="{FF2B5EF4-FFF2-40B4-BE49-F238E27FC236}">
                  <a16:creationId xmlns:a16="http://schemas.microsoft.com/office/drawing/2014/main" id="{2AB064DB-967D-4703-8DE7-76EAD59006D4}"/>
                </a:ext>
              </a:extLst>
            </p:cNvPr>
            <p:cNvSpPr/>
            <p:nvPr/>
          </p:nvSpPr>
          <p:spPr>
            <a:xfrm>
              <a:off x="5534254" y="3067422"/>
              <a:ext cx="155518" cy="219147"/>
            </a:xfrm>
            <a:custGeom>
              <a:avLst/>
              <a:gdLst>
                <a:gd name="connsiteX0" fmla="*/ 7287 w 155518"/>
                <a:gd name="connsiteY0" fmla="*/ 219147 h 219147"/>
                <a:gd name="connsiteX1" fmla="*/ 0 w 155518"/>
                <a:gd name="connsiteY1" fmla="*/ 214171 h 219147"/>
                <a:gd name="connsiteX2" fmla="*/ 148231 w 155518"/>
                <a:gd name="connsiteY2" fmla="*/ 0 h 219147"/>
                <a:gd name="connsiteX3" fmla="*/ 155518 w 155518"/>
                <a:gd name="connsiteY3" fmla="*/ 4977 h 21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518" h="219147">
                  <a:moveTo>
                    <a:pt x="7287" y="219147"/>
                  </a:moveTo>
                  <a:lnTo>
                    <a:pt x="0" y="214171"/>
                  </a:lnTo>
                  <a:lnTo>
                    <a:pt x="148231" y="0"/>
                  </a:lnTo>
                  <a:lnTo>
                    <a:pt x="155518" y="497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Polyline: figure 136">
              <a:extLst>
                <a:ext uri="{FF2B5EF4-FFF2-40B4-BE49-F238E27FC236}">
                  <a16:creationId xmlns:a16="http://schemas.microsoft.com/office/drawing/2014/main" id="{BD4C9311-3DE1-4832-B377-81DC1838543A}"/>
                </a:ext>
              </a:extLst>
            </p:cNvPr>
            <p:cNvSpPr/>
            <p:nvPr/>
          </p:nvSpPr>
          <p:spPr>
            <a:xfrm rot="-1943025">
              <a:off x="5651146" y="2944849"/>
              <a:ext cx="450568" cy="8886"/>
            </a:xfrm>
            <a:custGeom>
              <a:avLst/>
              <a:gdLst>
                <a:gd name="connsiteX0" fmla="*/ 0 w 450568"/>
                <a:gd name="connsiteY0" fmla="*/ 0 h 8886"/>
                <a:gd name="connsiteX1" fmla="*/ 450569 w 450568"/>
                <a:gd name="connsiteY1" fmla="*/ 0 h 8886"/>
                <a:gd name="connsiteX2" fmla="*/ 450569 w 450568"/>
                <a:gd name="connsiteY2" fmla="*/ 8887 h 8886"/>
                <a:gd name="connsiteX3" fmla="*/ 0 w 45056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568" h="8886">
                  <a:moveTo>
                    <a:pt x="0" y="0"/>
                  </a:moveTo>
                  <a:lnTo>
                    <a:pt x="450569" y="0"/>
                  </a:lnTo>
                  <a:lnTo>
                    <a:pt x="45056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Polyline: figure 137">
              <a:extLst>
                <a:ext uri="{FF2B5EF4-FFF2-40B4-BE49-F238E27FC236}">
                  <a16:creationId xmlns:a16="http://schemas.microsoft.com/office/drawing/2014/main" id="{2B17DC91-9089-46E7-BDFA-275E8C273AF7}"/>
                </a:ext>
              </a:extLst>
            </p:cNvPr>
            <p:cNvSpPr/>
            <p:nvPr/>
          </p:nvSpPr>
          <p:spPr>
            <a:xfrm>
              <a:off x="5812942" y="2821792"/>
              <a:ext cx="268912" cy="276910"/>
            </a:xfrm>
            <a:custGeom>
              <a:avLst/>
              <a:gdLst>
                <a:gd name="connsiteX0" fmla="*/ 6398 w 268912"/>
                <a:gd name="connsiteY0" fmla="*/ 276911 h 276910"/>
                <a:gd name="connsiteX1" fmla="*/ 0 w 268912"/>
                <a:gd name="connsiteY1" fmla="*/ 270868 h 276910"/>
                <a:gd name="connsiteX2" fmla="*/ 262514 w 268912"/>
                <a:gd name="connsiteY2" fmla="*/ 0 h 276910"/>
                <a:gd name="connsiteX3" fmla="*/ 268913 w 268912"/>
                <a:gd name="connsiteY3" fmla="*/ 6043 h 27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912" h="276910">
                  <a:moveTo>
                    <a:pt x="6398" y="276911"/>
                  </a:moveTo>
                  <a:lnTo>
                    <a:pt x="0" y="270868"/>
                  </a:lnTo>
                  <a:lnTo>
                    <a:pt x="262514" y="0"/>
                  </a:lnTo>
                  <a:lnTo>
                    <a:pt x="268913" y="6043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Polyline: figure 138">
              <a:extLst>
                <a:ext uri="{FF2B5EF4-FFF2-40B4-BE49-F238E27FC236}">
                  <a16:creationId xmlns:a16="http://schemas.microsoft.com/office/drawing/2014/main" id="{7DACF1E7-CDDB-49C1-85F5-D35D48344B25}"/>
                </a:ext>
              </a:extLst>
            </p:cNvPr>
            <p:cNvSpPr/>
            <p:nvPr/>
          </p:nvSpPr>
          <p:spPr>
            <a:xfrm rot="-4136861">
              <a:off x="5948161" y="2909983"/>
              <a:ext cx="191765" cy="8886"/>
            </a:xfrm>
            <a:custGeom>
              <a:avLst/>
              <a:gdLst>
                <a:gd name="connsiteX0" fmla="*/ 0 w 191765"/>
                <a:gd name="connsiteY0" fmla="*/ 0 h 8886"/>
                <a:gd name="connsiteX1" fmla="*/ 191765 w 191765"/>
                <a:gd name="connsiteY1" fmla="*/ 0 h 8886"/>
                <a:gd name="connsiteX2" fmla="*/ 191765 w 191765"/>
                <a:gd name="connsiteY2" fmla="*/ 8886 h 8886"/>
                <a:gd name="connsiteX3" fmla="*/ 0 w 191765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765" h="8886">
                  <a:moveTo>
                    <a:pt x="0" y="0"/>
                  </a:moveTo>
                  <a:lnTo>
                    <a:pt x="191765" y="0"/>
                  </a:lnTo>
                  <a:lnTo>
                    <a:pt x="191765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7c4efd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Polyline: figure 139">
              <a:extLst>
                <a:ext uri="{FF2B5EF4-FFF2-40B4-BE49-F238E27FC236}">
                  <a16:creationId xmlns:a16="http://schemas.microsoft.com/office/drawing/2014/main" id="{EE95A5A6-C55C-458A-A1CC-C225E02AB2E4}"/>
                </a:ext>
              </a:extLst>
            </p:cNvPr>
            <p:cNvSpPr/>
            <p:nvPr/>
          </p:nvSpPr>
          <p:spPr>
            <a:xfrm>
              <a:off x="6071724" y="2835833"/>
              <a:ext cx="163693" cy="334319"/>
            </a:xfrm>
            <a:custGeom>
              <a:avLst/>
              <a:gdLst>
                <a:gd name="connsiteX0" fmla="*/ 155696 w 163693"/>
                <a:gd name="connsiteY0" fmla="*/ 334319 h 334319"/>
                <a:gd name="connsiteX1" fmla="*/ 0 w 163693"/>
                <a:gd name="connsiteY1" fmla="*/ 3732 h 334319"/>
                <a:gd name="connsiteX2" fmla="*/ 7998 w 163693"/>
                <a:gd name="connsiteY2" fmla="*/ 0 h 334319"/>
                <a:gd name="connsiteX3" fmla="*/ 163694 w 163693"/>
                <a:gd name="connsiteY3" fmla="*/ 330409 h 33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693" h="334319">
                  <a:moveTo>
                    <a:pt x="155696" y="334319"/>
                  </a:moveTo>
                  <a:lnTo>
                    <a:pt x="0" y="3732"/>
                  </a:lnTo>
                  <a:lnTo>
                    <a:pt x="7998" y="0"/>
                  </a:lnTo>
                  <a:lnTo>
                    <a:pt x="163694" y="330409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Polyline: figure 140">
              <a:extLst>
                <a:ext uri="{FF2B5EF4-FFF2-40B4-BE49-F238E27FC236}">
                  <a16:creationId xmlns:a16="http://schemas.microsoft.com/office/drawing/2014/main" id="{4371020A-1BCA-474A-B6CD-E797C458626B}"/>
                </a:ext>
              </a:extLst>
            </p:cNvPr>
            <p:cNvSpPr/>
            <p:nvPr/>
          </p:nvSpPr>
          <p:spPr>
            <a:xfrm rot="-3009377">
              <a:off x="5995231" y="2675295"/>
              <a:ext cx="8886" cy="198175"/>
            </a:xfrm>
            <a:custGeom>
              <a:avLst/>
              <a:gdLst>
                <a:gd name="connsiteX0" fmla="*/ 0 w 8886"/>
                <a:gd name="connsiteY0" fmla="*/ 0 h 198175"/>
                <a:gd name="connsiteX1" fmla="*/ 8887 w 8886"/>
                <a:gd name="connsiteY1" fmla="*/ 0 h 198175"/>
                <a:gd name="connsiteX2" fmla="*/ 8887 w 8886"/>
                <a:gd name="connsiteY2" fmla="*/ 198176 h 198175"/>
                <a:gd name="connsiteX3" fmla="*/ 0 w 8886"/>
                <a:gd name="connsiteY3" fmla="*/ 198176 h 19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198175">
                  <a:moveTo>
                    <a:pt x="0" y="0"/>
                  </a:moveTo>
                  <a:lnTo>
                    <a:pt x="8887" y="0"/>
                  </a:lnTo>
                  <a:lnTo>
                    <a:pt x="8887" y="198176"/>
                  </a:lnTo>
                  <a:lnTo>
                    <a:pt x="0" y="198176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Polyline: figure 141">
              <a:extLst>
                <a:ext uri="{FF2B5EF4-FFF2-40B4-BE49-F238E27FC236}">
                  <a16:creationId xmlns:a16="http://schemas.microsoft.com/office/drawing/2014/main" id="{52E0CA56-839C-4F28-B70A-F7C221E04DCA}"/>
                </a:ext>
              </a:extLst>
            </p:cNvPr>
            <p:cNvSpPr/>
            <p:nvPr/>
          </p:nvSpPr>
          <p:spPr>
            <a:xfrm>
              <a:off x="5809565" y="2769894"/>
              <a:ext cx="267135" cy="72160"/>
            </a:xfrm>
            <a:custGeom>
              <a:avLst/>
              <a:gdLst>
                <a:gd name="connsiteX0" fmla="*/ 265003 w 267135"/>
                <a:gd name="connsiteY0" fmla="*/ 72160 h 72160"/>
                <a:gd name="connsiteX1" fmla="*/ 0 w 267135"/>
                <a:gd name="connsiteY1" fmla="*/ 8531 h 72160"/>
                <a:gd name="connsiteX2" fmla="*/ 2133 w 267135"/>
                <a:gd name="connsiteY2" fmla="*/ 0 h 72160"/>
                <a:gd name="connsiteX3" fmla="*/ 267136 w 267135"/>
                <a:gd name="connsiteY3" fmla="*/ 63451 h 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135" h="72160">
                  <a:moveTo>
                    <a:pt x="265003" y="72160"/>
                  </a:moveTo>
                  <a:lnTo>
                    <a:pt x="0" y="8531"/>
                  </a:lnTo>
                  <a:lnTo>
                    <a:pt x="2133" y="0"/>
                  </a:lnTo>
                  <a:lnTo>
                    <a:pt x="267136" y="63451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Polyline: figure 142">
              <a:extLst>
                <a:ext uri="{FF2B5EF4-FFF2-40B4-BE49-F238E27FC236}">
                  <a16:creationId xmlns:a16="http://schemas.microsoft.com/office/drawing/2014/main" id="{2AD0358E-B1EB-4702-8125-C92CB4BE0952}"/>
                </a:ext>
              </a:extLst>
            </p:cNvPr>
            <p:cNvSpPr/>
            <p:nvPr/>
          </p:nvSpPr>
          <p:spPr>
            <a:xfrm rot="-566722">
              <a:off x="5683215" y="2865732"/>
              <a:ext cx="397931" cy="8886"/>
            </a:xfrm>
            <a:custGeom>
              <a:avLst/>
              <a:gdLst>
                <a:gd name="connsiteX0" fmla="*/ 0 w 397931"/>
                <a:gd name="connsiteY0" fmla="*/ 0 h 8886"/>
                <a:gd name="connsiteX1" fmla="*/ 397931 w 397931"/>
                <a:gd name="connsiteY1" fmla="*/ 0 h 8886"/>
                <a:gd name="connsiteX2" fmla="*/ 397931 w 397931"/>
                <a:gd name="connsiteY2" fmla="*/ 8886 h 8886"/>
                <a:gd name="connsiteX3" fmla="*/ 0 w 397931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931" h="8886">
                  <a:moveTo>
                    <a:pt x="0" y="0"/>
                  </a:moveTo>
                  <a:lnTo>
                    <a:pt x="397931" y="0"/>
                  </a:lnTo>
                  <a:lnTo>
                    <a:pt x="397931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7c4efd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Polyline: figure 143">
              <a:extLst>
                <a:ext uri="{FF2B5EF4-FFF2-40B4-BE49-F238E27FC236}">
                  <a16:creationId xmlns:a16="http://schemas.microsoft.com/office/drawing/2014/main" id="{72CBD9CC-B61A-491C-8DD6-0D91981B523F}"/>
                </a:ext>
              </a:extLst>
            </p:cNvPr>
            <p:cNvSpPr/>
            <p:nvPr/>
          </p:nvSpPr>
          <p:spPr>
            <a:xfrm rot="-2294570">
              <a:off x="6241619" y="2618734"/>
              <a:ext cx="8886" cy="220926"/>
            </a:xfrm>
            <a:custGeom>
              <a:avLst/>
              <a:gdLst>
                <a:gd name="connsiteX0" fmla="*/ 0 w 8886"/>
                <a:gd name="connsiteY0" fmla="*/ 0 h 220926"/>
                <a:gd name="connsiteX1" fmla="*/ 8887 w 8886"/>
                <a:gd name="connsiteY1" fmla="*/ 0 h 220926"/>
                <a:gd name="connsiteX2" fmla="*/ 8887 w 8886"/>
                <a:gd name="connsiteY2" fmla="*/ 220926 h 220926"/>
                <a:gd name="connsiteX3" fmla="*/ 0 w 8886"/>
                <a:gd name="connsiteY3" fmla="*/ 220926 h 22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20926">
                  <a:moveTo>
                    <a:pt x="0" y="0"/>
                  </a:moveTo>
                  <a:lnTo>
                    <a:pt x="8887" y="0"/>
                  </a:lnTo>
                  <a:lnTo>
                    <a:pt x="8887" y="220926"/>
                  </a:lnTo>
                  <a:lnTo>
                    <a:pt x="0" y="220926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Polyline: figure 144">
              <a:extLst>
                <a:ext uri="{FF2B5EF4-FFF2-40B4-BE49-F238E27FC236}">
                  <a16:creationId xmlns:a16="http://schemas.microsoft.com/office/drawing/2014/main" id="{3180215B-8289-404E-AF7A-4AA0E0F6B4B1}"/>
                </a:ext>
              </a:extLst>
            </p:cNvPr>
            <p:cNvSpPr/>
            <p:nvPr/>
          </p:nvSpPr>
          <p:spPr>
            <a:xfrm rot="-3914500">
              <a:off x="6032004" y="2730803"/>
              <a:ext cx="205287" cy="8886"/>
            </a:xfrm>
            <a:custGeom>
              <a:avLst/>
              <a:gdLst>
                <a:gd name="connsiteX0" fmla="*/ 0 w 205287"/>
                <a:gd name="connsiteY0" fmla="*/ 0 h 8886"/>
                <a:gd name="connsiteX1" fmla="*/ 205288 w 205287"/>
                <a:gd name="connsiteY1" fmla="*/ 0 h 8886"/>
                <a:gd name="connsiteX2" fmla="*/ 205288 w 205287"/>
                <a:gd name="connsiteY2" fmla="*/ 8887 h 8886"/>
                <a:gd name="connsiteX3" fmla="*/ 0 w 205287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287" h="8886">
                  <a:moveTo>
                    <a:pt x="0" y="0"/>
                  </a:moveTo>
                  <a:lnTo>
                    <a:pt x="205288" y="0"/>
                  </a:lnTo>
                  <a:lnTo>
                    <a:pt x="205288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Polyline: figure 145">
              <a:extLst>
                <a:ext uri="{FF2B5EF4-FFF2-40B4-BE49-F238E27FC236}">
                  <a16:creationId xmlns:a16="http://schemas.microsoft.com/office/drawing/2014/main" id="{E50249E5-6A8A-4A37-814A-7F7DFB360991}"/>
                </a:ext>
              </a:extLst>
            </p:cNvPr>
            <p:cNvSpPr/>
            <p:nvPr/>
          </p:nvSpPr>
          <p:spPr>
            <a:xfrm>
              <a:off x="6069236" y="2811128"/>
              <a:ext cx="246162" cy="32525"/>
            </a:xfrm>
            <a:custGeom>
              <a:avLst/>
              <a:gdLst>
                <a:gd name="connsiteX0" fmla="*/ 888 w 246162"/>
                <a:gd name="connsiteY0" fmla="*/ 32526 h 32525"/>
                <a:gd name="connsiteX1" fmla="*/ 0 w 246162"/>
                <a:gd name="connsiteY1" fmla="*/ 23639 h 32525"/>
                <a:gd name="connsiteX2" fmla="*/ 245274 w 246162"/>
                <a:gd name="connsiteY2" fmla="*/ 0 h 32525"/>
                <a:gd name="connsiteX3" fmla="*/ 246163 w 246162"/>
                <a:gd name="connsiteY3" fmla="*/ 8887 h 3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162" h="32525">
                  <a:moveTo>
                    <a:pt x="888" y="32526"/>
                  </a:moveTo>
                  <a:lnTo>
                    <a:pt x="0" y="23639"/>
                  </a:lnTo>
                  <a:lnTo>
                    <a:pt x="245274" y="0"/>
                  </a:lnTo>
                  <a:lnTo>
                    <a:pt x="246163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Polyline: figure 146">
              <a:extLst>
                <a:ext uri="{FF2B5EF4-FFF2-40B4-BE49-F238E27FC236}">
                  <a16:creationId xmlns:a16="http://schemas.microsoft.com/office/drawing/2014/main" id="{B85B9728-6EAB-4881-A544-B6E380ADF934}"/>
                </a:ext>
              </a:extLst>
            </p:cNvPr>
            <p:cNvSpPr/>
            <p:nvPr/>
          </p:nvSpPr>
          <p:spPr>
            <a:xfrm rot="-1427034">
              <a:off x="6354840" y="2806464"/>
              <a:ext cx="8887" cy="219509"/>
            </a:xfrm>
            <a:custGeom>
              <a:avLst/>
              <a:gdLst>
                <a:gd name="connsiteX0" fmla="*/ 0 w 8887"/>
                <a:gd name="connsiteY0" fmla="*/ 0 h 219509"/>
                <a:gd name="connsiteX1" fmla="*/ 8887 w 8887"/>
                <a:gd name="connsiteY1" fmla="*/ 0 h 219509"/>
                <a:gd name="connsiteX2" fmla="*/ 8887 w 8887"/>
                <a:gd name="connsiteY2" fmla="*/ 219509 h 219509"/>
                <a:gd name="connsiteX3" fmla="*/ 0 w 8887"/>
                <a:gd name="connsiteY3" fmla="*/ 219509 h 21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7" h="219509">
                  <a:moveTo>
                    <a:pt x="0" y="0"/>
                  </a:moveTo>
                  <a:lnTo>
                    <a:pt x="8887" y="0"/>
                  </a:lnTo>
                  <a:lnTo>
                    <a:pt x="8887" y="219509"/>
                  </a:lnTo>
                  <a:lnTo>
                    <a:pt x="0" y="219509"/>
                  </a:lnTo>
                  <a:close/>
                </a:path>
              </a:pathLst>
            </a:custGeom>
            <a:solidFill>
              <a:srgbClr val="7c4efd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Polyline: figure 147">
              <a:extLst>
                <a:ext uri="{FF2B5EF4-FFF2-40B4-BE49-F238E27FC236}">
                  <a16:creationId xmlns:a16="http://schemas.microsoft.com/office/drawing/2014/main" id="{F504877A-8E45-4129-A498-5CF63B597855}"/>
                </a:ext>
              </a:extLst>
            </p:cNvPr>
            <p:cNvSpPr/>
            <p:nvPr/>
          </p:nvSpPr>
          <p:spPr>
            <a:xfrm rot="-3305745">
              <a:off x="6309429" y="2831735"/>
              <a:ext cx="440955" cy="8886"/>
            </a:xfrm>
            <a:custGeom>
              <a:avLst/>
              <a:gdLst>
                <a:gd name="connsiteX0" fmla="*/ 0 w 440955"/>
                <a:gd name="connsiteY0" fmla="*/ 0 h 8886"/>
                <a:gd name="connsiteX1" fmla="*/ 440956 w 440955"/>
                <a:gd name="connsiteY1" fmla="*/ 0 h 8886"/>
                <a:gd name="connsiteX2" fmla="*/ 440956 w 440955"/>
                <a:gd name="connsiteY2" fmla="*/ 8887 h 8886"/>
                <a:gd name="connsiteX3" fmla="*/ 0 w 440955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955" h="8886">
                  <a:moveTo>
                    <a:pt x="0" y="0"/>
                  </a:moveTo>
                  <a:lnTo>
                    <a:pt x="440956" y="0"/>
                  </a:lnTo>
                  <a:lnTo>
                    <a:pt x="440956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Polyline: figure 148">
              <a:extLst>
                <a:ext uri="{FF2B5EF4-FFF2-40B4-BE49-F238E27FC236}">
                  <a16:creationId xmlns:a16="http://schemas.microsoft.com/office/drawing/2014/main" id="{CD63F762-0C41-4429-937C-D877F3B4BEBC}"/>
                </a:ext>
              </a:extLst>
            </p:cNvPr>
            <p:cNvSpPr/>
            <p:nvPr/>
          </p:nvSpPr>
          <p:spPr>
            <a:xfrm rot="-4518886">
              <a:off x="6094048" y="2981555"/>
              <a:ext cx="352080" cy="8886"/>
            </a:xfrm>
            <a:custGeom>
              <a:avLst/>
              <a:gdLst>
                <a:gd name="connsiteX0" fmla="*/ 0 w 352080"/>
                <a:gd name="connsiteY0" fmla="*/ 0 h 8886"/>
                <a:gd name="connsiteX1" fmla="*/ 352081 w 352080"/>
                <a:gd name="connsiteY1" fmla="*/ 0 h 8886"/>
                <a:gd name="connsiteX2" fmla="*/ 352081 w 352080"/>
                <a:gd name="connsiteY2" fmla="*/ 8887 h 8886"/>
                <a:gd name="connsiteX3" fmla="*/ 0 w 352080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080" h="8886">
                  <a:moveTo>
                    <a:pt x="0" y="0"/>
                  </a:moveTo>
                  <a:lnTo>
                    <a:pt x="352081" y="0"/>
                  </a:lnTo>
                  <a:lnTo>
                    <a:pt x="352081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Polyline: figure 149">
              <a:extLst>
                <a:ext uri="{FF2B5EF4-FFF2-40B4-BE49-F238E27FC236}">
                  <a16:creationId xmlns:a16="http://schemas.microsoft.com/office/drawing/2014/main" id="{D01EA24B-2BE4-44E0-90FD-E48550D007D3}"/>
                </a:ext>
              </a:extLst>
            </p:cNvPr>
            <p:cNvSpPr/>
            <p:nvPr/>
          </p:nvSpPr>
          <p:spPr>
            <a:xfrm rot="-785809">
              <a:off x="6611210" y="2302098"/>
              <a:ext cx="8886" cy="357606"/>
            </a:xfrm>
            <a:custGeom>
              <a:avLst/>
              <a:gdLst>
                <a:gd name="connsiteX0" fmla="*/ 0 w 8886"/>
                <a:gd name="connsiteY0" fmla="*/ 0 h 357606"/>
                <a:gd name="connsiteX1" fmla="*/ 8887 w 8886"/>
                <a:gd name="connsiteY1" fmla="*/ 0 h 357606"/>
                <a:gd name="connsiteX2" fmla="*/ 8887 w 8886"/>
                <a:gd name="connsiteY2" fmla="*/ 357607 h 357606"/>
                <a:gd name="connsiteX3" fmla="*/ 0 w 8886"/>
                <a:gd name="connsiteY3" fmla="*/ 357607 h 35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57606">
                  <a:moveTo>
                    <a:pt x="0" y="0"/>
                  </a:moveTo>
                  <a:lnTo>
                    <a:pt x="8887" y="0"/>
                  </a:lnTo>
                  <a:lnTo>
                    <a:pt x="8887" y="357607"/>
                  </a:lnTo>
                  <a:lnTo>
                    <a:pt x="0" y="35760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Polyline: figure 150">
              <a:extLst>
                <a:ext uri="{FF2B5EF4-FFF2-40B4-BE49-F238E27FC236}">
                  <a16:creationId xmlns:a16="http://schemas.microsoft.com/office/drawing/2014/main" id="{F66412CE-691B-4BDA-A0CA-592595C693B2}"/>
                </a:ext>
              </a:extLst>
            </p:cNvPr>
            <p:cNvSpPr/>
            <p:nvPr/>
          </p:nvSpPr>
          <p:spPr>
            <a:xfrm rot="-3162023">
              <a:off x="6474014" y="2293542"/>
              <a:ext cx="8886" cy="443461"/>
            </a:xfrm>
            <a:custGeom>
              <a:avLst/>
              <a:gdLst>
                <a:gd name="connsiteX0" fmla="*/ 0 w 8886"/>
                <a:gd name="connsiteY0" fmla="*/ 0 h 443461"/>
                <a:gd name="connsiteX1" fmla="*/ 8887 w 8886"/>
                <a:gd name="connsiteY1" fmla="*/ 0 h 443461"/>
                <a:gd name="connsiteX2" fmla="*/ 8887 w 8886"/>
                <a:gd name="connsiteY2" fmla="*/ 443461 h 443461"/>
                <a:gd name="connsiteX3" fmla="*/ 0 w 8886"/>
                <a:gd name="connsiteY3" fmla="*/ 443461 h 44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43461">
                  <a:moveTo>
                    <a:pt x="0" y="0"/>
                  </a:moveTo>
                  <a:lnTo>
                    <a:pt x="8887" y="0"/>
                  </a:lnTo>
                  <a:lnTo>
                    <a:pt x="8887" y="443461"/>
                  </a:lnTo>
                  <a:lnTo>
                    <a:pt x="0" y="443461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Polyline: figure 151">
              <a:extLst>
                <a:ext uri="{FF2B5EF4-FFF2-40B4-BE49-F238E27FC236}">
                  <a16:creationId xmlns:a16="http://schemas.microsoft.com/office/drawing/2014/main" id="{989B4F1B-8821-4FDF-8FFA-23223A49975C}"/>
                </a:ext>
              </a:extLst>
            </p:cNvPr>
            <p:cNvSpPr/>
            <p:nvPr/>
          </p:nvSpPr>
          <p:spPr>
            <a:xfrm rot="-3601961">
              <a:off x="6223668" y="2242147"/>
              <a:ext cx="310676" cy="8886"/>
            </a:xfrm>
            <a:custGeom>
              <a:avLst/>
              <a:gdLst>
                <a:gd name="connsiteX0" fmla="*/ 0 w 310676"/>
                <a:gd name="connsiteY0" fmla="*/ 0 h 8886"/>
                <a:gd name="connsiteX1" fmla="*/ 310677 w 310676"/>
                <a:gd name="connsiteY1" fmla="*/ 0 h 8886"/>
                <a:gd name="connsiteX2" fmla="*/ 310677 w 310676"/>
                <a:gd name="connsiteY2" fmla="*/ 8887 h 8886"/>
                <a:gd name="connsiteX3" fmla="*/ 0 w 310676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676" h="8886">
                  <a:moveTo>
                    <a:pt x="0" y="0"/>
                  </a:moveTo>
                  <a:lnTo>
                    <a:pt x="310677" y="0"/>
                  </a:lnTo>
                  <a:lnTo>
                    <a:pt x="310677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Polyline: figure 152">
              <a:extLst>
                <a:ext uri="{FF2B5EF4-FFF2-40B4-BE49-F238E27FC236}">
                  <a16:creationId xmlns:a16="http://schemas.microsoft.com/office/drawing/2014/main" id="{D53B08AF-93CF-4345-A502-99BCBC203BB5}"/>
                </a:ext>
              </a:extLst>
            </p:cNvPr>
            <p:cNvSpPr/>
            <p:nvPr/>
          </p:nvSpPr>
          <p:spPr>
            <a:xfrm rot="-980618">
              <a:off x="6295528" y="2334909"/>
              <a:ext cx="297708" cy="8886"/>
            </a:xfrm>
            <a:custGeom>
              <a:avLst/>
              <a:gdLst>
                <a:gd name="connsiteX0" fmla="*/ 0 w 297708"/>
                <a:gd name="connsiteY0" fmla="*/ 0 h 8886"/>
                <a:gd name="connsiteX1" fmla="*/ 297709 w 297708"/>
                <a:gd name="connsiteY1" fmla="*/ 0 h 8886"/>
                <a:gd name="connsiteX2" fmla="*/ 297709 w 297708"/>
                <a:gd name="connsiteY2" fmla="*/ 8887 h 8886"/>
                <a:gd name="connsiteX3" fmla="*/ 0 w 29770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708" h="8886">
                  <a:moveTo>
                    <a:pt x="0" y="0"/>
                  </a:moveTo>
                  <a:lnTo>
                    <a:pt x="297709" y="0"/>
                  </a:lnTo>
                  <a:lnTo>
                    <a:pt x="29770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Polyline: figure 153">
              <a:extLst>
                <a:ext uri="{FF2B5EF4-FFF2-40B4-BE49-F238E27FC236}">
                  <a16:creationId xmlns:a16="http://schemas.microsoft.com/office/drawing/2014/main" id="{5B860A5A-7531-4ABA-9310-554CA5F525E6}"/>
                </a:ext>
              </a:extLst>
            </p:cNvPr>
            <p:cNvSpPr/>
            <p:nvPr/>
          </p:nvSpPr>
          <p:spPr>
            <a:xfrm rot="-1189265">
              <a:off x="6127024" y="2105997"/>
              <a:ext cx="8887" cy="197294"/>
            </a:xfrm>
            <a:custGeom>
              <a:avLst/>
              <a:gdLst>
                <a:gd name="connsiteX0" fmla="*/ 0 w 8887"/>
                <a:gd name="connsiteY0" fmla="*/ 0 h 197294"/>
                <a:gd name="connsiteX1" fmla="*/ 8887 w 8887"/>
                <a:gd name="connsiteY1" fmla="*/ 0 h 197294"/>
                <a:gd name="connsiteX2" fmla="*/ 8887 w 8887"/>
                <a:gd name="connsiteY2" fmla="*/ 197295 h 197294"/>
                <a:gd name="connsiteX3" fmla="*/ 0 w 8887"/>
                <a:gd name="connsiteY3" fmla="*/ 197295 h 19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7" h="197294">
                  <a:moveTo>
                    <a:pt x="0" y="0"/>
                  </a:moveTo>
                  <a:lnTo>
                    <a:pt x="8887" y="0"/>
                  </a:lnTo>
                  <a:lnTo>
                    <a:pt x="8887" y="197295"/>
                  </a:lnTo>
                  <a:lnTo>
                    <a:pt x="0" y="197295"/>
                  </a:lnTo>
                  <a:close/>
                </a:path>
              </a:pathLst>
            </a:custGeom>
            <a:solidFill>
              <a:srgbClr val="7c4efd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Polyline: figure 154">
              <a:extLst>
                <a:ext uri="{FF2B5EF4-FFF2-40B4-BE49-F238E27FC236}">
                  <a16:creationId xmlns:a16="http://schemas.microsoft.com/office/drawing/2014/main" id="{634EEA4F-31BB-43B0-BA67-DC21839053B5}"/>
                </a:ext>
              </a:extLst>
            </p:cNvPr>
            <p:cNvSpPr/>
            <p:nvPr/>
          </p:nvSpPr>
          <p:spPr>
            <a:xfrm rot="-471762">
              <a:off x="5922446" y="2297510"/>
              <a:ext cx="256471" cy="8886"/>
            </a:xfrm>
            <a:custGeom>
              <a:avLst/>
              <a:gdLst>
                <a:gd name="connsiteX0" fmla="*/ 0 w 256471"/>
                <a:gd name="connsiteY0" fmla="*/ 0 h 8886"/>
                <a:gd name="connsiteX1" fmla="*/ 256472 w 256471"/>
                <a:gd name="connsiteY1" fmla="*/ 0 h 8886"/>
                <a:gd name="connsiteX2" fmla="*/ 256472 w 256471"/>
                <a:gd name="connsiteY2" fmla="*/ 8887 h 8886"/>
                <a:gd name="connsiteX3" fmla="*/ 0 w 256471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471" h="8886">
                  <a:moveTo>
                    <a:pt x="0" y="0"/>
                  </a:moveTo>
                  <a:lnTo>
                    <a:pt x="256472" y="0"/>
                  </a:lnTo>
                  <a:lnTo>
                    <a:pt x="256472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Polyline: figure 155">
              <a:extLst>
                <a:ext uri="{FF2B5EF4-FFF2-40B4-BE49-F238E27FC236}">
                  <a16:creationId xmlns:a16="http://schemas.microsoft.com/office/drawing/2014/main" id="{52FA8336-9235-42B6-869B-CAE78BC61F37}"/>
                </a:ext>
              </a:extLst>
            </p:cNvPr>
            <p:cNvSpPr/>
            <p:nvPr/>
          </p:nvSpPr>
          <p:spPr>
            <a:xfrm rot="-1958185">
              <a:off x="5797066" y="2387795"/>
              <a:ext cx="399187" cy="8886"/>
            </a:xfrm>
            <a:custGeom>
              <a:avLst/>
              <a:gdLst>
                <a:gd name="connsiteX0" fmla="*/ 0 w 399187"/>
                <a:gd name="connsiteY0" fmla="*/ 0 h 8886"/>
                <a:gd name="connsiteX1" fmla="*/ 399188 w 399187"/>
                <a:gd name="connsiteY1" fmla="*/ 0 h 8886"/>
                <a:gd name="connsiteX2" fmla="*/ 399188 w 399187"/>
                <a:gd name="connsiteY2" fmla="*/ 8887 h 8886"/>
                <a:gd name="connsiteX3" fmla="*/ 0 w 399187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187" h="8886">
                  <a:moveTo>
                    <a:pt x="0" y="0"/>
                  </a:moveTo>
                  <a:lnTo>
                    <a:pt x="399188" y="0"/>
                  </a:lnTo>
                  <a:lnTo>
                    <a:pt x="399188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Polyline: figure 156">
              <a:extLst>
                <a:ext uri="{FF2B5EF4-FFF2-40B4-BE49-F238E27FC236}">
                  <a16:creationId xmlns:a16="http://schemas.microsoft.com/office/drawing/2014/main" id="{C437D90F-E616-4BA9-B862-9EC0003DEA48}"/>
                </a:ext>
              </a:extLst>
            </p:cNvPr>
            <p:cNvSpPr/>
            <p:nvPr/>
          </p:nvSpPr>
          <p:spPr>
            <a:xfrm rot="-1816376">
              <a:off x="6141264" y="2193868"/>
              <a:ext cx="343014" cy="8886"/>
            </a:xfrm>
            <a:custGeom>
              <a:avLst/>
              <a:gdLst>
                <a:gd name="connsiteX0" fmla="*/ 0 w 343014"/>
                <a:gd name="connsiteY0" fmla="*/ 0 h 8886"/>
                <a:gd name="connsiteX1" fmla="*/ 343015 w 343014"/>
                <a:gd name="connsiteY1" fmla="*/ 0 h 8886"/>
                <a:gd name="connsiteX2" fmla="*/ 343015 w 343014"/>
                <a:gd name="connsiteY2" fmla="*/ 8886 h 8886"/>
                <a:gd name="connsiteX3" fmla="*/ 0 w 343014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014" h="8886">
                  <a:moveTo>
                    <a:pt x="0" y="0"/>
                  </a:moveTo>
                  <a:lnTo>
                    <a:pt x="343015" y="0"/>
                  </a:lnTo>
                  <a:lnTo>
                    <a:pt x="343015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7c4efd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Polyline: figure 157">
              <a:extLst>
                <a:ext uri="{FF2B5EF4-FFF2-40B4-BE49-F238E27FC236}">
                  <a16:creationId xmlns:a16="http://schemas.microsoft.com/office/drawing/2014/main" id="{C2926C1D-64B4-451F-B8A0-1FAFF70A18EF}"/>
                </a:ext>
              </a:extLst>
            </p:cNvPr>
            <p:cNvSpPr/>
            <p:nvPr/>
          </p:nvSpPr>
          <p:spPr>
            <a:xfrm rot="-1738001">
              <a:off x="6630316" y="2550999"/>
              <a:ext cx="410922" cy="8886"/>
            </a:xfrm>
            <a:custGeom>
              <a:avLst/>
              <a:gdLst>
                <a:gd name="connsiteX0" fmla="*/ 0 w 410922"/>
                <a:gd name="connsiteY0" fmla="*/ 0 h 8886"/>
                <a:gd name="connsiteX1" fmla="*/ 410922 w 410922"/>
                <a:gd name="connsiteY1" fmla="*/ 0 h 8886"/>
                <a:gd name="connsiteX2" fmla="*/ 410922 w 410922"/>
                <a:gd name="connsiteY2" fmla="*/ 8887 h 8886"/>
                <a:gd name="connsiteX3" fmla="*/ 0 w 410922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22" h="8886">
                  <a:moveTo>
                    <a:pt x="0" y="0"/>
                  </a:moveTo>
                  <a:lnTo>
                    <a:pt x="410922" y="0"/>
                  </a:lnTo>
                  <a:lnTo>
                    <a:pt x="410922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Polyline: figure 158">
              <a:extLst>
                <a:ext uri="{FF2B5EF4-FFF2-40B4-BE49-F238E27FC236}">
                  <a16:creationId xmlns:a16="http://schemas.microsoft.com/office/drawing/2014/main" id="{8E2667D7-1328-44E6-ADE0-606CD9DE0FA4}"/>
                </a:ext>
              </a:extLst>
            </p:cNvPr>
            <p:cNvSpPr/>
            <p:nvPr/>
          </p:nvSpPr>
          <p:spPr>
            <a:xfrm>
              <a:off x="6652917" y="2645835"/>
              <a:ext cx="410212" cy="193908"/>
            </a:xfrm>
            <a:custGeom>
              <a:avLst/>
              <a:gdLst>
                <a:gd name="connsiteX0" fmla="*/ 406480 w 410212"/>
                <a:gd name="connsiteY0" fmla="*/ 193909 h 193908"/>
                <a:gd name="connsiteX1" fmla="*/ 0 w 410212"/>
                <a:gd name="connsiteY1" fmla="*/ 7998 h 193908"/>
                <a:gd name="connsiteX2" fmla="*/ 3733 w 410212"/>
                <a:gd name="connsiteY2" fmla="*/ 0 h 193908"/>
                <a:gd name="connsiteX3" fmla="*/ 410212 w 410212"/>
                <a:gd name="connsiteY3" fmla="*/ 185911 h 193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2" h="193908">
                  <a:moveTo>
                    <a:pt x="406480" y="193909"/>
                  </a:moveTo>
                  <a:lnTo>
                    <a:pt x="0" y="7998"/>
                  </a:lnTo>
                  <a:lnTo>
                    <a:pt x="3733" y="0"/>
                  </a:lnTo>
                  <a:lnTo>
                    <a:pt x="410212" y="185911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Polyline: figure 159">
              <a:extLst>
                <a:ext uri="{FF2B5EF4-FFF2-40B4-BE49-F238E27FC236}">
                  <a16:creationId xmlns:a16="http://schemas.microsoft.com/office/drawing/2014/main" id="{0CE59162-7F89-460A-89E1-9C1406EC8B3D}"/>
                </a:ext>
              </a:extLst>
            </p:cNvPr>
            <p:cNvSpPr/>
            <p:nvPr/>
          </p:nvSpPr>
          <p:spPr>
            <a:xfrm rot="-2376230">
              <a:off x="6578883" y="3262914"/>
              <a:ext cx="648223" cy="8887"/>
            </a:xfrm>
            <a:custGeom>
              <a:avLst/>
              <a:gdLst>
                <a:gd name="connsiteX0" fmla="*/ 0 w 648223"/>
                <a:gd name="connsiteY0" fmla="*/ 0 h 8887"/>
                <a:gd name="connsiteX1" fmla="*/ 648224 w 648223"/>
                <a:gd name="connsiteY1" fmla="*/ 0 h 8887"/>
                <a:gd name="connsiteX2" fmla="*/ 648224 w 648223"/>
                <a:gd name="connsiteY2" fmla="*/ 8887 h 8887"/>
                <a:gd name="connsiteX3" fmla="*/ 0 w 648223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223" h="8887">
                  <a:moveTo>
                    <a:pt x="0" y="0"/>
                  </a:moveTo>
                  <a:lnTo>
                    <a:pt x="648224" y="0"/>
                  </a:lnTo>
                  <a:lnTo>
                    <a:pt x="648224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Polyline: figure 160">
              <a:extLst>
                <a:ext uri="{FF2B5EF4-FFF2-40B4-BE49-F238E27FC236}">
                  <a16:creationId xmlns:a16="http://schemas.microsoft.com/office/drawing/2014/main" id="{742CEAD1-C3B5-417D-8BF4-105BA0288394}"/>
                </a:ext>
              </a:extLst>
            </p:cNvPr>
            <p:cNvSpPr/>
            <p:nvPr/>
          </p:nvSpPr>
          <p:spPr>
            <a:xfrm>
              <a:off x="7057087" y="2837610"/>
              <a:ext cx="99531" cy="246695"/>
            </a:xfrm>
            <a:custGeom>
              <a:avLst/>
              <a:gdLst>
                <a:gd name="connsiteX0" fmla="*/ 91178 w 99531"/>
                <a:gd name="connsiteY0" fmla="*/ 246696 h 246695"/>
                <a:gd name="connsiteX1" fmla="*/ 0 w 99531"/>
                <a:gd name="connsiteY1" fmla="*/ 3199 h 246695"/>
                <a:gd name="connsiteX2" fmla="*/ 8354 w 99531"/>
                <a:gd name="connsiteY2" fmla="*/ 0 h 246695"/>
                <a:gd name="connsiteX3" fmla="*/ 99532 w 99531"/>
                <a:gd name="connsiteY3" fmla="*/ 243675 h 2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531" h="246695">
                  <a:moveTo>
                    <a:pt x="91178" y="246696"/>
                  </a:moveTo>
                  <a:lnTo>
                    <a:pt x="0" y="3199"/>
                  </a:lnTo>
                  <a:lnTo>
                    <a:pt x="8354" y="0"/>
                  </a:lnTo>
                  <a:lnTo>
                    <a:pt x="99532" y="243675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Polyline: figure 161">
              <a:extLst>
                <a:ext uri="{FF2B5EF4-FFF2-40B4-BE49-F238E27FC236}">
                  <a16:creationId xmlns:a16="http://schemas.microsoft.com/office/drawing/2014/main" id="{EE441E5B-69F7-4546-AFF8-318057D51776}"/>
                </a:ext>
              </a:extLst>
            </p:cNvPr>
            <p:cNvSpPr/>
            <p:nvPr/>
          </p:nvSpPr>
          <p:spPr>
            <a:xfrm rot="-1096965">
              <a:off x="7193298" y="3053614"/>
              <a:ext cx="8886" cy="289879"/>
            </a:xfrm>
            <a:custGeom>
              <a:avLst/>
              <a:gdLst>
                <a:gd name="connsiteX0" fmla="*/ 0 w 8886"/>
                <a:gd name="connsiteY0" fmla="*/ 0 h 289879"/>
                <a:gd name="connsiteX1" fmla="*/ 8886 w 8886"/>
                <a:gd name="connsiteY1" fmla="*/ 0 h 289879"/>
                <a:gd name="connsiteX2" fmla="*/ 8886 w 8886"/>
                <a:gd name="connsiteY2" fmla="*/ 289879 h 289879"/>
                <a:gd name="connsiteX3" fmla="*/ 0 w 8886"/>
                <a:gd name="connsiteY3" fmla="*/ 289879 h 28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89879">
                  <a:moveTo>
                    <a:pt x="0" y="0"/>
                  </a:moveTo>
                  <a:lnTo>
                    <a:pt x="8886" y="0"/>
                  </a:lnTo>
                  <a:lnTo>
                    <a:pt x="8886" y="289879"/>
                  </a:lnTo>
                  <a:lnTo>
                    <a:pt x="0" y="289879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Polyline: figure 162">
              <a:extLst>
                <a:ext uri="{FF2B5EF4-FFF2-40B4-BE49-F238E27FC236}">
                  <a16:creationId xmlns:a16="http://schemas.microsoft.com/office/drawing/2014/main" id="{4FD3A99E-0216-44B8-BC9B-1DF5ED43068E}"/>
                </a:ext>
              </a:extLst>
            </p:cNvPr>
            <p:cNvSpPr/>
            <p:nvPr/>
          </p:nvSpPr>
          <p:spPr>
            <a:xfrm>
              <a:off x="7107030" y="1915700"/>
              <a:ext cx="2360497" cy="1786590"/>
            </a:xfrm>
            <a:custGeom>
              <a:avLst/>
              <a:gdLst>
                <a:gd name="connsiteX0" fmla="*/ 1096269 w 2360497"/>
                <a:gd name="connsiteY0" fmla="*/ 1786591 h 1786590"/>
                <a:gd name="connsiteX1" fmla="*/ 732623 w 2360497"/>
                <a:gd name="connsiteY1" fmla="*/ 1585217 h 1786590"/>
                <a:gd name="connsiteX2" fmla="*/ 736178 w 2360497"/>
                <a:gd name="connsiteY2" fmla="*/ 1581130 h 1786590"/>
                <a:gd name="connsiteX3" fmla="*/ 956925 w 2360497"/>
                <a:gd name="connsiteY3" fmla="*/ 1323059 h 1786590"/>
                <a:gd name="connsiteX4" fmla="*/ 394571 w 2360497"/>
                <a:gd name="connsiteY4" fmla="*/ 1265117 h 1786590"/>
                <a:gd name="connsiteX5" fmla="*/ 895962 w 2360497"/>
                <a:gd name="connsiteY5" fmla="*/ 841397 h 1786590"/>
                <a:gd name="connsiteX6" fmla="*/ 697432 w 2360497"/>
                <a:gd name="connsiteY6" fmla="*/ 264470 h 1786590"/>
                <a:gd name="connsiteX7" fmla="*/ 387818 w 2360497"/>
                <a:gd name="connsiteY7" fmla="*/ 878010 h 1786590"/>
                <a:gd name="connsiteX8" fmla="*/ 383730 w 2360497"/>
                <a:gd name="connsiteY8" fmla="*/ 883520 h 1786590"/>
                <a:gd name="connsiteX9" fmla="*/ 273178 w 2360497"/>
                <a:gd name="connsiteY9" fmla="*/ 618517 h 1786590"/>
                <a:gd name="connsiteX10" fmla="*/ 49766 w 2360497"/>
                <a:gd name="connsiteY10" fmla="*/ 1146035 h 1786590"/>
                <a:gd name="connsiteX11" fmla="*/ 8887 w 2360497"/>
                <a:gd name="connsiteY11" fmla="*/ 1708032 h 1786590"/>
                <a:gd name="connsiteX12" fmla="*/ 0 w 2360497"/>
                <a:gd name="connsiteY12" fmla="*/ 1707321 h 1786590"/>
                <a:gd name="connsiteX13" fmla="*/ 41235 w 2360497"/>
                <a:gd name="connsiteY13" fmla="*/ 1143191 h 1786590"/>
                <a:gd name="connsiteX14" fmla="*/ 273534 w 2360497"/>
                <a:gd name="connsiteY14" fmla="*/ 594345 h 1786590"/>
                <a:gd name="connsiteX15" fmla="*/ 277444 w 2360497"/>
                <a:gd name="connsiteY15" fmla="*/ 604832 h 1786590"/>
                <a:gd name="connsiteX16" fmla="*/ 381597 w 2360497"/>
                <a:gd name="connsiteY16" fmla="*/ 868768 h 1786590"/>
                <a:gd name="connsiteX17" fmla="*/ 694232 w 2360497"/>
                <a:gd name="connsiteY17" fmla="*/ 251139 h 1786590"/>
                <a:gd name="connsiteX18" fmla="*/ 699031 w 2360497"/>
                <a:gd name="connsiteY18" fmla="*/ 242075 h 1786590"/>
                <a:gd name="connsiteX19" fmla="*/ 906270 w 2360497"/>
                <a:gd name="connsiteY19" fmla="*/ 844241 h 1786590"/>
                <a:gd name="connsiteX20" fmla="*/ 903959 w 2360497"/>
                <a:gd name="connsiteY20" fmla="*/ 846196 h 1786590"/>
                <a:gd name="connsiteX21" fmla="*/ 416077 w 2360497"/>
                <a:gd name="connsiteY21" fmla="*/ 1258363 h 1786590"/>
                <a:gd name="connsiteX22" fmla="*/ 974520 w 2360497"/>
                <a:gd name="connsiteY22" fmla="*/ 1315771 h 1786590"/>
                <a:gd name="connsiteX23" fmla="*/ 746309 w 2360497"/>
                <a:gd name="connsiteY23" fmla="*/ 1582551 h 1786590"/>
                <a:gd name="connsiteX24" fmla="*/ 1089337 w 2360497"/>
                <a:gd name="connsiteY24" fmla="*/ 1772372 h 1786590"/>
                <a:gd name="connsiteX25" fmla="*/ 1162564 w 2360497"/>
                <a:gd name="connsiteY25" fmla="*/ 1305107 h 1786590"/>
                <a:gd name="connsiteX26" fmla="*/ 1363226 w 2360497"/>
                <a:gd name="connsiteY26" fmla="*/ 806028 h 1786590"/>
                <a:gd name="connsiteX27" fmla="*/ 1323769 w 2360497"/>
                <a:gd name="connsiteY27" fmla="*/ 452691 h 1786590"/>
                <a:gd name="connsiteX28" fmla="*/ 1741980 w 2360497"/>
                <a:gd name="connsiteY28" fmla="*/ 578527 h 1786590"/>
                <a:gd name="connsiteX29" fmla="*/ 1835291 w 2360497"/>
                <a:gd name="connsiteY29" fmla="*/ 265891 h 1786590"/>
                <a:gd name="connsiteX30" fmla="*/ 1758509 w 2360497"/>
                <a:gd name="connsiteY30" fmla="*/ 0 h 1786590"/>
                <a:gd name="connsiteX31" fmla="*/ 2360497 w 2360497"/>
                <a:gd name="connsiteY31" fmla="*/ 545824 h 1786590"/>
                <a:gd name="connsiteX32" fmla="*/ 2354454 w 2360497"/>
                <a:gd name="connsiteY32" fmla="*/ 552400 h 1786590"/>
                <a:gd name="connsiteX33" fmla="*/ 1775572 w 2360497"/>
                <a:gd name="connsiteY33" fmla="*/ 27727 h 1786590"/>
                <a:gd name="connsiteX34" fmla="*/ 1844355 w 2360497"/>
                <a:gd name="connsiteY34" fmla="*/ 265891 h 1786590"/>
                <a:gd name="connsiteX35" fmla="*/ 1844000 w 2360497"/>
                <a:gd name="connsiteY35" fmla="*/ 267136 h 1786590"/>
                <a:gd name="connsiteX36" fmla="*/ 1747845 w 2360497"/>
                <a:gd name="connsiteY36" fmla="*/ 589547 h 1786590"/>
                <a:gd name="connsiteX37" fmla="*/ 1334078 w 2360497"/>
                <a:gd name="connsiteY37" fmla="*/ 464954 h 1786590"/>
                <a:gd name="connsiteX38" fmla="*/ 1372291 w 2360497"/>
                <a:gd name="connsiteY38" fmla="*/ 807272 h 1786590"/>
                <a:gd name="connsiteX39" fmla="*/ 1371936 w 2360497"/>
                <a:gd name="connsiteY39" fmla="*/ 808338 h 1786590"/>
                <a:gd name="connsiteX40" fmla="*/ 1171095 w 2360497"/>
                <a:gd name="connsiteY40" fmla="*/ 1307418 h 1786590"/>
                <a:gd name="connsiteX41" fmla="*/ 1096269 w 2360497"/>
                <a:gd name="connsiteY41" fmla="*/ 1786591 h 1786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60497" h="1786590">
                  <a:moveTo>
                    <a:pt x="1096269" y="1786591"/>
                  </a:moveTo>
                  <a:lnTo>
                    <a:pt x="732623" y="1585217"/>
                  </a:lnTo>
                  <a:lnTo>
                    <a:pt x="736178" y="1581130"/>
                  </a:lnTo>
                  <a:lnTo>
                    <a:pt x="956925" y="1323059"/>
                  </a:lnTo>
                  <a:lnTo>
                    <a:pt x="394571" y="1265117"/>
                  </a:lnTo>
                  <a:lnTo>
                    <a:pt x="895962" y="841397"/>
                  </a:lnTo>
                  <a:lnTo>
                    <a:pt x="697432" y="264470"/>
                  </a:lnTo>
                  <a:cubicBezTo>
                    <a:pt x="572129" y="504234"/>
                    <a:pt x="389595" y="858993"/>
                    <a:pt x="387818" y="878010"/>
                  </a:cubicBezTo>
                  <a:cubicBezTo>
                    <a:pt x="387818" y="882454"/>
                    <a:pt x="384441" y="883342"/>
                    <a:pt x="383730" y="883520"/>
                  </a:cubicBezTo>
                  <a:cubicBezTo>
                    <a:pt x="379108" y="884231"/>
                    <a:pt x="372887" y="884764"/>
                    <a:pt x="273178" y="618517"/>
                  </a:cubicBezTo>
                  <a:lnTo>
                    <a:pt x="49766" y="1146035"/>
                  </a:lnTo>
                  <a:lnTo>
                    <a:pt x="8887" y="1708032"/>
                  </a:lnTo>
                  <a:lnTo>
                    <a:pt x="0" y="1707321"/>
                  </a:lnTo>
                  <a:lnTo>
                    <a:pt x="41235" y="1143191"/>
                  </a:lnTo>
                  <a:lnTo>
                    <a:pt x="273534" y="594345"/>
                  </a:lnTo>
                  <a:lnTo>
                    <a:pt x="277444" y="604832"/>
                  </a:lnTo>
                  <a:cubicBezTo>
                    <a:pt x="312636" y="698498"/>
                    <a:pt x="365601" y="836243"/>
                    <a:pt x="381597" y="868768"/>
                  </a:cubicBezTo>
                  <a:cubicBezTo>
                    <a:pt x="410923" y="793764"/>
                    <a:pt x="663840" y="309259"/>
                    <a:pt x="694232" y="251139"/>
                  </a:cubicBezTo>
                  <a:lnTo>
                    <a:pt x="699031" y="242075"/>
                  </a:lnTo>
                  <a:lnTo>
                    <a:pt x="906270" y="844241"/>
                  </a:lnTo>
                  <a:lnTo>
                    <a:pt x="903959" y="846196"/>
                  </a:lnTo>
                  <a:lnTo>
                    <a:pt x="416077" y="1258363"/>
                  </a:lnTo>
                  <a:lnTo>
                    <a:pt x="974520" y="1315771"/>
                  </a:lnTo>
                  <a:lnTo>
                    <a:pt x="746309" y="1582551"/>
                  </a:lnTo>
                  <a:lnTo>
                    <a:pt x="1089337" y="1772372"/>
                  </a:lnTo>
                  <a:lnTo>
                    <a:pt x="1162564" y="1305107"/>
                  </a:lnTo>
                  <a:lnTo>
                    <a:pt x="1363226" y="806028"/>
                  </a:lnTo>
                  <a:lnTo>
                    <a:pt x="1323769" y="452691"/>
                  </a:lnTo>
                  <a:lnTo>
                    <a:pt x="1741980" y="578527"/>
                  </a:lnTo>
                  <a:lnTo>
                    <a:pt x="1835291" y="265891"/>
                  </a:lnTo>
                  <a:lnTo>
                    <a:pt x="1758509" y="0"/>
                  </a:lnTo>
                  <a:lnTo>
                    <a:pt x="2360497" y="545824"/>
                  </a:lnTo>
                  <a:lnTo>
                    <a:pt x="2354454" y="552400"/>
                  </a:lnTo>
                  <a:lnTo>
                    <a:pt x="1775572" y="27727"/>
                  </a:lnTo>
                  <a:lnTo>
                    <a:pt x="1844355" y="265891"/>
                  </a:lnTo>
                  <a:lnTo>
                    <a:pt x="1844000" y="267136"/>
                  </a:lnTo>
                  <a:lnTo>
                    <a:pt x="1747845" y="589547"/>
                  </a:lnTo>
                  <a:lnTo>
                    <a:pt x="1334078" y="464954"/>
                  </a:lnTo>
                  <a:lnTo>
                    <a:pt x="1372291" y="807272"/>
                  </a:lnTo>
                  <a:lnTo>
                    <a:pt x="1371936" y="808338"/>
                  </a:lnTo>
                  <a:lnTo>
                    <a:pt x="1171095" y="1307418"/>
                  </a:lnTo>
                  <a:lnTo>
                    <a:pt x="1096269" y="1786591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Polyline: figure 163">
              <a:extLst>
                <a:ext uri="{FF2B5EF4-FFF2-40B4-BE49-F238E27FC236}">
                  <a16:creationId xmlns:a16="http://schemas.microsoft.com/office/drawing/2014/main" id="{52857DE2-FC49-4D91-BF97-BDF7BF7DCF07}"/>
                </a:ext>
              </a:extLst>
            </p:cNvPr>
            <p:cNvSpPr/>
            <p:nvPr/>
          </p:nvSpPr>
          <p:spPr>
            <a:xfrm>
              <a:off x="7010875" y="1746852"/>
              <a:ext cx="1854485" cy="1089514"/>
            </a:xfrm>
            <a:custGeom>
              <a:avLst/>
              <a:gdLst>
                <a:gd name="connsiteX0" fmla="*/ 46033 w 1854485"/>
                <a:gd name="connsiteY0" fmla="*/ 1089515 h 1089514"/>
                <a:gd name="connsiteX1" fmla="*/ 0 w 1854485"/>
                <a:gd name="connsiteY1" fmla="*/ 708451 h 1089514"/>
                <a:gd name="connsiteX2" fmla="*/ 355 w 1854485"/>
                <a:gd name="connsiteY2" fmla="*/ 707563 h 1089514"/>
                <a:gd name="connsiteX3" fmla="*/ 118372 w 1854485"/>
                <a:gd name="connsiteY3" fmla="*/ 354226 h 1089514"/>
                <a:gd name="connsiteX4" fmla="*/ 123170 w 1854485"/>
                <a:gd name="connsiteY4" fmla="*/ 362757 h 1089514"/>
                <a:gd name="connsiteX5" fmla="*/ 364357 w 1854485"/>
                <a:gd name="connsiteY5" fmla="*/ 777946 h 1089514"/>
                <a:gd name="connsiteX6" fmla="*/ 775813 w 1854485"/>
                <a:gd name="connsiteY6" fmla="*/ 0 h 1089514"/>
                <a:gd name="connsiteX7" fmla="*/ 798385 w 1854485"/>
                <a:gd name="connsiteY7" fmla="*/ 401681 h 1089514"/>
                <a:gd name="connsiteX8" fmla="*/ 1221039 w 1854485"/>
                <a:gd name="connsiteY8" fmla="*/ 154452 h 1089514"/>
                <a:gd name="connsiteX9" fmla="*/ 1426678 w 1854485"/>
                <a:gd name="connsiteY9" fmla="*/ 620117 h 1089514"/>
                <a:gd name="connsiteX10" fmla="*/ 1848088 w 1854485"/>
                <a:gd name="connsiteY10" fmla="*/ 179868 h 1089514"/>
                <a:gd name="connsiteX11" fmla="*/ 1854486 w 1854485"/>
                <a:gd name="connsiteY11" fmla="*/ 186088 h 1089514"/>
                <a:gd name="connsiteX12" fmla="*/ 1423834 w 1854485"/>
                <a:gd name="connsiteY12" fmla="*/ 635935 h 1089514"/>
                <a:gd name="connsiteX13" fmla="*/ 1421168 w 1854485"/>
                <a:gd name="connsiteY13" fmla="*/ 629715 h 1089514"/>
                <a:gd name="connsiteX14" fmla="*/ 1216951 w 1854485"/>
                <a:gd name="connsiteY14" fmla="*/ 167249 h 1089514"/>
                <a:gd name="connsiteX15" fmla="*/ 790387 w 1854485"/>
                <a:gd name="connsiteY15" fmla="*/ 416788 h 1089514"/>
                <a:gd name="connsiteX16" fmla="*/ 768703 w 1854485"/>
                <a:gd name="connsiteY16" fmla="*/ 32348 h 1089514"/>
                <a:gd name="connsiteX17" fmla="*/ 364712 w 1854485"/>
                <a:gd name="connsiteY17" fmla="*/ 796252 h 1089514"/>
                <a:gd name="connsiteX18" fmla="*/ 360624 w 1854485"/>
                <a:gd name="connsiteY18" fmla="*/ 789321 h 1089514"/>
                <a:gd name="connsiteX19" fmla="*/ 120504 w 1854485"/>
                <a:gd name="connsiteY19" fmla="*/ 375732 h 1089514"/>
                <a:gd name="connsiteX20" fmla="*/ 9065 w 1854485"/>
                <a:gd name="connsiteY20" fmla="*/ 709518 h 1089514"/>
                <a:gd name="connsiteX21" fmla="*/ 54742 w 1854485"/>
                <a:gd name="connsiteY21" fmla="*/ 1088449 h 1089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54485" h="1089514">
                  <a:moveTo>
                    <a:pt x="46033" y="1089515"/>
                  </a:moveTo>
                  <a:lnTo>
                    <a:pt x="0" y="708451"/>
                  </a:lnTo>
                  <a:lnTo>
                    <a:pt x="355" y="707563"/>
                  </a:lnTo>
                  <a:lnTo>
                    <a:pt x="118372" y="354226"/>
                  </a:lnTo>
                  <a:lnTo>
                    <a:pt x="123170" y="362757"/>
                  </a:lnTo>
                  <a:lnTo>
                    <a:pt x="364357" y="777946"/>
                  </a:lnTo>
                  <a:lnTo>
                    <a:pt x="775813" y="0"/>
                  </a:lnTo>
                  <a:lnTo>
                    <a:pt x="798385" y="401681"/>
                  </a:lnTo>
                  <a:lnTo>
                    <a:pt x="1221039" y="154452"/>
                  </a:lnTo>
                  <a:lnTo>
                    <a:pt x="1426678" y="620117"/>
                  </a:lnTo>
                  <a:lnTo>
                    <a:pt x="1848088" y="179868"/>
                  </a:lnTo>
                  <a:lnTo>
                    <a:pt x="1854486" y="186088"/>
                  </a:lnTo>
                  <a:lnTo>
                    <a:pt x="1423834" y="635935"/>
                  </a:lnTo>
                  <a:lnTo>
                    <a:pt x="1421168" y="629715"/>
                  </a:lnTo>
                  <a:lnTo>
                    <a:pt x="1216951" y="167249"/>
                  </a:lnTo>
                  <a:lnTo>
                    <a:pt x="790387" y="416788"/>
                  </a:lnTo>
                  <a:lnTo>
                    <a:pt x="768703" y="32348"/>
                  </a:lnTo>
                  <a:lnTo>
                    <a:pt x="364712" y="796252"/>
                  </a:lnTo>
                  <a:lnTo>
                    <a:pt x="360624" y="789321"/>
                  </a:lnTo>
                  <a:lnTo>
                    <a:pt x="120504" y="375732"/>
                  </a:lnTo>
                  <a:lnTo>
                    <a:pt x="9065" y="709518"/>
                  </a:lnTo>
                  <a:lnTo>
                    <a:pt x="54742" y="1088449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Polyline: figure 164">
              <a:extLst>
                <a:ext uri="{FF2B5EF4-FFF2-40B4-BE49-F238E27FC236}">
                  <a16:creationId xmlns:a16="http://schemas.microsoft.com/office/drawing/2014/main" id="{98BDA648-B567-4B05-8EA7-0F154258FA72}"/>
                </a:ext>
              </a:extLst>
            </p:cNvPr>
            <p:cNvSpPr/>
            <p:nvPr/>
          </p:nvSpPr>
          <p:spPr>
            <a:xfrm>
              <a:off x="7237843" y="2793177"/>
              <a:ext cx="436872" cy="922088"/>
            </a:xfrm>
            <a:custGeom>
              <a:avLst/>
              <a:gdLst>
                <a:gd name="connsiteX0" fmla="*/ 436873 w 436872"/>
                <a:gd name="connsiteY0" fmla="*/ 922089 h 922088"/>
                <a:gd name="connsiteX1" fmla="*/ 10842 w 436872"/>
                <a:gd name="connsiteY1" fmla="*/ 540670 h 922088"/>
                <a:gd name="connsiteX2" fmla="*/ 42657 w 436872"/>
                <a:gd name="connsiteY2" fmla="*/ 897206 h 922088"/>
                <a:gd name="connsiteX3" fmla="*/ 33770 w 436872"/>
                <a:gd name="connsiteY3" fmla="*/ 897917 h 922088"/>
                <a:gd name="connsiteX4" fmla="*/ 0 w 436872"/>
                <a:gd name="connsiteY4" fmla="*/ 518986 h 922088"/>
                <a:gd name="connsiteX5" fmla="*/ 419632 w 436872"/>
                <a:gd name="connsiteY5" fmla="*/ 894717 h 922088"/>
                <a:gd name="connsiteX6" fmla="*/ 270335 w 436872"/>
                <a:gd name="connsiteY6" fmla="*/ 385507 h 922088"/>
                <a:gd name="connsiteX7" fmla="*/ 247940 w 436872"/>
                <a:gd name="connsiteY7" fmla="*/ 533 h 922088"/>
                <a:gd name="connsiteX8" fmla="*/ 256827 w 436872"/>
                <a:gd name="connsiteY8" fmla="*/ 0 h 922088"/>
                <a:gd name="connsiteX9" fmla="*/ 279044 w 436872"/>
                <a:gd name="connsiteY9" fmla="*/ 383907 h 92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6872" h="922088">
                  <a:moveTo>
                    <a:pt x="436873" y="922089"/>
                  </a:moveTo>
                  <a:lnTo>
                    <a:pt x="10842" y="540670"/>
                  </a:lnTo>
                  <a:lnTo>
                    <a:pt x="42657" y="897206"/>
                  </a:lnTo>
                  <a:lnTo>
                    <a:pt x="33770" y="897917"/>
                  </a:lnTo>
                  <a:lnTo>
                    <a:pt x="0" y="518986"/>
                  </a:lnTo>
                  <a:lnTo>
                    <a:pt x="419632" y="894717"/>
                  </a:lnTo>
                  <a:lnTo>
                    <a:pt x="270335" y="385507"/>
                  </a:lnTo>
                  <a:lnTo>
                    <a:pt x="247940" y="533"/>
                  </a:lnTo>
                  <a:lnTo>
                    <a:pt x="256827" y="0"/>
                  </a:lnTo>
                  <a:lnTo>
                    <a:pt x="279044" y="38390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Polyline: figure 165">
              <a:extLst>
                <a:ext uri="{FF2B5EF4-FFF2-40B4-BE49-F238E27FC236}">
                  <a16:creationId xmlns:a16="http://schemas.microsoft.com/office/drawing/2014/main" id="{0DAFC1D7-ABC8-4FDC-99F7-CB8B690E40CB}"/>
                </a:ext>
              </a:extLst>
            </p:cNvPr>
            <p:cNvSpPr/>
            <p:nvPr/>
          </p:nvSpPr>
          <p:spPr>
            <a:xfrm>
              <a:off x="6489046" y="2651700"/>
              <a:ext cx="675037" cy="1240234"/>
            </a:xfrm>
            <a:custGeom>
              <a:avLst/>
              <a:gdLst>
                <a:gd name="connsiteX0" fmla="*/ 267313 w 675037"/>
                <a:gd name="connsiteY0" fmla="*/ 1240234 h 1240234"/>
                <a:gd name="connsiteX1" fmla="*/ 224302 w 675037"/>
                <a:gd name="connsiteY1" fmla="*/ 1070497 h 1240234"/>
                <a:gd name="connsiteX2" fmla="*/ 232833 w 675037"/>
                <a:gd name="connsiteY2" fmla="*/ 1068187 h 1240234"/>
                <a:gd name="connsiteX3" fmla="*/ 266425 w 675037"/>
                <a:gd name="connsiteY3" fmla="*/ 1200421 h 1240234"/>
                <a:gd name="connsiteX4" fmla="*/ 309792 w 675037"/>
                <a:gd name="connsiteY4" fmla="*/ 985895 h 1240234"/>
                <a:gd name="connsiteX5" fmla="*/ 147875 w 675037"/>
                <a:gd name="connsiteY5" fmla="*/ 812426 h 1240234"/>
                <a:gd name="connsiteX6" fmla="*/ 0 w 675037"/>
                <a:gd name="connsiteY6" fmla="*/ 672016 h 1240234"/>
                <a:gd name="connsiteX7" fmla="*/ 356 w 675037"/>
                <a:gd name="connsiteY7" fmla="*/ 669705 h 1240234"/>
                <a:gd name="connsiteX8" fmla="*/ 37857 w 675037"/>
                <a:gd name="connsiteY8" fmla="*/ 426742 h 1240234"/>
                <a:gd name="connsiteX9" fmla="*/ 651576 w 675037"/>
                <a:gd name="connsiteY9" fmla="*/ 404880 h 1240234"/>
                <a:gd name="connsiteX10" fmla="*/ 174358 w 675037"/>
                <a:gd name="connsiteY10" fmla="*/ 6754 h 1240234"/>
                <a:gd name="connsiteX11" fmla="*/ 180045 w 675037"/>
                <a:gd name="connsiteY11" fmla="*/ 0 h 1240234"/>
                <a:gd name="connsiteX12" fmla="*/ 675037 w 675037"/>
                <a:gd name="connsiteY12" fmla="*/ 413056 h 1240234"/>
                <a:gd name="connsiteX13" fmla="*/ 45500 w 675037"/>
                <a:gd name="connsiteY13" fmla="*/ 435450 h 1240234"/>
                <a:gd name="connsiteX14" fmla="*/ 9420 w 675037"/>
                <a:gd name="connsiteY14" fmla="*/ 668816 h 1240234"/>
                <a:gd name="connsiteX15" fmla="*/ 154096 w 675037"/>
                <a:gd name="connsiteY15" fmla="*/ 806028 h 1240234"/>
                <a:gd name="connsiteX16" fmla="*/ 319567 w 675037"/>
                <a:gd name="connsiteY16" fmla="*/ 983229 h 1240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5037" h="1240234">
                  <a:moveTo>
                    <a:pt x="267313" y="1240234"/>
                  </a:moveTo>
                  <a:lnTo>
                    <a:pt x="224302" y="1070497"/>
                  </a:lnTo>
                  <a:lnTo>
                    <a:pt x="232833" y="1068187"/>
                  </a:lnTo>
                  <a:lnTo>
                    <a:pt x="266425" y="1200421"/>
                  </a:lnTo>
                  <a:lnTo>
                    <a:pt x="309792" y="985895"/>
                  </a:lnTo>
                  <a:lnTo>
                    <a:pt x="147875" y="812426"/>
                  </a:lnTo>
                  <a:lnTo>
                    <a:pt x="0" y="672016"/>
                  </a:lnTo>
                  <a:lnTo>
                    <a:pt x="356" y="669705"/>
                  </a:lnTo>
                  <a:lnTo>
                    <a:pt x="37857" y="426742"/>
                  </a:lnTo>
                  <a:lnTo>
                    <a:pt x="651576" y="404880"/>
                  </a:lnTo>
                  <a:lnTo>
                    <a:pt x="174358" y="6754"/>
                  </a:lnTo>
                  <a:lnTo>
                    <a:pt x="180045" y="0"/>
                  </a:lnTo>
                  <a:lnTo>
                    <a:pt x="675037" y="413056"/>
                  </a:lnTo>
                  <a:lnTo>
                    <a:pt x="45500" y="435450"/>
                  </a:lnTo>
                  <a:lnTo>
                    <a:pt x="9420" y="668816"/>
                  </a:lnTo>
                  <a:lnTo>
                    <a:pt x="154096" y="806028"/>
                  </a:lnTo>
                  <a:lnTo>
                    <a:pt x="319567" y="983229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Polyline: figure 166">
              <a:extLst>
                <a:ext uri="{FF2B5EF4-FFF2-40B4-BE49-F238E27FC236}">
                  <a16:creationId xmlns:a16="http://schemas.microsoft.com/office/drawing/2014/main" id="{6BEF8C70-9E8F-42C5-828B-D17D84D5331F}"/>
                </a:ext>
              </a:extLst>
            </p:cNvPr>
            <p:cNvSpPr/>
            <p:nvPr/>
          </p:nvSpPr>
          <p:spPr>
            <a:xfrm>
              <a:off x="1963738" y="1226622"/>
              <a:ext cx="17773" cy="17773"/>
            </a:xfrm>
            <a:custGeom>
              <a:avLst/>
              <a:gdLst/>
              <a:ahLst/>
              <a:cxnLst/>
              <a:rect l="l" t="t" r="r" b="b"/>
              <a:pathLst>
                <a:path w="17773" h="17773"/>
              </a:pathLst>
            </a:custGeom>
            <a:noFill/>
            <a:ln w="8885" cap="flat">
              <a:solidFill>
                <a:srgbClr val="A9DDF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Polyline: figure 167">
              <a:extLst>
                <a:ext uri="{FF2B5EF4-FFF2-40B4-BE49-F238E27FC236}">
                  <a16:creationId xmlns:a16="http://schemas.microsoft.com/office/drawing/2014/main" id="{8D1E6546-B0CA-42CB-B92B-BCD03A92E714}"/>
                </a:ext>
              </a:extLst>
            </p:cNvPr>
            <p:cNvSpPr/>
            <p:nvPr/>
          </p:nvSpPr>
          <p:spPr>
            <a:xfrm rot="-2300690">
              <a:off x="7105987" y="2922596"/>
              <a:ext cx="430834" cy="8886"/>
            </a:xfrm>
            <a:custGeom>
              <a:avLst/>
              <a:gdLst>
                <a:gd name="connsiteX0" fmla="*/ 0 w 430834"/>
                <a:gd name="connsiteY0" fmla="*/ 0 h 8886"/>
                <a:gd name="connsiteX1" fmla="*/ 430834 w 430834"/>
                <a:gd name="connsiteY1" fmla="*/ 0 h 8886"/>
                <a:gd name="connsiteX2" fmla="*/ 430834 w 430834"/>
                <a:gd name="connsiteY2" fmla="*/ 8887 h 8886"/>
                <a:gd name="connsiteX3" fmla="*/ 0 w 430834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834" h="8886">
                  <a:moveTo>
                    <a:pt x="0" y="0"/>
                  </a:moveTo>
                  <a:lnTo>
                    <a:pt x="430834" y="0"/>
                  </a:lnTo>
                  <a:lnTo>
                    <a:pt x="430834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Polyline: figure 168">
              <a:extLst>
                <a:ext uri="{FF2B5EF4-FFF2-40B4-BE49-F238E27FC236}">
                  <a16:creationId xmlns:a16="http://schemas.microsoft.com/office/drawing/2014/main" id="{3D9DB779-7C8C-4F1F-B9F6-47DE54E62902}"/>
                </a:ext>
              </a:extLst>
            </p:cNvPr>
            <p:cNvSpPr/>
            <p:nvPr/>
          </p:nvSpPr>
          <p:spPr>
            <a:xfrm>
              <a:off x="7490049" y="2767050"/>
              <a:ext cx="531249" cy="30925"/>
            </a:xfrm>
            <a:custGeom>
              <a:avLst/>
              <a:gdLst>
                <a:gd name="connsiteX0" fmla="*/ 356 w 531249"/>
                <a:gd name="connsiteY0" fmla="*/ 30926 h 30925"/>
                <a:gd name="connsiteX1" fmla="*/ 0 w 531249"/>
                <a:gd name="connsiteY1" fmla="*/ 22039 h 30925"/>
                <a:gd name="connsiteX2" fmla="*/ 530894 w 531249"/>
                <a:gd name="connsiteY2" fmla="*/ 0 h 30925"/>
                <a:gd name="connsiteX3" fmla="*/ 531250 w 531249"/>
                <a:gd name="connsiteY3" fmla="*/ 8887 h 3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249" h="30925">
                  <a:moveTo>
                    <a:pt x="356" y="30926"/>
                  </a:moveTo>
                  <a:lnTo>
                    <a:pt x="0" y="22039"/>
                  </a:lnTo>
                  <a:lnTo>
                    <a:pt x="530894" y="0"/>
                  </a:lnTo>
                  <a:lnTo>
                    <a:pt x="53125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Polyline: figure 169">
              <a:extLst>
                <a:ext uri="{FF2B5EF4-FFF2-40B4-BE49-F238E27FC236}">
                  <a16:creationId xmlns:a16="http://schemas.microsoft.com/office/drawing/2014/main" id="{3A4DBC74-E7F3-4DA0-80C9-BB4AFED1CF00}"/>
                </a:ext>
              </a:extLst>
            </p:cNvPr>
            <p:cNvSpPr/>
            <p:nvPr/>
          </p:nvSpPr>
          <p:spPr>
            <a:xfrm rot="-3896203">
              <a:off x="7074838" y="3053502"/>
              <a:ext cx="583477" cy="8886"/>
            </a:xfrm>
            <a:custGeom>
              <a:avLst/>
              <a:gdLst>
                <a:gd name="connsiteX0" fmla="*/ 0 w 583477"/>
                <a:gd name="connsiteY0" fmla="*/ 0 h 8886"/>
                <a:gd name="connsiteX1" fmla="*/ 583477 w 583477"/>
                <a:gd name="connsiteY1" fmla="*/ 0 h 8886"/>
                <a:gd name="connsiteX2" fmla="*/ 583477 w 583477"/>
                <a:gd name="connsiteY2" fmla="*/ 8886 h 8886"/>
                <a:gd name="connsiteX3" fmla="*/ 0 w 583477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3477" h="8886">
                  <a:moveTo>
                    <a:pt x="0" y="0"/>
                  </a:moveTo>
                  <a:lnTo>
                    <a:pt x="583477" y="0"/>
                  </a:lnTo>
                  <a:lnTo>
                    <a:pt x="583477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7c4efd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Polyline: figure 170">
              <a:extLst>
                <a:ext uri="{FF2B5EF4-FFF2-40B4-BE49-F238E27FC236}">
                  <a16:creationId xmlns:a16="http://schemas.microsoft.com/office/drawing/2014/main" id="{1EAB0413-C37F-4740-8824-8B10329E8F35}"/>
                </a:ext>
              </a:extLst>
            </p:cNvPr>
            <p:cNvSpPr/>
            <p:nvPr/>
          </p:nvSpPr>
          <p:spPr>
            <a:xfrm rot="-2790197">
              <a:off x="6681872" y="3280127"/>
              <a:ext cx="557188" cy="8886"/>
            </a:xfrm>
            <a:custGeom>
              <a:avLst/>
              <a:gdLst>
                <a:gd name="connsiteX0" fmla="*/ 0 w 557188"/>
                <a:gd name="connsiteY0" fmla="*/ 0 h 8886"/>
                <a:gd name="connsiteX1" fmla="*/ 557188 w 557188"/>
                <a:gd name="connsiteY1" fmla="*/ 0 h 8886"/>
                <a:gd name="connsiteX2" fmla="*/ 557188 w 557188"/>
                <a:gd name="connsiteY2" fmla="*/ 8887 h 8886"/>
                <a:gd name="connsiteX3" fmla="*/ 0 w 55718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88" h="8886">
                  <a:moveTo>
                    <a:pt x="0" y="0"/>
                  </a:moveTo>
                  <a:lnTo>
                    <a:pt x="557188" y="0"/>
                  </a:lnTo>
                  <a:lnTo>
                    <a:pt x="557188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Polyline: figure 171">
              <a:extLst>
                <a:ext uri="{FF2B5EF4-FFF2-40B4-BE49-F238E27FC236}">
                  <a16:creationId xmlns:a16="http://schemas.microsoft.com/office/drawing/2014/main" id="{E7B20742-B591-44D2-97AD-39D79584A616}"/>
                </a:ext>
              </a:extLst>
            </p:cNvPr>
            <p:cNvSpPr/>
            <p:nvPr/>
          </p:nvSpPr>
          <p:spPr>
            <a:xfrm>
              <a:off x="8005124" y="2371590"/>
              <a:ext cx="434028" cy="405946"/>
            </a:xfrm>
            <a:custGeom>
              <a:avLst/>
              <a:gdLst>
                <a:gd name="connsiteX0" fmla="*/ 6043 w 434028"/>
                <a:gd name="connsiteY0" fmla="*/ 405947 h 405946"/>
                <a:gd name="connsiteX1" fmla="*/ 0 w 434028"/>
                <a:gd name="connsiteY1" fmla="*/ 399370 h 405946"/>
                <a:gd name="connsiteX2" fmla="*/ 427985 w 434028"/>
                <a:gd name="connsiteY2" fmla="*/ 0 h 405946"/>
                <a:gd name="connsiteX3" fmla="*/ 434028 w 434028"/>
                <a:gd name="connsiteY3" fmla="*/ 6576 h 40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028" h="405946">
                  <a:moveTo>
                    <a:pt x="6043" y="405947"/>
                  </a:moveTo>
                  <a:lnTo>
                    <a:pt x="0" y="399370"/>
                  </a:lnTo>
                  <a:lnTo>
                    <a:pt x="427985" y="0"/>
                  </a:lnTo>
                  <a:lnTo>
                    <a:pt x="434028" y="6576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Polyline: figure 172">
              <a:extLst>
                <a:ext uri="{FF2B5EF4-FFF2-40B4-BE49-F238E27FC236}">
                  <a16:creationId xmlns:a16="http://schemas.microsoft.com/office/drawing/2014/main" id="{5309040C-807C-436E-B660-7FCFCB63E025}"/>
                </a:ext>
              </a:extLst>
            </p:cNvPr>
            <p:cNvSpPr/>
            <p:nvPr/>
          </p:nvSpPr>
          <p:spPr>
            <a:xfrm rot="-4587007">
              <a:off x="7681491" y="2335126"/>
              <a:ext cx="888527" cy="8887"/>
            </a:xfrm>
            <a:custGeom>
              <a:avLst/>
              <a:gdLst>
                <a:gd name="connsiteX0" fmla="*/ 0 w 888527"/>
                <a:gd name="connsiteY0" fmla="*/ 0 h 8887"/>
                <a:gd name="connsiteX1" fmla="*/ 888527 w 888527"/>
                <a:gd name="connsiteY1" fmla="*/ 0 h 8887"/>
                <a:gd name="connsiteX2" fmla="*/ 888527 w 888527"/>
                <a:gd name="connsiteY2" fmla="*/ 8887 h 8887"/>
                <a:gd name="connsiteX3" fmla="*/ 0 w 888527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527" h="8887">
                  <a:moveTo>
                    <a:pt x="0" y="0"/>
                  </a:moveTo>
                  <a:lnTo>
                    <a:pt x="888527" y="0"/>
                  </a:lnTo>
                  <a:lnTo>
                    <a:pt x="888527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Polyline: figure 173">
              <a:extLst>
                <a:ext uri="{FF2B5EF4-FFF2-40B4-BE49-F238E27FC236}">
                  <a16:creationId xmlns:a16="http://schemas.microsoft.com/office/drawing/2014/main" id="{FA4A787C-30B0-4AD5-BFE0-134C994AA480}"/>
                </a:ext>
              </a:extLst>
            </p:cNvPr>
            <p:cNvSpPr/>
            <p:nvPr/>
          </p:nvSpPr>
          <p:spPr>
            <a:xfrm rot="-255327">
              <a:off x="8007214" y="2735804"/>
              <a:ext cx="480929" cy="8886"/>
            </a:xfrm>
            <a:custGeom>
              <a:avLst/>
              <a:gdLst>
                <a:gd name="connsiteX0" fmla="*/ 0 w 480929"/>
                <a:gd name="connsiteY0" fmla="*/ 0 h 8886"/>
                <a:gd name="connsiteX1" fmla="*/ 480930 w 480929"/>
                <a:gd name="connsiteY1" fmla="*/ 0 h 8886"/>
                <a:gd name="connsiteX2" fmla="*/ 480930 w 480929"/>
                <a:gd name="connsiteY2" fmla="*/ 8886 h 8886"/>
                <a:gd name="connsiteX3" fmla="*/ 0 w 480929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0929" h="8886">
                  <a:moveTo>
                    <a:pt x="0" y="0"/>
                  </a:moveTo>
                  <a:lnTo>
                    <a:pt x="480930" y="0"/>
                  </a:lnTo>
                  <a:lnTo>
                    <a:pt x="480930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7c4efd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Polyline: figure 174">
              <a:extLst>
                <a:ext uri="{FF2B5EF4-FFF2-40B4-BE49-F238E27FC236}">
                  <a16:creationId xmlns:a16="http://schemas.microsoft.com/office/drawing/2014/main" id="{F02B3237-BD2D-4ABB-B3A1-685C066ED911}"/>
                </a:ext>
              </a:extLst>
            </p:cNvPr>
            <p:cNvSpPr/>
            <p:nvPr/>
          </p:nvSpPr>
          <p:spPr>
            <a:xfrm rot="-453384">
              <a:off x="8037369" y="2769378"/>
              <a:ext cx="8886" cy="467790"/>
            </a:xfrm>
            <a:custGeom>
              <a:avLst/>
              <a:gdLst>
                <a:gd name="connsiteX0" fmla="*/ 0 w 8886"/>
                <a:gd name="connsiteY0" fmla="*/ 0 h 467790"/>
                <a:gd name="connsiteX1" fmla="*/ 8887 w 8886"/>
                <a:gd name="connsiteY1" fmla="*/ 0 h 467790"/>
                <a:gd name="connsiteX2" fmla="*/ 8887 w 8886"/>
                <a:gd name="connsiteY2" fmla="*/ 467791 h 467790"/>
                <a:gd name="connsiteX3" fmla="*/ 0 w 8886"/>
                <a:gd name="connsiteY3" fmla="*/ 467791 h 46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67790">
                  <a:moveTo>
                    <a:pt x="0" y="0"/>
                  </a:moveTo>
                  <a:lnTo>
                    <a:pt x="8887" y="0"/>
                  </a:lnTo>
                  <a:lnTo>
                    <a:pt x="8887" y="467791"/>
                  </a:lnTo>
                  <a:lnTo>
                    <a:pt x="0" y="467791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Polyline: figure 175">
              <a:extLst>
                <a:ext uri="{FF2B5EF4-FFF2-40B4-BE49-F238E27FC236}">
                  <a16:creationId xmlns:a16="http://schemas.microsoft.com/office/drawing/2014/main" id="{220AAC10-38E1-45B6-BFDB-F088FEFA3021}"/>
                </a:ext>
              </a:extLst>
            </p:cNvPr>
            <p:cNvSpPr/>
            <p:nvPr/>
          </p:nvSpPr>
          <p:spPr>
            <a:xfrm rot="-2760288">
              <a:off x="7681433" y="3103627"/>
              <a:ext cx="8886" cy="482551"/>
            </a:xfrm>
            <a:custGeom>
              <a:avLst/>
              <a:gdLst>
                <a:gd name="connsiteX0" fmla="*/ 0 w 8886"/>
                <a:gd name="connsiteY0" fmla="*/ 0 h 482551"/>
                <a:gd name="connsiteX1" fmla="*/ 8887 w 8886"/>
                <a:gd name="connsiteY1" fmla="*/ 0 h 482551"/>
                <a:gd name="connsiteX2" fmla="*/ 8887 w 8886"/>
                <a:gd name="connsiteY2" fmla="*/ 482551 h 482551"/>
                <a:gd name="connsiteX3" fmla="*/ 0 w 8886"/>
                <a:gd name="connsiteY3" fmla="*/ 482551 h 48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82551">
                  <a:moveTo>
                    <a:pt x="0" y="0"/>
                  </a:moveTo>
                  <a:lnTo>
                    <a:pt x="8887" y="0"/>
                  </a:lnTo>
                  <a:lnTo>
                    <a:pt x="8887" y="482551"/>
                  </a:lnTo>
                  <a:lnTo>
                    <a:pt x="0" y="482551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Polyline: figure 176">
              <a:extLst>
                <a:ext uri="{FF2B5EF4-FFF2-40B4-BE49-F238E27FC236}">
                  <a16:creationId xmlns:a16="http://schemas.microsoft.com/office/drawing/2014/main" id="{8A315163-AA9A-4131-8FEF-4DD3E75BF230}"/>
                </a:ext>
              </a:extLst>
            </p:cNvPr>
            <p:cNvSpPr/>
            <p:nvPr/>
          </p:nvSpPr>
          <p:spPr>
            <a:xfrm rot="-4860802">
              <a:off x="7658876" y="3667041"/>
              <a:ext cx="347462" cy="8886"/>
            </a:xfrm>
            <a:custGeom>
              <a:avLst/>
              <a:gdLst>
                <a:gd name="connsiteX0" fmla="*/ 0 w 347462"/>
                <a:gd name="connsiteY0" fmla="*/ 0 h 8886"/>
                <a:gd name="connsiteX1" fmla="*/ 347463 w 347462"/>
                <a:gd name="connsiteY1" fmla="*/ 0 h 8886"/>
                <a:gd name="connsiteX2" fmla="*/ 347463 w 347462"/>
                <a:gd name="connsiteY2" fmla="*/ 8887 h 8886"/>
                <a:gd name="connsiteX3" fmla="*/ 0 w 347462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62" h="8886">
                  <a:moveTo>
                    <a:pt x="0" y="0"/>
                  </a:moveTo>
                  <a:lnTo>
                    <a:pt x="347463" y="0"/>
                  </a:lnTo>
                  <a:lnTo>
                    <a:pt x="34746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Polyline: figure 177">
              <a:extLst>
                <a:ext uri="{FF2B5EF4-FFF2-40B4-BE49-F238E27FC236}">
                  <a16:creationId xmlns:a16="http://schemas.microsoft.com/office/drawing/2014/main" id="{3CCEA9E8-522C-48D6-BF6A-74097BA12CF0}"/>
                </a:ext>
              </a:extLst>
            </p:cNvPr>
            <p:cNvSpPr/>
            <p:nvPr/>
          </p:nvSpPr>
          <p:spPr>
            <a:xfrm rot="-2076708">
              <a:off x="7396154" y="3260740"/>
              <a:ext cx="8886" cy="554342"/>
            </a:xfrm>
            <a:custGeom>
              <a:avLst/>
              <a:gdLst>
                <a:gd name="connsiteX0" fmla="*/ 0 w 8886"/>
                <a:gd name="connsiteY0" fmla="*/ 0 h 554342"/>
                <a:gd name="connsiteX1" fmla="*/ 8887 w 8886"/>
                <a:gd name="connsiteY1" fmla="*/ 0 h 554342"/>
                <a:gd name="connsiteX2" fmla="*/ 8887 w 8886"/>
                <a:gd name="connsiteY2" fmla="*/ 554342 h 554342"/>
                <a:gd name="connsiteX3" fmla="*/ 0 w 8886"/>
                <a:gd name="connsiteY3" fmla="*/ 554342 h 55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554342">
                  <a:moveTo>
                    <a:pt x="0" y="0"/>
                  </a:moveTo>
                  <a:lnTo>
                    <a:pt x="8887" y="0"/>
                  </a:lnTo>
                  <a:lnTo>
                    <a:pt x="8887" y="554342"/>
                  </a:lnTo>
                  <a:lnTo>
                    <a:pt x="0" y="554342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Polyline: figure 178">
              <a:extLst>
                <a:ext uri="{FF2B5EF4-FFF2-40B4-BE49-F238E27FC236}">
                  <a16:creationId xmlns:a16="http://schemas.microsoft.com/office/drawing/2014/main" id="{C7EE353D-3C2C-46DA-B365-22428E90929D}"/>
                </a:ext>
              </a:extLst>
            </p:cNvPr>
            <p:cNvSpPr/>
            <p:nvPr/>
          </p:nvSpPr>
          <p:spPr>
            <a:xfrm>
              <a:off x="8434532" y="2177681"/>
              <a:ext cx="514009" cy="201373"/>
            </a:xfrm>
            <a:custGeom>
              <a:avLst/>
              <a:gdLst>
                <a:gd name="connsiteX0" fmla="*/ 3199 w 514009"/>
                <a:gd name="connsiteY0" fmla="*/ 201374 h 201373"/>
                <a:gd name="connsiteX1" fmla="*/ 0 w 514009"/>
                <a:gd name="connsiteY1" fmla="*/ 193020 h 201373"/>
                <a:gd name="connsiteX2" fmla="*/ 510988 w 514009"/>
                <a:gd name="connsiteY2" fmla="*/ 0 h 201373"/>
                <a:gd name="connsiteX3" fmla="*/ 514009 w 514009"/>
                <a:gd name="connsiteY3" fmla="*/ 8354 h 20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009" h="201373">
                  <a:moveTo>
                    <a:pt x="3199" y="201374"/>
                  </a:moveTo>
                  <a:lnTo>
                    <a:pt x="0" y="193020"/>
                  </a:lnTo>
                  <a:lnTo>
                    <a:pt x="510988" y="0"/>
                  </a:lnTo>
                  <a:lnTo>
                    <a:pt x="514009" y="8354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Polyline: figure 179">
              <a:extLst>
                <a:ext uri="{FF2B5EF4-FFF2-40B4-BE49-F238E27FC236}">
                  <a16:creationId xmlns:a16="http://schemas.microsoft.com/office/drawing/2014/main" id="{202D7BE3-0D20-4399-91A0-91BB0F161E48}"/>
                </a:ext>
              </a:extLst>
            </p:cNvPr>
            <p:cNvSpPr/>
            <p:nvPr/>
          </p:nvSpPr>
          <p:spPr>
            <a:xfrm>
              <a:off x="8472923" y="2705376"/>
              <a:ext cx="201018" cy="25771"/>
            </a:xfrm>
            <a:custGeom>
              <a:avLst/>
              <a:gdLst>
                <a:gd name="connsiteX0" fmla="*/ 711 w 201018"/>
                <a:gd name="connsiteY0" fmla="*/ 25772 h 25771"/>
                <a:gd name="connsiteX1" fmla="*/ 0 w 201018"/>
                <a:gd name="connsiteY1" fmla="*/ 16885 h 25771"/>
                <a:gd name="connsiteX2" fmla="*/ 200307 w 201018"/>
                <a:gd name="connsiteY2" fmla="*/ 0 h 25771"/>
                <a:gd name="connsiteX3" fmla="*/ 201018 w 201018"/>
                <a:gd name="connsiteY3" fmla="*/ 8887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018" h="25771">
                  <a:moveTo>
                    <a:pt x="711" y="25772"/>
                  </a:moveTo>
                  <a:lnTo>
                    <a:pt x="0" y="16885"/>
                  </a:lnTo>
                  <a:lnTo>
                    <a:pt x="200307" y="0"/>
                  </a:lnTo>
                  <a:lnTo>
                    <a:pt x="201018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Polyline: figure 180">
              <a:extLst>
                <a:ext uri="{FF2B5EF4-FFF2-40B4-BE49-F238E27FC236}">
                  <a16:creationId xmlns:a16="http://schemas.microsoft.com/office/drawing/2014/main" id="{605AD523-1FC9-4C12-AB74-4CA706696DE4}"/>
                </a:ext>
              </a:extLst>
            </p:cNvPr>
            <p:cNvSpPr/>
            <p:nvPr/>
          </p:nvSpPr>
          <p:spPr>
            <a:xfrm rot="-2431603">
              <a:off x="8582742" y="2668722"/>
              <a:ext cx="8886" cy="345337"/>
            </a:xfrm>
            <a:custGeom>
              <a:avLst/>
              <a:gdLst>
                <a:gd name="connsiteX0" fmla="*/ 0 w 8886"/>
                <a:gd name="connsiteY0" fmla="*/ 0 h 345337"/>
                <a:gd name="connsiteX1" fmla="*/ 8887 w 8886"/>
                <a:gd name="connsiteY1" fmla="*/ 0 h 345337"/>
                <a:gd name="connsiteX2" fmla="*/ 8887 w 8886"/>
                <a:gd name="connsiteY2" fmla="*/ 345338 h 345337"/>
                <a:gd name="connsiteX3" fmla="*/ 0 w 8886"/>
                <a:gd name="connsiteY3" fmla="*/ 345338 h 34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45337">
                  <a:moveTo>
                    <a:pt x="0" y="0"/>
                  </a:moveTo>
                  <a:lnTo>
                    <a:pt x="8887" y="0"/>
                  </a:lnTo>
                  <a:lnTo>
                    <a:pt x="8887" y="345338"/>
                  </a:lnTo>
                  <a:lnTo>
                    <a:pt x="0" y="345338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Polyline: figure 181">
              <a:extLst>
                <a:ext uri="{FF2B5EF4-FFF2-40B4-BE49-F238E27FC236}">
                  <a16:creationId xmlns:a16="http://schemas.microsoft.com/office/drawing/2014/main" id="{FF9C3AE6-BE7B-4FEC-B6C5-73312FE3B62C}"/>
                </a:ext>
              </a:extLst>
            </p:cNvPr>
            <p:cNvSpPr/>
            <p:nvPr/>
          </p:nvSpPr>
          <p:spPr>
            <a:xfrm rot="-228433">
              <a:off x="8072546" y="3223957"/>
              <a:ext cx="201730" cy="8886"/>
            </a:xfrm>
            <a:custGeom>
              <a:avLst/>
              <a:gdLst>
                <a:gd name="connsiteX0" fmla="*/ 0 w 201730"/>
                <a:gd name="connsiteY0" fmla="*/ 0 h 8886"/>
                <a:gd name="connsiteX1" fmla="*/ 201731 w 201730"/>
                <a:gd name="connsiteY1" fmla="*/ 0 h 8886"/>
                <a:gd name="connsiteX2" fmla="*/ 201731 w 201730"/>
                <a:gd name="connsiteY2" fmla="*/ 8887 h 8886"/>
                <a:gd name="connsiteX3" fmla="*/ 0 w 201730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730" h="8886">
                  <a:moveTo>
                    <a:pt x="0" y="0"/>
                  </a:moveTo>
                  <a:lnTo>
                    <a:pt x="201731" y="0"/>
                  </a:lnTo>
                  <a:lnTo>
                    <a:pt x="201731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Polyline: figure 182">
              <a:extLst>
                <a:ext uri="{FF2B5EF4-FFF2-40B4-BE49-F238E27FC236}">
                  <a16:creationId xmlns:a16="http://schemas.microsoft.com/office/drawing/2014/main" id="{AE7FA953-884D-4DB3-848F-AE0DDD45273A}"/>
                </a:ext>
              </a:extLst>
            </p:cNvPr>
            <p:cNvSpPr/>
            <p:nvPr/>
          </p:nvSpPr>
          <p:spPr>
            <a:xfrm rot="-1791259">
              <a:off x="8136637" y="2722818"/>
              <a:ext cx="8886" cy="534097"/>
            </a:xfrm>
            <a:custGeom>
              <a:avLst/>
              <a:gdLst>
                <a:gd name="connsiteX0" fmla="*/ 0 w 8886"/>
                <a:gd name="connsiteY0" fmla="*/ 0 h 534097"/>
                <a:gd name="connsiteX1" fmla="*/ 8887 w 8886"/>
                <a:gd name="connsiteY1" fmla="*/ 0 h 534097"/>
                <a:gd name="connsiteX2" fmla="*/ 8887 w 8886"/>
                <a:gd name="connsiteY2" fmla="*/ 534097 h 534097"/>
                <a:gd name="connsiteX3" fmla="*/ 0 w 8886"/>
                <a:gd name="connsiteY3" fmla="*/ 534097 h 53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534097">
                  <a:moveTo>
                    <a:pt x="0" y="0"/>
                  </a:moveTo>
                  <a:lnTo>
                    <a:pt x="8887" y="0"/>
                  </a:lnTo>
                  <a:lnTo>
                    <a:pt x="8887" y="534097"/>
                  </a:lnTo>
                  <a:lnTo>
                    <a:pt x="0" y="53409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Polyline: figure 183">
              <a:extLst>
                <a:ext uri="{FF2B5EF4-FFF2-40B4-BE49-F238E27FC236}">
                  <a16:creationId xmlns:a16="http://schemas.microsoft.com/office/drawing/2014/main" id="{045E93E2-AD83-4807-8A6A-E08A0908B9FA}"/>
                </a:ext>
              </a:extLst>
            </p:cNvPr>
            <p:cNvSpPr/>
            <p:nvPr/>
          </p:nvSpPr>
          <p:spPr>
            <a:xfrm rot="-2913807">
              <a:off x="6482681" y="3546214"/>
              <a:ext cx="205109" cy="8886"/>
            </a:xfrm>
            <a:custGeom>
              <a:avLst/>
              <a:gdLst>
                <a:gd name="connsiteX0" fmla="*/ 0 w 205109"/>
                <a:gd name="connsiteY0" fmla="*/ 0 h 8886"/>
                <a:gd name="connsiteX1" fmla="*/ 205109 w 205109"/>
                <a:gd name="connsiteY1" fmla="*/ 0 h 8886"/>
                <a:gd name="connsiteX2" fmla="*/ 205109 w 205109"/>
                <a:gd name="connsiteY2" fmla="*/ 8887 h 8886"/>
                <a:gd name="connsiteX3" fmla="*/ 0 w 20510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109" h="8886">
                  <a:moveTo>
                    <a:pt x="0" y="0"/>
                  </a:moveTo>
                  <a:lnTo>
                    <a:pt x="205109" y="0"/>
                  </a:lnTo>
                  <a:lnTo>
                    <a:pt x="20510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Polyline: figure 184">
              <a:extLst>
                <a:ext uri="{FF2B5EF4-FFF2-40B4-BE49-F238E27FC236}">
                  <a16:creationId xmlns:a16="http://schemas.microsoft.com/office/drawing/2014/main" id="{A35F64D1-6791-442C-90E7-972CA269F0A4}"/>
                </a:ext>
              </a:extLst>
            </p:cNvPr>
            <p:cNvSpPr/>
            <p:nvPr/>
          </p:nvSpPr>
          <p:spPr>
            <a:xfrm rot="-1395617">
              <a:off x="6425482" y="3500433"/>
              <a:ext cx="223763" cy="8886"/>
            </a:xfrm>
            <a:custGeom>
              <a:avLst/>
              <a:gdLst>
                <a:gd name="connsiteX0" fmla="*/ 0 w 223763"/>
                <a:gd name="connsiteY0" fmla="*/ 0 h 8886"/>
                <a:gd name="connsiteX1" fmla="*/ 223763 w 223763"/>
                <a:gd name="connsiteY1" fmla="*/ 0 h 8886"/>
                <a:gd name="connsiteX2" fmla="*/ 223763 w 223763"/>
                <a:gd name="connsiteY2" fmla="*/ 8886 h 8886"/>
                <a:gd name="connsiteX3" fmla="*/ 0 w 223763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763" h="8886">
                  <a:moveTo>
                    <a:pt x="0" y="0"/>
                  </a:moveTo>
                  <a:lnTo>
                    <a:pt x="223763" y="0"/>
                  </a:lnTo>
                  <a:lnTo>
                    <a:pt x="223763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Polyline: figure 185">
              <a:extLst>
                <a:ext uri="{FF2B5EF4-FFF2-40B4-BE49-F238E27FC236}">
                  <a16:creationId xmlns:a16="http://schemas.microsoft.com/office/drawing/2014/main" id="{25D29878-5CB2-429D-9ACB-DE864EA4C03D}"/>
                </a:ext>
              </a:extLst>
            </p:cNvPr>
            <p:cNvSpPr/>
            <p:nvPr/>
          </p:nvSpPr>
          <p:spPr>
            <a:xfrm rot="-908463">
              <a:off x="6581021" y="3062603"/>
              <a:ext cx="8886" cy="418571"/>
            </a:xfrm>
            <a:custGeom>
              <a:avLst/>
              <a:gdLst>
                <a:gd name="connsiteX0" fmla="*/ 0 w 8886"/>
                <a:gd name="connsiteY0" fmla="*/ 0 h 418571"/>
                <a:gd name="connsiteX1" fmla="*/ 8887 w 8886"/>
                <a:gd name="connsiteY1" fmla="*/ 0 h 418571"/>
                <a:gd name="connsiteX2" fmla="*/ 8887 w 8886"/>
                <a:gd name="connsiteY2" fmla="*/ 418572 h 418571"/>
                <a:gd name="connsiteX3" fmla="*/ 0 w 8886"/>
                <a:gd name="connsiteY3" fmla="*/ 418572 h 418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18571">
                  <a:moveTo>
                    <a:pt x="0" y="0"/>
                  </a:moveTo>
                  <a:lnTo>
                    <a:pt x="8887" y="0"/>
                  </a:lnTo>
                  <a:lnTo>
                    <a:pt x="8887" y="418572"/>
                  </a:lnTo>
                  <a:lnTo>
                    <a:pt x="0" y="418572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Polyline: figure 186">
              <a:extLst>
                <a:ext uri="{FF2B5EF4-FFF2-40B4-BE49-F238E27FC236}">
                  <a16:creationId xmlns:a16="http://schemas.microsoft.com/office/drawing/2014/main" id="{EFE597C7-7F7D-476A-8ADD-4CD3E4D09CBF}"/>
                </a:ext>
              </a:extLst>
            </p:cNvPr>
            <p:cNvSpPr/>
            <p:nvPr/>
          </p:nvSpPr>
          <p:spPr>
            <a:xfrm rot="-4294012">
              <a:off x="6381148" y="2858017"/>
              <a:ext cx="437230" cy="8886"/>
            </a:xfrm>
            <a:custGeom>
              <a:avLst/>
              <a:gdLst>
                <a:gd name="connsiteX0" fmla="*/ 0 w 437230"/>
                <a:gd name="connsiteY0" fmla="*/ 0 h 8886"/>
                <a:gd name="connsiteX1" fmla="*/ 437231 w 437230"/>
                <a:gd name="connsiteY1" fmla="*/ 0 h 8886"/>
                <a:gd name="connsiteX2" fmla="*/ 437231 w 437230"/>
                <a:gd name="connsiteY2" fmla="*/ 8887 h 8886"/>
                <a:gd name="connsiteX3" fmla="*/ 0 w 437230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230" h="8886">
                  <a:moveTo>
                    <a:pt x="0" y="0"/>
                  </a:moveTo>
                  <a:lnTo>
                    <a:pt x="437231" y="0"/>
                  </a:lnTo>
                  <a:lnTo>
                    <a:pt x="437231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Polyline: figure 187">
              <a:extLst>
                <a:ext uri="{FF2B5EF4-FFF2-40B4-BE49-F238E27FC236}">
                  <a16:creationId xmlns:a16="http://schemas.microsoft.com/office/drawing/2014/main" id="{67E1ABE0-9DCF-4888-BCC8-9D066C922162}"/>
                </a:ext>
              </a:extLst>
            </p:cNvPr>
            <p:cNvSpPr/>
            <p:nvPr/>
          </p:nvSpPr>
          <p:spPr>
            <a:xfrm>
              <a:off x="7894396" y="4298947"/>
              <a:ext cx="379641" cy="8886"/>
            </a:xfrm>
            <a:custGeom>
              <a:avLst/>
              <a:gdLst>
                <a:gd name="connsiteX0" fmla="*/ 0 w 379641"/>
                <a:gd name="connsiteY0" fmla="*/ 0 h 8886"/>
                <a:gd name="connsiteX1" fmla="*/ 379641 w 379641"/>
                <a:gd name="connsiteY1" fmla="*/ 0 h 8886"/>
                <a:gd name="connsiteX2" fmla="*/ 379641 w 379641"/>
                <a:gd name="connsiteY2" fmla="*/ 8887 h 8886"/>
                <a:gd name="connsiteX3" fmla="*/ 0 w 379641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641" h="8886">
                  <a:moveTo>
                    <a:pt x="0" y="0"/>
                  </a:moveTo>
                  <a:lnTo>
                    <a:pt x="379641" y="0"/>
                  </a:lnTo>
                  <a:lnTo>
                    <a:pt x="379641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Polyline: figure 188">
              <a:extLst>
                <a:ext uri="{FF2B5EF4-FFF2-40B4-BE49-F238E27FC236}">
                  <a16:creationId xmlns:a16="http://schemas.microsoft.com/office/drawing/2014/main" id="{23E44ABE-3F79-4DBE-86D2-49D6ED207A00}"/>
                </a:ext>
              </a:extLst>
            </p:cNvPr>
            <p:cNvSpPr/>
            <p:nvPr/>
          </p:nvSpPr>
          <p:spPr>
            <a:xfrm>
              <a:off x="8183393" y="4594520"/>
              <a:ext cx="506011" cy="612652"/>
            </a:xfrm>
            <a:custGeom>
              <a:avLst/>
              <a:gdLst>
                <a:gd name="connsiteX0" fmla="*/ 335208 w 506011"/>
                <a:gd name="connsiteY0" fmla="*/ 612652 h 612652"/>
                <a:gd name="connsiteX1" fmla="*/ 327387 w 506011"/>
                <a:gd name="connsiteY1" fmla="*/ 605898 h 612652"/>
                <a:gd name="connsiteX2" fmla="*/ 13152 w 506011"/>
                <a:gd name="connsiteY2" fmla="*/ 345161 h 612652"/>
                <a:gd name="connsiteX3" fmla="*/ 4977 w 506011"/>
                <a:gd name="connsiteY3" fmla="*/ 350671 h 612652"/>
                <a:gd name="connsiteX4" fmla="*/ 0 w 506011"/>
                <a:gd name="connsiteY4" fmla="*/ 343384 h 612652"/>
                <a:gd name="connsiteX5" fmla="*/ 5154 w 506011"/>
                <a:gd name="connsiteY5" fmla="*/ 340007 h 612652"/>
                <a:gd name="connsiteX6" fmla="*/ 2133 w 506011"/>
                <a:gd name="connsiteY6" fmla="*/ 338585 h 612652"/>
                <a:gd name="connsiteX7" fmla="*/ 2844 w 506011"/>
                <a:gd name="connsiteY7" fmla="*/ 329698 h 612652"/>
                <a:gd name="connsiteX8" fmla="*/ 12797 w 506011"/>
                <a:gd name="connsiteY8" fmla="*/ 334675 h 612652"/>
                <a:gd name="connsiteX9" fmla="*/ 506011 w 506011"/>
                <a:gd name="connsiteY9" fmla="*/ 0 h 612652"/>
                <a:gd name="connsiteX10" fmla="*/ 322233 w 506011"/>
                <a:gd name="connsiteY10" fmla="*/ 360980 h 612652"/>
                <a:gd name="connsiteX11" fmla="*/ 335208 w 506011"/>
                <a:gd name="connsiteY11" fmla="*/ 612652 h 612652"/>
                <a:gd name="connsiteX12" fmla="*/ 20439 w 506011"/>
                <a:gd name="connsiteY12" fmla="*/ 340007 h 612652"/>
                <a:gd name="connsiteX13" fmla="*/ 325255 w 506011"/>
                <a:gd name="connsiteY13" fmla="*/ 592390 h 612652"/>
                <a:gd name="connsiteX14" fmla="*/ 312814 w 506011"/>
                <a:gd name="connsiteY14" fmla="*/ 359024 h 612652"/>
                <a:gd name="connsiteX15" fmla="*/ 482017 w 506011"/>
                <a:gd name="connsiteY15" fmla="*/ 26660 h 612652"/>
                <a:gd name="connsiteX16" fmla="*/ 20439 w 506011"/>
                <a:gd name="connsiteY16" fmla="*/ 340007 h 6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6011" h="612652">
                  <a:moveTo>
                    <a:pt x="335208" y="612652"/>
                  </a:moveTo>
                  <a:lnTo>
                    <a:pt x="327387" y="605898"/>
                  </a:lnTo>
                  <a:cubicBezTo>
                    <a:pt x="218792" y="512054"/>
                    <a:pt x="58475" y="376442"/>
                    <a:pt x="13152" y="345161"/>
                  </a:cubicBezTo>
                  <a:lnTo>
                    <a:pt x="4977" y="350671"/>
                  </a:lnTo>
                  <a:lnTo>
                    <a:pt x="0" y="343384"/>
                  </a:lnTo>
                  <a:lnTo>
                    <a:pt x="5154" y="340007"/>
                  </a:lnTo>
                  <a:cubicBezTo>
                    <a:pt x="3732" y="339296"/>
                    <a:pt x="2844" y="338763"/>
                    <a:pt x="2133" y="338585"/>
                  </a:cubicBezTo>
                  <a:lnTo>
                    <a:pt x="2844" y="329698"/>
                  </a:lnTo>
                  <a:cubicBezTo>
                    <a:pt x="4443" y="329876"/>
                    <a:pt x="7998" y="331475"/>
                    <a:pt x="12797" y="334675"/>
                  </a:cubicBezTo>
                  <a:lnTo>
                    <a:pt x="506011" y="0"/>
                  </a:lnTo>
                  <a:lnTo>
                    <a:pt x="322233" y="360980"/>
                  </a:lnTo>
                  <a:lnTo>
                    <a:pt x="335208" y="612652"/>
                  </a:lnTo>
                  <a:close/>
                  <a:moveTo>
                    <a:pt x="20439" y="340007"/>
                  </a:moveTo>
                  <a:cubicBezTo>
                    <a:pt x="80869" y="382308"/>
                    <a:pt x="267847" y="542980"/>
                    <a:pt x="325255" y="592390"/>
                  </a:cubicBezTo>
                  <a:lnTo>
                    <a:pt x="312814" y="359024"/>
                  </a:lnTo>
                  <a:lnTo>
                    <a:pt x="482017" y="26660"/>
                  </a:lnTo>
                  <a:lnTo>
                    <a:pt x="20439" y="34000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Polyline: figure 189">
              <a:extLst>
                <a:ext uri="{FF2B5EF4-FFF2-40B4-BE49-F238E27FC236}">
                  <a16:creationId xmlns:a16="http://schemas.microsoft.com/office/drawing/2014/main" id="{06D3EA77-DAC0-4BE3-AD73-E6EA5FD6501B}"/>
                </a:ext>
              </a:extLst>
            </p:cNvPr>
            <p:cNvSpPr/>
            <p:nvPr/>
          </p:nvSpPr>
          <p:spPr>
            <a:xfrm>
              <a:off x="8504560" y="4882095"/>
              <a:ext cx="472419" cy="478640"/>
            </a:xfrm>
            <a:custGeom>
              <a:avLst/>
              <a:gdLst>
                <a:gd name="connsiteX0" fmla="*/ 375376 w 472419"/>
                <a:gd name="connsiteY0" fmla="*/ 478640 h 478640"/>
                <a:gd name="connsiteX1" fmla="*/ 0 w 472419"/>
                <a:gd name="connsiteY1" fmla="*/ 55987 h 478640"/>
                <a:gd name="connsiteX2" fmla="*/ 8531 w 472419"/>
                <a:gd name="connsiteY2" fmla="*/ 54920 h 478640"/>
                <a:gd name="connsiteX3" fmla="*/ 472419 w 472419"/>
                <a:gd name="connsiteY3" fmla="*/ 0 h 478640"/>
                <a:gd name="connsiteX4" fmla="*/ 352270 w 472419"/>
                <a:gd name="connsiteY4" fmla="*/ 236032 h 478640"/>
                <a:gd name="connsiteX5" fmla="*/ 375376 w 472419"/>
                <a:gd name="connsiteY5" fmla="*/ 478640 h 478640"/>
                <a:gd name="connsiteX6" fmla="*/ 17951 w 472419"/>
                <a:gd name="connsiteY6" fmla="*/ 62918 h 478640"/>
                <a:gd name="connsiteX7" fmla="*/ 364001 w 472419"/>
                <a:gd name="connsiteY7" fmla="*/ 452335 h 478640"/>
                <a:gd name="connsiteX8" fmla="*/ 343028 w 472419"/>
                <a:gd name="connsiteY8" fmla="*/ 234432 h 478640"/>
                <a:gd name="connsiteX9" fmla="*/ 343561 w 472419"/>
                <a:gd name="connsiteY9" fmla="*/ 233366 h 478640"/>
                <a:gd name="connsiteX10" fmla="*/ 456778 w 472419"/>
                <a:gd name="connsiteY10" fmla="*/ 11019 h 478640"/>
                <a:gd name="connsiteX11" fmla="*/ 17951 w 472419"/>
                <a:gd name="connsiteY11" fmla="*/ 62918 h 47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2419" h="478640">
                  <a:moveTo>
                    <a:pt x="375376" y="478640"/>
                  </a:moveTo>
                  <a:lnTo>
                    <a:pt x="0" y="55987"/>
                  </a:lnTo>
                  <a:lnTo>
                    <a:pt x="8531" y="54920"/>
                  </a:lnTo>
                  <a:lnTo>
                    <a:pt x="472419" y="0"/>
                  </a:lnTo>
                  <a:lnTo>
                    <a:pt x="352270" y="236032"/>
                  </a:lnTo>
                  <a:lnTo>
                    <a:pt x="375376" y="478640"/>
                  </a:lnTo>
                  <a:close/>
                  <a:moveTo>
                    <a:pt x="17951" y="62918"/>
                  </a:moveTo>
                  <a:lnTo>
                    <a:pt x="364001" y="452335"/>
                  </a:lnTo>
                  <a:lnTo>
                    <a:pt x="343028" y="234432"/>
                  </a:lnTo>
                  <a:lnTo>
                    <a:pt x="343561" y="233366"/>
                  </a:lnTo>
                  <a:lnTo>
                    <a:pt x="456778" y="11019"/>
                  </a:lnTo>
                  <a:lnTo>
                    <a:pt x="17951" y="62918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Polyline: figure 190">
              <a:extLst>
                <a:ext uri="{FF2B5EF4-FFF2-40B4-BE49-F238E27FC236}">
                  <a16:creationId xmlns:a16="http://schemas.microsoft.com/office/drawing/2014/main" id="{4B15BA6A-AE27-4854-8082-84E9B40D0BE0}"/>
                </a:ext>
              </a:extLst>
            </p:cNvPr>
            <p:cNvSpPr/>
            <p:nvPr/>
          </p:nvSpPr>
          <p:spPr>
            <a:xfrm rot="-3031605">
              <a:off x="8818542" y="4529945"/>
              <a:ext cx="8886" cy="435438"/>
            </a:xfrm>
            <a:custGeom>
              <a:avLst/>
              <a:gdLst>
                <a:gd name="connsiteX0" fmla="*/ 0 w 8886"/>
                <a:gd name="connsiteY0" fmla="*/ 0 h 435438"/>
                <a:gd name="connsiteX1" fmla="*/ 8887 w 8886"/>
                <a:gd name="connsiteY1" fmla="*/ 0 h 435438"/>
                <a:gd name="connsiteX2" fmla="*/ 8887 w 8886"/>
                <a:gd name="connsiteY2" fmla="*/ 435438 h 435438"/>
                <a:gd name="connsiteX3" fmla="*/ 0 w 8886"/>
                <a:gd name="connsiteY3" fmla="*/ 435438 h 43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35438">
                  <a:moveTo>
                    <a:pt x="0" y="0"/>
                  </a:moveTo>
                  <a:lnTo>
                    <a:pt x="8887" y="0"/>
                  </a:lnTo>
                  <a:lnTo>
                    <a:pt x="8887" y="435438"/>
                  </a:lnTo>
                  <a:lnTo>
                    <a:pt x="0" y="435438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Polyline: figure 191">
              <a:extLst>
                <a:ext uri="{FF2B5EF4-FFF2-40B4-BE49-F238E27FC236}">
                  <a16:creationId xmlns:a16="http://schemas.microsoft.com/office/drawing/2014/main" id="{739AE2E0-BE65-43DA-BA67-E1EF638F42D7}"/>
                </a:ext>
              </a:extLst>
            </p:cNvPr>
            <p:cNvSpPr/>
            <p:nvPr/>
          </p:nvSpPr>
          <p:spPr>
            <a:xfrm>
              <a:off x="8511491" y="4937548"/>
              <a:ext cx="355469" cy="183778"/>
            </a:xfrm>
            <a:custGeom>
              <a:avLst/>
              <a:gdLst>
                <a:gd name="connsiteX0" fmla="*/ 351560 w 355469"/>
                <a:gd name="connsiteY0" fmla="*/ 183778 h 183778"/>
                <a:gd name="connsiteX1" fmla="*/ 0 w 355469"/>
                <a:gd name="connsiteY1" fmla="*/ 7998 h 183778"/>
                <a:gd name="connsiteX2" fmla="*/ 4088 w 355469"/>
                <a:gd name="connsiteY2" fmla="*/ 0 h 183778"/>
                <a:gd name="connsiteX3" fmla="*/ 355470 w 355469"/>
                <a:gd name="connsiteY3" fmla="*/ 175780 h 183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469" h="183778">
                  <a:moveTo>
                    <a:pt x="351560" y="183778"/>
                  </a:moveTo>
                  <a:lnTo>
                    <a:pt x="0" y="7998"/>
                  </a:lnTo>
                  <a:lnTo>
                    <a:pt x="4088" y="0"/>
                  </a:lnTo>
                  <a:lnTo>
                    <a:pt x="355470" y="175780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Polyline: figure 192">
              <a:extLst>
                <a:ext uri="{FF2B5EF4-FFF2-40B4-BE49-F238E27FC236}">
                  <a16:creationId xmlns:a16="http://schemas.microsoft.com/office/drawing/2014/main" id="{982002E3-EBB8-44FD-8205-28BCA74ED6C7}"/>
                </a:ext>
              </a:extLst>
            </p:cNvPr>
            <p:cNvSpPr/>
            <p:nvPr/>
          </p:nvSpPr>
          <p:spPr>
            <a:xfrm rot="-3881748">
              <a:off x="8667626" y="5065466"/>
              <a:ext cx="8886" cy="397570"/>
            </a:xfrm>
            <a:custGeom>
              <a:avLst/>
              <a:gdLst>
                <a:gd name="connsiteX0" fmla="*/ 0 w 8886"/>
                <a:gd name="connsiteY0" fmla="*/ 0 h 397570"/>
                <a:gd name="connsiteX1" fmla="*/ 8886 w 8886"/>
                <a:gd name="connsiteY1" fmla="*/ 0 h 397570"/>
                <a:gd name="connsiteX2" fmla="*/ 8886 w 8886"/>
                <a:gd name="connsiteY2" fmla="*/ 397570 h 397570"/>
                <a:gd name="connsiteX3" fmla="*/ 0 w 8886"/>
                <a:gd name="connsiteY3" fmla="*/ 397570 h 39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97570">
                  <a:moveTo>
                    <a:pt x="0" y="0"/>
                  </a:moveTo>
                  <a:lnTo>
                    <a:pt x="8886" y="0"/>
                  </a:lnTo>
                  <a:lnTo>
                    <a:pt x="8886" y="397570"/>
                  </a:lnTo>
                  <a:lnTo>
                    <a:pt x="0" y="397570"/>
                  </a:lnTo>
                  <a:close/>
                </a:path>
              </a:pathLst>
            </a:custGeom>
            <a:solidFill>
              <a:srgbClr val="7c4efd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Polyline: figure 193">
              <a:extLst>
                <a:ext uri="{FF2B5EF4-FFF2-40B4-BE49-F238E27FC236}">
                  <a16:creationId xmlns:a16="http://schemas.microsoft.com/office/drawing/2014/main" id="{F516AEA5-D378-4AF8-B4BF-657EBFE862BA}"/>
                </a:ext>
              </a:extLst>
            </p:cNvPr>
            <p:cNvSpPr/>
            <p:nvPr/>
          </p:nvSpPr>
          <p:spPr>
            <a:xfrm rot="-5168800">
              <a:off x="8344882" y="4766334"/>
              <a:ext cx="8886" cy="328618"/>
            </a:xfrm>
            <a:custGeom>
              <a:avLst/>
              <a:gdLst>
                <a:gd name="connsiteX0" fmla="*/ 0 w 8886"/>
                <a:gd name="connsiteY0" fmla="*/ 0 h 328618"/>
                <a:gd name="connsiteX1" fmla="*/ 8887 w 8886"/>
                <a:gd name="connsiteY1" fmla="*/ 0 h 328618"/>
                <a:gd name="connsiteX2" fmla="*/ 8887 w 8886"/>
                <a:gd name="connsiteY2" fmla="*/ 328619 h 328618"/>
                <a:gd name="connsiteX3" fmla="*/ 0 w 8886"/>
                <a:gd name="connsiteY3" fmla="*/ 328619 h 32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28618">
                  <a:moveTo>
                    <a:pt x="0" y="0"/>
                  </a:moveTo>
                  <a:lnTo>
                    <a:pt x="8887" y="0"/>
                  </a:lnTo>
                  <a:lnTo>
                    <a:pt x="8887" y="328619"/>
                  </a:lnTo>
                  <a:lnTo>
                    <a:pt x="0" y="328619"/>
                  </a:lnTo>
                  <a:close/>
                </a:path>
              </a:pathLst>
            </a:custGeom>
            <a:solidFill>
              <a:srgbClr val="7c4efd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Polyline: figure 194">
              <a:extLst>
                <a:ext uri="{FF2B5EF4-FFF2-40B4-BE49-F238E27FC236}">
                  <a16:creationId xmlns:a16="http://schemas.microsoft.com/office/drawing/2014/main" id="{D768F702-7B33-4D74-B415-4D5A7E2A312D}"/>
                </a:ext>
              </a:extLst>
            </p:cNvPr>
            <p:cNvSpPr/>
            <p:nvPr/>
          </p:nvSpPr>
          <p:spPr>
            <a:xfrm>
              <a:off x="5938068" y="1515441"/>
              <a:ext cx="326321" cy="206527"/>
            </a:xfrm>
            <a:custGeom>
              <a:avLst/>
              <a:gdLst>
                <a:gd name="connsiteX0" fmla="*/ 108063 w 326321"/>
                <a:gd name="connsiteY0" fmla="*/ 206528 h 206527"/>
                <a:gd name="connsiteX1" fmla="*/ 104508 w 326321"/>
                <a:gd name="connsiteY1" fmla="*/ 200663 h 206527"/>
                <a:gd name="connsiteX2" fmla="*/ 11375 w 326321"/>
                <a:gd name="connsiteY2" fmla="*/ 53320 h 206527"/>
                <a:gd name="connsiteX3" fmla="*/ 0 w 326321"/>
                <a:gd name="connsiteY3" fmla="*/ 46922 h 206527"/>
                <a:gd name="connsiteX4" fmla="*/ 13330 w 326321"/>
                <a:gd name="connsiteY4" fmla="*/ 45322 h 206527"/>
                <a:gd name="connsiteX5" fmla="*/ 326321 w 326321"/>
                <a:gd name="connsiteY5" fmla="*/ 0 h 206527"/>
                <a:gd name="connsiteX6" fmla="*/ 184844 w 326321"/>
                <a:gd name="connsiteY6" fmla="*/ 98643 h 206527"/>
                <a:gd name="connsiteX7" fmla="*/ 108063 w 326321"/>
                <a:gd name="connsiteY7" fmla="*/ 206528 h 206527"/>
                <a:gd name="connsiteX8" fmla="*/ 22217 w 326321"/>
                <a:gd name="connsiteY8" fmla="*/ 53143 h 206527"/>
                <a:gd name="connsiteX9" fmla="*/ 108596 w 326321"/>
                <a:gd name="connsiteY9" fmla="*/ 190354 h 206527"/>
                <a:gd name="connsiteX10" fmla="*/ 179157 w 326321"/>
                <a:gd name="connsiteY10" fmla="*/ 91711 h 206527"/>
                <a:gd name="connsiteX11" fmla="*/ 290419 w 326321"/>
                <a:gd name="connsiteY11" fmla="*/ 14219 h 206527"/>
                <a:gd name="connsiteX12" fmla="*/ 22217 w 326321"/>
                <a:gd name="connsiteY12" fmla="*/ 53143 h 206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6321" h="206527">
                  <a:moveTo>
                    <a:pt x="108063" y="206528"/>
                  </a:moveTo>
                  <a:lnTo>
                    <a:pt x="104508" y="200663"/>
                  </a:lnTo>
                  <a:cubicBezTo>
                    <a:pt x="71805" y="146631"/>
                    <a:pt x="17596" y="58830"/>
                    <a:pt x="11375" y="53320"/>
                  </a:cubicBezTo>
                  <a:lnTo>
                    <a:pt x="0" y="46922"/>
                  </a:lnTo>
                  <a:lnTo>
                    <a:pt x="13330" y="45322"/>
                  </a:lnTo>
                  <a:lnTo>
                    <a:pt x="326321" y="0"/>
                  </a:lnTo>
                  <a:lnTo>
                    <a:pt x="184844" y="98643"/>
                  </a:lnTo>
                  <a:lnTo>
                    <a:pt x="108063" y="206528"/>
                  </a:lnTo>
                  <a:close/>
                  <a:moveTo>
                    <a:pt x="22217" y="53143"/>
                  </a:moveTo>
                  <a:cubicBezTo>
                    <a:pt x="38391" y="75360"/>
                    <a:pt x="80336" y="143965"/>
                    <a:pt x="108596" y="190354"/>
                  </a:cubicBezTo>
                  <a:lnTo>
                    <a:pt x="179157" y="91711"/>
                  </a:lnTo>
                  <a:lnTo>
                    <a:pt x="290419" y="14219"/>
                  </a:lnTo>
                  <a:lnTo>
                    <a:pt x="22217" y="53143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Polyline: figure 195">
              <a:extLst>
                <a:ext uri="{FF2B5EF4-FFF2-40B4-BE49-F238E27FC236}">
                  <a16:creationId xmlns:a16="http://schemas.microsoft.com/office/drawing/2014/main" id="{17FB3E9E-0BED-4131-85F3-0F7AD4F8E8F8}"/>
                </a:ext>
              </a:extLst>
            </p:cNvPr>
            <p:cNvSpPr/>
            <p:nvPr/>
          </p:nvSpPr>
          <p:spPr>
            <a:xfrm rot="-4487617">
              <a:off x="6031532" y="1501057"/>
              <a:ext cx="8886" cy="173827"/>
            </a:xfrm>
            <a:custGeom>
              <a:avLst/>
              <a:gdLst>
                <a:gd name="connsiteX0" fmla="*/ 0 w 8886"/>
                <a:gd name="connsiteY0" fmla="*/ 0 h 173827"/>
                <a:gd name="connsiteX1" fmla="*/ 8887 w 8886"/>
                <a:gd name="connsiteY1" fmla="*/ 0 h 173827"/>
                <a:gd name="connsiteX2" fmla="*/ 8887 w 8886"/>
                <a:gd name="connsiteY2" fmla="*/ 173827 h 173827"/>
                <a:gd name="connsiteX3" fmla="*/ 0 w 8886"/>
                <a:gd name="connsiteY3" fmla="*/ 173827 h 173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173827">
                  <a:moveTo>
                    <a:pt x="0" y="0"/>
                  </a:moveTo>
                  <a:lnTo>
                    <a:pt x="8887" y="0"/>
                  </a:lnTo>
                  <a:lnTo>
                    <a:pt x="8887" y="173827"/>
                  </a:lnTo>
                  <a:lnTo>
                    <a:pt x="0" y="17382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Polyline: figure 196">
              <a:extLst>
                <a:ext uri="{FF2B5EF4-FFF2-40B4-BE49-F238E27FC236}">
                  <a16:creationId xmlns:a16="http://schemas.microsoft.com/office/drawing/2014/main" id="{659B78BA-A244-494F-8F13-5CD359072805}"/>
                </a:ext>
              </a:extLst>
            </p:cNvPr>
            <p:cNvSpPr/>
            <p:nvPr/>
          </p:nvSpPr>
          <p:spPr>
            <a:xfrm rot="-1044564">
              <a:off x="6674466" y="3468158"/>
              <a:ext cx="8886" cy="258962"/>
            </a:xfrm>
            <a:custGeom>
              <a:avLst/>
              <a:gdLst>
                <a:gd name="connsiteX0" fmla="*/ 0 w 8886"/>
                <a:gd name="connsiteY0" fmla="*/ 0 h 258962"/>
                <a:gd name="connsiteX1" fmla="*/ 8887 w 8886"/>
                <a:gd name="connsiteY1" fmla="*/ 0 h 258962"/>
                <a:gd name="connsiteX2" fmla="*/ 8887 w 8886"/>
                <a:gd name="connsiteY2" fmla="*/ 258962 h 258962"/>
                <a:gd name="connsiteX3" fmla="*/ 0 w 8886"/>
                <a:gd name="connsiteY3" fmla="*/ 258962 h 25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58962">
                  <a:moveTo>
                    <a:pt x="0" y="0"/>
                  </a:moveTo>
                  <a:lnTo>
                    <a:pt x="8887" y="0"/>
                  </a:lnTo>
                  <a:lnTo>
                    <a:pt x="8887" y="258962"/>
                  </a:lnTo>
                  <a:lnTo>
                    <a:pt x="0" y="258962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Polyline: figure 197">
              <a:extLst>
                <a:ext uri="{FF2B5EF4-FFF2-40B4-BE49-F238E27FC236}">
                  <a16:creationId xmlns:a16="http://schemas.microsoft.com/office/drawing/2014/main" id="{ABAFF57E-BDCC-44ED-947F-751FEEF3C16F}"/>
                </a:ext>
              </a:extLst>
            </p:cNvPr>
            <p:cNvSpPr/>
            <p:nvPr/>
          </p:nvSpPr>
          <p:spPr>
            <a:xfrm rot="-3870825">
              <a:off x="6610940" y="3558905"/>
              <a:ext cx="8886" cy="226792"/>
            </a:xfrm>
            <a:custGeom>
              <a:avLst/>
              <a:gdLst>
                <a:gd name="connsiteX0" fmla="*/ 0 w 8886"/>
                <a:gd name="connsiteY0" fmla="*/ 0 h 226792"/>
                <a:gd name="connsiteX1" fmla="*/ 8887 w 8886"/>
                <a:gd name="connsiteY1" fmla="*/ 0 h 226792"/>
                <a:gd name="connsiteX2" fmla="*/ 8887 w 8886"/>
                <a:gd name="connsiteY2" fmla="*/ 226793 h 226792"/>
                <a:gd name="connsiteX3" fmla="*/ 0 w 8886"/>
                <a:gd name="connsiteY3" fmla="*/ 226793 h 22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26792">
                  <a:moveTo>
                    <a:pt x="0" y="0"/>
                  </a:moveTo>
                  <a:lnTo>
                    <a:pt x="8887" y="0"/>
                  </a:lnTo>
                  <a:lnTo>
                    <a:pt x="8887" y="226793"/>
                  </a:lnTo>
                  <a:lnTo>
                    <a:pt x="0" y="226793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Polyline: figure 198">
              <a:extLst>
                <a:ext uri="{FF2B5EF4-FFF2-40B4-BE49-F238E27FC236}">
                  <a16:creationId xmlns:a16="http://schemas.microsoft.com/office/drawing/2014/main" id="{06C1F707-558D-4D65-86ED-C597B26A3289}"/>
                </a:ext>
              </a:extLst>
            </p:cNvPr>
            <p:cNvSpPr/>
            <p:nvPr/>
          </p:nvSpPr>
          <p:spPr>
            <a:xfrm>
              <a:off x="6714414" y="3633152"/>
              <a:ext cx="92421" cy="91000"/>
            </a:xfrm>
            <a:custGeom>
              <a:avLst/>
              <a:gdLst>
                <a:gd name="connsiteX0" fmla="*/ 6398 w 92421"/>
                <a:gd name="connsiteY0" fmla="*/ 91000 h 91000"/>
                <a:gd name="connsiteX1" fmla="*/ 0 w 92421"/>
                <a:gd name="connsiteY1" fmla="*/ 84780 h 91000"/>
                <a:gd name="connsiteX2" fmla="*/ 86202 w 92421"/>
                <a:gd name="connsiteY2" fmla="*/ 0 h 91000"/>
                <a:gd name="connsiteX3" fmla="*/ 92422 w 92421"/>
                <a:gd name="connsiteY3" fmla="*/ 6398 h 9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421" h="91000">
                  <a:moveTo>
                    <a:pt x="6398" y="91000"/>
                  </a:moveTo>
                  <a:lnTo>
                    <a:pt x="0" y="84780"/>
                  </a:lnTo>
                  <a:lnTo>
                    <a:pt x="86202" y="0"/>
                  </a:lnTo>
                  <a:lnTo>
                    <a:pt x="92422" y="6398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Polyline: figure 199">
              <a:extLst>
                <a:ext uri="{FF2B5EF4-FFF2-40B4-BE49-F238E27FC236}">
                  <a16:creationId xmlns:a16="http://schemas.microsoft.com/office/drawing/2014/main" id="{4B0457DD-29EA-4CA3-8CC2-1B342DA927C3}"/>
                </a:ext>
              </a:extLst>
            </p:cNvPr>
            <p:cNvSpPr/>
            <p:nvPr/>
          </p:nvSpPr>
          <p:spPr>
            <a:xfrm rot="-4802588">
              <a:off x="7200034" y="2297419"/>
              <a:ext cx="8886" cy="383537"/>
            </a:xfrm>
            <a:custGeom>
              <a:avLst/>
              <a:gdLst>
                <a:gd name="connsiteX0" fmla="*/ 0 w 8886"/>
                <a:gd name="connsiteY0" fmla="*/ 0 h 383537"/>
                <a:gd name="connsiteX1" fmla="*/ 8886 w 8886"/>
                <a:gd name="connsiteY1" fmla="*/ 0 h 383537"/>
                <a:gd name="connsiteX2" fmla="*/ 8886 w 8886"/>
                <a:gd name="connsiteY2" fmla="*/ 383537 h 383537"/>
                <a:gd name="connsiteX3" fmla="*/ 0 w 8886"/>
                <a:gd name="connsiteY3" fmla="*/ 383537 h 38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83537">
                  <a:moveTo>
                    <a:pt x="0" y="0"/>
                  </a:moveTo>
                  <a:lnTo>
                    <a:pt x="8886" y="0"/>
                  </a:lnTo>
                  <a:lnTo>
                    <a:pt x="8886" y="383537"/>
                  </a:lnTo>
                  <a:lnTo>
                    <a:pt x="0" y="383537"/>
                  </a:lnTo>
                  <a:close/>
                </a:path>
              </a:pathLst>
            </a:custGeom>
            <a:solidFill>
              <a:srgbClr val="7c4efd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Polyline: figure 200">
              <a:extLst>
                <a:ext uri="{FF2B5EF4-FFF2-40B4-BE49-F238E27FC236}">
                  <a16:creationId xmlns:a16="http://schemas.microsoft.com/office/drawing/2014/main" id="{11CB8720-B406-4985-81AF-0892F05535E4}"/>
                </a:ext>
              </a:extLst>
            </p:cNvPr>
            <p:cNvSpPr/>
            <p:nvPr/>
          </p:nvSpPr>
          <p:spPr>
            <a:xfrm rot="-1692923">
              <a:off x="7225224" y="3245530"/>
              <a:ext cx="305534" cy="8886"/>
            </a:xfrm>
            <a:custGeom>
              <a:avLst/>
              <a:gdLst>
                <a:gd name="connsiteX0" fmla="*/ 0 w 305534"/>
                <a:gd name="connsiteY0" fmla="*/ 0 h 8886"/>
                <a:gd name="connsiteX1" fmla="*/ 305534 w 305534"/>
                <a:gd name="connsiteY1" fmla="*/ 0 h 8886"/>
                <a:gd name="connsiteX2" fmla="*/ 305534 w 305534"/>
                <a:gd name="connsiteY2" fmla="*/ 8887 h 8886"/>
                <a:gd name="connsiteX3" fmla="*/ 0 w 305534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534" h="8886">
                  <a:moveTo>
                    <a:pt x="0" y="0"/>
                  </a:moveTo>
                  <a:lnTo>
                    <a:pt x="305534" y="0"/>
                  </a:lnTo>
                  <a:lnTo>
                    <a:pt x="305534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Polyline: figure 201">
              <a:extLst>
                <a:ext uri="{FF2B5EF4-FFF2-40B4-BE49-F238E27FC236}">
                  <a16:creationId xmlns:a16="http://schemas.microsoft.com/office/drawing/2014/main" id="{271D0EE1-E7A0-4226-96B6-8CBF735A5D9F}"/>
                </a:ext>
              </a:extLst>
            </p:cNvPr>
            <p:cNvSpPr/>
            <p:nvPr/>
          </p:nvSpPr>
          <p:spPr>
            <a:xfrm>
              <a:off x="6639587" y="3469458"/>
              <a:ext cx="129568" cy="21683"/>
            </a:xfrm>
            <a:custGeom>
              <a:avLst/>
              <a:gdLst>
                <a:gd name="connsiteX0" fmla="*/ 128680 w 129568"/>
                <a:gd name="connsiteY0" fmla="*/ 21684 h 21683"/>
                <a:gd name="connsiteX1" fmla="*/ 0 w 129568"/>
                <a:gd name="connsiteY1" fmla="*/ 8887 h 21683"/>
                <a:gd name="connsiteX2" fmla="*/ 889 w 129568"/>
                <a:gd name="connsiteY2" fmla="*/ 0 h 21683"/>
                <a:gd name="connsiteX3" fmla="*/ 129569 w 129568"/>
                <a:gd name="connsiteY3" fmla="*/ 12975 h 21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568" h="21683">
                  <a:moveTo>
                    <a:pt x="128680" y="21684"/>
                  </a:moveTo>
                  <a:lnTo>
                    <a:pt x="0" y="8887"/>
                  </a:lnTo>
                  <a:lnTo>
                    <a:pt x="889" y="0"/>
                  </a:lnTo>
                  <a:lnTo>
                    <a:pt x="129569" y="12975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Polyline: figure 202">
              <a:extLst>
                <a:ext uri="{FF2B5EF4-FFF2-40B4-BE49-F238E27FC236}">
                  <a16:creationId xmlns:a16="http://schemas.microsoft.com/office/drawing/2014/main" id="{CE2B36B8-16B2-43F0-A0BC-FB1F9617E0CB}"/>
                </a:ext>
              </a:extLst>
            </p:cNvPr>
            <p:cNvSpPr/>
            <p:nvPr/>
          </p:nvSpPr>
          <p:spPr>
            <a:xfrm rot="-5002391">
              <a:off x="6373534" y="3475532"/>
              <a:ext cx="149294" cy="8886"/>
            </a:xfrm>
            <a:custGeom>
              <a:avLst/>
              <a:gdLst>
                <a:gd name="connsiteX0" fmla="*/ 0 w 149294"/>
                <a:gd name="connsiteY0" fmla="*/ 0 h 8886"/>
                <a:gd name="connsiteX1" fmla="*/ 149295 w 149294"/>
                <a:gd name="connsiteY1" fmla="*/ 0 h 8886"/>
                <a:gd name="connsiteX2" fmla="*/ 149295 w 149294"/>
                <a:gd name="connsiteY2" fmla="*/ 8887 h 8886"/>
                <a:gd name="connsiteX3" fmla="*/ 0 w 149294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294" h="8886">
                  <a:moveTo>
                    <a:pt x="0" y="0"/>
                  </a:moveTo>
                  <a:lnTo>
                    <a:pt x="149295" y="0"/>
                  </a:lnTo>
                  <a:lnTo>
                    <a:pt x="149295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Polyline: figure 203">
              <a:extLst>
                <a:ext uri="{FF2B5EF4-FFF2-40B4-BE49-F238E27FC236}">
                  <a16:creationId xmlns:a16="http://schemas.microsoft.com/office/drawing/2014/main" id="{0478F2B6-673B-4B56-829C-13A9EF7D368C}"/>
                </a:ext>
              </a:extLst>
            </p:cNvPr>
            <p:cNvSpPr/>
            <p:nvPr/>
          </p:nvSpPr>
          <p:spPr>
            <a:xfrm>
              <a:off x="6468073" y="3401386"/>
              <a:ext cx="186444" cy="76603"/>
            </a:xfrm>
            <a:custGeom>
              <a:avLst/>
              <a:gdLst>
                <a:gd name="connsiteX0" fmla="*/ 183423 w 186444"/>
                <a:gd name="connsiteY0" fmla="*/ 76604 h 76603"/>
                <a:gd name="connsiteX1" fmla="*/ 0 w 186444"/>
                <a:gd name="connsiteY1" fmla="*/ 8354 h 76603"/>
                <a:gd name="connsiteX2" fmla="*/ 3022 w 186444"/>
                <a:gd name="connsiteY2" fmla="*/ 0 h 76603"/>
                <a:gd name="connsiteX3" fmla="*/ 186444 w 186444"/>
                <a:gd name="connsiteY3" fmla="*/ 68428 h 7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444" h="76603">
                  <a:moveTo>
                    <a:pt x="183423" y="76604"/>
                  </a:moveTo>
                  <a:lnTo>
                    <a:pt x="0" y="8354"/>
                  </a:lnTo>
                  <a:lnTo>
                    <a:pt x="3022" y="0"/>
                  </a:lnTo>
                  <a:lnTo>
                    <a:pt x="186444" y="68428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Polyline: figure 204">
              <a:extLst>
                <a:ext uri="{FF2B5EF4-FFF2-40B4-BE49-F238E27FC236}">
                  <a16:creationId xmlns:a16="http://schemas.microsoft.com/office/drawing/2014/main" id="{9A2C391F-28E6-43DD-8270-CF2B84840188}"/>
                </a:ext>
              </a:extLst>
            </p:cNvPr>
            <p:cNvSpPr/>
            <p:nvPr/>
          </p:nvSpPr>
          <p:spPr>
            <a:xfrm rot="-2494958">
              <a:off x="6388116" y="3430477"/>
              <a:ext cx="8886" cy="141477"/>
            </a:xfrm>
            <a:custGeom>
              <a:avLst/>
              <a:gdLst>
                <a:gd name="connsiteX0" fmla="*/ 0 w 8886"/>
                <a:gd name="connsiteY0" fmla="*/ 0 h 141477"/>
                <a:gd name="connsiteX1" fmla="*/ 8887 w 8886"/>
                <a:gd name="connsiteY1" fmla="*/ 0 h 141477"/>
                <a:gd name="connsiteX2" fmla="*/ 8887 w 8886"/>
                <a:gd name="connsiteY2" fmla="*/ 141477 h 141477"/>
                <a:gd name="connsiteX3" fmla="*/ 0 w 8886"/>
                <a:gd name="connsiteY3" fmla="*/ 141477 h 14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141477">
                  <a:moveTo>
                    <a:pt x="0" y="0"/>
                  </a:moveTo>
                  <a:lnTo>
                    <a:pt x="8887" y="0"/>
                  </a:lnTo>
                  <a:lnTo>
                    <a:pt x="8887" y="141477"/>
                  </a:lnTo>
                  <a:lnTo>
                    <a:pt x="0" y="141477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Polyline: figure 205">
              <a:extLst>
                <a:ext uri="{FF2B5EF4-FFF2-40B4-BE49-F238E27FC236}">
                  <a16:creationId xmlns:a16="http://schemas.microsoft.com/office/drawing/2014/main" id="{8D7E93C1-E170-4E07-83AB-EAACBA1E2E2B}"/>
                </a:ext>
              </a:extLst>
            </p:cNvPr>
            <p:cNvSpPr/>
            <p:nvPr/>
          </p:nvSpPr>
          <p:spPr>
            <a:xfrm rot="-2937673">
              <a:off x="6525125" y="2360256"/>
              <a:ext cx="755052" cy="8887"/>
            </a:xfrm>
            <a:custGeom>
              <a:avLst/>
              <a:gdLst>
                <a:gd name="connsiteX0" fmla="*/ 0 w 755052"/>
                <a:gd name="connsiteY0" fmla="*/ 0 h 8887"/>
                <a:gd name="connsiteX1" fmla="*/ 755053 w 755052"/>
                <a:gd name="connsiteY1" fmla="*/ 0 h 8887"/>
                <a:gd name="connsiteX2" fmla="*/ 755053 w 755052"/>
                <a:gd name="connsiteY2" fmla="*/ 8887 h 8887"/>
                <a:gd name="connsiteX3" fmla="*/ 0 w 755052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052" h="8887">
                  <a:moveTo>
                    <a:pt x="0" y="0"/>
                  </a:moveTo>
                  <a:lnTo>
                    <a:pt x="755053" y="0"/>
                  </a:lnTo>
                  <a:lnTo>
                    <a:pt x="75505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7c4efd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9" name="Drawing 3">
            <a:extLst>
              <a:ext uri="{FF2B5EF4-FFF2-40B4-BE49-F238E27FC236}">
                <a16:creationId xmlns:a16="http://schemas.microsoft.com/office/drawing/2014/main" id="{2931CF88-A04A-493C-9161-0CCAA40B4109}"/>
              </a:ext>
            </a:extLst>
          </p:cNvPr>
          <p:cNvGrpSpPr/>
          <p:nvPr/>
        </p:nvGrpSpPr>
        <p:grpSpPr>
          <a:xfrm>
            <a:off x="4834585" y="1983721"/>
            <a:ext cx="6428076" cy="3824549"/>
            <a:chOff x="2072334" y="1295583"/>
            <a:chExt cx="7584659" cy="4512688"/>
          </a:xfrm>
          <a:solidFill>
            <a:schemeClr val="accent1"/>
          </a:solidFill>
        </p:grpSpPr>
        <p:sp>
          <p:nvSpPr>
            <p:cNvPr id="210" name="Polyline: figure 209">
              <a:extLst>
                <a:ext uri="{FF2B5EF4-FFF2-40B4-BE49-F238E27FC236}">
                  <a16:creationId xmlns:a16="http://schemas.microsoft.com/office/drawing/2014/main" id="{DBE94334-0717-4C7A-A6D7-E4EAB9F710AC}"/>
                </a:ext>
              </a:extLst>
            </p:cNvPr>
            <p:cNvSpPr/>
            <p:nvPr/>
          </p:nvSpPr>
          <p:spPr>
            <a:xfrm>
              <a:off x="4051945" y="5317545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3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8"/>
                    <a:pt x="24528" y="0"/>
                    <a:pt x="54920" y="0"/>
                  </a:cubicBezTo>
                  <a:cubicBezTo>
                    <a:pt x="85135" y="0"/>
                    <a:pt x="109663" y="24528"/>
                    <a:pt x="109663" y="54742"/>
                  </a:cubicBezTo>
                  <a:cubicBezTo>
                    <a:pt x="109663" y="84957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Polyline: figure 210">
              <a:extLst>
                <a:ext uri="{FF2B5EF4-FFF2-40B4-BE49-F238E27FC236}">
                  <a16:creationId xmlns:a16="http://schemas.microsoft.com/office/drawing/2014/main" id="{B06BCD88-0D78-464E-8797-79E02845EB5F}"/>
                </a:ext>
              </a:extLst>
            </p:cNvPr>
            <p:cNvSpPr/>
            <p:nvPr/>
          </p:nvSpPr>
          <p:spPr>
            <a:xfrm>
              <a:off x="4084826" y="535024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Polyline: figure 211">
              <a:extLst>
                <a:ext uri="{FF2B5EF4-FFF2-40B4-BE49-F238E27FC236}">
                  <a16:creationId xmlns:a16="http://schemas.microsoft.com/office/drawing/2014/main" id="{83117335-BC3D-4423-9509-5FDCF021D659}"/>
                </a:ext>
              </a:extLst>
            </p:cNvPr>
            <p:cNvSpPr/>
            <p:nvPr/>
          </p:nvSpPr>
          <p:spPr>
            <a:xfrm>
              <a:off x="4122328" y="4739551"/>
              <a:ext cx="109485" cy="109484"/>
            </a:xfrm>
            <a:custGeom>
              <a:avLst/>
              <a:gdLst>
                <a:gd name="connsiteX0" fmla="*/ 54742 w 109485"/>
                <a:gd name="connsiteY0" fmla="*/ 109485 h 109484"/>
                <a:gd name="connsiteX1" fmla="*/ 0 w 109485"/>
                <a:gd name="connsiteY1" fmla="*/ 54742 h 109484"/>
                <a:gd name="connsiteX2" fmla="*/ 54742 w 109485"/>
                <a:gd name="connsiteY2" fmla="*/ 0 h 109484"/>
                <a:gd name="connsiteX3" fmla="*/ 109485 w 109485"/>
                <a:gd name="connsiteY3" fmla="*/ 54742 h 109484"/>
                <a:gd name="connsiteX4" fmla="*/ 54742 w 109485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485" y="24528"/>
                    <a:pt x="109485" y="54742"/>
                  </a:cubicBezTo>
                  <a:cubicBezTo>
                    <a:pt x="109663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Polyline: figure 212">
              <a:extLst>
                <a:ext uri="{FF2B5EF4-FFF2-40B4-BE49-F238E27FC236}">
                  <a16:creationId xmlns:a16="http://schemas.microsoft.com/office/drawing/2014/main" id="{8866B29D-0D2F-4249-B9F3-65E1F1344C03}"/>
                </a:ext>
              </a:extLst>
            </p:cNvPr>
            <p:cNvSpPr/>
            <p:nvPr/>
          </p:nvSpPr>
          <p:spPr>
            <a:xfrm>
              <a:off x="4155209" y="4772077"/>
              <a:ext cx="44078" cy="44256"/>
            </a:xfrm>
            <a:custGeom>
              <a:avLst/>
              <a:gdLst>
                <a:gd name="connsiteX0" fmla="*/ 44078 w 44078"/>
                <a:gd name="connsiteY0" fmla="*/ 22217 h 44256"/>
                <a:gd name="connsiteX1" fmla="*/ 22039 w 44078"/>
                <a:gd name="connsiteY1" fmla="*/ 44256 h 44256"/>
                <a:gd name="connsiteX2" fmla="*/ 0 w 44078"/>
                <a:gd name="connsiteY2" fmla="*/ 22217 h 44256"/>
                <a:gd name="connsiteX3" fmla="*/ 22039 w 44078"/>
                <a:gd name="connsiteY3" fmla="*/ 0 h 44256"/>
                <a:gd name="connsiteX4" fmla="*/ 44078 w 44078"/>
                <a:gd name="connsiteY4" fmla="*/ 22217 h 4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256">
                  <a:moveTo>
                    <a:pt x="44078" y="22217"/>
                  </a:moveTo>
                  <a:cubicBezTo>
                    <a:pt x="44078" y="34481"/>
                    <a:pt x="34125" y="44256"/>
                    <a:pt x="22039" y="44256"/>
                  </a:cubicBezTo>
                  <a:cubicBezTo>
                    <a:pt x="9775" y="44256"/>
                    <a:pt x="0" y="34303"/>
                    <a:pt x="0" y="22217"/>
                  </a:cubicBezTo>
                  <a:cubicBezTo>
                    <a:pt x="0" y="9953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217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Polyline: figure 213">
              <a:extLst>
                <a:ext uri="{FF2B5EF4-FFF2-40B4-BE49-F238E27FC236}">
                  <a16:creationId xmlns:a16="http://schemas.microsoft.com/office/drawing/2014/main" id="{C512AD23-B41E-48D1-8AA5-B150D94C6C9E}"/>
                </a:ext>
              </a:extLst>
            </p:cNvPr>
            <p:cNvSpPr/>
            <p:nvPr/>
          </p:nvSpPr>
          <p:spPr>
            <a:xfrm>
              <a:off x="4402971" y="4081755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8"/>
                    <a:pt x="24527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5135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Polyline: figure 214">
              <a:extLst>
                <a:ext uri="{FF2B5EF4-FFF2-40B4-BE49-F238E27FC236}">
                  <a16:creationId xmlns:a16="http://schemas.microsoft.com/office/drawing/2014/main" id="{409F3AE7-2C9D-41CB-A0BC-8B47016A351C}"/>
                </a:ext>
              </a:extLst>
            </p:cNvPr>
            <p:cNvSpPr/>
            <p:nvPr/>
          </p:nvSpPr>
          <p:spPr>
            <a:xfrm>
              <a:off x="4435852" y="4114633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6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Polyline: figure 215">
              <a:extLst>
                <a:ext uri="{FF2B5EF4-FFF2-40B4-BE49-F238E27FC236}">
                  <a16:creationId xmlns:a16="http://schemas.microsoft.com/office/drawing/2014/main" id="{0C493A93-3DB0-4A44-AD7F-2ADEFC633BD7}"/>
                </a:ext>
              </a:extLst>
            </p:cNvPr>
            <p:cNvSpPr/>
            <p:nvPr/>
          </p:nvSpPr>
          <p:spPr>
            <a:xfrm>
              <a:off x="4197332" y="3990399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2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Polyline: figure 216">
              <a:extLst>
                <a:ext uri="{FF2B5EF4-FFF2-40B4-BE49-F238E27FC236}">
                  <a16:creationId xmlns:a16="http://schemas.microsoft.com/office/drawing/2014/main" id="{27E7CC0D-92E8-4E06-97A9-8E81A2B19E6B}"/>
                </a:ext>
              </a:extLst>
            </p:cNvPr>
            <p:cNvSpPr/>
            <p:nvPr/>
          </p:nvSpPr>
          <p:spPr>
            <a:xfrm>
              <a:off x="4230035" y="4023100"/>
              <a:ext cx="44078" cy="44080"/>
            </a:xfrm>
            <a:custGeom>
              <a:avLst/>
              <a:gdLst>
                <a:gd name="connsiteX0" fmla="*/ 44078 w 44078"/>
                <a:gd name="connsiteY0" fmla="*/ 22042 h 44080"/>
                <a:gd name="connsiteX1" fmla="*/ 22039 w 44078"/>
                <a:gd name="connsiteY1" fmla="*/ 44081 h 44080"/>
                <a:gd name="connsiteX2" fmla="*/ 0 w 44078"/>
                <a:gd name="connsiteY2" fmla="*/ 22042 h 44080"/>
                <a:gd name="connsiteX3" fmla="*/ 22039 w 44078"/>
                <a:gd name="connsiteY3" fmla="*/ 2 h 44080"/>
                <a:gd name="connsiteX4" fmla="*/ 44078 w 44078"/>
                <a:gd name="connsiteY4" fmla="*/ 22042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2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2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2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Polyline: figure 217">
              <a:extLst>
                <a:ext uri="{FF2B5EF4-FFF2-40B4-BE49-F238E27FC236}">
                  <a16:creationId xmlns:a16="http://schemas.microsoft.com/office/drawing/2014/main" id="{69C99CFD-6EB0-43CB-BBAA-A3E11EBE286A}"/>
                </a:ext>
              </a:extLst>
            </p:cNvPr>
            <p:cNvSpPr/>
            <p:nvPr/>
          </p:nvSpPr>
          <p:spPr>
            <a:xfrm>
              <a:off x="3794229" y="3443864"/>
              <a:ext cx="109485" cy="109484"/>
            </a:xfrm>
            <a:custGeom>
              <a:avLst/>
              <a:gdLst>
                <a:gd name="connsiteX0" fmla="*/ 54742 w 109485"/>
                <a:gd name="connsiteY0" fmla="*/ 109485 h 109484"/>
                <a:gd name="connsiteX1" fmla="*/ 0 w 109485"/>
                <a:gd name="connsiteY1" fmla="*/ 54742 h 109484"/>
                <a:gd name="connsiteX2" fmla="*/ 54742 w 109485"/>
                <a:gd name="connsiteY2" fmla="*/ 0 h 109484"/>
                <a:gd name="connsiteX3" fmla="*/ 109485 w 109485"/>
                <a:gd name="connsiteY3" fmla="*/ 54742 h 109484"/>
                <a:gd name="connsiteX4" fmla="*/ 54742 w 109485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663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Polyline: figure 218">
              <a:extLst>
                <a:ext uri="{FF2B5EF4-FFF2-40B4-BE49-F238E27FC236}">
                  <a16:creationId xmlns:a16="http://schemas.microsoft.com/office/drawing/2014/main" id="{569294CB-7845-486B-AEFB-803F79B3A021}"/>
                </a:ext>
              </a:extLst>
            </p:cNvPr>
            <p:cNvSpPr/>
            <p:nvPr/>
          </p:nvSpPr>
          <p:spPr>
            <a:xfrm>
              <a:off x="3827110" y="3476567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Polyline: figure 219">
              <a:extLst>
                <a:ext uri="{FF2B5EF4-FFF2-40B4-BE49-F238E27FC236}">
                  <a16:creationId xmlns:a16="http://schemas.microsoft.com/office/drawing/2014/main" id="{3507DC5B-34DA-4E2E-8760-F105AAB60BCF}"/>
                </a:ext>
              </a:extLst>
            </p:cNvPr>
            <p:cNvSpPr/>
            <p:nvPr/>
          </p:nvSpPr>
          <p:spPr>
            <a:xfrm>
              <a:off x="3925753" y="2683692"/>
              <a:ext cx="109485" cy="109662"/>
            </a:xfrm>
            <a:custGeom>
              <a:avLst/>
              <a:gdLst>
                <a:gd name="connsiteX0" fmla="*/ 54742 w 109485"/>
                <a:gd name="connsiteY0" fmla="*/ 109662 h 109662"/>
                <a:gd name="connsiteX1" fmla="*/ 0 w 109485"/>
                <a:gd name="connsiteY1" fmla="*/ 54920 h 109662"/>
                <a:gd name="connsiteX2" fmla="*/ 54742 w 109485"/>
                <a:gd name="connsiteY2" fmla="*/ 0 h 109662"/>
                <a:gd name="connsiteX3" fmla="*/ 109485 w 109485"/>
                <a:gd name="connsiteY3" fmla="*/ 54920 h 109662"/>
                <a:gd name="connsiteX4" fmla="*/ 54742 w 109485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920"/>
                  </a:cubicBezTo>
                  <a:cubicBezTo>
                    <a:pt x="0" y="24705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920"/>
                  </a:cubicBezTo>
                  <a:cubicBezTo>
                    <a:pt x="109662" y="85135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Polyline: figure 220">
              <a:extLst>
                <a:ext uri="{FF2B5EF4-FFF2-40B4-BE49-F238E27FC236}">
                  <a16:creationId xmlns:a16="http://schemas.microsoft.com/office/drawing/2014/main" id="{04531E68-63F2-4AC2-85A0-194D21D38879}"/>
                </a:ext>
              </a:extLst>
            </p:cNvPr>
            <p:cNvSpPr/>
            <p:nvPr/>
          </p:nvSpPr>
          <p:spPr>
            <a:xfrm>
              <a:off x="3958456" y="271639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Polyline: figure 221">
              <a:extLst>
                <a:ext uri="{FF2B5EF4-FFF2-40B4-BE49-F238E27FC236}">
                  <a16:creationId xmlns:a16="http://schemas.microsoft.com/office/drawing/2014/main" id="{856A04BD-21FA-4920-9CEB-87767CACBA09}"/>
                </a:ext>
              </a:extLst>
            </p:cNvPr>
            <p:cNvSpPr/>
            <p:nvPr/>
          </p:nvSpPr>
          <p:spPr>
            <a:xfrm>
              <a:off x="4174937" y="3008591"/>
              <a:ext cx="109663" cy="109484"/>
            </a:xfrm>
            <a:custGeom>
              <a:avLst/>
              <a:gdLst>
                <a:gd name="connsiteX0" fmla="*/ 54920 w 109663"/>
                <a:gd name="connsiteY0" fmla="*/ 109485 h 109484"/>
                <a:gd name="connsiteX1" fmla="*/ 0 w 109663"/>
                <a:gd name="connsiteY1" fmla="*/ 54742 h 109484"/>
                <a:gd name="connsiteX2" fmla="*/ 54920 w 109663"/>
                <a:gd name="connsiteY2" fmla="*/ 0 h 109484"/>
                <a:gd name="connsiteX3" fmla="*/ 109662 w 109663"/>
                <a:gd name="connsiteY3" fmla="*/ 54742 h 109484"/>
                <a:gd name="connsiteX4" fmla="*/ 54920 w 109663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3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840" y="84957"/>
                    <a:pt x="85313" y="109485"/>
                    <a:pt x="54920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Polyline: figure 222">
              <a:extLst>
                <a:ext uri="{FF2B5EF4-FFF2-40B4-BE49-F238E27FC236}">
                  <a16:creationId xmlns:a16="http://schemas.microsoft.com/office/drawing/2014/main" id="{4CB901A5-43A1-4F38-871A-290B87770367}"/>
                </a:ext>
              </a:extLst>
            </p:cNvPr>
            <p:cNvSpPr/>
            <p:nvPr/>
          </p:nvSpPr>
          <p:spPr>
            <a:xfrm>
              <a:off x="4207996" y="3041292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Polyline: figure 223">
              <a:extLst>
                <a:ext uri="{FF2B5EF4-FFF2-40B4-BE49-F238E27FC236}">
                  <a16:creationId xmlns:a16="http://schemas.microsoft.com/office/drawing/2014/main" id="{74045EAB-5873-46C4-9792-9B920C4D26A2}"/>
                </a:ext>
              </a:extLst>
            </p:cNvPr>
            <p:cNvSpPr/>
            <p:nvPr/>
          </p:nvSpPr>
          <p:spPr>
            <a:xfrm>
              <a:off x="5458006" y="3103146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920 h 109662"/>
                <a:gd name="connsiteX2" fmla="*/ 54742 w 109484"/>
                <a:gd name="connsiteY2" fmla="*/ 0 h 109662"/>
                <a:gd name="connsiteX3" fmla="*/ 109484 w 109484"/>
                <a:gd name="connsiteY3" fmla="*/ 54920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920"/>
                  </a:cubicBezTo>
                  <a:cubicBezTo>
                    <a:pt x="0" y="24705"/>
                    <a:pt x="24527" y="0"/>
                    <a:pt x="54742" y="0"/>
                  </a:cubicBezTo>
                  <a:cubicBezTo>
                    <a:pt x="84957" y="0"/>
                    <a:pt x="109484" y="24527"/>
                    <a:pt x="109484" y="54920"/>
                  </a:cubicBezTo>
                  <a:cubicBezTo>
                    <a:pt x="109484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Polyline: figure 224">
              <a:extLst>
                <a:ext uri="{FF2B5EF4-FFF2-40B4-BE49-F238E27FC236}">
                  <a16:creationId xmlns:a16="http://schemas.microsoft.com/office/drawing/2014/main" id="{367601C7-126A-4B9E-81A5-CDDFE53BEAA4}"/>
                </a:ext>
              </a:extLst>
            </p:cNvPr>
            <p:cNvSpPr/>
            <p:nvPr/>
          </p:nvSpPr>
          <p:spPr>
            <a:xfrm>
              <a:off x="5490709" y="3135850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953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Polyline: figure 225">
              <a:extLst>
                <a:ext uri="{FF2B5EF4-FFF2-40B4-BE49-F238E27FC236}">
                  <a16:creationId xmlns:a16="http://schemas.microsoft.com/office/drawing/2014/main" id="{664C733E-CED3-4104-B7DE-5B1004ADF127}"/>
                </a:ext>
              </a:extLst>
            </p:cNvPr>
            <p:cNvSpPr/>
            <p:nvPr/>
          </p:nvSpPr>
          <p:spPr>
            <a:xfrm>
              <a:off x="5615301" y="2851118"/>
              <a:ext cx="109485" cy="109484"/>
            </a:xfrm>
            <a:custGeom>
              <a:avLst/>
              <a:gdLst>
                <a:gd name="connsiteX0" fmla="*/ 54742 w 109485"/>
                <a:gd name="connsiteY0" fmla="*/ 109485 h 109484"/>
                <a:gd name="connsiteX1" fmla="*/ 0 w 109485"/>
                <a:gd name="connsiteY1" fmla="*/ 54742 h 109484"/>
                <a:gd name="connsiteX2" fmla="*/ 54742 w 109485"/>
                <a:gd name="connsiteY2" fmla="*/ 0 h 109484"/>
                <a:gd name="connsiteX3" fmla="*/ 109485 w 109485"/>
                <a:gd name="connsiteY3" fmla="*/ 54742 h 109484"/>
                <a:gd name="connsiteX4" fmla="*/ 54742 w 109485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662" y="84779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Polyline: figure 226">
              <a:extLst>
                <a:ext uri="{FF2B5EF4-FFF2-40B4-BE49-F238E27FC236}">
                  <a16:creationId xmlns:a16="http://schemas.microsoft.com/office/drawing/2014/main" id="{793F08AA-22A5-47F5-8789-4E2C368DE74D}"/>
                </a:ext>
              </a:extLst>
            </p:cNvPr>
            <p:cNvSpPr/>
            <p:nvPr/>
          </p:nvSpPr>
          <p:spPr>
            <a:xfrm>
              <a:off x="5648182" y="2883644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Polyline: figure 227">
              <a:extLst>
                <a:ext uri="{FF2B5EF4-FFF2-40B4-BE49-F238E27FC236}">
                  <a16:creationId xmlns:a16="http://schemas.microsoft.com/office/drawing/2014/main" id="{FFD7F35C-1364-49D2-AD9A-86B73528CEC1}"/>
                </a:ext>
              </a:extLst>
            </p:cNvPr>
            <p:cNvSpPr/>
            <p:nvPr/>
          </p:nvSpPr>
          <p:spPr>
            <a:xfrm>
              <a:off x="5637340" y="4103616"/>
              <a:ext cx="109662" cy="109840"/>
            </a:xfrm>
            <a:custGeom>
              <a:avLst/>
              <a:gdLst>
                <a:gd name="connsiteX0" fmla="*/ 54920 w 109662"/>
                <a:gd name="connsiteY0" fmla="*/ 109840 h 109840"/>
                <a:gd name="connsiteX1" fmla="*/ 0 w 109662"/>
                <a:gd name="connsiteY1" fmla="*/ 54920 h 109840"/>
                <a:gd name="connsiteX2" fmla="*/ 54920 w 109662"/>
                <a:gd name="connsiteY2" fmla="*/ 0 h 109840"/>
                <a:gd name="connsiteX3" fmla="*/ 109662 w 109662"/>
                <a:gd name="connsiteY3" fmla="*/ 54920 h 109840"/>
                <a:gd name="connsiteX4" fmla="*/ 54920 w 109662"/>
                <a:gd name="connsiteY4" fmla="*/ 109840 h 109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840">
                  <a:moveTo>
                    <a:pt x="54920" y="109840"/>
                  </a:moveTo>
                  <a:cubicBezTo>
                    <a:pt x="24705" y="109840"/>
                    <a:pt x="0" y="85313"/>
                    <a:pt x="0" y="54920"/>
                  </a:cubicBezTo>
                  <a:cubicBezTo>
                    <a:pt x="0" y="24705"/>
                    <a:pt x="24528" y="0"/>
                    <a:pt x="54920" y="0"/>
                  </a:cubicBezTo>
                  <a:cubicBezTo>
                    <a:pt x="85135" y="0"/>
                    <a:pt x="109662" y="24528"/>
                    <a:pt x="109662" y="54920"/>
                  </a:cubicBezTo>
                  <a:cubicBezTo>
                    <a:pt x="109662" y="85313"/>
                    <a:pt x="85135" y="109840"/>
                    <a:pt x="54920" y="109840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Polyline: figure 228">
              <a:extLst>
                <a:ext uri="{FF2B5EF4-FFF2-40B4-BE49-F238E27FC236}">
                  <a16:creationId xmlns:a16="http://schemas.microsoft.com/office/drawing/2014/main" id="{5F5902A1-51BA-4AD3-9FF6-DE8206213BC3}"/>
                </a:ext>
              </a:extLst>
            </p:cNvPr>
            <p:cNvSpPr/>
            <p:nvPr/>
          </p:nvSpPr>
          <p:spPr>
            <a:xfrm>
              <a:off x="5670221" y="413667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211"/>
                    <a:pt x="34211" y="44078"/>
                    <a:pt x="22039" y="44078"/>
                  </a:cubicBezTo>
                  <a:cubicBezTo>
                    <a:pt x="9867" y="44078"/>
                    <a:pt x="0" y="34211"/>
                    <a:pt x="0" y="22039"/>
                  </a:cubicBezTo>
                  <a:cubicBezTo>
                    <a:pt x="0" y="9867"/>
                    <a:pt x="9867" y="0"/>
                    <a:pt x="22039" y="0"/>
                  </a:cubicBezTo>
                  <a:cubicBezTo>
                    <a:pt x="34211" y="0"/>
                    <a:pt x="44078" y="9867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Polyline: figure 229">
              <a:extLst>
                <a:ext uri="{FF2B5EF4-FFF2-40B4-BE49-F238E27FC236}">
                  <a16:creationId xmlns:a16="http://schemas.microsoft.com/office/drawing/2014/main" id="{1A6F494D-CE07-4041-A303-E3C852A59E25}"/>
                </a:ext>
              </a:extLst>
            </p:cNvPr>
            <p:cNvSpPr/>
            <p:nvPr/>
          </p:nvSpPr>
          <p:spPr>
            <a:xfrm>
              <a:off x="5363984" y="3523845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5135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Polyline: figure 230">
              <a:extLst>
                <a:ext uri="{FF2B5EF4-FFF2-40B4-BE49-F238E27FC236}">
                  <a16:creationId xmlns:a16="http://schemas.microsoft.com/office/drawing/2014/main" id="{B7DE5022-7BCF-48ED-8A0D-89CF65B200A0}"/>
                </a:ext>
              </a:extLst>
            </p:cNvPr>
            <p:cNvSpPr/>
            <p:nvPr/>
          </p:nvSpPr>
          <p:spPr>
            <a:xfrm>
              <a:off x="5396865" y="3556724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6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Polyline: figure 231">
              <a:extLst>
                <a:ext uri="{FF2B5EF4-FFF2-40B4-BE49-F238E27FC236}">
                  <a16:creationId xmlns:a16="http://schemas.microsoft.com/office/drawing/2014/main" id="{39383A5C-3673-43D7-9794-A846E5982DD8}"/>
                </a:ext>
              </a:extLst>
            </p:cNvPr>
            <p:cNvSpPr/>
            <p:nvPr/>
          </p:nvSpPr>
          <p:spPr>
            <a:xfrm>
              <a:off x="5532654" y="3283725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8"/>
                    <a:pt x="24527" y="0"/>
                    <a:pt x="54742" y="0"/>
                  </a:cubicBezTo>
                  <a:cubicBezTo>
                    <a:pt x="84957" y="0"/>
                    <a:pt x="109485" y="24528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Polyline: figure 232">
              <a:extLst>
                <a:ext uri="{FF2B5EF4-FFF2-40B4-BE49-F238E27FC236}">
                  <a16:creationId xmlns:a16="http://schemas.microsoft.com/office/drawing/2014/main" id="{B2AEE49B-66CA-48B8-BFD0-4017D4CDFCEF}"/>
                </a:ext>
              </a:extLst>
            </p:cNvPr>
            <p:cNvSpPr/>
            <p:nvPr/>
          </p:nvSpPr>
          <p:spPr>
            <a:xfrm>
              <a:off x="5565357" y="331642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Polyline: figure 233">
              <a:extLst>
                <a:ext uri="{FF2B5EF4-FFF2-40B4-BE49-F238E27FC236}">
                  <a16:creationId xmlns:a16="http://schemas.microsoft.com/office/drawing/2014/main" id="{8C7DDDEB-9A57-4E8C-BFDF-945E8DFB0676}"/>
                </a:ext>
              </a:extLst>
            </p:cNvPr>
            <p:cNvSpPr/>
            <p:nvPr/>
          </p:nvSpPr>
          <p:spPr>
            <a:xfrm>
              <a:off x="5944644" y="2951716"/>
              <a:ext cx="109663" cy="109662"/>
            </a:xfrm>
            <a:custGeom>
              <a:avLst/>
              <a:gdLst>
                <a:gd name="connsiteX0" fmla="*/ 54920 w 109663"/>
                <a:gd name="connsiteY0" fmla="*/ 109663 h 109662"/>
                <a:gd name="connsiteX1" fmla="*/ 0 w 109663"/>
                <a:gd name="connsiteY1" fmla="*/ 54742 h 109662"/>
                <a:gd name="connsiteX2" fmla="*/ 54920 w 109663"/>
                <a:gd name="connsiteY2" fmla="*/ 0 h 109662"/>
                <a:gd name="connsiteX3" fmla="*/ 109662 w 109663"/>
                <a:gd name="connsiteY3" fmla="*/ 54742 h 109662"/>
                <a:gd name="connsiteX4" fmla="*/ 54920 w 109663"/>
                <a:gd name="connsiteY4" fmla="*/ 109663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3" h="109662">
                  <a:moveTo>
                    <a:pt x="54920" y="109663"/>
                  </a:moveTo>
                  <a:cubicBezTo>
                    <a:pt x="24705" y="109663"/>
                    <a:pt x="0" y="85135"/>
                    <a:pt x="0" y="54742"/>
                  </a:cubicBezTo>
                  <a:cubicBezTo>
                    <a:pt x="0" y="24528"/>
                    <a:pt x="24528" y="0"/>
                    <a:pt x="54920" y="0"/>
                  </a:cubicBezTo>
                  <a:cubicBezTo>
                    <a:pt x="85135" y="0"/>
                    <a:pt x="109662" y="24528"/>
                    <a:pt x="109662" y="54742"/>
                  </a:cubicBezTo>
                  <a:cubicBezTo>
                    <a:pt x="109840" y="84957"/>
                    <a:pt x="85135" y="109663"/>
                    <a:pt x="54920" y="109663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Polyline: figure 234">
              <a:extLst>
                <a:ext uri="{FF2B5EF4-FFF2-40B4-BE49-F238E27FC236}">
                  <a16:creationId xmlns:a16="http://schemas.microsoft.com/office/drawing/2014/main" id="{96B004B7-50DA-4F6E-85FC-C24A56189E99}"/>
                </a:ext>
              </a:extLst>
            </p:cNvPr>
            <p:cNvSpPr/>
            <p:nvPr/>
          </p:nvSpPr>
          <p:spPr>
            <a:xfrm>
              <a:off x="5977702" y="2984420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Polyline: figure 235">
              <a:extLst>
                <a:ext uri="{FF2B5EF4-FFF2-40B4-BE49-F238E27FC236}">
                  <a16:creationId xmlns:a16="http://schemas.microsoft.com/office/drawing/2014/main" id="{3D50EA9C-1CE3-4D36-AD8A-25F45DF02D8E}"/>
                </a:ext>
              </a:extLst>
            </p:cNvPr>
            <p:cNvSpPr/>
            <p:nvPr/>
          </p:nvSpPr>
          <p:spPr>
            <a:xfrm>
              <a:off x="6173566" y="3209787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662" y="24527"/>
                    <a:pt x="109662" y="54742"/>
                  </a:cubicBezTo>
                  <a:cubicBezTo>
                    <a:pt x="109662" y="84957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Polyline: figure 236">
              <a:extLst>
                <a:ext uri="{FF2B5EF4-FFF2-40B4-BE49-F238E27FC236}">
                  <a16:creationId xmlns:a16="http://schemas.microsoft.com/office/drawing/2014/main" id="{EE7E7C98-4A03-4575-BCED-8437CBC8569D}"/>
                </a:ext>
              </a:extLst>
            </p:cNvPr>
            <p:cNvSpPr/>
            <p:nvPr/>
          </p:nvSpPr>
          <p:spPr>
            <a:xfrm>
              <a:off x="6206447" y="3242491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Polyline: figure 237">
              <a:extLst>
                <a:ext uri="{FF2B5EF4-FFF2-40B4-BE49-F238E27FC236}">
                  <a16:creationId xmlns:a16="http://schemas.microsoft.com/office/drawing/2014/main" id="{2584FC36-8BB5-47BC-9642-31E740A0D4C2}"/>
                </a:ext>
              </a:extLst>
            </p:cNvPr>
            <p:cNvSpPr/>
            <p:nvPr/>
          </p:nvSpPr>
          <p:spPr>
            <a:xfrm>
              <a:off x="5937890" y="4478459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920 h 109662"/>
                <a:gd name="connsiteX2" fmla="*/ 54920 w 109662"/>
                <a:gd name="connsiteY2" fmla="*/ 0 h 109662"/>
                <a:gd name="connsiteX3" fmla="*/ 109662 w 109662"/>
                <a:gd name="connsiteY3" fmla="*/ 54920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920"/>
                  </a:cubicBezTo>
                  <a:cubicBezTo>
                    <a:pt x="0" y="24705"/>
                    <a:pt x="24527" y="0"/>
                    <a:pt x="54920" y="0"/>
                  </a:cubicBezTo>
                  <a:cubicBezTo>
                    <a:pt x="85135" y="0"/>
                    <a:pt x="109662" y="24527"/>
                    <a:pt x="109662" y="54920"/>
                  </a:cubicBezTo>
                  <a:cubicBezTo>
                    <a:pt x="109662" y="84957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Polyline: figure 238">
              <a:extLst>
                <a:ext uri="{FF2B5EF4-FFF2-40B4-BE49-F238E27FC236}">
                  <a16:creationId xmlns:a16="http://schemas.microsoft.com/office/drawing/2014/main" id="{8370ED69-6168-4F95-B6B4-11E5D5537FF8}"/>
                </a:ext>
              </a:extLst>
            </p:cNvPr>
            <p:cNvSpPr/>
            <p:nvPr/>
          </p:nvSpPr>
          <p:spPr>
            <a:xfrm>
              <a:off x="5970771" y="4511162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953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Polyline: figure 239">
              <a:extLst>
                <a:ext uri="{FF2B5EF4-FFF2-40B4-BE49-F238E27FC236}">
                  <a16:creationId xmlns:a16="http://schemas.microsoft.com/office/drawing/2014/main" id="{EA47CD7E-1954-45F4-B96C-28A8D487745B}"/>
                </a:ext>
              </a:extLst>
            </p:cNvPr>
            <p:cNvSpPr/>
            <p:nvPr/>
          </p:nvSpPr>
          <p:spPr>
            <a:xfrm>
              <a:off x="6061949" y="5171092"/>
              <a:ext cx="109662" cy="109662"/>
            </a:xfrm>
            <a:custGeom>
              <a:avLst/>
              <a:gdLst>
                <a:gd name="connsiteX0" fmla="*/ 54742 w 109662"/>
                <a:gd name="connsiteY0" fmla="*/ 109663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3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3"/>
                  </a:moveTo>
                  <a:cubicBezTo>
                    <a:pt x="24528" y="109663"/>
                    <a:pt x="0" y="85135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5135"/>
                    <a:pt x="85135" y="109663"/>
                    <a:pt x="54742" y="109663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Polyline: figure 240">
              <a:extLst>
                <a:ext uri="{FF2B5EF4-FFF2-40B4-BE49-F238E27FC236}">
                  <a16:creationId xmlns:a16="http://schemas.microsoft.com/office/drawing/2014/main" id="{D567C376-3AC4-4251-AEBB-A3BE979A2FA2}"/>
                </a:ext>
              </a:extLst>
            </p:cNvPr>
            <p:cNvSpPr/>
            <p:nvPr/>
          </p:nvSpPr>
          <p:spPr>
            <a:xfrm>
              <a:off x="6094830" y="5203970"/>
              <a:ext cx="44078" cy="44080"/>
            </a:xfrm>
            <a:custGeom>
              <a:avLst/>
              <a:gdLst>
                <a:gd name="connsiteX0" fmla="*/ 44078 w 44078"/>
                <a:gd name="connsiteY0" fmla="*/ 22042 h 44080"/>
                <a:gd name="connsiteX1" fmla="*/ 22039 w 44078"/>
                <a:gd name="connsiteY1" fmla="*/ 44081 h 44080"/>
                <a:gd name="connsiteX2" fmla="*/ 0 w 44078"/>
                <a:gd name="connsiteY2" fmla="*/ 22042 h 44080"/>
                <a:gd name="connsiteX3" fmla="*/ 22039 w 44078"/>
                <a:gd name="connsiteY3" fmla="*/ 2 h 44080"/>
                <a:gd name="connsiteX4" fmla="*/ 44078 w 44078"/>
                <a:gd name="connsiteY4" fmla="*/ 22042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2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2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2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Polyline: figure 241">
              <a:extLst>
                <a:ext uri="{FF2B5EF4-FFF2-40B4-BE49-F238E27FC236}">
                  <a16:creationId xmlns:a16="http://schemas.microsoft.com/office/drawing/2014/main" id="{C8D11E4E-078A-4389-AD48-FCFF135D048B}"/>
                </a:ext>
              </a:extLst>
            </p:cNvPr>
            <p:cNvSpPr/>
            <p:nvPr/>
          </p:nvSpPr>
          <p:spPr>
            <a:xfrm>
              <a:off x="6450833" y="4717335"/>
              <a:ext cx="109662" cy="109662"/>
            </a:xfrm>
            <a:custGeom>
              <a:avLst/>
              <a:gdLst>
                <a:gd name="connsiteX0" fmla="*/ 54742 w 109662"/>
                <a:gd name="connsiteY0" fmla="*/ 109663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3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3"/>
                  </a:moveTo>
                  <a:cubicBezTo>
                    <a:pt x="24527" y="109663"/>
                    <a:pt x="0" y="85135"/>
                    <a:pt x="0" y="54742"/>
                  </a:cubicBezTo>
                  <a:cubicBezTo>
                    <a:pt x="0" y="24528"/>
                    <a:pt x="24527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4957"/>
                    <a:pt x="84957" y="109663"/>
                    <a:pt x="54742" y="109663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Polyline: figure 242">
              <a:extLst>
                <a:ext uri="{FF2B5EF4-FFF2-40B4-BE49-F238E27FC236}">
                  <a16:creationId xmlns:a16="http://schemas.microsoft.com/office/drawing/2014/main" id="{60893B66-E76F-47E3-B0F7-861B2F8DA9FC}"/>
                </a:ext>
              </a:extLst>
            </p:cNvPr>
            <p:cNvSpPr/>
            <p:nvPr/>
          </p:nvSpPr>
          <p:spPr>
            <a:xfrm>
              <a:off x="6483714" y="4750038"/>
              <a:ext cx="44078" cy="44255"/>
            </a:xfrm>
            <a:custGeom>
              <a:avLst/>
              <a:gdLst>
                <a:gd name="connsiteX0" fmla="*/ 44078 w 44078"/>
                <a:gd name="connsiteY0" fmla="*/ 22039 h 44255"/>
                <a:gd name="connsiteX1" fmla="*/ 22039 w 44078"/>
                <a:gd name="connsiteY1" fmla="*/ 44256 h 44255"/>
                <a:gd name="connsiteX2" fmla="*/ 0 w 44078"/>
                <a:gd name="connsiteY2" fmla="*/ 22039 h 44255"/>
                <a:gd name="connsiteX3" fmla="*/ 22039 w 44078"/>
                <a:gd name="connsiteY3" fmla="*/ 0 h 44255"/>
                <a:gd name="connsiteX4" fmla="*/ 44078 w 44078"/>
                <a:gd name="connsiteY4" fmla="*/ 22039 h 4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255">
                  <a:moveTo>
                    <a:pt x="44078" y="22039"/>
                  </a:moveTo>
                  <a:cubicBezTo>
                    <a:pt x="44078" y="34303"/>
                    <a:pt x="34125" y="44256"/>
                    <a:pt x="22039" y="44256"/>
                  </a:cubicBezTo>
                  <a:cubicBezTo>
                    <a:pt x="9775" y="44256"/>
                    <a:pt x="0" y="34303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Polyline: figure 243">
              <a:extLst>
                <a:ext uri="{FF2B5EF4-FFF2-40B4-BE49-F238E27FC236}">
                  <a16:creationId xmlns:a16="http://schemas.microsoft.com/office/drawing/2014/main" id="{05520B6F-5779-413E-848D-D222E728F829}"/>
                </a:ext>
              </a:extLst>
            </p:cNvPr>
            <p:cNvSpPr/>
            <p:nvPr/>
          </p:nvSpPr>
          <p:spPr>
            <a:xfrm>
              <a:off x="6494911" y="3799690"/>
              <a:ext cx="109662" cy="109840"/>
            </a:xfrm>
            <a:custGeom>
              <a:avLst/>
              <a:gdLst>
                <a:gd name="connsiteX0" fmla="*/ 54920 w 109662"/>
                <a:gd name="connsiteY0" fmla="*/ 109840 h 109840"/>
                <a:gd name="connsiteX1" fmla="*/ 0 w 109662"/>
                <a:gd name="connsiteY1" fmla="*/ 54920 h 109840"/>
                <a:gd name="connsiteX2" fmla="*/ 54920 w 109662"/>
                <a:gd name="connsiteY2" fmla="*/ 0 h 109840"/>
                <a:gd name="connsiteX3" fmla="*/ 109662 w 109662"/>
                <a:gd name="connsiteY3" fmla="*/ 54920 h 109840"/>
                <a:gd name="connsiteX4" fmla="*/ 54920 w 109662"/>
                <a:gd name="connsiteY4" fmla="*/ 109840 h 109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840">
                  <a:moveTo>
                    <a:pt x="54920" y="109840"/>
                  </a:moveTo>
                  <a:cubicBezTo>
                    <a:pt x="24705" y="109840"/>
                    <a:pt x="0" y="85313"/>
                    <a:pt x="0" y="54920"/>
                  </a:cubicBezTo>
                  <a:cubicBezTo>
                    <a:pt x="0" y="24705"/>
                    <a:pt x="24705" y="0"/>
                    <a:pt x="54920" y="0"/>
                  </a:cubicBezTo>
                  <a:cubicBezTo>
                    <a:pt x="85135" y="0"/>
                    <a:pt x="109662" y="24527"/>
                    <a:pt x="109662" y="54920"/>
                  </a:cubicBezTo>
                  <a:cubicBezTo>
                    <a:pt x="109662" y="85313"/>
                    <a:pt x="85135" y="109840"/>
                    <a:pt x="54920" y="109840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Polyline: figure 244">
              <a:extLst>
                <a:ext uri="{FF2B5EF4-FFF2-40B4-BE49-F238E27FC236}">
                  <a16:creationId xmlns:a16="http://schemas.microsoft.com/office/drawing/2014/main" id="{3468C692-6510-4AC1-9C5E-BF318BEBE8B4}"/>
                </a:ext>
              </a:extLst>
            </p:cNvPr>
            <p:cNvSpPr/>
            <p:nvPr/>
          </p:nvSpPr>
          <p:spPr>
            <a:xfrm>
              <a:off x="6527792" y="3832746"/>
              <a:ext cx="44077" cy="44080"/>
            </a:xfrm>
            <a:custGeom>
              <a:avLst/>
              <a:gdLst>
                <a:gd name="connsiteX0" fmla="*/ 44078 w 44077"/>
                <a:gd name="connsiteY0" fmla="*/ 22041 h 44080"/>
                <a:gd name="connsiteX1" fmla="*/ 22039 w 44077"/>
                <a:gd name="connsiteY1" fmla="*/ 44081 h 44080"/>
                <a:gd name="connsiteX2" fmla="*/ 0 w 44077"/>
                <a:gd name="connsiteY2" fmla="*/ 22041 h 44080"/>
                <a:gd name="connsiteX3" fmla="*/ 22039 w 44077"/>
                <a:gd name="connsiteY3" fmla="*/ 2 h 44080"/>
                <a:gd name="connsiteX4" fmla="*/ 44078 w 44077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7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6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Polyline: figure 245">
              <a:extLst>
                <a:ext uri="{FF2B5EF4-FFF2-40B4-BE49-F238E27FC236}">
                  <a16:creationId xmlns:a16="http://schemas.microsoft.com/office/drawing/2014/main" id="{6FBE0A83-7EE5-4A62-845D-9A9B02222111}"/>
                </a:ext>
              </a:extLst>
            </p:cNvPr>
            <p:cNvSpPr/>
            <p:nvPr/>
          </p:nvSpPr>
          <p:spPr>
            <a:xfrm>
              <a:off x="6376717" y="3497185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920 h 109662"/>
                <a:gd name="connsiteX2" fmla="*/ 54742 w 109662"/>
                <a:gd name="connsiteY2" fmla="*/ 0 h 109662"/>
                <a:gd name="connsiteX3" fmla="*/ 109663 w 109662"/>
                <a:gd name="connsiteY3" fmla="*/ 54920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8" y="0"/>
                    <a:pt x="109663" y="24528"/>
                    <a:pt x="109663" y="54920"/>
                  </a:cubicBezTo>
                  <a:cubicBezTo>
                    <a:pt x="109663" y="84957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Polyline: figure 246">
              <a:extLst>
                <a:ext uri="{FF2B5EF4-FFF2-40B4-BE49-F238E27FC236}">
                  <a16:creationId xmlns:a16="http://schemas.microsoft.com/office/drawing/2014/main" id="{3C7D213F-A585-4130-BCF4-6D7960879E9D}"/>
                </a:ext>
              </a:extLst>
            </p:cNvPr>
            <p:cNvSpPr/>
            <p:nvPr/>
          </p:nvSpPr>
          <p:spPr>
            <a:xfrm>
              <a:off x="6409598" y="352988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Polyline: figure 247">
              <a:extLst>
                <a:ext uri="{FF2B5EF4-FFF2-40B4-BE49-F238E27FC236}">
                  <a16:creationId xmlns:a16="http://schemas.microsoft.com/office/drawing/2014/main" id="{12824E5E-46AD-4426-9B0A-021E18D66C22}"/>
                </a:ext>
              </a:extLst>
            </p:cNvPr>
            <p:cNvSpPr/>
            <p:nvPr/>
          </p:nvSpPr>
          <p:spPr>
            <a:xfrm>
              <a:off x="6759381" y="3920371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742 h 109662"/>
                <a:gd name="connsiteX2" fmla="*/ 54920 w 109662"/>
                <a:gd name="connsiteY2" fmla="*/ 0 h 109662"/>
                <a:gd name="connsiteX3" fmla="*/ 109662 w 109662"/>
                <a:gd name="connsiteY3" fmla="*/ 54742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742"/>
                  </a:cubicBezTo>
                  <a:cubicBezTo>
                    <a:pt x="0" y="24528"/>
                    <a:pt x="24528" y="0"/>
                    <a:pt x="54920" y="0"/>
                  </a:cubicBezTo>
                  <a:cubicBezTo>
                    <a:pt x="85135" y="0"/>
                    <a:pt x="109662" y="24528"/>
                    <a:pt x="109662" y="54742"/>
                  </a:cubicBezTo>
                  <a:cubicBezTo>
                    <a:pt x="109662" y="85135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Polyline: figure 248">
              <a:extLst>
                <a:ext uri="{FF2B5EF4-FFF2-40B4-BE49-F238E27FC236}">
                  <a16:creationId xmlns:a16="http://schemas.microsoft.com/office/drawing/2014/main" id="{5C9791D0-02B2-41D7-88FC-8FA906F3F474}"/>
                </a:ext>
              </a:extLst>
            </p:cNvPr>
            <p:cNvSpPr/>
            <p:nvPr/>
          </p:nvSpPr>
          <p:spPr>
            <a:xfrm>
              <a:off x="6792262" y="3953250"/>
              <a:ext cx="44077" cy="44080"/>
            </a:xfrm>
            <a:custGeom>
              <a:avLst/>
              <a:gdLst>
                <a:gd name="connsiteX0" fmla="*/ 44078 w 44077"/>
                <a:gd name="connsiteY0" fmla="*/ 22041 h 44080"/>
                <a:gd name="connsiteX1" fmla="*/ 22039 w 44077"/>
                <a:gd name="connsiteY1" fmla="*/ 44081 h 44080"/>
                <a:gd name="connsiteX2" fmla="*/ 0 w 44077"/>
                <a:gd name="connsiteY2" fmla="*/ 22041 h 44080"/>
                <a:gd name="connsiteX3" fmla="*/ 22039 w 44077"/>
                <a:gd name="connsiteY3" fmla="*/ 2 h 44080"/>
                <a:gd name="connsiteX4" fmla="*/ 44078 w 44077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7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6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Polyline: figure 249">
              <a:extLst>
                <a:ext uri="{FF2B5EF4-FFF2-40B4-BE49-F238E27FC236}">
                  <a16:creationId xmlns:a16="http://schemas.microsoft.com/office/drawing/2014/main" id="{1A53D1F7-39FE-489D-A025-7CD9F6998881}"/>
                </a:ext>
              </a:extLst>
            </p:cNvPr>
            <p:cNvSpPr/>
            <p:nvPr/>
          </p:nvSpPr>
          <p:spPr>
            <a:xfrm>
              <a:off x="6119713" y="3375436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662" y="24527"/>
                    <a:pt x="109662" y="54742"/>
                  </a:cubicBezTo>
                  <a:cubicBezTo>
                    <a:pt x="109662" y="85135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Polyline: figure 250">
              <a:extLst>
                <a:ext uri="{FF2B5EF4-FFF2-40B4-BE49-F238E27FC236}">
                  <a16:creationId xmlns:a16="http://schemas.microsoft.com/office/drawing/2014/main" id="{ABCBBF5D-91C6-4BAB-A4BC-E4D1261C107E}"/>
                </a:ext>
              </a:extLst>
            </p:cNvPr>
            <p:cNvSpPr/>
            <p:nvPr/>
          </p:nvSpPr>
          <p:spPr>
            <a:xfrm>
              <a:off x="6152593" y="3408315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Polyline: figure 251">
              <a:extLst>
                <a:ext uri="{FF2B5EF4-FFF2-40B4-BE49-F238E27FC236}">
                  <a16:creationId xmlns:a16="http://schemas.microsoft.com/office/drawing/2014/main" id="{BD3341B7-72B7-4B61-8155-02DF052ECC0F}"/>
                </a:ext>
              </a:extLst>
            </p:cNvPr>
            <p:cNvSpPr/>
            <p:nvPr/>
          </p:nvSpPr>
          <p:spPr>
            <a:xfrm>
              <a:off x="6345614" y="2964335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3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8" y="0"/>
                    <a:pt x="109663" y="24528"/>
                    <a:pt x="109663" y="54742"/>
                  </a:cubicBezTo>
                  <a:cubicBezTo>
                    <a:pt x="109663" y="84957"/>
                    <a:pt x="84958" y="109485"/>
                    <a:pt x="54742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Polyline: figure 252">
              <a:extLst>
                <a:ext uri="{FF2B5EF4-FFF2-40B4-BE49-F238E27FC236}">
                  <a16:creationId xmlns:a16="http://schemas.microsoft.com/office/drawing/2014/main" id="{A0F0069D-B89B-48DC-B5E9-660C3612D0EB}"/>
                </a:ext>
              </a:extLst>
            </p:cNvPr>
            <p:cNvSpPr/>
            <p:nvPr/>
          </p:nvSpPr>
          <p:spPr>
            <a:xfrm>
              <a:off x="6378139" y="2997039"/>
              <a:ext cx="44256" cy="44078"/>
            </a:xfrm>
            <a:custGeom>
              <a:avLst/>
              <a:gdLst>
                <a:gd name="connsiteX0" fmla="*/ 44256 w 44256"/>
                <a:gd name="connsiteY0" fmla="*/ 22039 h 44078"/>
                <a:gd name="connsiteX1" fmla="*/ 22039 w 44256"/>
                <a:gd name="connsiteY1" fmla="*/ 44078 h 44078"/>
                <a:gd name="connsiteX2" fmla="*/ 0 w 44256"/>
                <a:gd name="connsiteY2" fmla="*/ 22039 h 44078"/>
                <a:gd name="connsiteX3" fmla="*/ 22039 w 44256"/>
                <a:gd name="connsiteY3" fmla="*/ 0 h 44078"/>
                <a:gd name="connsiteX4" fmla="*/ 44256 w 44256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56" h="44078">
                  <a:moveTo>
                    <a:pt x="44256" y="22039"/>
                  </a:moveTo>
                  <a:cubicBezTo>
                    <a:pt x="44256" y="34303"/>
                    <a:pt x="34303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481" y="0"/>
                    <a:pt x="44256" y="9775"/>
                    <a:pt x="44256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Polyline: figure 253">
              <a:extLst>
                <a:ext uri="{FF2B5EF4-FFF2-40B4-BE49-F238E27FC236}">
                  <a16:creationId xmlns:a16="http://schemas.microsoft.com/office/drawing/2014/main" id="{1F228170-ACC9-4BA7-8216-8C4DB8D0B65C}"/>
                </a:ext>
              </a:extLst>
            </p:cNvPr>
            <p:cNvSpPr/>
            <p:nvPr/>
          </p:nvSpPr>
          <p:spPr>
            <a:xfrm>
              <a:off x="6435903" y="3270040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3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663" y="24527"/>
                    <a:pt x="109663" y="54742"/>
                  </a:cubicBezTo>
                  <a:cubicBezTo>
                    <a:pt x="109663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Polyline: figure 254">
              <a:extLst>
                <a:ext uri="{FF2B5EF4-FFF2-40B4-BE49-F238E27FC236}">
                  <a16:creationId xmlns:a16="http://schemas.microsoft.com/office/drawing/2014/main" id="{42C42565-BDDF-4A24-8771-F08E6F989C2C}"/>
                </a:ext>
              </a:extLst>
            </p:cNvPr>
            <p:cNvSpPr/>
            <p:nvPr/>
          </p:nvSpPr>
          <p:spPr>
            <a:xfrm>
              <a:off x="6468606" y="330256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Polyline: figure 255">
              <a:extLst>
                <a:ext uri="{FF2B5EF4-FFF2-40B4-BE49-F238E27FC236}">
                  <a16:creationId xmlns:a16="http://schemas.microsoft.com/office/drawing/2014/main" id="{ACD0AAE8-5210-43E4-A90B-41B301306C2F}"/>
                </a:ext>
              </a:extLst>
            </p:cNvPr>
            <p:cNvSpPr/>
            <p:nvPr/>
          </p:nvSpPr>
          <p:spPr>
            <a:xfrm>
              <a:off x="6516950" y="2249841"/>
              <a:ext cx="109663" cy="109662"/>
            </a:xfrm>
            <a:custGeom>
              <a:avLst/>
              <a:gdLst>
                <a:gd name="connsiteX0" fmla="*/ 54920 w 109663"/>
                <a:gd name="connsiteY0" fmla="*/ 109662 h 109662"/>
                <a:gd name="connsiteX1" fmla="*/ 0 w 109663"/>
                <a:gd name="connsiteY1" fmla="*/ 54742 h 109662"/>
                <a:gd name="connsiteX2" fmla="*/ 54920 w 109663"/>
                <a:gd name="connsiteY2" fmla="*/ 0 h 109662"/>
                <a:gd name="connsiteX3" fmla="*/ 109663 w 109663"/>
                <a:gd name="connsiteY3" fmla="*/ 54742 h 109662"/>
                <a:gd name="connsiteX4" fmla="*/ 54920 w 109663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3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742"/>
                  </a:cubicBezTo>
                  <a:cubicBezTo>
                    <a:pt x="0" y="24527"/>
                    <a:pt x="24528" y="0"/>
                    <a:pt x="54920" y="0"/>
                  </a:cubicBezTo>
                  <a:cubicBezTo>
                    <a:pt x="85135" y="0"/>
                    <a:pt x="109663" y="24527"/>
                    <a:pt x="109663" y="54742"/>
                  </a:cubicBezTo>
                  <a:cubicBezTo>
                    <a:pt x="109840" y="85135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Polyline: figure 256">
              <a:extLst>
                <a:ext uri="{FF2B5EF4-FFF2-40B4-BE49-F238E27FC236}">
                  <a16:creationId xmlns:a16="http://schemas.microsoft.com/office/drawing/2014/main" id="{27C10AED-3806-438F-A599-BE7356973606}"/>
                </a:ext>
              </a:extLst>
            </p:cNvPr>
            <p:cNvSpPr/>
            <p:nvPr/>
          </p:nvSpPr>
          <p:spPr>
            <a:xfrm>
              <a:off x="6549831" y="2282720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Polyline: figure 257">
              <a:extLst>
                <a:ext uri="{FF2B5EF4-FFF2-40B4-BE49-F238E27FC236}">
                  <a16:creationId xmlns:a16="http://schemas.microsoft.com/office/drawing/2014/main" id="{948E08C9-0AE0-467C-B64C-F6866B08014A}"/>
                </a:ext>
              </a:extLst>
            </p:cNvPr>
            <p:cNvSpPr/>
            <p:nvPr/>
          </p:nvSpPr>
          <p:spPr>
            <a:xfrm>
              <a:off x="7050155" y="3575566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920 h 109662"/>
                <a:gd name="connsiteX2" fmla="*/ 54920 w 109662"/>
                <a:gd name="connsiteY2" fmla="*/ 0 h 109662"/>
                <a:gd name="connsiteX3" fmla="*/ 109663 w 109662"/>
                <a:gd name="connsiteY3" fmla="*/ 54920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920" y="0"/>
                  </a:cubicBezTo>
                  <a:cubicBezTo>
                    <a:pt x="85135" y="0"/>
                    <a:pt x="109663" y="24527"/>
                    <a:pt x="109663" y="54920"/>
                  </a:cubicBezTo>
                  <a:cubicBezTo>
                    <a:pt x="109663" y="84957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Polyline: figure 258">
              <a:extLst>
                <a:ext uri="{FF2B5EF4-FFF2-40B4-BE49-F238E27FC236}">
                  <a16:creationId xmlns:a16="http://schemas.microsoft.com/office/drawing/2014/main" id="{FA2074BC-7995-47D0-AAF0-EF0821256742}"/>
                </a:ext>
              </a:extLst>
            </p:cNvPr>
            <p:cNvSpPr/>
            <p:nvPr/>
          </p:nvSpPr>
          <p:spPr>
            <a:xfrm>
              <a:off x="7083036" y="3608269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Polyline: figure 259">
              <a:extLst>
                <a:ext uri="{FF2B5EF4-FFF2-40B4-BE49-F238E27FC236}">
                  <a16:creationId xmlns:a16="http://schemas.microsoft.com/office/drawing/2014/main" id="{28E6776C-C880-451A-867D-997A5241F850}"/>
                </a:ext>
              </a:extLst>
            </p:cNvPr>
            <p:cNvSpPr/>
            <p:nvPr/>
          </p:nvSpPr>
          <p:spPr>
            <a:xfrm>
              <a:off x="7072194" y="2037626"/>
              <a:ext cx="109840" cy="109484"/>
            </a:xfrm>
            <a:custGeom>
              <a:avLst/>
              <a:gdLst>
                <a:gd name="connsiteX0" fmla="*/ 54920 w 109840"/>
                <a:gd name="connsiteY0" fmla="*/ 109485 h 109484"/>
                <a:gd name="connsiteX1" fmla="*/ 0 w 109840"/>
                <a:gd name="connsiteY1" fmla="*/ 54742 h 109484"/>
                <a:gd name="connsiteX2" fmla="*/ 54920 w 109840"/>
                <a:gd name="connsiteY2" fmla="*/ 0 h 109484"/>
                <a:gd name="connsiteX3" fmla="*/ 109840 w 109840"/>
                <a:gd name="connsiteY3" fmla="*/ 54742 h 109484"/>
                <a:gd name="connsiteX4" fmla="*/ 54920 w 109840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40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920" y="0"/>
                  </a:cubicBezTo>
                  <a:cubicBezTo>
                    <a:pt x="85135" y="0"/>
                    <a:pt x="109840" y="24527"/>
                    <a:pt x="109840" y="54742"/>
                  </a:cubicBezTo>
                  <a:cubicBezTo>
                    <a:pt x="109840" y="84957"/>
                    <a:pt x="85313" y="109485"/>
                    <a:pt x="54920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Polyline: figure 260">
              <a:extLst>
                <a:ext uri="{FF2B5EF4-FFF2-40B4-BE49-F238E27FC236}">
                  <a16:creationId xmlns:a16="http://schemas.microsoft.com/office/drawing/2014/main" id="{7507AC06-E855-4ACB-B603-C0E9BFDD0CF4}"/>
                </a:ext>
              </a:extLst>
            </p:cNvPr>
            <p:cNvSpPr/>
            <p:nvPr/>
          </p:nvSpPr>
          <p:spPr>
            <a:xfrm>
              <a:off x="7105253" y="2070329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Polyline: figure 261">
              <a:extLst>
                <a:ext uri="{FF2B5EF4-FFF2-40B4-BE49-F238E27FC236}">
                  <a16:creationId xmlns:a16="http://schemas.microsoft.com/office/drawing/2014/main" id="{36003F63-4D03-4DF6-958C-4A01D222D65C}"/>
                </a:ext>
              </a:extLst>
            </p:cNvPr>
            <p:cNvSpPr/>
            <p:nvPr/>
          </p:nvSpPr>
          <p:spPr>
            <a:xfrm>
              <a:off x="8149800" y="3649326"/>
              <a:ext cx="109662" cy="109662"/>
            </a:xfrm>
            <a:custGeom>
              <a:avLst/>
              <a:gdLst>
                <a:gd name="connsiteX0" fmla="*/ 54921 w 109662"/>
                <a:gd name="connsiteY0" fmla="*/ 109662 h 109662"/>
                <a:gd name="connsiteX1" fmla="*/ 0 w 109662"/>
                <a:gd name="connsiteY1" fmla="*/ 54742 h 109662"/>
                <a:gd name="connsiteX2" fmla="*/ 54921 w 109662"/>
                <a:gd name="connsiteY2" fmla="*/ 0 h 109662"/>
                <a:gd name="connsiteX3" fmla="*/ 109663 w 109662"/>
                <a:gd name="connsiteY3" fmla="*/ 54742 h 109662"/>
                <a:gd name="connsiteX4" fmla="*/ 54921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1" y="109662"/>
                  </a:moveTo>
                  <a:cubicBezTo>
                    <a:pt x="24705" y="109662"/>
                    <a:pt x="0" y="85135"/>
                    <a:pt x="0" y="54742"/>
                  </a:cubicBezTo>
                  <a:cubicBezTo>
                    <a:pt x="0" y="24528"/>
                    <a:pt x="24528" y="0"/>
                    <a:pt x="54921" y="0"/>
                  </a:cubicBezTo>
                  <a:cubicBezTo>
                    <a:pt x="85135" y="0"/>
                    <a:pt x="109663" y="24528"/>
                    <a:pt x="109663" y="54742"/>
                  </a:cubicBezTo>
                  <a:cubicBezTo>
                    <a:pt x="109663" y="85135"/>
                    <a:pt x="85135" y="109662"/>
                    <a:pt x="54921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Polyline: figure 262">
              <a:extLst>
                <a:ext uri="{FF2B5EF4-FFF2-40B4-BE49-F238E27FC236}">
                  <a16:creationId xmlns:a16="http://schemas.microsoft.com/office/drawing/2014/main" id="{58B74F1A-A734-40AB-A687-36311BB4FA29}"/>
                </a:ext>
              </a:extLst>
            </p:cNvPr>
            <p:cNvSpPr/>
            <p:nvPr/>
          </p:nvSpPr>
          <p:spPr>
            <a:xfrm>
              <a:off x="8182681" y="3682207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6" y="44078"/>
                    <a:pt x="0" y="34125"/>
                    <a:pt x="0" y="22039"/>
                  </a:cubicBezTo>
                  <a:cubicBezTo>
                    <a:pt x="0" y="9953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Polyline: figure 263">
              <a:extLst>
                <a:ext uri="{FF2B5EF4-FFF2-40B4-BE49-F238E27FC236}">
                  <a16:creationId xmlns:a16="http://schemas.microsoft.com/office/drawing/2014/main" id="{7312FE5F-400E-4AD3-B9E0-1ED6B58594F7}"/>
                </a:ext>
              </a:extLst>
            </p:cNvPr>
            <p:cNvSpPr/>
            <p:nvPr/>
          </p:nvSpPr>
          <p:spPr>
            <a:xfrm>
              <a:off x="8194057" y="4251136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Polyline: figure 264">
              <a:extLst>
                <a:ext uri="{FF2B5EF4-FFF2-40B4-BE49-F238E27FC236}">
                  <a16:creationId xmlns:a16="http://schemas.microsoft.com/office/drawing/2014/main" id="{A0FE50EF-B554-4DDA-ABB0-27F497F7211A}"/>
                </a:ext>
              </a:extLst>
            </p:cNvPr>
            <p:cNvSpPr/>
            <p:nvPr/>
          </p:nvSpPr>
          <p:spPr>
            <a:xfrm>
              <a:off x="8226938" y="4283839"/>
              <a:ext cx="44077" cy="44078"/>
            </a:xfrm>
            <a:custGeom>
              <a:avLst/>
              <a:gdLst>
                <a:gd name="connsiteX0" fmla="*/ 44078 w 44077"/>
                <a:gd name="connsiteY0" fmla="*/ 22039 h 44078"/>
                <a:gd name="connsiteX1" fmla="*/ 22039 w 44077"/>
                <a:gd name="connsiteY1" fmla="*/ 44078 h 44078"/>
                <a:gd name="connsiteX2" fmla="*/ 0 w 44077"/>
                <a:gd name="connsiteY2" fmla="*/ 22039 h 44078"/>
                <a:gd name="connsiteX3" fmla="*/ 22039 w 44077"/>
                <a:gd name="connsiteY3" fmla="*/ 0 h 44078"/>
                <a:gd name="connsiteX4" fmla="*/ 44078 w 44077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7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Polyline: figure 265">
              <a:extLst>
                <a:ext uri="{FF2B5EF4-FFF2-40B4-BE49-F238E27FC236}">
                  <a16:creationId xmlns:a16="http://schemas.microsoft.com/office/drawing/2014/main" id="{8BF2AD1B-715C-4E17-BDE1-291105BA2A78}"/>
                </a:ext>
              </a:extLst>
            </p:cNvPr>
            <p:cNvSpPr/>
            <p:nvPr/>
          </p:nvSpPr>
          <p:spPr>
            <a:xfrm>
              <a:off x="8127761" y="4889382"/>
              <a:ext cx="109662" cy="109484"/>
            </a:xfrm>
            <a:custGeom>
              <a:avLst/>
              <a:gdLst>
                <a:gd name="connsiteX0" fmla="*/ 54743 w 109662"/>
                <a:gd name="connsiteY0" fmla="*/ 109485 h 109484"/>
                <a:gd name="connsiteX1" fmla="*/ 0 w 109662"/>
                <a:gd name="connsiteY1" fmla="*/ 54742 h 109484"/>
                <a:gd name="connsiteX2" fmla="*/ 54743 w 109662"/>
                <a:gd name="connsiteY2" fmla="*/ 0 h 109484"/>
                <a:gd name="connsiteX3" fmla="*/ 109663 w 109662"/>
                <a:gd name="connsiteY3" fmla="*/ 54742 h 109484"/>
                <a:gd name="connsiteX4" fmla="*/ 54743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3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8"/>
                    <a:pt x="24528" y="0"/>
                    <a:pt x="54743" y="0"/>
                  </a:cubicBezTo>
                  <a:cubicBezTo>
                    <a:pt x="84957" y="0"/>
                    <a:pt x="109663" y="24528"/>
                    <a:pt x="109663" y="54742"/>
                  </a:cubicBezTo>
                  <a:cubicBezTo>
                    <a:pt x="109663" y="84957"/>
                    <a:pt x="84957" y="109485"/>
                    <a:pt x="54743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Polyline: figure 266">
              <a:extLst>
                <a:ext uri="{FF2B5EF4-FFF2-40B4-BE49-F238E27FC236}">
                  <a16:creationId xmlns:a16="http://schemas.microsoft.com/office/drawing/2014/main" id="{540187EE-196B-4680-8025-54AC048C5742}"/>
                </a:ext>
              </a:extLst>
            </p:cNvPr>
            <p:cNvSpPr/>
            <p:nvPr/>
          </p:nvSpPr>
          <p:spPr>
            <a:xfrm>
              <a:off x="8160643" y="492208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Polyline: figure 267">
              <a:extLst>
                <a:ext uri="{FF2B5EF4-FFF2-40B4-BE49-F238E27FC236}">
                  <a16:creationId xmlns:a16="http://schemas.microsoft.com/office/drawing/2014/main" id="{A4FB8AF0-E061-4A9D-BA02-B4634E7F6188}"/>
                </a:ext>
              </a:extLst>
            </p:cNvPr>
            <p:cNvSpPr/>
            <p:nvPr/>
          </p:nvSpPr>
          <p:spPr>
            <a:xfrm>
              <a:off x="8442886" y="5127014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485" y="24528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Polyline: figure 268">
              <a:extLst>
                <a:ext uri="{FF2B5EF4-FFF2-40B4-BE49-F238E27FC236}">
                  <a16:creationId xmlns:a16="http://schemas.microsoft.com/office/drawing/2014/main" id="{23B42260-F3A3-4A61-BB99-296BBD7A6950}"/>
                </a:ext>
              </a:extLst>
            </p:cNvPr>
            <p:cNvSpPr/>
            <p:nvPr/>
          </p:nvSpPr>
          <p:spPr>
            <a:xfrm>
              <a:off x="8475589" y="5159539"/>
              <a:ext cx="44077" cy="44256"/>
            </a:xfrm>
            <a:custGeom>
              <a:avLst/>
              <a:gdLst>
                <a:gd name="connsiteX0" fmla="*/ 44078 w 44077"/>
                <a:gd name="connsiteY0" fmla="*/ 22217 h 44256"/>
                <a:gd name="connsiteX1" fmla="*/ 22039 w 44077"/>
                <a:gd name="connsiteY1" fmla="*/ 44256 h 44256"/>
                <a:gd name="connsiteX2" fmla="*/ 0 w 44077"/>
                <a:gd name="connsiteY2" fmla="*/ 22217 h 44256"/>
                <a:gd name="connsiteX3" fmla="*/ 22039 w 44077"/>
                <a:gd name="connsiteY3" fmla="*/ 0 h 44256"/>
                <a:gd name="connsiteX4" fmla="*/ 44078 w 44077"/>
                <a:gd name="connsiteY4" fmla="*/ 22217 h 4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7" h="44256">
                  <a:moveTo>
                    <a:pt x="44078" y="22217"/>
                  </a:moveTo>
                  <a:cubicBezTo>
                    <a:pt x="44078" y="34481"/>
                    <a:pt x="34125" y="44256"/>
                    <a:pt x="22039" y="44256"/>
                  </a:cubicBezTo>
                  <a:cubicBezTo>
                    <a:pt x="9953" y="44256"/>
                    <a:pt x="0" y="34303"/>
                    <a:pt x="0" y="22217"/>
                  </a:cubicBezTo>
                  <a:cubicBezTo>
                    <a:pt x="0" y="9953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217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Polyline: figure 269">
              <a:extLst>
                <a:ext uri="{FF2B5EF4-FFF2-40B4-BE49-F238E27FC236}">
                  <a16:creationId xmlns:a16="http://schemas.microsoft.com/office/drawing/2014/main" id="{FA815504-B7F4-47D8-AE9F-5ABC3957F76B}"/>
                </a:ext>
              </a:extLst>
            </p:cNvPr>
            <p:cNvSpPr/>
            <p:nvPr/>
          </p:nvSpPr>
          <p:spPr>
            <a:xfrm>
              <a:off x="8619239" y="4555596"/>
              <a:ext cx="109581" cy="109662"/>
            </a:xfrm>
            <a:custGeom>
              <a:avLst/>
              <a:gdLst>
                <a:gd name="connsiteX0" fmla="*/ 54880 w 109581"/>
                <a:gd name="connsiteY0" fmla="*/ 109662 h 109662"/>
                <a:gd name="connsiteX1" fmla="*/ 138 w 109581"/>
                <a:gd name="connsiteY1" fmla="*/ 58653 h 109662"/>
                <a:gd name="connsiteX2" fmla="*/ 50969 w 109581"/>
                <a:gd name="connsiteY2" fmla="*/ 178 h 109662"/>
                <a:gd name="connsiteX3" fmla="*/ 54702 w 109581"/>
                <a:gd name="connsiteY3" fmla="*/ 0 h 109662"/>
                <a:gd name="connsiteX4" fmla="*/ 109444 w 109581"/>
                <a:gd name="connsiteY4" fmla="*/ 51010 h 109662"/>
                <a:gd name="connsiteX5" fmla="*/ 58612 w 109581"/>
                <a:gd name="connsiteY5" fmla="*/ 109485 h 109662"/>
                <a:gd name="connsiteX6" fmla="*/ 54880 w 109581"/>
                <a:gd name="connsiteY6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581" h="109662">
                  <a:moveTo>
                    <a:pt x="54880" y="109662"/>
                  </a:moveTo>
                  <a:cubicBezTo>
                    <a:pt x="26265" y="109662"/>
                    <a:pt x="2092" y="87268"/>
                    <a:pt x="138" y="58653"/>
                  </a:cubicBezTo>
                  <a:cubicBezTo>
                    <a:pt x="-1995" y="28437"/>
                    <a:pt x="20933" y="2310"/>
                    <a:pt x="50969" y="178"/>
                  </a:cubicBezTo>
                  <a:lnTo>
                    <a:pt x="54702" y="0"/>
                  </a:lnTo>
                  <a:cubicBezTo>
                    <a:pt x="83317" y="0"/>
                    <a:pt x="107312" y="22394"/>
                    <a:pt x="109444" y="51010"/>
                  </a:cubicBezTo>
                  <a:cubicBezTo>
                    <a:pt x="111577" y="81225"/>
                    <a:pt x="88650" y="107352"/>
                    <a:pt x="58612" y="109485"/>
                  </a:cubicBezTo>
                  <a:lnTo>
                    <a:pt x="54880" y="109662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Polyline: figure 270">
              <a:extLst>
                <a:ext uri="{FF2B5EF4-FFF2-40B4-BE49-F238E27FC236}">
                  <a16:creationId xmlns:a16="http://schemas.microsoft.com/office/drawing/2014/main" id="{193F5F52-45AF-4D9E-B8D4-4785BFB42DDF}"/>
                </a:ext>
              </a:extLst>
            </p:cNvPr>
            <p:cNvSpPr/>
            <p:nvPr/>
          </p:nvSpPr>
          <p:spPr>
            <a:xfrm>
              <a:off x="8651842" y="4588260"/>
              <a:ext cx="44374" cy="44354"/>
            </a:xfrm>
            <a:custGeom>
              <a:avLst/>
              <a:gdLst>
                <a:gd name="connsiteX0" fmla="*/ 44315 w 44374"/>
                <a:gd name="connsiteY0" fmla="*/ 20656 h 44354"/>
                <a:gd name="connsiteX1" fmla="*/ 23698 w 44374"/>
                <a:gd name="connsiteY1" fmla="*/ 44295 h 44354"/>
                <a:gd name="connsiteX2" fmla="*/ 59 w 44374"/>
                <a:gd name="connsiteY2" fmla="*/ 23678 h 44354"/>
                <a:gd name="connsiteX3" fmla="*/ 20676 w 44374"/>
                <a:gd name="connsiteY3" fmla="*/ 39 h 44354"/>
                <a:gd name="connsiteX4" fmla="*/ 44315 w 44374"/>
                <a:gd name="connsiteY4" fmla="*/ 20656 h 4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74" h="44354">
                  <a:moveTo>
                    <a:pt x="44315" y="20656"/>
                  </a:moveTo>
                  <a:cubicBezTo>
                    <a:pt x="45204" y="32742"/>
                    <a:pt x="35962" y="43406"/>
                    <a:pt x="23698" y="44295"/>
                  </a:cubicBezTo>
                  <a:cubicBezTo>
                    <a:pt x="11434" y="45184"/>
                    <a:pt x="948" y="35942"/>
                    <a:pt x="59" y="23678"/>
                  </a:cubicBezTo>
                  <a:cubicBezTo>
                    <a:pt x="-829" y="11592"/>
                    <a:pt x="8413" y="928"/>
                    <a:pt x="20676" y="39"/>
                  </a:cubicBezTo>
                  <a:cubicBezTo>
                    <a:pt x="32940" y="-672"/>
                    <a:pt x="43426" y="8393"/>
                    <a:pt x="44315" y="20656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Polyline: figure 271">
              <a:extLst>
                <a:ext uri="{FF2B5EF4-FFF2-40B4-BE49-F238E27FC236}">
                  <a16:creationId xmlns:a16="http://schemas.microsoft.com/office/drawing/2014/main" id="{A571EDAF-9167-4CA7-BD89-97596367AFEE}"/>
                </a:ext>
              </a:extLst>
            </p:cNvPr>
            <p:cNvSpPr/>
            <p:nvPr/>
          </p:nvSpPr>
          <p:spPr>
            <a:xfrm>
              <a:off x="8816367" y="5295328"/>
              <a:ext cx="109739" cy="109662"/>
            </a:xfrm>
            <a:custGeom>
              <a:avLst/>
              <a:gdLst>
                <a:gd name="connsiteX0" fmla="*/ 54860 w 109739"/>
                <a:gd name="connsiteY0" fmla="*/ 109662 h 109662"/>
                <a:gd name="connsiteX1" fmla="*/ 117 w 109739"/>
                <a:gd name="connsiteY1" fmla="*/ 58653 h 109662"/>
                <a:gd name="connsiteX2" fmla="*/ 51127 w 109739"/>
                <a:gd name="connsiteY2" fmla="*/ 178 h 109662"/>
                <a:gd name="connsiteX3" fmla="*/ 54860 w 109739"/>
                <a:gd name="connsiteY3" fmla="*/ 0 h 109662"/>
                <a:gd name="connsiteX4" fmla="*/ 109602 w 109739"/>
                <a:gd name="connsiteY4" fmla="*/ 51010 h 109662"/>
                <a:gd name="connsiteX5" fmla="*/ 58769 w 109739"/>
                <a:gd name="connsiteY5" fmla="*/ 109485 h 109662"/>
                <a:gd name="connsiteX6" fmla="*/ 54860 w 109739"/>
                <a:gd name="connsiteY6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739" h="109662">
                  <a:moveTo>
                    <a:pt x="54860" y="109662"/>
                  </a:moveTo>
                  <a:cubicBezTo>
                    <a:pt x="26244" y="109662"/>
                    <a:pt x="2250" y="87268"/>
                    <a:pt x="117" y="58653"/>
                  </a:cubicBezTo>
                  <a:cubicBezTo>
                    <a:pt x="-1838" y="28438"/>
                    <a:pt x="20912" y="2311"/>
                    <a:pt x="51127" y="178"/>
                  </a:cubicBezTo>
                  <a:lnTo>
                    <a:pt x="54860" y="0"/>
                  </a:lnTo>
                  <a:cubicBezTo>
                    <a:pt x="83475" y="0"/>
                    <a:pt x="107469" y="22394"/>
                    <a:pt x="109602" y="51010"/>
                  </a:cubicBezTo>
                  <a:cubicBezTo>
                    <a:pt x="111735" y="81225"/>
                    <a:pt x="88807" y="107352"/>
                    <a:pt x="58769" y="109485"/>
                  </a:cubicBezTo>
                  <a:lnTo>
                    <a:pt x="54860" y="109662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Polyline: figure 272">
              <a:extLst>
                <a:ext uri="{FF2B5EF4-FFF2-40B4-BE49-F238E27FC236}">
                  <a16:creationId xmlns:a16="http://schemas.microsoft.com/office/drawing/2014/main" id="{3C65E28D-6782-4684-999A-0EA38A3CDF02}"/>
                </a:ext>
              </a:extLst>
            </p:cNvPr>
            <p:cNvSpPr/>
            <p:nvPr/>
          </p:nvSpPr>
          <p:spPr>
            <a:xfrm>
              <a:off x="8848951" y="5327993"/>
              <a:ext cx="44374" cy="44354"/>
            </a:xfrm>
            <a:custGeom>
              <a:avLst/>
              <a:gdLst>
                <a:gd name="connsiteX0" fmla="*/ 44315 w 44374"/>
                <a:gd name="connsiteY0" fmla="*/ 20656 h 44354"/>
                <a:gd name="connsiteX1" fmla="*/ 23698 w 44374"/>
                <a:gd name="connsiteY1" fmla="*/ 44295 h 44354"/>
                <a:gd name="connsiteX2" fmla="*/ 59 w 44374"/>
                <a:gd name="connsiteY2" fmla="*/ 23678 h 44354"/>
                <a:gd name="connsiteX3" fmla="*/ 20499 w 44374"/>
                <a:gd name="connsiteY3" fmla="*/ 39 h 44354"/>
                <a:gd name="connsiteX4" fmla="*/ 44315 w 44374"/>
                <a:gd name="connsiteY4" fmla="*/ 20656 h 4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74" h="44354">
                  <a:moveTo>
                    <a:pt x="44315" y="20656"/>
                  </a:moveTo>
                  <a:cubicBezTo>
                    <a:pt x="45203" y="32743"/>
                    <a:pt x="35961" y="43406"/>
                    <a:pt x="23698" y="44295"/>
                  </a:cubicBezTo>
                  <a:cubicBezTo>
                    <a:pt x="11434" y="45184"/>
                    <a:pt x="948" y="35942"/>
                    <a:pt x="59" y="23678"/>
                  </a:cubicBezTo>
                  <a:cubicBezTo>
                    <a:pt x="-830" y="11592"/>
                    <a:pt x="8412" y="928"/>
                    <a:pt x="20499" y="39"/>
                  </a:cubicBezTo>
                  <a:cubicBezTo>
                    <a:pt x="32940" y="-672"/>
                    <a:pt x="43426" y="8393"/>
                    <a:pt x="44315" y="20656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Polyline: figure 273">
              <a:extLst>
                <a:ext uri="{FF2B5EF4-FFF2-40B4-BE49-F238E27FC236}">
                  <a16:creationId xmlns:a16="http://schemas.microsoft.com/office/drawing/2014/main" id="{23388AC8-9C7C-4E35-B85A-CDA6F8EBA12F}"/>
                </a:ext>
              </a:extLst>
            </p:cNvPr>
            <p:cNvSpPr/>
            <p:nvPr/>
          </p:nvSpPr>
          <p:spPr>
            <a:xfrm>
              <a:off x="8911257" y="4835350"/>
              <a:ext cx="109759" cy="109662"/>
            </a:xfrm>
            <a:custGeom>
              <a:avLst/>
              <a:gdLst>
                <a:gd name="connsiteX0" fmla="*/ 54880 w 109759"/>
                <a:gd name="connsiteY0" fmla="*/ 109663 h 109662"/>
                <a:gd name="connsiteX1" fmla="*/ 138 w 109759"/>
                <a:gd name="connsiteY1" fmla="*/ 58653 h 109662"/>
                <a:gd name="connsiteX2" fmla="*/ 51147 w 109759"/>
                <a:gd name="connsiteY2" fmla="*/ 178 h 109662"/>
                <a:gd name="connsiteX3" fmla="*/ 54880 w 109759"/>
                <a:gd name="connsiteY3" fmla="*/ 0 h 109662"/>
                <a:gd name="connsiteX4" fmla="*/ 109622 w 109759"/>
                <a:gd name="connsiteY4" fmla="*/ 51010 h 109662"/>
                <a:gd name="connsiteX5" fmla="*/ 58790 w 109759"/>
                <a:gd name="connsiteY5" fmla="*/ 109485 h 109662"/>
                <a:gd name="connsiteX6" fmla="*/ 54880 w 109759"/>
                <a:gd name="connsiteY6" fmla="*/ 109663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759" h="109662">
                  <a:moveTo>
                    <a:pt x="54880" y="109663"/>
                  </a:moveTo>
                  <a:cubicBezTo>
                    <a:pt x="26265" y="109663"/>
                    <a:pt x="2270" y="87268"/>
                    <a:pt x="138" y="58653"/>
                  </a:cubicBezTo>
                  <a:cubicBezTo>
                    <a:pt x="-1995" y="28438"/>
                    <a:pt x="20933" y="2311"/>
                    <a:pt x="51147" y="178"/>
                  </a:cubicBezTo>
                  <a:lnTo>
                    <a:pt x="54880" y="0"/>
                  </a:lnTo>
                  <a:cubicBezTo>
                    <a:pt x="83495" y="0"/>
                    <a:pt x="107667" y="22395"/>
                    <a:pt x="109622" y="51010"/>
                  </a:cubicBezTo>
                  <a:cubicBezTo>
                    <a:pt x="111755" y="81225"/>
                    <a:pt x="88828" y="107352"/>
                    <a:pt x="58790" y="109485"/>
                  </a:cubicBezTo>
                  <a:lnTo>
                    <a:pt x="54880" y="109663"/>
                  </a:ln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Polyline: figure 274">
              <a:extLst>
                <a:ext uri="{FF2B5EF4-FFF2-40B4-BE49-F238E27FC236}">
                  <a16:creationId xmlns:a16="http://schemas.microsoft.com/office/drawing/2014/main" id="{63BDA296-B4E6-45E2-9BFA-2630A3EFA398}"/>
                </a:ext>
              </a:extLst>
            </p:cNvPr>
            <p:cNvSpPr/>
            <p:nvPr/>
          </p:nvSpPr>
          <p:spPr>
            <a:xfrm>
              <a:off x="8943861" y="4868015"/>
              <a:ext cx="44373" cy="44354"/>
            </a:xfrm>
            <a:custGeom>
              <a:avLst/>
              <a:gdLst>
                <a:gd name="connsiteX0" fmla="*/ 44315 w 44373"/>
                <a:gd name="connsiteY0" fmla="*/ 20656 h 44354"/>
                <a:gd name="connsiteX1" fmla="*/ 23698 w 44373"/>
                <a:gd name="connsiteY1" fmla="*/ 44295 h 44354"/>
                <a:gd name="connsiteX2" fmla="*/ 59 w 44373"/>
                <a:gd name="connsiteY2" fmla="*/ 23678 h 44354"/>
                <a:gd name="connsiteX3" fmla="*/ 20676 w 44373"/>
                <a:gd name="connsiteY3" fmla="*/ 39 h 44354"/>
                <a:gd name="connsiteX4" fmla="*/ 44315 w 44373"/>
                <a:gd name="connsiteY4" fmla="*/ 20656 h 4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73" h="44354">
                  <a:moveTo>
                    <a:pt x="44315" y="20656"/>
                  </a:moveTo>
                  <a:cubicBezTo>
                    <a:pt x="45203" y="32920"/>
                    <a:pt x="35961" y="43406"/>
                    <a:pt x="23698" y="44295"/>
                  </a:cubicBezTo>
                  <a:cubicBezTo>
                    <a:pt x="11434" y="45184"/>
                    <a:pt x="948" y="35941"/>
                    <a:pt x="59" y="23678"/>
                  </a:cubicBezTo>
                  <a:cubicBezTo>
                    <a:pt x="-830" y="11592"/>
                    <a:pt x="8413" y="928"/>
                    <a:pt x="20676" y="39"/>
                  </a:cubicBezTo>
                  <a:cubicBezTo>
                    <a:pt x="32940" y="-672"/>
                    <a:pt x="43426" y="8393"/>
                    <a:pt x="44315" y="20656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Polyline: figure 275">
              <a:extLst>
                <a:ext uri="{FF2B5EF4-FFF2-40B4-BE49-F238E27FC236}">
                  <a16:creationId xmlns:a16="http://schemas.microsoft.com/office/drawing/2014/main" id="{139F07C0-7E97-4B8B-B93E-80BEDBEA2226}"/>
                </a:ext>
              </a:extLst>
            </p:cNvPr>
            <p:cNvSpPr/>
            <p:nvPr/>
          </p:nvSpPr>
          <p:spPr>
            <a:xfrm>
              <a:off x="7836632" y="4251136"/>
              <a:ext cx="109662" cy="109662"/>
            </a:xfrm>
            <a:custGeom>
              <a:avLst/>
              <a:gdLst>
                <a:gd name="connsiteX0" fmla="*/ 54743 w 109662"/>
                <a:gd name="connsiteY0" fmla="*/ 109662 h 109662"/>
                <a:gd name="connsiteX1" fmla="*/ 0 w 109662"/>
                <a:gd name="connsiteY1" fmla="*/ 54742 h 109662"/>
                <a:gd name="connsiteX2" fmla="*/ 54743 w 109662"/>
                <a:gd name="connsiteY2" fmla="*/ 0 h 109662"/>
                <a:gd name="connsiteX3" fmla="*/ 109663 w 109662"/>
                <a:gd name="connsiteY3" fmla="*/ 54742 h 109662"/>
                <a:gd name="connsiteX4" fmla="*/ 54743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3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8"/>
                    <a:pt x="24528" y="0"/>
                    <a:pt x="54743" y="0"/>
                  </a:cubicBezTo>
                  <a:cubicBezTo>
                    <a:pt x="84957" y="0"/>
                    <a:pt x="109663" y="24528"/>
                    <a:pt x="109663" y="54742"/>
                  </a:cubicBezTo>
                  <a:cubicBezTo>
                    <a:pt x="109485" y="84957"/>
                    <a:pt x="84957" y="109662"/>
                    <a:pt x="54743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Polyline: figure 276">
              <a:extLst>
                <a:ext uri="{FF2B5EF4-FFF2-40B4-BE49-F238E27FC236}">
                  <a16:creationId xmlns:a16="http://schemas.microsoft.com/office/drawing/2014/main" id="{F74B179D-4BAA-4B88-9DB9-A3517B187305}"/>
                </a:ext>
              </a:extLst>
            </p:cNvPr>
            <p:cNvSpPr/>
            <p:nvPr/>
          </p:nvSpPr>
          <p:spPr>
            <a:xfrm>
              <a:off x="7869335" y="4283839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6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Polyline: figure 277">
              <a:extLst>
                <a:ext uri="{FF2B5EF4-FFF2-40B4-BE49-F238E27FC236}">
                  <a16:creationId xmlns:a16="http://schemas.microsoft.com/office/drawing/2014/main" id="{94881C03-2FEB-4D5E-B45A-095927AA6CA2}"/>
                </a:ext>
              </a:extLst>
            </p:cNvPr>
            <p:cNvSpPr/>
            <p:nvPr/>
          </p:nvSpPr>
          <p:spPr>
            <a:xfrm>
              <a:off x="8293233" y="3219207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3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920" y="0"/>
                  </a:cubicBezTo>
                  <a:cubicBezTo>
                    <a:pt x="85135" y="0"/>
                    <a:pt x="109663" y="24527"/>
                    <a:pt x="109663" y="54742"/>
                  </a:cubicBezTo>
                  <a:cubicBezTo>
                    <a:pt x="109663" y="84779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Polyline: figure 278">
              <a:extLst>
                <a:ext uri="{FF2B5EF4-FFF2-40B4-BE49-F238E27FC236}">
                  <a16:creationId xmlns:a16="http://schemas.microsoft.com/office/drawing/2014/main" id="{36A3EF26-3D28-4089-A533-3C821D7AE7E9}"/>
                </a:ext>
              </a:extLst>
            </p:cNvPr>
            <p:cNvSpPr/>
            <p:nvPr/>
          </p:nvSpPr>
          <p:spPr>
            <a:xfrm>
              <a:off x="8325936" y="3251733"/>
              <a:ext cx="44256" cy="44078"/>
            </a:xfrm>
            <a:custGeom>
              <a:avLst/>
              <a:gdLst>
                <a:gd name="connsiteX0" fmla="*/ 44256 w 44256"/>
                <a:gd name="connsiteY0" fmla="*/ 22039 h 44078"/>
                <a:gd name="connsiteX1" fmla="*/ 22217 w 44256"/>
                <a:gd name="connsiteY1" fmla="*/ 44078 h 44078"/>
                <a:gd name="connsiteX2" fmla="*/ 0 w 44256"/>
                <a:gd name="connsiteY2" fmla="*/ 22039 h 44078"/>
                <a:gd name="connsiteX3" fmla="*/ 22217 w 44256"/>
                <a:gd name="connsiteY3" fmla="*/ 0 h 44078"/>
                <a:gd name="connsiteX4" fmla="*/ 44256 w 44256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56" h="44078">
                  <a:moveTo>
                    <a:pt x="44256" y="22039"/>
                  </a:moveTo>
                  <a:cubicBezTo>
                    <a:pt x="44256" y="34303"/>
                    <a:pt x="34303" y="44078"/>
                    <a:pt x="22217" y="44078"/>
                  </a:cubicBezTo>
                  <a:cubicBezTo>
                    <a:pt x="9953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217" y="0"/>
                  </a:cubicBezTo>
                  <a:cubicBezTo>
                    <a:pt x="34303" y="0"/>
                    <a:pt x="44256" y="9775"/>
                    <a:pt x="44256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Polyline: figure 279">
              <a:extLst>
                <a:ext uri="{FF2B5EF4-FFF2-40B4-BE49-F238E27FC236}">
                  <a16:creationId xmlns:a16="http://schemas.microsoft.com/office/drawing/2014/main" id="{38AD48AD-B73A-45C3-A6C6-47E2229B76D2}"/>
                </a:ext>
              </a:extLst>
            </p:cNvPr>
            <p:cNvSpPr/>
            <p:nvPr/>
          </p:nvSpPr>
          <p:spPr>
            <a:xfrm>
              <a:off x="8663455" y="2920257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2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705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662" y="84779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Polyline: figure 280">
              <a:extLst>
                <a:ext uri="{FF2B5EF4-FFF2-40B4-BE49-F238E27FC236}">
                  <a16:creationId xmlns:a16="http://schemas.microsoft.com/office/drawing/2014/main" id="{5C9F6DFB-EDC0-4AE1-8BC7-79BFDBAD7B88}"/>
                </a:ext>
              </a:extLst>
            </p:cNvPr>
            <p:cNvSpPr/>
            <p:nvPr/>
          </p:nvSpPr>
          <p:spPr>
            <a:xfrm>
              <a:off x="8696335" y="2952783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6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Polyline: figure 281">
              <a:extLst>
                <a:ext uri="{FF2B5EF4-FFF2-40B4-BE49-F238E27FC236}">
                  <a16:creationId xmlns:a16="http://schemas.microsoft.com/office/drawing/2014/main" id="{AB8A39CA-C1D1-469D-9D5A-F18282307917}"/>
                </a:ext>
              </a:extLst>
            </p:cNvPr>
            <p:cNvSpPr/>
            <p:nvPr/>
          </p:nvSpPr>
          <p:spPr>
            <a:xfrm>
              <a:off x="8794267" y="2470055"/>
              <a:ext cx="109485" cy="109484"/>
            </a:xfrm>
            <a:custGeom>
              <a:avLst/>
              <a:gdLst>
                <a:gd name="connsiteX0" fmla="*/ 54743 w 109485"/>
                <a:gd name="connsiteY0" fmla="*/ 109485 h 109484"/>
                <a:gd name="connsiteX1" fmla="*/ 0 w 109485"/>
                <a:gd name="connsiteY1" fmla="*/ 54742 h 109484"/>
                <a:gd name="connsiteX2" fmla="*/ 54743 w 109485"/>
                <a:gd name="connsiteY2" fmla="*/ 0 h 109484"/>
                <a:gd name="connsiteX3" fmla="*/ 109485 w 109485"/>
                <a:gd name="connsiteY3" fmla="*/ 54742 h 109484"/>
                <a:gd name="connsiteX4" fmla="*/ 54743 w 109485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484">
                  <a:moveTo>
                    <a:pt x="54743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3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663" y="84957"/>
                    <a:pt x="84957" y="109485"/>
                    <a:pt x="54743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Polyline: figure 282">
              <a:extLst>
                <a:ext uri="{FF2B5EF4-FFF2-40B4-BE49-F238E27FC236}">
                  <a16:creationId xmlns:a16="http://schemas.microsoft.com/office/drawing/2014/main" id="{5499E70F-DD84-4C4D-8508-C99AD8A721B7}"/>
                </a:ext>
              </a:extLst>
            </p:cNvPr>
            <p:cNvSpPr/>
            <p:nvPr/>
          </p:nvSpPr>
          <p:spPr>
            <a:xfrm>
              <a:off x="8827148" y="2502756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Polyline: figure 283">
              <a:extLst>
                <a:ext uri="{FF2B5EF4-FFF2-40B4-BE49-F238E27FC236}">
                  <a16:creationId xmlns:a16="http://schemas.microsoft.com/office/drawing/2014/main" id="{398ABA6C-5CCB-4B88-9A08-350CA2D42C66}"/>
                </a:ext>
              </a:extLst>
            </p:cNvPr>
            <p:cNvSpPr/>
            <p:nvPr/>
          </p:nvSpPr>
          <p:spPr>
            <a:xfrm>
              <a:off x="9547508" y="2037626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Polyline: figure 284">
              <a:extLst>
                <a:ext uri="{FF2B5EF4-FFF2-40B4-BE49-F238E27FC236}">
                  <a16:creationId xmlns:a16="http://schemas.microsoft.com/office/drawing/2014/main" id="{384B1F49-7E4C-4760-BFA0-4F3A55ED8345}"/>
                </a:ext>
              </a:extLst>
            </p:cNvPr>
            <p:cNvSpPr/>
            <p:nvPr/>
          </p:nvSpPr>
          <p:spPr>
            <a:xfrm>
              <a:off x="9580211" y="2070329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Polyline: figure 285">
              <a:extLst>
                <a:ext uri="{FF2B5EF4-FFF2-40B4-BE49-F238E27FC236}">
                  <a16:creationId xmlns:a16="http://schemas.microsoft.com/office/drawing/2014/main" id="{E5C2BEDF-4C07-4CA6-B6D9-8E4D22259F33}"/>
                </a:ext>
              </a:extLst>
            </p:cNvPr>
            <p:cNvSpPr/>
            <p:nvPr/>
          </p:nvSpPr>
          <p:spPr>
            <a:xfrm>
              <a:off x="9419183" y="2425799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920 h 109662"/>
                <a:gd name="connsiteX2" fmla="*/ 54742 w 109662"/>
                <a:gd name="connsiteY2" fmla="*/ 0 h 109662"/>
                <a:gd name="connsiteX3" fmla="*/ 109663 w 109662"/>
                <a:gd name="connsiteY3" fmla="*/ 54920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7" y="0"/>
                    <a:pt x="109663" y="24527"/>
                    <a:pt x="109663" y="54920"/>
                  </a:cubicBezTo>
                  <a:cubicBezTo>
                    <a:pt x="109663" y="84957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Polyline: figure 286">
              <a:extLst>
                <a:ext uri="{FF2B5EF4-FFF2-40B4-BE49-F238E27FC236}">
                  <a16:creationId xmlns:a16="http://schemas.microsoft.com/office/drawing/2014/main" id="{580E3F9B-8525-4665-8DD2-264EE071F282}"/>
                </a:ext>
              </a:extLst>
            </p:cNvPr>
            <p:cNvSpPr/>
            <p:nvPr/>
          </p:nvSpPr>
          <p:spPr>
            <a:xfrm>
              <a:off x="9451886" y="2458502"/>
              <a:ext cx="44255" cy="44078"/>
            </a:xfrm>
            <a:custGeom>
              <a:avLst/>
              <a:gdLst>
                <a:gd name="connsiteX0" fmla="*/ 44256 w 44255"/>
                <a:gd name="connsiteY0" fmla="*/ 22039 h 44078"/>
                <a:gd name="connsiteX1" fmla="*/ 22039 w 44255"/>
                <a:gd name="connsiteY1" fmla="*/ 44078 h 44078"/>
                <a:gd name="connsiteX2" fmla="*/ 0 w 44255"/>
                <a:gd name="connsiteY2" fmla="*/ 22039 h 44078"/>
                <a:gd name="connsiteX3" fmla="*/ 22039 w 44255"/>
                <a:gd name="connsiteY3" fmla="*/ 0 h 44078"/>
                <a:gd name="connsiteX4" fmla="*/ 44256 w 44255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55" h="44078">
                  <a:moveTo>
                    <a:pt x="44256" y="22039"/>
                  </a:moveTo>
                  <a:cubicBezTo>
                    <a:pt x="44256" y="34303"/>
                    <a:pt x="34303" y="44078"/>
                    <a:pt x="22039" y="44078"/>
                  </a:cubicBezTo>
                  <a:cubicBezTo>
                    <a:pt x="9953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256" y="9775"/>
                    <a:pt x="44256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Polyline: figure 287">
              <a:extLst>
                <a:ext uri="{FF2B5EF4-FFF2-40B4-BE49-F238E27FC236}">
                  <a16:creationId xmlns:a16="http://schemas.microsoft.com/office/drawing/2014/main" id="{D1B7BB8B-C281-456E-91E5-151B2F06F187}"/>
                </a:ext>
              </a:extLst>
            </p:cNvPr>
            <p:cNvSpPr/>
            <p:nvPr/>
          </p:nvSpPr>
          <p:spPr>
            <a:xfrm>
              <a:off x="8171840" y="1855625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2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662" y="84957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Polyline: figure 288">
              <a:extLst>
                <a:ext uri="{FF2B5EF4-FFF2-40B4-BE49-F238E27FC236}">
                  <a16:creationId xmlns:a16="http://schemas.microsoft.com/office/drawing/2014/main" id="{18264AA7-ED98-405F-A05F-1513350F6628}"/>
                </a:ext>
              </a:extLst>
            </p:cNvPr>
            <p:cNvSpPr/>
            <p:nvPr/>
          </p:nvSpPr>
          <p:spPr>
            <a:xfrm>
              <a:off x="8204721" y="1888326"/>
              <a:ext cx="44077" cy="44080"/>
            </a:xfrm>
            <a:custGeom>
              <a:avLst/>
              <a:gdLst>
                <a:gd name="connsiteX0" fmla="*/ 44078 w 44077"/>
                <a:gd name="connsiteY0" fmla="*/ 22041 h 44080"/>
                <a:gd name="connsiteX1" fmla="*/ 22039 w 44077"/>
                <a:gd name="connsiteY1" fmla="*/ 44081 h 44080"/>
                <a:gd name="connsiteX2" fmla="*/ 0 w 44077"/>
                <a:gd name="connsiteY2" fmla="*/ 22041 h 44080"/>
                <a:gd name="connsiteX3" fmla="*/ 22039 w 44077"/>
                <a:gd name="connsiteY3" fmla="*/ 2 h 44080"/>
                <a:gd name="connsiteX4" fmla="*/ 44078 w 44077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7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956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Polyline: figure 289">
              <a:extLst>
                <a:ext uri="{FF2B5EF4-FFF2-40B4-BE49-F238E27FC236}">
                  <a16:creationId xmlns:a16="http://schemas.microsoft.com/office/drawing/2014/main" id="{C8558EEF-FF0A-40CF-9B5A-B81A824AB006}"/>
                </a:ext>
              </a:extLst>
            </p:cNvPr>
            <p:cNvSpPr/>
            <p:nvPr/>
          </p:nvSpPr>
          <p:spPr>
            <a:xfrm>
              <a:off x="6061949" y="1558630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920 h 109662"/>
                <a:gd name="connsiteX2" fmla="*/ 54742 w 109662"/>
                <a:gd name="connsiteY2" fmla="*/ 0 h 109662"/>
                <a:gd name="connsiteX3" fmla="*/ 109662 w 109662"/>
                <a:gd name="connsiteY3" fmla="*/ 54920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7" y="0"/>
                    <a:pt x="109662" y="24527"/>
                    <a:pt x="109662" y="54920"/>
                  </a:cubicBezTo>
                  <a:cubicBezTo>
                    <a:pt x="109662" y="84957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Polyline: figure 290">
              <a:extLst>
                <a:ext uri="{FF2B5EF4-FFF2-40B4-BE49-F238E27FC236}">
                  <a16:creationId xmlns:a16="http://schemas.microsoft.com/office/drawing/2014/main" id="{36032F1E-4E25-4145-A088-C100A981757D}"/>
                </a:ext>
              </a:extLst>
            </p:cNvPr>
            <p:cNvSpPr/>
            <p:nvPr/>
          </p:nvSpPr>
          <p:spPr>
            <a:xfrm>
              <a:off x="6094830" y="1591333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Polyline: figure 291">
              <a:extLst>
                <a:ext uri="{FF2B5EF4-FFF2-40B4-BE49-F238E27FC236}">
                  <a16:creationId xmlns:a16="http://schemas.microsoft.com/office/drawing/2014/main" id="{D94CA669-1131-44A2-93EA-54DC353F0CBA}"/>
                </a:ext>
              </a:extLst>
            </p:cNvPr>
            <p:cNvSpPr/>
            <p:nvPr/>
          </p:nvSpPr>
          <p:spPr>
            <a:xfrm>
              <a:off x="5894345" y="1517574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920 h 109662"/>
                <a:gd name="connsiteX2" fmla="*/ 54742 w 109484"/>
                <a:gd name="connsiteY2" fmla="*/ 0 h 109662"/>
                <a:gd name="connsiteX3" fmla="*/ 109485 w 109484"/>
                <a:gd name="connsiteY3" fmla="*/ 54920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920"/>
                  </a:cubicBezTo>
                  <a:cubicBezTo>
                    <a:pt x="109485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Polyline: figure 292">
              <a:extLst>
                <a:ext uri="{FF2B5EF4-FFF2-40B4-BE49-F238E27FC236}">
                  <a16:creationId xmlns:a16="http://schemas.microsoft.com/office/drawing/2014/main" id="{EA57D667-5D2E-4C21-9563-EA3A1A99B417}"/>
                </a:ext>
              </a:extLst>
            </p:cNvPr>
            <p:cNvSpPr/>
            <p:nvPr/>
          </p:nvSpPr>
          <p:spPr>
            <a:xfrm>
              <a:off x="5927048" y="1550277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953" y="44078"/>
                    <a:pt x="0" y="34125"/>
                    <a:pt x="0" y="22039"/>
                  </a:cubicBezTo>
                  <a:cubicBezTo>
                    <a:pt x="0" y="9775"/>
                    <a:pt x="9775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Polyline: figure 293">
              <a:extLst>
                <a:ext uri="{FF2B5EF4-FFF2-40B4-BE49-F238E27FC236}">
                  <a16:creationId xmlns:a16="http://schemas.microsoft.com/office/drawing/2014/main" id="{930CA1DC-6746-4BA5-853D-5738D66B3D1B}"/>
                </a:ext>
              </a:extLst>
            </p:cNvPr>
            <p:cNvSpPr/>
            <p:nvPr/>
          </p:nvSpPr>
          <p:spPr>
            <a:xfrm>
              <a:off x="5996187" y="1669359"/>
              <a:ext cx="94199" cy="94199"/>
            </a:xfrm>
            <a:custGeom>
              <a:avLst/>
              <a:gdLst>
                <a:gd name="connsiteX0" fmla="*/ 94199 w 94199"/>
                <a:gd name="connsiteY0" fmla="*/ 47100 h 94199"/>
                <a:gd name="connsiteX1" fmla="*/ 47100 w 94199"/>
                <a:gd name="connsiteY1" fmla="*/ 94199 h 94199"/>
                <a:gd name="connsiteX2" fmla="*/ 0 w 94199"/>
                <a:gd name="connsiteY2" fmla="*/ 47100 h 94199"/>
                <a:gd name="connsiteX3" fmla="*/ 47100 w 94199"/>
                <a:gd name="connsiteY3" fmla="*/ 0 h 94199"/>
                <a:gd name="connsiteX4" fmla="*/ 94199 w 94199"/>
                <a:gd name="connsiteY4" fmla="*/ 47100 h 9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" h="94199">
                  <a:moveTo>
                    <a:pt x="94199" y="47100"/>
                  </a:moveTo>
                  <a:cubicBezTo>
                    <a:pt x="94199" y="73112"/>
                    <a:pt x="73112" y="94199"/>
                    <a:pt x="47100" y="94199"/>
                  </a:cubicBezTo>
                  <a:cubicBezTo>
                    <a:pt x="21087" y="94199"/>
                    <a:pt x="0" y="73112"/>
                    <a:pt x="0" y="47100"/>
                  </a:cubicBezTo>
                  <a:cubicBezTo>
                    <a:pt x="0" y="21087"/>
                    <a:pt x="21087" y="0"/>
                    <a:pt x="47100" y="0"/>
                  </a:cubicBezTo>
                  <a:cubicBezTo>
                    <a:pt x="73112" y="0"/>
                    <a:pt x="94199" y="21087"/>
                    <a:pt x="94199" y="47100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Polyline: figure 294">
              <a:extLst>
                <a:ext uri="{FF2B5EF4-FFF2-40B4-BE49-F238E27FC236}">
                  <a16:creationId xmlns:a16="http://schemas.microsoft.com/office/drawing/2014/main" id="{336B177B-F95C-4631-8BE8-6335B3FC4380}"/>
                </a:ext>
              </a:extLst>
            </p:cNvPr>
            <p:cNvSpPr/>
            <p:nvPr/>
          </p:nvSpPr>
          <p:spPr>
            <a:xfrm>
              <a:off x="6029246" y="1702236"/>
              <a:ext cx="28437" cy="28441"/>
            </a:xfrm>
            <a:custGeom>
              <a:avLst/>
              <a:gdLst>
                <a:gd name="connsiteX0" fmla="*/ 28437 w 28437"/>
                <a:gd name="connsiteY0" fmla="*/ 14222 h 28441"/>
                <a:gd name="connsiteX1" fmla="*/ 14219 w 28437"/>
                <a:gd name="connsiteY1" fmla="*/ 28441 h 28441"/>
                <a:gd name="connsiteX2" fmla="*/ 0 w 28437"/>
                <a:gd name="connsiteY2" fmla="*/ 14222 h 28441"/>
                <a:gd name="connsiteX3" fmla="*/ 14219 w 28437"/>
                <a:gd name="connsiteY3" fmla="*/ 4 h 28441"/>
                <a:gd name="connsiteX4" fmla="*/ 28437 w 28437"/>
                <a:gd name="connsiteY4" fmla="*/ 14222 h 28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37" h="28441">
                  <a:moveTo>
                    <a:pt x="28437" y="14222"/>
                  </a:moveTo>
                  <a:cubicBezTo>
                    <a:pt x="28437" y="22043"/>
                    <a:pt x="22039" y="28441"/>
                    <a:pt x="14219" y="28441"/>
                  </a:cubicBezTo>
                  <a:cubicBezTo>
                    <a:pt x="6398" y="28441"/>
                    <a:pt x="0" y="22043"/>
                    <a:pt x="0" y="14222"/>
                  </a:cubicBezTo>
                  <a:cubicBezTo>
                    <a:pt x="0" y="6402"/>
                    <a:pt x="6398" y="4"/>
                    <a:pt x="14219" y="4"/>
                  </a:cubicBezTo>
                  <a:cubicBezTo>
                    <a:pt x="22039" y="-174"/>
                    <a:pt x="28437" y="6224"/>
                    <a:pt x="28437" y="14222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Polyline: figure 295">
              <a:extLst>
                <a:ext uri="{FF2B5EF4-FFF2-40B4-BE49-F238E27FC236}">
                  <a16:creationId xmlns:a16="http://schemas.microsoft.com/office/drawing/2014/main" id="{AC266221-69B7-4919-B033-95847B176E6E}"/>
                </a:ext>
              </a:extLst>
            </p:cNvPr>
            <p:cNvSpPr/>
            <p:nvPr/>
          </p:nvSpPr>
          <p:spPr>
            <a:xfrm>
              <a:off x="6191340" y="1477939"/>
              <a:ext cx="94022" cy="94199"/>
            </a:xfrm>
            <a:custGeom>
              <a:avLst/>
              <a:gdLst>
                <a:gd name="connsiteX0" fmla="*/ 47100 w 94022"/>
                <a:gd name="connsiteY0" fmla="*/ 94199 h 94199"/>
                <a:gd name="connsiteX1" fmla="*/ 0 w 94022"/>
                <a:gd name="connsiteY1" fmla="*/ 47100 h 94199"/>
                <a:gd name="connsiteX2" fmla="*/ 47100 w 94022"/>
                <a:gd name="connsiteY2" fmla="*/ 0 h 94199"/>
                <a:gd name="connsiteX3" fmla="*/ 94022 w 94022"/>
                <a:gd name="connsiteY3" fmla="*/ 47100 h 94199"/>
                <a:gd name="connsiteX4" fmla="*/ 47100 w 94022"/>
                <a:gd name="connsiteY4" fmla="*/ 94199 h 9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022" h="94199">
                  <a:moveTo>
                    <a:pt x="47100" y="94199"/>
                  </a:moveTo>
                  <a:cubicBezTo>
                    <a:pt x="21150" y="94199"/>
                    <a:pt x="0" y="73049"/>
                    <a:pt x="0" y="47100"/>
                  </a:cubicBezTo>
                  <a:cubicBezTo>
                    <a:pt x="0" y="21150"/>
                    <a:pt x="21150" y="0"/>
                    <a:pt x="47100" y="0"/>
                  </a:cubicBezTo>
                  <a:cubicBezTo>
                    <a:pt x="73049" y="0"/>
                    <a:pt x="94022" y="21150"/>
                    <a:pt x="94022" y="47100"/>
                  </a:cubicBezTo>
                  <a:cubicBezTo>
                    <a:pt x="94200" y="73049"/>
                    <a:pt x="73049" y="94199"/>
                    <a:pt x="47100" y="94199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Polyline: figure 296">
              <a:extLst>
                <a:ext uri="{FF2B5EF4-FFF2-40B4-BE49-F238E27FC236}">
                  <a16:creationId xmlns:a16="http://schemas.microsoft.com/office/drawing/2014/main" id="{5C9F9FEE-7DAA-4BB4-A2F5-FBF2A048258E}"/>
                </a:ext>
              </a:extLst>
            </p:cNvPr>
            <p:cNvSpPr/>
            <p:nvPr/>
          </p:nvSpPr>
          <p:spPr>
            <a:xfrm>
              <a:off x="6224221" y="1510820"/>
              <a:ext cx="28615" cy="28615"/>
            </a:xfrm>
            <a:custGeom>
              <a:avLst/>
              <a:gdLst>
                <a:gd name="connsiteX0" fmla="*/ 28615 w 28615"/>
                <a:gd name="connsiteY0" fmla="*/ 14397 h 28615"/>
                <a:gd name="connsiteX1" fmla="*/ 14396 w 28615"/>
                <a:gd name="connsiteY1" fmla="*/ 28615 h 28615"/>
                <a:gd name="connsiteX2" fmla="*/ 0 w 28615"/>
                <a:gd name="connsiteY2" fmla="*/ 14397 h 28615"/>
                <a:gd name="connsiteX3" fmla="*/ 14396 w 28615"/>
                <a:gd name="connsiteY3" fmla="*/ 0 h 28615"/>
                <a:gd name="connsiteX4" fmla="*/ 28615 w 28615"/>
                <a:gd name="connsiteY4" fmla="*/ 14397 h 2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15" h="28615">
                  <a:moveTo>
                    <a:pt x="28615" y="14397"/>
                  </a:moveTo>
                  <a:cubicBezTo>
                    <a:pt x="28615" y="22217"/>
                    <a:pt x="22217" y="28615"/>
                    <a:pt x="14396" y="28615"/>
                  </a:cubicBezTo>
                  <a:cubicBezTo>
                    <a:pt x="6576" y="28615"/>
                    <a:pt x="0" y="22217"/>
                    <a:pt x="0" y="14397"/>
                  </a:cubicBezTo>
                  <a:cubicBezTo>
                    <a:pt x="0" y="6576"/>
                    <a:pt x="6398" y="0"/>
                    <a:pt x="14396" y="0"/>
                  </a:cubicBezTo>
                  <a:cubicBezTo>
                    <a:pt x="22217" y="0"/>
                    <a:pt x="28615" y="6398"/>
                    <a:pt x="28615" y="14397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Polyline: figure 297">
              <a:extLst>
                <a:ext uri="{FF2B5EF4-FFF2-40B4-BE49-F238E27FC236}">
                  <a16:creationId xmlns:a16="http://schemas.microsoft.com/office/drawing/2014/main" id="{2AE51809-FDCA-4C64-B55E-20C94C00BAFE}"/>
                </a:ext>
              </a:extLst>
            </p:cNvPr>
            <p:cNvSpPr/>
            <p:nvPr/>
          </p:nvSpPr>
          <p:spPr>
            <a:xfrm>
              <a:off x="7725370" y="1710949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4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4" y="24527"/>
                    <a:pt x="109484" y="54742"/>
                  </a:cubicBezTo>
                  <a:cubicBezTo>
                    <a:pt x="109484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Polyline: figure 298">
              <a:extLst>
                <a:ext uri="{FF2B5EF4-FFF2-40B4-BE49-F238E27FC236}">
                  <a16:creationId xmlns:a16="http://schemas.microsoft.com/office/drawing/2014/main" id="{7471C48C-CFA4-47ED-800E-6E6DB5856510}"/>
                </a:ext>
              </a:extLst>
            </p:cNvPr>
            <p:cNvSpPr/>
            <p:nvPr/>
          </p:nvSpPr>
          <p:spPr>
            <a:xfrm>
              <a:off x="7757895" y="1743650"/>
              <a:ext cx="44255" cy="44080"/>
            </a:xfrm>
            <a:custGeom>
              <a:avLst/>
              <a:gdLst>
                <a:gd name="connsiteX0" fmla="*/ 44256 w 44255"/>
                <a:gd name="connsiteY0" fmla="*/ 22041 h 44080"/>
                <a:gd name="connsiteX1" fmla="*/ 22039 w 44255"/>
                <a:gd name="connsiteY1" fmla="*/ 44081 h 44080"/>
                <a:gd name="connsiteX2" fmla="*/ 0 w 44255"/>
                <a:gd name="connsiteY2" fmla="*/ 22041 h 44080"/>
                <a:gd name="connsiteX3" fmla="*/ 22039 w 44255"/>
                <a:gd name="connsiteY3" fmla="*/ 2 h 44080"/>
                <a:gd name="connsiteX4" fmla="*/ 44256 w 44255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55" h="44080">
                  <a:moveTo>
                    <a:pt x="44256" y="22041"/>
                  </a:moveTo>
                  <a:cubicBezTo>
                    <a:pt x="44256" y="34305"/>
                    <a:pt x="34303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481" y="-175"/>
                    <a:pt x="44256" y="9778"/>
                    <a:pt x="44256" y="22041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Polyline: figure 299">
              <a:extLst>
                <a:ext uri="{FF2B5EF4-FFF2-40B4-BE49-F238E27FC236}">
                  <a16:creationId xmlns:a16="http://schemas.microsoft.com/office/drawing/2014/main" id="{C3C24343-1ABF-435D-BE21-A8FF1F0C807A}"/>
                </a:ext>
              </a:extLst>
            </p:cNvPr>
            <p:cNvSpPr/>
            <p:nvPr/>
          </p:nvSpPr>
          <p:spPr>
            <a:xfrm>
              <a:off x="8816484" y="1877664"/>
              <a:ext cx="109662" cy="109662"/>
            </a:xfrm>
            <a:custGeom>
              <a:avLst/>
              <a:gdLst>
                <a:gd name="connsiteX0" fmla="*/ 54743 w 109662"/>
                <a:gd name="connsiteY0" fmla="*/ 109662 h 109662"/>
                <a:gd name="connsiteX1" fmla="*/ 0 w 109662"/>
                <a:gd name="connsiteY1" fmla="*/ 54742 h 109662"/>
                <a:gd name="connsiteX2" fmla="*/ 54743 w 109662"/>
                <a:gd name="connsiteY2" fmla="*/ 0 h 109662"/>
                <a:gd name="connsiteX3" fmla="*/ 109663 w 109662"/>
                <a:gd name="connsiteY3" fmla="*/ 54742 h 109662"/>
                <a:gd name="connsiteX4" fmla="*/ 54743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3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7"/>
                    <a:pt x="24528" y="0"/>
                    <a:pt x="54743" y="0"/>
                  </a:cubicBezTo>
                  <a:cubicBezTo>
                    <a:pt x="84957" y="0"/>
                    <a:pt x="109663" y="24527"/>
                    <a:pt x="109663" y="54742"/>
                  </a:cubicBezTo>
                  <a:cubicBezTo>
                    <a:pt x="109485" y="84957"/>
                    <a:pt x="84957" y="109662"/>
                    <a:pt x="54743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Polyline: figure 300">
              <a:extLst>
                <a:ext uri="{FF2B5EF4-FFF2-40B4-BE49-F238E27FC236}">
                  <a16:creationId xmlns:a16="http://schemas.microsoft.com/office/drawing/2014/main" id="{176AEB41-A494-4922-B0AA-BDE075EE5D89}"/>
                </a:ext>
              </a:extLst>
            </p:cNvPr>
            <p:cNvSpPr/>
            <p:nvPr/>
          </p:nvSpPr>
          <p:spPr>
            <a:xfrm>
              <a:off x="8849187" y="191036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6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Polyline: figure 301">
              <a:extLst>
                <a:ext uri="{FF2B5EF4-FFF2-40B4-BE49-F238E27FC236}">
                  <a16:creationId xmlns:a16="http://schemas.microsoft.com/office/drawing/2014/main" id="{5F4D38A9-8181-42C8-9A0C-8EFF3031D919}"/>
                </a:ext>
              </a:extLst>
            </p:cNvPr>
            <p:cNvSpPr/>
            <p:nvPr/>
          </p:nvSpPr>
          <p:spPr>
            <a:xfrm>
              <a:off x="5263564" y="2232423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662" y="24527"/>
                    <a:pt x="109662" y="54742"/>
                  </a:cubicBezTo>
                  <a:cubicBezTo>
                    <a:pt x="109485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Polyline: figure 302">
              <a:extLst>
                <a:ext uri="{FF2B5EF4-FFF2-40B4-BE49-F238E27FC236}">
                  <a16:creationId xmlns:a16="http://schemas.microsoft.com/office/drawing/2014/main" id="{C802B1EC-39E6-4504-8E30-C27E403195AF}"/>
                </a:ext>
              </a:extLst>
            </p:cNvPr>
            <p:cNvSpPr/>
            <p:nvPr/>
          </p:nvSpPr>
          <p:spPr>
            <a:xfrm>
              <a:off x="5296267" y="2265126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Polyline: figure 303">
              <a:extLst>
                <a:ext uri="{FF2B5EF4-FFF2-40B4-BE49-F238E27FC236}">
                  <a16:creationId xmlns:a16="http://schemas.microsoft.com/office/drawing/2014/main" id="{3BD61905-0C0E-42C9-B240-CFCA07F56EFA}"/>
                </a:ext>
              </a:extLst>
            </p:cNvPr>
            <p:cNvSpPr/>
            <p:nvPr/>
          </p:nvSpPr>
          <p:spPr>
            <a:xfrm>
              <a:off x="6403377" y="2059665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920 h 109662"/>
                <a:gd name="connsiteX2" fmla="*/ 54742 w 109484"/>
                <a:gd name="connsiteY2" fmla="*/ 0 h 109662"/>
                <a:gd name="connsiteX3" fmla="*/ 109485 w 109484"/>
                <a:gd name="connsiteY3" fmla="*/ 54920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8" y="0"/>
                    <a:pt x="109485" y="24527"/>
                    <a:pt x="109485" y="54920"/>
                  </a:cubicBezTo>
                  <a:cubicBezTo>
                    <a:pt x="109485" y="84957"/>
                    <a:pt x="84958" y="109662"/>
                    <a:pt x="54742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Polyline: figure 304">
              <a:extLst>
                <a:ext uri="{FF2B5EF4-FFF2-40B4-BE49-F238E27FC236}">
                  <a16:creationId xmlns:a16="http://schemas.microsoft.com/office/drawing/2014/main" id="{D9AA8D25-222D-40C4-9EED-628AAF7ACD6A}"/>
                </a:ext>
              </a:extLst>
            </p:cNvPr>
            <p:cNvSpPr/>
            <p:nvPr/>
          </p:nvSpPr>
          <p:spPr>
            <a:xfrm>
              <a:off x="6436081" y="209236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Polyline: figure 305">
              <a:extLst>
                <a:ext uri="{FF2B5EF4-FFF2-40B4-BE49-F238E27FC236}">
                  <a16:creationId xmlns:a16="http://schemas.microsoft.com/office/drawing/2014/main" id="{3ED66ACD-BA2F-4786-B3A0-8EA7A422F3CE}"/>
                </a:ext>
              </a:extLst>
            </p:cNvPr>
            <p:cNvSpPr/>
            <p:nvPr/>
          </p:nvSpPr>
          <p:spPr>
            <a:xfrm>
              <a:off x="7500357" y="3736238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920 h 109662"/>
                <a:gd name="connsiteX2" fmla="*/ 54742 w 109662"/>
                <a:gd name="connsiteY2" fmla="*/ 0 h 109662"/>
                <a:gd name="connsiteX3" fmla="*/ 109662 w 109662"/>
                <a:gd name="connsiteY3" fmla="*/ 54920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7" y="0"/>
                    <a:pt x="109662" y="24705"/>
                    <a:pt x="109662" y="54920"/>
                  </a:cubicBezTo>
                  <a:cubicBezTo>
                    <a:pt x="109485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Polyline: figure 306">
              <a:extLst>
                <a:ext uri="{FF2B5EF4-FFF2-40B4-BE49-F238E27FC236}">
                  <a16:creationId xmlns:a16="http://schemas.microsoft.com/office/drawing/2014/main" id="{8E1DBFF7-7196-4D93-BA70-921897A5D81E}"/>
                </a:ext>
              </a:extLst>
            </p:cNvPr>
            <p:cNvSpPr/>
            <p:nvPr/>
          </p:nvSpPr>
          <p:spPr>
            <a:xfrm>
              <a:off x="7533061" y="3768941"/>
              <a:ext cx="44077" cy="44078"/>
            </a:xfrm>
            <a:custGeom>
              <a:avLst/>
              <a:gdLst>
                <a:gd name="connsiteX0" fmla="*/ 44078 w 44077"/>
                <a:gd name="connsiteY0" fmla="*/ 22039 h 44078"/>
                <a:gd name="connsiteX1" fmla="*/ 22039 w 44077"/>
                <a:gd name="connsiteY1" fmla="*/ 44078 h 44078"/>
                <a:gd name="connsiteX2" fmla="*/ 0 w 44077"/>
                <a:gd name="connsiteY2" fmla="*/ 22039 h 44078"/>
                <a:gd name="connsiteX3" fmla="*/ 22039 w 44077"/>
                <a:gd name="connsiteY3" fmla="*/ 0 h 44078"/>
                <a:gd name="connsiteX4" fmla="*/ 44078 w 44077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7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Polyline: figure 307">
              <a:extLst>
                <a:ext uri="{FF2B5EF4-FFF2-40B4-BE49-F238E27FC236}">
                  <a16:creationId xmlns:a16="http://schemas.microsoft.com/office/drawing/2014/main" id="{D597D74B-BA30-4E2D-9D6E-5F1C6AB8582F}"/>
                </a:ext>
              </a:extLst>
            </p:cNvPr>
            <p:cNvSpPr/>
            <p:nvPr/>
          </p:nvSpPr>
          <p:spPr>
            <a:xfrm>
              <a:off x="7432463" y="2741456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Polyline: figure 308">
              <a:extLst>
                <a:ext uri="{FF2B5EF4-FFF2-40B4-BE49-F238E27FC236}">
                  <a16:creationId xmlns:a16="http://schemas.microsoft.com/office/drawing/2014/main" id="{EAB9161A-B760-42BB-943D-173B73FF25F3}"/>
                </a:ext>
              </a:extLst>
            </p:cNvPr>
            <p:cNvSpPr/>
            <p:nvPr/>
          </p:nvSpPr>
          <p:spPr>
            <a:xfrm>
              <a:off x="7465166" y="2774157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Polyline: figure 309">
              <a:extLst>
                <a:ext uri="{FF2B5EF4-FFF2-40B4-BE49-F238E27FC236}">
                  <a16:creationId xmlns:a16="http://schemas.microsoft.com/office/drawing/2014/main" id="{F9FC64A1-DFCC-4311-806E-0CD120DEF39A}"/>
                </a:ext>
              </a:extLst>
            </p:cNvPr>
            <p:cNvSpPr/>
            <p:nvPr/>
          </p:nvSpPr>
          <p:spPr>
            <a:xfrm>
              <a:off x="8014900" y="3183127"/>
              <a:ext cx="109662" cy="109484"/>
            </a:xfrm>
            <a:custGeom>
              <a:avLst/>
              <a:gdLst>
                <a:gd name="connsiteX0" fmla="*/ 54743 w 109662"/>
                <a:gd name="connsiteY0" fmla="*/ 109485 h 109484"/>
                <a:gd name="connsiteX1" fmla="*/ 0 w 109662"/>
                <a:gd name="connsiteY1" fmla="*/ 54742 h 109484"/>
                <a:gd name="connsiteX2" fmla="*/ 54743 w 109662"/>
                <a:gd name="connsiteY2" fmla="*/ 0 h 109484"/>
                <a:gd name="connsiteX3" fmla="*/ 109663 w 109662"/>
                <a:gd name="connsiteY3" fmla="*/ 54742 h 109484"/>
                <a:gd name="connsiteX4" fmla="*/ 54743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3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3" y="0"/>
                  </a:cubicBezTo>
                  <a:cubicBezTo>
                    <a:pt x="84957" y="0"/>
                    <a:pt x="109663" y="24527"/>
                    <a:pt x="109663" y="54742"/>
                  </a:cubicBezTo>
                  <a:cubicBezTo>
                    <a:pt x="109663" y="84779"/>
                    <a:pt x="84957" y="109485"/>
                    <a:pt x="54743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Polyline: figure 310">
              <a:extLst>
                <a:ext uri="{FF2B5EF4-FFF2-40B4-BE49-F238E27FC236}">
                  <a16:creationId xmlns:a16="http://schemas.microsoft.com/office/drawing/2014/main" id="{357650DB-2079-48D2-9F8A-EADB9D9CABBF}"/>
                </a:ext>
              </a:extLst>
            </p:cNvPr>
            <p:cNvSpPr/>
            <p:nvPr/>
          </p:nvSpPr>
          <p:spPr>
            <a:xfrm>
              <a:off x="8047603" y="3215653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6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Polyline: figure 311">
              <a:extLst>
                <a:ext uri="{FF2B5EF4-FFF2-40B4-BE49-F238E27FC236}">
                  <a16:creationId xmlns:a16="http://schemas.microsoft.com/office/drawing/2014/main" id="{05267684-A4C2-4E5F-BE71-0462A4655918}"/>
                </a:ext>
              </a:extLst>
            </p:cNvPr>
            <p:cNvSpPr/>
            <p:nvPr/>
          </p:nvSpPr>
          <p:spPr>
            <a:xfrm>
              <a:off x="7071127" y="2985131"/>
              <a:ext cx="156407" cy="156406"/>
            </a:xfrm>
            <a:custGeom>
              <a:avLst/>
              <a:gdLst>
                <a:gd name="connsiteX0" fmla="*/ 78204 w 156407"/>
                <a:gd name="connsiteY0" fmla="*/ 156407 h 156406"/>
                <a:gd name="connsiteX1" fmla="*/ 0 w 156407"/>
                <a:gd name="connsiteY1" fmla="*/ 78203 h 156406"/>
                <a:gd name="connsiteX2" fmla="*/ 78204 w 156407"/>
                <a:gd name="connsiteY2" fmla="*/ 0 h 156406"/>
                <a:gd name="connsiteX3" fmla="*/ 156407 w 156407"/>
                <a:gd name="connsiteY3" fmla="*/ 78203 h 156406"/>
                <a:gd name="connsiteX4" fmla="*/ 78204 w 156407"/>
                <a:gd name="connsiteY4" fmla="*/ 156407 h 15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407" h="156406">
                  <a:moveTo>
                    <a:pt x="78204" y="156407"/>
                  </a:moveTo>
                  <a:cubicBezTo>
                    <a:pt x="35192" y="156407"/>
                    <a:pt x="0" y="121393"/>
                    <a:pt x="0" y="78203"/>
                  </a:cubicBezTo>
                  <a:cubicBezTo>
                    <a:pt x="0" y="35014"/>
                    <a:pt x="35014" y="0"/>
                    <a:pt x="78204" y="0"/>
                  </a:cubicBezTo>
                  <a:cubicBezTo>
                    <a:pt x="121393" y="0"/>
                    <a:pt x="156407" y="35014"/>
                    <a:pt x="156407" y="78203"/>
                  </a:cubicBezTo>
                  <a:cubicBezTo>
                    <a:pt x="156407" y="121215"/>
                    <a:pt x="121215" y="156407"/>
                    <a:pt x="78204" y="156407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Polyline: figure 312">
              <a:extLst>
                <a:ext uri="{FF2B5EF4-FFF2-40B4-BE49-F238E27FC236}">
                  <a16:creationId xmlns:a16="http://schemas.microsoft.com/office/drawing/2014/main" id="{EDCFDB3C-D702-4CEA-BC13-971AEE871902}"/>
                </a:ext>
              </a:extLst>
            </p:cNvPr>
            <p:cNvSpPr/>
            <p:nvPr/>
          </p:nvSpPr>
          <p:spPr>
            <a:xfrm>
              <a:off x="7103831" y="3017834"/>
              <a:ext cx="91000" cy="91000"/>
            </a:xfrm>
            <a:custGeom>
              <a:avLst/>
              <a:gdLst>
                <a:gd name="connsiteX0" fmla="*/ 91000 w 91000"/>
                <a:gd name="connsiteY0" fmla="*/ 45500 h 91000"/>
                <a:gd name="connsiteX1" fmla="*/ 45500 w 91000"/>
                <a:gd name="connsiteY1" fmla="*/ 91000 h 91000"/>
                <a:gd name="connsiteX2" fmla="*/ 0 w 91000"/>
                <a:gd name="connsiteY2" fmla="*/ 45500 h 91000"/>
                <a:gd name="connsiteX3" fmla="*/ 45500 w 91000"/>
                <a:gd name="connsiteY3" fmla="*/ 0 h 91000"/>
                <a:gd name="connsiteX4" fmla="*/ 91000 w 91000"/>
                <a:gd name="connsiteY4" fmla="*/ 45500 h 9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00" h="91000">
                  <a:moveTo>
                    <a:pt x="91000" y="45500"/>
                  </a:moveTo>
                  <a:cubicBezTo>
                    <a:pt x="91000" y="70561"/>
                    <a:pt x="70561" y="91000"/>
                    <a:pt x="45500" y="91000"/>
                  </a:cubicBezTo>
                  <a:cubicBezTo>
                    <a:pt x="20439" y="91000"/>
                    <a:pt x="0" y="70739"/>
                    <a:pt x="0" y="45500"/>
                  </a:cubicBezTo>
                  <a:cubicBezTo>
                    <a:pt x="0" y="20440"/>
                    <a:pt x="20439" y="0"/>
                    <a:pt x="45500" y="0"/>
                  </a:cubicBezTo>
                  <a:cubicBezTo>
                    <a:pt x="70561" y="0"/>
                    <a:pt x="91000" y="20262"/>
                    <a:pt x="91000" y="45500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Polyline: figure 313">
              <a:extLst>
                <a:ext uri="{FF2B5EF4-FFF2-40B4-BE49-F238E27FC236}">
                  <a16:creationId xmlns:a16="http://schemas.microsoft.com/office/drawing/2014/main" id="{FD72AAB7-13F3-44E0-9360-CC7C60156164}"/>
                </a:ext>
              </a:extLst>
            </p:cNvPr>
            <p:cNvSpPr/>
            <p:nvPr/>
          </p:nvSpPr>
          <p:spPr>
            <a:xfrm>
              <a:off x="6957555" y="2403760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3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920" y="0"/>
                  </a:cubicBezTo>
                  <a:cubicBezTo>
                    <a:pt x="85135" y="0"/>
                    <a:pt x="109663" y="24527"/>
                    <a:pt x="109663" y="54742"/>
                  </a:cubicBezTo>
                  <a:cubicBezTo>
                    <a:pt x="109663" y="84957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Polyline: figure 314">
              <a:extLst>
                <a:ext uri="{FF2B5EF4-FFF2-40B4-BE49-F238E27FC236}">
                  <a16:creationId xmlns:a16="http://schemas.microsoft.com/office/drawing/2014/main" id="{E858292D-1CAB-4D13-AD84-D1503CA779EF}"/>
                </a:ext>
              </a:extLst>
            </p:cNvPr>
            <p:cNvSpPr/>
            <p:nvPr/>
          </p:nvSpPr>
          <p:spPr>
            <a:xfrm>
              <a:off x="6990258" y="2436461"/>
              <a:ext cx="44255" cy="44080"/>
            </a:xfrm>
            <a:custGeom>
              <a:avLst/>
              <a:gdLst>
                <a:gd name="connsiteX0" fmla="*/ 44256 w 44255"/>
                <a:gd name="connsiteY0" fmla="*/ 22041 h 44080"/>
                <a:gd name="connsiteX1" fmla="*/ 22217 w 44255"/>
                <a:gd name="connsiteY1" fmla="*/ 44081 h 44080"/>
                <a:gd name="connsiteX2" fmla="*/ 0 w 44255"/>
                <a:gd name="connsiteY2" fmla="*/ 22041 h 44080"/>
                <a:gd name="connsiteX3" fmla="*/ 22217 w 44255"/>
                <a:gd name="connsiteY3" fmla="*/ 2 h 44080"/>
                <a:gd name="connsiteX4" fmla="*/ 44256 w 44255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55" h="44080">
                  <a:moveTo>
                    <a:pt x="44256" y="22041"/>
                  </a:moveTo>
                  <a:cubicBezTo>
                    <a:pt x="44256" y="34305"/>
                    <a:pt x="34303" y="44081"/>
                    <a:pt x="22217" y="44081"/>
                  </a:cubicBezTo>
                  <a:cubicBezTo>
                    <a:pt x="9953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217" y="2"/>
                  </a:cubicBezTo>
                  <a:cubicBezTo>
                    <a:pt x="34303" y="-175"/>
                    <a:pt x="44256" y="9778"/>
                    <a:pt x="44256" y="22041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Polyline: figure 315">
              <a:extLst>
                <a:ext uri="{FF2B5EF4-FFF2-40B4-BE49-F238E27FC236}">
                  <a16:creationId xmlns:a16="http://schemas.microsoft.com/office/drawing/2014/main" id="{7A3E2415-8590-4F35-8A16-EE305C8CCF87}"/>
                </a:ext>
              </a:extLst>
            </p:cNvPr>
            <p:cNvSpPr/>
            <p:nvPr/>
          </p:nvSpPr>
          <p:spPr>
            <a:xfrm>
              <a:off x="8378190" y="2322535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742 h 109662"/>
                <a:gd name="connsiteX2" fmla="*/ 54920 w 109662"/>
                <a:gd name="connsiteY2" fmla="*/ 0 h 109662"/>
                <a:gd name="connsiteX3" fmla="*/ 109663 w 109662"/>
                <a:gd name="connsiteY3" fmla="*/ 54742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742"/>
                  </a:cubicBezTo>
                  <a:cubicBezTo>
                    <a:pt x="0" y="24527"/>
                    <a:pt x="24528" y="0"/>
                    <a:pt x="54920" y="0"/>
                  </a:cubicBezTo>
                  <a:cubicBezTo>
                    <a:pt x="85135" y="0"/>
                    <a:pt x="109663" y="24527"/>
                    <a:pt x="109663" y="54742"/>
                  </a:cubicBezTo>
                  <a:cubicBezTo>
                    <a:pt x="109663" y="85135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Polyline: figure 316">
              <a:extLst>
                <a:ext uri="{FF2B5EF4-FFF2-40B4-BE49-F238E27FC236}">
                  <a16:creationId xmlns:a16="http://schemas.microsoft.com/office/drawing/2014/main" id="{E1A124EE-62CC-4BAA-8BAD-1C142F884EE1}"/>
                </a:ext>
              </a:extLst>
            </p:cNvPr>
            <p:cNvSpPr/>
            <p:nvPr/>
          </p:nvSpPr>
          <p:spPr>
            <a:xfrm>
              <a:off x="8411071" y="2355413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Polyline: figure 317">
              <a:extLst>
                <a:ext uri="{FF2B5EF4-FFF2-40B4-BE49-F238E27FC236}">
                  <a16:creationId xmlns:a16="http://schemas.microsoft.com/office/drawing/2014/main" id="{106D7B0E-4594-4FE0-AF23-F9F1C50032EE}"/>
                </a:ext>
              </a:extLst>
            </p:cNvPr>
            <p:cNvSpPr/>
            <p:nvPr/>
          </p:nvSpPr>
          <p:spPr>
            <a:xfrm>
              <a:off x="6005607" y="2773270"/>
              <a:ext cx="134011" cy="134012"/>
            </a:xfrm>
            <a:custGeom>
              <a:avLst/>
              <a:gdLst>
                <a:gd name="connsiteX0" fmla="*/ 67006 w 134011"/>
                <a:gd name="connsiteY0" fmla="*/ 134012 h 134012"/>
                <a:gd name="connsiteX1" fmla="*/ 0 w 134011"/>
                <a:gd name="connsiteY1" fmla="*/ 67006 h 134012"/>
                <a:gd name="connsiteX2" fmla="*/ 67006 w 134011"/>
                <a:gd name="connsiteY2" fmla="*/ 0 h 134012"/>
                <a:gd name="connsiteX3" fmla="*/ 134012 w 134011"/>
                <a:gd name="connsiteY3" fmla="*/ 67006 h 134012"/>
                <a:gd name="connsiteX4" fmla="*/ 67006 w 134011"/>
                <a:gd name="connsiteY4" fmla="*/ 134012 h 13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011" h="134012">
                  <a:moveTo>
                    <a:pt x="67006" y="134012"/>
                  </a:moveTo>
                  <a:cubicBezTo>
                    <a:pt x="30037" y="134012"/>
                    <a:pt x="0" y="103975"/>
                    <a:pt x="0" y="67006"/>
                  </a:cubicBezTo>
                  <a:cubicBezTo>
                    <a:pt x="0" y="30037"/>
                    <a:pt x="30037" y="0"/>
                    <a:pt x="67006" y="0"/>
                  </a:cubicBezTo>
                  <a:cubicBezTo>
                    <a:pt x="103975" y="0"/>
                    <a:pt x="134012" y="30037"/>
                    <a:pt x="134012" y="67006"/>
                  </a:cubicBezTo>
                  <a:cubicBezTo>
                    <a:pt x="134012" y="103975"/>
                    <a:pt x="103975" y="134012"/>
                    <a:pt x="67006" y="13401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Polyline: figure 318">
              <a:extLst>
                <a:ext uri="{FF2B5EF4-FFF2-40B4-BE49-F238E27FC236}">
                  <a16:creationId xmlns:a16="http://schemas.microsoft.com/office/drawing/2014/main" id="{7679AF79-DFB5-4A5F-86D2-3C0D0469EBC4}"/>
                </a:ext>
              </a:extLst>
            </p:cNvPr>
            <p:cNvSpPr/>
            <p:nvPr/>
          </p:nvSpPr>
          <p:spPr>
            <a:xfrm>
              <a:off x="6038310" y="2805974"/>
              <a:ext cx="68605" cy="68605"/>
            </a:xfrm>
            <a:custGeom>
              <a:avLst/>
              <a:gdLst>
                <a:gd name="connsiteX0" fmla="*/ 68606 w 68605"/>
                <a:gd name="connsiteY0" fmla="*/ 34303 h 68605"/>
                <a:gd name="connsiteX1" fmla="*/ 34303 w 68605"/>
                <a:gd name="connsiteY1" fmla="*/ 68606 h 68605"/>
                <a:gd name="connsiteX2" fmla="*/ 0 w 68605"/>
                <a:gd name="connsiteY2" fmla="*/ 34303 h 68605"/>
                <a:gd name="connsiteX3" fmla="*/ 34303 w 68605"/>
                <a:gd name="connsiteY3" fmla="*/ 0 h 68605"/>
                <a:gd name="connsiteX4" fmla="*/ 68606 w 68605"/>
                <a:gd name="connsiteY4" fmla="*/ 34303 h 6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05" h="68605">
                  <a:moveTo>
                    <a:pt x="68606" y="34303"/>
                  </a:moveTo>
                  <a:cubicBezTo>
                    <a:pt x="68606" y="53320"/>
                    <a:pt x="53320" y="68606"/>
                    <a:pt x="34303" y="68606"/>
                  </a:cubicBezTo>
                  <a:cubicBezTo>
                    <a:pt x="15285" y="68606"/>
                    <a:pt x="0" y="53320"/>
                    <a:pt x="0" y="34303"/>
                  </a:cubicBezTo>
                  <a:cubicBezTo>
                    <a:pt x="0" y="15285"/>
                    <a:pt x="15285" y="0"/>
                    <a:pt x="34303" y="0"/>
                  </a:cubicBezTo>
                  <a:cubicBezTo>
                    <a:pt x="53320" y="0"/>
                    <a:pt x="68606" y="15285"/>
                    <a:pt x="68606" y="34303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Polyline: figure 319">
              <a:extLst>
                <a:ext uri="{FF2B5EF4-FFF2-40B4-BE49-F238E27FC236}">
                  <a16:creationId xmlns:a16="http://schemas.microsoft.com/office/drawing/2014/main" id="{69B7DE42-306A-4BDE-805E-A209845BDE7D}"/>
                </a:ext>
              </a:extLst>
            </p:cNvPr>
            <p:cNvSpPr/>
            <p:nvPr/>
          </p:nvSpPr>
          <p:spPr>
            <a:xfrm>
              <a:off x="5749135" y="2719239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742 h 109662"/>
                <a:gd name="connsiteX2" fmla="*/ 54742 w 109484"/>
                <a:gd name="connsiteY2" fmla="*/ 0 h 109662"/>
                <a:gd name="connsiteX3" fmla="*/ 109485 w 109484"/>
                <a:gd name="connsiteY3" fmla="*/ 54742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Polyline: figure 320">
              <a:extLst>
                <a:ext uri="{FF2B5EF4-FFF2-40B4-BE49-F238E27FC236}">
                  <a16:creationId xmlns:a16="http://schemas.microsoft.com/office/drawing/2014/main" id="{88F9749C-9D00-493A-8B57-62A3543C3E98}"/>
                </a:ext>
              </a:extLst>
            </p:cNvPr>
            <p:cNvSpPr/>
            <p:nvPr/>
          </p:nvSpPr>
          <p:spPr>
            <a:xfrm>
              <a:off x="5781839" y="2751942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Polyline: figure 321">
              <a:extLst>
                <a:ext uri="{FF2B5EF4-FFF2-40B4-BE49-F238E27FC236}">
                  <a16:creationId xmlns:a16="http://schemas.microsoft.com/office/drawing/2014/main" id="{46DF2EC6-ECAF-4ED7-AD64-3FE74AD77313}"/>
                </a:ext>
              </a:extLst>
            </p:cNvPr>
            <p:cNvSpPr/>
            <p:nvPr/>
          </p:nvSpPr>
          <p:spPr>
            <a:xfrm>
              <a:off x="6039732" y="2059665"/>
              <a:ext cx="109663" cy="109662"/>
            </a:xfrm>
            <a:custGeom>
              <a:avLst/>
              <a:gdLst>
                <a:gd name="connsiteX0" fmla="*/ 54920 w 109663"/>
                <a:gd name="connsiteY0" fmla="*/ 109662 h 109662"/>
                <a:gd name="connsiteX1" fmla="*/ 0 w 109663"/>
                <a:gd name="connsiteY1" fmla="*/ 54920 h 109662"/>
                <a:gd name="connsiteX2" fmla="*/ 54920 w 109663"/>
                <a:gd name="connsiteY2" fmla="*/ 0 h 109662"/>
                <a:gd name="connsiteX3" fmla="*/ 109662 w 109663"/>
                <a:gd name="connsiteY3" fmla="*/ 54920 h 109662"/>
                <a:gd name="connsiteX4" fmla="*/ 54920 w 109663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3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920" y="0"/>
                  </a:cubicBezTo>
                  <a:cubicBezTo>
                    <a:pt x="85135" y="0"/>
                    <a:pt x="109662" y="24527"/>
                    <a:pt x="109662" y="54920"/>
                  </a:cubicBezTo>
                  <a:cubicBezTo>
                    <a:pt x="109840" y="84957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Polyline: figure 322">
              <a:extLst>
                <a:ext uri="{FF2B5EF4-FFF2-40B4-BE49-F238E27FC236}">
                  <a16:creationId xmlns:a16="http://schemas.microsoft.com/office/drawing/2014/main" id="{4202C6F5-3996-4F01-ADCE-8487D72B5FDE}"/>
                </a:ext>
              </a:extLst>
            </p:cNvPr>
            <p:cNvSpPr/>
            <p:nvPr/>
          </p:nvSpPr>
          <p:spPr>
            <a:xfrm>
              <a:off x="6072613" y="209236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Polyline: figure 323">
              <a:extLst>
                <a:ext uri="{FF2B5EF4-FFF2-40B4-BE49-F238E27FC236}">
                  <a16:creationId xmlns:a16="http://schemas.microsoft.com/office/drawing/2014/main" id="{2C625780-0610-40E7-A8C9-597934AC2C0B}"/>
                </a:ext>
              </a:extLst>
            </p:cNvPr>
            <p:cNvSpPr/>
            <p:nvPr/>
          </p:nvSpPr>
          <p:spPr>
            <a:xfrm>
              <a:off x="5770997" y="2448016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2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662" y="84957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Polyline: figure 324">
              <a:extLst>
                <a:ext uri="{FF2B5EF4-FFF2-40B4-BE49-F238E27FC236}">
                  <a16:creationId xmlns:a16="http://schemas.microsoft.com/office/drawing/2014/main" id="{69E596C8-FAD8-4E6C-82DD-E19CB415C1FF}"/>
                </a:ext>
              </a:extLst>
            </p:cNvPr>
            <p:cNvSpPr/>
            <p:nvPr/>
          </p:nvSpPr>
          <p:spPr>
            <a:xfrm>
              <a:off x="5803878" y="2480541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Polyline: figure 325">
              <a:extLst>
                <a:ext uri="{FF2B5EF4-FFF2-40B4-BE49-F238E27FC236}">
                  <a16:creationId xmlns:a16="http://schemas.microsoft.com/office/drawing/2014/main" id="{FBA9F63B-FFAE-47C1-8AC0-E0C586E81720}"/>
                </a:ext>
              </a:extLst>
            </p:cNvPr>
            <p:cNvSpPr/>
            <p:nvPr/>
          </p:nvSpPr>
          <p:spPr>
            <a:xfrm>
              <a:off x="4304328" y="2536350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2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662" y="84957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Polyline: figure 326">
              <a:extLst>
                <a:ext uri="{FF2B5EF4-FFF2-40B4-BE49-F238E27FC236}">
                  <a16:creationId xmlns:a16="http://schemas.microsoft.com/office/drawing/2014/main" id="{D09C4B76-499B-4847-BBA5-33EBB6FE5371}"/>
                </a:ext>
              </a:extLst>
            </p:cNvPr>
            <p:cNvSpPr/>
            <p:nvPr/>
          </p:nvSpPr>
          <p:spPr>
            <a:xfrm>
              <a:off x="4337209" y="2569051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Polyline: figure 327">
              <a:extLst>
                <a:ext uri="{FF2B5EF4-FFF2-40B4-BE49-F238E27FC236}">
                  <a16:creationId xmlns:a16="http://schemas.microsoft.com/office/drawing/2014/main" id="{48ACC71E-501A-4F6A-B44C-AE8A0B2C409E}"/>
                </a:ext>
              </a:extLst>
            </p:cNvPr>
            <p:cNvSpPr/>
            <p:nvPr/>
          </p:nvSpPr>
          <p:spPr>
            <a:xfrm>
              <a:off x="4358715" y="1732810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920 h 109662"/>
                <a:gd name="connsiteX2" fmla="*/ 54920 w 109662"/>
                <a:gd name="connsiteY2" fmla="*/ 0 h 109662"/>
                <a:gd name="connsiteX3" fmla="*/ 109662 w 109662"/>
                <a:gd name="connsiteY3" fmla="*/ 54920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920" y="0"/>
                  </a:cubicBezTo>
                  <a:cubicBezTo>
                    <a:pt x="85135" y="0"/>
                    <a:pt x="109662" y="24527"/>
                    <a:pt x="109662" y="54920"/>
                  </a:cubicBezTo>
                  <a:cubicBezTo>
                    <a:pt x="109662" y="85313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Polyline: figure 328">
              <a:extLst>
                <a:ext uri="{FF2B5EF4-FFF2-40B4-BE49-F238E27FC236}">
                  <a16:creationId xmlns:a16="http://schemas.microsoft.com/office/drawing/2014/main" id="{86444470-3F39-4E2E-84EB-7B4E464FF018}"/>
                </a:ext>
              </a:extLst>
            </p:cNvPr>
            <p:cNvSpPr/>
            <p:nvPr/>
          </p:nvSpPr>
          <p:spPr>
            <a:xfrm>
              <a:off x="4391596" y="1765691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Polyline: figure 329">
              <a:extLst>
                <a:ext uri="{FF2B5EF4-FFF2-40B4-BE49-F238E27FC236}">
                  <a16:creationId xmlns:a16="http://schemas.microsoft.com/office/drawing/2014/main" id="{CF0F3747-466C-42FC-BF31-D8B5944892AA}"/>
                </a:ext>
              </a:extLst>
            </p:cNvPr>
            <p:cNvSpPr/>
            <p:nvPr/>
          </p:nvSpPr>
          <p:spPr>
            <a:xfrm>
              <a:off x="3925753" y="1299493"/>
              <a:ext cx="109485" cy="109662"/>
            </a:xfrm>
            <a:custGeom>
              <a:avLst/>
              <a:gdLst>
                <a:gd name="connsiteX0" fmla="*/ 54742 w 109485"/>
                <a:gd name="connsiteY0" fmla="*/ 109662 h 109662"/>
                <a:gd name="connsiteX1" fmla="*/ 0 w 109485"/>
                <a:gd name="connsiteY1" fmla="*/ 54920 h 109662"/>
                <a:gd name="connsiteX2" fmla="*/ 54742 w 109485"/>
                <a:gd name="connsiteY2" fmla="*/ 0 h 109662"/>
                <a:gd name="connsiteX3" fmla="*/ 109485 w 109485"/>
                <a:gd name="connsiteY3" fmla="*/ 54920 h 109662"/>
                <a:gd name="connsiteX4" fmla="*/ 54742 w 109485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920"/>
                  </a:cubicBezTo>
                  <a:cubicBezTo>
                    <a:pt x="0" y="24705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920"/>
                  </a:cubicBezTo>
                  <a:cubicBezTo>
                    <a:pt x="109662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Polyline: figure 330">
              <a:extLst>
                <a:ext uri="{FF2B5EF4-FFF2-40B4-BE49-F238E27FC236}">
                  <a16:creationId xmlns:a16="http://schemas.microsoft.com/office/drawing/2014/main" id="{226CE557-663F-46DE-BC1A-EBD7B31D42D8}"/>
                </a:ext>
              </a:extLst>
            </p:cNvPr>
            <p:cNvSpPr/>
            <p:nvPr/>
          </p:nvSpPr>
          <p:spPr>
            <a:xfrm>
              <a:off x="3958456" y="1332196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Polyline: figure 331">
              <a:extLst>
                <a:ext uri="{FF2B5EF4-FFF2-40B4-BE49-F238E27FC236}">
                  <a16:creationId xmlns:a16="http://schemas.microsoft.com/office/drawing/2014/main" id="{E2124EEF-30B6-4753-ABCF-4A38AA1C170E}"/>
                </a:ext>
              </a:extLst>
            </p:cNvPr>
            <p:cNvSpPr/>
            <p:nvPr/>
          </p:nvSpPr>
          <p:spPr>
            <a:xfrm>
              <a:off x="3589479" y="1423729"/>
              <a:ext cx="109485" cy="109662"/>
            </a:xfrm>
            <a:custGeom>
              <a:avLst/>
              <a:gdLst>
                <a:gd name="connsiteX0" fmla="*/ 54742 w 109485"/>
                <a:gd name="connsiteY0" fmla="*/ 109662 h 109662"/>
                <a:gd name="connsiteX1" fmla="*/ 0 w 109485"/>
                <a:gd name="connsiteY1" fmla="*/ 54920 h 109662"/>
                <a:gd name="connsiteX2" fmla="*/ 54742 w 109485"/>
                <a:gd name="connsiteY2" fmla="*/ 0 h 109662"/>
                <a:gd name="connsiteX3" fmla="*/ 109485 w 109485"/>
                <a:gd name="connsiteY3" fmla="*/ 54920 h 109662"/>
                <a:gd name="connsiteX4" fmla="*/ 54742 w 109485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920"/>
                  </a:cubicBezTo>
                  <a:cubicBezTo>
                    <a:pt x="0" y="24705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920"/>
                  </a:cubicBezTo>
                  <a:cubicBezTo>
                    <a:pt x="109662" y="84957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Polyline: figure 332">
              <a:extLst>
                <a:ext uri="{FF2B5EF4-FFF2-40B4-BE49-F238E27FC236}">
                  <a16:creationId xmlns:a16="http://schemas.microsoft.com/office/drawing/2014/main" id="{FF719B44-58BB-4A52-8A25-03F4C1E35106}"/>
                </a:ext>
              </a:extLst>
            </p:cNvPr>
            <p:cNvSpPr/>
            <p:nvPr/>
          </p:nvSpPr>
          <p:spPr>
            <a:xfrm>
              <a:off x="3622360" y="1456433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Polyline: figure 333">
              <a:extLst>
                <a:ext uri="{FF2B5EF4-FFF2-40B4-BE49-F238E27FC236}">
                  <a16:creationId xmlns:a16="http://schemas.microsoft.com/office/drawing/2014/main" id="{A7B97599-0B4C-4A6B-80F1-7B2331B6C127}"/>
                </a:ext>
              </a:extLst>
            </p:cNvPr>
            <p:cNvSpPr/>
            <p:nvPr/>
          </p:nvSpPr>
          <p:spPr>
            <a:xfrm>
              <a:off x="3497590" y="1710949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Polyline: figure 334">
              <a:extLst>
                <a:ext uri="{FF2B5EF4-FFF2-40B4-BE49-F238E27FC236}">
                  <a16:creationId xmlns:a16="http://schemas.microsoft.com/office/drawing/2014/main" id="{23F9F91D-0793-444F-8B79-056570E9D7F2}"/>
                </a:ext>
              </a:extLst>
            </p:cNvPr>
            <p:cNvSpPr/>
            <p:nvPr/>
          </p:nvSpPr>
          <p:spPr>
            <a:xfrm>
              <a:off x="3530293" y="1743650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Polyline: figure 335">
              <a:extLst>
                <a:ext uri="{FF2B5EF4-FFF2-40B4-BE49-F238E27FC236}">
                  <a16:creationId xmlns:a16="http://schemas.microsoft.com/office/drawing/2014/main" id="{F7C0D65F-06DB-4A3A-BE86-3233B7C368B8}"/>
                </a:ext>
              </a:extLst>
            </p:cNvPr>
            <p:cNvSpPr/>
            <p:nvPr/>
          </p:nvSpPr>
          <p:spPr>
            <a:xfrm>
              <a:off x="3172335" y="1606441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742 h 109662"/>
                <a:gd name="connsiteX2" fmla="*/ 54742 w 109484"/>
                <a:gd name="connsiteY2" fmla="*/ 0 h 109662"/>
                <a:gd name="connsiteX3" fmla="*/ 109485 w 109484"/>
                <a:gd name="connsiteY3" fmla="*/ 54742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5135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Polyline: figure 336">
              <a:extLst>
                <a:ext uri="{FF2B5EF4-FFF2-40B4-BE49-F238E27FC236}">
                  <a16:creationId xmlns:a16="http://schemas.microsoft.com/office/drawing/2014/main" id="{88683757-1CAC-45C2-A823-E43B3039B39B}"/>
                </a:ext>
              </a:extLst>
            </p:cNvPr>
            <p:cNvSpPr/>
            <p:nvPr/>
          </p:nvSpPr>
          <p:spPr>
            <a:xfrm>
              <a:off x="3205038" y="1639320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Polyline: figure 337">
              <a:extLst>
                <a:ext uri="{FF2B5EF4-FFF2-40B4-BE49-F238E27FC236}">
                  <a16:creationId xmlns:a16="http://schemas.microsoft.com/office/drawing/2014/main" id="{3694365E-0893-47EB-A65B-2CE3C8E5D6C1}"/>
                </a:ext>
              </a:extLst>
            </p:cNvPr>
            <p:cNvSpPr/>
            <p:nvPr/>
          </p:nvSpPr>
          <p:spPr>
            <a:xfrm>
              <a:off x="3362689" y="1906102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742 h 109662"/>
                <a:gd name="connsiteX2" fmla="*/ 54742 w 109484"/>
                <a:gd name="connsiteY2" fmla="*/ 0 h 109662"/>
                <a:gd name="connsiteX3" fmla="*/ 109485 w 109484"/>
                <a:gd name="connsiteY3" fmla="*/ 54742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5135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Polyline: figure 338">
              <a:extLst>
                <a:ext uri="{FF2B5EF4-FFF2-40B4-BE49-F238E27FC236}">
                  <a16:creationId xmlns:a16="http://schemas.microsoft.com/office/drawing/2014/main" id="{5C93043C-443E-4EDC-A7F2-CE702C966145}"/>
                </a:ext>
              </a:extLst>
            </p:cNvPr>
            <p:cNvSpPr/>
            <p:nvPr/>
          </p:nvSpPr>
          <p:spPr>
            <a:xfrm>
              <a:off x="3395392" y="193880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Polyline: figure 339">
              <a:extLst>
                <a:ext uri="{FF2B5EF4-FFF2-40B4-BE49-F238E27FC236}">
                  <a16:creationId xmlns:a16="http://schemas.microsoft.com/office/drawing/2014/main" id="{10E39EAC-8FDE-4488-A694-91835C78B310}"/>
                </a:ext>
              </a:extLst>
            </p:cNvPr>
            <p:cNvSpPr/>
            <p:nvPr/>
          </p:nvSpPr>
          <p:spPr>
            <a:xfrm>
              <a:off x="3231876" y="1790219"/>
              <a:ext cx="109485" cy="109484"/>
            </a:xfrm>
            <a:custGeom>
              <a:avLst/>
              <a:gdLst>
                <a:gd name="connsiteX0" fmla="*/ 54742 w 109485"/>
                <a:gd name="connsiteY0" fmla="*/ 109485 h 109484"/>
                <a:gd name="connsiteX1" fmla="*/ 0 w 109485"/>
                <a:gd name="connsiteY1" fmla="*/ 54742 h 109484"/>
                <a:gd name="connsiteX2" fmla="*/ 54742 w 109485"/>
                <a:gd name="connsiteY2" fmla="*/ 0 h 109484"/>
                <a:gd name="connsiteX3" fmla="*/ 109485 w 109485"/>
                <a:gd name="connsiteY3" fmla="*/ 54742 h 109484"/>
                <a:gd name="connsiteX4" fmla="*/ 54742 w 109485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662" y="84780"/>
                    <a:pt x="85135" y="109485"/>
                    <a:pt x="54742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Polyline: figure 340">
              <a:extLst>
                <a:ext uri="{FF2B5EF4-FFF2-40B4-BE49-F238E27FC236}">
                  <a16:creationId xmlns:a16="http://schemas.microsoft.com/office/drawing/2014/main" id="{5A8C530B-C546-49E4-8767-A6C14E32D182}"/>
                </a:ext>
              </a:extLst>
            </p:cNvPr>
            <p:cNvSpPr/>
            <p:nvPr/>
          </p:nvSpPr>
          <p:spPr>
            <a:xfrm>
              <a:off x="3264757" y="1822744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Polyline: figure 341">
              <a:extLst>
                <a:ext uri="{FF2B5EF4-FFF2-40B4-BE49-F238E27FC236}">
                  <a16:creationId xmlns:a16="http://schemas.microsoft.com/office/drawing/2014/main" id="{D607E1BF-1A02-4570-81D8-35705A61BE2E}"/>
                </a:ext>
              </a:extLst>
            </p:cNvPr>
            <p:cNvSpPr/>
            <p:nvPr/>
          </p:nvSpPr>
          <p:spPr>
            <a:xfrm>
              <a:off x="4402971" y="1357612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2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662" y="24527"/>
                    <a:pt x="109662" y="54742"/>
                  </a:cubicBezTo>
                  <a:cubicBezTo>
                    <a:pt x="109662" y="84780"/>
                    <a:pt x="85135" y="109485"/>
                    <a:pt x="54742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Polyline: figure 342">
              <a:extLst>
                <a:ext uri="{FF2B5EF4-FFF2-40B4-BE49-F238E27FC236}">
                  <a16:creationId xmlns:a16="http://schemas.microsoft.com/office/drawing/2014/main" id="{C4DB806A-CCC1-4788-AACC-41E51995EC04}"/>
                </a:ext>
              </a:extLst>
            </p:cNvPr>
            <p:cNvSpPr/>
            <p:nvPr/>
          </p:nvSpPr>
          <p:spPr>
            <a:xfrm>
              <a:off x="4435852" y="139013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Polyline: figure 343">
              <a:extLst>
                <a:ext uri="{FF2B5EF4-FFF2-40B4-BE49-F238E27FC236}">
                  <a16:creationId xmlns:a16="http://schemas.microsoft.com/office/drawing/2014/main" id="{89762ACB-5A29-4428-9AA1-CAF16B2490E6}"/>
                </a:ext>
              </a:extLst>
            </p:cNvPr>
            <p:cNvSpPr/>
            <p:nvPr/>
          </p:nvSpPr>
          <p:spPr>
            <a:xfrm>
              <a:off x="5061657" y="2081704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742 h 109662"/>
                <a:gd name="connsiteX2" fmla="*/ 54920 w 109662"/>
                <a:gd name="connsiteY2" fmla="*/ 0 h 109662"/>
                <a:gd name="connsiteX3" fmla="*/ 109662 w 109662"/>
                <a:gd name="connsiteY3" fmla="*/ 54742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662" y="85135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Polyline: figure 344">
              <a:extLst>
                <a:ext uri="{FF2B5EF4-FFF2-40B4-BE49-F238E27FC236}">
                  <a16:creationId xmlns:a16="http://schemas.microsoft.com/office/drawing/2014/main" id="{D9B938AA-0AB9-44AA-983B-863C242CA2AE}"/>
                </a:ext>
              </a:extLst>
            </p:cNvPr>
            <p:cNvSpPr/>
            <p:nvPr/>
          </p:nvSpPr>
          <p:spPr>
            <a:xfrm>
              <a:off x="5094538" y="2114583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Polyline: figure 345">
              <a:extLst>
                <a:ext uri="{FF2B5EF4-FFF2-40B4-BE49-F238E27FC236}">
                  <a16:creationId xmlns:a16="http://schemas.microsoft.com/office/drawing/2014/main" id="{558846DD-694C-49DF-B4F2-93344A0D771B}"/>
                </a:ext>
              </a:extLst>
            </p:cNvPr>
            <p:cNvSpPr/>
            <p:nvPr/>
          </p:nvSpPr>
          <p:spPr>
            <a:xfrm>
              <a:off x="4835045" y="2197409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920 h 109662"/>
                <a:gd name="connsiteX2" fmla="*/ 54920 w 109662"/>
                <a:gd name="connsiteY2" fmla="*/ 0 h 109662"/>
                <a:gd name="connsiteX3" fmla="*/ 109662 w 109662"/>
                <a:gd name="connsiteY3" fmla="*/ 54920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920"/>
                  </a:cubicBezTo>
                  <a:cubicBezTo>
                    <a:pt x="0" y="24705"/>
                    <a:pt x="24527" y="0"/>
                    <a:pt x="54920" y="0"/>
                  </a:cubicBezTo>
                  <a:cubicBezTo>
                    <a:pt x="85135" y="0"/>
                    <a:pt x="109662" y="24527"/>
                    <a:pt x="109662" y="54920"/>
                  </a:cubicBezTo>
                  <a:cubicBezTo>
                    <a:pt x="109662" y="84957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Polyline: figure 346">
              <a:extLst>
                <a:ext uri="{FF2B5EF4-FFF2-40B4-BE49-F238E27FC236}">
                  <a16:creationId xmlns:a16="http://schemas.microsoft.com/office/drawing/2014/main" id="{DD51D9C1-5AFA-44F2-9196-9C331DC2C64F}"/>
                </a:ext>
              </a:extLst>
            </p:cNvPr>
            <p:cNvSpPr/>
            <p:nvPr/>
          </p:nvSpPr>
          <p:spPr>
            <a:xfrm>
              <a:off x="4867926" y="2230113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Polyline: figure 347">
              <a:extLst>
                <a:ext uri="{FF2B5EF4-FFF2-40B4-BE49-F238E27FC236}">
                  <a16:creationId xmlns:a16="http://schemas.microsoft.com/office/drawing/2014/main" id="{1A6AF477-C2B5-4C2E-8491-D036DE52BB68}"/>
                </a:ext>
              </a:extLst>
            </p:cNvPr>
            <p:cNvSpPr/>
            <p:nvPr/>
          </p:nvSpPr>
          <p:spPr>
            <a:xfrm>
              <a:off x="4584616" y="2344752"/>
              <a:ext cx="109485" cy="109662"/>
            </a:xfrm>
            <a:custGeom>
              <a:avLst/>
              <a:gdLst>
                <a:gd name="connsiteX0" fmla="*/ 54742 w 109485"/>
                <a:gd name="connsiteY0" fmla="*/ 109662 h 109662"/>
                <a:gd name="connsiteX1" fmla="*/ 0 w 109485"/>
                <a:gd name="connsiteY1" fmla="*/ 54742 h 109662"/>
                <a:gd name="connsiteX2" fmla="*/ 54742 w 109485"/>
                <a:gd name="connsiteY2" fmla="*/ 0 h 109662"/>
                <a:gd name="connsiteX3" fmla="*/ 109484 w 109485"/>
                <a:gd name="connsiteY3" fmla="*/ 54742 h 109662"/>
                <a:gd name="connsiteX4" fmla="*/ 54742 w 109485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4" y="24527"/>
                    <a:pt x="109484" y="54742"/>
                  </a:cubicBezTo>
                  <a:cubicBezTo>
                    <a:pt x="109662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Polyline: figure 348">
              <a:extLst>
                <a:ext uri="{FF2B5EF4-FFF2-40B4-BE49-F238E27FC236}">
                  <a16:creationId xmlns:a16="http://schemas.microsoft.com/office/drawing/2014/main" id="{3627BD7B-6F93-42E6-A876-64A137A0471D}"/>
                </a:ext>
              </a:extLst>
            </p:cNvPr>
            <p:cNvSpPr/>
            <p:nvPr/>
          </p:nvSpPr>
          <p:spPr>
            <a:xfrm>
              <a:off x="4617497" y="237745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Polyline: figure 349">
              <a:extLst>
                <a:ext uri="{FF2B5EF4-FFF2-40B4-BE49-F238E27FC236}">
                  <a16:creationId xmlns:a16="http://schemas.microsoft.com/office/drawing/2014/main" id="{F15C00D4-4305-4316-A24A-2FFA3723A1C7}"/>
                </a:ext>
              </a:extLst>
            </p:cNvPr>
            <p:cNvSpPr/>
            <p:nvPr/>
          </p:nvSpPr>
          <p:spPr>
            <a:xfrm>
              <a:off x="2940213" y="3030453"/>
              <a:ext cx="109662" cy="109662"/>
            </a:xfrm>
            <a:custGeom>
              <a:avLst/>
              <a:gdLst>
                <a:gd name="connsiteX0" fmla="*/ 54742 w 109662"/>
                <a:gd name="connsiteY0" fmla="*/ 109663 h 109662"/>
                <a:gd name="connsiteX1" fmla="*/ 0 w 109662"/>
                <a:gd name="connsiteY1" fmla="*/ 54920 h 109662"/>
                <a:gd name="connsiteX2" fmla="*/ 54742 w 109662"/>
                <a:gd name="connsiteY2" fmla="*/ 0 h 109662"/>
                <a:gd name="connsiteX3" fmla="*/ 109662 w 109662"/>
                <a:gd name="connsiteY3" fmla="*/ 54920 h 109662"/>
                <a:gd name="connsiteX4" fmla="*/ 54742 w 109662"/>
                <a:gd name="connsiteY4" fmla="*/ 109663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3"/>
                  </a:moveTo>
                  <a:cubicBezTo>
                    <a:pt x="24527" y="109663"/>
                    <a:pt x="0" y="85135"/>
                    <a:pt x="0" y="54920"/>
                  </a:cubicBezTo>
                  <a:cubicBezTo>
                    <a:pt x="0" y="24705"/>
                    <a:pt x="24527" y="0"/>
                    <a:pt x="54742" y="0"/>
                  </a:cubicBezTo>
                  <a:cubicBezTo>
                    <a:pt x="84957" y="0"/>
                    <a:pt x="109662" y="24528"/>
                    <a:pt x="109662" y="54920"/>
                  </a:cubicBezTo>
                  <a:cubicBezTo>
                    <a:pt x="109485" y="85135"/>
                    <a:pt x="84957" y="109663"/>
                    <a:pt x="54742" y="109663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Polyline: figure 350">
              <a:extLst>
                <a:ext uri="{FF2B5EF4-FFF2-40B4-BE49-F238E27FC236}">
                  <a16:creationId xmlns:a16="http://schemas.microsoft.com/office/drawing/2014/main" id="{F88C5442-5584-4939-AC47-5EBE6B74F2CE}"/>
                </a:ext>
              </a:extLst>
            </p:cNvPr>
            <p:cNvSpPr/>
            <p:nvPr/>
          </p:nvSpPr>
          <p:spPr>
            <a:xfrm>
              <a:off x="2972916" y="3063334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Polyline: figure 351">
              <a:extLst>
                <a:ext uri="{FF2B5EF4-FFF2-40B4-BE49-F238E27FC236}">
                  <a16:creationId xmlns:a16="http://schemas.microsoft.com/office/drawing/2014/main" id="{F40F9BCC-8E61-46C6-93BE-A7E43338B066}"/>
                </a:ext>
              </a:extLst>
            </p:cNvPr>
            <p:cNvSpPr/>
            <p:nvPr/>
          </p:nvSpPr>
          <p:spPr>
            <a:xfrm>
              <a:off x="3573838" y="2470055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Polyline: figure 352">
              <a:extLst>
                <a:ext uri="{FF2B5EF4-FFF2-40B4-BE49-F238E27FC236}">
                  <a16:creationId xmlns:a16="http://schemas.microsoft.com/office/drawing/2014/main" id="{E495E30F-61A3-4B32-975D-AC2038D3D577}"/>
                </a:ext>
              </a:extLst>
            </p:cNvPr>
            <p:cNvSpPr/>
            <p:nvPr/>
          </p:nvSpPr>
          <p:spPr>
            <a:xfrm>
              <a:off x="3606541" y="2502756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Polyline: figure 353">
              <a:extLst>
                <a:ext uri="{FF2B5EF4-FFF2-40B4-BE49-F238E27FC236}">
                  <a16:creationId xmlns:a16="http://schemas.microsoft.com/office/drawing/2014/main" id="{126D943C-6F93-4ECA-8EC4-5D8B9324C2E0}"/>
                </a:ext>
              </a:extLst>
            </p:cNvPr>
            <p:cNvSpPr/>
            <p:nvPr/>
          </p:nvSpPr>
          <p:spPr>
            <a:xfrm>
              <a:off x="3497590" y="2232423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742 h 109662"/>
                <a:gd name="connsiteX2" fmla="*/ 54742 w 109484"/>
                <a:gd name="connsiteY2" fmla="*/ 0 h 109662"/>
                <a:gd name="connsiteX3" fmla="*/ 109485 w 109484"/>
                <a:gd name="connsiteY3" fmla="*/ 54742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Polyline: figure 354">
              <a:extLst>
                <a:ext uri="{FF2B5EF4-FFF2-40B4-BE49-F238E27FC236}">
                  <a16:creationId xmlns:a16="http://schemas.microsoft.com/office/drawing/2014/main" id="{84CEDAD7-8179-444D-B0D4-E4688740FF7E}"/>
                </a:ext>
              </a:extLst>
            </p:cNvPr>
            <p:cNvSpPr/>
            <p:nvPr/>
          </p:nvSpPr>
          <p:spPr>
            <a:xfrm>
              <a:off x="3530293" y="2265126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Polyline: figure 355">
              <a:extLst>
                <a:ext uri="{FF2B5EF4-FFF2-40B4-BE49-F238E27FC236}">
                  <a16:creationId xmlns:a16="http://schemas.microsoft.com/office/drawing/2014/main" id="{178A942C-D703-4BCB-87CF-5B00D6E3C278}"/>
                </a:ext>
              </a:extLst>
            </p:cNvPr>
            <p:cNvSpPr/>
            <p:nvPr/>
          </p:nvSpPr>
          <p:spPr>
            <a:xfrm>
              <a:off x="3438937" y="2836722"/>
              <a:ext cx="138455" cy="138277"/>
            </a:xfrm>
            <a:custGeom>
              <a:avLst/>
              <a:gdLst>
                <a:gd name="connsiteX0" fmla="*/ 69139 w 138455"/>
                <a:gd name="connsiteY0" fmla="*/ 138278 h 138277"/>
                <a:gd name="connsiteX1" fmla="*/ 0 w 138455"/>
                <a:gd name="connsiteY1" fmla="*/ 69139 h 138277"/>
                <a:gd name="connsiteX2" fmla="*/ 69139 w 138455"/>
                <a:gd name="connsiteY2" fmla="*/ 0 h 138277"/>
                <a:gd name="connsiteX3" fmla="*/ 138456 w 138455"/>
                <a:gd name="connsiteY3" fmla="*/ 69139 h 138277"/>
                <a:gd name="connsiteX4" fmla="*/ 69139 w 138455"/>
                <a:gd name="connsiteY4" fmla="*/ 138278 h 13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455" h="138277">
                  <a:moveTo>
                    <a:pt x="69139" y="138278"/>
                  </a:moveTo>
                  <a:cubicBezTo>
                    <a:pt x="30926" y="138278"/>
                    <a:pt x="0" y="107174"/>
                    <a:pt x="0" y="69139"/>
                  </a:cubicBezTo>
                  <a:cubicBezTo>
                    <a:pt x="0" y="30926"/>
                    <a:pt x="31104" y="0"/>
                    <a:pt x="69139" y="0"/>
                  </a:cubicBezTo>
                  <a:cubicBezTo>
                    <a:pt x="107352" y="0"/>
                    <a:pt x="138456" y="31104"/>
                    <a:pt x="138456" y="69139"/>
                  </a:cubicBezTo>
                  <a:cubicBezTo>
                    <a:pt x="138456" y="107174"/>
                    <a:pt x="107352" y="138278"/>
                    <a:pt x="69139" y="138278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Polyline: figure 356">
              <a:extLst>
                <a:ext uri="{FF2B5EF4-FFF2-40B4-BE49-F238E27FC236}">
                  <a16:creationId xmlns:a16="http://schemas.microsoft.com/office/drawing/2014/main" id="{0E469718-2473-4DDD-A362-DDDB29F0DA4D}"/>
                </a:ext>
              </a:extLst>
            </p:cNvPr>
            <p:cNvSpPr/>
            <p:nvPr/>
          </p:nvSpPr>
          <p:spPr>
            <a:xfrm>
              <a:off x="3471640" y="2869247"/>
              <a:ext cx="72871" cy="72871"/>
            </a:xfrm>
            <a:custGeom>
              <a:avLst/>
              <a:gdLst>
                <a:gd name="connsiteX0" fmla="*/ 72871 w 72871"/>
                <a:gd name="connsiteY0" fmla="*/ 36436 h 72871"/>
                <a:gd name="connsiteX1" fmla="*/ 36436 w 72871"/>
                <a:gd name="connsiteY1" fmla="*/ 72871 h 72871"/>
                <a:gd name="connsiteX2" fmla="*/ 0 w 72871"/>
                <a:gd name="connsiteY2" fmla="*/ 36436 h 72871"/>
                <a:gd name="connsiteX3" fmla="*/ 36436 w 72871"/>
                <a:gd name="connsiteY3" fmla="*/ 0 h 72871"/>
                <a:gd name="connsiteX4" fmla="*/ 72871 w 72871"/>
                <a:gd name="connsiteY4" fmla="*/ 36436 h 7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71" h="72871">
                  <a:moveTo>
                    <a:pt x="72871" y="36436"/>
                  </a:moveTo>
                  <a:cubicBezTo>
                    <a:pt x="72871" y="56520"/>
                    <a:pt x="56520" y="72871"/>
                    <a:pt x="36436" y="72871"/>
                  </a:cubicBezTo>
                  <a:cubicBezTo>
                    <a:pt x="16352" y="72871"/>
                    <a:pt x="0" y="56520"/>
                    <a:pt x="0" y="36436"/>
                  </a:cubicBezTo>
                  <a:cubicBezTo>
                    <a:pt x="0" y="16174"/>
                    <a:pt x="16352" y="0"/>
                    <a:pt x="36436" y="0"/>
                  </a:cubicBezTo>
                  <a:cubicBezTo>
                    <a:pt x="56697" y="0"/>
                    <a:pt x="72871" y="16174"/>
                    <a:pt x="72871" y="36436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Polyline: figure 357">
              <a:extLst>
                <a:ext uri="{FF2B5EF4-FFF2-40B4-BE49-F238E27FC236}">
                  <a16:creationId xmlns:a16="http://schemas.microsoft.com/office/drawing/2014/main" id="{2C33D607-A6A5-4B25-B0C6-A85DB81A0C4A}"/>
                </a:ext>
              </a:extLst>
            </p:cNvPr>
            <p:cNvSpPr/>
            <p:nvPr/>
          </p:nvSpPr>
          <p:spPr>
            <a:xfrm>
              <a:off x="2593452" y="2492272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2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662" y="84780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Polyline: figure 358">
              <a:extLst>
                <a:ext uri="{FF2B5EF4-FFF2-40B4-BE49-F238E27FC236}">
                  <a16:creationId xmlns:a16="http://schemas.microsoft.com/office/drawing/2014/main" id="{5BCDAA52-3D40-46C1-A180-4311F298E710}"/>
                </a:ext>
              </a:extLst>
            </p:cNvPr>
            <p:cNvSpPr/>
            <p:nvPr/>
          </p:nvSpPr>
          <p:spPr>
            <a:xfrm>
              <a:off x="2626333" y="2524797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Polyline: figure 359">
              <a:extLst>
                <a:ext uri="{FF2B5EF4-FFF2-40B4-BE49-F238E27FC236}">
                  <a16:creationId xmlns:a16="http://schemas.microsoft.com/office/drawing/2014/main" id="{BB8C54C7-42CD-4838-AFF5-6A9B91E3C15A}"/>
                </a:ext>
              </a:extLst>
            </p:cNvPr>
            <p:cNvSpPr/>
            <p:nvPr/>
          </p:nvSpPr>
          <p:spPr>
            <a:xfrm>
              <a:off x="2192127" y="2003145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2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662" y="24527"/>
                    <a:pt x="109662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Polyline: figure 360">
              <a:extLst>
                <a:ext uri="{FF2B5EF4-FFF2-40B4-BE49-F238E27FC236}">
                  <a16:creationId xmlns:a16="http://schemas.microsoft.com/office/drawing/2014/main" id="{87576770-B57F-4995-8FF8-6F6B8783E4C5}"/>
                </a:ext>
              </a:extLst>
            </p:cNvPr>
            <p:cNvSpPr/>
            <p:nvPr/>
          </p:nvSpPr>
          <p:spPr>
            <a:xfrm>
              <a:off x="2224830" y="2035846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Polyline: figure 361">
              <a:extLst>
                <a:ext uri="{FF2B5EF4-FFF2-40B4-BE49-F238E27FC236}">
                  <a16:creationId xmlns:a16="http://schemas.microsoft.com/office/drawing/2014/main" id="{C9123D97-EB08-4DD4-8B94-9AB8302C2705}"/>
                </a:ext>
              </a:extLst>
            </p:cNvPr>
            <p:cNvSpPr/>
            <p:nvPr/>
          </p:nvSpPr>
          <p:spPr>
            <a:xfrm>
              <a:off x="3121147" y="2081704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742 h 109662"/>
                <a:gd name="connsiteX2" fmla="*/ 54742 w 109484"/>
                <a:gd name="connsiteY2" fmla="*/ 0 h 109662"/>
                <a:gd name="connsiteX3" fmla="*/ 109485 w 109484"/>
                <a:gd name="connsiteY3" fmla="*/ 54742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5135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Polyline: figure 362">
              <a:extLst>
                <a:ext uri="{FF2B5EF4-FFF2-40B4-BE49-F238E27FC236}">
                  <a16:creationId xmlns:a16="http://schemas.microsoft.com/office/drawing/2014/main" id="{FAFCB3EC-FD59-4B23-9338-D9831BB3BF05}"/>
                </a:ext>
              </a:extLst>
            </p:cNvPr>
            <p:cNvSpPr/>
            <p:nvPr/>
          </p:nvSpPr>
          <p:spPr>
            <a:xfrm>
              <a:off x="3153850" y="211458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953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Polyline: figure 363">
              <a:extLst>
                <a:ext uri="{FF2B5EF4-FFF2-40B4-BE49-F238E27FC236}">
                  <a16:creationId xmlns:a16="http://schemas.microsoft.com/office/drawing/2014/main" id="{8353896F-1135-41F3-A41E-DB2DAF8B06BC}"/>
                </a:ext>
              </a:extLst>
            </p:cNvPr>
            <p:cNvSpPr/>
            <p:nvPr/>
          </p:nvSpPr>
          <p:spPr>
            <a:xfrm>
              <a:off x="2984291" y="2470055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2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662" y="24527"/>
                    <a:pt x="109662" y="54742"/>
                  </a:cubicBezTo>
                  <a:cubicBezTo>
                    <a:pt x="109662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Polyline: figure 364">
              <a:extLst>
                <a:ext uri="{FF2B5EF4-FFF2-40B4-BE49-F238E27FC236}">
                  <a16:creationId xmlns:a16="http://schemas.microsoft.com/office/drawing/2014/main" id="{59E74163-8850-4851-858A-0F3E6E59B401}"/>
                </a:ext>
              </a:extLst>
            </p:cNvPr>
            <p:cNvSpPr/>
            <p:nvPr/>
          </p:nvSpPr>
          <p:spPr>
            <a:xfrm>
              <a:off x="3017172" y="250275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953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Polyline: figure 365">
              <a:extLst>
                <a:ext uri="{FF2B5EF4-FFF2-40B4-BE49-F238E27FC236}">
                  <a16:creationId xmlns:a16="http://schemas.microsoft.com/office/drawing/2014/main" id="{F44F4BFC-4242-440B-BD8B-7823119720DF}"/>
                </a:ext>
              </a:extLst>
            </p:cNvPr>
            <p:cNvSpPr/>
            <p:nvPr/>
          </p:nvSpPr>
          <p:spPr>
            <a:xfrm>
              <a:off x="3519629" y="3671543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8"/>
                    <a:pt x="24527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Polyline: figure 366">
              <a:extLst>
                <a:ext uri="{FF2B5EF4-FFF2-40B4-BE49-F238E27FC236}">
                  <a16:creationId xmlns:a16="http://schemas.microsoft.com/office/drawing/2014/main" id="{601A30BF-814D-407C-AA25-14D71A4A07C3}"/>
                </a:ext>
              </a:extLst>
            </p:cNvPr>
            <p:cNvSpPr/>
            <p:nvPr/>
          </p:nvSpPr>
          <p:spPr>
            <a:xfrm>
              <a:off x="3552332" y="3704246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Polyline: figure 367">
              <a:extLst>
                <a:ext uri="{FF2B5EF4-FFF2-40B4-BE49-F238E27FC236}">
                  <a16:creationId xmlns:a16="http://schemas.microsoft.com/office/drawing/2014/main" id="{F3C0EE3E-6A84-4734-BC62-E9F52129F060}"/>
                </a:ext>
              </a:extLst>
            </p:cNvPr>
            <p:cNvSpPr/>
            <p:nvPr/>
          </p:nvSpPr>
          <p:spPr>
            <a:xfrm>
              <a:off x="3349892" y="3715799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3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663" y="24527"/>
                    <a:pt x="109663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Polyline: figure 368">
              <a:extLst>
                <a:ext uri="{FF2B5EF4-FFF2-40B4-BE49-F238E27FC236}">
                  <a16:creationId xmlns:a16="http://schemas.microsoft.com/office/drawing/2014/main" id="{B8E91774-893E-41AE-B871-1C0430C76AEB}"/>
                </a:ext>
              </a:extLst>
            </p:cNvPr>
            <p:cNvSpPr/>
            <p:nvPr/>
          </p:nvSpPr>
          <p:spPr>
            <a:xfrm>
              <a:off x="3382595" y="3748502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Polyline: figure 369">
              <a:extLst>
                <a:ext uri="{FF2B5EF4-FFF2-40B4-BE49-F238E27FC236}">
                  <a16:creationId xmlns:a16="http://schemas.microsoft.com/office/drawing/2014/main" id="{B0CC1D95-23CF-45BF-96E7-DEDA4AC2A2B9}"/>
                </a:ext>
              </a:extLst>
            </p:cNvPr>
            <p:cNvSpPr/>
            <p:nvPr/>
          </p:nvSpPr>
          <p:spPr>
            <a:xfrm>
              <a:off x="3687233" y="3914151"/>
              <a:ext cx="109485" cy="109662"/>
            </a:xfrm>
            <a:custGeom>
              <a:avLst/>
              <a:gdLst>
                <a:gd name="connsiteX0" fmla="*/ 54742 w 109485"/>
                <a:gd name="connsiteY0" fmla="*/ 109662 h 109662"/>
                <a:gd name="connsiteX1" fmla="*/ 0 w 109485"/>
                <a:gd name="connsiteY1" fmla="*/ 54742 h 109662"/>
                <a:gd name="connsiteX2" fmla="*/ 54742 w 109485"/>
                <a:gd name="connsiteY2" fmla="*/ 0 h 109662"/>
                <a:gd name="connsiteX3" fmla="*/ 109485 w 109485"/>
                <a:gd name="connsiteY3" fmla="*/ 54742 h 109662"/>
                <a:gd name="connsiteX4" fmla="*/ 54742 w 109485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662" y="85135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Polyline: figure 370">
              <a:extLst>
                <a:ext uri="{FF2B5EF4-FFF2-40B4-BE49-F238E27FC236}">
                  <a16:creationId xmlns:a16="http://schemas.microsoft.com/office/drawing/2014/main" id="{4B771641-48D0-4301-8812-3C35A4558655}"/>
                </a:ext>
              </a:extLst>
            </p:cNvPr>
            <p:cNvSpPr/>
            <p:nvPr/>
          </p:nvSpPr>
          <p:spPr>
            <a:xfrm>
              <a:off x="3720114" y="3947032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Polyline: figure 371">
              <a:extLst>
                <a:ext uri="{FF2B5EF4-FFF2-40B4-BE49-F238E27FC236}">
                  <a16:creationId xmlns:a16="http://schemas.microsoft.com/office/drawing/2014/main" id="{A939F251-6481-4A31-A1CB-B8D2A4B0F3B2}"/>
                </a:ext>
              </a:extLst>
            </p:cNvPr>
            <p:cNvSpPr/>
            <p:nvPr/>
          </p:nvSpPr>
          <p:spPr>
            <a:xfrm>
              <a:off x="4600612" y="4953722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742 h 109662"/>
                <a:gd name="connsiteX2" fmla="*/ 54742 w 109484"/>
                <a:gd name="connsiteY2" fmla="*/ 0 h 109662"/>
                <a:gd name="connsiteX3" fmla="*/ 109485 w 109484"/>
                <a:gd name="connsiteY3" fmla="*/ 54742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485" y="24528"/>
                    <a:pt x="109485" y="54742"/>
                  </a:cubicBezTo>
                  <a:cubicBezTo>
                    <a:pt x="109485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Polyline: figure 372">
              <a:extLst>
                <a:ext uri="{FF2B5EF4-FFF2-40B4-BE49-F238E27FC236}">
                  <a16:creationId xmlns:a16="http://schemas.microsoft.com/office/drawing/2014/main" id="{2ED41A22-746D-4389-9CE0-0A3D774260BB}"/>
                </a:ext>
              </a:extLst>
            </p:cNvPr>
            <p:cNvSpPr/>
            <p:nvPr/>
          </p:nvSpPr>
          <p:spPr>
            <a:xfrm>
              <a:off x="4633316" y="4986425"/>
              <a:ext cx="44078" cy="44256"/>
            </a:xfrm>
            <a:custGeom>
              <a:avLst/>
              <a:gdLst>
                <a:gd name="connsiteX0" fmla="*/ 44078 w 44078"/>
                <a:gd name="connsiteY0" fmla="*/ 22039 h 44256"/>
                <a:gd name="connsiteX1" fmla="*/ 22039 w 44078"/>
                <a:gd name="connsiteY1" fmla="*/ 44256 h 44256"/>
                <a:gd name="connsiteX2" fmla="*/ 0 w 44078"/>
                <a:gd name="connsiteY2" fmla="*/ 22039 h 44256"/>
                <a:gd name="connsiteX3" fmla="*/ 22039 w 44078"/>
                <a:gd name="connsiteY3" fmla="*/ 0 h 44256"/>
                <a:gd name="connsiteX4" fmla="*/ 44078 w 44078"/>
                <a:gd name="connsiteY4" fmla="*/ 22039 h 4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256">
                  <a:moveTo>
                    <a:pt x="44078" y="22039"/>
                  </a:moveTo>
                  <a:cubicBezTo>
                    <a:pt x="44078" y="34303"/>
                    <a:pt x="34125" y="44256"/>
                    <a:pt x="22039" y="44256"/>
                  </a:cubicBezTo>
                  <a:cubicBezTo>
                    <a:pt x="9775" y="44256"/>
                    <a:pt x="0" y="34303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Polyline: figure 373">
              <a:extLst>
                <a:ext uri="{FF2B5EF4-FFF2-40B4-BE49-F238E27FC236}">
                  <a16:creationId xmlns:a16="http://schemas.microsoft.com/office/drawing/2014/main" id="{048CB740-F761-47C8-9322-31F8296B94DC}"/>
                </a:ext>
              </a:extLst>
            </p:cNvPr>
            <p:cNvSpPr/>
            <p:nvPr/>
          </p:nvSpPr>
          <p:spPr>
            <a:xfrm>
              <a:off x="4816738" y="4656549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2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8"/>
                    <a:pt x="24527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484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Polyline: figure 374">
              <a:extLst>
                <a:ext uri="{FF2B5EF4-FFF2-40B4-BE49-F238E27FC236}">
                  <a16:creationId xmlns:a16="http://schemas.microsoft.com/office/drawing/2014/main" id="{AF8A972E-8915-453B-A923-4F0281E37E42}"/>
                </a:ext>
              </a:extLst>
            </p:cNvPr>
            <p:cNvSpPr/>
            <p:nvPr/>
          </p:nvSpPr>
          <p:spPr>
            <a:xfrm>
              <a:off x="4849441" y="4689075"/>
              <a:ext cx="44078" cy="44256"/>
            </a:xfrm>
            <a:custGeom>
              <a:avLst/>
              <a:gdLst>
                <a:gd name="connsiteX0" fmla="*/ 44078 w 44078"/>
                <a:gd name="connsiteY0" fmla="*/ 22217 h 44256"/>
                <a:gd name="connsiteX1" fmla="*/ 22039 w 44078"/>
                <a:gd name="connsiteY1" fmla="*/ 44256 h 44256"/>
                <a:gd name="connsiteX2" fmla="*/ 0 w 44078"/>
                <a:gd name="connsiteY2" fmla="*/ 22217 h 44256"/>
                <a:gd name="connsiteX3" fmla="*/ 22039 w 44078"/>
                <a:gd name="connsiteY3" fmla="*/ 0 h 44256"/>
                <a:gd name="connsiteX4" fmla="*/ 44078 w 44078"/>
                <a:gd name="connsiteY4" fmla="*/ 22217 h 4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256">
                  <a:moveTo>
                    <a:pt x="44078" y="22217"/>
                  </a:moveTo>
                  <a:cubicBezTo>
                    <a:pt x="44078" y="34481"/>
                    <a:pt x="34125" y="44256"/>
                    <a:pt x="22039" y="44256"/>
                  </a:cubicBezTo>
                  <a:cubicBezTo>
                    <a:pt x="9775" y="44256"/>
                    <a:pt x="0" y="34303"/>
                    <a:pt x="0" y="22217"/>
                  </a:cubicBezTo>
                  <a:cubicBezTo>
                    <a:pt x="0" y="9953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217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Polyline: figure 375">
              <a:extLst>
                <a:ext uri="{FF2B5EF4-FFF2-40B4-BE49-F238E27FC236}">
                  <a16:creationId xmlns:a16="http://schemas.microsoft.com/office/drawing/2014/main" id="{43CA4BF7-93B2-4A92-A65F-CC3514DA5AD8}"/>
                </a:ext>
              </a:extLst>
            </p:cNvPr>
            <p:cNvSpPr/>
            <p:nvPr/>
          </p:nvSpPr>
          <p:spPr>
            <a:xfrm>
              <a:off x="5116754" y="1379474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920 h 109662"/>
                <a:gd name="connsiteX2" fmla="*/ 54920 w 109662"/>
                <a:gd name="connsiteY2" fmla="*/ 0 h 109662"/>
                <a:gd name="connsiteX3" fmla="*/ 109663 w 109662"/>
                <a:gd name="connsiteY3" fmla="*/ 54920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920" y="0"/>
                  </a:cubicBezTo>
                  <a:cubicBezTo>
                    <a:pt x="85135" y="0"/>
                    <a:pt x="109663" y="24527"/>
                    <a:pt x="109663" y="54920"/>
                  </a:cubicBezTo>
                  <a:cubicBezTo>
                    <a:pt x="109663" y="85135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Polyline: figure 376">
              <a:extLst>
                <a:ext uri="{FF2B5EF4-FFF2-40B4-BE49-F238E27FC236}">
                  <a16:creationId xmlns:a16="http://schemas.microsoft.com/office/drawing/2014/main" id="{3ACC1947-68CF-45A5-9606-50D37EDE1E54}"/>
                </a:ext>
              </a:extLst>
            </p:cNvPr>
            <p:cNvSpPr/>
            <p:nvPr/>
          </p:nvSpPr>
          <p:spPr>
            <a:xfrm>
              <a:off x="5149636" y="1412352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Polyline: figure 377">
              <a:extLst>
                <a:ext uri="{FF2B5EF4-FFF2-40B4-BE49-F238E27FC236}">
                  <a16:creationId xmlns:a16="http://schemas.microsoft.com/office/drawing/2014/main" id="{DE204F33-80CA-42CA-B5C9-C8162EFDD69A}"/>
                </a:ext>
              </a:extLst>
            </p:cNvPr>
            <p:cNvSpPr/>
            <p:nvPr/>
          </p:nvSpPr>
          <p:spPr>
            <a:xfrm>
              <a:off x="5219308" y="1777244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Polyline: figure 378">
              <a:extLst>
                <a:ext uri="{FF2B5EF4-FFF2-40B4-BE49-F238E27FC236}">
                  <a16:creationId xmlns:a16="http://schemas.microsoft.com/office/drawing/2014/main" id="{201A1817-BF1E-4B2F-B7E5-9035DCDF7840}"/>
                </a:ext>
              </a:extLst>
            </p:cNvPr>
            <p:cNvSpPr/>
            <p:nvPr/>
          </p:nvSpPr>
          <p:spPr>
            <a:xfrm>
              <a:off x="5252011" y="1809945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Polyline: figure 379">
              <a:extLst>
                <a:ext uri="{FF2B5EF4-FFF2-40B4-BE49-F238E27FC236}">
                  <a16:creationId xmlns:a16="http://schemas.microsoft.com/office/drawing/2014/main" id="{9CDD10D8-DA89-435F-9FD4-85B368F57852}"/>
                </a:ext>
              </a:extLst>
            </p:cNvPr>
            <p:cNvSpPr/>
            <p:nvPr/>
          </p:nvSpPr>
          <p:spPr>
            <a:xfrm>
              <a:off x="4402971" y="5295328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8"/>
                    <a:pt x="24527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5135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Polyline: figure 380">
              <a:extLst>
                <a:ext uri="{FF2B5EF4-FFF2-40B4-BE49-F238E27FC236}">
                  <a16:creationId xmlns:a16="http://schemas.microsoft.com/office/drawing/2014/main" id="{70A5B8CD-F4E3-4E81-95DD-FF7BAD3F2069}"/>
                </a:ext>
              </a:extLst>
            </p:cNvPr>
            <p:cNvSpPr/>
            <p:nvPr/>
          </p:nvSpPr>
          <p:spPr>
            <a:xfrm>
              <a:off x="4435852" y="5328207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6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Polyline: figure 381">
              <a:extLst>
                <a:ext uri="{FF2B5EF4-FFF2-40B4-BE49-F238E27FC236}">
                  <a16:creationId xmlns:a16="http://schemas.microsoft.com/office/drawing/2014/main" id="{21216FE1-3600-4B2B-9F90-6B189056AACB}"/>
                </a:ext>
              </a:extLst>
            </p:cNvPr>
            <p:cNvSpPr/>
            <p:nvPr/>
          </p:nvSpPr>
          <p:spPr>
            <a:xfrm>
              <a:off x="4181336" y="5586991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920 h 109662"/>
                <a:gd name="connsiteX2" fmla="*/ 54742 w 109662"/>
                <a:gd name="connsiteY2" fmla="*/ 0 h 109662"/>
                <a:gd name="connsiteX3" fmla="*/ 109663 w 109662"/>
                <a:gd name="connsiteY3" fmla="*/ 54920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7" y="0"/>
                    <a:pt x="109663" y="24528"/>
                    <a:pt x="109663" y="54920"/>
                  </a:cubicBezTo>
                  <a:cubicBezTo>
                    <a:pt x="109663" y="85135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Polyline: figure 382">
              <a:extLst>
                <a:ext uri="{FF2B5EF4-FFF2-40B4-BE49-F238E27FC236}">
                  <a16:creationId xmlns:a16="http://schemas.microsoft.com/office/drawing/2014/main" id="{86417051-9B6C-4746-978B-F1597F53AD41}"/>
                </a:ext>
              </a:extLst>
            </p:cNvPr>
            <p:cNvSpPr/>
            <p:nvPr/>
          </p:nvSpPr>
          <p:spPr>
            <a:xfrm>
              <a:off x="4214217" y="5619870"/>
              <a:ext cx="44078" cy="44080"/>
            </a:xfrm>
            <a:custGeom>
              <a:avLst/>
              <a:gdLst>
                <a:gd name="connsiteX0" fmla="*/ 44078 w 44078"/>
                <a:gd name="connsiteY0" fmla="*/ 22042 h 44080"/>
                <a:gd name="connsiteX1" fmla="*/ 22039 w 44078"/>
                <a:gd name="connsiteY1" fmla="*/ 44081 h 44080"/>
                <a:gd name="connsiteX2" fmla="*/ 0 w 44078"/>
                <a:gd name="connsiteY2" fmla="*/ 22042 h 44080"/>
                <a:gd name="connsiteX3" fmla="*/ 22039 w 44078"/>
                <a:gd name="connsiteY3" fmla="*/ 2 h 44080"/>
                <a:gd name="connsiteX4" fmla="*/ 44078 w 44078"/>
                <a:gd name="connsiteY4" fmla="*/ 22042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2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8"/>
                    <a:pt x="0" y="22042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2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Polyline: figure 383">
              <a:extLst>
                <a:ext uri="{FF2B5EF4-FFF2-40B4-BE49-F238E27FC236}">
                  <a16:creationId xmlns:a16="http://schemas.microsoft.com/office/drawing/2014/main" id="{14EB85A6-55BE-4E10-8054-25C1CEFA90DD}"/>
                </a:ext>
              </a:extLst>
            </p:cNvPr>
            <p:cNvSpPr/>
            <p:nvPr/>
          </p:nvSpPr>
          <p:spPr>
            <a:xfrm>
              <a:off x="4128371" y="4943947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2"/>
                    <a:pt x="21861" y="0"/>
                    <a:pt x="48699" y="0"/>
                  </a:cubicBezTo>
                  <a:cubicBezTo>
                    <a:pt x="75537" y="0"/>
                    <a:pt x="97399" y="21862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Polyline: figure 384">
              <a:extLst>
                <a:ext uri="{FF2B5EF4-FFF2-40B4-BE49-F238E27FC236}">
                  <a16:creationId xmlns:a16="http://schemas.microsoft.com/office/drawing/2014/main" id="{5553E3D7-EAC4-4DAB-83B6-8B360B4A4A02}"/>
                </a:ext>
              </a:extLst>
            </p:cNvPr>
            <p:cNvSpPr/>
            <p:nvPr/>
          </p:nvSpPr>
          <p:spPr>
            <a:xfrm>
              <a:off x="4161252" y="4976650"/>
              <a:ext cx="31814" cy="31814"/>
            </a:xfrm>
            <a:custGeom>
              <a:avLst/>
              <a:gdLst>
                <a:gd name="connsiteX0" fmla="*/ 31815 w 31814"/>
                <a:gd name="connsiteY0" fmla="*/ 15996 h 31814"/>
                <a:gd name="connsiteX1" fmla="*/ 15818 w 31814"/>
                <a:gd name="connsiteY1" fmla="*/ 31814 h 31814"/>
                <a:gd name="connsiteX2" fmla="*/ 0 w 31814"/>
                <a:gd name="connsiteY2" fmla="*/ 15996 h 31814"/>
                <a:gd name="connsiteX3" fmla="*/ 15818 w 31814"/>
                <a:gd name="connsiteY3" fmla="*/ 0 h 31814"/>
                <a:gd name="connsiteX4" fmla="*/ 31815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5" y="15996"/>
                  </a:moveTo>
                  <a:cubicBezTo>
                    <a:pt x="31815" y="24705"/>
                    <a:pt x="24705" y="31814"/>
                    <a:pt x="15818" y="31814"/>
                  </a:cubicBezTo>
                  <a:cubicBezTo>
                    <a:pt x="6932" y="31814"/>
                    <a:pt x="0" y="24705"/>
                    <a:pt x="0" y="15996"/>
                  </a:cubicBezTo>
                  <a:cubicBezTo>
                    <a:pt x="0" y="7287"/>
                    <a:pt x="7109" y="0"/>
                    <a:pt x="15818" y="0"/>
                  </a:cubicBezTo>
                  <a:cubicBezTo>
                    <a:pt x="24527" y="0"/>
                    <a:pt x="31815" y="7287"/>
                    <a:pt x="31815" y="15996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Polyline: figure 385">
              <a:extLst>
                <a:ext uri="{FF2B5EF4-FFF2-40B4-BE49-F238E27FC236}">
                  <a16:creationId xmlns:a16="http://schemas.microsoft.com/office/drawing/2014/main" id="{353F3C8E-809D-45A2-B20A-8FCD0E426A94}"/>
                </a:ext>
              </a:extLst>
            </p:cNvPr>
            <p:cNvSpPr/>
            <p:nvPr/>
          </p:nvSpPr>
          <p:spPr>
            <a:xfrm>
              <a:off x="4461446" y="4476682"/>
              <a:ext cx="113039" cy="113039"/>
            </a:xfrm>
            <a:custGeom>
              <a:avLst/>
              <a:gdLst>
                <a:gd name="connsiteX0" fmla="*/ 56520 w 113039"/>
                <a:gd name="connsiteY0" fmla="*/ 113039 h 113039"/>
                <a:gd name="connsiteX1" fmla="*/ 0 w 113039"/>
                <a:gd name="connsiteY1" fmla="*/ 56520 h 113039"/>
                <a:gd name="connsiteX2" fmla="*/ 56520 w 113039"/>
                <a:gd name="connsiteY2" fmla="*/ 0 h 113039"/>
                <a:gd name="connsiteX3" fmla="*/ 113039 w 113039"/>
                <a:gd name="connsiteY3" fmla="*/ 56520 h 113039"/>
                <a:gd name="connsiteX4" fmla="*/ 56520 w 113039"/>
                <a:gd name="connsiteY4" fmla="*/ 113039 h 113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39" h="113039">
                  <a:moveTo>
                    <a:pt x="56520" y="113039"/>
                  </a:moveTo>
                  <a:cubicBezTo>
                    <a:pt x="25416" y="113039"/>
                    <a:pt x="0" y="87623"/>
                    <a:pt x="0" y="56520"/>
                  </a:cubicBezTo>
                  <a:cubicBezTo>
                    <a:pt x="0" y="25416"/>
                    <a:pt x="25416" y="0"/>
                    <a:pt x="56520" y="0"/>
                  </a:cubicBezTo>
                  <a:cubicBezTo>
                    <a:pt x="87623" y="0"/>
                    <a:pt x="113039" y="25416"/>
                    <a:pt x="113039" y="56520"/>
                  </a:cubicBezTo>
                  <a:cubicBezTo>
                    <a:pt x="113039" y="87801"/>
                    <a:pt x="87623" y="113039"/>
                    <a:pt x="56520" y="113039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Polyline: figure 386">
              <a:extLst>
                <a:ext uri="{FF2B5EF4-FFF2-40B4-BE49-F238E27FC236}">
                  <a16:creationId xmlns:a16="http://schemas.microsoft.com/office/drawing/2014/main" id="{A2BC6FA1-A90A-4BD0-9FDB-E6CE5F7CF08F}"/>
                </a:ext>
              </a:extLst>
            </p:cNvPr>
            <p:cNvSpPr/>
            <p:nvPr/>
          </p:nvSpPr>
          <p:spPr>
            <a:xfrm>
              <a:off x="4494149" y="4509385"/>
              <a:ext cx="47633" cy="47633"/>
            </a:xfrm>
            <a:custGeom>
              <a:avLst/>
              <a:gdLst>
                <a:gd name="connsiteX0" fmla="*/ 47633 w 47633"/>
                <a:gd name="connsiteY0" fmla="*/ 23816 h 47633"/>
                <a:gd name="connsiteX1" fmla="*/ 23817 w 47633"/>
                <a:gd name="connsiteY1" fmla="*/ 47633 h 47633"/>
                <a:gd name="connsiteX2" fmla="*/ 0 w 47633"/>
                <a:gd name="connsiteY2" fmla="*/ 23816 h 47633"/>
                <a:gd name="connsiteX3" fmla="*/ 23817 w 47633"/>
                <a:gd name="connsiteY3" fmla="*/ 0 h 47633"/>
                <a:gd name="connsiteX4" fmla="*/ 47633 w 47633"/>
                <a:gd name="connsiteY4" fmla="*/ 23816 h 4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33" h="47633">
                  <a:moveTo>
                    <a:pt x="47633" y="23816"/>
                  </a:moveTo>
                  <a:cubicBezTo>
                    <a:pt x="47633" y="36969"/>
                    <a:pt x="36969" y="47633"/>
                    <a:pt x="23817" y="47633"/>
                  </a:cubicBezTo>
                  <a:cubicBezTo>
                    <a:pt x="10664" y="47633"/>
                    <a:pt x="0" y="36969"/>
                    <a:pt x="0" y="23816"/>
                  </a:cubicBezTo>
                  <a:cubicBezTo>
                    <a:pt x="0" y="10664"/>
                    <a:pt x="10664" y="0"/>
                    <a:pt x="23817" y="0"/>
                  </a:cubicBezTo>
                  <a:cubicBezTo>
                    <a:pt x="36969" y="0"/>
                    <a:pt x="47633" y="10664"/>
                    <a:pt x="47633" y="23816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Polyline: figure 387">
              <a:extLst>
                <a:ext uri="{FF2B5EF4-FFF2-40B4-BE49-F238E27FC236}">
                  <a16:creationId xmlns:a16="http://schemas.microsoft.com/office/drawing/2014/main" id="{1B6784BE-C79A-405E-B2D9-70E9671621AD}"/>
                </a:ext>
              </a:extLst>
            </p:cNvPr>
            <p:cNvSpPr/>
            <p:nvPr/>
          </p:nvSpPr>
          <p:spPr>
            <a:xfrm>
              <a:off x="6576313" y="2580961"/>
              <a:ext cx="153207" cy="153207"/>
            </a:xfrm>
            <a:custGeom>
              <a:avLst/>
              <a:gdLst>
                <a:gd name="connsiteX0" fmla="*/ 76604 w 153207"/>
                <a:gd name="connsiteY0" fmla="*/ 153208 h 153207"/>
                <a:gd name="connsiteX1" fmla="*/ 0 w 153207"/>
                <a:gd name="connsiteY1" fmla="*/ 76604 h 153207"/>
                <a:gd name="connsiteX2" fmla="*/ 76604 w 153207"/>
                <a:gd name="connsiteY2" fmla="*/ 0 h 153207"/>
                <a:gd name="connsiteX3" fmla="*/ 153208 w 153207"/>
                <a:gd name="connsiteY3" fmla="*/ 76604 h 153207"/>
                <a:gd name="connsiteX4" fmla="*/ 76604 w 153207"/>
                <a:gd name="connsiteY4" fmla="*/ 153208 h 15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207" h="153207">
                  <a:moveTo>
                    <a:pt x="76604" y="153208"/>
                  </a:moveTo>
                  <a:cubicBezTo>
                    <a:pt x="34303" y="153208"/>
                    <a:pt x="0" y="118905"/>
                    <a:pt x="0" y="76604"/>
                  </a:cubicBezTo>
                  <a:cubicBezTo>
                    <a:pt x="0" y="34303"/>
                    <a:pt x="34303" y="0"/>
                    <a:pt x="76604" y="0"/>
                  </a:cubicBezTo>
                  <a:cubicBezTo>
                    <a:pt x="118905" y="0"/>
                    <a:pt x="153208" y="34481"/>
                    <a:pt x="153208" y="76604"/>
                  </a:cubicBezTo>
                  <a:cubicBezTo>
                    <a:pt x="153208" y="118905"/>
                    <a:pt x="118905" y="153208"/>
                    <a:pt x="76604" y="153208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Polyline: figure 388">
              <a:extLst>
                <a:ext uri="{FF2B5EF4-FFF2-40B4-BE49-F238E27FC236}">
                  <a16:creationId xmlns:a16="http://schemas.microsoft.com/office/drawing/2014/main" id="{08AA8EBC-381D-4080-838A-B8B840F72122}"/>
                </a:ext>
              </a:extLst>
            </p:cNvPr>
            <p:cNvSpPr/>
            <p:nvPr/>
          </p:nvSpPr>
          <p:spPr>
            <a:xfrm>
              <a:off x="6609017" y="2613841"/>
              <a:ext cx="87801" cy="87802"/>
            </a:xfrm>
            <a:custGeom>
              <a:avLst/>
              <a:gdLst>
                <a:gd name="connsiteX0" fmla="*/ 87801 w 87801"/>
                <a:gd name="connsiteY0" fmla="*/ 43902 h 87802"/>
                <a:gd name="connsiteX1" fmla="*/ 43901 w 87801"/>
                <a:gd name="connsiteY1" fmla="*/ 87802 h 87802"/>
                <a:gd name="connsiteX2" fmla="*/ 0 w 87801"/>
                <a:gd name="connsiteY2" fmla="*/ 43902 h 87802"/>
                <a:gd name="connsiteX3" fmla="*/ 43901 w 87801"/>
                <a:gd name="connsiteY3" fmla="*/ 1 h 87802"/>
                <a:gd name="connsiteX4" fmla="*/ 87801 w 87801"/>
                <a:gd name="connsiteY4" fmla="*/ 43902 h 8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801" h="87802">
                  <a:moveTo>
                    <a:pt x="87801" y="43902"/>
                  </a:moveTo>
                  <a:cubicBezTo>
                    <a:pt x="87801" y="68074"/>
                    <a:pt x="68073" y="87802"/>
                    <a:pt x="43901" y="87802"/>
                  </a:cubicBezTo>
                  <a:cubicBezTo>
                    <a:pt x="19729" y="87802"/>
                    <a:pt x="0" y="68074"/>
                    <a:pt x="0" y="43902"/>
                  </a:cubicBezTo>
                  <a:cubicBezTo>
                    <a:pt x="0" y="19552"/>
                    <a:pt x="19729" y="1"/>
                    <a:pt x="43901" y="1"/>
                  </a:cubicBezTo>
                  <a:cubicBezTo>
                    <a:pt x="68251" y="-177"/>
                    <a:pt x="87801" y="19552"/>
                    <a:pt x="87801" y="43902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Polyline: figure 389">
              <a:extLst>
                <a:ext uri="{FF2B5EF4-FFF2-40B4-BE49-F238E27FC236}">
                  <a16:creationId xmlns:a16="http://schemas.microsoft.com/office/drawing/2014/main" id="{34791E65-E0B5-4809-B7BC-4FA233E68FEB}"/>
                </a:ext>
              </a:extLst>
            </p:cNvPr>
            <p:cNvSpPr/>
            <p:nvPr/>
          </p:nvSpPr>
          <p:spPr>
            <a:xfrm>
              <a:off x="6304202" y="329279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739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Polyline: figure 390">
              <a:extLst>
                <a:ext uri="{FF2B5EF4-FFF2-40B4-BE49-F238E27FC236}">
                  <a16:creationId xmlns:a16="http://schemas.microsoft.com/office/drawing/2014/main" id="{C9C48B0C-F891-4B1D-8043-2EE00AB3A2DF}"/>
                </a:ext>
              </a:extLst>
            </p:cNvPr>
            <p:cNvSpPr/>
            <p:nvPr/>
          </p:nvSpPr>
          <p:spPr>
            <a:xfrm>
              <a:off x="6336905" y="332549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Polyline: figure 391">
              <a:extLst>
                <a:ext uri="{FF2B5EF4-FFF2-40B4-BE49-F238E27FC236}">
                  <a16:creationId xmlns:a16="http://schemas.microsoft.com/office/drawing/2014/main" id="{495BB294-E5B4-4AE8-99FD-31588069ECEF}"/>
                </a:ext>
              </a:extLst>
            </p:cNvPr>
            <p:cNvSpPr/>
            <p:nvPr/>
          </p:nvSpPr>
          <p:spPr>
            <a:xfrm>
              <a:off x="6578624" y="3417915"/>
              <a:ext cx="116949" cy="116949"/>
            </a:xfrm>
            <a:custGeom>
              <a:avLst/>
              <a:gdLst>
                <a:gd name="connsiteX0" fmla="*/ 58475 w 116949"/>
                <a:gd name="connsiteY0" fmla="*/ 116949 h 116949"/>
                <a:gd name="connsiteX1" fmla="*/ 0 w 116949"/>
                <a:gd name="connsiteY1" fmla="*/ 58475 h 116949"/>
                <a:gd name="connsiteX2" fmla="*/ 58475 w 116949"/>
                <a:gd name="connsiteY2" fmla="*/ 0 h 116949"/>
                <a:gd name="connsiteX3" fmla="*/ 116950 w 116949"/>
                <a:gd name="connsiteY3" fmla="*/ 58475 h 116949"/>
                <a:gd name="connsiteX4" fmla="*/ 58475 w 116949"/>
                <a:gd name="connsiteY4" fmla="*/ 116949 h 11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49" h="116949">
                  <a:moveTo>
                    <a:pt x="58475" y="116949"/>
                  </a:moveTo>
                  <a:cubicBezTo>
                    <a:pt x="26305" y="116949"/>
                    <a:pt x="0" y="90822"/>
                    <a:pt x="0" y="58475"/>
                  </a:cubicBezTo>
                  <a:cubicBezTo>
                    <a:pt x="0" y="26305"/>
                    <a:pt x="26127" y="0"/>
                    <a:pt x="58475" y="0"/>
                  </a:cubicBezTo>
                  <a:cubicBezTo>
                    <a:pt x="90645" y="0"/>
                    <a:pt x="116950" y="26127"/>
                    <a:pt x="116950" y="58475"/>
                  </a:cubicBezTo>
                  <a:cubicBezTo>
                    <a:pt x="116772" y="90822"/>
                    <a:pt x="90645" y="116949"/>
                    <a:pt x="58475" y="116949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Polyline: figure 392">
              <a:extLst>
                <a:ext uri="{FF2B5EF4-FFF2-40B4-BE49-F238E27FC236}">
                  <a16:creationId xmlns:a16="http://schemas.microsoft.com/office/drawing/2014/main" id="{AE9770C9-F471-4871-B5B3-834DE1A30E22}"/>
                </a:ext>
              </a:extLst>
            </p:cNvPr>
            <p:cNvSpPr/>
            <p:nvPr/>
          </p:nvSpPr>
          <p:spPr>
            <a:xfrm>
              <a:off x="6611327" y="3450796"/>
              <a:ext cx="51365" cy="51543"/>
            </a:xfrm>
            <a:custGeom>
              <a:avLst/>
              <a:gdLst>
                <a:gd name="connsiteX0" fmla="*/ 51366 w 51365"/>
                <a:gd name="connsiteY0" fmla="*/ 25772 h 51543"/>
                <a:gd name="connsiteX1" fmla="*/ 25594 w 51365"/>
                <a:gd name="connsiteY1" fmla="*/ 51543 h 51543"/>
                <a:gd name="connsiteX2" fmla="*/ 0 w 51365"/>
                <a:gd name="connsiteY2" fmla="*/ 25772 h 51543"/>
                <a:gd name="connsiteX3" fmla="*/ 25594 w 51365"/>
                <a:gd name="connsiteY3" fmla="*/ 0 h 51543"/>
                <a:gd name="connsiteX4" fmla="*/ 51366 w 51365"/>
                <a:gd name="connsiteY4" fmla="*/ 25772 h 5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65" h="51543">
                  <a:moveTo>
                    <a:pt x="51366" y="25772"/>
                  </a:moveTo>
                  <a:cubicBezTo>
                    <a:pt x="51366" y="39990"/>
                    <a:pt x="39813" y="51543"/>
                    <a:pt x="25594" y="51543"/>
                  </a:cubicBezTo>
                  <a:cubicBezTo>
                    <a:pt x="11375" y="51543"/>
                    <a:pt x="0" y="39990"/>
                    <a:pt x="0" y="25772"/>
                  </a:cubicBezTo>
                  <a:cubicBezTo>
                    <a:pt x="0" y="11553"/>
                    <a:pt x="11553" y="0"/>
                    <a:pt x="25594" y="0"/>
                  </a:cubicBezTo>
                  <a:cubicBezTo>
                    <a:pt x="39990" y="0"/>
                    <a:pt x="51366" y="11553"/>
                    <a:pt x="51366" y="25772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Polyline: figure 393">
              <a:extLst>
                <a:ext uri="{FF2B5EF4-FFF2-40B4-BE49-F238E27FC236}">
                  <a16:creationId xmlns:a16="http://schemas.microsoft.com/office/drawing/2014/main" id="{E7371DB5-AE48-430B-BFD8-E58EDCB8AE43}"/>
                </a:ext>
              </a:extLst>
            </p:cNvPr>
            <p:cNvSpPr/>
            <p:nvPr/>
          </p:nvSpPr>
          <p:spPr>
            <a:xfrm>
              <a:off x="6469140" y="358463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Polyline: figure 394">
              <a:extLst>
                <a:ext uri="{FF2B5EF4-FFF2-40B4-BE49-F238E27FC236}">
                  <a16:creationId xmlns:a16="http://schemas.microsoft.com/office/drawing/2014/main" id="{B2875F2F-14EF-436B-99DA-6199DE5FA1D3}"/>
                </a:ext>
              </a:extLst>
            </p:cNvPr>
            <p:cNvSpPr/>
            <p:nvPr/>
          </p:nvSpPr>
          <p:spPr>
            <a:xfrm>
              <a:off x="6502020" y="361733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8" y="25772"/>
                    <a:pt x="0" y="19906"/>
                    <a:pt x="0" y="12975"/>
                  </a:cubicBezTo>
                  <a:cubicBezTo>
                    <a:pt x="0" y="5865"/>
                    <a:pt x="5865" y="0"/>
                    <a:pt x="12797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Polyline: figure 395">
              <a:extLst>
                <a:ext uri="{FF2B5EF4-FFF2-40B4-BE49-F238E27FC236}">
                  <a16:creationId xmlns:a16="http://schemas.microsoft.com/office/drawing/2014/main" id="{95E87FD0-F714-435A-B251-FD05F0E9DD33}"/>
                </a:ext>
              </a:extLst>
            </p:cNvPr>
            <p:cNvSpPr/>
            <p:nvPr/>
          </p:nvSpPr>
          <p:spPr>
            <a:xfrm>
              <a:off x="6702150" y="3433911"/>
              <a:ext cx="110906" cy="110906"/>
            </a:xfrm>
            <a:custGeom>
              <a:avLst/>
              <a:gdLst>
                <a:gd name="connsiteX0" fmla="*/ 55453 w 110906"/>
                <a:gd name="connsiteY0" fmla="*/ 110906 h 110906"/>
                <a:gd name="connsiteX1" fmla="*/ 0 w 110906"/>
                <a:gd name="connsiteY1" fmla="*/ 55453 h 110906"/>
                <a:gd name="connsiteX2" fmla="*/ 55453 w 110906"/>
                <a:gd name="connsiteY2" fmla="*/ 0 h 110906"/>
                <a:gd name="connsiteX3" fmla="*/ 110906 w 110906"/>
                <a:gd name="connsiteY3" fmla="*/ 55453 h 110906"/>
                <a:gd name="connsiteX4" fmla="*/ 55453 w 110906"/>
                <a:gd name="connsiteY4" fmla="*/ 110906 h 110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906" h="110906">
                  <a:moveTo>
                    <a:pt x="55453" y="110906"/>
                  </a:moveTo>
                  <a:cubicBezTo>
                    <a:pt x="24883" y="110906"/>
                    <a:pt x="0" y="86024"/>
                    <a:pt x="0" y="55453"/>
                  </a:cubicBezTo>
                  <a:cubicBezTo>
                    <a:pt x="0" y="24883"/>
                    <a:pt x="24883" y="0"/>
                    <a:pt x="55453" y="0"/>
                  </a:cubicBezTo>
                  <a:cubicBezTo>
                    <a:pt x="86024" y="0"/>
                    <a:pt x="110906" y="24883"/>
                    <a:pt x="110906" y="55453"/>
                  </a:cubicBezTo>
                  <a:cubicBezTo>
                    <a:pt x="110728" y="86024"/>
                    <a:pt x="86024" y="110906"/>
                    <a:pt x="55453" y="11090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Polyline: figure 396">
              <a:extLst>
                <a:ext uri="{FF2B5EF4-FFF2-40B4-BE49-F238E27FC236}">
                  <a16:creationId xmlns:a16="http://schemas.microsoft.com/office/drawing/2014/main" id="{195A4713-8FD8-4555-84FC-6856817965D8}"/>
                </a:ext>
              </a:extLst>
            </p:cNvPr>
            <p:cNvSpPr/>
            <p:nvPr/>
          </p:nvSpPr>
          <p:spPr>
            <a:xfrm>
              <a:off x="6734853" y="3466614"/>
              <a:ext cx="45322" cy="45500"/>
            </a:xfrm>
            <a:custGeom>
              <a:avLst/>
              <a:gdLst>
                <a:gd name="connsiteX0" fmla="*/ 45322 w 45322"/>
                <a:gd name="connsiteY0" fmla="*/ 22750 h 45500"/>
                <a:gd name="connsiteX1" fmla="*/ 22750 w 45322"/>
                <a:gd name="connsiteY1" fmla="*/ 45500 h 45500"/>
                <a:gd name="connsiteX2" fmla="*/ 0 w 45322"/>
                <a:gd name="connsiteY2" fmla="*/ 22750 h 45500"/>
                <a:gd name="connsiteX3" fmla="*/ 22750 w 45322"/>
                <a:gd name="connsiteY3" fmla="*/ 0 h 45500"/>
                <a:gd name="connsiteX4" fmla="*/ 45322 w 45322"/>
                <a:gd name="connsiteY4" fmla="*/ 22750 h 4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22" h="45500">
                  <a:moveTo>
                    <a:pt x="45322" y="22750"/>
                  </a:moveTo>
                  <a:cubicBezTo>
                    <a:pt x="45322" y="35191"/>
                    <a:pt x="35192" y="45500"/>
                    <a:pt x="22750" y="45500"/>
                  </a:cubicBezTo>
                  <a:cubicBezTo>
                    <a:pt x="10131" y="45500"/>
                    <a:pt x="0" y="35369"/>
                    <a:pt x="0" y="22750"/>
                  </a:cubicBezTo>
                  <a:cubicBezTo>
                    <a:pt x="0" y="10131"/>
                    <a:pt x="10131" y="0"/>
                    <a:pt x="22750" y="0"/>
                  </a:cubicBezTo>
                  <a:cubicBezTo>
                    <a:pt x="35192" y="178"/>
                    <a:pt x="45322" y="10309"/>
                    <a:pt x="45322" y="22750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Polyline: figure 397">
              <a:extLst>
                <a:ext uri="{FF2B5EF4-FFF2-40B4-BE49-F238E27FC236}">
                  <a16:creationId xmlns:a16="http://schemas.microsoft.com/office/drawing/2014/main" id="{F7CD91B4-C9E6-4BAD-BD87-9BEDE80C0BA4}"/>
                </a:ext>
              </a:extLst>
            </p:cNvPr>
            <p:cNvSpPr/>
            <p:nvPr/>
          </p:nvSpPr>
          <p:spPr>
            <a:xfrm>
              <a:off x="6759381" y="359316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Polyline: figure 398">
              <a:extLst>
                <a:ext uri="{FF2B5EF4-FFF2-40B4-BE49-F238E27FC236}">
                  <a16:creationId xmlns:a16="http://schemas.microsoft.com/office/drawing/2014/main" id="{C1D19C41-3678-4A62-8144-47FCC3FAEF4D}"/>
                </a:ext>
              </a:extLst>
            </p:cNvPr>
            <p:cNvSpPr/>
            <p:nvPr/>
          </p:nvSpPr>
          <p:spPr>
            <a:xfrm>
              <a:off x="6792084" y="3625865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797" y="0"/>
                  </a:cubicBezTo>
                  <a:cubicBezTo>
                    <a:pt x="20084" y="178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Polyline: figure 399">
              <a:extLst>
                <a:ext uri="{FF2B5EF4-FFF2-40B4-BE49-F238E27FC236}">
                  <a16:creationId xmlns:a16="http://schemas.microsoft.com/office/drawing/2014/main" id="{293021D4-3C7E-4A2D-A255-0135FB3FBAF5}"/>
                </a:ext>
              </a:extLst>
            </p:cNvPr>
            <p:cNvSpPr/>
            <p:nvPr/>
          </p:nvSpPr>
          <p:spPr>
            <a:xfrm>
              <a:off x="6873309" y="3562591"/>
              <a:ext cx="91355" cy="91355"/>
            </a:xfrm>
            <a:custGeom>
              <a:avLst/>
              <a:gdLst>
                <a:gd name="connsiteX0" fmla="*/ 45677 w 91355"/>
                <a:gd name="connsiteY0" fmla="*/ 91356 h 91355"/>
                <a:gd name="connsiteX1" fmla="*/ 0 w 91355"/>
                <a:gd name="connsiteY1" fmla="*/ 45678 h 91355"/>
                <a:gd name="connsiteX2" fmla="*/ 45677 w 91355"/>
                <a:gd name="connsiteY2" fmla="*/ 0 h 91355"/>
                <a:gd name="connsiteX3" fmla="*/ 91355 w 91355"/>
                <a:gd name="connsiteY3" fmla="*/ 45678 h 91355"/>
                <a:gd name="connsiteX4" fmla="*/ 45677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7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7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355" y="70739"/>
                    <a:pt x="70916" y="91356"/>
                    <a:pt x="45677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Polyline: figure 400">
              <a:extLst>
                <a:ext uri="{FF2B5EF4-FFF2-40B4-BE49-F238E27FC236}">
                  <a16:creationId xmlns:a16="http://schemas.microsoft.com/office/drawing/2014/main" id="{2E47F153-DE13-43FC-B5B9-1B379DC3BEC9}"/>
                </a:ext>
              </a:extLst>
            </p:cNvPr>
            <p:cNvSpPr/>
            <p:nvPr/>
          </p:nvSpPr>
          <p:spPr>
            <a:xfrm>
              <a:off x="6906189" y="3595468"/>
              <a:ext cx="25771" cy="25775"/>
            </a:xfrm>
            <a:custGeom>
              <a:avLst/>
              <a:gdLst>
                <a:gd name="connsiteX0" fmla="*/ 25772 w 25771"/>
                <a:gd name="connsiteY0" fmla="*/ 12801 h 25775"/>
                <a:gd name="connsiteX1" fmla="*/ 12797 w 25771"/>
                <a:gd name="connsiteY1" fmla="*/ 25775 h 25775"/>
                <a:gd name="connsiteX2" fmla="*/ 0 w 25771"/>
                <a:gd name="connsiteY2" fmla="*/ 12801 h 25775"/>
                <a:gd name="connsiteX3" fmla="*/ 12797 w 25771"/>
                <a:gd name="connsiteY3" fmla="*/ 4 h 25775"/>
                <a:gd name="connsiteX4" fmla="*/ 25772 w 25771"/>
                <a:gd name="connsiteY4" fmla="*/ 12801 h 2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5">
                  <a:moveTo>
                    <a:pt x="25772" y="12801"/>
                  </a:moveTo>
                  <a:cubicBezTo>
                    <a:pt x="25772" y="19910"/>
                    <a:pt x="20084" y="25775"/>
                    <a:pt x="12797" y="25775"/>
                  </a:cubicBezTo>
                  <a:cubicBezTo>
                    <a:pt x="5688" y="25775"/>
                    <a:pt x="0" y="20088"/>
                    <a:pt x="0" y="12801"/>
                  </a:cubicBezTo>
                  <a:cubicBezTo>
                    <a:pt x="0" y="5692"/>
                    <a:pt x="5688" y="4"/>
                    <a:pt x="12797" y="4"/>
                  </a:cubicBezTo>
                  <a:cubicBezTo>
                    <a:pt x="20084" y="-174"/>
                    <a:pt x="25772" y="5692"/>
                    <a:pt x="25772" y="12801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Polyline: figure 401">
              <a:extLst>
                <a:ext uri="{FF2B5EF4-FFF2-40B4-BE49-F238E27FC236}">
                  <a16:creationId xmlns:a16="http://schemas.microsoft.com/office/drawing/2014/main" id="{7F667BE8-66A1-4C16-95D6-AB1CAE96AF60}"/>
                </a:ext>
              </a:extLst>
            </p:cNvPr>
            <p:cNvSpPr/>
            <p:nvPr/>
          </p:nvSpPr>
          <p:spPr>
            <a:xfrm>
              <a:off x="6951156" y="366496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617"/>
                    <a:pt x="20440" y="0"/>
                    <a:pt x="45678" y="0"/>
                  </a:cubicBezTo>
                  <a:cubicBezTo>
                    <a:pt x="70739" y="0"/>
                    <a:pt x="91356" y="20439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Polyline: figure 402">
              <a:extLst>
                <a:ext uri="{FF2B5EF4-FFF2-40B4-BE49-F238E27FC236}">
                  <a16:creationId xmlns:a16="http://schemas.microsoft.com/office/drawing/2014/main" id="{854CA07F-FC52-4CF0-A5D6-E23AE95A56A0}"/>
                </a:ext>
              </a:extLst>
            </p:cNvPr>
            <p:cNvSpPr/>
            <p:nvPr/>
          </p:nvSpPr>
          <p:spPr>
            <a:xfrm>
              <a:off x="6983860" y="3697847"/>
              <a:ext cx="25771" cy="25949"/>
            </a:xfrm>
            <a:custGeom>
              <a:avLst/>
              <a:gdLst>
                <a:gd name="connsiteX0" fmla="*/ 25771 w 25771"/>
                <a:gd name="connsiteY0" fmla="*/ 12975 h 25949"/>
                <a:gd name="connsiteX1" fmla="*/ 12974 w 25771"/>
                <a:gd name="connsiteY1" fmla="*/ 25949 h 25949"/>
                <a:gd name="connsiteX2" fmla="*/ 0 w 25771"/>
                <a:gd name="connsiteY2" fmla="*/ 12975 h 25949"/>
                <a:gd name="connsiteX3" fmla="*/ 12974 w 25771"/>
                <a:gd name="connsiteY3" fmla="*/ 0 h 25949"/>
                <a:gd name="connsiteX4" fmla="*/ 25771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1" y="12975"/>
                  </a:moveTo>
                  <a:cubicBezTo>
                    <a:pt x="25771" y="20084"/>
                    <a:pt x="20084" y="25949"/>
                    <a:pt x="12974" y="25949"/>
                  </a:cubicBezTo>
                  <a:cubicBezTo>
                    <a:pt x="5865" y="25949"/>
                    <a:pt x="0" y="20084"/>
                    <a:pt x="0" y="12975"/>
                  </a:cubicBezTo>
                  <a:cubicBezTo>
                    <a:pt x="0" y="5865"/>
                    <a:pt x="5865" y="0"/>
                    <a:pt x="12974" y="0"/>
                  </a:cubicBezTo>
                  <a:cubicBezTo>
                    <a:pt x="20084" y="0"/>
                    <a:pt x="25771" y="5688"/>
                    <a:pt x="25771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Polyline: figure 403">
              <a:extLst>
                <a:ext uri="{FF2B5EF4-FFF2-40B4-BE49-F238E27FC236}">
                  <a16:creationId xmlns:a16="http://schemas.microsoft.com/office/drawing/2014/main" id="{4F66546D-EB99-452A-84CC-C0B6DEE041AF}"/>
                </a:ext>
              </a:extLst>
            </p:cNvPr>
            <p:cNvSpPr/>
            <p:nvPr/>
          </p:nvSpPr>
          <p:spPr>
            <a:xfrm>
              <a:off x="6668914" y="3677941"/>
              <a:ext cx="91355" cy="91355"/>
            </a:xfrm>
            <a:custGeom>
              <a:avLst/>
              <a:gdLst>
                <a:gd name="connsiteX0" fmla="*/ 45677 w 91355"/>
                <a:gd name="connsiteY0" fmla="*/ 91356 h 91355"/>
                <a:gd name="connsiteX1" fmla="*/ 0 w 91355"/>
                <a:gd name="connsiteY1" fmla="*/ 45678 h 91355"/>
                <a:gd name="connsiteX2" fmla="*/ 45677 w 91355"/>
                <a:gd name="connsiteY2" fmla="*/ 0 h 91355"/>
                <a:gd name="connsiteX3" fmla="*/ 91355 w 91355"/>
                <a:gd name="connsiteY3" fmla="*/ 45678 h 91355"/>
                <a:gd name="connsiteX4" fmla="*/ 45677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7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7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178" y="70916"/>
                    <a:pt x="70738" y="91356"/>
                    <a:pt x="45677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Polyline: figure 404">
              <a:extLst>
                <a:ext uri="{FF2B5EF4-FFF2-40B4-BE49-F238E27FC236}">
                  <a16:creationId xmlns:a16="http://schemas.microsoft.com/office/drawing/2014/main" id="{FB044638-660B-47B5-81FF-9406703B3027}"/>
                </a:ext>
              </a:extLst>
            </p:cNvPr>
            <p:cNvSpPr/>
            <p:nvPr/>
          </p:nvSpPr>
          <p:spPr>
            <a:xfrm>
              <a:off x="6701617" y="3710644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0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Polyline: figure 405">
              <a:extLst>
                <a:ext uri="{FF2B5EF4-FFF2-40B4-BE49-F238E27FC236}">
                  <a16:creationId xmlns:a16="http://schemas.microsoft.com/office/drawing/2014/main" id="{24FAA125-B9D2-419C-92AF-54E2E5742DEB}"/>
                </a:ext>
              </a:extLst>
            </p:cNvPr>
            <p:cNvSpPr/>
            <p:nvPr/>
          </p:nvSpPr>
          <p:spPr>
            <a:xfrm>
              <a:off x="6707127" y="383292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916" y="0"/>
                    <a:pt x="91355" y="20439"/>
                    <a:pt x="91355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Polyline: figure 406">
              <a:extLst>
                <a:ext uri="{FF2B5EF4-FFF2-40B4-BE49-F238E27FC236}">
                  <a16:creationId xmlns:a16="http://schemas.microsoft.com/office/drawing/2014/main" id="{61F17377-E73E-4707-BC2D-09D88CEF51A3}"/>
                </a:ext>
              </a:extLst>
            </p:cNvPr>
            <p:cNvSpPr/>
            <p:nvPr/>
          </p:nvSpPr>
          <p:spPr>
            <a:xfrm>
              <a:off x="6739830" y="3865629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19906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Polyline: figure 407">
              <a:extLst>
                <a:ext uri="{FF2B5EF4-FFF2-40B4-BE49-F238E27FC236}">
                  <a16:creationId xmlns:a16="http://schemas.microsoft.com/office/drawing/2014/main" id="{F8B3CAFE-A5EF-4085-98B2-2A75E81E3B57}"/>
                </a:ext>
              </a:extLst>
            </p:cNvPr>
            <p:cNvSpPr/>
            <p:nvPr/>
          </p:nvSpPr>
          <p:spPr>
            <a:xfrm>
              <a:off x="6566360" y="378689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8" y="0"/>
                  </a:cubicBezTo>
                  <a:cubicBezTo>
                    <a:pt x="70739" y="0"/>
                    <a:pt x="91356" y="20439"/>
                    <a:pt x="91356" y="45678"/>
                  </a:cubicBezTo>
                  <a:cubicBezTo>
                    <a:pt x="91356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Polyline: figure 408">
              <a:extLst>
                <a:ext uri="{FF2B5EF4-FFF2-40B4-BE49-F238E27FC236}">
                  <a16:creationId xmlns:a16="http://schemas.microsoft.com/office/drawing/2014/main" id="{EA3132D6-BA99-4B8C-A4FE-B9E5EF66EA6C}"/>
                </a:ext>
              </a:extLst>
            </p:cNvPr>
            <p:cNvSpPr/>
            <p:nvPr/>
          </p:nvSpPr>
          <p:spPr>
            <a:xfrm>
              <a:off x="6599241" y="3819773"/>
              <a:ext cx="25771" cy="25771"/>
            </a:xfrm>
            <a:custGeom>
              <a:avLst/>
              <a:gdLst>
                <a:gd name="connsiteX0" fmla="*/ 25772 w 25771"/>
                <a:gd name="connsiteY0" fmla="*/ 12797 h 25771"/>
                <a:gd name="connsiteX1" fmla="*/ 12797 w 25771"/>
                <a:gd name="connsiteY1" fmla="*/ 25772 h 25771"/>
                <a:gd name="connsiteX2" fmla="*/ 0 w 25771"/>
                <a:gd name="connsiteY2" fmla="*/ 12797 h 25771"/>
                <a:gd name="connsiteX3" fmla="*/ 12797 w 25771"/>
                <a:gd name="connsiteY3" fmla="*/ 0 h 25771"/>
                <a:gd name="connsiteX4" fmla="*/ 25772 w 25771"/>
                <a:gd name="connsiteY4" fmla="*/ 12797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797"/>
                  </a:moveTo>
                  <a:cubicBezTo>
                    <a:pt x="25772" y="19906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797"/>
                  </a:cubicBezTo>
                  <a:cubicBezTo>
                    <a:pt x="0" y="5688"/>
                    <a:pt x="5688" y="0"/>
                    <a:pt x="12797" y="0"/>
                  </a:cubicBezTo>
                  <a:cubicBezTo>
                    <a:pt x="19906" y="0"/>
                    <a:pt x="25772" y="5688"/>
                    <a:pt x="25772" y="12797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Polyline: figure 409">
              <a:extLst>
                <a:ext uri="{FF2B5EF4-FFF2-40B4-BE49-F238E27FC236}">
                  <a16:creationId xmlns:a16="http://schemas.microsoft.com/office/drawing/2014/main" id="{CE4E91B8-E925-42D2-A907-C16A1DB73070}"/>
                </a:ext>
              </a:extLst>
            </p:cNvPr>
            <p:cNvSpPr/>
            <p:nvPr/>
          </p:nvSpPr>
          <p:spPr>
            <a:xfrm>
              <a:off x="7194475" y="3279815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356" y="70916"/>
                    <a:pt x="70917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Polyline: figure 410">
              <a:extLst>
                <a:ext uri="{FF2B5EF4-FFF2-40B4-BE49-F238E27FC236}">
                  <a16:creationId xmlns:a16="http://schemas.microsoft.com/office/drawing/2014/main" id="{70966362-56A3-4419-8624-8BF250C4654D}"/>
                </a:ext>
              </a:extLst>
            </p:cNvPr>
            <p:cNvSpPr/>
            <p:nvPr/>
          </p:nvSpPr>
          <p:spPr>
            <a:xfrm>
              <a:off x="7227356" y="3312518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6" y="25949"/>
                    <a:pt x="0" y="20084"/>
                    <a:pt x="0" y="12975"/>
                  </a:cubicBezTo>
                  <a:cubicBezTo>
                    <a:pt x="0" y="5865"/>
                    <a:pt x="5866" y="0"/>
                    <a:pt x="12975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Polyline: figure 411">
              <a:extLst>
                <a:ext uri="{FF2B5EF4-FFF2-40B4-BE49-F238E27FC236}">
                  <a16:creationId xmlns:a16="http://schemas.microsoft.com/office/drawing/2014/main" id="{85DB2C98-F532-441A-9B92-B5AF60052181}"/>
                </a:ext>
              </a:extLst>
            </p:cNvPr>
            <p:cNvSpPr/>
            <p:nvPr/>
          </p:nvSpPr>
          <p:spPr>
            <a:xfrm>
              <a:off x="7231444" y="365217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738" y="0"/>
                    <a:pt x="91355" y="20439"/>
                    <a:pt x="91355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Polyline: figure 412">
              <a:extLst>
                <a:ext uri="{FF2B5EF4-FFF2-40B4-BE49-F238E27FC236}">
                  <a16:creationId xmlns:a16="http://schemas.microsoft.com/office/drawing/2014/main" id="{ACCBA885-961E-471E-83D0-E2AAA4209A55}"/>
                </a:ext>
              </a:extLst>
            </p:cNvPr>
            <p:cNvSpPr/>
            <p:nvPr/>
          </p:nvSpPr>
          <p:spPr>
            <a:xfrm>
              <a:off x="7264148" y="368487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Polyline: figure 413">
              <a:extLst>
                <a:ext uri="{FF2B5EF4-FFF2-40B4-BE49-F238E27FC236}">
                  <a16:creationId xmlns:a16="http://schemas.microsoft.com/office/drawing/2014/main" id="{743867F0-0EE2-4DCF-A958-D40D6A70EFE0}"/>
                </a:ext>
              </a:extLst>
            </p:cNvPr>
            <p:cNvSpPr/>
            <p:nvPr/>
          </p:nvSpPr>
          <p:spPr>
            <a:xfrm>
              <a:off x="7231444" y="374530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8" y="0"/>
                  </a:cubicBezTo>
                  <a:cubicBezTo>
                    <a:pt x="70738" y="0"/>
                    <a:pt x="91355" y="20439"/>
                    <a:pt x="91355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Polyline: figure 414">
              <a:extLst>
                <a:ext uri="{FF2B5EF4-FFF2-40B4-BE49-F238E27FC236}">
                  <a16:creationId xmlns:a16="http://schemas.microsoft.com/office/drawing/2014/main" id="{26186385-4CA8-4E5A-A754-CD360EDC32ED}"/>
                </a:ext>
              </a:extLst>
            </p:cNvPr>
            <p:cNvSpPr/>
            <p:nvPr/>
          </p:nvSpPr>
          <p:spPr>
            <a:xfrm>
              <a:off x="7264148" y="3778006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19906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Polyline: figure 415">
              <a:extLst>
                <a:ext uri="{FF2B5EF4-FFF2-40B4-BE49-F238E27FC236}">
                  <a16:creationId xmlns:a16="http://schemas.microsoft.com/office/drawing/2014/main" id="{444EE009-32C2-4173-9842-2734D0557417}"/>
                </a:ext>
              </a:extLst>
            </p:cNvPr>
            <p:cNvSpPr/>
            <p:nvPr/>
          </p:nvSpPr>
          <p:spPr>
            <a:xfrm>
              <a:off x="7362257" y="4040698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39"/>
                    <a:pt x="20440" y="0"/>
                    <a:pt x="45678" y="0"/>
                  </a:cubicBezTo>
                  <a:cubicBezTo>
                    <a:pt x="70739" y="0"/>
                    <a:pt x="91356" y="20439"/>
                    <a:pt x="91356" y="45678"/>
                  </a:cubicBezTo>
                  <a:cubicBezTo>
                    <a:pt x="91356" y="70738"/>
                    <a:pt x="70917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Polyline: figure 416">
              <a:extLst>
                <a:ext uri="{FF2B5EF4-FFF2-40B4-BE49-F238E27FC236}">
                  <a16:creationId xmlns:a16="http://schemas.microsoft.com/office/drawing/2014/main" id="{8BDF638D-3A3B-4F7E-BA4C-F4A14647BC41}"/>
                </a:ext>
              </a:extLst>
            </p:cNvPr>
            <p:cNvSpPr/>
            <p:nvPr/>
          </p:nvSpPr>
          <p:spPr>
            <a:xfrm>
              <a:off x="7395138" y="4073401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975" y="25772"/>
                  </a:cubicBezTo>
                  <a:cubicBezTo>
                    <a:pt x="5866" y="25772"/>
                    <a:pt x="0" y="20084"/>
                    <a:pt x="0" y="12975"/>
                  </a:cubicBezTo>
                  <a:cubicBezTo>
                    <a:pt x="0" y="5865"/>
                    <a:pt x="5866" y="0"/>
                    <a:pt x="12975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Polyline: figure 417">
              <a:extLst>
                <a:ext uri="{FF2B5EF4-FFF2-40B4-BE49-F238E27FC236}">
                  <a16:creationId xmlns:a16="http://schemas.microsoft.com/office/drawing/2014/main" id="{192C1E1A-B8A5-41F3-BB50-A28804896D81}"/>
                </a:ext>
              </a:extLst>
            </p:cNvPr>
            <p:cNvSpPr/>
            <p:nvPr/>
          </p:nvSpPr>
          <p:spPr>
            <a:xfrm>
              <a:off x="7617307" y="366496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Polyline: figure 418">
              <a:extLst>
                <a:ext uri="{FF2B5EF4-FFF2-40B4-BE49-F238E27FC236}">
                  <a16:creationId xmlns:a16="http://schemas.microsoft.com/office/drawing/2014/main" id="{319FB7D9-EE9D-4F20-9331-5F405DC3D808}"/>
                </a:ext>
              </a:extLst>
            </p:cNvPr>
            <p:cNvSpPr/>
            <p:nvPr/>
          </p:nvSpPr>
          <p:spPr>
            <a:xfrm>
              <a:off x="7650188" y="3697847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0"/>
                    <a:pt x="25772" y="5688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Polyline: figure 419">
              <a:extLst>
                <a:ext uri="{FF2B5EF4-FFF2-40B4-BE49-F238E27FC236}">
                  <a16:creationId xmlns:a16="http://schemas.microsoft.com/office/drawing/2014/main" id="{926D6A07-9BDE-4BCA-82C2-77ADE1A67978}"/>
                </a:ext>
              </a:extLst>
            </p:cNvPr>
            <p:cNvSpPr/>
            <p:nvPr/>
          </p:nvSpPr>
          <p:spPr>
            <a:xfrm>
              <a:off x="7763227" y="3803955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617"/>
                    <a:pt x="20440" y="0"/>
                    <a:pt x="45678" y="0"/>
                  </a:cubicBezTo>
                  <a:cubicBezTo>
                    <a:pt x="70917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Polyline: figure 420">
              <a:extLst>
                <a:ext uri="{FF2B5EF4-FFF2-40B4-BE49-F238E27FC236}">
                  <a16:creationId xmlns:a16="http://schemas.microsoft.com/office/drawing/2014/main" id="{731BC2A7-A534-4B53-9EDA-AA4945247368}"/>
                </a:ext>
              </a:extLst>
            </p:cNvPr>
            <p:cNvSpPr/>
            <p:nvPr/>
          </p:nvSpPr>
          <p:spPr>
            <a:xfrm>
              <a:off x="7795931" y="3836836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796 w 25771"/>
                <a:gd name="connsiteY1" fmla="*/ 25772 h 25771"/>
                <a:gd name="connsiteX2" fmla="*/ 0 w 25771"/>
                <a:gd name="connsiteY2" fmla="*/ 12975 h 25771"/>
                <a:gd name="connsiteX3" fmla="*/ 12796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20084" y="25772"/>
                    <a:pt x="12796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796" y="0"/>
                  </a:cubicBezTo>
                  <a:cubicBezTo>
                    <a:pt x="20084" y="0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Polyline: figure 421">
              <a:extLst>
                <a:ext uri="{FF2B5EF4-FFF2-40B4-BE49-F238E27FC236}">
                  <a16:creationId xmlns:a16="http://schemas.microsoft.com/office/drawing/2014/main" id="{8E51DF21-251D-43A1-B287-B022F54AA968}"/>
                </a:ext>
              </a:extLst>
            </p:cNvPr>
            <p:cNvSpPr/>
            <p:nvPr/>
          </p:nvSpPr>
          <p:spPr>
            <a:xfrm>
              <a:off x="7823657" y="3961250"/>
              <a:ext cx="91355" cy="91355"/>
            </a:xfrm>
            <a:custGeom>
              <a:avLst/>
              <a:gdLst>
                <a:gd name="connsiteX0" fmla="*/ 45677 w 91355"/>
                <a:gd name="connsiteY0" fmla="*/ 91356 h 91355"/>
                <a:gd name="connsiteX1" fmla="*/ 0 w 91355"/>
                <a:gd name="connsiteY1" fmla="*/ 45678 h 91355"/>
                <a:gd name="connsiteX2" fmla="*/ 45677 w 91355"/>
                <a:gd name="connsiteY2" fmla="*/ 0 h 91355"/>
                <a:gd name="connsiteX3" fmla="*/ 91355 w 91355"/>
                <a:gd name="connsiteY3" fmla="*/ 45678 h 91355"/>
                <a:gd name="connsiteX4" fmla="*/ 45677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7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7" y="0"/>
                  </a:cubicBezTo>
                  <a:cubicBezTo>
                    <a:pt x="70916" y="0"/>
                    <a:pt x="91355" y="20439"/>
                    <a:pt x="91355" y="45678"/>
                  </a:cubicBezTo>
                  <a:cubicBezTo>
                    <a:pt x="91178" y="70916"/>
                    <a:pt x="70738" y="91356"/>
                    <a:pt x="45677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Polyline: figure 422">
              <a:extLst>
                <a:ext uri="{FF2B5EF4-FFF2-40B4-BE49-F238E27FC236}">
                  <a16:creationId xmlns:a16="http://schemas.microsoft.com/office/drawing/2014/main" id="{C54D8D4A-9E0D-4AA1-B1D0-4F37E77691BC}"/>
                </a:ext>
              </a:extLst>
            </p:cNvPr>
            <p:cNvSpPr/>
            <p:nvPr/>
          </p:nvSpPr>
          <p:spPr>
            <a:xfrm>
              <a:off x="7856360" y="3994305"/>
              <a:ext cx="25771" cy="25775"/>
            </a:xfrm>
            <a:custGeom>
              <a:avLst/>
              <a:gdLst>
                <a:gd name="connsiteX0" fmla="*/ 25771 w 25771"/>
                <a:gd name="connsiteY0" fmla="*/ 12801 h 25775"/>
                <a:gd name="connsiteX1" fmla="*/ 12797 w 25771"/>
                <a:gd name="connsiteY1" fmla="*/ 25775 h 25775"/>
                <a:gd name="connsiteX2" fmla="*/ 0 w 25771"/>
                <a:gd name="connsiteY2" fmla="*/ 12801 h 25775"/>
                <a:gd name="connsiteX3" fmla="*/ 12797 w 25771"/>
                <a:gd name="connsiteY3" fmla="*/ 4 h 25775"/>
                <a:gd name="connsiteX4" fmla="*/ 25771 w 25771"/>
                <a:gd name="connsiteY4" fmla="*/ 12801 h 2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5">
                  <a:moveTo>
                    <a:pt x="25771" y="12801"/>
                  </a:moveTo>
                  <a:cubicBezTo>
                    <a:pt x="25771" y="19910"/>
                    <a:pt x="20084" y="25775"/>
                    <a:pt x="12797" y="25775"/>
                  </a:cubicBezTo>
                  <a:cubicBezTo>
                    <a:pt x="5687" y="25775"/>
                    <a:pt x="0" y="20088"/>
                    <a:pt x="0" y="12801"/>
                  </a:cubicBezTo>
                  <a:cubicBezTo>
                    <a:pt x="0" y="5691"/>
                    <a:pt x="5687" y="4"/>
                    <a:pt x="12797" y="4"/>
                  </a:cubicBezTo>
                  <a:cubicBezTo>
                    <a:pt x="20084" y="-174"/>
                    <a:pt x="25771" y="5691"/>
                    <a:pt x="25771" y="12801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Polyline: figure 423">
              <a:extLst>
                <a:ext uri="{FF2B5EF4-FFF2-40B4-BE49-F238E27FC236}">
                  <a16:creationId xmlns:a16="http://schemas.microsoft.com/office/drawing/2014/main" id="{EB8A64E4-5C67-4A4E-BE95-611833A65D75}"/>
                </a:ext>
              </a:extLst>
            </p:cNvPr>
            <p:cNvSpPr/>
            <p:nvPr/>
          </p:nvSpPr>
          <p:spPr>
            <a:xfrm>
              <a:off x="7985218" y="3961250"/>
              <a:ext cx="91355" cy="91355"/>
            </a:xfrm>
            <a:custGeom>
              <a:avLst/>
              <a:gdLst>
                <a:gd name="connsiteX0" fmla="*/ 45677 w 91355"/>
                <a:gd name="connsiteY0" fmla="*/ 91356 h 91355"/>
                <a:gd name="connsiteX1" fmla="*/ 0 w 91355"/>
                <a:gd name="connsiteY1" fmla="*/ 45678 h 91355"/>
                <a:gd name="connsiteX2" fmla="*/ 45677 w 91355"/>
                <a:gd name="connsiteY2" fmla="*/ 0 h 91355"/>
                <a:gd name="connsiteX3" fmla="*/ 91355 w 91355"/>
                <a:gd name="connsiteY3" fmla="*/ 45678 h 91355"/>
                <a:gd name="connsiteX4" fmla="*/ 45677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7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7" y="0"/>
                  </a:cubicBezTo>
                  <a:cubicBezTo>
                    <a:pt x="70916" y="0"/>
                    <a:pt x="91355" y="20439"/>
                    <a:pt x="91355" y="45678"/>
                  </a:cubicBezTo>
                  <a:cubicBezTo>
                    <a:pt x="91355" y="70916"/>
                    <a:pt x="70738" y="91356"/>
                    <a:pt x="45677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Polyline: figure 424">
              <a:extLst>
                <a:ext uri="{FF2B5EF4-FFF2-40B4-BE49-F238E27FC236}">
                  <a16:creationId xmlns:a16="http://schemas.microsoft.com/office/drawing/2014/main" id="{6EE41298-C539-4037-BF88-B108BDE63882}"/>
                </a:ext>
              </a:extLst>
            </p:cNvPr>
            <p:cNvSpPr/>
            <p:nvPr/>
          </p:nvSpPr>
          <p:spPr>
            <a:xfrm>
              <a:off x="8017921" y="3994305"/>
              <a:ext cx="25771" cy="25775"/>
            </a:xfrm>
            <a:custGeom>
              <a:avLst/>
              <a:gdLst>
                <a:gd name="connsiteX0" fmla="*/ 25771 w 25771"/>
                <a:gd name="connsiteY0" fmla="*/ 12801 h 25775"/>
                <a:gd name="connsiteX1" fmla="*/ 12797 w 25771"/>
                <a:gd name="connsiteY1" fmla="*/ 25775 h 25775"/>
                <a:gd name="connsiteX2" fmla="*/ 0 w 25771"/>
                <a:gd name="connsiteY2" fmla="*/ 12801 h 25775"/>
                <a:gd name="connsiteX3" fmla="*/ 12797 w 25771"/>
                <a:gd name="connsiteY3" fmla="*/ 4 h 25775"/>
                <a:gd name="connsiteX4" fmla="*/ 25771 w 25771"/>
                <a:gd name="connsiteY4" fmla="*/ 12801 h 2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5">
                  <a:moveTo>
                    <a:pt x="25771" y="12801"/>
                  </a:moveTo>
                  <a:cubicBezTo>
                    <a:pt x="25771" y="19910"/>
                    <a:pt x="20084" y="25775"/>
                    <a:pt x="12797" y="25775"/>
                  </a:cubicBezTo>
                  <a:cubicBezTo>
                    <a:pt x="5688" y="25775"/>
                    <a:pt x="0" y="20088"/>
                    <a:pt x="0" y="12801"/>
                  </a:cubicBezTo>
                  <a:cubicBezTo>
                    <a:pt x="0" y="5691"/>
                    <a:pt x="5865" y="4"/>
                    <a:pt x="12797" y="4"/>
                  </a:cubicBezTo>
                  <a:cubicBezTo>
                    <a:pt x="20084" y="-174"/>
                    <a:pt x="25771" y="5691"/>
                    <a:pt x="25771" y="12801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Polyline: figure 425">
              <a:extLst>
                <a:ext uri="{FF2B5EF4-FFF2-40B4-BE49-F238E27FC236}">
                  <a16:creationId xmlns:a16="http://schemas.microsoft.com/office/drawing/2014/main" id="{F9799E91-0662-44B5-8B55-EB4753F4ED0E}"/>
                </a:ext>
              </a:extLst>
            </p:cNvPr>
            <p:cNvSpPr/>
            <p:nvPr/>
          </p:nvSpPr>
          <p:spPr>
            <a:xfrm>
              <a:off x="7012475" y="2794599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Polyline: figure 426">
              <a:extLst>
                <a:ext uri="{FF2B5EF4-FFF2-40B4-BE49-F238E27FC236}">
                  <a16:creationId xmlns:a16="http://schemas.microsoft.com/office/drawing/2014/main" id="{96E2A1C9-8EAF-48AA-ABEC-ACB2E291A53D}"/>
                </a:ext>
              </a:extLst>
            </p:cNvPr>
            <p:cNvSpPr/>
            <p:nvPr/>
          </p:nvSpPr>
          <p:spPr>
            <a:xfrm>
              <a:off x="7045356" y="2827480"/>
              <a:ext cx="25771" cy="25771"/>
            </a:xfrm>
            <a:custGeom>
              <a:avLst/>
              <a:gdLst>
                <a:gd name="connsiteX0" fmla="*/ 25771 w 25771"/>
                <a:gd name="connsiteY0" fmla="*/ 12797 h 25771"/>
                <a:gd name="connsiteX1" fmla="*/ 12797 w 25771"/>
                <a:gd name="connsiteY1" fmla="*/ 25772 h 25771"/>
                <a:gd name="connsiteX2" fmla="*/ 0 w 25771"/>
                <a:gd name="connsiteY2" fmla="*/ 12797 h 25771"/>
                <a:gd name="connsiteX3" fmla="*/ 12797 w 25771"/>
                <a:gd name="connsiteY3" fmla="*/ 0 h 25771"/>
                <a:gd name="connsiteX4" fmla="*/ 25771 w 25771"/>
                <a:gd name="connsiteY4" fmla="*/ 12797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797"/>
                  </a:moveTo>
                  <a:cubicBezTo>
                    <a:pt x="25771" y="19906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797"/>
                  </a:cubicBezTo>
                  <a:cubicBezTo>
                    <a:pt x="0" y="5688"/>
                    <a:pt x="5688" y="0"/>
                    <a:pt x="12797" y="0"/>
                  </a:cubicBezTo>
                  <a:cubicBezTo>
                    <a:pt x="19906" y="0"/>
                    <a:pt x="25771" y="5688"/>
                    <a:pt x="25771" y="12797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Polyline: figure 427">
              <a:extLst>
                <a:ext uri="{FF2B5EF4-FFF2-40B4-BE49-F238E27FC236}">
                  <a16:creationId xmlns:a16="http://schemas.microsoft.com/office/drawing/2014/main" id="{58F76F1C-B4B8-4E4A-AF95-5EC010DC7CC5}"/>
                </a:ext>
              </a:extLst>
            </p:cNvPr>
            <p:cNvSpPr/>
            <p:nvPr/>
          </p:nvSpPr>
          <p:spPr>
            <a:xfrm>
              <a:off x="6407999" y="3362462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Polyline: figure 428">
              <a:extLst>
                <a:ext uri="{FF2B5EF4-FFF2-40B4-BE49-F238E27FC236}">
                  <a16:creationId xmlns:a16="http://schemas.microsoft.com/office/drawing/2014/main" id="{7C7DB13E-C52C-4B55-A570-58BACBD8AEA9}"/>
                </a:ext>
              </a:extLst>
            </p:cNvPr>
            <p:cNvSpPr/>
            <p:nvPr/>
          </p:nvSpPr>
          <p:spPr>
            <a:xfrm>
              <a:off x="6440702" y="339534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797" y="0"/>
                  </a:cubicBezTo>
                  <a:cubicBezTo>
                    <a:pt x="20084" y="0"/>
                    <a:pt x="25772" y="5688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Polyline: figure 429">
              <a:extLst>
                <a:ext uri="{FF2B5EF4-FFF2-40B4-BE49-F238E27FC236}">
                  <a16:creationId xmlns:a16="http://schemas.microsoft.com/office/drawing/2014/main" id="{43B3DF65-0E90-462E-8330-6C51127AA0B3}"/>
                </a:ext>
              </a:extLst>
            </p:cNvPr>
            <p:cNvSpPr/>
            <p:nvPr/>
          </p:nvSpPr>
          <p:spPr>
            <a:xfrm>
              <a:off x="6291227" y="3406718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39"/>
                    <a:pt x="20440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Polyline: figure 430">
              <a:extLst>
                <a:ext uri="{FF2B5EF4-FFF2-40B4-BE49-F238E27FC236}">
                  <a16:creationId xmlns:a16="http://schemas.microsoft.com/office/drawing/2014/main" id="{482B5320-00FE-4ACC-B479-5ED60C77D1A9}"/>
                </a:ext>
              </a:extLst>
            </p:cNvPr>
            <p:cNvSpPr/>
            <p:nvPr/>
          </p:nvSpPr>
          <p:spPr>
            <a:xfrm>
              <a:off x="6324108" y="3439421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Polyline: figure 431">
              <a:extLst>
                <a:ext uri="{FF2B5EF4-FFF2-40B4-BE49-F238E27FC236}">
                  <a16:creationId xmlns:a16="http://schemas.microsoft.com/office/drawing/2014/main" id="{43AC8C39-DC87-45AA-A34E-71DB40ACF317}"/>
                </a:ext>
              </a:extLst>
            </p:cNvPr>
            <p:cNvSpPr/>
            <p:nvPr/>
          </p:nvSpPr>
          <p:spPr>
            <a:xfrm>
              <a:off x="7463566" y="313425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355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Polyline: figure 432">
              <a:extLst>
                <a:ext uri="{FF2B5EF4-FFF2-40B4-BE49-F238E27FC236}">
                  <a16:creationId xmlns:a16="http://schemas.microsoft.com/office/drawing/2014/main" id="{99DDC432-1E72-462A-9E8A-A1BB46CC1F41}"/>
                </a:ext>
              </a:extLst>
            </p:cNvPr>
            <p:cNvSpPr/>
            <p:nvPr/>
          </p:nvSpPr>
          <p:spPr>
            <a:xfrm>
              <a:off x="7496447" y="3166953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19906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178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Polyline: figure 433">
              <a:extLst>
                <a:ext uri="{FF2B5EF4-FFF2-40B4-BE49-F238E27FC236}">
                  <a16:creationId xmlns:a16="http://schemas.microsoft.com/office/drawing/2014/main" id="{61D0ACC7-2BB7-4B61-9B6F-803A9E2C36A9}"/>
                </a:ext>
              </a:extLst>
            </p:cNvPr>
            <p:cNvSpPr/>
            <p:nvPr/>
          </p:nvSpPr>
          <p:spPr>
            <a:xfrm>
              <a:off x="7315335" y="2462768"/>
              <a:ext cx="123703" cy="123703"/>
            </a:xfrm>
            <a:custGeom>
              <a:avLst/>
              <a:gdLst>
                <a:gd name="connsiteX0" fmla="*/ 61851 w 123703"/>
                <a:gd name="connsiteY0" fmla="*/ 123703 h 123703"/>
                <a:gd name="connsiteX1" fmla="*/ 0 w 123703"/>
                <a:gd name="connsiteY1" fmla="*/ 61852 h 123703"/>
                <a:gd name="connsiteX2" fmla="*/ 61851 w 123703"/>
                <a:gd name="connsiteY2" fmla="*/ 0 h 123703"/>
                <a:gd name="connsiteX3" fmla="*/ 123703 w 123703"/>
                <a:gd name="connsiteY3" fmla="*/ 61852 h 123703"/>
                <a:gd name="connsiteX4" fmla="*/ 61851 w 123703"/>
                <a:gd name="connsiteY4" fmla="*/ 123703 h 1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03" h="123703">
                  <a:moveTo>
                    <a:pt x="61851" y="123703"/>
                  </a:moveTo>
                  <a:cubicBezTo>
                    <a:pt x="27727" y="123703"/>
                    <a:pt x="0" y="95977"/>
                    <a:pt x="0" y="61852"/>
                  </a:cubicBezTo>
                  <a:cubicBezTo>
                    <a:pt x="0" y="27727"/>
                    <a:pt x="27727" y="0"/>
                    <a:pt x="61851" y="0"/>
                  </a:cubicBezTo>
                  <a:cubicBezTo>
                    <a:pt x="95977" y="0"/>
                    <a:pt x="123703" y="27727"/>
                    <a:pt x="123703" y="61852"/>
                  </a:cubicBezTo>
                  <a:cubicBezTo>
                    <a:pt x="123703" y="95977"/>
                    <a:pt x="95977" y="123703"/>
                    <a:pt x="61851" y="123703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Polyline: figure 434">
              <a:extLst>
                <a:ext uri="{FF2B5EF4-FFF2-40B4-BE49-F238E27FC236}">
                  <a16:creationId xmlns:a16="http://schemas.microsoft.com/office/drawing/2014/main" id="{2DD35320-0589-4487-BEA7-142D5C5B062F}"/>
                </a:ext>
              </a:extLst>
            </p:cNvPr>
            <p:cNvSpPr/>
            <p:nvPr/>
          </p:nvSpPr>
          <p:spPr>
            <a:xfrm>
              <a:off x="7348039" y="2495649"/>
              <a:ext cx="58297" cy="58297"/>
            </a:xfrm>
            <a:custGeom>
              <a:avLst/>
              <a:gdLst>
                <a:gd name="connsiteX0" fmla="*/ 58297 w 58297"/>
                <a:gd name="connsiteY0" fmla="*/ 29149 h 58297"/>
                <a:gd name="connsiteX1" fmla="*/ 29148 w 58297"/>
                <a:gd name="connsiteY1" fmla="*/ 58297 h 58297"/>
                <a:gd name="connsiteX2" fmla="*/ 0 w 58297"/>
                <a:gd name="connsiteY2" fmla="*/ 29149 h 58297"/>
                <a:gd name="connsiteX3" fmla="*/ 29148 w 58297"/>
                <a:gd name="connsiteY3" fmla="*/ 0 h 58297"/>
                <a:gd name="connsiteX4" fmla="*/ 58297 w 58297"/>
                <a:gd name="connsiteY4" fmla="*/ 29149 h 5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97" h="58297">
                  <a:moveTo>
                    <a:pt x="58297" y="29149"/>
                  </a:moveTo>
                  <a:cubicBezTo>
                    <a:pt x="58297" y="45145"/>
                    <a:pt x="45322" y="58297"/>
                    <a:pt x="29148" y="58297"/>
                  </a:cubicBezTo>
                  <a:cubicBezTo>
                    <a:pt x="13152" y="58297"/>
                    <a:pt x="0" y="45322"/>
                    <a:pt x="0" y="29149"/>
                  </a:cubicBezTo>
                  <a:cubicBezTo>
                    <a:pt x="0" y="13152"/>
                    <a:pt x="12975" y="0"/>
                    <a:pt x="29148" y="0"/>
                  </a:cubicBezTo>
                  <a:cubicBezTo>
                    <a:pt x="45322" y="0"/>
                    <a:pt x="58297" y="12975"/>
                    <a:pt x="58297" y="2914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Polyline: figure 435">
              <a:extLst>
                <a:ext uri="{FF2B5EF4-FFF2-40B4-BE49-F238E27FC236}">
                  <a16:creationId xmlns:a16="http://schemas.microsoft.com/office/drawing/2014/main" id="{12E32031-C2CE-4DDE-BB3D-BFF5D602FD8D}"/>
                </a:ext>
              </a:extLst>
            </p:cNvPr>
            <p:cNvSpPr/>
            <p:nvPr/>
          </p:nvSpPr>
          <p:spPr>
            <a:xfrm>
              <a:off x="7743854" y="2103743"/>
              <a:ext cx="116594" cy="116594"/>
            </a:xfrm>
            <a:custGeom>
              <a:avLst/>
              <a:gdLst>
                <a:gd name="connsiteX0" fmla="*/ 58297 w 116594"/>
                <a:gd name="connsiteY0" fmla="*/ 116594 h 116594"/>
                <a:gd name="connsiteX1" fmla="*/ 0 w 116594"/>
                <a:gd name="connsiteY1" fmla="*/ 58297 h 116594"/>
                <a:gd name="connsiteX2" fmla="*/ 58297 w 116594"/>
                <a:gd name="connsiteY2" fmla="*/ 0 h 116594"/>
                <a:gd name="connsiteX3" fmla="*/ 116594 w 116594"/>
                <a:gd name="connsiteY3" fmla="*/ 58297 h 116594"/>
                <a:gd name="connsiteX4" fmla="*/ 58297 w 116594"/>
                <a:gd name="connsiteY4" fmla="*/ 116594 h 11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594" h="116594">
                  <a:moveTo>
                    <a:pt x="58297" y="116594"/>
                  </a:moveTo>
                  <a:cubicBezTo>
                    <a:pt x="26127" y="116594"/>
                    <a:pt x="0" y="90467"/>
                    <a:pt x="0" y="58297"/>
                  </a:cubicBezTo>
                  <a:cubicBezTo>
                    <a:pt x="0" y="26127"/>
                    <a:pt x="26127" y="0"/>
                    <a:pt x="58297" y="0"/>
                  </a:cubicBezTo>
                  <a:cubicBezTo>
                    <a:pt x="90467" y="0"/>
                    <a:pt x="116594" y="26127"/>
                    <a:pt x="116594" y="58297"/>
                  </a:cubicBezTo>
                  <a:cubicBezTo>
                    <a:pt x="116594" y="90467"/>
                    <a:pt x="90467" y="116594"/>
                    <a:pt x="58297" y="116594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Polyline: figure 436">
              <a:extLst>
                <a:ext uri="{FF2B5EF4-FFF2-40B4-BE49-F238E27FC236}">
                  <a16:creationId xmlns:a16="http://schemas.microsoft.com/office/drawing/2014/main" id="{2DAF9BE5-2CE6-4637-B96F-077FA65324CF}"/>
                </a:ext>
              </a:extLst>
            </p:cNvPr>
            <p:cNvSpPr/>
            <p:nvPr/>
          </p:nvSpPr>
          <p:spPr>
            <a:xfrm>
              <a:off x="7776557" y="2136624"/>
              <a:ext cx="51187" cy="51187"/>
            </a:xfrm>
            <a:custGeom>
              <a:avLst/>
              <a:gdLst>
                <a:gd name="connsiteX0" fmla="*/ 51188 w 51187"/>
                <a:gd name="connsiteY0" fmla="*/ 25594 h 51187"/>
                <a:gd name="connsiteX1" fmla="*/ 25594 w 51187"/>
                <a:gd name="connsiteY1" fmla="*/ 51188 h 51187"/>
                <a:gd name="connsiteX2" fmla="*/ 0 w 51187"/>
                <a:gd name="connsiteY2" fmla="*/ 25594 h 51187"/>
                <a:gd name="connsiteX3" fmla="*/ 25594 w 51187"/>
                <a:gd name="connsiteY3" fmla="*/ 0 h 51187"/>
                <a:gd name="connsiteX4" fmla="*/ 51188 w 51187"/>
                <a:gd name="connsiteY4" fmla="*/ 25594 h 5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87" h="51187">
                  <a:moveTo>
                    <a:pt x="51188" y="25594"/>
                  </a:moveTo>
                  <a:cubicBezTo>
                    <a:pt x="51188" y="39635"/>
                    <a:pt x="39813" y="51188"/>
                    <a:pt x="25594" y="51188"/>
                  </a:cubicBezTo>
                  <a:cubicBezTo>
                    <a:pt x="11553" y="51188"/>
                    <a:pt x="0" y="39813"/>
                    <a:pt x="0" y="25594"/>
                  </a:cubicBezTo>
                  <a:cubicBezTo>
                    <a:pt x="0" y="11375"/>
                    <a:pt x="11375" y="0"/>
                    <a:pt x="25594" y="0"/>
                  </a:cubicBezTo>
                  <a:cubicBezTo>
                    <a:pt x="39813" y="0"/>
                    <a:pt x="51188" y="11375"/>
                    <a:pt x="51188" y="25594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Polyline: figure 437">
              <a:extLst>
                <a:ext uri="{FF2B5EF4-FFF2-40B4-BE49-F238E27FC236}">
                  <a16:creationId xmlns:a16="http://schemas.microsoft.com/office/drawing/2014/main" id="{782CB1AF-DFA7-4789-8E40-B47FF43A99C9}"/>
                </a:ext>
              </a:extLst>
            </p:cNvPr>
            <p:cNvSpPr/>
            <p:nvPr/>
          </p:nvSpPr>
          <p:spPr>
            <a:xfrm>
              <a:off x="7945583" y="2688846"/>
              <a:ext cx="144676" cy="144676"/>
            </a:xfrm>
            <a:custGeom>
              <a:avLst/>
              <a:gdLst>
                <a:gd name="connsiteX0" fmla="*/ 72338 w 144676"/>
                <a:gd name="connsiteY0" fmla="*/ 144676 h 144676"/>
                <a:gd name="connsiteX1" fmla="*/ 0 w 144676"/>
                <a:gd name="connsiteY1" fmla="*/ 72338 h 144676"/>
                <a:gd name="connsiteX2" fmla="*/ 72338 w 144676"/>
                <a:gd name="connsiteY2" fmla="*/ 0 h 144676"/>
                <a:gd name="connsiteX3" fmla="*/ 144676 w 144676"/>
                <a:gd name="connsiteY3" fmla="*/ 72338 h 144676"/>
                <a:gd name="connsiteX4" fmla="*/ 72338 w 144676"/>
                <a:gd name="connsiteY4" fmla="*/ 144676 h 14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676" h="144676">
                  <a:moveTo>
                    <a:pt x="72338" y="144676"/>
                  </a:moveTo>
                  <a:cubicBezTo>
                    <a:pt x="32526" y="144676"/>
                    <a:pt x="0" y="112328"/>
                    <a:pt x="0" y="72338"/>
                  </a:cubicBezTo>
                  <a:cubicBezTo>
                    <a:pt x="0" y="32348"/>
                    <a:pt x="32348" y="0"/>
                    <a:pt x="72338" y="0"/>
                  </a:cubicBezTo>
                  <a:cubicBezTo>
                    <a:pt x="112329" y="0"/>
                    <a:pt x="144676" y="32526"/>
                    <a:pt x="144676" y="72338"/>
                  </a:cubicBezTo>
                  <a:cubicBezTo>
                    <a:pt x="144676" y="112151"/>
                    <a:pt x="112329" y="144676"/>
                    <a:pt x="72338" y="14467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Polyline: figure 438">
              <a:extLst>
                <a:ext uri="{FF2B5EF4-FFF2-40B4-BE49-F238E27FC236}">
                  <a16:creationId xmlns:a16="http://schemas.microsoft.com/office/drawing/2014/main" id="{A92DA537-D246-4FB3-98ED-0B83F811453D}"/>
                </a:ext>
              </a:extLst>
            </p:cNvPr>
            <p:cNvSpPr/>
            <p:nvPr/>
          </p:nvSpPr>
          <p:spPr>
            <a:xfrm>
              <a:off x="7978286" y="2721550"/>
              <a:ext cx="79269" cy="79269"/>
            </a:xfrm>
            <a:custGeom>
              <a:avLst/>
              <a:gdLst>
                <a:gd name="connsiteX0" fmla="*/ 79270 w 79269"/>
                <a:gd name="connsiteY0" fmla="*/ 39635 h 79269"/>
                <a:gd name="connsiteX1" fmla="*/ 39635 w 79269"/>
                <a:gd name="connsiteY1" fmla="*/ 79270 h 79269"/>
                <a:gd name="connsiteX2" fmla="*/ 0 w 79269"/>
                <a:gd name="connsiteY2" fmla="*/ 39635 h 79269"/>
                <a:gd name="connsiteX3" fmla="*/ 39635 w 79269"/>
                <a:gd name="connsiteY3" fmla="*/ 0 h 79269"/>
                <a:gd name="connsiteX4" fmla="*/ 79270 w 79269"/>
                <a:gd name="connsiteY4" fmla="*/ 39635 h 7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69" h="79269">
                  <a:moveTo>
                    <a:pt x="79270" y="39635"/>
                  </a:moveTo>
                  <a:cubicBezTo>
                    <a:pt x="79270" y="61496"/>
                    <a:pt x="61496" y="79270"/>
                    <a:pt x="39635" y="79270"/>
                  </a:cubicBezTo>
                  <a:cubicBezTo>
                    <a:pt x="17773" y="79270"/>
                    <a:pt x="0" y="61496"/>
                    <a:pt x="0" y="39635"/>
                  </a:cubicBezTo>
                  <a:cubicBezTo>
                    <a:pt x="0" y="17773"/>
                    <a:pt x="17773" y="0"/>
                    <a:pt x="39635" y="0"/>
                  </a:cubicBezTo>
                  <a:cubicBezTo>
                    <a:pt x="61674" y="0"/>
                    <a:pt x="79270" y="17773"/>
                    <a:pt x="79270" y="3963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Polyline: figure 439">
              <a:extLst>
                <a:ext uri="{FF2B5EF4-FFF2-40B4-BE49-F238E27FC236}">
                  <a16:creationId xmlns:a16="http://schemas.microsoft.com/office/drawing/2014/main" id="{078D5121-CFD5-4296-88D4-70F816084969}"/>
                </a:ext>
              </a:extLst>
            </p:cNvPr>
            <p:cNvSpPr/>
            <p:nvPr/>
          </p:nvSpPr>
          <p:spPr>
            <a:xfrm>
              <a:off x="7810682" y="345648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9" y="0"/>
                    <a:pt x="91355" y="20440"/>
                    <a:pt x="91355" y="45678"/>
                  </a:cubicBezTo>
                  <a:cubicBezTo>
                    <a:pt x="91355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Polyline: figure 440">
              <a:extLst>
                <a:ext uri="{FF2B5EF4-FFF2-40B4-BE49-F238E27FC236}">
                  <a16:creationId xmlns:a16="http://schemas.microsoft.com/office/drawing/2014/main" id="{0142A759-C44F-4450-A0C8-45411A2A402A}"/>
                </a:ext>
              </a:extLst>
            </p:cNvPr>
            <p:cNvSpPr/>
            <p:nvPr/>
          </p:nvSpPr>
          <p:spPr>
            <a:xfrm>
              <a:off x="7843564" y="3489364"/>
              <a:ext cx="25771" cy="25949"/>
            </a:xfrm>
            <a:custGeom>
              <a:avLst/>
              <a:gdLst>
                <a:gd name="connsiteX0" fmla="*/ 25771 w 25771"/>
                <a:gd name="connsiteY0" fmla="*/ 12975 h 25949"/>
                <a:gd name="connsiteX1" fmla="*/ 12974 w 25771"/>
                <a:gd name="connsiteY1" fmla="*/ 25949 h 25949"/>
                <a:gd name="connsiteX2" fmla="*/ 0 w 25771"/>
                <a:gd name="connsiteY2" fmla="*/ 12975 h 25949"/>
                <a:gd name="connsiteX3" fmla="*/ 12974 w 25771"/>
                <a:gd name="connsiteY3" fmla="*/ 0 h 25949"/>
                <a:gd name="connsiteX4" fmla="*/ 25771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1" y="12975"/>
                  </a:moveTo>
                  <a:cubicBezTo>
                    <a:pt x="25771" y="20084"/>
                    <a:pt x="20084" y="25949"/>
                    <a:pt x="12974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974" y="0"/>
                  </a:cubicBezTo>
                  <a:cubicBezTo>
                    <a:pt x="19906" y="0"/>
                    <a:pt x="25771" y="5688"/>
                    <a:pt x="25771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Polyline: figure 441">
              <a:extLst>
                <a:ext uri="{FF2B5EF4-FFF2-40B4-BE49-F238E27FC236}">
                  <a16:creationId xmlns:a16="http://schemas.microsoft.com/office/drawing/2014/main" id="{CC78AAA6-9FC5-432A-A94E-FC72B8B3DEEB}"/>
                </a:ext>
              </a:extLst>
            </p:cNvPr>
            <p:cNvSpPr/>
            <p:nvPr/>
          </p:nvSpPr>
          <p:spPr>
            <a:xfrm>
              <a:off x="7985218" y="3703713"/>
              <a:ext cx="91355" cy="91355"/>
            </a:xfrm>
            <a:custGeom>
              <a:avLst/>
              <a:gdLst>
                <a:gd name="connsiteX0" fmla="*/ 45677 w 91355"/>
                <a:gd name="connsiteY0" fmla="*/ 91356 h 91355"/>
                <a:gd name="connsiteX1" fmla="*/ 0 w 91355"/>
                <a:gd name="connsiteY1" fmla="*/ 45678 h 91355"/>
                <a:gd name="connsiteX2" fmla="*/ 45677 w 91355"/>
                <a:gd name="connsiteY2" fmla="*/ 0 h 91355"/>
                <a:gd name="connsiteX3" fmla="*/ 91355 w 91355"/>
                <a:gd name="connsiteY3" fmla="*/ 45678 h 91355"/>
                <a:gd name="connsiteX4" fmla="*/ 45677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7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7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355" y="70916"/>
                    <a:pt x="70738" y="91356"/>
                    <a:pt x="45677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Polyline: figure 442">
              <a:extLst>
                <a:ext uri="{FF2B5EF4-FFF2-40B4-BE49-F238E27FC236}">
                  <a16:creationId xmlns:a16="http://schemas.microsoft.com/office/drawing/2014/main" id="{C6D1D013-60DA-44B5-B8EC-D47F17FCF416}"/>
                </a:ext>
              </a:extLst>
            </p:cNvPr>
            <p:cNvSpPr/>
            <p:nvPr/>
          </p:nvSpPr>
          <p:spPr>
            <a:xfrm>
              <a:off x="8017921" y="3736416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797" y="0"/>
                  </a:cubicBezTo>
                  <a:cubicBezTo>
                    <a:pt x="20084" y="0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Polyline: figure 443">
              <a:extLst>
                <a:ext uri="{FF2B5EF4-FFF2-40B4-BE49-F238E27FC236}">
                  <a16:creationId xmlns:a16="http://schemas.microsoft.com/office/drawing/2014/main" id="{5FC81795-2D47-4D64-A3E4-FB06046910C7}"/>
                </a:ext>
              </a:extLst>
            </p:cNvPr>
            <p:cNvSpPr/>
            <p:nvPr/>
          </p:nvSpPr>
          <p:spPr>
            <a:xfrm>
              <a:off x="8315272" y="344368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356" y="70916"/>
                    <a:pt x="70917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Polyline: figure 444">
              <a:extLst>
                <a:ext uri="{FF2B5EF4-FFF2-40B4-BE49-F238E27FC236}">
                  <a16:creationId xmlns:a16="http://schemas.microsoft.com/office/drawing/2014/main" id="{3ACE6B24-F134-4BEC-8BD2-4C5318A32D98}"/>
                </a:ext>
              </a:extLst>
            </p:cNvPr>
            <p:cNvSpPr/>
            <p:nvPr/>
          </p:nvSpPr>
          <p:spPr>
            <a:xfrm>
              <a:off x="8348153" y="3476390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19906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Polyline: figure 445">
              <a:extLst>
                <a:ext uri="{FF2B5EF4-FFF2-40B4-BE49-F238E27FC236}">
                  <a16:creationId xmlns:a16="http://schemas.microsoft.com/office/drawing/2014/main" id="{3EF5A2D6-D326-4DB6-9C4B-0EA97A475CC2}"/>
                </a:ext>
              </a:extLst>
            </p:cNvPr>
            <p:cNvSpPr/>
            <p:nvPr/>
          </p:nvSpPr>
          <p:spPr>
            <a:xfrm>
              <a:off x="8225338" y="3182772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Polyline: figure 446">
              <a:extLst>
                <a:ext uri="{FF2B5EF4-FFF2-40B4-BE49-F238E27FC236}">
                  <a16:creationId xmlns:a16="http://schemas.microsoft.com/office/drawing/2014/main" id="{E701A335-48DA-479D-85AC-AA4343A21BBC}"/>
                </a:ext>
              </a:extLst>
            </p:cNvPr>
            <p:cNvSpPr/>
            <p:nvPr/>
          </p:nvSpPr>
          <p:spPr>
            <a:xfrm>
              <a:off x="8258041" y="3215475"/>
              <a:ext cx="25771" cy="25949"/>
            </a:xfrm>
            <a:custGeom>
              <a:avLst/>
              <a:gdLst>
                <a:gd name="connsiteX0" fmla="*/ 25771 w 25771"/>
                <a:gd name="connsiteY0" fmla="*/ 12975 h 25949"/>
                <a:gd name="connsiteX1" fmla="*/ 12796 w 25771"/>
                <a:gd name="connsiteY1" fmla="*/ 25949 h 25949"/>
                <a:gd name="connsiteX2" fmla="*/ 0 w 25771"/>
                <a:gd name="connsiteY2" fmla="*/ 12975 h 25949"/>
                <a:gd name="connsiteX3" fmla="*/ 12796 w 25771"/>
                <a:gd name="connsiteY3" fmla="*/ 0 h 25949"/>
                <a:gd name="connsiteX4" fmla="*/ 25771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1" y="12975"/>
                  </a:moveTo>
                  <a:cubicBezTo>
                    <a:pt x="25771" y="20084"/>
                    <a:pt x="20084" y="25949"/>
                    <a:pt x="12796" y="25949"/>
                  </a:cubicBezTo>
                  <a:cubicBezTo>
                    <a:pt x="5687" y="25949"/>
                    <a:pt x="0" y="20084"/>
                    <a:pt x="0" y="12975"/>
                  </a:cubicBezTo>
                  <a:cubicBezTo>
                    <a:pt x="0" y="5865"/>
                    <a:pt x="5687" y="0"/>
                    <a:pt x="12796" y="0"/>
                  </a:cubicBezTo>
                  <a:cubicBezTo>
                    <a:pt x="20084" y="178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Polyline: figure 447">
              <a:extLst>
                <a:ext uri="{FF2B5EF4-FFF2-40B4-BE49-F238E27FC236}">
                  <a16:creationId xmlns:a16="http://schemas.microsoft.com/office/drawing/2014/main" id="{B1F68D99-324A-404F-B335-349FF84E2D65}"/>
                </a:ext>
              </a:extLst>
            </p:cNvPr>
            <p:cNvSpPr/>
            <p:nvPr/>
          </p:nvSpPr>
          <p:spPr>
            <a:xfrm>
              <a:off x="8451950" y="489844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617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Polyline: figure 448">
              <a:extLst>
                <a:ext uri="{FF2B5EF4-FFF2-40B4-BE49-F238E27FC236}">
                  <a16:creationId xmlns:a16="http://schemas.microsoft.com/office/drawing/2014/main" id="{2FF41AC4-462F-4765-ACBE-5922C9E6C40E}"/>
                </a:ext>
              </a:extLst>
            </p:cNvPr>
            <p:cNvSpPr/>
            <p:nvPr/>
          </p:nvSpPr>
          <p:spPr>
            <a:xfrm>
              <a:off x="8484653" y="4931150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974 w 25771"/>
                <a:gd name="connsiteY1" fmla="*/ 25772 h 25771"/>
                <a:gd name="connsiteX2" fmla="*/ 0 w 25771"/>
                <a:gd name="connsiteY2" fmla="*/ 12975 h 25771"/>
                <a:gd name="connsiteX3" fmla="*/ 12974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20084" y="25772"/>
                    <a:pt x="12974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974" y="0"/>
                  </a:cubicBezTo>
                  <a:cubicBezTo>
                    <a:pt x="20084" y="0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Polyline: figure 449">
              <a:extLst>
                <a:ext uri="{FF2B5EF4-FFF2-40B4-BE49-F238E27FC236}">
                  <a16:creationId xmlns:a16="http://schemas.microsoft.com/office/drawing/2014/main" id="{2D803B1C-1900-441F-AB9E-84D16EC36472}"/>
                </a:ext>
              </a:extLst>
            </p:cNvPr>
            <p:cNvSpPr/>
            <p:nvPr/>
          </p:nvSpPr>
          <p:spPr>
            <a:xfrm>
              <a:off x="8803332" y="507422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355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Polyline: figure 450">
              <a:extLst>
                <a:ext uri="{FF2B5EF4-FFF2-40B4-BE49-F238E27FC236}">
                  <a16:creationId xmlns:a16="http://schemas.microsoft.com/office/drawing/2014/main" id="{82BC44EF-ACBB-4380-BE57-6229EF8536CF}"/>
                </a:ext>
              </a:extLst>
            </p:cNvPr>
            <p:cNvSpPr/>
            <p:nvPr/>
          </p:nvSpPr>
          <p:spPr>
            <a:xfrm>
              <a:off x="8836213" y="5107107"/>
              <a:ext cx="25771" cy="25771"/>
            </a:xfrm>
            <a:custGeom>
              <a:avLst/>
              <a:gdLst>
                <a:gd name="connsiteX0" fmla="*/ 25771 w 25771"/>
                <a:gd name="connsiteY0" fmla="*/ 12797 h 25771"/>
                <a:gd name="connsiteX1" fmla="*/ 12797 w 25771"/>
                <a:gd name="connsiteY1" fmla="*/ 25772 h 25771"/>
                <a:gd name="connsiteX2" fmla="*/ 0 w 25771"/>
                <a:gd name="connsiteY2" fmla="*/ 12797 h 25771"/>
                <a:gd name="connsiteX3" fmla="*/ 12797 w 25771"/>
                <a:gd name="connsiteY3" fmla="*/ 0 h 25771"/>
                <a:gd name="connsiteX4" fmla="*/ 25771 w 25771"/>
                <a:gd name="connsiteY4" fmla="*/ 12797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797"/>
                  </a:moveTo>
                  <a:cubicBezTo>
                    <a:pt x="25771" y="19906"/>
                    <a:pt x="19906" y="25772"/>
                    <a:pt x="12797" y="25772"/>
                  </a:cubicBezTo>
                  <a:cubicBezTo>
                    <a:pt x="5687" y="25772"/>
                    <a:pt x="0" y="20084"/>
                    <a:pt x="0" y="12797"/>
                  </a:cubicBezTo>
                  <a:cubicBezTo>
                    <a:pt x="0" y="5687"/>
                    <a:pt x="5687" y="0"/>
                    <a:pt x="12797" y="0"/>
                  </a:cubicBezTo>
                  <a:cubicBezTo>
                    <a:pt x="19906" y="0"/>
                    <a:pt x="25771" y="5687"/>
                    <a:pt x="25771" y="12797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Polyline: figure 451">
              <a:extLst>
                <a:ext uri="{FF2B5EF4-FFF2-40B4-BE49-F238E27FC236}">
                  <a16:creationId xmlns:a16="http://schemas.microsoft.com/office/drawing/2014/main" id="{E12DD4E0-ADD7-4765-BCBD-562D627411C7}"/>
                </a:ext>
              </a:extLst>
            </p:cNvPr>
            <p:cNvSpPr/>
            <p:nvPr/>
          </p:nvSpPr>
          <p:spPr>
            <a:xfrm>
              <a:off x="8426178" y="2679604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8" y="0"/>
                    <a:pt x="91355" y="20440"/>
                    <a:pt x="91355" y="45678"/>
                  </a:cubicBezTo>
                  <a:cubicBezTo>
                    <a:pt x="91355" y="70739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Polyline: figure 452">
              <a:extLst>
                <a:ext uri="{FF2B5EF4-FFF2-40B4-BE49-F238E27FC236}">
                  <a16:creationId xmlns:a16="http://schemas.microsoft.com/office/drawing/2014/main" id="{D18196FC-8041-43CC-860B-359772B3BE12}"/>
                </a:ext>
              </a:extLst>
            </p:cNvPr>
            <p:cNvSpPr/>
            <p:nvPr/>
          </p:nvSpPr>
          <p:spPr>
            <a:xfrm>
              <a:off x="8458882" y="2712307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Polyline: figure 453">
              <a:extLst>
                <a:ext uri="{FF2B5EF4-FFF2-40B4-BE49-F238E27FC236}">
                  <a16:creationId xmlns:a16="http://schemas.microsoft.com/office/drawing/2014/main" id="{C2E13AAD-0BCD-4779-8BED-5F782D1A76D7}"/>
                </a:ext>
              </a:extLst>
            </p:cNvPr>
            <p:cNvSpPr/>
            <p:nvPr/>
          </p:nvSpPr>
          <p:spPr>
            <a:xfrm>
              <a:off x="8740947" y="270537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739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Polyline: figure 454">
              <a:extLst>
                <a:ext uri="{FF2B5EF4-FFF2-40B4-BE49-F238E27FC236}">
                  <a16:creationId xmlns:a16="http://schemas.microsoft.com/office/drawing/2014/main" id="{28B55E87-AC50-493F-8EEB-523CC3E773A3}"/>
                </a:ext>
              </a:extLst>
            </p:cNvPr>
            <p:cNvSpPr/>
            <p:nvPr/>
          </p:nvSpPr>
          <p:spPr>
            <a:xfrm>
              <a:off x="8773473" y="2738079"/>
              <a:ext cx="25949" cy="25771"/>
            </a:xfrm>
            <a:custGeom>
              <a:avLst/>
              <a:gdLst>
                <a:gd name="connsiteX0" fmla="*/ 25949 w 25949"/>
                <a:gd name="connsiteY0" fmla="*/ 12975 h 25771"/>
                <a:gd name="connsiteX1" fmla="*/ 12974 w 25949"/>
                <a:gd name="connsiteY1" fmla="*/ 25772 h 25771"/>
                <a:gd name="connsiteX2" fmla="*/ 0 w 25949"/>
                <a:gd name="connsiteY2" fmla="*/ 12975 h 25771"/>
                <a:gd name="connsiteX3" fmla="*/ 12974 w 25949"/>
                <a:gd name="connsiteY3" fmla="*/ 0 h 25771"/>
                <a:gd name="connsiteX4" fmla="*/ 25949 w 25949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771">
                  <a:moveTo>
                    <a:pt x="25949" y="12975"/>
                  </a:moveTo>
                  <a:cubicBezTo>
                    <a:pt x="25949" y="20084"/>
                    <a:pt x="20084" y="25772"/>
                    <a:pt x="12974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974" y="0"/>
                  </a:cubicBezTo>
                  <a:cubicBezTo>
                    <a:pt x="20261" y="0"/>
                    <a:pt x="25949" y="5865"/>
                    <a:pt x="25949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Polyline: figure 455">
              <a:extLst>
                <a:ext uri="{FF2B5EF4-FFF2-40B4-BE49-F238E27FC236}">
                  <a16:creationId xmlns:a16="http://schemas.microsoft.com/office/drawing/2014/main" id="{296605AB-36E2-43D3-A2B0-4FC7CF42A246}"/>
                </a:ext>
              </a:extLst>
            </p:cNvPr>
            <p:cNvSpPr/>
            <p:nvPr/>
          </p:nvSpPr>
          <p:spPr>
            <a:xfrm>
              <a:off x="8637683" y="2666629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Polyline: figure 456">
              <a:extLst>
                <a:ext uri="{FF2B5EF4-FFF2-40B4-BE49-F238E27FC236}">
                  <a16:creationId xmlns:a16="http://schemas.microsoft.com/office/drawing/2014/main" id="{BB32F5E7-5085-43F4-A6DE-FBACD3252C56}"/>
                </a:ext>
              </a:extLst>
            </p:cNvPr>
            <p:cNvSpPr/>
            <p:nvPr/>
          </p:nvSpPr>
          <p:spPr>
            <a:xfrm>
              <a:off x="8670386" y="269933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866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Polyline: figure 457">
              <a:extLst>
                <a:ext uri="{FF2B5EF4-FFF2-40B4-BE49-F238E27FC236}">
                  <a16:creationId xmlns:a16="http://schemas.microsoft.com/office/drawing/2014/main" id="{B4835D2E-4367-47CE-ABA3-1B3637FAE9A4}"/>
                </a:ext>
              </a:extLst>
            </p:cNvPr>
            <p:cNvSpPr/>
            <p:nvPr/>
          </p:nvSpPr>
          <p:spPr>
            <a:xfrm>
              <a:off x="8898242" y="2138757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355" y="70738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Polyline: figure 458">
              <a:extLst>
                <a:ext uri="{FF2B5EF4-FFF2-40B4-BE49-F238E27FC236}">
                  <a16:creationId xmlns:a16="http://schemas.microsoft.com/office/drawing/2014/main" id="{094BAD9F-BC05-4A62-807F-9380DDB2743E}"/>
                </a:ext>
              </a:extLst>
            </p:cNvPr>
            <p:cNvSpPr/>
            <p:nvPr/>
          </p:nvSpPr>
          <p:spPr>
            <a:xfrm>
              <a:off x="8931123" y="2171460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20084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0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Polyline: figure 459">
              <a:extLst>
                <a:ext uri="{FF2B5EF4-FFF2-40B4-BE49-F238E27FC236}">
                  <a16:creationId xmlns:a16="http://schemas.microsoft.com/office/drawing/2014/main" id="{310954EE-7E6B-4A64-A1D8-B921DF0ED531}"/>
                </a:ext>
              </a:extLst>
            </p:cNvPr>
            <p:cNvSpPr/>
            <p:nvPr/>
          </p:nvSpPr>
          <p:spPr>
            <a:xfrm>
              <a:off x="6265455" y="277256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738" y="0"/>
                    <a:pt x="91356" y="20439"/>
                    <a:pt x="91356" y="45678"/>
                  </a:cubicBezTo>
                  <a:cubicBezTo>
                    <a:pt x="91356" y="70738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Polyline: figure 460">
              <a:extLst>
                <a:ext uri="{FF2B5EF4-FFF2-40B4-BE49-F238E27FC236}">
                  <a16:creationId xmlns:a16="http://schemas.microsoft.com/office/drawing/2014/main" id="{E3068CE5-88B9-428E-9717-957FC059D594}"/>
                </a:ext>
              </a:extLst>
            </p:cNvPr>
            <p:cNvSpPr/>
            <p:nvPr/>
          </p:nvSpPr>
          <p:spPr>
            <a:xfrm>
              <a:off x="6298336" y="280526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975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Polyline: figure 461">
              <a:extLst>
                <a:ext uri="{FF2B5EF4-FFF2-40B4-BE49-F238E27FC236}">
                  <a16:creationId xmlns:a16="http://schemas.microsoft.com/office/drawing/2014/main" id="{DC0981F7-D02F-47B9-9329-38A4D00EE12D}"/>
                </a:ext>
              </a:extLst>
            </p:cNvPr>
            <p:cNvSpPr/>
            <p:nvPr/>
          </p:nvSpPr>
          <p:spPr>
            <a:xfrm>
              <a:off x="6482114" y="3039695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9" y="0"/>
                    <a:pt x="91355" y="20440"/>
                    <a:pt x="91355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Polyline: figure 462">
              <a:extLst>
                <a:ext uri="{FF2B5EF4-FFF2-40B4-BE49-F238E27FC236}">
                  <a16:creationId xmlns:a16="http://schemas.microsoft.com/office/drawing/2014/main" id="{AB9931A6-7228-46E0-BD69-2D0D223A23A8}"/>
                </a:ext>
              </a:extLst>
            </p:cNvPr>
            <p:cNvSpPr/>
            <p:nvPr/>
          </p:nvSpPr>
          <p:spPr>
            <a:xfrm>
              <a:off x="6514817" y="3072398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975" y="25772"/>
                  </a:cubicBezTo>
                  <a:cubicBezTo>
                    <a:pt x="5866" y="25772"/>
                    <a:pt x="0" y="19906"/>
                    <a:pt x="0" y="12975"/>
                  </a:cubicBezTo>
                  <a:cubicBezTo>
                    <a:pt x="0" y="5865"/>
                    <a:pt x="5866" y="0"/>
                    <a:pt x="12975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Polyline: figure 463">
              <a:extLst>
                <a:ext uri="{FF2B5EF4-FFF2-40B4-BE49-F238E27FC236}">
                  <a16:creationId xmlns:a16="http://schemas.microsoft.com/office/drawing/2014/main" id="{13A4124E-E66F-4C4F-AA9E-A893DC32E4DE}"/>
                </a:ext>
              </a:extLst>
            </p:cNvPr>
            <p:cNvSpPr/>
            <p:nvPr/>
          </p:nvSpPr>
          <p:spPr>
            <a:xfrm>
              <a:off x="6428794" y="313425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8" y="0"/>
                    <a:pt x="91355" y="20440"/>
                    <a:pt x="91355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Polyline: figure 464">
              <a:extLst>
                <a:ext uri="{FF2B5EF4-FFF2-40B4-BE49-F238E27FC236}">
                  <a16:creationId xmlns:a16="http://schemas.microsoft.com/office/drawing/2014/main" id="{46739AC9-6181-4099-9E71-D86FCB609606}"/>
                </a:ext>
              </a:extLst>
            </p:cNvPr>
            <p:cNvSpPr/>
            <p:nvPr/>
          </p:nvSpPr>
          <p:spPr>
            <a:xfrm>
              <a:off x="6461497" y="316695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Polyline: figure 465">
              <a:extLst>
                <a:ext uri="{FF2B5EF4-FFF2-40B4-BE49-F238E27FC236}">
                  <a16:creationId xmlns:a16="http://schemas.microsoft.com/office/drawing/2014/main" id="{42FEDC2F-14E9-4A8B-A758-B7403BC84C7D}"/>
                </a:ext>
              </a:extLst>
            </p:cNvPr>
            <p:cNvSpPr/>
            <p:nvPr/>
          </p:nvSpPr>
          <p:spPr>
            <a:xfrm>
              <a:off x="6280207" y="3213520"/>
              <a:ext cx="54920" cy="55097"/>
            </a:xfrm>
            <a:custGeom>
              <a:avLst/>
              <a:gdLst>
                <a:gd name="connsiteX0" fmla="*/ 27371 w 54920"/>
                <a:gd name="connsiteY0" fmla="*/ 55098 h 55097"/>
                <a:gd name="connsiteX1" fmla="*/ 0 w 54920"/>
                <a:gd name="connsiteY1" fmla="*/ 27549 h 55097"/>
                <a:gd name="connsiteX2" fmla="*/ 27371 w 54920"/>
                <a:gd name="connsiteY2" fmla="*/ 0 h 55097"/>
                <a:gd name="connsiteX3" fmla="*/ 54920 w 54920"/>
                <a:gd name="connsiteY3" fmla="*/ 27549 h 55097"/>
                <a:gd name="connsiteX4" fmla="*/ 27371 w 54920"/>
                <a:gd name="connsiteY4" fmla="*/ 55098 h 55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20" h="55097">
                  <a:moveTo>
                    <a:pt x="27371" y="55098"/>
                  </a:moveTo>
                  <a:cubicBezTo>
                    <a:pt x="12264" y="55098"/>
                    <a:pt x="0" y="42834"/>
                    <a:pt x="0" y="27549"/>
                  </a:cubicBezTo>
                  <a:cubicBezTo>
                    <a:pt x="0" y="12441"/>
                    <a:pt x="12264" y="0"/>
                    <a:pt x="27371" y="0"/>
                  </a:cubicBezTo>
                  <a:cubicBezTo>
                    <a:pt x="42479" y="0"/>
                    <a:pt x="54920" y="12264"/>
                    <a:pt x="54920" y="27549"/>
                  </a:cubicBezTo>
                  <a:cubicBezTo>
                    <a:pt x="54920" y="42656"/>
                    <a:pt x="42479" y="55098"/>
                    <a:pt x="27371" y="55098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Polyline: figure 466">
              <a:extLst>
                <a:ext uri="{FF2B5EF4-FFF2-40B4-BE49-F238E27FC236}">
                  <a16:creationId xmlns:a16="http://schemas.microsoft.com/office/drawing/2014/main" id="{A7F21405-34D9-4CAF-9C3B-BD0D2679CE4C}"/>
                </a:ext>
              </a:extLst>
            </p:cNvPr>
            <p:cNvSpPr/>
            <p:nvPr/>
          </p:nvSpPr>
          <p:spPr>
            <a:xfrm>
              <a:off x="6299758" y="3233248"/>
              <a:ext cx="15640" cy="15640"/>
            </a:xfrm>
            <a:custGeom>
              <a:avLst/>
              <a:gdLst>
                <a:gd name="connsiteX0" fmla="*/ 15640 w 15640"/>
                <a:gd name="connsiteY0" fmla="*/ 7820 h 15640"/>
                <a:gd name="connsiteX1" fmla="*/ 7820 w 15640"/>
                <a:gd name="connsiteY1" fmla="*/ 15641 h 15640"/>
                <a:gd name="connsiteX2" fmla="*/ 0 w 15640"/>
                <a:gd name="connsiteY2" fmla="*/ 7820 h 15640"/>
                <a:gd name="connsiteX3" fmla="*/ 7820 w 15640"/>
                <a:gd name="connsiteY3" fmla="*/ 0 h 15640"/>
                <a:gd name="connsiteX4" fmla="*/ 15640 w 15640"/>
                <a:gd name="connsiteY4" fmla="*/ 7820 h 1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40" h="15640">
                  <a:moveTo>
                    <a:pt x="15640" y="7820"/>
                  </a:moveTo>
                  <a:cubicBezTo>
                    <a:pt x="15640" y="12086"/>
                    <a:pt x="12086" y="15641"/>
                    <a:pt x="7820" y="15641"/>
                  </a:cubicBezTo>
                  <a:cubicBezTo>
                    <a:pt x="3555" y="15641"/>
                    <a:pt x="0" y="12086"/>
                    <a:pt x="0" y="7820"/>
                  </a:cubicBezTo>
                  <a:cubicBezTo>
                    <a:pt x="0" y="3555"/>
                    <a:pt x="3377" y="0"/>
                    <a:pt x="7820" y="0"/>
                  </a:cubicBezTo>
                  <a:cubicBezTo>
                    <a:pt x="12086" y="0"/>
                    <a:pt x="15640" y="3555"/>
                    <a:pt x="15640" y="7820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Polyline: figure 467">
              <a:extLst>
                <a:ext uri="{FF2B5EF4-FFF2-40B4-BE49-F238E27FC236}">
                  <a16:creationId xmlns:a16="http://schemas.microsoft.com/office/drawing/2014/main" id="{ABC290BE-EEB9-4FAD-B009-7C8D97FC1153}"/>
                </a:ext>
              </a:extLst>
            </p:cNvPr>
            <p:cNvSpPr/>
            <p:nvPr/>
          </p:nvSpPr>
          <p:spPr>
            <a:xfrm>
              <a:off x="5903409" y="3078264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Polyline: figure 468">
              <a:extLst>
                <a:ext uri="{FF2B5EF4-FFF2-40B4-BE49-F238E27FC236}">
                  <a16:creationId xmlns:a16="http://schemas.microsoft.com/office/drawing/2014/main" id="{DBA13E99-7C6E-4A12-AC09-3FE17F418F8B}"/>
                </a:ext>
              </a:extLst>
            </p:cNvPr>
            <p:cNvSpPr/>
            <p:nvPr/>
          </p:nvSpPr>
          <p:spPr>
            <a:xfrm>
              <a:off x="5936112" y="3111144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8" y="25772"/>
                    <a:pt x="0" y="19906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688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Polyline: figure 469">
              <a:extLst>
                <a:ext uri="{FF2B5EF4-FFF2-40B4-BE49-F238E27FC236}">
                  <a16:creationId xmlns:a16="http://schemas.microsoft.com/office/drawing/2014/main" id="{8F49FC40-D579-45AA-96C2-D990E4D37F63}"/>
                </a:ext>
              </a:extLst>
            </p:cNvPr>
            <p:cNvSpPr/>
            <p:nvPr/>
          </p:nvSpPr>
          <p:spPr>
            <a:xfrm>
              <a:off x="5646582" y="318348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Polyline: figure 470">
              <a:extLst>
                <a:ext uri="{FF2B5EF4-FFF2-40B4-BE49-F238E27FC236}">
                  <a16:creationId xmlns:a16="http://schemas.microsoft.com/office/drawing/2014/main" id="{9B76ACF9-AD61-4C5C-AB86-015489073EA1}"/>
                </a:ext>
              </a:extLst>
            </p:cNvPr>
            <p:cNvSpPr/>
            <p:nvPr/>
          </p:nvSpPr>
          <p:spPr>
            <a:xfrm>
              <a:off x="5679286" y="321636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Polyline: figure 471">
              <a:extLst>
                <a:ext uri="{FF2B5EF4-FFF2-40B4-BE49-F238E27FC236}">
                  <a16:creationId xmlns:a16="http://schemas.microsoft.com/office/drawing/2014/main" id="{C4A0BEE3-B10E-432D-87D7-A768C62B0A49}"/>
                </a:ext>
              </a:extLst>
            </p:cNvPr>
            <p:cNvSpPr/>
            <p:nvPr/>
          </p:nvSpPr>
          <p:spPr>
            <a:xfrm>
              <a:off x="5501906" y="303045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Polyline: figure 472">
              <a:extLst>
                <a:ext uri="{FF2B5EF4-FFF2-40B4-BE49-F238E27FC236}">
                  <a16:creationId xmlns:a16="http://schemas.microsoft.com/office/drawing/2014/main" id="{4F28699C-7438-4F9E-8980-67E0994B9971}"/>
                </a:ext>
              </a:extLst>
            </p:cNvPr>
            <p:cNvSpPr/>
            <p:nvPr/>
          </p:nvSpPr>
          <p:spPr>
            <a:xfrm>
              <a:off x="5534787" y="3063156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Polyline: figure 473">
              <a:extLst>
                <a:ext uri="{FF2B5EF4-FFF2-40B4-BE49-F238E27FC236}">
                  <a16:creationId xmlns:a16="http://schemas.microsoft.com/office/drawing/2014/main" id="{29DBD9B7-92CC-42FF-AECC-73D74E9D6A82}"/>
                </a:ext>
              </a:extLst>
            </p:cNvPr>
            <p:cNvSpPr/>
            <p:nvPr/>
          </p:nvSpPr>
          <p:spPr>
            <a:xfrm>
              <a:off x="5637340" y="303045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Polyline: figure 474">
              <a:extLst>
                <a:ext uri="{FF2B5EF4-FFF2-40B4-BE49-F238E27FC236}">
                  <a16:creationId xmlns:a16="http://schemas.microsoft.com/office/drawing/2014/main" id="{2D7B1903-81F8-4080-8D71-D2F074117F4C}"/>
                </a:ext>
              </a:extLst>
            </p:cNvPr>
            <p:cNvSpPr/>
            <p:nvPr/>
          </p:nvSpPr>
          <p:spPr>
            <a:xfrm>
              <a:off x="5670043" y="3063156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Polyline: figure 475">
              <a:extLst>
                <a:ext uri="{FF2B5EF4-FFF2-40B4-BE49-F238E27FC236}">
                  <a16:creationId xmlns:a16="http://schemas.microsoft.com/office/drawing/2014/main" id="{D0F101D9-2A4C-4238-9668-35637DE322F7}"/>
                </a:ext>
              </a:extLst>
            </p:cNvPr>
            <p:cNvSpPr/>
            <p:nvPr/>
          </p:nvSpPr>
          <p:spPr>
            <a:xfrm>
              <a:off x="5489109" y="324089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Polyline: figure 476">
              <a:extLst>
                <a:ext uri="{FF2B5EF4-FFF2-40B4-BE49-F238E27FC236}">
                  <a16:creationId xmlns:a16="http://schemas.microsoft.com/office/drawing/2014/main" id="{4C48B222-CB9E-44B8-BB7E-D47691FF165F}"/>
                </a:ext>
              </a:extLst>
            </p:cNvPr>
            <p:cNvSpPr/>
            <p:nvPr/>
          </p:nvSpPr>
          <p:spPr>
            <a:xfrm>
              <a:off x="5521812" y="3273772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7" y="25949"/>
                    <a:pt x="0" y="20262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Polyline: figure 477">
              <a:extLst>
                <a:ext uri="{FF2B5EF4-FFF2-40B4-BE49-F238E27FC236}">
                  <a16:creationId xmlns:a16="http://schemas.microsoft.com/office/drawing/2014/main" id="{F535215C-D728-4BB7-811C-F0F07B4F047E}"/>
                </a:ext>
              </a:extLst>
            </p:cNvPr>
            <p:cNvSpPr/>
            <p:nvPr/>
          </p:nvSpPr>
          <p:spPr>
            <a:xfrm>
              <a:off x="6082744" y="317068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Polyline: figure 478">
              <a:extLst>
                <a:ext uri="{FF2B5EF4-FFF2-40B4-BE49-F238E27FC236}">
                  <a16:creationId xmlns:a16="http://schemas.microsoft.com/office/drawing/2014/main" id="{53A2CBC5-C2F5-4987-A1F9-E60C5582D063}"/>
                </a:ext>
              </a:extLst>
            </p:cNvPr>
            <p:cNvSpPr/>
            <p:nvPr/>
          </p:nvSpPr>
          <p:spPr>
            <a:xfrm>
              <a:off x="6115447" y="3203389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Polyline: figure 479">
              <a:extLst>
                <a:ext uri="{FF2B5EF4-FFF2-40B4-BE49-F238E27FC236}">
                  <a16:creationId xmlns:a16="http://schemas.microsoft.com/office/drawing/2014/main" id="{54F58DE9-EB62-4986-BCCD-D4A13D893421}"/>
                </a:ext>
              </a:extLst>
            </p:cNvPr>
            <p:cNvSpPr/>
            <p:nvPr/>
          </p:nvSpPr>
          <p:spPr>
            <a:xfrm>
              <a:off x="6182631" y="311221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Polyline: figure 480">
              <a:extLst>
                <a:ext uri="{FF2B5EF4-FFF2-40B4-BE49-F238E27FC236}">
                  <a16:creationId xmlns:a16="http://schemas.microsoft.com/office/drawing/2014/main" id="{B9737C7B-74D8-47AB-B3EB-DDEC1822FB4B}"/>
                </a:ext>
              </a:extLst>
            </p:cNvPr>
            <p:cNvSpPr/>
            <p:nvPr/>
          </p:nvSpPr>
          <p:spPr>
            <a:xfrm>
              <a:off x="6215512" y="3144914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975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Polyline: figure 481">
              <a:extLst>
                <a:ext uri="{FF2B5EF4-FFF2-40B4-BE49-F238E27FC236}">
                  <a16:creationId xmlns:a16="http://schemas.microsoft.com/office/drawing/2014/main" id="{CD3962AA-681B-438A-B4FE-8587A7127F35}"/>
                </a:ext>
              </a:extLst>
            </p:cNvPr>
            <p:cNvSpPr/>
            <p:nvPr/>
          </p:nvSpPr>
          <p:spPr>
            <a:xfrm>
              <a:off x="6253191" y="233782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39"/>
                    <a:pt x="20440" y="0"/>
                    <a:pt x="45678" y="0"/>
                  </a:cubicBezTo>
                  <a:cubicBezTo>
                    <a:pt x="70739" y="0"/>
                    <a:pt x="91356" y="20439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Polyline: figure 482">
              <a:extLst>
                <a:ext uri="{FF2B5EF4-FFF2-40B4-BE49-F238E27FC236}">
                  <a16:creationId xmlns:a16="http://schemas.microsoft.com/office/drawing/2014/main" id="{5DC7FCBC-DD9C-43F7-8D78-C1A78D2BF7D7}"/>
                </a:ext>
              </a:extLst>
            </p:cNvPr>
            <p:cNvSpPr/>
            <p:nvPr/>
          </p:nvSpPr>
          <p:spPr>
            <a:xfrm>
              <a:off x="6286073" y="2370701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7" y="25949"/>
                    <a:pt x="0" y="20262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Polyline: figure 483">
              <a:extLst>
                <a:ext uri="{FF2B5EF4-FFF2-40B4-BE49-F238E27FC236}">
                  <a16:creationId xmlns:a16="http://schemas.microsoft.com/office/drawing/2014/main" id="{F90680B6-378C-40AB-BA36-D7EE7CC07293}"/>
                </a:ext>
              </a:extLst>
            </p:cNvPr>
            <p:cNvSpPr/>
            <p:nvPr/>
          </p:nvSpPr>
          <p:spPr>
            <a:xfrm>
              <a:off x="5874794" y="227650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Polyline: figure 484">
              <a:extLst>
                <a:ext uri="{FF2B5EF4-FFF2-40B4-BE49-F238E27FC236}">
                  <a16:creationId xmlns:a16="http://schemas.microsoft.com/office/drawing/2014/main" id="{A7B286A9-EB67-4C20-B8ED-B2E024822966}"/>
                </a:ext>
              </a:extLst>
            </p:cNvPr>
            <p:cNvSpPr/>
            <p:nvPr/>
          </p:nvSpPr>
          <p:spPr>
            <a:xfrm>
              <a:off x="5907497" y="2309205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19906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Polyline: figure 485">
              <a:extLst>
                <a:ext uri="{FF2B5EF4-FFF2-40B4-BE49-F238E27FC236}">
                  <a16:creationId xmlns:a16="http://schemas.microsoft.com/office/drawing/2014/main" id="{8CB12093-846A-4BB2-B221-FCB1EDA810A6}"/>
                </a:ext>
              </a:extLst>
            </p:cNvPr>
            <p:cNvSpPr/>
            <p:nvPr/>
          </p:nvSpPr>
          <p:spPr>
            <a:xfrm>
              <a:off x="6128777" y="259891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Polyline: figure 486">
              <a:extLst>
                <a:ext uri="{FF2B5EF4-FFF2-40B4-BE49-F238E27FC236}">
                  <a16:creationId xmlns:a16="http://schemas.microsoft.com/office/drawing/2014/main" id="{9036BB2C-8201-4157-93FD-D8B4C5C34EF9}"/>
                </a:ext>
              </a:extLst>
            </p:cNvPr>
            <p:cNvSpPr/>
            <p:nvPr/>
          </p:nvSpPr>
          <p:spPr>
            <a:xfrm>
              <a:off x="6161836" y="2631793"/>
              <a:ext cx="25593" cy="25771"/>
            </a:xfrm>
            <a:custGeom>
              <a:avLst/>
              <a:gdLst>
                <a:gd name="connsiteX0" fmla="*/ 25594 w 25593"/>
                <a:gd name="connsiteY0" fmla="*/ 12975 h 25771"/>
                <a:gd name="connsiteX1" fmla="*/ 12797 w 25593"/>
                <a:gd name="connsiteY1" fmla="*/ 25772 h 25771"/>
                <a:gd name="connsiteX2" fmla="*/ 0 w 25593"/>
                <a:gd name="connsiteY2" fmla="*/ 12975 h 25771"/>
                <a:gd name="connsiteX3" fmla="*/ 12797 w 25593"/>
                <a:gd name="connsiteY3" fmla="*/ 0 h 25771"/>
                <a:gd name="connsiteX4" fmla="*/ 25594 w 25593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771">
                  <a:moveTo>
                    <a:pt x="25594" y="12975"/>
                  </a:moveTo>
                  <a:cubicBezTo>
                    <a:pt x="25594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729" y="0"/>
                    <a:pt x="25594" y="5865"/>
                    <a:pt x="25594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Polyline: figure 487">
              <a:extLst>
                <a:ext uri="{FF2B5EF4-FFF2-40B4-BE49-F238E27FC236}">
                  <a16:creationId xmlns:a16="http://schemas.microsoft.com/office/drawing/2014/main" id="{AC621262-9765-40FA-9C0A-1D4C3892F225}"/>
                </a:ext>
              </a:extLst>
            </p:cNvPr>
            <p:cNvSpPr/>
            <p:nvPr/>
          </p:nvSpPr>
          <p:spPr>
            <a:xfrm>
              <a:off x="5624366" y="265774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Polyline: figure 488">
              <a:extLst>
                <a:ext uri="{FF2B5EF4-FFF2-40B4-BE49-F238E27FC236}">
                  <a16:creationId xmlns:a16="http://schemas.microsoft.com/office/drawing/2014/main" id="{FAB37220-5FCD-43CD-AB3F-68FAAF04B764}"/>
                </a:ext>
              </a:extLst>
            </p:cNvPr>
            <p:cNvSpPr/>
            <p:nvPr/>
          </p:nvSpPr>
          <p:spPr>
            <a:xfrm>
              <a:off x="5657424" y="2690624"/>
              <a:ext cx="25593" cy="25949"/>
            </a:xfrm>
            <a:custGeom>
              <a:avLst/>
              <a:gdLst>
                <a:gd name="connsiteX0" fmla="*/ 25594 w 25593"/>
                <a:gd name="connsiteY0" fmla="*/ 12975 h 25949"/>
                <a:gd name="connsiteX1" fmla="*/ 12797 w 25593"/>
                <a:gd name="connsiteY1" fmla="*/ 25949 h 25949"/>
                <a:gd name="connsiteX2" fmla="*/ 0 w 25593"/>
                <a:gd name="connsiteY2" fmla="*/ 12975 h 25949"/>
                <a:gd name="connsiteX3" fmla="*/ 12797 w 25593"/>
                <a:gd name="connsiteY3" fmla="*/ 0 h 25949"/>
                <a:gd name="connsiteX4" fmla="*/ 25594 w 25593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949">
                  <a:moveTo>
                    <a:pt x="25594" y="12975"/>
                  </a:moveTo>
                  <a:cubicBezTo>
                    <a:pt x="25594" y="20084"/>
                    <a:pt x="19906" y="25949"/>
                    <a:pt x="12797" y="25949"/>
                  </a:cubicBezTo>
                  <a:cubicBezTo>
                    <a:pt x="5687" y="25949"/>
                    <a:pt x="0" y="20262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728" y="0"/>
                    <a:pt x="25594" y="5688"/>
                    <a:pt x="25594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Polyline: figure 489">
              <a:extLst>
                <a:ext uri="{FF2B5EF4-FFF2-40B4-BE49-F238E27FC236}">
                  <a16:creationId xmlns:a16="http://schemas.microsoft.com/office/drawing/2014/main" id="{2D0782B8-D242-4B1E-BD1A-8FE9C9067641}"/>
                </a:ext>
              </a:extLst>
            </p:cNvPr>
            <p:cNvSpPr/>
            <p:nvPr/>
          </p:nvSpPr>
          <p:spPr>
            <a:xfrm>
              <a:off x="5767264" y="3052492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738" y="0"/>
                    <a:pt x="91356" y="20439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Polyline: figure 490">
              <a:extLst>
                <a:ext uri="{FF2B5EF4-FFF2-40B4-BE49-F238E27FC236}">
                  <a16:creationId xmlns:a16="http://schemas.microsoft.com/office/drawing/2014/main" id="{A5EA306C-85DC-414B-B6F2-3F0E0CCC7179}"/>
                </a:ext>
              </a:extLst>
            </p:cNvPr>
            <p:cNvSpPr/>
            <p:nvPr/>
          </p:nvSpPr>
          <p:spPr>
            <a:xfrm>
              <a:off x="5800145" y="308537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7" y="25772"/>
                    <a:pt x="0" y="19906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0"/>
                    <a:pt x="25772" y="5688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Polyline: figure 491">
              <a:extLst>
                <a:ext uri="{FF2B5EF4-FFF2-40B4-BE49-F238E27FC236}">
                  <a16:creationId xmlns:a16="http://schemas.microsoft.com/office/drawing/2014/main" id="{19EC07FE-91A3-43BD-AC45-3D6FCD10A580}"/>
                </a:ext>
              </a:extLst>
            </p:cNvPr>
            <p:cNvSpPr/>
            <p:nvPr/>
          </p:nvSpPr>
          <p:spPr>
            <a:xfrm>
              <a:off x="5874794" y="2670717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Polyline: figure 492">
              <a:extLst>
                <a:ext uri="{FF2B5EF4-FFF2-40B4-BE49-F238E27FC236}">
                  <a16:creationId xmlns:a16="http://schemas.microsoft.com/office/drawing/2014/main" id="{CEC28597-FE37-43A9-ACF7-6E039BE35492}"/>
                </a:ext>
              </a:extLst>
            </p:cNvPr>
            <p:cNvSpPr/>
            <p:nvPr/>
          </p:nvSpPr>
          <p:spPr>
            <a:xfrm>
              <a:off x="5907675" y="2703421"/>
              <a:ext cx="25593" cy="25771"/>
            </a:xfrm>
            <a:custGeom>
              <a:avLst/>
              <a:gdLst>
                <a:gd name="connsiteX0" fmla="*/ 25594 w 25593"/>
                <a:gd name="connsiteY0" fmla="*/ 12975 h 25771"/>
                <a:gd name="connsiteX1" fmla="*/ 12797 w 25593"/>
                <a:gd name="connsiteY1" fmla="*/ 25772 h 25771"/>
                <a:gd name="connsiteX2" fmla="*/ 0 w 25593"/>
                <a:gd name="connsiteY2" fmla="*/ 12975 h 25771"/>
                <a:gd name="connsiteX3" fmla="*/ 12797 w 25593"/>
                <a:gd name="connsiteY3" fmla="*/ 0 h 25771"/>
                <a:gd name="connsiteX4" fmla="*/ 25594 w 25593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771">
                  <a:moveTo>
                    <a:pt x="25594" y="12975"/>
                  </a:moveTo>
                  <a:cubicBezTo>
                    <a:pt x="25594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178"/>
                    <a:pt x="25594" y="5865"/>
                    <a:pt x="25594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Polyline: figure 493">
              <a:extLst>
                <a:ext uri="{FF2B5EF4-FFF2-40B4-BE49-F238E27FC236}">
                  <a16:creationId xmlns:a16="http://schemas.microsoft.com/office/drawing/2014/main" id="{46655DF2-8E17-4149-8961-E2D0C64A356D}"/>
                </a:ext>
              </a:extLst>
            </p:cNvPr>
            <p:cNvSpPr/>
            <p:nvPr/>
          </p:nvSpPr>
          <p:spPr>
            <a:xfrm>
              <a:off x="5874794" y="2545237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738" y="0"/>
                    <a:pt x="91356" y="20439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Polyline: figure 494">
              <a:extLst>
                <a:ext uri="{FF2B5EF4-FFF2-40B4-BE49-F238E27FC236}">
                  <a16:creationId xmlns:a16="http://schemas.microsoft.com/office/drawing/2014/main" id="{C07BC36F-E47D-4639-ABC2-6F3DC33C4893}"/>
                </a:ext>
              </a:extLst>
            </p:cNvPr>
            <p:cNvSpPr/>
            <p:nvPr/>
          </p:nvSpPr>
          <p:spPr>
            <a:xfrm>
              <a:off x="5907675" y="2578118"/>
              <a:ext cx="25593" cy="25949"/>
            </a:xfrm>
            <a:custGeom>
              <a:avLst/>
              <a:gdLst>
                <a:gd name="connsiteX0" fmla="*/ 25594 w 25593"/>
                <a:gd name="connsiteY0" fmla="*/ 12975 h 25949"/>
                <a:gd name="connsiteX1" fmla="*/ 12797 w 25593"/>
                <a:gd name="connsiteY1" fmla="*/ 25949 h 25949"/>
                <a:gd name="connsiteX2" fmla="*/ 0 w 25593"/>
                <a:gd name="connsiteY2" fmla="*/ 12975 h 25949"/>
                <a:gd name="connsiteX3" fmla="*/ 12797 w 25593"/>
                <a:gd name="connsiteY3" fmla="*/ 0 h 25949"/>
                <a:gd name="connsiteX4" fmla="*/ 25594 w 25593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949">
                  <a:moveTo>
                    <a:pt x="25594" y="12975"/>
                  </a:moveTo>
                  <a:cubicBezTo>
                    <a:pt x="25594" y="20084"/>
                    <a:pt x="19906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0"/>
                    <a:pt x="25594" y="5865"/>
                    <a:pt x="25594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Polyline: figure 495">
              <a:extLst>
                <a:ext uri="{FF2B5EF4-FFF2-40B4-BE49-F238E27FC236}">
                  <a16:creationId xmlns:a16="http://schemas.microsoft.com/office/drawing/2014/main" id="{20106280-3A90-4C89-857B-0EC49A061F00}"/>
                </a:ext>
              </a:extLst>
            </p:cNvPr>
            <p:cNvSpPr/>
            <p:nvPr/>
          </p:nvSpPr>
          <p:spPr>
            <a:xfrm>
              <a:off x="6042753" y="243486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Polyline: figure 496">
              <a:extLst>
                <a:ext uri="{FF2B5EF4-FFF2-40B4-BE49-F238E27FC236}">
                  <a16:creationId xmlns:a16="http://schemas.microsoft.com/office/drawing/2014/main" id="{4D5C51A6-850F-4A12-9897-FEE2C87FBD85}"/>
                </a:ext>
              </a:extLst>
            </p:cNvPr>
            <p:cNvSpPr/>
            <p:nvPr/>
          </p:nvSpPr>
          <p:spPr>
            <a:xfrm>
              <a:off x="6075812" y="2467566"/>
              <a:ext cx="25593" cy="25771"/>
            </a:xfrm>
            <a:custGeom>
              <a:avLst/>
              <a:gdLst>
                <a:gd name="connsiteX0" fmla="*/ 25594 w 25593"/>
                <a:gd name="connsiteY0" fmla="*/ 12975 h 25771"/>
                <a:gd name="connsiteX1" fmla="*/ 12797 w 25593"/>
                <a:gd name="connsiteY1" fmla="*/ 25772 h 25771"/>
                <a:gd name="connsiteX2" fmla="*/ 0 w 25593"/>
                <a:gd name="connsiteY2" fmla="*/ 12975 h 25771"/>
                <a:gd name="connsiteX3" fmla="*/ 12797 w 25593"/>
                <a:gd name="connsiteY3" fmla="*/ 0 h 25771"/>
                <a:gd name="connsiteX4" fmla="*/ 25594 w 25593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771">
                  <a:moveTo>
                    <a:pt x="25594" y="12975"/>
                  </a:moveTo>
                  <a:cubicBezTo>
                    <a:pt x="25594" y="20084"/>
                    <a:pt x="19906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729" y="178"/>
                    <a:pt x="25594" y="5865"/>
                    <a:pt x="25594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Polyline: figure 497">
              <a:extLst>
                <a:ext uri="{FF2B5EF4-FFF2-40B4-BE49-F238E27FC236}">
                  <a16:creationId xmlns:a16="http://schemas.microsoft.com/office/drawing/2014/main" id="{58ACC243-7858-4509-B780-F3FCE16EE02A}"/>
                </a:ext>
              </a:extLst>
            </p:cNvPr>
            <p:cNvSpPr/>
            <p:nvPr/>
          </p:nvSpPr>
          <p:spPr>
            <a:xfrm>
              <a:off x="6004718" y="2670717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Polyline: figure 498">
              <a:extLst>
                <a:ext uri="{FF2B5EF4-FFF2-40B4-BE49-F238E27FC236}">
                  <a16:creationId xmlns:a16="http://schemas.microsoft.com/office/drawing/2014/main" id="{055BF099-06C1-41D0-949C-2C32211B1E5A}"/>
                </a:ext>
              </a:extLst>
            </p:cNvPr>
            <p:cNvSpPr/>
            <p:nvPr/>
          </p:nvSpPr>
          <p:spPr>
            <a:xfrm>
              <a:off x="6037777" y="2703421"/>
              <a:ext cx="25593" cy="25771"/>
            </a:xfrm>
            <a:custGeom>
              <a:avLst/>
              <a:gdLst>
                <a:gd name="connsiteX0" fmla="*/ 25594 w 25593"/>
                <a:gd name="connsiteY0" fmla="*/ 12975 h 25771"/>
                <a:gd name="connsiteX1" fmla="*/ 12797 w 25593"/>
                <a:gd name="connsiteY1" fmla="*/ 25772 h 25771"/>
                <a:gd name="connsiteX2" fmla="*/ 0 w 25593"/>
                <a:gd name="connsiteY2" fmla="*/ 12975 h 25771"/>
                <a:gd name="connsiteX3" fmla="*/ 12797 w 25593"/>
                <a:gd name="connsiteY3" fmla="*/ 0 h 25771"/>
                <a:gd name="connsiteX4" fmla="*/ 25594 w 25593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771">
                  <a:moveTo>
                    <a:pt x="25594" y="12975"/>
                  </a:moveTo>
                  <a:cubicBezTo>
                    <a:pt x="25594" y="20084"/>
                    <a:pt x="19906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178"/>
                    <a:pt x="25594" y="5865"/>
                    <a:pt x="25594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Polyline: figure 499">
              <a:extLst>
                <a:ext uri="{FF2B5EF4-FFF2-40B4-BE49-F238E27FC236}">
                  <a16:creationId xmlns:a16="http://schemas.microsoft.com/office/drawing/2014/main" id="{851B46D8-55C2-44D2-8570-F9CF48257ACE}"/>
                </a:ext>
              </a:extLst>
            </p:cNvPr>
            <p:cNvSpPr/>
            <p:nvPr/>
          </p:nvSpPr>
          <p:spPr>
            <a:xfrm>
              <a:off x="6115980" y="2241488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Polyline: figure 500">
              <a:extLst>
                <a:ext uri="{FF2B5EF4-FFF2-40B4-BE49-F238E27FC236}">
                  <a16:creationId xmlns:a16="http://schemas.microsoft.com/office/drawing/2014/main" id="{F6F2E4AB-FF71-4D15-9544-E957A505EBB3}"/>
                </a:ext>
              </a:extLst>
            </p:cNvPr>
            <p:cNvSpPr/>
            <p:nvPr/>
          </p:nvSpPr>
          <p:spPr>
            <a:xfrm>
              <a:off x="6148861" y="2274191"/>
              <a:ext cx="25593" cy="25771"/>
            </a:xfrm>
            <a:custGeom>
              <a:avLst/>
              <a:gdLst>
                <a:gd name="connsiteX0" fmla="*/ 25594 w 25593"/>
                <a:gd name="connsiteY0" fmla="*/ 12975 h 25771"/>
                <a:gd name="connsiteX1" fmla="*/ 12797 w 25593"/>
                <a:gd name="connsiteY1" fmla="*/ 25772 h 25771"/>
                <a:gd name="connsiteX2" fmla="*/ 0 w 25593"/>
                <a:gd name="connsiteY2" fmla="*/ 12975 h 25771"/>
                <a:gd name="connsiteX3" fmla="*/ 12797 w 25593"/>
                <a:gd name="connsiteY3" fmla="*/ 0 h 25771"/>
                <a:gd name="connsiteX4" fmla="*/ 25594 w 25593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771">
                  <a:moveTo>
                    <a:pt x="25594" y="12975"/>
                  </a:moveTo>
                  <a:cubicBezTo>
                    <a:pt x="25594" y="20084"/>
                    <a:pt x="19906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178"/>
                    <a:pt x="25594" y="5865"/>
                    <a:pt x="25594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Polyline: figure 501">
              <a:extLst>
                <a:ext uri="{FF2B5EF4-FFF2-40B4-BE49-F238E27FC236}">
                  <a16:creationId xmlns:a16="http://schemas.microsoft.com/office/drawing/2014/main" id="{B3CB1C64-C230-4E1E-AC59-1D34978A5C8C}"/>
                </a:ext>
              </a:extLst>
            </p:cNvPr>
            <p:cNvSpPr/>
            <p:nvPr/>
          </p:nvSpPr>
          <p:spPr>
            <a:xfrm>
              <a:off x="6231686" y="4296458"/>
              <a:ext cx="108596" cy="108596"/>
            </a:xfrm>
            <a:custGeom>
              <a:avLst/>
              <a:gdLst>
                <a:gd name="connsiteX0" fmla="*/ 54387 w 108596"/>
                <a:gd name="connsiteY0" fmla="*/ 108596 h 108596"/>
                <a:gd name="connsiteX1" fmla="*/ 0 w 108596"/>
                <a:gd name="connsiteY1" fmla="*/ 54387 h 108596"/>
                <a:gd name="connsiteX2" fmla="*/ 54387 w 108596"/>
                <a:gd name="connsiteY2" fmla="*/ 0 h 108596"/>
                <a:gd name="connsiteX3" fmla="*/ 108596 w 108596"/>
                <a:gd name="connsiteY3" fmla="*/ 54387 h 108596"/>
                <a:gd name="connsiteX4" fmla="*/ 54387 w 108596"/>
                <a:gd name="connsiteY4" fmla="*/ 108596 h 108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96" h="108596">
                  <a:moveTo>
                    <a:pt x="54387" y="108596"/>
                  </a:moveTo>
                  <a:cubicBezTo>
                    <a:pt x="24350" y="108596"/>
                    <a:pt x="0" y="84246"/>
                    <a:pt x="0" y="54387"/>
                  </a:cubicBezTo>
                  <a:cubicBezTo>
                    <a:pt x="0" y="24350"/>
                    <a:pt x="24350" y="0"/>
                    <a:pt x="54387" y="0"/>
                  </a:cubicBezTo>
                  <a:cubicBezTo>
                    <a:pt x="84246" y="0"/>
                    <a:pt x="108596" y="24350"/>
                    <a:pt x="108596" y="54387"/>
                  </a:cubicBezTo>
                  <a:cubicBezTo>
                    <a:pt x="108596" y="84246"/>
                    <a:pt x="84246" y="108596"/>
                    <a:pt x="54387" y="10859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Polyline: figure 502">
              <a:extLst>
                <a:ext uri="{FF2B5EF4-FFF2-40B4-BE49-F238E27FC236}">
                  <a16:creationId xmlns:a16="http://schemas.microsoft.com/office/drawing/2014/main" id="{7CBEE100-7A94-41B2-BA77-092089DD1474}"/>
                </a:ext>
              </a:extLst>
            </p:cNvPr>
            <p:cNvSpPr/>
            <p:nvPr/>
          </p:nvSpPr>
          <p:spPr>
            <a:xfrm>
              <a:off x="6264566" y="4329337"/>
              <a:ext cx="43011" cy="43014"/>
            </a:xfrm>
            <a:custGeom>
              <a:avLst/>
              <a:gdLst>
                <a:gd name="connsiteX0" fmla="*/ 43012 w 43011"/>
                <a:gd name="connsiteY0" fmla="*/ 21508 h 43014"/>
                <a:gd name="connsiteX1" fmla="*/ 21506 w 43011"/>
                <a:gd name="connsiteY1" fmla="*/ 43014 h 43014"/>
                <a:gd name="connsiteX2" fmla="*/ 0 w 43011"/>
                <a:gd name="connsiteY2" fmla="*/ 21508 h 43014"/>
                <a:gd name="connsiteX3" fmla="*/ 21506 w 43011"/>
                <a:gd name="connsiteY3" fmla="*/ 2 h 43014"/>
                <a:gd name="connsiteX4" fmla="*/ 43012 w 43011"/>
                <a:gd name="connsiteY4" fmla="*/ 21508 h 43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11" h="43014">
                  <a:moveTo>
                    <a:pt x="43012" y="21508"/>
                  </a:moveTo>
                  <a:cubicBezTo>
                    <a:pt x="43012" y="33416"/>
                    <a:pt x="33414" y="43014"/>
                    <a:pt x="21506" y="43014"/>
                  </a:cubicBezTo>
                  <a:cubicBezTo>
                    <a:pt x="9598" y="43014"/>
                    <a:pt x="0" y="33416"/>
                    <a:pt x="0" y="21508"/>
                  </a:cubicBezTo>
                  <a:cubicBezTo>
                    <a:pt x="0" y="9600"/>
                    <a:pt x="9598" y="2"/>
                    <a:pt x="21506" y="2"/>
                  </a:cubicBezTo>
                  <a:cubicBezTo>
                    <a:pt x="33414" y="-176"/>
                    <a:pt x="43012" y="9600"/>
                    <a:pt x="43012" y="21508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Polyline: figure 503">
              <a:extLst>
                <a:ext uri="{FF2B5EF4-FFF2-40B4-BE49-F238E27FC236}">
                  <a16:creationId xmlns:a16="http://schemas.microsoft.com/office/drawing/2014/main" id="{C4319E65-6D68-494F-9C70-87EA91207792}"/>
                </a:ext>
              </a:extLst>
            </p:cNvPr>
            <p:cNvSpPr/>
            <p:nvPr/>
          </p:nvSpPr>
          <p:spPr>
            <a:xfrm>
              <a:off x="6227420" y="4838372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356" y="70738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Polyline: figure 504">
              <a:extLst>
                <a:ext uri="{FF2B5EF4-FFF2-40B4-BE49-F238E27FC236}">
                  <a16:creationId xmlns:a16="http://schemas.microsoft.com/office/drawing/2014/main" id="{0F9F8FD6-13B0-44E3-AEBD-8AAF135A3EDC}"/>
                </a:ext>
              </a:extLst>
            </p:cNvPr>
            <p:cNvSpPr/>
            <p:nvPr/>
          </p:nvSpPr>
          <p:spPr>
            <a:xfrm>
              <a:off x="6260301" y="4871075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Polyline: figure 505">
              <a:extLst>
                <a:ext uri="{FF2B5EF4-FFF2-40B4-BE49-F238E27FC236}">
                  <a16:creationId xmlns:a16="http://schemas.microsoft.com/office/drawing/2014/main" id="{0B1A68CE-F0EF-4452-A020-E4B7B343C64C}"/>
                </a:ext>
              </a:extLst>
            </p:cNvPr>
            <p:cNvSpPr/>
            <p:nvPr/>
          </p:nvSpPr>
          <p:spPr>
            <a:xfrm>
              <a:off x="6278430" y="385692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617"/>
                    <a:pt x="20440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356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Polyline: figure 506">
              <a:extLst>
                <a:ext uri="{FF2B5EF4-FFF2-40B4-BE49-F238E27FC236}">
                  <a16:creationId xmlns:a16="http://schemas.microsoft.com/office/drawing/2014/main" id="{82F20C96-66A0-4265-9685-128D0252A4DA}"/>
                </a:ext>
              </a:extLst>
            </p:cNvPr>
            <p:cNvSpPr/>
            <p:nvPr/>
          </p:nvSpPr>
          <p:spPr>
            <a:xfrm>
              <a:off x="6311133" y="3889797"/>
              <a:ext cx="25771" cy="25775"/>
            </a:xfrm>
            <a:custGeom>
              <a:avLst/>
              <a:gdLst>
                <a:gd name="connsiteX0" fmla="*/ 25772 w 25771"/>
                <a:gd name="connsiteY0" fmla="*/ 12801 h 25775"/>
                <a:gd name="connsiteX1" fmla="*/ 12797 w 25771"/>
                <a:gd name="connsiteY1" fmla="*/ 25775 h 25775"/>
                <a:gd name="connsiteX2" fmla="*/ 0 w 25771"/>
                <a:gd name="connsiteY2" fmla="*/ 12801 h 25775"/>
                <a:gd name="connsiteX3" fmla="*/ 12797 w 25771"/>
                <a:gd name="connsiteY3" fmla="*/ 4 h 25775"/>
                <a:gd name="connsiteX4" fmla="*/ 25772 w 25771"/>
                <a:gd name="connsiteY4" fmla="*/ 12801 h 2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5">
                  <a:moveTo>
                    <a:pt x="25772" y="12801"/>
                  </a:moveTo>
                  <a:cubicBezTo>
                    <a:pt x="25772" y="19910"/>
                    <a:pt x="20084" y="25775"/>
                    <a:pt x="12797" y="25775"/>
                  </a:cubicBezTo>
                  <a:cubicBezTo>
                    <a:pt x="5687" y="25775"/>
                    <a:pt x="0" y="19910"/>
                    <a:pt x="0" y="12801"/>
                  </a:cubicBezTo>
                  <a:cubicBezTo>
                    <a:pt x="0" y="5692"/>
                    <a:pt x="5687" y="4"/>
                    <a:pt x="12797" y="4"/>
                  </a:cubicBezTo>
                  <a:cubicBezTo>
                    <a:pt x="20084" y="-174"/>
                    <a:pt x="25772" y="5692"/>
                    <a:pt x="25772" y="12801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Polyline: figure 507">
              <a:extLst>
                <a:ext uri="{FF2B5EF4-FFF2-40B4-BE49-F238E27FC236}">
                  <a16:creationId xmlns:a16="http://schemas.microsoft.com/office/drawing/2014/main" id="{314F69BA-101F-40CA-8962-F30F7BC863F2}"/>
                </a:ext>
              </a:extLst>
            </p:cNvPr>
            <p:cNvSpPr/>
            <p:nvPr/>
          </p:nvSpPr>
          <p:spPr>
            <a:xfrm>
              <a:off x="5680530" y="3836303"/>
              <a:ext cx="106640" cy="106818"/>
            </a:xfrm>
            <a:custGeom>
              <a:avLst/>
              <a:gdLst>
                <a:gd name="connsiteX0" fmla="*/ 53320 w 106640"/>
                <a:gd name="connsiteY0" fmla="*/ 106819 h 106818"/>
                <a:gd name="connsiteX1" fmla="*/ 0 w 106640"/>
                <a:gd name="connsiteY1" fmla="*/ 53498 h 106818"/>
                <a:gd name="connsiteX2" fmla="*/ 53320 w 106640"/>
                <a:gd name="connsiteY2" fmla="*/ 0 h 106818"/>
                <a:gd name="connsiteX3" fmla="*/ 106641 w 106640"/>
                <a:gd name="connsiteY3" fmla="*/ 53498 h 106818"/>
                <a:gd name="connsiteX4" fmla="*/ 53320 w 106640"/>
                <a:gd name="connsiteY4" fmla="*/ 106819 h 10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40" h="106818">
                  <a:moveTo>
                    <a:pt x="53320" y="106819"/>
                  </a:moveTo>
                  <a:cubicBezTo>
                    <a:pt x="23817" y="106819"/>
                    <a:pt x="0" y="82825"/>
                    <a:pt x="0" y="53498"/>
                  </a:cubicBezTo>
                  <a:cubicBezTo>
                    <a:pt x="0" y="23994"/>
                    <a:pt x="23994" y="0"/>
                    <a:pt x="53320" y="0"/>
                  </a:cubicBezTo>
                  <a:cubicBezTo>
                    <a:pt x="82825" y="0"/>
                    <a:pt x="106641" y="23994"/>
                    <a:pt x="106641" y="53498"/>
                  </a:cubicBezTo>
                  <a:cubicBezTo>
                    <a:pt x="106641" y="82825"/>
                    <a:pt x="82825" y="106819"/>
                    <a:pt x="53320" y="106819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Polyline: figure 508">
              <a:extLst>
                <a:ext uri="{FF2B5EF4-FFF2-40B4-BE49-F238E27FC236}">
                  <a16:creationId xmlns:a16="http://schemas.microsoft.com/office/drawing/2014/main" id="{27AAF30A-AAE7-4F16-9337-5EB132BBFF2D}"/>
                </a:ext>
              </a:extLst>
            </p:cNvPr>
            <p:cNvSpPr/>
            <p:nvPr/>
          </p:nvSpPr>
          <p:spPr>
            <a:xfrm>
              <a:off x="5713233" y="3869006"/>
              <a:ext cx="41234" cy="41234"/>
            </a:xfrm>
            <a:custGeom>
              <a:avLst/>
              <a:gdLst>
                <a:gd name="connsiteX0" fmla="*/ 41234 w 41234"/>
                <a:gd name="connsiteY0" fmla="*/ 20617 h 41234"/>
                <a:gd name="connsiteX1" fmla="*/ 20617 w 41234"/>
                <a:gd name="connsiteY1" fmla="*/ 41235 h 41234"/>
                <a:gd name="connsiteX2" fmla="*/ 0 w 41234"/>
                <a:gd name="connsiteY2" fmla="*/ 20617 h 41234"/>
                <a:gd name="connsiteX3" fmla="*/ 20617 w 41234"/>
                <a:gd name="connsiteY3" fmla="*/ 0 h 41234"/>
                <a:gd name="connsiteX4" fmla="*/ 41234 w 41234"/>
                <a:gd name="connsiteY4" fmla="*/ 20617 h 4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34" h="41234">
                  <a:moveTo>
                    <a:pt x="41234" y="20617"/>
                  </a:moveTo>
                  <a:cubicBezTo>
                    <a:pt x="41234" y="31992"/>
                    <a:pt x="31992" y="41235"/>
                    <a:pt x="20617" y="41235"/>
                  </a:cubicBezTo>
                  <a:cubicBezTo>
                    <a:pt x="9242" y="41235"/>
                    <a:pt x="0" y="31992"/>
                    <a:pt x="0" y="20617"/>
                  </a:cubicBezTo>
                  <a:cubicBezTo>
                    <a:pt x="0" y="9242"/>
                    <a:pt x="9242" y="0"/>
                    <a:pt x="20617" y="0"/>
                  </a:cubicBezTo>
                  <a:cubicBezTo>
                    <a:pt x="31992" y="0"/>
                    <a:pt x="41234" y="9242"/>
                    <a:pt x="41234" y="20617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Polyline: figure 509">
              <a:extLst>
                <a:ext uri="{FF2B5EF4-FFF2-40B4-BE49-F238E27FC236}">
                  <a16:creationId xmlns:a16="http://schemas.microsoft.com/office/drawing/2014/main" id="{66C67990-53CE-4987-AFEF-7DEFCE9C6FE1}"/>
                </a:ext>
              </a:extLst>
            </p:cNvPr>
            <p:cNvSpPr/>
            <p:nvPr/>
          </p:nvSpPr>
          <p:spPr>
            <a:xfrm>
              <a:off x="4152365" y="4208124"/>
              <a:ext cx="106107" cy="106107"/>
            </a:xfrm>
            <a:custGeom>
              <a:avLst/>
              <a:gdLst>
                <a:gd name="connsiteX0" fmla="*/ 52965 w 106107"/>
                <a:gd name="connsiteY0" fmla="*/ 106108 h 106107"/>
                <a:gd name="connsiteX1" fmla="*/ 0 w 106107"/>
                <a:gd name="connsiteY1" fmla="*/ 53143 h 106107"/>
                <a:gd name="connsiteX2" fmla="*/ 52965 w 106107"/>
                <a:gd name="connsiteY2" fmla="*/ 0 h 106107"/>
                <a:gd name="connsiteX3" fmla="*/ 106108 w 106107"/>
                <a:gd name="connsiteY3" fmla="*/ 53143 h 106107"/>
                <a:gd name="connsiteX4" fmla="*/ 52965 w 106107"/>
                <a:gd name="connsiteY4" fmla="*/ 106108 h 10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07" h="106107">
                  <a:moveTo>
                    <a:pt x="52965" y="106108"/>
                  </a:moveTo>
                  <a:cubicBezTo>
                    <a:pt x="23639" y="106108"/>
                    <a:pt x="0" y="82291"/>
                    <a:pt x="0" y="53143"/>
                  </a:cubicBezTo>
                  <a:cubicBezTo>
                    <a:pt x="0" y="23816"/>
                    <a:pt x="23817" y="0"/>
                    <a:pt x="52965" y="0"/>
                  </a:cubicBezTo>
                  <a:cubicBezTo>
                    <a:pt x="82291" y="0"/>
                    <a:pt x="106108" y="23816"/>
                    <a:pt x="106108" y="53143"/>
                  </a:cubicBezTo>
                  <a:cubicBezTo>
                    <a:pt x="105930" y="82291"/>
                    <a:pt x="82114" y="106108"/>
                    <a:pt x="52965" y="106108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Polyline: figure 510">
              <a:extLst>
                <a:ext uri="{FF2B5EF4-FFF2-40B4-BE49-F238E27FC236}">
                  <a16:creationId xmlns:a16="http://schemas.microsoft.com/office/drawing/2014/main" id="{DCE9F731-4C2C-4E16-9D53-AAB7EC23704D}"/>
                </a:ext>
              </a:extLst>
            </p:cNvPr>
            <p:cNvSpPr/>
            <p:nvPr/>
          </p:nvSpPr>
          <p:spPr>
            <a:xfrm>
              <a:off x="4185068" y="4241003"/>
              <a:ext cx="40523" cy="40526"/>
            </a:xfrm>
            <a:custGeom>
              <a:avLst/>
              <a:gdLst>
                <a:gd name="connsiteX0" fmla="*/ 40524 w 40523"/>
                <a:gd name="connsiteY0" fmla="*/ 20264 h 40526"/>
                <a:gd name="connsiteX1" fmla="*/ 20262 w 40523"/>
                <a:gd name="connsiteY1" fmla="*/ 40526 h 40526"/>
                <a:gd name="connsiteX2" fmla="*/ 0 w 40523"/>
                <a:gd name="connsiteY2" fmla="*/ 20264 h 40526"/>
                <a:gd name="connsiteX3" fmla="*/ 20262 w 40523"/>
                <a:gd name="connsiteY3" fmla="*/ 3 h 40526"/>
                <a:gd name="connsiteX4" fmla="*/ 40524 w 40523"/>
                <a:gd name="connsiteY4" fmla="*/ 20264 h 40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23" h="40526">
                  <a:moveTo>
                    <a:pt x="40524" y="20264"/>
                  </a:moveTo>
                  <a:cubicBezTo>
                    <a:pt x="40524" y="31461"/>
                    <a:pt x="31459" y="40526"/>
                    <a:pt x="20262" y="40526"/>
                  </a:cubicBezTo>
                  <a:cubicBezTo>
                    <a:pt x="9064" y="40526"/>
                    <a:pt x="0" y="31461"/>
                    <a:pt x="0" y="20264"/>
                  </a:cubicBezTo>
                  <a:cubicBezTo>
                    <a:pt x="0" y="9067"/>
                    <a:pt x="9064" y="3"/>
                    <a:pt x="20262" y="3"/>
                  </a:cubicBezTo>
                  <a:cubicBezTo>
                    <a:pt x="31459" y="-175"/>
                    <a:pt x="40524" y="9067"/>
                    <a:pt x="40524" y="20264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Polyline: figure 511">
              <a:extLst>
                <a:ext uri="{FF2B5EF4-FFF2-40B4-BE49-F238E27FC236}">
                  <a16:creationId xmlns:a16="http://schemas.microsoft.com/office/drawing/2014/main" id="{226528BF-8187-470F-96CD-B5D8A37BE7C3}"/>
                </a:ext>
              </a:extLst>
            </p:cNvPr>
            <p:cNvSpPr/>
            <p:nvPr/>
          </p:nvSpPr>
          <p:spPr>
            <a:xfrm>
              <a:off x="3393970" y="320481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39"/>
                    <a:pt x="20440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Polyline: figure 512">
              <a:extLst>
                <a:ext uri="{FF2B5EF4-FFF2-40B4-BE49-F238E27FC236}">
                  <a16:creationId xmlns:a16="http://schemas.microsoft.com/office/drawing/2014/main" id="{0C0E9368-02C5-4B83-B6A9-F709AE8565BC}"/>
                </a:ext>
              </a:extLst>
            </p:cNvPr>
            <p:cNvSpPr/>
            <p:nvPr/>
          </p:nvSpPr>
          <p:spPr>
            <a:xfrm>
              <a:off x="3426496" y="3237692"/>
              <a:ext cx="25949" cy="25771"/>
            </a:xfrm>
            <a:custGeom>
              <a:avLst/>
              <a:gdLst>
                <a:gd name="connsiteX0" fmla="*/ 25949 w 25949"/>
                <a:gd name="connsiteY0" fmla="*/ 12975 h 25771"/>
                <a:gd name="connsiteX1" fmla="*/ 12975 w 25949"/>
                <a:gd name="connsiteY1" fmla="*/ 25772 h 25771"/>
                <a:gd name="connsiteX2" fmla="*/ 0 w 25949"/>
                <a:gd name="connsiteY2" fmla="*/ 12975 h 25771"/>
                <a:gd name="connsiteX3" fmla="*/ 12975 w 25949"/>
                <a:gd name="connsiteY3" fmla="*/ 0 h 25771"/>
                <a:gd name="connsiteX4" fmla="*/ 25949 w 25949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771">
                  <a:moveTo>
                    <a:pt x="25949" y="12975"/>
                  </a:moveTo>
                  <a:cubicBezTo>
                    <a:pt x="25949" y="20084"/>
                    <a:pt x="20084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20262" y="0"/>
                    <a:pt x="25949" y="5865"/>
                    <a:pt x="25949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Polyline: figure 513">
              <a:extLst>
                <a:ext uri="{FF2B5EF4-FFF2-40B4-BE49-F238E27FC236}">
                  <a16:creationId xmlns:a16="http://schemas.microsoft.com/office/drawing/2014/main" id="{E4996EC5-9432-4C4C-924F-ADF222A99903}"/>
                </a:ext>
              </a:extLst>
            </p:cNvPr>
            <p:cNvSpPr/>
            <p:nvPr/>
          </p:nvSpPr>
          <p:spPr>
            <a:xfrm>
              <a:off x="3731311" y="370264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Polyline: figure 514">
              <a:extLst>
                <a:ext uri="{FF2B5EF4-FFF2-40B4-BE49-F238E27FC236}">
                  <a16:creationId xmlns:a16="http://schemas.microsoft.com/office/drawing/2014/main" id="{5FB4B75C-CC24-4AF8-A625-82C0FD90D0D4}"/>
                </a:ext>
              </a:extLst>
            </p:cNvPr>
            <p:cNvSpPr/>
            <p:nvPr/>
          </p:nvSpPr>
          <p:spPr>
            <a:xfrm>
              <a:off x="3764192" y="3735527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Polyline: figure 515">
              <a:extLst>
                <a:ext uri="{FF2B5EF4-FFF2-40B4-BE49-F238E27FC236}">
                  <a16:creationId xmlns:a16="http://schemas.microsoft.com/office/drawing/2014/main" id="{A3386E0F-947D-4430-B753-CEC2FD7415B5}"/>
                </a:ext>
              </a:extLst>
            </p:cNvPr>
            <p:cNvSpPr/>
            <p:nvPr/>
          </p:nvSpPr>
          <p:spPr>
            <a:xfrm>
              <a:off x="3838307" y="3977424"/>
              <a:ext cx="91355" cy="91177"/>
            </a:xfrm>
            <a:custGeom>
              <a:avLst/>
              <a:gdLst>
                <a:gd name="connsiteX0" fmla="*/ 45678 w 91355"/>
                <a:gd name="connsiteY0" fmla="*/ 91178 h 91177"/>
                <a:gd name="connsiteX1" fmla="*/ 0 w 91355"/>
                <a:gd name="connsiteY1" fmla="*/ 45678 h 91177"/>
                <a:gd name="connsiteX2" fmla="*/ 45678 w 91355"/>
                <a:gd name="connsiteY2" fmla="*/ 0 h 91177"/>
                <a:gd name="connsiteX3" fmla="*/ 91356 w 91355"/>
                <a:gd name="connsiteY3" fmla="*/ 45678 h 91177"/>
                <a:gd name="connsiteX4" fmla="*/ 45678 w 91355"/>
                <a:gd name="connsiteY4" fmla="*/ 91178 h 9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177">
                  <a:moveTo>
                    <a:pt x="45678" y="91178"/>
                  </a:moveTo>
                  <a:cubicBezTo>
                    <a:pt x="20440" y="91178"/>
                    <a:pt x="0" y="70738"/>
                    <a:pt x="0" y="45678"/>
                  </a:cubicBezTo>
                  <a:cubicBezTo>
                    <a:pt x="0" y="20439"/>
                    <a:pt x="20440" y="0"/>
                    <a:pt x="45678" y="0"/>
                  </a:cubicBezTo>
                  <a:cubicBezTo>
                    <a:pt x="70738" y="0"/>
                    <a:pt x="91356" y="20439"/>
                    <a:pt x="91356" y="45678"/>
                  </a:cubicBezTo>
                  <a:cubicBezTo>
                    <a:pt x="91356" y="70738"/>
                    <a:pt x="70916" y="91178"/>
                    <a:pt x="45678" y="91178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Polyline: figure 516">
              <a:extLst>
                <a:ext uri="{FF2B5EF4-FFF2-40B4-BE49-F238E27FC236}">
                  <a16:creationId xmlns:a16="http://schemas.microsoft.com/office/drawing/2014/main" id="{09EF0E34-1E88-4EC5-BEDB-B6F7F4546745}"/>
                </a:ext>
              </a:extLst>
            </p:cNvPr>
            <p:cNvSpPr/>
            <p:nvPr/>
          </p:nvSpPr>
          <p:spPr>
            <a:xfrm>
              <a:off x="3871188" y="4009950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Polyline: figure 517">
              <a:extLst>
                <a:ext uri="{FF2B5EF4-FFF2-40B4-BE49-F238E27FC236}">
                  <a16:creationId xmlns:a16="http://schemas.microsoft.com/office/drawing/2014/main" id="{719672E3-EB91-4A74-B4E2-40798B66AE33}"/>
                </a:ext>
              </a:extLst>
            </p:cNvPr>
            <p:cNvSpPr/>
            <p:nvPr/>
          </p:nvSpPr>
          <p:spPr>
            <a:xfrm>
              <a:off x="4006978" y="324089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Polyline: figure 518">
              <a:extLst>
                <a:ext uri="{FF2B5EF4-FFF2-40B4-BE49-F238E27FC236}">
                  <a16:creationId xmlns:a16="http://schemas.microsoft.com/office/drawing/2014/main" id="{E464D0C1-A12D-4F68-96F9-95BB334E176E}"/>
                </a:ext>
              </a:extLst>
            </p:cNvPr>
            <p:cNvSpPr/>
            <p:nvPr/>
          </p:nvSpPr>
          <p:spPr>
            <a:xfrm>
              <a:off x="4039681" y="3273772"/>
              <a:ext cx="25949" cy="25949"/>
            </a:xfrm>
            <a:custGeom>
              <a:avLst/>
              <a:gdLst>
                <a:gd name="connsiteX0" fmla="*/ 25949 w 25949"/>
                <a:gd name="connsiteY0" fmla="*/ 12975 h 25949"/>
                <a:gd name="connsiteX1" fmla="*/ 12975 w 25949"/>
                <a:gd name="connsiteY1" fmla="*/ 25949 h 25949"/>
                <a:gd name="connsiteX2" fmla="*/ 0 w 25949"/>
                <a:gd name="connsiteY2" fmla="*/ 12975 h 25949"/>
                <a:gd name="connsiteX3" fmla="*/ 12975 w 25949"/>
                <a:gd name="connsiteY3" fmla="*/ 0 h 25949"/>
                <a:gd name="connsiteX4" fmla="*/ 25949 w 25949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949">
                  <a:moveTo>
                    <a:pt x="25949" y="12975"/>
                  </a:moveTo>
                  <a:cubicBezTo>
                    <a:pt x="25949" y="20140"/>
                    <a:pt x="20140" y="25949"/>
                    <a:pt x="12975" y="25949"/>
                  </a:cubicBezTo>
                  <a:cubicBezTo>
                    <a:pt x="5809" y="25949"/>
                    <a:pt x="0" y="20140"/>
                    <a:pt x="0" y="12975"/>
                  </a:cubicBezTo>
                  <a:cubicBezTo>
                    <a:pt x="0" y="5809"/>
                    <a:pt x="5809" y="0"/>
                    <a:pt x="12975" y="0"/>
                  </a:cubicBezTo>
                  <a:cubicBezTo>
                    <a:pt x="20140" y="0"/>
                    <a:pt x="25949" y="5809"/>
                    <a:pt x="25949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Polyline: figure 519">
              <a:extLst>
                <a:ext uri="{FF2B5EF4-FFF2-40B4-BE49-F238E27FC236}">
                  <a16:creationId xmlns:a16="http://schemas.microsoft.com/office/drawing/2014/main" id="{0457D955-5FA1-400A-B6BA-25F7D523DA6F}"/>
                </a:ext>
              </a:extLst>
            </p:cNvPr>
            <p:cNvSpPr/>
            <p:nvPr/>
          </p:nvSpPr>
          <p:spPr>
            <a:xfrm>
              <a:off x="3319144" y="240678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Polyline: figure 520">
              <a:extLst>
                <a:ext uri="{FF2B5EF4-FFF2-40B4-BE49-F238E27FC236}">
                  <a16:creationId xmlns:a16="http://schemas.microsoft.com/office/drawing/2014/main" id="{1B940ED9-0EC8-423C-A94B-59D27F2CCC08}"/>
                </a:ext>
              </a:extLst>
            </p:cNvPr>
            <p:cNvSpPr/>
            <p:nvPr/>
          </p:nvSpPr>
          <p:spPr>
            <a:xfrm>
              <a:off x="3351847" y="2439662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510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0"/>
                    <a:pt x="25772" y="5688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Polyline: figure 521">
              <a:extLst>
                <a:ext uri="{FF2B5EF4-FFF2-40B4-BE49-F238E27FC236}">
                  <a16:creationId xmlns:a16="http://schemas.microsoft.com/office/drawing/2014/main" id="{2554875D-ACBF-4729-A961-999AF45F521E}"/>
                </a:ext>
              </a:extLst>
            </p:cNvPr>
            <p:cNvSpPr/>
            <p:nvPr/>
          </p:nvSpPr>
          <p:spPr>
            <a:xfrm>
              <a:off x="3899804" y="195018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617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Polyline: figure 522">
              <a:extLst>
                <a:ext uri="{FF2B5EF4-FFF2-40B4-BE49-F238E27FC236}">
                  <a16:creationId xmlns:a16="http://schemas.microsoft.com/office/drawing/2014/main" id="{60342D7D-51D9-472F-AD33-CB9F254A91FE}"/>
                </a:ext>
              </a:extLst>
            </p:cNvPr>
            <p:cNvSpPr/>
            <p:nvPr/>
          </p:nvSpPr>
          <p:spPr>
            <a:xfrm>
              <a:off x="3932685" y="1982883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5" y="25949"/>
                    <a:pt x="0" y="20084"/>
                    <a:pt x="0" y="12975"/>
                  </a:cubicBezTo>
                  <a:cubicBezTo>
                    <a:pt x="0" y="5865"/>
                    <a:pt x="5865" y="0"/>
                    <a:pt x="12975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Polyline: figure 523">
              <a:extLst>
                <a:ext uri="{FF2B5EF4-FFF2-40B4-BE49-F238E27FC236}">
                  <a16:creationId xmlns:a16="http://schemas.microsoft.com/office/drawing/2014/main" id="{EE9C26A5-9E26-4BC5-B16B-44C66E5F685A}"/>
                </a:ext>
              </a:extLst>
            </p:cNvPr>
            <p:cNvSpPr/>
            <p:nvPr/>
          </p:nvSpPr>
          <p:spPr>
            <a:xfrm>
              <a:off x="3573660" y="1962977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Polyline: figure 524">
              <a:extLst>
                <a:ext uri="{FF2B5EF4-FFF2-40B4-BE49-F238E27FC236}">
                  <a16:creationId xmlns:a16="http://schemas.microsoft.com/office/drawing/2014/main" id="{B4F8F0C1-0573-42B5-A455-10F26DC8F4C8}"/>
                </a:ext>
              </a:extLst>
            </p:cNvPr>
            <p:cNvSpPr/>
            <p:nvPr/>
          </p:nvSpPr>
          <p:spPr>
            <a:xfrm>
              <a:off x="3606541" y="1995858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865" y="0"/>
                    <a:pt x="12975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Polyline: figure 525">
              <a:extLst>
                <a:ext uri="{FF2B5EF4-FFF2-40B4-BE49-F238E27FC236}">
                  <a16:creationId xmlns:a16="http://schemas.microsoft.com/office/drawing/2014/main" id="{40DC7EC2-C5B8-4313-96D1-D2E1780D8E1D}"/>
                </a:ext>
              </a:extLst>
            </p:cNvPr>
            <p:cNvSpPr/>
            <p:nvPr/>
          </p:nvSpPr>
          <p:spPr>
            <a:xfrm>
              <a:off x="3506654" y="1853315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Polyline: figure 526">
              <a:extLst>
                <a:ext uri="{FF2B5EF4-FFF2-40B4-BE49-F238E27FC236}">
                  <a16:creationId xmlns:a16="http://schemas.microsoft.com/office/drawing/2014/main" id="{2CB9665F-B82B-4AF1-8D8C-43D2A60D4995}"/>
                </a:ext>
              </a:extLst>
            </p:cNvPr>
            <p:cNvSpPr/>
            <p:nvPr/>
          </p:nvSpPr>
          <p:spPr>
            <a:xfrm>
              <a:off x="3539357" y="1886018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Polyline: figure 527">
              <a:extLst>
                <a:ext uri="{FF2B5EF4-FFF2-40B4-BE49-F238E27FC236}">
                  <a16:creationId xmlns:a16="http://schemas.microsoft.com/office/drawing/2014/main" id="{EA9FD6D5-216D-4273-AE2A-504FD4416C94}"/>
                </a:ext>
              </a:extLst>
            </p:cNvPr>
            <p:cNvSpPr/>
            <p:nvPr/>
          </p:nvSpPr>
          <p:spPr>
            <a:xfrm>
              <a:off x="3440359" y="204704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617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Polyline: figure 528">
              <a:extLst>
                <a:ext uri="{FF2B5EF4-FFF2-40B4-BE49-F238E27FC236}">
                  <a16:creationId xmlns:a16="http://schemas.microsoft.com/office/drawing/2014/main" id="{A6D74D14-796C-458B-AA02-BB14598B5509}"/>
                </a:ext>
              </a:extLst>
            </p:cNvPr>
            <p:cNvSpPr/>
            <p:nvPr/>
          </p:nvSpPr>
          <p:spPr>
            <a:xfrm>
              <a:off x="3473062" y="2079927"/>
              <a:ext cx="25771" cy="25771"/>
            </a:xfrm>
            <a:custGeom>
              <a:avLst/>
              <a:gdLst>
                <a:gd name="connsiteX0" fmla="*/ 25772 w 25771"/>
                <a:gd name="connsiteY0" fmla="*/ 12797 h 25771"/>
                <a:gd name="connsiteX1" fmla="*/ 12797 w 25771"/>
                <a:gd name="connsiteY1" fmla="*/ 25772 h 25771"/>
                <a:gd name="connsiteX2" fmla="*/ 0 w 25771"/>
                <a:gd name="connsiteY2" fmla="*/ 12797 h 25771"/>
                <a:gd name="connsiteX3" fmla="*/ 12797 w 25771"/>
                <a:gd name="connsiteY3" fmla="*/ 0 h 25771"/>
                <a:gd name="connsiteX4" fmla="*/ 25772 w 25771"/>
                <a:gd name="connsiteY4" fmla="*/ 12797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797"/>
                  </a:moveTo>
                  <a:cubicBezTo>
                    <a:pt x="25772" y="19906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797"/>
                  </a:cubicBezTo>
                  <a:cubicBezTo>
                    <a:pt x="0" y="5688"/>
                    <a:pt x="5688" y="0"/>
                    <a:pt x="12797" y="0"/>
                  </a:cubicBezTo>
                  <a:cubicBezTo>
                    <a:pt x="20084" y="0"/>
                    <a:pt x="25772" y="5688"/>
                    <a:pt x="25772" y="12797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Polyline: figure 529">
              <a:extLst>
                <a:ext uri="{FF2B5EF4-FFF2-40B4-BE49-F238E27FC236}">
                  <a16:creationId xmlns:a16="http://schemas.microsoft.com/office/drawing/2014/main" id="{479E02BB-E394-4A37-BC15-04CCF2331318}"/>
                </a:ext>
              </a:extLst>
            </p:cNvPr>
            <p:cNvSpPr/>
            <p:nvPr/>
          </p:nvSpPr>
          <p:spPr>
            <a:xfrm>
              <a:off x="3722602" y="1975952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Polyline: figure 530">
              <a:extLst>
                <a:ext uri="{FF2B5EF4-FFF2-40B4-BE49-F238E27FC236}">
                  <a16:creationId xmlns:a16="http://schemas.microsoft.com/office/drawing/2014/main" id="{60577BAA-48F0-4E83-9362-2095FDA79A49}"/>
                </a:ext>
              </a:extLst>
            </p:cNvPr>
            <p:cNvSpPr/>
            <p:nvPr/>
          </p:nvSpPr>
          <p:spPr>
            <a:xfrm>
              <a:off x="3755305" y="2008655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Polyline: figure 531">
              <a:extLst>
                <a:ext uri="{FF2B5EF4-FFF2-40B4-BE49-F238E27FC236}">
                  <a16:creationId xmlns:a16="http://schemas.microsoft.com/office/drawing/2014/main" id="{D81DB741-C2BE-407A-8B87-1782EF9C489C}"/>
                </a:ext>
              </a:extLst>
            </p:cNvPr>
            <p:cNvSpPr/>
            <p:nvPr/>
          </p:nvSpPr>
          <p:spPr>
            <a:xfrm>
              <a:off x="3974986" y="2021274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Polyline: figure 532">
              <a:extLst>
                <a:ext uri="{FF2B5EF4-FFF2-40B4-BE49-F238E27FC236}">
                  <a16:creationId xmlns:a16="http://schemas.microsoft.com/office/drawing/2014/main" id="{680778E6-FF68-4BB4-8F93-EF60A8E8F3F1}"/>
                </a:ext>
              </a:extLst>
            </p:cNvPr>
            <p:cNvSpPr/>
            <p:nvPr/>
          </p:nvSpPr>
          <p:spPr>
            <a:xfrm>
              <a:off x="4007689" y="2053977"/>
              <a:ext cx="25949" cy="25949"/>
            </a:xfrm>
            <a:custGeom>
              <a:avLst/>
              <a:gdLst>
                <a:gd name="connsiteX0" fmla="*/ 25949 w 25949"/>
                <a:gd name="connsiteY0" fmla="*/ 12975 h 25949"/>
                <a:gd name="connsiteX1" fmla="*/ 12975 w 25949"/>
                <a:gd name="connsiteY1" fmla="*/ 25949 h 25949"/>
                <a:gd name="connsiteX2" fmla="*/ 0 w 25949"/>
                <a:gd name="connsiteY2" fmla="*/ 12975 h 25949"/>
                <a:gd name="connsiteX3" fmla="*/ 12975 w 25949"/>
                <a:gd name="connsiteY3" fmla="*/ 0 h 25949"/>
                <a:gd name="connsiteX4" fmla="*/ 25949 w 25949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949">
                  <a:moveTo>
                    <a:pt x="25949" y="12975"/>
                  </a:moveTo>
                  <a:cubicBezTo>
                    <a:pt x="25949" y="20084"/>
                    <a:pt x="20262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20084" y="178"/>
                    <a:pt x="25949" y="5865"/>
                    <a:pt x="25949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Polyline: figure 533">
              <a:extLst>
                <a:ext uri="{FF2B5EF4-FFF2-40B4-BE49-F238E27FC236}">
                  <a16:creationId xmlns:a16="http://schemas.microsoft.com/office/drawing/2014/main" id="{DB402951-CDC0-44C7-ACE4-5433CC0800B6}"/>
                </a:ext>
              </a:extLst>
            </p:cNvPr>
            <p:cNvSpPr/>
            <p:nvPr/>
          </p:nvSpPr>
          <p:spPr>
            <a:xfrm>
              <a:off x="4118418" y="1975952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Polyline: figure 534">
              <a:extLst>
                <a:ext uri="{FF2B5EF4-FFF2-40B4-BE49-F238E27FC236}">
                  <a16:creationId xmlns:a16="http://schemas.microsoft.com/office/drawing/2014/main" id="{FEB48B5A-621B-4D47-ADB5-EBFCB2E759A7}"/>
                </a:ext>
              </a:extLst>
            </p:cNvPr>
            <p:cNvSpPr/>
            <p:nvPr/>
          </p:nvSpPr>
          <p:spPr>
            <a:xfrm>
              <a:off x="4151299" y="2008655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Polyline: figure 535">
              <a:extLst>
                <a:ext uri="{FF2B5EF4-FFF2-40B4-BE49-F238E27FC236}">
                  <a16:creationId xmlns:a16="http://schemas.microsoft.com/office/drawing/2014/main" id="{5259A38F-BC6E-457B-98F4-98F0BEA81454}"/>
                </a:ext>
              </a:extLst>
            </p:cNvPr>
            <p:cNvSpPr/>
            <p:nvPr/>
          </p:nvSpPr>
          <p:spPr>
            <a:xfrm>
              <a:off x="4118418" y="2219449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738" y="0"/>
                    <a:pt x="91356" y="20439"/>
                    <a:pt x="91356" y="45678"/>
                  </a:cubicBezTo>
                  <a:cubicBezTo>
                    <a:pt x="91356" y="70738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Polyline: figure 536">
              <a:extLst>
                <a:ext uri="{FF2B5EF4-FFF2-40B4-BE49-F238E27FC236}">
                  <a16:creationId xmlns:a16="http://schemas.microsoft.com/office/drawing/2014/main" id="{3F59095C-C412-442A-942F-BB00E5924A04}"/>
                </a:ext>
              </a:extLst>
            </p:cNvPr>
            <p:cNvSpPr/>
            <p:nvPr/>
          </p:nvSpPr>
          <p:spPr>
            <a:xfrm>
              <a:off x="4151299" y="2252152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Polyline: figure 537">
              <a:extLst>
                <a:ext uri="{FF2B5EF4-FFF2-40B4-BE49-F238E27FC236}">
                  <a16:creationId xmlns:a16="http://schemas.microsoft.com/office/drawing/2014/main" id="{D70A78A6-365C-4FF5-AFB8-C2D60B0EDDE5}"/>
                </a:ext>
              </a:extLst>
            </p:cNvPr>
            <p:cNvSpPr/>
            <p:nvPr/>
          </p:nvSpPr>
          <p:spPr>
            <a:xfrm>
              <a:off x="4243188" y="2324134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Polyline: figure 538">
              <a:extLst>
                <a:ext uri="{FF2B5EF4-FFF2-40B4-BE49-F238E27FC236}">
                  <a16:creationId xmlns:a16="http://schemas.microsoft.com/office/drawing/2014/main" id="{D2B34427-9FFD-4D40-B84C-6D01C0166251}"/>
                </a:ext>
              </a:extLst>
            </p:cNvPr>
            <p:cNvSpPr/>
            <p:nvPr/>
          </p:nvSpPr>
          <p:spPr>
            <a:xfrm>
              <a:off x="4276069" y="2356838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7" y="25772"/>
                    <a:pt x="0" y="19906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Polyline: figure 539">
              <a:extLst>
                <a:ext uri="{FF2B5EF4-FFF2-40B4-BE49-F238E27FC236}">
                  <a16:creationId xmlns:a16="http://schemas.microsoft.com/office/drawing/2014/main" id="{4FFA1D9E-7D91-4D16-94CA-DFB6FF1C0D23}"/>
                </a:ext>
              </a:extLst>
            </p:cNvPr>
            <p:cNvSpPr/>
            <p:nvPr/>
          </p:nvSpPr>
          <p:spPr>
            <a:xfrm>
              <a:off x="4032750" y="1536769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738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Polyline: figure 540">
              <a:extLst>
                <a:ext uri="{FF2B5EF4-FFF2-40B4-BE49-F238E27FC236}">
                  <a16:creationId xmlns:a16="http://schemas.microsoft.com/office/drawing/2014/main" id="{D2F82530-1BA7-47FB-8445-9627C5B8A783}"/>
                </a:ext>
              </a:extLst>
            </p:cNvPr>
            <p:cNvSpPr/>
            <p:nvPr/>
          </p:nvSpPr>
          <p:spPr>
            <a:xfrm>
              <a:off x="4065630" y="1569472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Polyline: figure 541">
              <a:extLst>
                <a:ext uri="{FF2B5EF4-FFF2-40B4-BE49-F238E27FC236}">
                  <a16:creationId xmlns:a16="http://schemas.microsoft.com/office/drawing/2014/main" id="{17CEF323-75EC-430D-8667-FC4521145647}"/>
                </a:ext>
              </a:extLst>
            </p:cNvPr>
            <p:cNvSpPr/>
            <p:nvPr/>
          </p:nvSpPr>
          <p:spPr>
            <a:xfrm>
              <a:off x="4019953" y="236661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Polyline: figure 542">
              <a:extLst>
                <a:ext uri="{FF2B5EF4-FFF2-40B4-BE49-F238E27FC236}">
                  <a16:creationId xmlns:a16="http://schemas.microsoft.com/office/drawing/2014/main" id="{4401BDF7-8626-447A-AA36-A2A5E83975D9}"/>
                </a:ext>
              </a:extLst>
            </p:cNvPr>
            <p:cNvSpPr/>
            <p:nvPr/>
          </p:nvSpPr>
          <p:spPr>
            <a:xfrm>
              <a:off x="4052656" y="2399494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Polyline: figure 543">
              <a:extLst>
                <a:ext uri="{FF2B5EF4-FFF2-40B4-BE49-F238E27FC236}">
                  <a16:creationId xmlns:a16="http://schemas.microsoft.com/office/drawing/2014/main" id="{37A0FBF8-809A-4ADF-9D57-27CFBCE2224E}"/>
                </a:ext>
              </a:extLst>
            </p:cNvPr>
            <p:cNvSpPr/>
            <p:nvPr/>
          </p:nvSpPr>
          <p:spPr>
            <a:xfrm>
              <a:off x="3887007" y="1589734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Polyline: figure 544">
              <a:extLst>
                <a:ext uri="{FF2B5EF4-FFF2-40B4-BE49-F238E27FC236}">
                  <a16:creationId xmlns:a16="http://schemas.microsoft.com/office/drawing/2014/main" id="{8DE93966-D218-4440-BEEE-5E680279F702}"/>
                </a:ext>
              </a:extLst>
            </p:cNvPr>
            <p:cNvSpPr/>
            <p:nvPr/>
          </p:nvSpPr>
          <p:spPr>
            <a:xfrm>
              <a:off x="3919710" y="1622615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688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Polyline: figure 545">
              <a:extLst>
                <a:ext uri="{FF2B5EF4-FFF2-40B4-BE49-F238E27FC236}">
                  <a16:creationId xmlns:a16="http://schemas.microsoft.com/office/drawing/2014/main" id="{97B096AE-7D06-462B-8677-1CE15A07F994}"/>
                </a:ext>
              </a:extLst>
            </p:cNvPr>
            <p:cNvSpPr/>
            <p:nvPr/>
          </p:nvSpPr>
          <p:spPr>
            <a:xfrm>
              <a:off x="3824800" y="1751117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Polyline: figure 546">
              <a:extLst>
                <a:ext uri="{FF2B5EF4-FFF2-40B4-BE49-F238E27FC236}">
                  <a16:creationId xmlns:a16="http://schemas.microsoft.com/office/drawing/2014/main" id="{E9FE72A4-F4F4-40FA-B17B-AB554B486042}"/>
                </a:ext>
              </a:extLst>
            </p:cNvPr>
            <p:cNvSpPr/>
            <p:nvPr/>
          </p:nvSpPr>
          <p:spPr>
            <a:xfrm>
              <a:off x="3857503" y="1783998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Polyline: figure 547">
              <a:extLst>
                <a:ext uri="{FF2B5EF4-FFF2-40B4-BE49-F238E27FC236}">
                  <a16:creationId xmlns:a16="http://schemas.microsoft.com/office/drawing/2014/main" id="{FEBAFCB4-D3BA-4814-945D-AB9DAD4EE20E}"/>
                </a:ext>
              </a:extLst>
            </p:cNvPr>
            <p:cNvSpPr/>
            <p:nvPr/>
          </p:nvSpPr>
          <p:spPr>
            <a:xfrm>
              <a:off x="3668037" y="178613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Polyline: figure 548">
              <a:extLst>
                <a:ext uri="{FF2B5EF4-FFF2-40B4-BE49-F238E27FC236}">
                  <a16:creationId xmlns:a16="http://schemas.microsoft.com/office/drawing/2014/main" id="{573835B5-C5D5-427A-82D1-04219F8E78E9}"/>
                </a:ext>
              </a:extLst>
            </p:cNvPr>
            <p:cNvSpPr/>
            <p:nvPr/>
          </p:nvSpPr>
          <p:spPr>
            <a:xfrm>
              <a:off x="3700918" y="1819012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Polyline: figure 549">
              <a:extLst>
                <a:ext uri="{FF2B5EF4-FFF2-40B4-BE49-F238E27FC236}">
                  <a16:creationId xmlns:a16="http://schemas.microsoft.com/office/drawing/2014/main" id="{A3F6D6D8-F25A-464E-B707-E5FCA992D28E}"/>
                </a:ext>
              </a:extLst>
            </p:cNvPr>
            <p:cNvSpPr/>
            <p:nvPr/>
          </p:nvSpPr>
          <p:spPr>
            <a:xfrm>
              <a:off x="4184180" y="1321354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Polyline: figure 550">
              <a:extLst>
                <a:ext uri="{FF2B5EF4-FFF2-40B4-BE49-F238E27FC236}">
                  <a16:creationId xmlns:a16="http://schemas.microsoft.com/office/drawing/2014/main" id="{44026540-CCE7-4302-AB92-42E766CE5CD0}"/>
                </a:ext>
              </a:extLst>
            </p:cNvPr>
            <p:cNvSpPr/>
            <p:nvPr/>
          </p:nvSpPr>
          <p:spPr>
            <a:xfrm>
              <a:off x="4216883" y="1354235"/>
              <a:ext cx="25949" cy="25949"/>
            </a:xfrm>
            <a:custGeom>
              <a:avLst/>
              <a:gdLst>
                <a:gd name="connsiteX0" fmla="*/ 25949 w 25949"/>
                <a:gd name="connsiteY0" fmla="*/ 12975 h 25949"/>
                <a:gd name="connsiteX1" fmla="*/ 12975 w 25949"/>
                <a:gd name="connsiteY1" fmla="*/ 25949 h 25949"/>
                <a:gd name="connsiteX2" fmla="*/ 0 w 25949"/>
                <a:gd name="connsiteY2" fmla="*/ 12975 h 25949"/>
                <a:gd name="connsiteX3" fmla="*/ 12975 w 25949"/>
                <a:gd name="connsiteY3" fmla="*/ 0 h 25949"/>
                <a:gd name="connsiteX4" fmla="*/ 25949 w 25949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949">
                  <a:moveTo>
                    <a:pt x="25949" y="12975"/>
                  </a:moveTo>
                  <a:cubicBezTo>
                    <a:pt x="25949" y="20140"/>
                    <a:pt x="20140" y="25949"/>
                    <a:pt x="12975" y="25949"/>
                  </a:cubicBezTo>
                  <a:cubicBezTo>
                    <a:pt x="5809" y="25949"/>
                    <a:pt x="0" y="20140"/>
                    <a:pt x="0" y="12975"/>
                  </a:cubicBezTo>
                  <a:cubicBezTo>
                    <a:pt x="0" y="5809"/>
                    <a:pt x="5809" y="0"/>
                    <a:pt x="12975" y="0"/>
                  </a:cubicBezTo>
                  <a:cubicBezTo>
                    <a:pt x="20140" y="0"/>
                    <a:pt x="25949" y="5809"/>
                    <a:pt x="25949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Polyline: figure 551">
              <a:extLst>
                <a:ext uri="{FF2B5EF4-FFF2-40B4-BE49-F238E27FC236}">
                  <a16:creationId xmlns:a16="http://schemas.microsoft.com/office/drawing/2014/main" id="{10DD38CA-84F9-4B78-989F-B76271438382}"/>
                </a:ext>
              </a:extLst>
            </p:cNvPr>
            <p:cNvSpPr/>
            <p:nvPr/>
          </p:nvSpPr>
          <p:spPr>
            <a:xfrm>
              <a:off x="2993356" y="1853315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739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Polyline: figure 552">
              <a:extLst>
                <a:ext uri="{FF2B5EF4-FFF2-40B4-BE49-F238E27FC236}">
                  <a16:creationId xmlns:a16="http://schemas.microsoft.com/office/drawing/2014/main" id="{5D455297-0AE2-4510-B0B6-9153F236BACB}"/>
                </a:ext>
              </a:extLst>
            </p:cNvPr>
            <p:cNvSpPr/>
            <p:nvPr/>
          </p:nvSpPr>
          <p:spPr>
            <a:xfrm>
              <a:off x="3026237" y="1886192"/>
              <a:ext cx="25771" cy="25775"/>
            </a:xfrm>
            <a:custGeom>
              <a:avLst/>
              <a:gdLst>
                <a:gd name="connsiteX0" fmla="*/ 25772 w 25771"/>
                <a:gd name="connsiteY0" fmla="*/ 12801 h 25775"/>
                <a:gd name="connsiteX1" fmla="*/ 12797 w 25771"/>
                <a:gd name="connsiteY1" fmla="*/ 25776 h 25775"/>
                <a:gd name="connsiteX2" fmla="*/ 0 w 25771"/>
                <a:gd name="connsiteY2" fmla="*/ 12801 h 25775"/>
                <a:gd name="connsiteX3" fmla="*/ 12797 w 25771"/>
                <a:gd name="connsiteY3" fmla="*/ 4 h 25775"/>
                <a:gd name="connsiteX4" fmla="*/ 25772 w 25771"/>
                <a:gd name="connsiteY4" fmla="*/ 12801 h 2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5">
                  <a:moveTo>
                    <a:pt x="25772" y="12801"/>
                  </a:moveTo>
                  <a:cubicBezTo>
                    <a:pt x="25772" y="19910"/>
                    <a:pt x="20084" y="25776"/>
                    <a:pt x="12797" y="25776"/>
                  </a:cubicBezTo>
                  <a:cubicBezTo>
                    <a:pt x="5688" y="25776"/>
                    <a:pt x="0" y="20088"/>
                    <a:pt x="0" y="12801"/>
                  </a:cubicBezTo>
                  <a:cubicBezTo>
                    <a:pt x="0" y="5691"/>
                    <a:pt x="5688" y="4"/>
                    <a:pt x="12797" y="4"/>
                  </a:cubicBezTo>
                  <a:cubicBezTo>
                    <a:pt x="19906" y="-174"/>
                    <a:pt x="25772" y="5691"/>
                    <a:pt x="25772" y="12801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Polyline: figure 553">
              <a:extLst>
                <a:ext uri="{FF2B5EF4-FFF2-40B4-BE49-F238E27FC236}">
                  <a16:creationId xmlns:a16="http://schemas.microsoft.com/office/drawing/2014/main" id="{5D250363-5306-4071-9B5B-824FE4191063}"/>
                </a:ext>
              </a:extLst>
            </p:cNvPr>
            <p:cNvSpPr/>
            <p:nvPr/>
          </p:nvSpPr>
          <p:spPr>
            <a:xfrm>
              <a:off x="4929244" y="167060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Polyline: figure 554">
              <a:extLst>
                <a:ext uri="{FF2B5EF4-FFF2-40B4-BE49-F238E27FC236}">
                  <a16:creationId xmlns:a16="http://schemas.microsoft.com/office/drawing/2014/main" id="{F6FFDC84-7B82-43EB-B487-A153CDB99185}"/>
                </a:ext>
              </a:extLst>
            </p:cNvPr>
            <p:cNvSpPr/>
            <p:nvPr/>
          </p:nvSpPr>
          <p:spPr>
            <a:xfrm>
              <a:off x="4961948" y="1703484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975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Polyline: figure 555">
              <a:extLst>
                <a:ext uri="{FF2B5EF4-FFF2-40B4-BE49-F238E27FC236}">
                  <a16:creationId xmlns:a16="http://schemas.microsoft.com/office/drawing/2014/main" id="{61A60AD7-396C-4F0E-8FF0-9CF2D44ED6F6}"/>
                </a:ext>
              </a:extLst>
            </p:cNvPr>
            <p:cNvSpPr/>
            <p:nvPr/>
          </p:nvSpPr>
          <p:spPr>
            <a:xfrm>
              <a:off x="4624073" y="1602709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Polyline: figure 556">
              <a:extLst>
                <a:ext uri="{FF2B5EF4-FFF2-40B4-BE49-F238E27FC236}">
                  <a16:creationId xmlns:a16="http://schemas.microsoft.com/office/drawing/2014/main" id="{AD818D95-2BC7-4071-882A-51D630FE1561}"/>
                </a:ext>
              </a:extLst>
            </p:cNvPr>
            <p:cNvSpPr/>
            <p:nvPr/>
          </p:nvSpPr>
          <p:spPr>
            <a:xfrm>
              <a:off x="4656954" y="1635412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Polyline: figure 557">
              <a:extLst>
                <a:ext uri="{FF2B5EF4-FFF2-40B4-BE49-F238E27FC236}">
                  <a16:creationId xmlns:a16="http://schemas.microsoft.com/office/drawing/2014/main" id="{AA81292D-932E-4172-B039-194DC4D35EB2}"/>
                </a:ext>
              </a:extLst>
            </p:cNvPr>
            <p:cNvSpPr/>
            <p:nvPr/>
          </p:nvSpPr>
          <p:spPr>
            <a:xfrm>
              <a:off x="3181399" y="273754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Polyline: figure 558">
              <a:extLst>
                <a:ext uri="{FF2B5EF4-FFF2-40B4-BE49-F238E27FC236}">
                  <a16:creationId xmlns:a16="http://schemas.microsoft.com/office/drawing/2014/main" id="{88B98057-680B-4ED2-9561-8AB1AA794C3E}"/>
                </a:ext>
              </a:extLst>
            </p:cNvPr>
            <p:cNvSpPr/>
            <p:nvPr/>
          </p:nvSpPr>
          <p:spPr>
            <a:xfrm>
              <a:off x="3213925" y="2770249"/>
              <a:ext cx="25949" cy="25949"/>
            </a:xfrm>
            <a:custGeom>
              <a:avLst/>
              <a:gdLst>
                <a:gd name="connsiteX0" fmla="*/ 25949 w 25949"/>
                <a:gd name="connsiteY0" fmla="*/ 12975 h 25949"/>
                <a:gd name="connsiteX1" fmla="*/ 12975 w 25949"/>
                <a:gd name="connsiteY1" fmla="*/ 25949 h 25949"/>
                <a:gd name="connsiteX2" fmla="*/ 0 w 25949"/>
                <a:gd name="connsiteY2" fmla="*/ 12975 h 25949"/>
                <a:gd name="connsiteX3" fmla="*/ 12975 w 25949"/>
                <a:gd name="connsiteY3" fmla="*/ 0 h 25949"/>
                <a:gd name="connsiteX4" fmla="*/ 25949 w 25949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949">
                  <a:moveTo>
                    <a:pt x="25949" y="12975"/>
                  </a:moveTo>
                  <a:cubicBezTo>
                    <a:pt x="25949" y="20084"/>
                    <a:pt x="20262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688"/>
                    <a:pt x="5688" y="0"/>
                    <a:pt x="12975" y="0"/>
                  </a:cubicBezTo>
                  <a:cubicBezTo>
                    <a:pt x="20262" y="0"/>
                    <a:pt x="25949" y="5865"/>
                    <a:pt x="25949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Polyline: figure 559">
              <a:extLst>
                <a:ext uri="{FF2B5EF4-FFF2-40B4-BE49-F238E27FC236}">
                  <a16:creationId xmlns:a16="http://schemas.microsoft.com/office/drawing/2014/main" id="{228DB834-98FA-4009-8861-5E4B423F3CC8}"/>
                </a:ext>
              </a:extLst>
            </p:cNvPr>
            <p:cNvSpPr/>
            <p:nvPr/>
          </p:nvSpPr>
          <p:spPr>
            <a:xfrm>
              <a:off x="4712585" y="193720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Polyline: figure 560">
              <a:extLst>
                <a:ext uri="{FF2B5EF4-FFF2-40B4-BE49-F238E27FC236}">
                  <a16:creationId xmlns:a16="http://schemas.microsoft.com/office/drawing/2014/main" id="{2EA66DA3-4843-4067-9293-5418C929BAD6}"/>
                </a:ext>
              </a:extLst>
            </p:cNvPr>
            <p:cNvSpPr/>
            <p:nvPr/>
          </p:nvSpPr>
          <p:spPr>
            <a:xfrm>
              <a:off x="4745466" y="1970087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Polyline: figure 561">
              <a:extLst>
                <a:ext uri="{FF2B5EF4-FFF2-40B4-BE49-F238E27FC236}">
                  <a16:creationId xmlns:a16="http://schemas.microsoft.com/office/drawing/2014/main" id="{9E8F7B99-6407-4C24-AA75-879577B1C2A3}"/>
                </a:ext>
              </a:extLst>
            </p:cNvPr>
            <p:cNvSpPr/>
            <p:nvPr/>
          </p:nvSpPr>
          <p:spPr>
            <a:xfrm>
              <a:off x="4558667" y="2034249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738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Polyline: figure 562">
              <a:extLst>
                <a:ext uri="{FF2B5EF4-FFF2-40B4-BE49-F238E27FC236}">
                  <a16:creationId xmlns:a16="http://schemas.microsoft.com/office/drawing/2014/main" id="{9BE65864-5A97-4F2D-B9D2-C21424E82C3D}"/>
                </a:ext>
              </a:extLst>
            </p:cNvPr>
            <p:cNvSpPr/>
            <p:nvPr/>
          </p:nvSpPr>
          <p:spPr>
            <a:xfrm>
              <a:off x="4591548" y="2066952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Polyline: figure 563">
              <a:extLst>
                <a:ext uri="{FF2B5EF4-FFF2-40B4-BE49-F238E27FC236}">
                  <a16:creationId xmlns:a16="http://schemas.microsoft.com/office/drawing/2014/main" id="{16B39A72-19FA-4A7C-9948-13A134EFF234}"/>
                </a:ext>
              </a:extLst>
            </p:cNvPr>
            <p:cNvSpPr/>
            <p:nvPr/>
          </p:nvSpPr>
          <p:spPr>
            <a:xfrm>
              <a:off x="4725560" y="129558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356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Polyline: figure 564">
              <a:extLst>
                <a:ext uri="{FF2B5EF4-FFF2-40B4-BE49-F238E27FC236}">
                  <a16:creationId xmlns:a16="http://schemas.microsoft.com/office/drawing/2014/main" id="{119851BE-2A43-4770-A5D5-7AD4BB2255BE}"/>
                </a:ext>
              </a:extLst>
            </p:cNvPr>
            <p:cNvSpPr/>
            <p:nvPr/>
          </p:nvSpPr>
          <p:spPr>
            <a:xfrm>
              <a:off x="4758441" y="1328464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19906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688"/>
                    <a:pt x="5687" y="0"/>
                    <a:pt x="12975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Polyline: figure 565">
              <a:extLst>
                <a:ext uri="{FF2B5EF4-FFF2-40B4-BE49-F238E27FC236}">
                  <a16:creationId xmlns:a16="http://schemas.microsoft.com/office/drawing/2014/main" id="{B7E1D4D4-6441-47A5-A32B-EBBA87930863}"/>
                </a:ext>
              </a:extLst>
            </p:cNvPr>
            <p:cNvSpPr/>
            <p:nvPr/>
          </p:nvSpPr>
          <p:spPr>
            <a:xfrm>
              <a:off x="2359731" y="222851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Polyline: figure 566">
              <a:extLst>
                <a:ext uri="{FF2B5EF4-FFF2-40B4-BE49-F238E27FC236}">
                  <a16:creationId xmlns:a16="http://schemas.microsoft.com/office/drawing/2014/main" id="{EBA0DBCA-4757-442E-858F-64347A1A8298}"/>
                </a:ext>
              </a:extLst>
            </p:cNvPr>
            <p:cNvSpPr/>
            <p:nvPr/>
          </p:nvSpPr>
          <p:spPr>
            <a:xfrm>
              <a:off x="2392256" y="2261394"/>
              <a:ext cx="25949" cy="25771"/>
            </a:xfrm>
            <a:custGeom>
              <a:avLst/>
              <a:gdLst>
                <a:gd name="connsiteX0" fmla="*/ 25949 w 25949"/>
                <a:gd name="connsiteY0" fmla="*/ 12975 h 25771"/>
                <a:gd name="connsiteX1" fmla="*/ 12975 w 25949"/>
                <a:gd name="connsiteY1" fmla="*/ 25772 h 25771"/>
                <a:gd name="connsiteX2" fmla="*/ 0 w 25949"/>
                <a:gd name="connsiteY2" fmla="*/ 12975 h 25771"/>
                <a:gd name="connsiteX3" fmla="*/ 12975 w 25949"/>
                <a:gd name="connsiteY3" fmla="*/ 0 h 25771"/>
                <a:gd name="connsiteX4" fmla="*/ 25949 w 25949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771">
                  <a:moveTo>
                    <a:pt x="25949" y="12975"/>
                  </a:moveTo>
                  <a:cubicBezTo>
                    <a:pt x="25949" y="20084"/>
                    <a:pt x="20084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20262" y="0"/>
                    <a:pt x="25949" y="5865"/>
                    <a:pt x="25949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Polyline: figure 567">
              <a:extLst>
                <a:ext uri="{FF2B5EF4-FFF2-40B4-BE49-F238E27FC236}">
                  <a16:creationId xmlns:a16="http://schemas.microsoft.com/office/drawing/2014/main" id="{B3A13AA0-08F6-4F4B-8AAB-68EF623D2986}"/>
                </a:ext>
              </a:extLst>
            </p:cNvPr>
            <p:cNvSpPr/>
            <p:nvPr/>
          </p:nvSpPr>
          <p:spPr>
            <a:xfrm>
              <a:off x="2741505" y="227188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39"/>
                    <a:pt x="20440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Polyline: figure 568">
              <a:extLst>
                <a:ext uri="{FF2B5EF4-FFF2-40B4-BE49-F238E27FC236}">
                  <a16:creationId xmlns:a16="http://schemas.microsoft.com/office/drawing/2014/main" id="{429C1630-C39A-4C89-B7EA-A1A94CDAFF22}"/>
                </a:ext>
              </a:extLst>
            </p:cNvPr>
            <p:cNvSpPr/>
            <p:nvPr/>
          </p:nvSpPr>
          <p:spPr>
            <a:xfrm>
              <a:off x="2774386" y="2304584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Polyline: figure 569">
              <a:extLst>
                <a:ext uri="{FF2B5EF4-FFF2-40B4-BE49-F238E27FC236}">
                  <a16:creationId xmlns:a16="http://schemas.microsoft.com/office/drawing/2014/main" id="{5501D4FA-7801-4EC9-A403-265D1A04C170}"/>
                </a:ext>
              </a:extLst>
            </p:cNvPr>
            <p:cNvSpPr/>
            <p:nvPr/>
          </p:nvSpPr>
          <p:spPr>
            <a:xfrm>
              <a:off x="4039148" y="5695588"/>
              <a:ext cx="112683" cy="112683"/>
            </a:xfrm>
            <a:custGeom>
              <a:avLst/>
              <a:gdLst>
                <a:gd name="connsiteX0" fmla="*/ 56342 w 112683"/>
                <a:gd name="connsiteY0" fmla="*/ 112684 h 112683"/>
                <a:gd name="connsiteX1" fmla="*/ 0 w 112683"/>
                <a:gd name="connsiteY1" fmla="*/ 56342 h 112683"/>
                <a:gd name="connsiteX2" fmla="*/ 56342 w 112683"/>
                <a:gd name="connsiteY2" fmla="*/ 0 h 112683"/>
                <a:gd name="connsiteX3" fmla="*/ 112684 w 112683"/>
                <a:gd name="connsiteY3" fmla="*/ 56342 h 112683"/>
                <a:gd name="connsiteX4" fmla="*/ 56342 w 112683"/>
                <a:gd name="connsiteY4" fmla="*/ 112684 h 11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83" h="112683">
                  <a:moveTo>
                    <a:pt x="56342" y="112684"/>
                  </a:moveTo>
                  <a:cubicBezTo>
                    <a:pt x="25238" y="112684"/>
                    <a:pt x="0" y="87445"/>
                    <a:pt x="0" y="56342"/>
                  </a:cubicBezTo>
                  <a:cubicBezTo>
                    <a:pt x="0" y="25238"/>
                    <a:pt x="25238" y="0"/>
                    <a:pt x="56342" y="0"/>
                  </a:cubicBezTo>
                  <a:cubicBezTo>
                    <a:pt x="87446" y="0"/>
                    <a:pt x="112684" y="25238"/>
                    <a:pt x="112684" y="56342"/>
                  </a:cubicBezTo>
                  <a:cubicBezTo>
                    <a:pt x="112684" y="87445"/>
                    <a:pt x="87446" y="112684"/>
                    <a:pt x="56342" y="112684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Polyline: figure 570">
              <a:extLst>
                <a:ext uri="{FF2B5EF4-FFF2-40B4-BE49-F238E27FC236}">
                  <a16:creationId xmlns:a16="http://schemas.microsoft.com/office/drawing/2014/main" id="{82A31163-B203-407C-A3F6-D424BCD2E216}"/>
                </a:ext>
              </a:extLst>
            </p:cNvPr>
            <p:cNvSpPr/>
            <p:nvPr/>
          </p:nvSpPr>
          <p:spPr>
            <a:xfrm>
              <a:off x="4071851" y="5728291"/>
              <a:ext cx="47277" cy="47277"/>
            </a:xfrm>
            <a:custGeom>
              <a:avLst/>
              <a:gdLst>
                <a:gd name="connsiteX0" fmla="*/ 47277 w 47277"/>
                <a:gd name="connsiteY0" fmla="*/ 23639 h 47277"/>
                <a:gd name="connsiteX1" fmla="*/ 23639 w 47277"/>
                <a:gd name="connsiteY1" fmla="*/ 47278 h 47277"/>
                <a:gd name="connsiteX2" fmla="*/ 0 w 47277"/>
                <a:gd name="connsiteY2" fmla="*/ 23639 h 47277"/>
                <a:gd name="connsiteX3" fmla="*/ 23639 w 47277"/>
                <a:gd name="connsiteY3" fmla="*/ 0 h 47277"/>
                <a:gd name="connsiteX4" fmla="*/ 47277 w 47277"/>
                <a:gd name="connsiteY4" fmla="*/ 23639 h 4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77" h="47277">
                  <a:moveTo>
                    <a:pt x="47277" y="23639"/>
                  </a:moveTo>
                  <a:cubicBezTo>
                    <a:pt x="47277" y="36613"/>
                    <a:pt x="36791" y="47278"/>
                    <a:pt x="23639" y="47278"/>
                  </a:cubicBezTo>
                  <a:cubicBezTo>
                    <a:pt x="10486" y="47278"/>
                    <a:pt x="0" y="36791"/>
                    <a:pt x="0" y="23639"/>
                  </a:cubicBezTo>
                  <a:cubicBezTo>
                    <a:pt x="0" y="10664"/>
                    <a:pt x="10664" y="0"/>
                    <a:pt x="23639" y="0"/>
                  </a:cubicBezTo>
                  <a:cubicBezTo>
                    <a:pt x="36613" y="0"/>
                    <a:pt x="47277" y="10664"/>
                    <a:pt x="47277" y="23639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Polyline: figure 571">
              <a:extLst>
                <a:ext uri="{FF2B5EF4-FFF2-40B4-BE49-F238E27FC236}">
                  <a16:creationId xmlns:a16="http://schemas.microsoft.com/office/drawing/2014/main" id="{E07AFC86-A520-4FE9-8FA5-411778F20498}"/>
                </a:ext>
              </a:extLst>
            </p:cNvPr>
            <p:cNvSpPr/>
            <p:nvPr/>
          </p:nvSpPr>
          <p:spPr>
            <a:xfrm>
              <a:off x="4203375" y="4489656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2"/>
                    <a:pt x="21861" y="0"/>
                    <a:pt x="48699" y="0"/>
                  </a:cubicBezTo>
                  <a:cubicBezTo>
                    <a:pt x="75537" y="0"/>
                    <a:pt x="97399" y="21862"/>
                    <a:pt x="97399" y="48699"/>
                  </a:cubicBezTo>
                  <a:cubicBezTo>
                    <a:pt x="97221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Polyline: figure 572">
              <a:extLst>
                <a:ext uri="{FF2B5EF4-FFF2-40B4-BE49-F238E27FC236}">
                  <a16:creationId xmlns:a16="http://schemas.microsoft.com/office/drawing/2014/main" id="{D0610BA7-CC47-44BA-877C-49E3542226DD}"/>
                </a:ext>
              </a:extLst>
            </p:cNvPr>
            <p:cNvSpPr/>
            <p:nvPr/>
          </p:nvSpPr>
          <p:spPr>
            <a:xfrm>
              <a:off x="4236078" y="4522359"/>
              <a:ext cx="31814" cy="31814"/>
            </a:xfrm>
            <a:custGeom>
              <a:avLst/>
              <a:gdLst>
                <a:gd name="connsiteX0" fmla="*/ 31815 w 31814"/>
                <a:gd name="connsiteY0" fmla="*/ 15996 h 31814"/>
                <a:gd name="connsiteX1" fmla="*/ 15819 w 31814"/>
                <a:gd name="connsiteY1" fmla="*/ 31815 h 31814"/>
                <a:gd name="connsiteX2" fmla="*/ 0 w 31814"/>
                <a:gd name="connsiteY2" fmla="*/ 15996 h 31814"/>
                <a:gd name="connsiteX3" fmla="*/ 15819 w 31814"/>
                <a:gd name="connsiteY3" fmla="*/ 0 h 31814"/>
                <a:gd name="connsiteX4" fmla="*/ 31815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5" y="15996"/>
                  </a:moveTo>
                  <a:cubicBezTo>
                    <a:pt x="31815" y="24705"/>
                    <a:pt x="24705" y="31815"/>
                    <a:pt x="15819" y="31815"/>
                  </a:cubicBezTo>
                  <a:cubicBezTo>
                    <a:pt x="7109" y="31815"/>
                    <a:pt x="0" y="24705"/>
                    <a:pt x="0" y="15996"/>
                  </a:cubicBezTo>
                  <a:cubicBezTo>
                    <a:pt x="0" y="7110"/>
                    <a:pt x="7109" y="0"/>
                    <a:pt x="15819" y="0"/>
                  </a:cubicBezTo>
                  <a:cubicBezTo>
                    <a:pt x="24705" y="178"/>
                    <a:pt x="31815" y="7287"/>
                    <a:pt x="31815" y="15996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Polyline: figure 573">
              <a:extLst>
                <a:ext uri="{FF2B5EF4-FFF2-40B4-BE49-F238E27FC236}">
                  <a16:creationId xmlns:a16="http://schemas.microsoft.com/office/drawing/2014/main" id="{1CC347F1-554C-4A42-91A7-02F1A103D006}"/>
                </a:ext>
              </a:extLst>
            </p:cNvPr>
            <p:cNvSpPr/>
            <p:nvPr/>
          </p:nvSpPr>
          <p:spPr>
            <a:xfrm>
              <a:off x="2072334" y="2350795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Polyline: figure 574">
              <a:extLst>
                <a:ext uri="{FF2B5EF4-FFF2-40B4-BE49-F238E27FC236}">
                  <a16:creationId xmlns:a16="http://schemas.microsoft.com/office/drawing/2014/main" id="{92FD515B-04EF-417D-A873-6FEB830A95A7}"/>
                </a:ext>
              </a:extLst>
            </p:cNvPr>
            <p:cNvSpPr/>
            <p:nvPr/>
          </p:nvSpPr>
          <p:spPr>
            <a:xfrm>
              <a:off x="2105214" y="2383498"/>
              <a:ext cx="31814" cy="31814"/>
            </a:xfrm>
            <a:custGeom>
              <a:avLst/>
              <a:gdLst>
                <a:gd name="connsiteX0" fmla="*/ 31815 w 31814"/>
                <a:gd name="connsiteY0" fmla="*/ 15996 h 31814"/>
                <a:gd name="connsiteX1" fmla="*/ 15818 w 31814"/>
                <a:gd name="connsiteY1" fmla="*/ 31815 h 31814"/>
                <a:gd name="connsiteX2" fmla="*/ 0 w 31814"/>
                <a:gd name="connsiteY2" fmla="*/ 15996 h 31814"/>
                <a:gd name="connsiteX3" fmla="*/ 15818 w 31814"/>
                <a:gd name="connsiteY3" fmla="*/ 0 h 31814"/>
                <a:gd name="connsiteX4" fmla="*/ 31815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5" y="15996"/>
                  </a:moveTo>
                  <a:cubicBezTo>
                    <a:pt x="31815" y="24705"/>
                    <a:pt x="24705" y="31815"/>
                    <a:pt x="15818" y="31815"/>
                  </a:cubicBezTo>
                  <a:cubicBezTo>
                    <a:pt x="6932" y="31815"/>
                    <a:pt x="0" y="24705"/>
                    <a:pt x="0" y="15996"/>
                  </a:cubicBezTo>
                  <a:cubicBezTo>
                    <a:pt x="0" y="7287"/>
                    <a:pt x="7109" y="0"/>
                    <a:pt x="15818" y="0"/>
                  </a:cubicBezTo>
                  <a:cubicBezTo>
                    <a:pt x="24527" y="178"/>
                    <a:pt x="31815" y="7287"/>
                    <a:pt x="31815" y="15996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Polyline: figure 575">
              <a:extLst>
                <a:ext uri="{FF2B5EF4-FFF2-40B4-BE49-F238E27FC236}">
                  <a16:creationId xmlns:a16="http://schemas.microsoft.com/office/drawing/2014/main" id="{B2F69777-5D37-472F-A61B-088B8893AC95}"/>
                </a:ext>
              </a:extLst>
            </p:cNvPr>
            <p:cNvSpPr/>
            <p:nvPr/>
          </p:nvSpPr>
          <p:spPr>
            <a:xfrm>
              <a:off x="3056274" y="3343622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Polyline: figure 576">
              <a:extLst>
                <a:ext uri="{FF2B5EF4-FFF2-40B4-BE49-F238E27FC236}">
                  <a16:creationId xmlns:a16="http://schemas.microsoft.com/office/drawing/2014/main" id="{0EE39A7D-8D40-419C-B528-6E37DCD6025F}"/>
                </a:ext>
              </a:extLst>
            </p:cNvPr>
            <p:cNvSpPr/>
            <p:nvPr/>
          </p:nvSpPr>
          <p:spPr>
            <a:xfrm>
              <a:off x="3089333" y="3376503"/>
              <a:ext cx="31636" cy="31636"/>
            </a:xfrm>
            <a:custGeom>
              <a:avLst/>
              <a:gdLst>
                <a:gd name="connsiteX0" fmla="*/ 31637 w 31636"/>
                <a:gd name="connsiteY0" fmla="*/ 15818 h 31636"/>
                <a:gd name="connsiteX1" fmla="*/ 15818 w 31636"/>
                <a:gd name="connsiteY1" fmla="*/ 31637 h 31636"/>
                <a:gd name="connsiteX2" fmla="*/ 0 w 31636"/>
                <a:gd name="connsiteY2" fmla="*/ 15818 h 31636"/>
                <a:gd name="connsiteX3" fmla="*/ 15818 w 31636"/>
                <a:gd name="connsiteY3" fmla="*/ 0 h 31636"/>
                <a:gd name="connsiteX4" fmla="*/ 31637 w 31636"/>
                <a:gd name="connsiteY4" fmla="*/ 15818 h 3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36" h="31636">
                  <a:moveTo>
                    <a:pt x="31637" y="15818"/>
                  </a:moveTo>
                  <a:cubicBezTo>
                    <a:pt x="31637" y="24527"/>
                    <a:pt x="24527" y="31637"/>
                    <a:pt x="15818" y="31637"/>
                  </a:cubicBezTo>
                  <a:cubicBezTo>
                    <a:pt x="7109" y="31637"/>
                    <a:pt x="0" y="24527"/>
                    <a:pt x="0" y="15818"/>
                  </a:cubicBezTo>
                  <a:cubicBezTo>
                    <a:pt x="0" y="7109"/>
                    <a:pt x="7109" y="0"/>
                    <a:pt x="15818" y="0"/>
                  </a:cubicBezTo>
                  <a:cubicBezTo>
                    <a:pt x="24527" y="0"/>
                    <a:pt x="31637" y="7109"/>
                    <a:pt x="31637" y="15818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Polyline: figure 577">
              <a:extLst>
                <a:ext uri="{FF2B5EF4-FFF2-40B4-BE49-F238E27FC236}">
                  <a16:creationId xmlns:a16="http://schemas.microsoft.com/office/drawing/2014/main" id="{189E5D3F-D509-45D8-8230-CADED6BEEB64}"/>
                </a:ext>
              </a:extLst>
            </p:cNvPr>
            <p:cNvSpPr/>
            <p:nvPr/>
          </p:nvSpPr>
          <p:spPr>
            <a:xfrm>
              <a:off x="2820064" y="2705909"/>
              <a:ext cx="97398" cy="97220"/>
            </a:xfrm>
            <a:custGeom>
              <a:avLst/>
              <a:gdLst>
                <a:gd name="connsiteX0" fmla="*/ 48699 w 97398"/>
                <a:gd name="connsiteY0" fmla="*/ 97221 h 97220"/>
                <a:gd name="connsiteX1" fmla="*/ 0 w 97398"/>
                <a:gd name="connsiteY1" fmla="*/ 48699 h 97220"/>
                <a:gd name="connsiteX2" fmla="*/ 48699 w 97398"/>
                <a:gd name="connsiteY2" fmla="*/ 0 h 97220"/>
                <a:gd name="connsiteX3" fmla="*/ 97399 w 97398"/>
                <a:gd name="connsiteY3" fmla="*/ 48699 h 97220"/>
                <a:gd name="connsiteX4" fmla="*/ 48699 w 97398"/>
                <a:gd name="connsiteY4" fmla="*/ 97221 h 9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220">
                  <a:moveTo>
                    <a:pt x="48699" y="97221"/>
                  </a:moveTo>
                  <a:cubicBezTo>
                    <a:pt x="21861" y="97221"/>
                    <a:pt x="0" y="75360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360"/>
                    <a:pt x="75537" y="97221"/>
                    <a:pt x="48699" y="97221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Polyline: figure 578">
              <a:extLst>
                <a:ext uri="{FF2B5EF4-FFF2-40B4-BE49-F238E27FC236}">
                  <a16:creationId xmlns:a16="http://schemas.microsoft.com/office/drawing/2014/main" id="{F344779C-0ADD-4672-813D-74C42C9BD5F9}"/>
                </a:ext>
              </a:extLst>
            </p:cNvPr>
            <p:cNvSpPr/>
            <p:nvPr/>
          </p:nvSpPr>
          <p:spPr>
            <a:xfrm>
              <a:off x="2852945" y="2738434"/>
              <a:ext cx="31814" cy="31814"/>
            </a:xfrm>
            <a:custGeom>
              <a:avLst/>
              <a:gdLst>
                <a:gd name="connsiteX0" fmla="*/ 31815 w 31814"/>
                <a:gd name="connsiteY0" fmla="*/ 15996 h 31814"/>
                <a:gd name="connsiteX1" fmla="*/ 15818 w 31814"/>
                <a:gd name="connsiteY1" fmla="*/ 31815 h 31814"/>
                <a:gd name="connsiteX2" fmla="*/ 0 w 31814"/>
                <a:gd name="connsiteY2" fmla="*/ 15996 h 31814"/>
                <a:gd name="connsiteX3" fmla="*/ 15818 w 31814"/>
                <a:gd name="connsiteY3" fmla="*/ 0 h 31814"/>
                <a:gd name="connsiteX4" fmla="*/ 31815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5" y="15996"/>
                  </a:moveTo>
                  <a:cubicBezTo>
                    <a:pt x="31815" y="24705"/>
                    <a:pt x="24705" y="31815"/>
                    <a:pt x="15818" y="31815"/>
                  </a:cubicBezTo>
                  <a:cubicBezTo>
                    <a:pt x="6932" y="31815"/>
                    <a:pt x="0" y="24705"/>
                    <a:pt x="0" y="15996"/>
                  </a:cubicBezTo>
                  <a:cubicBezTo>
                    <a:pt x="0" y="7109"/>
                    <a:pt x="7109" y="0"/>
                    <a:pt x="15818" y="0"/>
                  </a:cubicBezTo>
                  <a:cubicBezTo>
                    <a:pt x="24705" y="178"/>
                    <a:pt x="31815" y="7287"/>
                    <a:pt x="31815" y="15996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Polyline: figure 579">
              <a:extLst>
                <a:ext uri="{FF2B5EF4-FFF2-40B4-BE49-F238E27FC236}">
                  <a16:creationId xmlns:a16="http://schemas.microsoft.com/office/drawing/2014/main" id="{B03CA81E-9DF7-4ABC-97A0-D40977120A0F}"/>
                </a:ext>
              </a:extLst>
            </p:cNvPr>
            <p:cNvSpPr/>
            <p:nvPr/>
          </p:nvSpPr>
          <p:spPr>
            <a:xfrm>
              <a:off x="4381288" y="4873741"/>
              <a:ext cx="108773" cy="108773"/>
            </a:xfrm>
            <a:custGeom>
              <a:avLst/>
              <a:gdLst>
                <a:gd name="connsiteX0" fmla="*/ 54387 w 108773"/>
                <a:gd name="connsiteY0" fmla="*/ 108774 h 108773"/>
                <a:gd name="connsiteX1" fmla="*/ 0 w 108773"/>
                <a:gd name="connsiteY1" fmla="*/ 54387 h 108773"/>
                <a:gd name="connsiteX2" fmla="*/ 54387 w 108773"/>
                <a:gd name="connsiteY2" fmla="*/ 0 h 108773"/>
                <a:gd name="connsiteX3" fmla="*/ 108774 w 108773"/>
                <a:gd name="connsiteY3" fmla="*/ 54387 h 108773"/>
                <a:gd name="connsiteX4" fmla="*/ 54387 w 108773"/>
                <a:gd name="connsiteY4" fmla="*/ 108774 h 10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773" h="108773">
                  <a:moveTo>
                    <a:pt x="54387" y="108774"/>
                  </a:moveTo>
                  <a:cubicBezTo>
                    <a:pt x="24350" y="108774"/>
                    <a:pt x="0" y="84424"/>
                    <a:pt x="0" y="54387"/>
                  </a:cubicBezTo>
                  <a:cubicBezTo>
                    <a:pt x="0" y="24350"/>
                    <a:pt x="24350" y="0"/>
                    <a:pt x="54387" y="0"/>
                  </a:cubicBezTo>
                  <a:cubicBezTo>
                    <a:pt x="84424" y="0"/>
                    <a:pt x="108774" y="24350"/>
                    <a:pt x="108774" y="54387"/>
                  </a:cubicBezTo>
                  <a:cubicBezTo>
                    <a:pt x="108774" y="84424"/>
                    <a:pt x="84424" y="108774"/>
                    <a:pt x="54387" y="108774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Polyline: figure 580">
              <a:extLst>
                <a:ext uri="{FF2B5EF4-FFF2-40B4-BE49-F238E27FC236}">
                  <a16:creationId xmlns:a16="http://schemas.microsoft.com/office/drawing/2014/main" id="{31D1435E-6157-4A1A-80D5-F38AC4C4E816}"/>
                </a:ext>
              </a:extLst>
            </p:cNvPr>
            <p:cNvSpPr/>
            <p:nvPr/>
          </p:nvSpPr>
          <p:spPr>
            <a:xfrm>
              <a:off x="4413991" y="4906622"/>
              <a:ext cx="43367" cy="43367"/>
            </a:xfrm>
            <a:custGeom>
              <a:avLst/>
              <a:gdLst>
                <a:gd name="connsiteX0" fmla="*/ 43367 w 43367"/>
                <a:gd name="connsiteY0" fmla="*/ 21684 h 43367"/>
                <a:gd name="connsiteX1" fmla="*/ 21684 w 43367"/>
                <a:gd name="connsiteY1" fmla="*/ 43367 h 43367"/>
                <a:gd name="connsiteX2" fmla="*/ 0 w 43367"/>
                <a:gd name="connsiteY2" fmla="*/ 21684 h 43367"/>
                <a:gd name="connsiteX3" fmla="*/ 21684 w 43367"/>
                <a:gd name="connsiteY3" fmla="*/ 0 h 43367"/>
                <a:gd name="connsiteX4" fmla="*/ 43367 w 43367"/>
                <a:gd name="connsiteY4" fmla="*/ 21684 h 4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67" h="43367">
                  <a:moveTo>
                    <a:pt x="43367" y="21684"/>
                  </a:moveTo>
                  <a:cubicBezTo>
                    <a:pt x="43367" y="33592"/>
                    <a:pt x="33592" y="43367"/>
                    <a:pt x="21684" y="43367"/>
                  </a:cubicBezTo>
                  <a:cubicBezTo>
                    <a:pt x="9775" y="43367"/>
                    <a:pt x="0" y="33592"/>
                    <a:pt x="0" y="21684"/>
                  </a:cubicBezTo>
                  <a:cubicBezTo>
                    <a:pt x="0" y="9775"/>
                    <a:pt x="9598" y="0"/>
                    <a:pt x="21684" y="0"/>
                  </a:cubicBezTo>
                  <a:cubicBezTo>
                    <a:pt x="33592" y="0"/>
                    <a:pt x="43367" y="9598"/>
                    <a:pt x="43367" y="21684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Polyline: figure 581">
              <a:extLst>
                <a:ext uri="{FF2B5EF4-FFF2-40B4-BE49-F238E27FC236}">
                  <a16:creationId xmlns:a16="http://schemas.microsoft.com/office/drawing/2014/main" id="{92449750-526A-4D0F-944B-281F7A31FE65}"/>
                </a:ext>
              </a:extLst>
            </p:cNvPr>
            <p:cNvSpPr/>
            <p:nvPr/>
          </p:nvSpPr>
          <p:spPr>
            <a:xfrm>
              <a:off x="4860283" y="4386748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360" y="97399"/>
                    <a:pt x="48699" y="97399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Polyline: figure 582">
              <a:extLst>
                <a:ext uri="{FF2B5EF4-FFF2-40B4-BE49-F238E27FC236}">
                  <a16:creationId xmlns:a16="http://schemas.microsoft.com/office/drawing/2014/main" id="{BF8F20DC-8F59-4930-880C-9ABAEEB6D120}"/>
                </a:ext>
              </a:extLst>
            </p:cNvPr>
            <p:cNvSpPr/>
            <p:nvPr/>
          </p:nvSpPr>
          <p:spPr>
            <a:xfrm>
              <a:off x="4892809" y="4419629"/>
              <a:ext cx="31992" cy="31814"/>
            </a:xfrm>
            <a:custGeom>
              <a:avLst/>
              <a:gdLst>
                <a:gd name="connsiteX0" fmla="*/ 31992 w 31992"/>
                <a:gd name="connsiteY0" fmla="*/ 15996 h 31814"/>
                <a:gd name="connsiteX1" fmla="*/ 15996 w 31992"/>
                <a:gd name="connsiteY1" fmla="*/ 31815 h 31814"/>
                <a:gd name="connsiteX2" fmla="*/ 0 w 31992"/>
                <a:gd name="connsiteY2" fmla="*/ 15996 h 31814"/>
                <a:gd name="connsiteX3" fmla="*/ 15996 w 31992"/>
                <a:gd name="connsiteY3" fmla="*/ 0 h 31814"/>
                <a:gd name="connsiteX4" fmla="*/ 31992 w 31992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92" h="31814">
                  <a:moveTo>
                    <a:pt x="31992" y="15996"/>
                  </a:moveTo>
                  <a:cubicBezTo>
                    <a:pt x="31992" y="24705"/>
                    <a:pt x="24883" y="31815"/>
                    <a:pt x="15996" y="31815"/>
                  </a:cubicBezTo>
                  <a:cubicBezTo>
                    <a:pt x="7287" y="31815"/>
                    <a:pt x="0" y="24705"/>
                    <a:pt x="0" y="15996"/>
                  </a:cubicBezTo>
                  <a:cubicBezTo>
                    <a:pt x="0" y="7287"/>
                    <a:pt x="7109" y="0"/>
                    <a:pt x="15996" y="0"/>
                  </a:cubicBezTo>
                  <a:cubicBezTo>
                    <a:pt x="24883" y="0"/>
                    <a:pt x="31992" y="7287"/>
                    <a:pt x="31992" y="15996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Polyline: figure 583">
              <a:extLst>
                <a:ext uri="{FF2B5EF4-FFF2-40B4-BE49-F238E27FC236}">
                  <a16:creationId xmlns:a16="http://schemas.microsoft.com/office/drawing/2014/main" id="{688F4086-F5D0-40B1-9D6A-4E2D64391370}"/>
                </a:ext>
              </a:extLst>
            </p:cNvPr>
            <p:cNvSpPr/>
            <p:nvPr/>
          </p:nvSpPr>
          <p:spPr>
            <a:xfrm>
              <a:off x="5332169" y="3958229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221" y="75715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Polyline: figure 584">
              <a:extLst>
                <a:ext uri="{FF2B5EF4-FFF2-40B4-BE49-F238E27FC236}">
                  <a16:creationId xmlns:a16="http://schemas.microsoft.com/office/drawing/2014/main" id="{20DC605D-E456-46A0-824B-063D6AF27C7E}"/>
                </a:ext>
              </a:extLst>
            </p:cNvPr>
            <p:cNvSpPr/>
            <p:nvPr/>
          </p:nvSpPr>
          <p:spPr>
            <a:xfrm>
              <a:off x="5364695" y="3991284"/>
              <a:ext cx="31992" cy="31817"/>
            </a:xfrm>
            <a:custGeom>
              <a:avLst/>
              <a:gdLst>
                <a:gd name="connsiteX0" fmla="*/ 31992 w 31992"/>
                <a:gd name="connsiteY0" fmla="*/ 15822 h 31817"/>
                <a:gd name="connsiteX1" fmla="*/ 15996 w 31992"/>
                <a:gd name="connsiteY1" fmla="*/ 31818 h 31817"/>
                <a:gd name="connsiteX2" fmla="*/ 0 w 31992"/>
                <a:gd name="connsiteY2" fmla="*/ 15822 h 31817"/>
                <a:gd name="connsiteX3" fmla="*/ 15996 w 31992"/>
                <a:gd name="connsiteY3" fmla="*/ 3 h 31817"/>
                <a:gd name="connsiteX4" fmla="*/ 31992 w 31992"/>
                <a:gd name="connsiteY4" fmla="*/ 15822 h 3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92" h="31817">
                  <a:moveTo>
                    <a:pt x="31992" y="15822"/>
                  </a:moveTo>
                  <a:cubicBezTo>
                    <a:pt x="31992" y="24530"/>
                    <a:pt x="24883" y="31818"/>
                    <a:pt x="15996" y="31818"/>
                  </a:cubicBezTo>
                  <a:cubicBezTo>
                    <a:pt x="7109" y="31818"/>
                    <a:pt x="0" y="24708"/>
                    <a:pt x="0" y="15822"/>
                  </a:cubicBezTo>
                  <a:cubicBezTo>
                    <a:pt x="0" y="7113"/>
                    <a:pt x="7109" y="3"/>
                    <a:pt x="15996" y="3"/>
                  </a:cubicBezTo>
                  <a:cubicBezTo>
                    <a:pt x="24883" y="-175"/>
                    <a:pt x="31992" y="6935"/>
                    <a:pt x="31992" y="15822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Polyline: figure 585">
              <a:extLst>
                <a:ext uri="{FF2B5EF4-FFF2-40B4-BE49-F238E27FC236}">
                  <a16:creationId xmlns:a16="http://schemas.microsoft.com/office/drawing/2014/main" id="{E0B5468D-F890-415C-A09E-763E78015050}"/>
                </a:ext>
              </a:extLst>
            </p:cNvPr>
            <p:cNvSpPr/>
            <p:nvPr/>
          </p:nvSpPr>
          <p:spPr>
            <a:xfrm>
              <a:off x="5799257" y="3237870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Polyline: figure 586">
              <a:extLst>
                <a:ext uri="{FF2B5EF4-FFF2-40B4-BE49-F238E27FC236}">
                  <a16:creationId xmlns:a16="http://schemas.microsoft.com/office/drawing/2014/main" id="{73DBA299-7400-406C-9D07-3E1376E46706}"/>
                </a:ext>
              </a:extLst>
            </p:cNvPr>
            <p:cNvSpPr/>
            <p:nvPr/>
          </p:nvSpPr>
          <p:spPr>
            <a:xfrm>
              <a:off x="5831960" y="3270925"/>
              <a:ext cx="31992" cy="31640"/>
            </a:xfrm>
            <a:custGeom>
              <a:avLst/>
              <a:gdLst>
                <a:gd name="connsiteX0" fmla="*/ 31992 w 31992"/>
                <a:gd name="connsiteY0" fmla="*/ 15822 h 31640"/>
                <a:gd name="connsiteX1" fmla="*/ 15996 w 31992"/>
                <a:gd name="connsiteY1" fmla="*/ 31640 h 31640"/>
                <a:gd name="connsiteX2" fmla="*/ 0 w 31992"/>
                <a:gd name="connsiteY2" fmla="*/ 15822 h 31640"/>
                <a:gd name="connsiteX3" fmla="*/ 15996 w 31992"/>
                <a:gd name="connsiteY3" fmla="*/ 3 h 31640"/>
                <a:gd name="connsiteX4" fmla="*/ 31992 w 31992"/>
                <a:gd name="connsiteY4" fmla="*/ 15822 h 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92" h="31640">
                  <a:moveTo>
                    <a:pt x="31992" y="15822"/>
                  </a:moveTo>
                  <a:cubicBezTo>
                    <a:pt x="31992" y="24531"/>
                    <a:pt x="24883" y="31640"/>
                    <a:pt x="15996" y="31640"/>
                  </a:cubicBezTo>
                  <a:cubicBezTo>
                    <a:pt x="7287" y="31640"/>
                    <a:pt x="0" y="24531"/>
                    <a:pt x="0" y="15822"/>
                  </a:cubicBezTo>
                  <a:cubicBezTo>
                    <a:pt x="0" y="7113"/>
                    <a:pt x="7109" y="3"/>
                    <a:pt x="15996" y="3"/>
                  </a:cubicBezTo>
                  <a:cubicBezTo>
                    <a:pt x="24883" y="-174"/>
                    <a:pt x="31992" y="6935"/>
                    <a:pt x="31992" y="15822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Polyline: figure 587">
              <a:extLst>
                <a:ext uri="{FF2B5EF4-FFF2-40B4-BE49-F238E27FC236}">
                  <a16:creationId xmlns:a16="http://schemas.microsoft.com/office/drawing/2014/main" id="{EFE61150-4D90-4315-A7C6-01822E15B589}"/>
                </a:ext>
              </a:extLst>
            </p:cNvPr>
            <p:cNvSpPr/>
            <p:nvPr/>
          </p:nvSpPr>
          <p:spPr>
            <a:xfrm>
              <a:off x="6588400" y="4257179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8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2"/>
                    <a:pt x="21861" y="0"/>
                    <a:pt x="48699" y="0"/>
                  </a:cubicBezTo>
                  <a:cubicBezTo>
                    <a:pt x="75537" y="0"/>
                    <a:pt x="97398" y="21862"/>
                    <a:pt x="97398" y="48699"/>
                  </a:cubicBezTo>
                  <a:cubicBezTo>
                    <a:pt x="97221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Polyline: figure 588">
              <a:extLst>
                <a:ext uri="{FF2B5EF4-FFF2-40B4-BE49-F238E27FC236}">
                  <a16:creationId xmlns:a16="http://schemas.microsoft.com/office/drawing/2014/main" id="{740F1035-1A4E-4807-9150-4C47CA0C4397}"/>
                </a:ext>
              </a:extLst>
            </p:cNvPr>
            <p:cNvSpPr/>
            <p:nvPr/>
          </p:nvSpPr>
          <p:spPr>
            <a:xfrm>
              <a:off x="6621103" y="4289882"/>
              <a:ext cx="31814" cy="31814"/>
            </a:xfrm>
            <a:custGeom>
              <a:avLst/>
              <a:gdLst>
                <a:gd name="connsiteX0" fmla="*/ 31814 w 31814"/>
                <a:gd name="connsiteY0" fmla="*/ 15996 h 31814"/>
                <a:gd name="connsiteX1" fmla="*/ 15818 w 31814"/>
                <a:gd name="connsiteY1" fmla="*/ 31814 h 31814"/>
                <a:gd name="connsiteX2" fmla="*/ 0 w 31814"/>
                <a:gd name="connsiteY2" fmla="*/ 15996 h 31814"/>
                <a:gd name="connsiteX3" fmla="*/ 15818 w 31814"/>
                <a:gd name="connsiteY3" fmla="*/ 0 h 31814"/>
                <a:gd name="connsiteX4" fmla="*/ 31814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4" y="15996"/>
                  </a:moveTo>
                  <a:cubicBezTo>
                    <a:pt x="31814" y="24705"/>
                    <a:pt x="24705" y="31814"/>
                    <a:pt x="15818" y="31814"/>
                  </a:cubicBezTo>
                  <a:cubicBezTo>
                    <a:pt x="7109" y="31814"/>
                    <a:pt x="0" y="24705"/>
                    <a:pt x="0" y="15996"/>
                  </a:cubicBezTo>
                  <a:cubicBezTo>
                    <a:pt x="0" y="7287"/>
                    <a:pt x="7109" y="0"/>
                    <a:pt x="15818" y="0"/>
                  </a:cubicBezTo>
                  <a:cubicBezTo>
                    <a:pt x="24705" y="178"/>
                    <a:pt x="31814" y="7287"/>
                    <a:pt x="31814" y="15996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Polyline: figure 589">
              <a:extLst>
                <a:ext uri="{FF2B5EF4-FFF2-40B4-BE49-F238E27FC236}">
                  <a16:creationId xmlns:a16="http://schemas.microsoft.com/office/drawing/2014/main" id="{9F8A34F2-3BA8-4DE6-9D73-6DDD59A1EF85}"/>
                </a:ext>
              </a:extLst>
            </p:cNvPr>
            <p:cNvSpPr/>
            <p:nvPr/>
          </p:nvSpPr>
          <p:spPr>
            <a:xfrm>
              <a:off x="6512507" y="4416074"/>
              <a:ext cx="97398" cy="97398"/>
            </a:xfrm>
            <a:custGeom>
              <a:avLst/>
              <a:gdLst>
                <a:gd name="connsiteX0" fmla="*/ 48700 w 97398"/>
                <a:gd name="connsiteY0" fmla="*/ 97399 h 97398"/>
                <a:gd name="connsiteX1" fmla="*/ 0 w 97398"/>
                <a:gd name="connsiteY1" fmla="*/ 48699 h 97398"/>
                <a:gd name="connsiteX2" fmla="*/ 48700 w 97398"/>
                <a:gd name="connsiteY2" fmla="*/ 0 h 97398"/>
                <a:gd name="connsiteX3" fmla="*/ 97399 w 97398"/>
                <a:gd name="connsiteY3" fmla="*/ 48699 h 97398"/>
                <a:gd name="connsiteX4" fmla="*/ 48700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700" y="97399"/>
                  </a:moveTo>
                  <a:cubicBezTo>
                    <a:pt x="21862" y="97399"/>
                    <a:pt x="0" y="75537"/>
                    <a:pt x="0" y="48699"/>
                  </a:cubicBezTo>
                  <a:cubicBezTo>
                    <a:pt x="0" y="21861"/>
                    <a:pt x="21862" y="0"/>
                    <a:pt x="48700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700" y="97399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Polyline: figure 590">
              <a:extLst>
                <a:ext uri="{FF2B5EF4-FFF2-40B4-BE49-F238E27FC236}">
                  <a16:creationId xmlns:a16="http://schemas.microsoft.com/office/drawing/2014/main" id="{0578C3E6-BC04-46AE-973E-A7B96550D7E7}"/>
                </a:ext>
              </a:extLst>
            </p:cNvPr>
            <p:cNvSpPr/>
            <p:nvPr/>
          </p:nvSpPr>
          <p:spPr>
            <a:xfrm>
              <a:off x="6545388" y="4448955"/>
              <a:ext cx="31814" cy="31636"/>
            </a:xfrm>
            <a:custGeom>
              <a:avLst/>
              <a:gdLst>
                <a:gd name="connsiteX0" fmla="*/ 31815 w 31814"/>
                <a:gd name="connsiteY0" fmla="*/ 15818 h 31636"/>
                <a:gd name="connsiteX1" fmla="*/ 15819 w 31814"/>
                <a:gd name="connsiteY1" fmla="*/ 31637 h 31636"/>
                <a:gd name="connsiteX2" fmla="*/ 0 w 31814"/>
                <a:gd name="connsiteY2" fmla="*/ 15818 h 31636"/>
                <a:gd name="connsiteX3" fmla="*/ 15819 w 31814"/>
                <a:gd name="connsiteY3" fmla="*/ 0 h 31636"/>
                <a:gd name="connsiteX4" fmla="*/ 31815 w 31814"/>
                <a:gd name="connsiteY4" fmla="*/ 15818 h 3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636">
                  <a:moveTo>
                    <a:pt x="31815" y="15818"/>
                  </a:moveTo>
                  <a:cubicBezTo>
                    <a:pt x="31815" y="24705"/>
                    <a:pt x="24705" y="31637"/>
                    <a:pt x="15819" y="31637"/>
                  </a:cubicBezTo>
                  <a:cubicBezTo>
                    <a:pt x="7109" y="31637"/>
                    <a:pt x="0" y="24527"/>
                    <a:pt x="0" y="15818"/>
                  </a:cubicBezTo>
                  <a:cubicBezTo>
                    <a:pt x="0" y="7109"/>
                    <a:pt x="7109" y="0"/>
                    <a:pt x="15819" y="0"/>
                  </a:cubicBezTo>
                  <a:cubicBezTo>
                    <a:pt x="24528" y="0"/>
                    <a:pt x="31815" y="7109"/>
                    <a:pt x="31815" y="15818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Polyline: figure 591">
              <a:extLst>
                <a:ext uri="{FF2B5EF4-FFF2-40B4-BE49-F238E27FC236}">
                  <a16:creationId xmlns:a16="http://schemas.microsoft.com/office/drawing/2014/main" id="{F0722F7D-5416-4C15-9DE1-BE5C2D87DCC4}"/>
                </a:ext>
              </a:extLst>
            </p:cNvPr>
            <p:cNvSpPr/>
            <p:nvPr/>
          </p:nvSpPr>
          <p:spPr>
            <a:xfrm>
              <a:off x="6528503" y="4626690"/>
              <a:ext cx="97398" cy="97398"/>
            </a:xfrm>
            <a:custGeom>
              <a:avLst/>
              <a:gdLst>
                <a:gd name="connsiteX0" fmla="*/ 48700 w 97398"/>
                <a:gd name="connsiteY0" fmla="*/ 97399 h 97398"/>
                <a:gd name="connsiteX1" fmla="*/ 0 w 97398"/>
                <a:gd name="connsiteY1" fmla="*/ 48699 h 97398"/>
                <a:gd name="connsiteX2" fmla="*/ 48700 w 97398"/>
                <a:gd name="connsiteY2" fmla="*/ 0 h 97398"/>
                <a:gd name="connsiteX3" fmla="*/ 97399 w 97398"/>
                <a:gd name="connsiteY3" fmla="*/ 48699 h 97398"/>
                <a:gd name="connsiteX4" fmla="*/ 48700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700" y="97399"/>
                  </a:moveTo>
                  <a:cubicBezTo>
                    <a:pt x="21862" y="97399"/>
                    <a:pt x="0" y="75537"/>
                    <a:pt x="0" y="48699"/>
                  </a:cubicBezTo>
                  <a:cubicBezTo>
                    <a:pt x="0" y="21861"/>
                    <a:pt x="21862" y="0"/>
                    <a:pt x="48700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221" y="75715"/>
                    <a:pt x="75537" y="97399"/>
                    <a:pt x="48700" y="97399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Polyline: figure 592">
              <a:extLst>
                <a:ext uri="{FF2B5EF4-FFF2-40B4-BE49-F238E27FC236}">
                  <a16:creationId xmlns:a16="http://schemas.microsoft.com/office/drawing/2014/main" id="{BF520C2C-5CAC-4C0E-959E-26D467A2D993}"/>
                </a:ext>
              </a:extLst>
            </p:cNvPr>
            <p:cNvSpPr/>
            <p:nvPr/>
          </p:nvSpPr>
          <p:spPr>
            <a:xfrm>
              <a:off x="6561206" y="4659571"/>
              <a:ext cx="31814" cy="31992"/>
            </a:xfrm>
            <a:custGeom>
              <a:avLst/>
              <a:gdLst>
                <a:gd name="connsiteX0" fmla="*/ 31814 w 31814"/>
                <a:gd name="connsiteY0" fmla="*/ 15996 h 31992"/>
                <a:gd name="connsiteX1" fmla="*/ 15818 w 31814"/>
                <a:gd name="connsiteY1" fmla="*/ 31992 h 31992"/>
                <a:gd name="connsiteX2" fmla="*/ 0 w 31814"/>
                <a:gd name="connsiteY2" fmla="*/ 15996 h 31992"/>
                <a:gd name="connsiteX3" fmla="*/ 15818 w 31814"/>
                <a:gd name="connsiteY3" fmla="*/ 0 h 31992"/>
                <a:gd name="connsiteX4" fmla="*/ 31814 w 31814"/>
                <a:gd name="connsiteY4" fmla="*/ 15996 h 3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992">
                  <a:moveTo>
                    <a:pt x="31814" y="15996"/>
                  </a:moveTo>
                  <a:cubicBezTo>
                    <a:pt x="31814" y="24705"/>
                    <a:pt x="24705" y="31992"/>
                    <a:pt x="15818" y="31992"/>
                  </a:cubicBezTo>
                  <a:cubicBezTo>
                    <a:pt x="6931" y="31992"/>
                    <a:pt x="0" y="24883"/>
                    <a:pt x="0" y="15996"/>
                  </a:cubicBezTo>
                  <a:cubicBezTo>
                    <a:pt x="0" y="7287"/>
                    <a:pt x="7109" y="0"/>
                    <a:pt x="15818" y="0"/>
                  </a:cubicBezTo>
                  <a:cubicBezTo>
                    <a:pt x="24705" y="0"/>
                    <a:pt x="31814" y="7287"/>
                    <a:pt x="31814" y="15996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Polyline: figure 593">
              <a:extLst>
                <a:ext uri="{FF2B5EF4-FFF2-40B4-BE49-F238E27FC236}">
                  <a16:creationId xmlns:a16="http://schemas.microsoft.com/office/drawing/2014/main" id="{7ECD5195-85E7-4FC4-914D-DF03ABD4EE27}"/>
                </a:ext>
              </a:extLst>
            </p:cNvPr>
            <p:cNvSpPr/>
            <p:nvPr/>
          </p:nvSpPr>
          <p:spPr>
            <a:xfrm>
              <a:off x="5855776" y="4241183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2" y="97399"/>
                    <a:pt x="0" y="75537"/>
                    <a:pt x="0" y="48699"/>
                  </a:cubicBezTo>
                  <a:cubicBezTo>
                    <a:pt x="0" y="21861"/>
                    <a:pt x="21862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715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Polyline: figure 594">
              <a:extLst>
                <a:ext uri="{FF2B5EF4-FFF2-40B4-BE49-F238E27FC236}">
                  <a16:creationId xmlns:a16="http://schemas.microsoft.com/office/drawing/2014/main" id="{F2322EA6-9BD7-4254-BCFE-FFBADB267E7C}"/>
                </a:ext>
              </a:extLst>
            </p:cNvPr>
            <p:cNvSpPr/>
            <p:nvPr/>
          </p:nvSpPr>
          <p:spPr>
            <a:xfrm>
              <a:off x="5888657" y="4274064"/>
              <a:ext cx="31814" cy="31814"/>
            </a:xfrm>
            <a:custGeom>
              <a:avLst/>
              <a:gdLst>
                <a:gd name="connsiteX0" fmla="*/ 31814 w 31814"/>
                <a:gd name="connsiteY0" fmla="*/ 15996 h 31814"/>
                <a:gd name="connsiteX1" fmla="*/ 15818 w 31814"/>
                <a:gd name="connsiteY1" fmla="*/ 31814 h 31814"/>
                <a:gd name="connsiteX2" fmla="*/ 0 w 31814"/>
                <a:gd name="connsiteY2" fmla="*/ 15996 h 31814"/>
                <a:gd name="connsiteX3" fmla="*/ 15818 w 31814"/>
                <a:gd name="connsiteY3" fmla="*/ 0 h 31814"/>
                <a:gd name="connsiteX4" fmla="*/ 31814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4" y="15996"/>
                  </a:moveTo>
                  <a:cubicBezTo>
                    <a:pt x="31814" y="24705"/>
                    <a:pt x="24705" y="31814"/>
                    <a:pt x="15818" y="31814"/>
                  </a:cubicBezTo>
                  <a:cubicBezTo>
                    <a:pt x="6932" y="31814"/>
                    <a:pt x="0" y="24705"/>
                    <a:pt x="0" y="15996"/>
                  </a:cubicBezTo>
                  <a:cubicBezTo>
                    <a:pt x="0" y="7287"/>
                    <a:pt x="7109" y="0"/>
                    <a:pt x="15818" y="0"/>
                  </a:cubicBezTo>
                  <a:cubicBezTo>
                    <a:pt x="24705" y="0"/>
                    <a:pt x="31814" y="7109"/>
                    <a:pt x="31814" y="15996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Polyline: figure 595">
              <a:extLst>
                <a:ext uri="{FF2B5EF4-FFF2-40B4-BE49-F238E27FC236}">
                  <a16:creationId xmlns:a16="http://schemas.microsoft.com/office/drawing/2014/main" id="{CDB3211D-D5C9-4890-8B6C-F0F61C86C12F}"/>
                </a:ext>
              </a:extLst>
            </p:cNvPr>
            <p:cNvSpPr/>
            <p:nvPr/>
          </p:nvSpPr>
          <p:spPr>
            <a:xfrm>
              <a:off x="6026935" y="3913617"/>
              <a:ext cx="122992" cy="122992"/>
            </a:xfrm>
            <a:custGeom>
              <a:avLst/>
              <a:gdLst>
                <a:gd name="connsiteX0" fmla="*/ 61496 w 122992"/>
                <a:gd name="connsiteY0" fmla="*/ 122993 h 122992"/>
                <a:gd name="connsiteX1" fmla="*/ 0 w 122992"/>
                <a:gd name="connsiteY1" fmla="*/ 61496 h 122992"/>
                <a:gd name="connsiteX2" fmla="*/ 61496 w 122992"/>
                <a:gd name="connsiteY2" fmla="*/ 0 h 122992"/>
                <a:gd name="connsiteX3" fmla="*/ 122993 w 122992"/>
                <a:gd name="connsiteY3" fmla="*/ 61496 h 122992"/>
                <a:gd name="connsiteX4" fmla="*/ 61496 w 122992"/>
                <a:gd name="connsiteY4" fmla="*/ 122993 h 12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992" h="122992">
                  <a:moveTo>
                    <a:pt x="61496" y="122993"/>
                  </a:moveTo>
                  <a:cubicBezTo>
                    <a:pt x="27549" y="122993"/>
                    <a:pt x="0" y="95444"/>
                    <a:pt x="0" y="61496"/>
                  </a:cubicBezTo>
                  <a:cubicBezTo>
                    <a:pt x="0" y="27549"/>
                    <a:pt x="27549" y="0"/>
                    <a:pt x="61496" y="0"/>
                  </a:cubicBezTo>
                  <a:cubicBezTo>
                    <a:pt x="95444" y="0"/>
                    <a:pt x="122993" y="27549"/>
                    <a:pt x="122993" y="61496"/>
                  </a:cubicBezTo>
                  <a:cubicBezTo>
                    <a:pt x="122993" y="95444"/>
                    <a:pt x="95444" y="122993"/>
                    <a:pt x="61496" y="122993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Polyline: figure 596">
              <a:extLst>
                <a:ext uri="{FF2B5EF4-FFF2-40B4-BE49-F238E27FC236}">
                  <a16:creationId xmlns:a16="http://schemas.microsoft.com/office/drawing/2014/main" id="{3049AC9A-0B01-4E34-9094-FFEEBB28B968}"/>
                </a:ext>
              </a:extLst>
            </p:cNvPr>
            <p:cNvSpPr/>
            <p:nvPr/>
          </p:nvSpPr>
          <p:spPr>
            <a:xfrm>
              <a:off x="6059638" y="3946498"/>
              <a:ext cx="57586" cy="57586"/>
            </a:xfrm>
            <a:custGeom>
              <a:avLst/>
              <a:gdLst>
                <a:gd name="connsiteX0" fmla="*/ 57586 w 57586"/>
                <a:gd name="connsiteY0" fmla="*/ 28793 h 57586"/>
                <a:gd name="connsiteX1" fmla="*/ 28793 w 57586"/>
                <a:gd name="connsiteY1" fmla="*/ 57586 h 57586"/>
                <a:gd name="connsiteX2" fmla="*/ 0 w 57586"/>
                <a:gd name="connsiteY2" fmla="*/ 28793 h 57586"/>
                <a:gd name="connsiteX3" fmla="*/ 28793 w 57586"/>
                <a:gd name="connsiteY3" fmla="*/ 0 h 57586"/>
                <a:gd name="connsiteX4" fmla="*/ 57586 w 57586"/>
                <a:gd name="connsiteY4" fmla="*/ 28793 h 5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86" h="57586">
                  <a:moveTo>
                    <a:pt x="57586" y="28793"/>
                  </a:moveTo>
                  <a:cubicBezTo>
                    <a:pt x="57586" y="44611"/>
                    <a:pt x="44789" y="57586"/>
                    <a:pt x="28793" y="57586"/>
                  </a:cubicBezTo>
                  <a:cubicBezTo>
                    <a:pt x="12975" y="57586"/>
                    <a:pt x="0" y="44789"/>
                    <a:pt x="0" y="28793"/>
                  </a:cubicBezTo>
                  <a:cubicBezTo>
                    <a:pt x="0" y="12975"/>
                    <a:pt x="12797" y="0"/>
                    <a:pt x="28793" y="0"/>
                  </a:cubicBezTo>
                  <a:cubicBezTo>
                    <a:pt x="44789" y="0"/>
                    <a:pt x="57586" y="12797"/>
                    <a:pt x="57586" y="28793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Polyline: figure 597">
              <a:extLst>
                <a:ext uri="{FF2B5EF4-FFF2-40B4-BE49-F238E27FC236}">
                  <a16:creationId xmlns:a16="http://schemas.microsoft.com/office/drawing/2014/main" id="{3DBF35B3-08F0-458A-8277-EB22D304127B}"/>
                </a:ext>
              </a:extLst>
            </p:cNvPr>
            <p:cNvSpPr/>
            <p:nvPr/>
          </p:nvSpPr>
          <p:spPr>
            <a:xfrm>
              <a:off x="5966150" y="4819354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Polyline: figure 598">
              <a:extLst>
                <a:ext uri="{FF2B5EF4-FFF2-40B4-BE49-F238E27FC236}">
                  <a16:creationId xmlns:a16="http://schemas.microsoft.com/office/drawing/2014/main" id="{B0A8EC02-A8BF-4596-B42E-9E56434898B3}"/>
                </a:ext>
              </a:extLst>
            </p:cNvPr>
            <p:cNvSpPr/>
            <p:nvPr/>
          </p:nvSpPr>
          <p:spPr>
            <a:xfrm>
              <a:off x="5999208" y="4852058"/>
              <a:ext cx="31636" cy="31814"/>
            </a:xfrm>
            <a:custGeom>
              <a:avLst/>
              <a:gdLst>
                <a:gd name="connsiteX0" fmla="*/ 31637 w 31636"/>
                <a:gd name="connsiteY0" fmla="*/ 15996 h 31814"/>
                <a:gd name="connsiteX1" fmla="*/ 15818 w 31636"/>
                <a:gd name="connsiteY1" fmla="*/ 31815 h 31814"/>
                <a:gd name="connsiteX2" fmla="*/ 0 w 31636"/>
                <a:gd name="connsiteY2" fmla="*/ 15996 h 31814"/>
                <a:gd name="connsiteX3" fmla="*/ 15818 w 31636"/>
                <a:gd name="connsiteY3" fmla="*/ 0 h 31814"/>
                <a:gd name="connsiteX4" fmla="*/ 31637 w 31636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36" h="31814">
                  <a:moveTo>
                    <a:pt x="31637" y="15996"/>
                  </a:moveTo>
                  <a:cubicBezTo>
                    <a:pt x="31637" y="24705"/>
                    <a:pt x="24527" y="31815"/>
                    <a:pt x="15818" y="31815"/>
                  </a:cubicBezTo>
                  <a:cubicBezTo>
                    <a:pt x="6932" y="31815"/>
                    <a:pt x="0" y="24705"/>
                    <a:pt x="0" y="15996"/>
                  </a:cubicBezTo>
                  <a:cubicBezTo>
                    <a:pt x="0" y="7110"/>
                    <a:pt x="7109" y="0"/>
                    <a:pt x="15818" y="0"/>
                  </a:cubicBezTo>
                  <a:cubicBezTo>
                    <a:pt x="24527" y="178"/>
                    <a:pt x="31637" y="7287"/>
                    <a:pt x="31637" y="15996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Polyline: figure 599">
              <a:extLst>
                <a:ext uri="{FF2B5EF4-FFF2-40B4-BE49-F238E27FC236}">
                  <a16:creationId xmlns:a16="http://schemas.microsoft.com/office/drawing/2014/main" id="{572D12B7-AB9B-47DC-B87D-FB4380119222}"/>
                </a:ext>
              </a:extLst>
            </p:cNvPr>
            <p:cNvSpPr/>
            <p:nvPr/>
          </p:nvSpPr>
          <p:spPr>
            <a:xfrm>
              <a:off x="6351657" y="5014863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Polyline: figure 600">
              <a:extLst>
                <a:ext uri="{FF2B5EF4-FFF2-40B4-BE49-F238E27FC236}">
                  <a16:creationId xmlns:a16="http://schemas.microsoft.com/office/drawing/2014/main" id="{42983D74-6EDA-44FA-A2AD-7AC9F573541B}"/>
                </a:ext>
              </a:extLst>
            </p:cNvPr>
            <p:cNvSpPr/>
            <p:nvPr/>
          </p:nvSpPr>
          <p:spPr>
            <a:xfrm>
              <a:off x="6384538" y="5047566"/>
              <a:ext cx="31814" cy="31814"/>
            </a:xfrm>
            <a:custGeom>
              <a:avLst/>
              <a:gdLst>
                <a:gd name="connsiteX0" fmla="*/ 31815 w 31814"/>
                <a:gd name="connsiteY0" fmla="*/ 15996 h 31814"/>
                <a:gd name="connsiteX1" fmla="*/ 15818 w 31814"/>
                <a:gd name="connsiteY1" fmla="*/ 31815 h 31814"/>
                <a:gd name="connsiteX2" fmla="*/ 0 w 31814"/>
                <a:gd name="connsiteY2" fmla="*/ 15996 h 31814"/>
                <a:gd name="connsiteX3" fmla="*/ 15818 w 31814"/>
                <a:gd name="connsiteY3" fmla="*/ 0 h 31814"/>
                <a:gd name="connsiteX4" fmla="*/ 31815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5" y="15996"/>
                  </a:moveTo>
                  <a:cubicBezTo>
                    <a:pt x="31815" y="24705"/>
                    <a:pt x="24705" y="31815"/>
                    <a:pt x="15818" y="31815"/>
                  </a:cubicBezTo>
                  <a:cubicBezTo>
                    <a:pt x="7110" y="31815"/>
                    <a:pt x="0" y="24705"/>
                    <a:pt x="0" y="15996"/>
                  </a:cubicBezTo>
                  <a:cubicBezTo>
                    <a:pt x="0" y="7287"/>
                    <a:pt x="7110" y="0"/>
                    <a:pt x="15818" y="0"/>
                  </a:cubicBezTo>
                  <a:cubicBezTo>
                    <a:pt x="24528" y="178"/>
                    <a:pt x="31815" y="7287"/>
                    <a:pt x="31815" y="15996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Polyline: figure 601">
              <a:extLst>
                <a:ext uri="{FF2B5EF4-FFF2-40B4-BE49-F238E27FC236}">
                  <a16:creationId xmlns:a16="http://schemas.microsoft.com/office/drawing/2014/main" id="{3355F775-F852-42B9-9CC7-C091586B8475}"/>
                </a:ext>
              </a:extLst>
            </p:cNvPr>
            <p:cNvSpPr/>
            <p:nvPr/>
          </p:nvSpPr>
          <p:spPr>
            <a:xfrm>
              <a:off x="3975163" y="4581190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Polyline: figure 602">
              <a:extLst>
                <a:ext uri="{FF2B5EF4-FFF2-40B4-BE49-F238E27FC236}">
                  <a16:creationId xmlns:a16="http://schemas.microsoft.com/office/drawing/2014/main" id="{ED952855-3BD0-4777-A9E1-DA3CD887249C}"/>
                </a:ext>
              </a:extLst>
            </p:cNvPr>
            <p:cNvSpPr/>
            <p:nvPr/>
          </p:nvSpPr>
          <p:spPr>
            <a:xfrm>
              <a:off x="4008044" y="4613893"/>
              <a:ext cx="31814" cy="31814"/>
            </a:xfrm>
            <a:custGeom>
              <a:avLst/>
              <a:gdLst>
                <a:gd name="connsiteX0" fmla="*/ 31815 w 31814"/>
                <a:gd name="connsiteY0" fmla="*/ 15996 h 31814"/>
                <a:gd name="connsiteX1" fmla="*/ 15819 w 31814"/>
                <a:gd name="connsiteY1" fmla="*/ 31814 h 31814"/>
                <a:gd name="connsiteX2" fmla="*/ 0 w 31814"/>
                <a:gd name="connsiteY2" fmla="*/ 15996 h 31814"/>
                <a:gd name="connsiteX3" fmla="*/ 15819 w 31814"/>
                <a:gd name="connsiteY3" fmla="*/ 0 h 31814"/>
                <a:gd name="connsiteX4" fmla="*/ 31815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5" y="15996"/>
                  </a:moveTo>
                  <a:cubicBezTo>
                    <a:pt x="31815" y="24705"/>
                    <a:pt x="24705" y="31814"/>
                    <a:pt x="15819" y="31814"/>
                  </a:cubicBezTo>
                  <a:cubicBezTo>
                    <a:pt x="6932" y="31814"/>
                    <a:pt x="0" y="24705"/>
                    <a:pt x="0" y="15996"/>
                  </a:cubicBezTo>
                  <a:cubicBezTo>
                    <a:pt x="0" y="7287"/>
                    <a:pt x="7109" y="0"/>
                    <a:pt x="15819" y="0"/>
                  </a:cubicBezTo>
                  <a:cubicBezTo>
                    <a:pt x="24528" y="0"/>
                    <a:pt x="31815" y="7287"/>
                    <a:pt x="31815" y="15996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Polyline: figure 603">
              <a:extLst>
                <a:ext uri="{FF2B5EF4-FFF2-40B4-BE49-F238E27FC236}">
                  <a16:creationId xmlns:a16="http://schemas.microsoft.com/office/drawing/2014/main" id="{F71F1048-2CCC-4702-B883-A2A72575628D}"/>
                </a:ext>
              </a:extLst>
            </p:cNvPr>
            <p:cNvSpPr/>
            <p:nvPr/>
          </p:nvSpPr>
          <p:spPr>
            <a:xfrm>
              <a:off x="3893761" y="4318142"/>
              <a:ext cx="97398" cy="97221"/>
            </a:xfrm>
            <a:custGeom>
              <a:avLst/>
              <a:gdLst>
                <a:gd name="connsiteX0" fmla="*/ 48699 w 97398"/>
                <a:gd name="connsiteY0" fmla="*/ 97221 h 97221"/>
                <a:gd name="connsiteX1" fmla="*/ 0 w 97398"/>
                <a:gd name="connsiteY1" fmla="*/ 48699 h 97221"/>
                <a:gd name="connsiteX2" fmla="*/ 48699 w 97398"/>
                <a:gd name="connsiteY2" fmla="*/ 0 h 97221"/>
                <a:gd name="connsiteX3" fmla="*/ 97399 w 97398"/>
                <a:gd name="connsiteY3" fmla="*/ 48699 h 97221"/>
                <a:gd name="connsiteX4" fmla="*/ 48699 w 97398"/>
                <a:gd name="connsiteY4" fmla="*/ 97221 h 9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221">
                  <a:moveTo>
                    <a:pt x="48699" y="97221"/>
                  </a:moveTo>
                  <a:cubicBezTo>
                    <a:pt x="21861" y="97221"/>
                    <a:pt x="0" y="75359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359"/>
                    <a:pt x="75537" y="97221"/>
                    <a:pt x="48699" y="97221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Polyline: figure 604">
              <a:extLst>
                <a:ext uri="{FF2B5EF4-FFF2-40B4-BE49-F238E27FC236}">
                  <a16:creationId xmlns:a16="http://schemas.microsoft.com/office/drawing/2014/main" id="{99C30B83-00E9-4427-8069-A774F50B0D1D}"/>
                </a:ext>
              </a:extLst>
            </p:cNvPr>
            <p:cNvSpPr/>
            <p:nvPr/>
          </p:nvSpPr>
          <p:spPr>
            <a:xfrm>
              <a:off x="3926819" y="4350668"/>
              <a:ext cx="31636" cy="31814"/>
            </a:xfrm>
            <a:custGeom>
              <a:avLst/>
              <a:gdLst>
                <a:gd name="connsiteX0" fmla="*/ 31637 w 31636"/>
                <a:gd name="connsiteY0" fmla="*/ 15996 h 31814"/>
                <a:gd name="connsiteX1" fmla="*/ 15818 w 31636"/>
                <a:gd name="connsiteY1" fmla="*/ 31814 h 31814"/>
                <a:gd name="connsiteX2" fmla="*/ 0 w 31636"/>
                <a:gd name="connsiteY2" fmla="*/ 15996 h 31814"/>
                <a:gd name="connsiteX3" fmla="*/ 15818 w 31636"/>
                <a:gd name="connsiteY3" fmla="*/ 0 h 31814"/>
                <a:gd name="connsiteX4" fmla="*/ 31637 w 31636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36" h="31814">
                  <a:moveTo>
                    <a:pt x="31637" y="15996"/>
                  </a:moveTo>
                  <a:cubicBezTo>
                    <a:pt x="31637" y="24705"/>
                    <a:pt x="24528" y="31814"/>
                    <a:pt x="15818" y="31814"/>
                  </a:cubicBezTo>
                  <a:cubicBezTo>
                    <a:pt x="7109" y="31814"/>
                    <a:pt x="0" y="24705"/>
                    <a:pt x="0" y="15996"/>
                  </a:cubicBezTo>
                  <a:cubicBezTo>
                    <a:pt x="0" y="7109"/>
                    <a:pt x="7109" y="0"/>
                    <a:pt x="15818" y="0"/>
                  </a:cubicBezTo>
                  <a:cubicBezTo>
                    <a:pt x="24528" y="178"/>
                    <a:pt x="31637" y="7287"/>
                    <a:pt x="31637" y="15996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Polyline: figure 605">
              <a:extLst>
                <a:ext uri="{FF2B5EF4-FFF2-40B4-BE49-F238E27FC236}">
                  <a16:creationId xmlns:a16="http://schemas.microsoft.com/office/drawing/2014/main" id="{8867B8BB-A40B-4FC3-A32E-AB3E102B498C}"/>
                </a:ext>
              </a:extLst>
            </p:cNvPr>
            <p:cNvSpPr/>
            <p:nvPr/>
          </p:nvSpPr>
          <p:spPr>
            <a:xfrm>
              <a:off x="4098156" y="5088978"/>
              <a:ext cx="126191" cy="126191"/>
            </a:xfrm>
            <a:custGeom>
              <a:avLst/>
              <a:gdLst>
                <a:gd name="connsiteX0" fmla="*/ 63096 w 126191"/>
                <a:gd name="connsiteY0" fmla="*/ 126192 h 126191"/>
                <a:gd name="connsiteX1" fmla="*/ 0 w 126191"/>
                <a:gd name="connsiteY1" fmla="*/ 63096 h 126191"/>
                <a:gd name="connsiteX2" fmla="*/ 63096 w 126191"/>
                <a:gd name="connsiteY2" fmla="*/ 0 h 126191"/>
                <a:gd name="connsiteX3" fmla="*/ 126192 w 126191"/>
                <a:gd name="connsiteY3" fmla="*/ 63096 h 126191"/>
                <a:gd name="connsiteX4" fmla="*/ 63096 w 126191"/>
                <a:gd name="connsiteY4" fmla="*/ 126192 h 12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91" h="126191">
                  <a:moveTo>
                    <a:pt x="63096" y="126192"/>
                  </a:moveTo>
                  <a:cubicBezTo>
                    <a:pt x="28260" y="126192"/>
                    <a:pt x="0" y="97932"/>
                    <a:pt x="0" y="63096"/>
                  </a:cubicBezTo>
                  <a:cubicBezTo>
                    <a:pt x="0" y="28260"/>
                    <a:pt x="28260" y="0"/>
                    <a:pt x="63096" y="0"/>
                  </a:cubicBezTo>
                  <a:cubicBezTo>
                    <a:pt x="97932" y="0"/>
                    <a:pt x="126192" y="28260"/>
                    <a:pt x="126192" y="63096"/>
                  </a:cubicBezTo>
                  <a:cubicBezTo>
                    <a:pt x="126192" y="97932"/>
                    <a:pt x="97932" y="126192"/>
                    <a:pt x="63096" y="12619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Polyline: figure 606">
              <a:extLst>
                <a:ext uri="{FF2B5EF4-FFF2-40B4-BE49-F238E27FC236}">
                  <a16:creationId xmlns:a16="http://schemas.microsoft.com/office/drawing/2014/main" id="{D9280F80-D795-4BCE-A74F-8D4ABE7327FE}"/>
                </a:ext>
              </a:extLst>
            </p:cNvPr>
            <p:cNvSpPr/>
            <p:nvPr/>
          </p:nvSpPr>
          <p:spPr>
            <a:xfrm>
              <a:off x="4130859" y="5121681"/>
              <a:ext cx="60785" cy="60785"/>
            </a:xfrm>
            <a:custGeom>
              <a:avLst/>
              <a:gdLst>
                <a:gd name="connsiteX0" fmla="*/ 60785 w 60785"/>
                <a:gd name="connsiteY0" fmla="*/ 30393 h 60785"/>
                <a:gd name="connsiteX1" fmla="*/ 30393 w 60785"/>
                <a:gd name="connsiteY1" fmla="*/ 60786 h 60785"/>
                <a:gd name="connsiteX2" fmla="*/ 0 w 60785"/>
                <a:gd name="connsiteY2" fmla="*/ 30393 h 60785"/>
                <a:gd name="connsiteX3" fmla="*/ 30393 w 60785"/>
                <a:gd name="connsiteY3" fmla="*/ 0 h 60785"/>
                <a:gd name="connsiteX4" fmla="*/ 60785 w 60785"/>
                <a:gd name="connsiteY4" fmla="*/ 30393 h 6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85" h="60785">
                  <a:moveTo>
                    <a:pt x="60785" y="30393"/>
                  </a:moveTo>
                  <a:cubicBezTo>
                    <a:pt x="60785" y="47100"/>
                    <a:pt x="47100" y="60786"/>
                    <a:pt x="30393" y="60786"/>
                  </a:cubicBezTo>
                  <a:cubicBezTo>
                    <a:pt x="13686" y="60786"/>
                    <a:pt x="0" y="47100"/>
                    <a:pt x="0" y="30393"/>
                  </a:cubicBezTo>
                  <a:cubicBezTo>
                    <a:pt x="0" y="13508"/>
                    <a:pt x="13686" y="0"/>
                    <a:pt x="30393" y="0"/>
                  </a:cubicBezTo>
                  <a:cubicBezTo>
                    <a:pt x="47100" y="0"/>
                    <a:pt x="60785" y="13686"/>
                    <a:pt x="60785" y="30393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Polyline: figure 607">
              <a:extLst>
                <a:ext uri="{FF2B5EF4-FFF2-40B4-BE49-F238E27FC236}">
                  <a16:creationId xmlns:a16="http://schemas.microsoft.com/office/drawing/2014/main" id="{6C843419-9648-4BFF-B81A-C0A646037CFB}"/>
                </a:ext>
              </a:extLst>
            </p:cNvPr>
            <p:cNvSpPr/>
            <p:nvPr/>
          </p:nvSpPr>
          <p:spPr>
            <a:xfrm>
              <a:off x="4606655" y="4273175"/>
              <a:ext cx="126191" cy="126191"/>
            </a:xfrm>
            <a:custGeom>
              <a:avLst/>
              <a:gdLst>
                <a:gd name="connsiteX0" fmla="*/ 63096 w 126191"/>
                <a:gd name="connsiteY0" fmla="*/ 126192 h 126191"/>
                <a:gd name="connsiteX1" fmla="*/ 0 w 126191"/>
                <a:gd name="connsiteY1" fmla="*/ 63096 h 126191"/>
                <a:gd name="connsiteX2" fmla="*/ 63096 w 126191"/>
                <a:gd name="connsiteY2" fmla="*/ 0 h 126191"/>
                <a:gd name="connsiteX3" fmla="*/ 126192 w 126191"/>
                <a:gd name="connsiteY3" fmla="*/ 63096 h 126191"/>
                <a:gd name="connsiteX4" fmla="*/ 63096 w 126191"/>
                <a:gd name="connsiteY4" fmla="*/ 126192 h 12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91" h="126191">
                  <a:moveTo>
                    <a:pt x="63096" y="126192"/>
                  </a:moveTo>
                  <a:cubicBezTo>
                    <a:pt x="28260" y="126192"/>
                    <a:pt x="0" y="97932"/>
                    <a:pt x="0" y="63096"/>
                  </a:cubicBezTo>
                  <a:cubicBezTo>
                    <a:pt x="0" y="28260"/>
                    <a:pt x="28260" y="0"/>
                    <a:pt x="63096" y="0"/>
                  </a:cubicBezTo>
                  <a:cubicBezTo>
                    <a:pt x="97932" y="0"/>
                    <a:pt x="126192" y="28260"/>
                    <a:pt x="126192" y="63096"/>
                  </a:cubicBezTo>
                  <a:cubicBezTo>
                    <a:pt x="126192" y="97932"/>
                    <a:pt x="97932" y="126192"/>
                    <a:pt x="63096" y="126192"/>
                  </a:cubicBezTo>
                  <a:close/>
                </a:path>
              </a:pathLst>
            </a:custGeom>
            <a:solidFill>
              <a:srgbClr val="7c4efd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Polyline: figure 608">
              <a:extLst>
                <a:ext uri="{FF2B5EF4-FFF2-40B4-BE49-F238E27FC236}">
                  <a16:creationId xmlns:a16="http://schemas.microsoft.com/office/drawing/2014/main" id="{45C2C621-1D1F-4D40-8489-D493F5FC57E6}"/>
                </a:ext>
              </a:extLst>
            </p:cNvPr>
            <p:cNvSpPr/>
            <p:nvPr/>
          </p:nvSpPr>
          <p:spPr>
            <a:xfrm>
              <a:off x="4639359" y="4305878"/>
              <a:ext cx="60785" cy="60785"/>
            </a:xfrm>
            <a:custGeom>
              <a:avLst/>
              <a:gdLst>
                <a:gd name="connsiteX0" fmla="*/ 60786 w 60785"/>
                <a:gd name="connsiteY0" fmla="*/ 30393 h 60785"/>
                <a:gd name="connsiteX1" fmla="*/ 30393 w 60785"/>
                <a:gd name="connsiteY1" fmla="*/ 60785 h 60785"/>
                <a:gd name="connsiteX2" fmla="*/ 0 w 60785"/>
                <a:gd name="connsiteY2" fmla="*/ 30393 h 60785"/>
                <a:gd name="connsiteX3" fmla="*/ 30393 w 60785"/>
                <a:gd name="connsiteY3" fmla="*/ 0 h 60785"/>
                <a:gd name="connsiteX4" fmla="*/ 60786 w 60785"/>
                <a:gd name="connsiteY4" fmla="*/ 30393 h 6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85" h="60785">
                  <a:moveTo>
                    <a:pt x="60786" y="30393"/>
                  </a:moveTo>
                  <a:cubicBezTo>
                    <a:pt x="60786" y="47100"/>
                    <a:pt x="47278" y="60785"/>
                    <a:pt x="30393" y="60785"/>
                  </a:cubicBezTo>
                  <a:cubicBezTo>
                    <a:pt x="13686" y="60785"/>
                    <a:pt x="0" y="47278"/>
                    <a:pt x="0" y="30393"/>
                  </a:cubicBezTo>
                  <a:cubicBezTo>
                    <a:pt x="0" y="13508"/>
                    <a:pt x="13686" y="0"/>
                    <a:pt x="30393" y="0"/>
                  </a:cubicBezTo>
                  <a:cubicBezTo>
                    <a:pt x="47278" y="0"/>
                    <a:pt x="60786" y="13686"/>
                    <a:pt x="60786" y="30393"/>
                  </a:cubicBezTo>
                  <a:close/>
                </a:path>
              </a:pathLst>
            </a:custGeom>
            <a:solidFill>
              <a:srgbClr val="8422f4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9" name="Drawing 7">
            <a:extLst>
              <a:ext uri="{FF2B5EF4-FFF2-40B4-BE49-F238E27FC236}">
                <a16:creationId xmlns:a16="http://schemas.microsoft.com/office/drawing/2014/main" id="{BCAF6E0E-D530-4A5A-9B11-0761B9AC5372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7c4efd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22" name="Straight connective line 621">
            <a:extLst>
              <a:ext uri="{FF2B5EF4-FFF2-40B4-BE49-F238E27FC236}">
                <a16:creationId xmlns:a16="http://schemas.microsoft.com/office/drawing/2014/main" id="{03DDC618-5A30-4246-BCDF-61926073E551}"/>
              </a:ext>
            </a:extLst>
          </p:cNvPr>
          <p:cNvCxnSpPr/>
          <p:nvPr/>
        </p:nvCxnSpPr>
        <p:spPr>
          <a:xfrm>
            <a:off x="4219575" y="2369774"/>
            <a:ext cx="0" cy="3342996"/>
          </a:xfrm>
          <a:prstGeom prst="line">
            <a:avLst/>
          </a:prstGeom>
          <a:ln w="19050"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8" name="Group 627">
            <a:extLst>
              <a:ext uri="{FF2B5EF4-FFF2-40B4-BE49-F238E27FC236}">
                <a16:creationId xmlns:a16="http://schemas.microsoft.com/office/drawing/2014/main" id="{13F25E0F-6CFB-4B70-BBB5-EA15FCC2D7F3}"/>
              </a:ext>
            </a:extLst>
          </p:cNvPr>
          <p:cNvGrpSpPr/>
          <p:nvPr/>
        </p:nvGrpSpPr>
        <p:grpSpPr>
          <a:xfrm>
            <a:off x="731838" y="2951579"/>
            <a:ext cx="3203575" cy="2179387"/>
            <a:chOff x="731838" y="2428718"/>
            <a:chExt cx="3203575" cy="2179387"/>
          </a:xfrm>
        </p:grpSpPr>
        <p:sp>
          <p:nvSpPr>
            <p:cNvPr id="624" name="TextBox 623">
              <a:extLst>
                <a:ext uri="{FF2B5EF4-FFF2-40B4-BE49-F238E27FC236}">
                  <a16:creationId xmlns:a16="http://schemas.microsoft.com/office/drawing/2014/main" id="{4576D794-3826-4BC6-83F2-A2AF44558B5D}"/>
                </a:ext>
              </a:extLst>
            </p:cNvPr>
            <p:cNvSpPr txBox="1"/>
            <p:nvPr/>
          </p:nvSpPr>
          <p:spPr>
            <a:xfrm>
              <a:off x="731838" y="2817516"/>
              <a:ext cx="3203575" cy="740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rgbClr val="3b2f4e"/>
                  </a:solidFill>
                  <a:latin typeface="Lato" panose="020F0502020204030203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3b2f4e"/>
                  </a:solidFill>
                  <a:latin typeface="Lato" panose="020F0502020204030203" pitchFamily="34" charset="0"/>
                </a:rPr>
                <a:t>amet</a:t>
              </a:r>
              <a:r>
                <a:rPr lang="en-US" sz="1200" dirty="0">
                  <a:solidFill>
                    <a:srgbClr val="3b2f4e"/>
                  </a:solidFill>
                  <a:latin typeface="Lato" panose="020F0502020204030203" pitchFamily="34" charset="0"/>
                </a:rPr>
                <a:t>, </a:t>
              </a:r>
              <a:r>
                <a:rPr lang="en-US" sz="1200" dirty="0" err="1">
                  <a:solidFill>
                    <a:srgbClr val="3b2f4e"/>
                  </a:solidFill>
                  <a:latin typeface="Lato" panose="020F0502020204030203" pitchFamily="34" charset="0"/>
                </a:rPr>
                <a:t>consectetur</a:t>
              </a:r>
              <a:r>
                <a:rPr lang="en-US" sz="1200" dirty="0">
                  <a:solidFill>
                    <a:srgbClr val="3b2f4e"/>
                  </a:solidFill>
                  <a:latin typeface="Lato" panose="020F0502020204030203" pitchFamily="34" charset="0"/>
                </a:rPr>
                <a:t> </a:t>
              </a:r>
              <a:r>
                <a:rPr lang="en-US" sz="1200" dirty="0" err="1">
                  <a:solidFill>
                    <a:srgbClr val="3b2f4e"/>
                  </a:solidFill>
                  <a:latin typeface="Lato" panose="020F0502020204030203" pitchFamily="34" charset="0"/>
                </a:rPr>
                <a:t>adipiscing</a:t>
              </a:r>
              <a:r>
                <a:rPr lang="en-US" sz="1200" dirty="0">
                  <a:solidFill>
                    <a:srgbClr val="3b2f4e"/>
                  </a:solidFill>
                  <a:latin typeface="Lato" panose="020F0502020204030203" pitchFamily="34" charset="0"/>
                </a:rPr>
                <a:t> </a:t>
              </a:r>
              <a:r>
                <a:rPr lang="en-US" sz="1200" dirty="0" err="1">
                  <a:solidFill>
                    <a:srgbClr val="3b2f4e"/>
                  </a:solidFill>
                  <a:latin typeface="Lato" panose="020F0502020204030203" pitchFamily="34" charset="0"/>
                </a:rPr>
                <a:t>elit</a:t>
              </a:r>
              <a:r>
                <a:rPr lang="en-US" sz="1200" dirty="0">
                  <a:solidFill>
                    <a:srgbClr val="3b2f4e"/>
                  </a:solidFill>
                  <a:latin typeface="Lato" panose="020F0502020204030203" pitchFamily="34" charset="0"/>
                </a:rPr>
                <a:t>, sed do </a:t>
              </a:r>
              <a:r>
                <a:rPr lang="en-US" sz="1200" dirty="0" err="1">
                  <a:solidFill>
                    <a:srgbClr val="3b2f4e"/>
                  </a:solidFill>
                  <a:latin typeface="Lato" panose="020F0502020204030203" pitchFamily="34" charset="0"/>
                </a:rPr>
                <a:t>eiusmod</a:t>
              </a:r>
              <a:r>
                <a:rPr lang="en-US" sz="1200" dirty="0">
                  <a:solidFill>
                    <a:srgbClr val="3b2f4e"/>
                  </a:solidFill>
                  <a:latin typeface="Lato" panose="020F0502020204030203" pitchFamily="34" charset="0"/>
                </a:rPr>
                <a:t> </a:t>
              </a:r>
              <a:r>
                <a:rPr lang="en-US" sz="1200" dirty="0" err="1">
                  <a:solidFill>
                    <a:srgbClr val="3b2f4e"/>
                  </a:solidFill>
                  <a:latin typeface="Lato" panose="020F0502020204030203" pitchFamily="34" charset="0"/>
                </a:rPr>
                <a:t>tempor</a:t>
              </a:r>
              <a:r>
                <a:rPr lang="en-US" sz="1200" dirty="0">
                  <a:solidFill>
                    <a:srgbClr val="3b2f4e"/>
                  </a:solidFill>
                  <a:latin typeface="Lato" panose="020F0502020204030203" pitchFamily="34" charset="0"/>
                </a:rPr>
                <a:t> </a:t>
              </a:r>
              <a:r>
                <a:rPr lang="en-US" sz="1200" dirty="0" err="1">
                  <a:solidFill>
                    <a:srgbClr val="3b2f4e"/>
                  </a:solidFill>
                  <a:latin typeface="Lato" panose="020F0502020204030203" pitchFamily="34" charset="0"/>
                </a:rPr>
                <a:t>incididunt</a:t>
              </a:r>
              <a:r>
                <a:rPr lang="en-US" sz="1200" dirty="0">
                  <a:solidFill>
                    <a:srgbClr val="3b2f4e"/>
                  </a:solidFill>
                  <a:latin typeface="Lato" panose="020F0502020204030203" pitchFamily="34" charset="0"/>
                </a:rPr>
                <a:t> </a:t>
              </a:r>
              <a:r>
                <a:rPr lang="en-US" sz="1200" dirty="0" err="1">
                  <a:solidFill>
                    <a:srgbClr val="3b2f4e"/>
                  </a:solidFill>
                  <a:latin typeface="Lato" panose="020F0502020204030203" pitchFamily="34" charset="0"/>
                </a:rPr>
                <a:t>ut</a:t>
              </a:r>
              <a:r>
                <a:rPr lang="en-US" sz="1200" dirty="0">
                  <a:solidFill>
                    <a:srgbClr val="3b2f4e"/>
                  </a:solidFill>
                  <a:latin typeface="Lato" panose="020F0502020204030203" pitchFamily="34" charset="0"/>
                </a:rPr>
                <a:t> </a:t>
              </a:r>
              <a:r>
                <a:rPr lang="en-US" sz="1200" dirty="0" err="1">
                  <a:solidFill>
                    <a:srgbClr val="3b2f4e"/>
                  </a:solidFill>
                  <a:latin typeface="Lato" panose="020F0502020204030203" pitchFamily="34" charset="0"/>
                </a:rPr>
                <a:t>labore</a:t>
              </a:r>
              <a:r>
                <a:rPr lang="en-US" sz="1200" dirty="0">
                  <a:solidFill>
                    <a:srgbClr val="3b2f4e"/>
                  </a:solidFill>
                  <a:latin typeface="Lato" panose="020F0502020204030203" pitchFamily="34" charset="0"/>
                </a:rPr>
                <a:t> et dolore magna </a:t>
              </a:r>
              <a:r>
                <a:rPr lang="en-US" sz="1200" dirty="0" err="1">
                  <a:solidFill>
                    <a:srgbClr val="3b2f4e"/>
                  </a:solidFill>
                  <a:latin typeface="Lato" panose="020F0502020204030203" pitchFamily="34" charset="0"/>
                </a:rPr>
                <a:t>aliqua</a:t>
              </a:r>
              <a:r>
                <a:rPr lang="en-US" sz="1200" dirty="0">
                  <a:solidFill>
                    <a:srgbClr val="3b2f4e"/>
                  </a:solidFill>
                  <a:latin typeface="Lato" panose="020F0502020204030203" pitchFamily="34" charset="0"/>
                </a:rPr>
                <a:t>.</a:t>
              </a:r>
              <a:endParaRPr lang="en-US" sz="1200" dirty="0">
                <a:solidFill>
                  <a:srgbClr val="3b2f4e"/>
                </a:solidFill>
              </a:endParaRPr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9ABD64CE-9A34-4525-9541-E1B35916CC52}"/>
                </a:ext>
              </a:extLst>
            </p:cNvPr>
            <p:cNvSpPr txBox="1"/>
            <p:nvPr/>
          </p:nvSpPr>
          <p:spPr>
            <a:xfrm>
              <a:off x="731838" y="2428718"/>
              <a:ext cx="3203575" cy="364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dirty="0">
                  <a:solidFill>
                    <a:srgbClr val="7c4efd"/>
                  </a:solidFill>
                  <a:latin typeface="Montserrat ExtraBold" panose="00000900000000000000" pitchFamily="2" charset="-52"/>
                </a:rPr>
                <a:t>Our office</a:t>
              </a:r>
              <a:endParaRPr lang="en-US" sz="1600" dirty="0">
                <a:solidFill>
                  <a:srgbClr val="7c4efd"/>
                </a:solidFill>
                <a:latin typeface="Montserrat ExtraBold" panose="00000900000000000000" pitchFamily="2" charset="-52"/>
              </a:endParaRPr>
            </a:p>
          </p:txBody>
        </p:sp>
        <p:sp>
          <p:nvSpPr>
            <p:cNvPr id="627" name="TextBox 626">
              <a:extLst>
                <a:ext uri="{FF2B5EF4-FFF2-40B4-BE49-F238E27FC236}">
                  <a16:creationId xmlns:a16="http://schemas.microsoft.com/office/drawing/2014/main" id="{60EFC96A-9112-4028-BEB2-E08628D65C14}"/>
                </a:ext>
              </a:extLst>
            </p:cNvPr>
            <p:cNvSpPr txBox="1"/>
            <p:nvPr/>
          </p:nvSpPr>
          <p:spPr>
            <a:xfrm>
              <a:off x="731838" y="3867389"/>
              <a:ext cx="3203575" cy="740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rgbClr val="3b2f4e"/>
                  </a:solidFill>
                  <a:latin typeface="Lato" panose="020F0502020204030203" pitchFamily="34" charset="0"/>
                </a:rPr>
                <a:t>348 Robinson Lane</a:t>
              </a:r>
            </a:p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rgbClr val="3b2f4e"/>
                  </a:solidFill>
                  <a:latin typeface="Lato" panose="020F0502020204030203" pitchFamily="34" charset="0"/>
                </a:rPr>
                <a:t>Wilmington, DE 19805</a:t>
              </a:r>
            </a:p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rgbClr val="3b2f4e"/>
                  </a:solidFill>
                  <a:latin typeface="Lato" panose="020F0502020204030203" pitchFamily="34" charset="0"/>
                </a:rPr>
                <a:t>tel. 732-446-6722</a:t>
              </a:r>
              <a:endParaRPr lang="en-US" sz="1200" dirty="0">
                <a:solidFill>
                  <a:srgbClr val="3b2f4e"/>
                </a:solidFill>
              </a:endParaRPr>
            </a:p>
          </p:txBody>
        </p:sp>
      </p:grpSp>
      <p:sp>
        <p:nvSpPr>
          <p:cNvPr id="617" name="TextBox 616">
            <a:extLst>
              <a:ext uri="{FF2B5EF4-FFF2-40B4-BE49-F238E27FC236}">
                <a16:creationId xmlns:a16="http://schemas.microsoft.com/office/drawing/2014/main" id="{BB04875B-62CB-4505-85B6-3BFEDFD19B3E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b2f4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688f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34F7CBF3-FA9F-4A02-A04B-D167498E55FD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688f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688fc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611" name="Drawing 610">
            <a:extLst>
              <a:ext uri="{FF2B5EF4-FFF2-40B4-BE49-F238E27FC236}">
                <a16:creationId xmlns:a16="http://schemas.microsoft.com/office/drawing/2014/main" id="{9B24F722-903E-4BCE-85B3-BA8CECBF7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51" y="5627"/>
            <a:ext cx="2215113" cy="16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14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8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09;p28">
            <a:extLst>
              <a:ext uri="{FF2B5EF4-FFF2-40B4-BE49-F238E27FC236}">
                <a16:creationId xmlns:a16="http://schemas.microsoft.com/office/drawing/2014/main" id="{A7986DF2-8B60-4C0D-B82B-4E8C7C02429F}"/>
              </a:ext>
            </a:extLst>
          </p:cNvPr>
          <p:cNvSpPr txBox="1">
            <a:spLocks/>
          </p:cNvSpPr>
          <p:nvPr/>
        </p:nvSpPr>
        <p:spPr>
          <a:xfrm>
            <a:off x="746124" y="821342"/>
            <a:ext cx="7772400" cy="11598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9600" dirty="0">
                <a:solidFill>
                  <a:srgbClr val="fcfcfc"/>
                </a:solidFill>
                <a:latin typeface="Montserrat ExtraBold" panose="00000900000000000000" pitchFamily="2" charset="-52"/>
              </a:rPr>
              <a:t>89,526,124</a:t>
            </a:r>
          </a:p>
        </p:txBody>
      </p:sp>
      <p:sp>
        <p:nvSpPr>
          <p:cNvPr id="11" name="Google Shape;210;p28">
            <a:extLst>
              <a:ext uri="{FF2B5EF4-FFF2-40B4-BE49-F238E27FC236}">
                <a16:creationId xmlns:a16="http://schemas.microsoft.com/office/drawing/2014/main" id="{5D0AF396-3F56-4AE5-B633-B139988D9DF0}"/>
              </a:ext>
            </a:extLst>
          </p:cNvPr>
          <p:cNvSpPr txBox="1">
            <a:spLocks/>
          </p:cNvSpPr>
          <p:nvPr/>
        </p:nvSpPr>
        <p:spPr>
          <a:xfrm>
            <a:off x="746124" y="2078049"/>
            <a:ext cx="6970714" cy="1003817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fcfcfc"/>
                </a:solidFill>
                <a:latin typeface="Lato" panose="020F0502020204030203" pitchFamily="34" charset="0"/>
              </a:rPr>
              <a:t>Whoa! That’s a big number,</a:t>
            </a:r>
            <a:br>
              <a:rPr lang="en-US" dirty="0">
                <a:solidFill>
                  <a:srgbClr val="fcfcfc"/>
                </a:solidFill>
                <a:latin typeface="Lato" panose="020F0502020204030203" pitchFamily="34" charset="0"/>
              </a:rPr>
            </a:br>
            <a:r>
              <a:rPr lang="en-US" dirty="0">
                <a:solidFill>
                  <a:srgbClr val="fcfcfc"/>
                </a:solidFill>
                <a:latin typeface="Lato" panose="020F0502020204030203" pitchFamily="34" charset="0"/>
              </a:rPr>
              <a:t>aren’t you proud?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47627A0-9D3C-485C-8E3F-2F381CBE1B59}"/>
              </a:ext>
            </a:extLst>
          </p:cNvPr>
          <p:cNvGrpSpPr/>
          <p:nvPr/>
        </p:nvGrpSpPr>
        <p:grpSpPr>
          <a:xfrm>
            <a:off x="5802490" y="2176295"/>
            <a:ext cx="5417054" cy="4144249"/>
            <a:chOff x="5802489" y="2002755"/>
            <a:chExt cx="5643893" cy="4317789"/>
          </a:xfrm>
        </p:grpSpPr>
        <p:sp>
          <p:nvSpPr>
            <p:cNvPr id="20" name="Polyline: figure 19">
              <a:extLst>
                <a:ext uri="{FF2B5EF4-FFF2-40B4-BE49-F238E27FC236}">
                  <a16:creationId xmlns:a16="http://schemas.microsoft.com/office/drawing/2014/main" id="{E1B64FCB-5589-458B-95BA-69AF44755A5A}"/>
                </a:ext>
              </a:extLst>
            </p:cNvPr>
            <p:cNvSpPr/>
            <p:nvPr/>
          </p:nvSpPr>
          <p:spPr>
            <a:xfrm>
              <a:off x="10059433" y="5395800"/>
              <a:ext cx="95132" cy="859388"/>
            </a:xfrm>
            <a:custGeom>
              <a:avLst/>
              <a:gdLst>
                <a:gd name="connsiteX0" fmla="*/ 27379 w 95132"/>
                <a:gd name="connsiteY0" fmla="*/ 859389 h 859388"/>
                <a:gd name="connsiteX1" fmla="*/ 2045 w 95132"/>
                <a:gd name="connsiteY1" fmla="*/ 764456 h 859388"/>
                <a:gd name="connsiteX2" fmla="*/ 50684 w 95132"/>
                <a:gd name="connsiteY2" fmla="*/ 472298 h 859388"/>
                <a:gd name="connsiteX3" fmla="*/ 27340 w 95132"/>
                <a:gd name="connsiteY3" fmla="*/ 3387 h 859388"/>
                <a:gd name="connsiteX4" fmla="*/ 33168 w 95132"/>
                <a:gd name="connsiteY4" fmla="*/ 0 h 859388"/>
                <a:gd name="connsiteX5" fmla="*/ 81993 w 95132"/>
                <a:gd name="connsiteY5" fmla="*/ 138316 h 859388"/>
                <a:gd name="connsiteX6" fmla="*/ 57001 w 95132"/>
                <a:gd name="connsiteY6" fmla="*/ 474649 h 859388"/>
                <a:gd name="connsiteX7" fmla="*/ 33129 w 95132"/>
                <a:gd name="connsiteY7" fmla="*/ 855879 h 85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132" h="859388">
                  <a:moveTo>
                    <a:pt x="27379" y="859389"/>
                  </a:moveTo>
                  <a:cubicBezTo>
                    <a:pt x="26606" y="858127"/>
                    <a:pt x="8369" y="827680"/>
                    <a:pt x="2045" y="764456"/>
                  </a:cubicBezTo>
                  <a:cubicBezTo>
                    <a:pt x="-3750" y="706455"/>
                    <a:pt x="-22" y="608683"/>
                    <a:pt x="50684" y="472298"/>
                  </a:cubicBezTo>
                  <a:cubicBezTo>
                    <a:pt x="146743" y="213930"/>
                    <a:pt x="28544" y="5461"/>
                    <a:pt x="27340" y="3387"/>
                  </a:cubicBezTo>
                  <a:lnTo>
                    <a:pt x="33168" y="0"/>
                  </a:lnTo>
                  <a:cubicBezTo>
                    <a:pt x="55931" y="43557"/>
                    <a:pt x="72365" y="90128"/>
                    <a:pt x="81993" y="138316"/>
                  </a:cubicBezTo>
                  <a:cubicBezTo>
                    <a:pt x="105800" y="250519"/>
                    <a:pt x="97132" y="367192"/>
                    <a:pt x="57001" y="474649"/>
                  </a:cubicBezTo>
                  <a:cubicBezTo>
                    <a:pt x="-38891" y="732574"/>
                    <a:pt x="32401" y="854675"/>
                    <a:pt x="33129" y="855879"/>
                  </a:cubicBez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Polyline: figure 20">
              <a:extLst>
                <a:ext uri="{FF2B5EF4-FFF2-40B4-BE49-F238E27FC236}">
                  <a16:creationId xmlns:a16="http://schemas.microsoft.com/office/drawing/2014/main" id="{3AEF3375-8069-41E3-AC27-A6B9CC2D5E32}"/>
                </a:ext>
              </a:extLst>
            </p:cNvPr>
            <p:cNvSpPr/>
            <p:nvPr/>
          </p:nvSpPr>
          <p:spPr>
            <a:xfrm>
              <a:off x="10005435" y="5296399"/>
              <a:ext cx="87615" cy="87615"/>
            </a:xfrm>
            <a:custGeom>
              <a:avLst/>
              <a:gdLst>
                <a:gd name="connsiteX0" fmla="*/ 87616 w 87615"/>
                <a:gd name="connsiteY0" fmla="*/ 43808 h 87615"/>
                <a:gd name="connsiteX1" fmla="*/ 43808 w 87615"/>
                <a:gd name="connsiteY1" fmla="*/ 87616 h 87615"/>
                <a:gd name="connsiteX2" fmla="*/ 0 w 87615"/>
                <a:gd name="connsiteY2" fmla="*/ 43808 h 87615"/>
                <a:gd name="connsiteX3" fmla="*/ 43808 w 87615"/>
                <a:gd name="connsiteY3" fmla="*/ 0 h 87615"/>
                <a:gd name="connsiteX4" fmla="*/ 87616 w 87615"/>
                <a:gd name="connsiteY4" fmla="*/ 43808 h 8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15" h="87615">
                  <a:moveTo>
                    <a:pt x="87616" y="43808"/>
                  </a:moveTo>
                  <a:cubicBezTo>
                    <a:pt x="87616" y="68002"/>
                    <a:pt x="68002" y="87616"/>
                    <a:pt x="43808" y="87616"/>
                  </a:cubicBezTo>
                  <a:cubicBezTo>
                    <a:pt x="19613" y="87616"/>
                    <a:pt x="0" y="68002"/>
                    <a:pt x="0" y="43808"/>
                  </a:cubicBezTo>
                  <a:cubicBezTo>
                    <a:pt x="0" y="19614"/>
                    <a:pt x="19613" y="0"/>
                    <a:pt x="43808" y="0"/>
                  </a:cubicBezTo>
                  <a:cubicBezTo>
                    <a:pt x="68002" y="0"/>
                    <a:pt x="87616" y="19614"/>
                    <a:pt x="87616" y="43808"/>
                  </a:cubicBezTo>
                  <a:close/>
                </a:path>
              </a:pathLst>
            </a:custGeom>
            <a:solidFill>
              <a:srgbClr val="3b2f4e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Polyline: figure 21">
              <a:extLst>
                <a:ext uri="{FF2B5EF4-FFF2-40B4-BE49-F238E27FC236}">
                  <a16:creationId xmlns:a16="http://schemas.microsoft.com/office/drawing/2014/main" id="{8C850187-D059-4B67-9F4C-1FE28BDB1D9C}"/>
                </a:ext>
              </a:extLst>
            </p:cNvPr>
            <p:cNvSpPr/>
            <p:nvPr/>
          </p:nvSpPr>
          <p:spPr>
            <a:xfrm>
              <a:off x="10143603" y="5458149"/>
              <a:ext cx="87615" cy="87615"/>
            </a:xfrm>
            <a:custGeom>
              <a:avLst/>
              <a:gdLst>
                <a:gd name="connsiteX0" fmla="*/ 87616 w 87615"/>
                <a:gd name="connsiteY0" fmla="*/ 43808 h 87615"/>
                <a:gd name="connsiteX1" fmla="*/ 43808 w 87615"/>
                <a:gd name="connsiteY1" fmla="*/ 87616 h 87615"/>
                <a:gd name="connsiteX2" fmla="*/ 0 w 87615"/>
                <a:gd name="connsiteY2" fmla="*/ 43808 h 87615"/>
                <a:gd name="connsiteX3" fmla="*/ 43808 w 87615"/>
                <a:gd name="connsiteY3" fmla="*/ 0 h 87615"/>
                <a:gd name="connsiteX4" fmla="*/ 87616 w 87615"/>
                <a:gd name="connsiteY4" fmla="*/ 43808 h 8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15" h="87615">
                  <a:moveTo>
                    <a:pt x="87616" y="43808"/>
                  </a:moveTo>
                  <a:cubicBezTo>
                    <a:pt x="87616" y="68002"/>
                    <a:pt x="68002" y="87616"/>
                    <a:pt x="43808" y="87616"/>
                  </a:cubicBezTo>
                  <a:cubicBezTo>
                    <a:pt x="19613" y="87616"/>
                    <a:pt x="0" y="68002"/>
                    <a:pt x="0" y="43808"/>
                  </a:cubicBezTo>
                  <a:cubicBezTo>
                    <a:pt x="0" y="19613"/>
                    <a:pt x="19613" y="0"/>
                    <a:pt x="43808" y="0"/>
                  </a:cubicBezTo>
                  <a:cubicBezTo>
                    <a:pt x="68002" y="0"/>
                    <a:pt x="87616" y="19613"/>
                    <a:pt x="87616" y="43808"/>
                  </a:cubicBezTo>
                  <a:close/>
                </a:path>
              </a:pathLst>
            </a:custGeom>
            <a:solidFill>
              <a:srgbClr val="3b2f4e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Polyline: figure 22">
              <a:extLst>
                <a:ext uri="{FF2B5EF4-FFF2-40B4-BE49-F238E27FC236}">
                  <a16:creationId xmlns:a16="http://schemas.microsoft.com/office/drawing/2014/main" id="{B04D6DF1-8AE3-4DAC-90DE-5BFC92BC269A}"/>
                </a:ext>
              </a:extLst>
            </p:cNvPr>
            <p:cNvSpPr/>
            <p:nvPr/>
          </p:nvSpPr>
          <p:spPr>
            <a:xfrm>
              <a:off x="10049244" y="5565986"/>
              <a:ext cx="87615" cy="87615"/>
            </a:xfrm>
            <a:custGeom>
              <a:avLst/>
              <a:gdLst>
                <a:gd name="connsiteX0" fmla="*/ 87616 w 87615"/>
                <a:gd name="connsiteY0" fmla="*/ 43808 h 87615"/>
                <a:gd name="connsiteX1" fmla="*/ 43808 w 87615"/>
                <a:gd name="connsiteY1" fmla="*/ 87616 h 87615"/>
                <a:gd name="connsiteX2" fmla="*/ 0 w 87615"/>
                <a:gd name="connsiteY2" fmla="*/ 43808 h 87615"/>
                <a:gd name="connsiteX3" fmla="*/ 43808 w 87615"/>
                <a:gd name="connsiteY3" fmla="*/ 0 h 87615"/>
                <a:gd name="connsiteX4" fmla="*/ 87616 w 87615"/>
                <a:gd name="connsiteY4" fmla="*/ 43808 h 8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15" h="87615">
                  <a:moveTo>
                    <a:pt x="87616" y="43808"/>
                  </a:moveTo>
                  <a:cubicBezTo>
                    <a:pt x="87616" y="68002"/>
                    <a:pt x="68002" y="87616"/>
                    <a:pt x="43808" y="87616"/>
                  </a:cubicBezTo>
                  <a:cubicBezTo>
                    <a:pt x="19614" y="87616"/>
                    <a:pt x="0" y="68002"/>
                    <a:pt x="0" y="43808"/>
                  </a:cubicBezTo>
                  <a:cubicBezTo>
                    <a:pt x="0" y="19614"/>
                    <a:pt x="19614" y="0"/>
                    <a:pt x="43808" y="0"/>
                  </a:cubicBezTo>
                  <a:cubicBezTo>
                    <a:pt x="68002" y="0"/>
                    <a:pt x="87616" y="19614"/>
                    <a:pt x="87616" y="43808"/>
                  </a:cubicBez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CB56D8FB-1AB2-4253-9452-6F6431FBAAA6}"/>
                </a:ext>
              </a:extLst>
            </p:cNvPr>
            <p:cNvSpPr/>
            <p:nvPr/>
          </p:nvSpPr>
          <p:spPr>
            <a:xfrm>
              <a:off x="10163823" y="5656971"/>
              <a:ext cx="87615" cy="87615"/>
            </a:xfrm>
            <a:custGeom>
              <a:avLst/>
              <a:gdLst>
                <a:gd name="connsiteX0" fmla="*/ 87616 w 87615"/>
                <a:gd name="connsiteY0" fmla="*/ 43808 h 87615"/>
                <a:gd name="connsiteX1" fmla="*/ 43808 w 87615"/>
                <a:gd name="connsiteY1" fmla="*/ 87616 h 87615"/>
                <a:gd name="connsiteX2" fmla="*/ 0 w 87615"/>
                <a:gd name="connsiteY2" fmla="*/ 43808 h 87615"/>
                <a:gd name="connsiteX3" fmla="*/ 43808 w 87615"/>
                <a:gd name="connsiteY3" fmla="*/ 0 h 87615"/>
                <a:gd name="connsiteX4" fmla="*/ 87616 w 87615"/>
                <a:gd name="connsiteY4" fmla="*/ 43808 h 8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15" h="87615">
                  <a:moveTo>
                    <a:pt x="87616" y="43808"/>
                  </a:moveTo>
                  <a:cubicBezTo>
                    <a:pt x="87616" y="68002"/>
                    <a:pt x="68002" y="87616"/>
                    <a:pt x="43808" y="87616"/>
                  </a:cubicBezTo>
                  <a:cubicBezTo>
                    <a:pt x="19613" y="87616"/>
                    <a:pt x="0" y="68002"/>
                    <a:pt x="0" y="43808"/>
                  </a:cubicBezTo>
                  <a:cubicBezTo>
                    <a:pt x="0" y="19613"/>
                    <a:pt x="19613" y="0"/>
                    <a:pt x="43808" y="0"/>
                  </a:cubicBezTo>
                  <a:cubicBezTo>
                    <a:pt x="68002" y="0"/>
                    <a:pt x="87616" y="19613"/>
                    <a:pt x="87616" y="43808"/>
                  </a:cubicBez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3C04F232-8D7D-4EE8-97E9-434A206D8A3F}"/>
                </a:ext>
              </a:extLst>
            </p:cNvPr>
            <p:cNvSpPr/>
            <p:nvPr/>
          </p:nvSpPr>
          <p:spPr>
            <a:xfrm>
              <a:off x="10015545" y="5798507"/>
              <a:ext cx="87615" cy="87615"/>
            </a:xfrm>
            <a:custGeom>
              <a:avLst/>
              <a:gdLst>
                <a:gd name="connsiteX0" fmla="*/ 87616 w 87615"/>
                <a:gd name="connsiteY0" fmla="*/ 43808 h 87615"/>
                <a:gd name="connsiteX1" fmla="*/ 43808 w 87615"/>
                <a:gd name="connsiteY1" fmla="*/ 87616 h 87615"/>
                <a:gd name="connsiteX2" fmla="*/ 0 w 87615"/>
                <a:gd name="connsiteY2" fmla="*/ 43808 h 87615"/>
                <a:gd name="connsiteX3" fmla="*/ 43808 w 87615"/>
                <a:gd name="connsiteY3" fmla="*/ 0 h 87615"/>
                <a:gd name="connsiteX4" fmla="*/ 87616 w 87615"/>
                <a:gd name="connsiteY4" fmla="*/ 43808 h 8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15" h="87615">
                  <a:moveTo>
                    <a:pt x="87616" y="43808"/>
                  </a:moveTo>
                  <a:cubicBezTo>
                    <a:pt x="87616" y="68002"/>
                    <a:pt x="68002" y="87616"/>
                    <a:pt x="43808" y="87616"/>
                  </a:cubicBezTo>
                  <a:cubicBezTo>
                    <a:pt x="19613" y="87616"/>
                    <a:pt x="0" y="68002"/>
                    <a:pt x="0" y="43808"/>
                  </a:cubicBezTo>
                  <a:cubicBezTo>
                    <a:pt x="0" y="19613"/>
                    <a:pt x="19613" y="0"/>
                    <a:pt x="43808" y="0"/>
                  </a:cubicBezTo>
                  <a:cubicBezTo>
                    <a:pt x="68002" y="0"/>
                    <a:pt x="87616" y="19613"/>
                    <a:pt x="87616" y="43808"/>
                  </a:cubicBezTo>
                  <a:close/>
                </a:path>
              </a:pathLst>
            </a:custGeom>
            <a:solidFill>
              <a:srgbClr val="3b2f4e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26052068-5206-4632-8E12-444E50B563F6}"/>
                </a:ext>
              </a:extLst>
            </p:cNvPr>
            <p:cNvSpPr/>
            <p:nvPr/>
          </p:nvSpPr>
          <p:spPr>
            <a:xfrm>
              <a:off x="10106269" y="6068093"/>
              <a:ext cx="94620" cy="188712"/>
            </a:xfrm>
            <a:custGeom>
              <a:avLst/>
              <a:gdLst>
                <a:gd name="connsiteX0" fmla="*/ 7010 w 94620"/>
                <a:gd name="connsiteY0" fmla="*/ 188712 h 188712"/>
                <a:gd name="connsiteX1" fmla="*/ 94620 w 94620"/>
                <a:gd name="connsiteY1" fmla="*/ 0 h 18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4620" h="188712">
                  <a:moveTo>
                    <a:pt x="7010" y="188712"/>
                  </a:moveTo>
                  <a:cubicBezTo>
                    <a:pt x="7010" y="188712"/>
                    <a:pt x="-36799" y="80875"/>
                    <a:pt x="94620" y="0"/>
                  </a:cubicBez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Polyline: figure 26">
              <a:extLst>
                <a:ext uri="{FF2B5EF4-FFF2-40B4-BE49-F238E27FC236}">
                  <a16:creationId xmlns:a16="http://schemas.microsoft.com/office/drawing/2014/main" id="{596BA300-8EC9-4B54-9395-01FB8DED2110}"/>
                </a:ext>
              </a:extLst>
            </p:cNvPr>
            <p:cNvSpPr/>
            <p:nvPr/>
          </p:nvSpPr>
          <p:spPr>
            <a:xfrm>
              <a:off x="9885149" y="6141150"/>
              <a:ext cx="174248" cy="113697"/>
            </a:xfrm>
            <a:custGeom>
              <a:avLst/>
              <a:gdLst>
                <a:gd name="connsiteX0" fmla="*/ 174249 w 174248"/>
                <a:gd name="connsiteY0" fmla="*/ 113697 h 113697"/>
                <a:gd name="connsiteX1" fmla="*/ 0 w 174248"/>
                <a:gd name="connsiteY1" fmla="*/ 6 h 11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248" h="113697">
                  <a:moveTo>
                    <a:pt x="174249" y="113697"/>
                  </a:moveTo>
                  <a:cubicBezTo>
                    <a:pt x="174249" y="113697"/>
                    <a:pt x="154312" y="-972"/>
                    <a:pt x="0" y="6"/>
                  </a:cubicBez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2B4F4C3A-E691-4B23-8D1F-7BF17F977D26}"/>
                </a:ext>
              </a:extLst>
            </p:cNvPr>
            <p:cNvSpPr/>
            <p:nvPr/>
          </p:nvSpPr>
          <p:spPr>
            <a:xfrm>
              <a:off x="5802489" y="2002755"/>
              <a:ext cx="4530739" cy="2901684"/>
            </a:xfrm>
            <a:custGeom>
              <a:avLst/>
              <a:gdLst>
                <a:gd name="connsiteX0" fmla="*/ 0 w 4530739"/>
                <a:gd name="connsiteY0" fmla="*/ 0 h 2901684"/>
                <a:gd name="connsiteX1" fmla="*/ 4530740 w 4530739"/>
                <a:gd name="connsiteY1" fmla="*/ 0 h 2901684"/>
                <a:gd name="connsiteX2" fmla="*/ 4530740 w 4530739"/>
                <a:gd name="connsiteY2" fmla="*/ 2901685 h 2901684"/>
                <a:gd name="connsiteX3" fmla="*/ 0 w 4530739"/>
                <a:gd name="connsiteY3" fmla="*/ 2901685 h 2901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0739" h="2901684">
                  <a:moveTo>
                    <a:pt x="0" y="0"/>
                  </a:moveTo>
                  <a:lnTo>
                    <a:pt x="4530740" y="0"/>
                  </a:lnTo>
                  <a:lnTo>
                    <a:pt x="4530740" y="2901685"/>
                  </a:lnTo>
                  <a:lnTo>
                    <a:pt x="0" y="2901685"/>
                  </a:lnTo>
                  <a:close/>
                </a:path>
              </a:pathLst>
            </a:custGeom>
            <a:solidFill>
              <a:srgbClr val="7c4efd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F4EB7A27-3824-42EA-B747-E441F700E6E2}"/>
                </a:ext>
              </a:extLst>
            </p:cNvPr>
            <p:cNvSpPr/>
            <p:nvPr/>
          </p:nvSpPr>
          <p:spPr>
            <a:xfrm>
              <a:off x="5907916" y="2062918"/>
              <a:ext cx="71350" cy="71350"/>
            </a:xfrm>
            <a:custGeom>
              <a:avLst/>
              <a:gdLst>
                <a:gd name="connsiteX0" fmla="*/ 71350 w 71350"/>
                <a:gd name="connsiteY0" fmla="*/ 35675 h 71350"/>
                <a:gd name="connsiteX1" fmla="*/ 35675 w 71350"/>
                <a:gd name="connsiteY1" fmla="*/ 71350 h 71350"/>
                <a:gd name="connsiteX2" fmla="*/ 0 w 71350"/>
                <a:gd name="connsiteY2" fmla="*/ 35675 h 71350"/>
                <a:gd name="connsiteX3" fmla="*/ 35675 w 71350"/>
                <a:gd name="connsiteY3" fmla="*/ 0 h 71350"/>
                <a:gd name="connsiteX4" fmla="*/ 71350 w 71350"/>
                <a:gd name="connsiteY4" fmla="*/ 35675 h 7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50" h="71350">
                  <a:moveTo>
                    <a:pt x="71350" y="35675"/>
                  </a:moveTo>
                  <a:cubicBezTo>
                    <a:pt x="71350" y="55378"/>
                    <a:pt x="55378" y="71350"/>
                    <a:pt x="35675" y="71350"/>
                  </a:cubicBezTo>
                  <a:cubicBezTo>
                    <a:pt x="15972" y="71350"/>
                    <a:pt x="0" y="55378"/>
                    <a:pt x="0" y="35675"/>
                  </a:cubicBezTo>
                  <a:cubicBezTo>
                    <a:pt x="0" y="15972"/>
                    <a:pt x="15972" y="0"/>
                    <a:pt x="35675" y="0"/>
                  </a:cubicBezTo>
                  <a:cubicBezTo>
                    <a:pt x="55378" y="0"/>
                    <a:pt x="71350" y="15972"/>
                    <a:pt x="71350" y="35675"/>
                  </a:cubicBezTo>
                  <a:close/>
                </a:path>
              </a:pathLst>
            </a:custGeom>
            <a:solidFill>
              <a:srgbClr val="a688fc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6430EB98-5008-4ADE-93A9-8A166CCB47A4}"/>
                </a:ext>
              </a:extLst>
            </p:cNvPr>
            <p:cNvSpPr/>
            <p:nvPr/>
          </p:nvSpPr>
          <p:spPr>
            <a:xfrm>
              <a:off x="6043330" y="2062918"/>
              <a:ext cx="71350" cy="71350"/>
            </a:xfrm>
            <a:custGeom>
              <a:avLst/>
              <a:gdLst>
                <a:gd name="connsiteX0" fmla="*/ 71350 w 71350"/>
                <a:gd name="connsiteY0" fmla="*/ 35675 h 71350"/>
                <a:gd name="connsiteX1" fmla="*/ 35675 w 71350"/>
                <a:gd name="connsiteY1" fmla="*/ 71350 h 71350"/>
                <a:gd name="connsiteX2" fmla="*/ 0 w 71350"/>
                <a:gd name="connsiteY2" fmla="*/ 35675 h 71350"/>
                <a:gd name="connsiteX3" fmla="*/ 35675 w 71350"/>
                <a:gd name="connsiteY3" fmla="*/ 0 h 71350"/>
                <a:gd name="connsiteX4" fmla="*/ 71350 w 71350"/>
                <a:gd name="connsiteY4" fmla="*/ 35675 h 7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50" h="71350">
                  <a:moveTo>
                    <a:pt x="71350" y="35675"/>
                  </a:moveTo>
                  <a:cubicBezTo>
                    <a:pt x="71350" y="55378"/>
                    <a:pt x="55378" y="71350"/>
                    <a:pt x="35675" y="71350"/>
                  </a:cubicBezTo>
                  <a:cubicBezTo>
                    <a:pt x="15972" y="71350"/>
                    <a:pt x="0" y="55378"/>
                    <a:pt x="0" y="35675"/>
                  </a:cubicBezTo>
                  <a:cubicBezTo>
                    <a:pt x="0" y="15972"/>
                    <a:pt x="15972" y="0"/>
                    <a:pt x="35675" y="0"/>
                  </a:cubicBezTo>
                  <a:cubicBezTo>
                    <a:pt x="55378" y="0"/>
                    <a:pt x="71350" y="15972"/>
                    <a:pt x="71350" y="35675"/>
                  </a:cubicBezTo>
                  <a:close/>
                </a:path>
              </a:pathLst>
            </a:custGeom>
            <a:solidFill>
              <a:srgbClr val="a688fc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3985FA56-D426-46C5-A8FA-C410BCC7CD7C}"/>
                </a:ext>
              </a:extLst>
            </p:cNvPr>
            <p:cNvSpPr/>
            <p:nvPr/>
          </p:nvSpPr>
          <p:spPr>
            <a:xfrm>
              <a:off x="6178744" y="2062918"/>
              <a:ext cx="71350" cy="71350"/>
            </a:xfrm>
            <a:custGeom>
              <a:avLst/>
              <a:gdLst>
                <a:gd name="connsiteX0" fmla="*/ 71350 w 71350"/>
                <a:gd name="connsiteY0" fmla="*/ 35675 h 71350"/>
                <a:gd name="connsiteX1" fmla="*/ 35675 w 71350"/>
                <a:gd name="connsiteY1" fmla="*/ 71350 h 71350"/>
                <a:gd name="connsiteX2" fmla="*/ 0 w 71350"/>
                <a:gd name="connsiteY2" fmla="*/ 35675 h 71350"/>
                <a:gd name="connsiteX3" fmla="*/ 35675 w 71350"/>
                <a:gd name="connsiteY3" fmla="*/ 0 h 71350"/>
                <a:gd name="connsiteX4" fmla="*/ 71350 w 71350"/>
                <a:gd name="connsiteY4" fmla="*/ 35675 h 7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50" h="71350">
                  <a:moveTo>
                    <a:pt x="71350" y="35675"/>
                  </a:moveTo>
                  <a:cubicBezTo>
                    <a:pt x="71350" y="55378"/>
                    <a:pt x="55378" y="71350"/>
                    <a:pt x="35675" y="71350"/>
                  </a:cubicBezTo>
                  <a:cubicBezTo>
                    <a:pt x="15972" y="71350"/>
                    <a:pt x="0" y="55378"/>
                    <a:pt x="0" y="35675"/>
                  </a:cubicBezTo>
                  <a:cubicBezTo>
                    <a:pt x="0" y="15972"/>
                    <a:pt x="15972" y="0"/>
                    <a:pt x="35675" y="0"/>
                  </a:cubicBezTo>
                  <a:cubicBezTo>
                    <a:pt x="55378" y="0"/>
                    <a:pt x="71350" y="15972"/>
                    <a:pt x="71350" y="35675"/>
                  </a:cubicBezTo>
                  <a:close/>
                </a:path>
              </a:pathLst>
            </a:custGeom>
            <a:solidFill>
              <a:srgbClr val="a688fc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7085B4E8-836D-450E-9854-21CE815A4E5D}"/>
                </a:ext>
              </a:extLst>
            </p:cNvPr>
            <p:cNvSpPr/>
            <p:nvPr/>
          </p:nvSpPr>
          <p:spPr>
            <a:xfrm>
              <a:off x="8534252" y="3192880"/>
              <a:ext cx="775983" cy="44544"/>
            </a:xfrm>
            <a:custGeom>
              <a:avLst/>
              <a:gdLst>
                <a:gd name="connsiteX0" fmla="*/ 0 w 775983"/>
                <a:gd name="connsiteY0" fmla="*/ 0 h 44544"/>
                <a:gd name="connsiteX1" fmla="*/ 775983 w 775983"/>
                <a:gd name="connsiteY1" fmla="*/ 0 h 44544"/>
                <a:gd name="connsiteX2" fmla="*/ 775983 w 775983"/>
                <a:gd name="connsiteY2" fmla="*/ 44544 h 44544"/>
                <a:gd name="connsiteX3" fmla="*/ 0 w 775983"/>
                <a:gd name="connsiteY3" fmla="*/ 44544 h 4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983" h="44544">
                  <a:moveTo>
                    <a:pt x="0" y="0"/>
                  </a:moveTo>
                  <a:lnTo>
                    <a:pt x="775983" y="0"/>
                  </a:lnTo>
                  <a:lnTo>
                    <a:pt x="775983" y="44544"/>
                  </a:lnTo>
                  <a:lnTo>
                    <a:pt x="0" y="44544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94EE1778-FD4F-4FCA-9397-FE3E7FDDF196}"/>
                </a:ext>
              </a:extLst>
            </p:cNvPr>
            <p:cNvSpPr/>
            <p:nvPr/>
          </p:nvSpPr>
          <p:spPr>
            <a:xfrm>
              <a:off x="8534252" y="3355364"/>
              <a:ext cx="1198284" cy="44544"/>
            </a:xfrm>
            <a:custGeom>
              <a:avLst/>
              <a:gdLst>
                <a:gd name="connsiteX0" fmla="*/ 0 w 1198284"/>
                <a:gd name="connsiteY0" fmla="*/ 0 h 44544"/>
                <a:gd name="connsiteX1" fmla="*/ 1198285 w 1198284"/>
                <a:gd name="connsiteY1" fmla="*/ 0 h 44544"/>
                <a:gd name="connsiteX2" fmla="*/ 1198285 w 1198284"/>
                <a:gd name="connsiteY2" fmla="*/ 44544 h 44544"/>
                <a:gd name="connsiteX3" fmla="*/ 0 w 1198284"/>
                <a:gd name="connsiteY3" fmla="*/ 44544 h 4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8284" h="44544">
                  <a:moveTo>
                    <a:pt x="0" y="0"/>
                  </a:moveTo>
                  <a:lnTo>
                    <a:pt x="1198285" y="0"/>
                  </a:lnTo>
                  <a:lnTo>
                    <a:pt x="1198285" y="44544"/>
                  </a:lnTo>
                  <a:lnTo>
                    <a:pt x="0" y="44544"/>
                  </a:lnTo>
                  <a:close/>
                </a:path>
              </a:pathLst>
            </a:custGeom>
            <a:solidFill>
              <a:srgbClr val="a688fc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E0A9EB7A-BD3F-450B-8839-BC2D8CC49849}"/>
                </a:ext>
              </a:extLst>
            </p:cNvPr>
            <p:cNvSpPr/>
            <p:nvPr/>
          </p:nvSpPr>
          <p:spPr>
            <a:xfrm>
              <a:off x="8534252" y="3508446"/>
              <a:ext cx="976576" cy="44544"/>
            </a:xfrm>
            <a:custGeom>
              <a:avLst/>
              <a:gdLst>
                <a:gd name="connsiteX0" fmla="*/ 0 w 976576"/>
                <a:gd name="connsiteY0" fmla="*/ 0 h 44544"/>
                <a:gd name="connsiteX1" fmla="*/ 976576 w 976576"/>
                <a:gd name="connsiteY1" fmla="*/ 0 h 44544"/>
                <a:gd name="connsiteX2" fmla="*/ 976576 w 976576"/>
                <a:gd name="connsiteY2" fmla="*/ 44544 h 44544"/>
                <a:gd name="connsiteX3" fmla="*/ 0 w 976576"/>
                <a:gd name="connsiteY3" fmla="*/ 44544 h 4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6576" h="44544">
                  <a:moveTo>
                    <a:pt x="0" y="0"/>
                  </a:moveTo>
                  <a:lnTo>
                    <a:pt x="976576" y="0"/>
                  </a:lnTo>
                  <a:lnTo>
                    <a:pt x="976576" y="44544"/>
                  </a:lnTo>
                  <a:lnTo>
                    <a:pt x="0" y="44544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99CE6E01-F4DB-447B-9CD2-7F9C8F5384C2}"/>
                </a:ext>
              </a:extLst>
            </p:cNvPr>
            <p:cNvSpPr/>
            <p:nvPr/>
          </p:nvSpPr>
          <p:spPr>
            <a:xfrm>
              <a:off x="8534252" y="3660955"/>
              <a:ext cx="570110" cy="44544"/>
            </a:xfrm>
            <a:custGeom>
              <a:avLst/>
              <a:gdLst>
                <a:gd name="connsiteX0" fmla="*/ 0 w 570110"/>
                <a:gd name="connsiteY0" fmla="*/ 0 h 44544"/>
                <a:gd name="connsiteX1" fmla="*/ 570110 w 570110"/>
                <a:gd name="connsiteY1" fmla="*/ 0 h 44544"/>
                <a:gd name="connsiteX2" fmla="*/ 570110 w 570110"/>
                <a:gd name="connsiteY2" fmla="*/ 44544 h 44544"/>
                <a:gd name="connsiteX3" fmla="*/ 0 w 570110"/>
                <a:gd name="connsiteY3" fmla="*/ 44544 h 4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110" h="44544">
                  <a:moveTo>
                    <a:pt x="0" y="0"/>
                  </a:moveTo>
                  <a:lnTo>
                    <a:pt x="570110" y="0"/>
                  </a:lnTo>
                  <a:lnTo>
                    <a:pt x="570110" y="44544"/>
                  </a:lnTo>
                  <a:lnTo>
                    <a:pt x="0" y="44544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9BB79F21-CDB2-4D52-A009-B4EF2AE4A6B3}"/>
                </a:ext>
              </a:extLst>
            </p:cNvPr>
            <p:cNvSpPr/>
            <p:nvPr/>
          </p:nvSpPr>
          <p:spPr>
            <a:xfrm>
              <a:off x="8534252" y="3813463"/>
              <a:ext cx="860444" cy="44544"/>
            </a:xfrm>
            <a:custGeom>
              <a:avLst/>
              <a:gdLst>
                <a:gd name="connsiteX0" fmla="*/ 0 w 860444"/>
                <a:gd name="connsiteY0" fmla="*/ 0 h 44544"/>
                <a:gd name="connsiteX1" fmla="*/ 860445 w 860444"/>
                <a:gd name="connsiteY1" fmla="*/ 0 h 44544"/>
                <a:gd name="connsiteX2" fmla="*/ 860445 w 860444"/>
                <a:gd name="connsiteY2" fmla="*/ 44544 h 44544"/>
                <a:gd name="connsiteX3" fmla="*/ 0 w 860444"/>
                <a:gd name="connsiteY3" fmla="*/ 44544 h 4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0444" h="44544">
                  <a:moveTo>
                    <a:pt x="0" y="0"/>
                  </a:moveTo>
                  <a:lnTo>
                    <a:pt x="860445" y="0"/>
                  </a:lnTo>
                  <a:lnTo>
                    <a:pt x="860445" y="44544"/>
                  </a:lnTo>
                  <a:lnTo>
                    <a:pt x="0" y="44544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A2A81C3F-40D7-44F9-A887-03FB9FDEDC5C}"/>
                </a:ext>
              </a:extLst>
            </p:cNvPr>
            <p:cNvSpPr/>
            <p:nvPr/>
          </p:nvSpPr>
          <p:spPr>
            <a:xfrm>
              <a:off x="8180570" y="3177039"/>
              <a:ext cx="95018" cy="95018"/>
            </a:xfrm>
            <a:custGeom>
              <a:avLst/>
              <a:gdLst>
                <a:gd name="connsiteX0" fmla="*/ 0 w 95018"/>
                <a:gd name="connsiteY0" fmla="*/ 0 h 95018"/>
                <a:gd name="connsiteX1" fmla="*/ 95018 w 95018"/>
                <a:gd name="connsiteY1" fmla="*/ 0 h 95018"/>
                <a:gd name="connsiteX2" fmla="*/ 95018 w 95018"/>
                <a:gd name="connsiteY2" fmla="*/ 95018 h 95018"/>
                <a:gd name="connsiteX3" fmla="*/ 0 w 95018"/>
                <a:gd name="connsiteY3" fmla="*/ 95018 h 9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18" h="95018">
                  <a:moveTo>
                    <a:pt x="0" y="0"/>
                  </a:moveTo>
                  <a:lnTo>
                    <a:pt x="95018" y="0"/>
                  </a:lnTo>
                  <a:lnTo>
                    <a:pt x="95018" y="95018"/>
                  </a:lnTo>
                  <a:lnTo>
                    <a:pt x="0" y="95018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9BBF204B-8033-4D3B-956D-F194F196C296}"/>
                </a:ext>
              </a:extLst>
            </p:cNvPr>
            <p:cNvSpPr/>
            <p:nvPr/>
          </p:nvSpPr>
          <p:spPr>
            <a:xfrm>
              <a:off x="8180570" y="3330127"/>
              <a:ext cx="95018" cy="95018"/>
            </a:xfrm>
            <a:custGeom>
              <a:avLst/>
              <a:gdLst>
                <a:gd name="connsiteX0" fmla="*/ 0 w 95018"/>
                <a:gd name="connsiteY0" fmla="*/ 0 h 95018"/>
                <a:gd name="connsiteX1" fmla="*/ 95018 w 95018"/>
                <a:gd name="connsiteY1" fmla="*/ 0 h 95018"/>
                <a:gd name="connsiteX2" fmla="*/ 95018 w 95018"/>
                <a:gd name="connsiteY2" fmla="*/ 95018 h 95018"/>
                <a:gd name="connsiteX3" fmla="*/ 0 w 95018"/>
                <a:gd name="connsiteY3" fmla="*/ 95018 h 9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18" h="95018">
                  <a:moveTo>
                    <a:pt x="0" y="0"/>
                  </a:moveTo>
                  <a:lnTo>
                    <a:pt x="95018" y="0"/>
                  </a:lnTo>
                  <a:lnTo>
                    <a:pt x="95018" y="95018"/>
                  </a:lnTo>
                  <a:lnTo>
                    <a:pt x="0" y="95018"/>
                  </a:lnTo>
                  <a:close/>
                </a:path>
              </a:pathLst>
            </a:custGeom>
            <a:solidFill>
              <a:srgbClr val="a688fc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1762AE02-7E82-40A0-85FD-FC7F33BDFF1F}"/>
                </a:ext>
              </a:extLst>
            </p:cNvPr>
            <p:cNvSpPr/>
            <p:nvPr/>
          </p:nvSpPr>
          <p:spPr>
            <a:xfrm>
              <a:off x="8180570" y="3483209"/>
              <a:ext cx="95018" cy="95018"/>
            </a:xfrm>
            <a:custGeom>
              <a:avLst/>
              <a:gdLst>
                <a:gd name="connsiteX0" fmla="*/ 0 w 95018"/>
                <a:gd name="connsiteY0" fmla="*/ 0 h 95018"/>
                <a:gd name="connsiteX1" fmla="*/ 95018 w 95018"/>
                <a:gd name="connsiteY1" fmla="*/ 0 h 95018"/>
                <a:gd name="connsiteX2" fmla="*/ 95018 w 95018"/>
                <a:gd name="connsiteY2" fmla="*/ 95018 h 95018"/>
                <a:gd name="connsiteX3" fmla="*/ 0 w 95018"/>
                <a:gd name="connsiteY3" fmla="*/ 95018 h 9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18" h="95018">
                  <a:moveTo>
                    <a:pt x="0" y="0"/>
                  </a:moveTo>
                  <a:lnTo>
                    <a:pt x="95018" y="0"/>
                  </a:lnTo>
                  <a:lnTo>
                    <a:pt x="95018" y="95018"/>
                  </a:lnTo>
                  <a:lnTo>
                    <a:pt x="0" y="95018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2324F486-ECFA-4951-9D68-3A2E82BF5A48}"/>
                </a:ext>
              </a:extLst>
            </p:cNvPr>
            <p:cNvSpPr/>
            <p:nvPr/>
          </p:nvSpPr>
          <p:spPr>
            <a:xfrm>
              <a:off x="8180570" y="3636297"/>
              <a:ext cx="95018" cy="95018"/>
            </a:xfrm>
            <a:custGeom>
              <a:avLst/>
              <a:gdLst>
                <a:gd name="connsiteX0" fmla="*/ 0 w 95018"/>
                <a:gd name="connsiteY0" fmla="*/ 0 h 95018"/>
                <a:gd name="connsiteX1" fmla="*/ 95018 w 95018"/>
                <a:gd name="connsiteY1" fmla="*/ 0 h 95018"/>
                <a:gd name="connsiteX2" fmla="*/ 95018 w 95018"/>
                <a:gd name="connsiteY2" fmla="*/ 95018 h 95018"/>
                <a:gd name="connsiteX3" fmla="*/ 0 w 95018"/>
                <a:gd name="connsiteY3" fmla="*/ 95018 h 9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18" h="95018">
                  <a:moveTo>
                    <a:pt x="0" y="0"/>
                  </a:moveTo>
                  <a:lnTo>
                    <a:pt x="95018" y="0"/>
                  </a:lnTo>
                  <a:lnTo>
                    <a:pt x="95018" y="95018"/>
                  </a:lnTo>
                  <a:lnTo>
                    <a:pt x="0" y="95018"/>
                  </a:ln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7243C43D-95C8-48F6-BBDF-8EB8BB2BA08E}"/>
                </a:ext>
              </a:extLst>
            </p:cNvPr>
            <p:cNvSpPr/>
            <p:nvPr/>
          </p:nvSpPr>
          <p:spPr>
            <a:xfrm>
              <a:off x="8180570" y="3789379"/>
              <a:ext cx="95018" cy="95018"/>
            </a:xfrm>
            <a:custGeom>
              <a:avLst/>
              <a:gdLst>
                <a:gd name="connsiteX0" fmla="*/ 0 w 95018"/>
                <a:gd name="connsiteY0" fmla="*/ 0 h 95018"/>
                <a:gd name="connsiteX1" fmla="*/ 95018 w 95018"/>
                <a:gd name="connsiteY1" fmla="*/ 0 h 95018"/>
                <a:gd name="connsiteX2" fmla="*/ 95018 w 95018"/>
                <a:gd name="connsiteY2" fmla="*/ 95018 h 95018"/>
                <a:gd name="connsiteX3" fmla="*/ 0 w 95018"/>
                <a:gd name="connsiteY3" fmla="*/ 95018 h 9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18" h="95018">
                  <a:moveTo>
                    <a:pt x="0" y="0"/>
                  </a:moveTo>
                  <a:lnTo>
                    <a:pt x="95018" y="0"/>
                  </a:lnTo>
                  <a:lnTo>
                    <a:pt x="95018" y="95018"/>
                  </a:lnTo>
                  <a:lnTo>
                    <a:pt x="0" y="95018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BC7114C9-AA03-4999-AA71-B7472F0831B4}"/>
                </a:ext>
              </a:extLst>
            </p:cNvPr>
            <p:cNvSpPr/>
            <p:nvPr/>
          </p:nvSpPr>
          <p:spPr>
            <a:xfrm>
              <a:off x="6411596" y="2844820"/>
              <a:ext cx="1152301" cy="1152301"/>
            </a:xfrm>
            <a:custGeom>
              <a:avLst/>
              <a:gdLst>
                <a:gd name="connsiteX0" fmla="*/ 1152301 w 1152301"/>
                <a:gd name="connsiteY0" fmla="*/ 576150 h 1152301"/>
                <a:gd name="connsiteX1" fmla="*/ 576151 w 1152301"/>
                <a:gd name="connsiteY1" fmla="*/ 1152301 h 1152301"/>
                <a:gd name="connsiteX2" fmla="*/ 0 w 1152301"/>
                <a:gd name="connsiteY2" fmla="*/ 576151 h 1152301"/>
                <a:gd name="connsiteX3" fmla="*/ 576151 w 1152301"/>
                <a:gd name="connsiteY3" fmla="*/ 0 h 1152301"/>
                <a:gd name="connsiteX4" fmla="*/ 1152301 w 1152301"/>
                <a:gd name="connsiteY4" fmla="*/ 576150 h 115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301" h="1152301">
                  <a:moveTo>
                    <a:pt x="1152301" y="576150"/>
                  </a:moveTo>
                  <a:cubicBezTo>
                    <a:pt x="1152301" y="894350"/>
                    <a:pt x="894350" y="1152301"/>
                    <a:pt x="576151" y="1152301"/>
                  </a:cubicBezTo>
                  <a:cubicBezTo>
                    <a:pt x="257951" y="1152301"/>
                    <a:pt x="0" y="894350"/>
                    <a:pt x="0" y="576151"/>
                  </a:cubicBezTo>
                  <a:cubicBezTo>
                    <a:pt x="0" y="257951"/>
                    <a:pt x="257951" y="0"/>
                    <a:pt x="576151" y="0"/>
                  </a:cubicBezTo>
                  <a:cubicBezTo>
                    <a:pt x="894350" y="0"/>
                    <a:pt x="1152301" y="257951"/>
                    <a:pt x="1152301" y="576150"/>
                  </a:cubicBezTo>
                  <a:close/>
                </a:path>
              </a:pathLst>
            </a:custGeom>
            <a:solidFill>
              <a:srgbClr val="a688fc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4E0BCA9F-BCD3-4997-BFE8-32B3F4E449CA}"/>
                </a:ext>
              </a:extLst>
            </p:cNvPr>
            <p:cNvSpPr/>
            <p:nvPr/>
          </p:nvSpPr>
          <p:spPr>
            <a:xfrm>
              <a:off x="6955548" y="2812938"/>
              <a:ext cx="64395" cy="64395"/>
            </a:xfrm>
            <a:custGeom>
              <a:avLst/>
              <a:gdLst>
                <a:gd name="connsiteX0" fmla="*/ 64396 w 64395"/>
                <a:gd name="connsiteY0" fmla="*/ 64396 h 64395"/>
                <a:gd name="connsiteX1" fmla="*/ 0 w 64395"/>
                <a:gd name="connsiteY1" fmla="*/ 64396 h 64395"/>
                <a:gd name="connsiteX2" fmla="*/ 0 w 64395"/>
                <a:gd name="connsiteY2" fmla="*/ 0 h 64395"/>
                <a:gd name="connsiteX3" fmla="*/ 64396 w 64395"/>
                <a:gd name="connsiteY3" fmla="*/ 0 h 64395"/>
                <a:gd name="connsiteX4" fmla="*/ 12879 w 64395"/>
                <a:gd name="connsiteY4" fmla="*/ 51517 h 64395"/>
                <a:gd name="connsiteX5" fmla="*/ 51517 w 64395"/>
                <a:gd name="connsiteY5" fmla="*/ 51517 h 64395"/>
                <a:gd name="connsiteX6" fmla="*/ 51517 w 64395"/>
                <a:gd name="connsiteY6" fmla="*/ 12879 h 64395"/>
                <a:gd name="connsiteX7" fmla="*/ 12879 w 64395"/>
                <a:gd name="connsiteY7" fmla="*/ 12879 h 6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395" h="64395">
                  <a:moveTo>
                    <a:pt x="64396" y="64396"/>
                  </a:moveTo>
                  <a:lnTo>
                    <a:pt x="0" y="64396"/>
                  </a:lnTo>
                  <a:lnTo>
                    <a:pt x="0" y="0"/>
                  </a:lnTo>
                  <a:lnTo>
                    <a:pt x="64396" y="0"/>
                  </a:lnTo>
                  <a:close/>
                  <a:moveTo>
                    <a:pt x="12879" y="51517"/>
                  </a:moveTo>
                  <a:lnTo>
                    <a:pt x="51517" y="51517"/>
                  </a:lnTo>
                  <a:lnTo>
                    <a:pt x="51517" y="12879"/>
                  </a:lnTo>
                  <a:lnTo>
                    <a:pt x="12879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58C574E5-32E0-4B93-B43F-DB4CBC6C2370}"/>
                </a:ext>
              </a:extLst>
            </p:cNvPr>
            <p:cNvSpPr/>
            <p:nvPr/>
          </p:nvSpPr>
          <p:spPr>
            <a:xfrm>
              <a:off x="7008578" y="2838697"/>
              <a:ext cx="341298" cy="12879"/>
            </a:xfrm>
            <a:custGeom>
              <a:avLst/>
              <a:gdLst>
                <a:gd name="connsiteX0" fmla="*/ 0 w 341298"/>
                <a:gd name="connsiteY0" fmla="*/ 0 h 12879"/>
                <a:gd name="connsiteX1" fmla="*/ 341298 w 341298"/>
                <a:gd name="connsiteY1" fmla="*/ 0 h 12879"/>
                <a:gd name="connsiteX2" fmla="*/ 341298 w 341298"/>
                <a:gd name="connsiteY2" fmla="*/ 12879 h 12879"/>
                <a:gd name="connsiteX3" fmla="*/ 0 w 341298"/>
                <a:gd name="connsiteY3" fmla="*/ 12879 h 1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298" h="12879">
                  <a:moveTo>
                    <a:pt x="0" y="0"/>
                  </a:moveTo>
                  <a:lnTo>
                    <a:pt x="341298" y="0"/>
                  </a:lnTo>
                  <a:lnTo>
                    <a:pt x="341298" y="12879"/>
                  </a:lnTo>
                  <a:lnTo>
                    <a:pt x="0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182CECB6-7F51-40D4-868D-57C0FC180D19}"/>
                </a:ext>
              </a:extLst>
            </p:cNvPr>
            <p:cNvSpPr/>
            <p:nvPr/>
          </p:nvSpPr>
          <p:spPr>
            <a:xfrm>
              <a:off x="7336464" y="2831724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19" y="26824"/>
                    <a:pt x="13412" y="26824"/>
                  </a:cubicBezTo>
                  <a:cubicBezTo>
                    <a:pt x="6005" y="26824"/>
                    <a:pt x="0" y="20819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E8D4F92B-E36C-4336-88C5-54853B2AE6AB}"/>
                </a:ext>
              </a:extLst>
            </p:cNvPr>
            <p:cNvSpPr/>
            <p:nvPr/>
          </p:nvSpPr>
          <p:spPr>
            <a:xfrm>
              <a:off x="6628643" y="2838697"/>
              <a:ext cx="334858" cy="12879"/>
            </a:xfrm>
            <a:custGeom>
              <a:avLst/>
              <a:gdLst>
                <a:gd name="connsiteX0" fmla="*/ 0 w 334858"/>
                <a:gd name="connsiteY0" fmla="*/ 0 h 12879"/>
                <a:gd name="connsiteX1" fmla="*/ 334859 w 334858"/>
                <a:gd name="connsiteY1" fmla="*/ 0 h 12879"/>
                <a:gd name="connsiteX2" fmla="*/ 334859 w 334858"/>
                <a:gd name="connsiteY2" fmla="*/ 12879 h 12879"/>
                <a:gd name="connsiteX3" fmla="*/ 0 w 334858"/>
                <a:gd name="connsiteY3" fmla="*/ 12879 h 1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858" h="12879">
                  <a:moveTo>
                    <a:pt x="0" y="0"/>
                  </a:moveTo>
                  <a:lnTo>
                    <a:pt x="334859" y="0"/>
                  </a:lnTo>
                  <a:lnTo>
                    <a:pt x="334859" y="12879"/>
                  </a:lnTo>
                  <a:lnTo>
                    <a:pt x="0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A9ABD55D-FBCB-41A4-84BF-9F9F90075ACA}"/>
                </a:ext>
              </a:extLst>
            </p:cNvPr>
            <p:cNvSpPr/>
            <p:nvPr/>
          </p:nvSpPr>
          <p:spPr>
            <a:xfrm>
              <a:off x="6615231" y="2831724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19" y="26824"/>
                    <a:pt x="13412" y="26824"/>
                  </a:cubicBezTo>
                  <a:cubicBezTo>
                    <a:pt x="6005" y="26824"/>
                    <a:pt x="0" y="20819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7C632307-44A7-442E-9992-2255BE0EF04B}"/>
                </a:ext>
              </a:extLst>
            </p:cNvPr>
            <p:cNvSpPr/>
            <p:nvPr/>
          </p:nvSpPr>
          <p:spPr>
            <a:xfrm>
              <a:off x="7530191" y="3387253"/>
              <a:ext cx="64395" cy="64395"/>
            </a:xfrm>
            <a:custGeom>
              <a:avLst/>
              <a:gdLst>
                <a:gd name="connsiteX0" fmla="*/ 64396 w 64395"/>
                <a:gd name="connsiteY0" fmla="*/ 64396 h 64395"/>
                <a:gd name="connsiteX1" fmla="*/ 0 w 64395"/>
                <a:gd name="connsiteY1" fmla="*/ 64396 h 64395"/>
                <a:gd name="connsiteX2" fmla="*/ 0 w 64395"/>
                <a:gd name="connsiteY2" fmla="*/ 0 h 64395"/>
                <a:gd name="connsiteX3" fmla="*/ 64396 w 64395"/>
                <a:gd name="connsiteY3" fmla="*/ 0 h 64395"/>
                <a:gd name="connsiteX4" fmla="*/ 12879 w 64395"/>
                <a:gd name="connsiteY4" fmla="*/ 51517 h 64395"/>
                <a:gd name="connsiteX5" fmla="*/ 51517 w 64395"/>
                <a:gd name="connsiteY5" fmla="*/ 51517 h 64395"/>
                <a:gd name="connsiteX6" fmla="*/ 51517 w 64395"/>
                <a:gd name="connsiteY6" fmla="*/ 12879 h 64395"/>
                <a:gd name="connsiteX7" fmla="*/ 12879 w 64395"/>
                <a:gd name="connsiteY7" fmla="*/ 12879 h 6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395" h="64395">
                  <a:moveTo>
                    <a:pt x="64396" y="64396"/>
                  </a:moveTo>
                  <a:lnTo>
                    <a:pt x="0" y="64396"/>
                  </a:lnTo>
                  <a:lnTo>
                    <a:pt x="0" y="0"/>
                  </a:lnTo>
                  <a:lnTo>
                    <a:pt x="64396" y="0"/>
                  </a:lnTo>
                  <a:close/>
                  <a:moveTo>
                    <a:pt x="12879" y="51517"/>
                  </a:moveTo>
                  <a:lnTo>
                    <a:pt x="51517" y="51517"/>
                  </a:lnTo>
                  <a:lnTo>
                    <a:pt x="51517" y="12879"/>
                  </a:lnTo>
                  <a:lnTo>
                    <a:pt x="12879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BA7A7132-FB6A-4800-A715-243760F074C9}"/>
                </a:ext>
              </a:extLst>
            </p:cNvPr>
            <p:cNvSpPr/>
            <p:nvPr/>
          </p:nvSpPr>
          <p:spPr>
            <a:xfrm>
              <a:off x="7555943" y="3446722"/>
              <a:ext cx="12879" cy="334858"/>
            </a:xfrm>
            <a:custGeom>
              <a:avLst/>
              <a:gdLst>
                <a:gd name="connsiteX0" fmla="*/ 0 w 12879"/>
                <a:gd name="connsiteY0" fmla="*/ 0 h 334858"/>
                <a:gd name="connsiteX1" fmla="*/ 12879 w 12879"/>
                <a:gd name="connsiteY1" fmla="*/ 0 h 334858"/>
                <a:gd name="connsiteX2" fmla="*/ 12879 w 12879"/>
                <a:gd name="connsiteY2" fmla="*/ 334859 h 334858"/>
                <a:gd name="connsiteX3" fmla="*/ 0 w 12879"/>
                <a:gd name="connsiteY3" fmla="*/ 334859 h 33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79" h="334858">
                  <a:moveTo>
                    <a:pt x="0" y="0"/>
                  </a:moveTo>
                  <a:lnTo>
                    <a:pt x="12879" y="0"/>
                  </a:lnTo>
                  <a:lnTo>
                    <a:pt x="12879" y="334859"/>
                  </a:lnTo>
                  <a:lnTo>
                    <a:pt x="0" y="33485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0F62DBE1-71D4-4A6C-B649-79F36A58BF0E}"/>
                </a:ext>
              </a:extLst>
            </p:cNvPr>
            <p:cNvSpPr/>
            <p:nvPr/>
          </p:nvSpPr>
          <p:spPr>
            <a:xfrm>
              <a:off x="7548971" y="3768175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20" y="26824"/>
                    <a:pt x="13412" y="26824"/>
                  </a:cubicBezTo>
                  <a:cubicBezTo>
                    <a:pt x="6005" y="26824"/>
                    <a:pt x="0" y="20820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EC2AFF31-DD5E-47CB-9BB8-9D3E878C16B2}"/>
                </a:ext>
              </a:extLst>
            </p:cNvPr>
            <p:cNvSpPr/>
            <p:nvPr/>
          </p:nvSpPr>
          <p:spPr>
            <a:xfrm>
              <a:off x="7555943" y="3060347"/>
              <a:ext cx="12879" cy="334858"/>
            </a:xfrm>
            <a:custGeom>
              <a:avLst/>
              <a:gdLst>
                <a:gd name="connsiteX0" fmla="*/ 0 w 12879"/>
                <a:gd name="connsiteY0" fmla="*/ 0 h 334858"/>
                <a:gd name="connsiteX1" fmla="*/ 12879 w 12879"/>
                <a:gd name="connsiteY1" fmla="*/ 0 h 334858"/>
                <a:gd name="connsiteX2" fmla="*/ 12879 w 12879"/>
                <a:gd name="connsiteY2" fmla="*/ 334859 h 334858"/>
                <a:gd name="connsiteX3" fmla="*/ 0 w 12879"/>
                <a:gd name="connsiteY3" fmla="*/ 334859 h 33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79" h="334858">
                  <a:moveTo>
                    <a:pt x="0" y="0"/>
                  </a:moveTo>
                  <a:lnTo>
                    <a:pt x="12879" y="0"/>
                  </a:lnTo>
                  <a:lnTo>
                    <a:pt x="12879" y="334859"/>
                  </a:lnTo>
                  <a:lnTo>
                    <a:pt x="0" y="33485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7308B489-AC77-456F-BBAC-5C5752BED73C}"/>
                </a:ext>
              </a:extLst>
            </p:cNvPr>
            <p:cNvSpPr/>
            <p:nvPr/>
          </p:nvSpPr>
          <p:spPr>
            <a:xfrm>
              <a:off x="7548971" y="3046942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20" y="26824"/>
                    <a:pt x="13412" y="26824"/>
                  </a:cubicBezTo>
                  <a:cubicBezTo>
                    <a:pt x="6005" y="26824"/>
                    <a:pt x="0" y="20819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A22E91F6-92AB-4397-A3A7-9D22071ED841}"/>
                </a:ext>
              </a:extLst>
            </p:cNvPr>
            <p:cNvSpPr/>
            <p:nvPr/>
          </p:nvSpPr>
          <p:spPr>
            <a:xfrm>
              <a:off x="6377505" y="3387253"/>
              <a:ext cx="64395" cy="64395"/>
            </a:xfrm>
            <a:custGeom>
              <a:avLst/>
              <a:gdLst>
                <a:gd name="connsiteX0" fmla="*/ 64396 w 64395"/>
                <a:gd name="connsiteY0" fmla="*/ 64396 h 64395"/>
                <a:gd name="connsiteX1" fmla="*/ 0 w 64395"/>
                <a:gd name="connsiteY1" fmla="*/ 64396 h 64395"/>
                <a:gd name="connsiteX2" fmla="*/ 0 w 64395"/>
                <a:gd name="connsiteY2" fmla="*/ 0 h 64395"/>
                <a:gd name="connsiteX3" fmla="*/ 64396 w 64395"/>
                <a:gd name="connsiteY3" fmla="*/ 0 h 64395"/>
                <a:gd name="connsiteX4" fmla="*/ 12879 w 64395"/>
                <a:gd name="connsiteY4" fmla="*/ 51517 h 64395"/>
                <a:gd name="connsiteX5" fmla="*/ 51517 w 64395"/>
                <a:gd name="connsiteY5" fmla="*/ 51517 h 64395"/>
                <a:gd name="connsiteX6" fmla="*/ 51517 w 64395"/>
                <a:gd name="connsiteY6" fmla="*/ 12879 h 64395"/>
                <a:gd name="connsiteX7" fmla="*/ 12879 w 64395"/>
                <a:gd name="connsiteY7" fmla="*/ 12879 h 6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395" h="64395">
                  <a:moveTo>
                    <a:pt x="64396" y="64396"/>
                  </a:moveTo>
                  <a:lnTo>
                    <a:pt x="0" y="64396"/>
                  </a:lnTo>
                  <a:lnTo>
                    <a:pt x="0" y="0"/>
                  </a:lnTo>
                  <a:lnTo>
                    <a:pt x="64396" y="0"/>
                  </a:lnTo>
                  <a:close/>
                  <a:moveTo>
                    <a:pt x="12879" y="51517"/>
                  </a:moveTo>
                  <a:lnTo>
                    <a:pt x="51517" y="51517"/>
                  </a:lnTo>
                  <a:lnTo>
                    <a:pt x="51517" y="12879"/>
                  </a:lnTo>
                  <a:lnTo>
                    <a:pt x="12879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ECD48D30-3584-46AF-8998-1BBD7C6E7EC0}"/>
                </a:ext>
              </a:extLst>
            </p:cNvPr>
            <p:cNvSpPr/>
            <p:nvPr/>
          </p:nvSpPr>
          <p:spPr>
            <a:xfrm>
              <a:off x="6403257" y="3446722"/>
              <a:ext cx="12879" cy="334858"/>
            </a:xfrm>
            <a:custGeom>
              <a:avLst/>
              <a:gdLst>
                <a:gd name="connsiteX0" fmla="*/ 0 w 12879"/>
                <a:gd name="connsiteY0" fmla="*/ 0 h 334858"/>
                <a:gd name="connsiteX1" fmla="*/ 12879 w 12879"/>
                <a:gd name="connsiteY1" fmla="*/ 0 h 334858"/>
                <a:gd name="connsiteX2" fmla="*/ 12879 w 12879"/>
                <a:gd name="connsiteY2" fmla="*/ 334859 h 334858"/>
                <a:gd name="connsiteX3" fmla="*/ 0 w 12879"/>
                <a:gd name="connsiteY3" fmla="*/ 334859 h 33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79" h="334858">
                  <a:moveTo>
                    <a:pt x="0" y="0"/>
                  </a:moveTo>
                  <a:lnTo>
                    <a:pt x="12879" y="0"/>
                  </a:lnTo>
                  <a:lnTo>
                    <a:pt x="12879" y="334859"/>
                  </a:lnTo>
                  <a:lnTo>
                    <a:pt x="0" y="33485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B71AA889-F035-4EA9-8F96-A336939CF42C}"/>
                </a:ext>
              </a:extLst>
            </p:cNvPr>
            <p:cNvSpPr/>
            <p:nvPr/>
          </p:nvSpPr>
          <p:spPr>
            <a:xfrm>
              <a:off x="6396283" y="3768175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19" y="26824"/>
                    <a:pt x="13412" y="26824"/>
                  </a:cubicBezTo>
                  <a:cubicBezTo>
                    <a:pt x="6005" y="26824"/>
                    <a:pt x="0" y="20820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E57E4EA9-AC24-46C2-AE36-02600A6A35C4}"/>
                </a:ext>
              </a:extLst>
            </p:cNvPr>
            <p:cNvSpPr/>
            <p:nvPr/>
          </p:nvSpPr>
          <p:spPr>
            <a:xfrm>
              <a:off x="6403257" y="3047468"/>
              <a:ext cx="12879" cy="347737"/>
            </a:xfrm>
            <a:custGeom>
              <a:avLst/>
              <a:gdLst>
                <a:gd name="connsiteX0" fmla="*/ 0 w 12879"/>
                <a:gd name="connsiteY0" fmla="*/ 0 h 347737"/>
                <a:gd name="connsiteX1" fmla="*/ 12879 w 12879"/>
                <a:gd name="connsiteY1" fmla="*/ 0 h 347737"/>
                <a:gd name="connsiteX2" fmla="*/ 12879 w 12879"/>
                <a:gd name="connsiteY2" fmla="*/ 347738 h 347737"/>
                <a:gd name="connsiteX3" fmla="*/ 0 w 12879"/>
                <a:gd name="connsiteY3" fmla="*/ 347738 h 34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79" h="347737">
                  <a:moveTo>
                    <a:pt x="0" y="0"/>
                  </a:moveTo>
                  <a:lnTo>
                    <a:pt x="12879" y="0"/>
                  </a:lnTo>
                  <a:lnTo>
                    <a:pt x="12879" y="347738"/>
                  </a:lnTo>
                  <a:lnTo>
                    <a:pt x="0" y="347738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9D442372-5CD3-43C2-A8B0-351BC77F1D22}"/>
                </a:ext>
              </a:extLst>
            </p:cNvPr>
            <p:cNvSpPr/>
            <p:nvPr/>
          </p:nvSpPr>
          <p:spPr>
            <a:xfrm>
              <a:off x="6396283" y="3046942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19" y="26824"/>
                    <a:pt x="13412" y="26824"/>
                  </a:cubicBezTo>
                  <a:cubicBezTo>
                    <a:pt x="6005" y="26824"/>
                    <a:pt x="0" y="20819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F77974DA-6145-4BBF-95E2-07C7CD86CDE9}"/>
                </a:ext>
              </a:extLst>
            </p:cNvPr>
            <p:cNvSpPr/>
            <p:nvPr/>
          </p:nvSpPr>
          <p:spPr>
            <a:xfrm>
              <a:off x="6955548" y="3965624"/>
              <a:ext cx="64395" cy="64395"/>
            </a:xfrm>
            <a:custGeom>
              <a:avLst/>
              <a:gdLst>
                <a:gd name="connsiteX0" fmla="*/ 64396 w 64395"/>
                <a:gd name="connsiteY0" fmla="*/ 64396 h 64395"/>
                <a:gd name="connsiteX1" fmla="*/ 0 w 64395"/>
                <a:gd name="connsiteY1" fmla="*/ 64396 h 64395"/>
                <a:gd name="connsiteX2" fmla="*/ 0 w 64395"/>
                <a:gd name="connsiteY2" fmla="*/ 0 h 64395"/>
                <a:gd name="connsiteX3" fmla="*/ 64396 w 64395"/>
                <a:gd name="connsiteY3" fmla="*/ 0 h 64395"/>
                <a:gd name="connsiteX4" fmla="*/ 12879 w 64395"/>
                <a:gd name="connsiteY4" fmla="*/ 51517 h 64395"/>
                <a:gd name="connsiteX5" fmla="*/ 51517 w 64395"/>
                <a:gd name="connsiteY5" fmla="*/ 51517 h 64395"/>
                <a:gd name="connsiteX6" fmla="*/ 51517 w 64395"/>
                <a:gd name="connsiteY6" fmla="*/ 12879 h 64395"/>
                <a:gd name="connsiteX7" fmla="*/ 12879 w 64395"/>
                <a:gd name="connsiteY7" fmla="*/ 12879 h 6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395" h="64395">
                  <a:moveTo>
                    <a:pt x="64396" y="64396"/>
                  </a:moveTo>
                  <a:lnTo>
                    <a:pt x="0" y="64396"/>
                  </a:lnTo>
                  <a:lnTo>
                    <a:pt x="0" y="0"/>
                  </a:lnTo>
                  <a:lnTo>
                    <a:pt x="64396" y="0"/>
                  </a:lnTo>
                  <a:close/>
                  <a:moveTo>
                    <a:pt x="12879" y="51517"/>
                  </a:moveTo>
                  <a:lnTo>
                    <a:pt x="51517" y="51517"/>
                  </a:lnTo>
                  <a:lnTo>
                    <a:pt x="51517" y="12879"/>
                  </a:lnTo>
                  <a:lnTo>
                    <a:pt x="12879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DBC29A53-9821-46D0-8801-38AE2BC89AE2}"/>
                </a:ext>
              </a:extLst>
            </p:cNvPr>
            <p:cNvSpPr/>
            <p:nvPr/>
          </p:nvSpPr>
          <p:spPr>
            <a:xfrm>
              <a:off x="7015018" y="3991383"/>
              <a:ext cx="341298" cy="12879"/>
            </a:xfrm>
            <a:custGeom>
              <a:avLst/>
              <a:gdLst>
                <a:gd name="connsiteX0" fmla="*/ 0 w 341298"/>
                <a:gd name="connsiteY0" fmla="*/ 0 h 12879"/>
                <a:gd name="connsiteX1" fmla="*/ 341298 w 341298"/>
                <a:gd name="connsiteY1" fmla="*/ 0 h 12879"/>
                <a:gd name="connsiteX2" fmla="*/ 341298 w 341298"/>
                <a:gd name="connsiteY2" fmla="*/ 12879 h 12879"/>
                <a:gd name="connsiteX3" fmla="*/ 0 w 341298"/>
                <a:gd name="connsiteY3" fmla="*/ 12879 h 1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298" h="12879">
                  <a:moveTo>
                    <a:pt x="0" y="0"/>
                  </a:moveTo>
                  <a:lnTo>
                    <a:pt x="341298" y="0"/>
                  </a:lnTo>
                  <a:lnTo>
                    <a:pt x="341298" y="12879"/>
                  </a:lnTo>
                  <a:lnTo>
                    <a:pt x="0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405269F7-877E-47ED-983C-FEA7C1857AD9}"/>
                </a:ext>
              </a:extLst>
            </p:cNvPr>
            <p:cNvSpPr/>
            <p:nvPr/>
          </p:nvSpPr>
          <p:spPr>
            <a:xfrm>
              <a:off x="7336464" y="3984410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19" y="26824"/>
                    <a:pt x="13412" y="26824"/>
                  </a:cubicBezTo>
                  <a:cubicBezTo>
                    <a:pt x="6005" y="26824"/>
                    <a:pt x="0" y="20819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76E4201C-141F-4638-995A-774BD754EFD8}"/>
                </a:ext>
              </a:extLst>
            </p:cNvPr>
            <p:cNvSpPr/>
            <p:nvPr/>
          </p:nvSpPr>
          <p:spPr>
            <a:xfrm>
              <a:off x="6628643" y="3991383"/>
              <a:ext cx="334858" cy="12879"/>
            </a:xfrm>
            <a:custGeom>
              <a:avLst/>
              <a:gdLst>
                <a:gd name="connsiteX0" fmla="*/ 0 w 334858"/>
                <a:gd name="connsiteY0" fmla="*/ 0 h 12879"/>
                <a:gd name="connsiteX1" fmla="*/ 334859 w 334858"/>
                <a:gd name="connsiteY1" fmla="*/ 0 h 12879"/>
                <a:gd name="connsiteX2" fmla="*/ 334859 w 334858"/>
                <a:gd name="connsiteY2" fmla="*/ 12879 h 12879"/>
                <a:gd name="connsiteX3" fmla="*/ 0 w 334858"/>
                <a:gd name="connsiteY3" fmla="*/ 12879 h 1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858" h="12879">
                  <a:moveTo>
                    <a:pt x="0" y="0"/>
                  </a:moveTo>
                  <a:lnTo>
                    <a:pt x="334859" y="0"/>
                  </a:lnTo>
                  <a:lnTo>
                    <a:pt x="334859" y="12879"/>
                  </a:lnTo>
                  <a:lnTo>
                    <a:pt x="0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63CE1273-9BB8-4DC3-942F-5702E643715E}"/>
                </a:ext>
              </a:extLst>
            </p:cNvPr>
            <p:cNvSpPr/>
            <p:nvPr/>
          </p:nvSpPr>
          <p:spPr>
            <a:xfrm>
              <a:off x="6615231" y="3984410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19" y="26824"/>
                    <a:pt x="13412" y="26824"/>
                  </a:cubicBezTo>
                  <a:cubicBezTo>
                    <a:pt x="6005" y="26824"/>
                    <a:pt x="0" y="20819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E97CFA17-1AAC-40E9-BA02-C64480BD934C}"/>
                </a:ext>
              </a:extLst>
            </p:cNvPr>
            <p:cNvSpPr/>
            <p:nvPr/>
          </p:nvSpPr>
          <p:spPr>
            <a:xfrm>
              <a:off x="10481713" y="4320499"/>
              <a:ext cx="162966" cy="396743"/>
            </a:xfrm>
            <a:custGeom>
              <a:avLst/>
              <a:gdLst>
                <a:gd name="connsiteX0" fmla="*/ 66934 w 162966"/>
                <a:gd name="connsiteY0" fmla="*/ 0 h 396743"/>
                <a:gd name="connsiteX1" fmla="*/ 8475 w 162966"/>
                <a:gd name="connsiteY1" fmla="*/ 217123 h 396743"/>
                <a:gd name="connsiteX2" fmla="*/ 29352 w 162966"/>
                <a:gd name="connsiteY2" fmla="*/ 396672 h 396743"/>
                <a:gd name="connsiteX3" fmla="*/ 66934 w 162966"/>
                <a:gd name="connsiteY3" fmla="*/ 221303 h 396743"/>
                <a:gd name="connsiteX4" fmla="*/ 162967 w 162966"/>
                <a:gd name="connsiteY4" fmla="*/ 70983 h 39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966" h="396743">
                  <a:moveTo>
                    <a:pt x="66934" y="0"/>
                  </a:moveTo>
                  <a:lnTo>
                    <a:pt x="8475" y="217123"/>
                  </a:lnTo>
                  <a:cubicBezTo>
                    <a:pt x="8475" y="217123"/>
                    <a:pt x="-20754" y="392493"/>
                    <a:pt x="29352" y="396672"/>
                  </a:cubicBezTo>
                  <a:cubicBezTo>
                    <a:pt x="79458" y="400845"/>
                    <a:pt x="66934" y="221303"/>
                    <a:pt x="66934" y="221303"/>
                  </a:cubicBezTo>
                  <a:lnTo>
                    <a:pt x="162967" y="70983"/>
                  </a:lnTo>
                  <a:close/>
                </a:path>
              </a:pathLst>
            </a:custGeom>
            <a:solidFill>
              <a:srgbClr val="FBBEBE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25BC3374-09B0-4620-9457-8E6B477F3ECD}"/>
                </a:ext>
              </a:extLst>
            </p:cNvPr>
            <p:cNvSpPr/>
            <p:nvPr/>
          </p:nvSpPr>
          <p:spPr>
            <a:xfrm>
              <a:off x="10554998" y="5978158"/>
              <a:ext cx="298452" cy="342386"/>
            </a:xfrm>
            <a:custGeom>
              <a:avLst/>
              <a:gdLst>
                <a:gd name="connsiteX0" fmla="*/ 110558 w 298452"/>
                <a:gd name="connsiteY0" fmla="*/ 0 h 342386"/>
                <a:gd name="connsiteX1" fmla="*/ 93854 w 298452"/>
                <a:gd name="connsiteY1" fmla="*/ 129442 h 342386"/>
                <a:gd name="connsiteX2" fmla="*/ 68804 w 298452"/>
                <a:gd name="connsiteY2" fmla="*/ 221297 h 342386"/>
                <a:gd name="connsiteX3" fmla="*/ 22870 w 298452"/>
                <a:gd name="connsiteY3" fmla="*/ 288107 h 342386"/>
                <a:gd name="connsiteX4" fmla="*/ 160665 w 298452"/>
                <a:gd name="connsiteY4" fmla="*/ 288107 h 342386"/>
                <a:gd name="connsiteX5" fmla="*/ 214944 w 298452"/>
                <a:gd name="connsiteY5" fmla="*/ 212951 h 342386"/>
                <a:gd name="connsiteX6" fmla="*/ 214944 w 298452"/>
                <a:gd name="connsiteY6" fmla="*/ 342386 h 342386"/>
                <a:gd name="connsiteX7" fmla="*/ 298453 w 298452"/>
                <a:gd name="connsiteY7" fmla="*/ 342386 h 342386"/>
                <a:gd name="connsiteX8" fmla="*/ 298453 w 298452"/>
                <a:gd name="connsiteY8" fmla="*/ 158665 h 342386"/>
                <a:gd name="connsiteX9" fmla="*/ 235821 w 298452"/>
                <a:gd name="connsiteY9" fmla="*/ 20877 h 3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8452" h="342386">
                  <a:moveTo>
                    <a:pt x="110558" y="0"/>
                  </a:moveTo>
                  <a:lnTo>
                    <a:pt x="93854" y="129442"/>
                  </a:lnTo>
                  <a:lnTo>
                    <a:pt x="68804" y="221297"/>
                  </a:lnTo>
                  <a:cubicBezTo>
                    <a:pt x="68804" y="221297"/>
                    <a:pt x="-48113" y="246353"/>
                    <a:pt x="22870" y="288107"/>
                  </a:cubicBezTo>
                  <a:cubicBezTo>
                    <a:pt x="93854" y="329861"/>
                    <a:pt x="160665" y="288107"/>
                    <a:pt x="160665" y="288107"/>
                  </a:cubicBezTo>
                  <a:lnTo>
                    <a:pt x="214944" y="212951"/>
                  </a:lnTo>
                  <a:lnTo>
                    <a:pt x="214944" y="342386"/>
                  </a:lnTo>
                  <a:lnTo>
                    <a:pt x="298453" y="342386"/>
                  </a:lnTo>
                  <a:lnTo>
                    <a:pt x="298453" y="158665"/>
                  </a:lnTo>
                  <a:lnTo>
                    <a:pt x="235821" y="20877"/>
                  </a:lnTo>
                  <a:close/>
                </a:path>
              </a:pathLst>
            </a:custGeom>
            <a:solidFill>
              <a:srgbClr val="3b2f4e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30405920-6313-4456-A08F-14B401B9A539}"/>
                </a:ext>
              </a:extLst>
            </p:cNvPr>
            <p:cNvSpPr/>
            <p:nvPr/>
          </p:nvSpPr>
          <p:spPr>
            <a:xfrm>
              <a:off x="11072760" y="5978158"/>
              <a:ext cx="298472" cy="342386"/>
            </a:xfrm>
            <a:custGeom>
              <a:avLst/>
              <a:gdLst>
                <a:gd name="connsiteX0" fmla="*/ 110566 w 298472"/>
                <a:gd name="connsiteY0" fmla="*/ 0 h 342386"/>
                <a:gd name="connsiteX1" fmla="*/ 93848 w 298472"/>
                <a:gd name="connsiteY1" fmla="*/ 129442 h 342386"/>
                <a:gd name="connsiteX2" fmla="*/ 68799 w 298472"/>
                <a:gd name="connsiteY2" fmla="*/ 221297 h 342386"/>
                <a:gd name="connsiteX3" fmla="*/ 22871 w 298472"/>
                <a:gd name="connsiteY3" fmla="*/ 288107 h 342386"/>
                <a:gd name="connsiteX4" fmla="*/ 160666 w 298472"/>
                <a:gd name="connsiteY4" fmla="*/ 288107 h 342386"/>
                <a:gd name="connsiteX5" fmla="*/ 214951 w 298472"/>
                <a:gd name="connsiteY5" fmla="*/ 212951 h 342386"/>
                <a:gd name="connsiteX6" fmla="*/ 214951 w 298472"/>
                <a:gd name="connsiteY6" fmla="*/ 342386 h 342386"/>
                <a:gd name="connsiteX7" fmla="*/ 298473 w 298472"/>
                <a:gd name="connsiteY7" fmla="*/ 342386 h 342386"/>
                <a:gd name="connsiteX8" fmla="*/ 298473 w 298472"/>
                <a:gd name="connsiteY8" fmla="*/ 158665 h 342386"/>
                <a:gd name="connsiteX9" fmla="*/ 235816 w 298472"/>
                <a:gd name="connsiteY9" fmla="*/ 20877 h 3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8472" h="342386">
                  <a:moveTo>
                    <a:pt x="110566" y="0"/>
                  </a:moveTo>
                  <a:lnTo>
                    <a:pt x="93848" y="129442"/>
                  </a:lnTo>
                  <a:lnTo>
                    <a:pt x="68799" y="221297"/>
                  </a:lnTo>
                  <a:cubicBezTo>
                    <a:pt x="68799" y="221297"/>
                    <a:pt x="-48112" y="246353"/>
                    <a:pt x="22871" y="288107"/>
                  </a:cubicBezTo>
                  <a:cubicBezTo>
                    <a:pt x="93848" y="329861"/>
                    <a:pt x="160666" y="288107"/>
                    <a:pt x="160666" y="288107"/>
                  </a:cubicBezTo>
                  <a:lnTo>
                    <a:pt x="214951" y="212951"/>
                  </a:lnTo>
                  <a:lnTo>
                    <a:pt x="214951" y="342386"/>
                  </a:lnTo>
                  <a:lnTo>
                    <a:pt x="298473" y="342386"/>
                  </a:lnTo>
                  <a:lnTo>
                    <a:pt x="298473" y="158665"/>
                  </a:lnTo>
                  <a:lnTo>
                    <a:pt x="235816" y="20877"/>
                  </a:lnTo>
                  <a:close/>
                </a:path>
              </a:pathLst>
            </a:custGeom>
            <a:solidFill>
              <a:srgbClr val="3b2f4e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10E5F970-6878-4643-A1BF-E13D7A6E7CAC}"/>
                </a:ext>
              </a:extLst>
            </p:cNvPr>
            <p:cNvSpPr/>
            <p:nvPr/>
          </p:nvSpPr>
          <p:spPr>
            <a:xfrm>
              <a:off x="10522485" y="4339289"/>
              <a:ext cx="923897" cy="1684795"/>
            </a:xfrm>
            <a:custGeom>
              <a:avLst/>
              <a:gdLst>
                <a:gd name="connsiteX0" fmla="*/ 460408 w 923897"/>
                <a:gd name="connsiteY0" fmla="*/ 94752 h 1684795"/>
                <a:gd name="connsiteX1" fmla="*/ 460408 w 923897"/>
                <a:gd name="connsiteY1" fmla="*/ 26731 h 1684795"/>
                <a:gd name="connsiteX2" fmla="*/ 63814 w 923897"/>
                <a:gd name="connsiteY2" fmla="*/ 0 h 1684795"/>
                <a:gd name="connsiteX3" fmla="*/ 1105 w 923897"/>
                <a:gd name="connsiteY3" fmla="*/ 400858 h 1684795"/>
                <a:gd name="connsiteX4" fmla="*/ 21982 w 923897"/>
                <a:gd name="connsiteY4" fmla="*/ 1004563 h 1684795"/>
                <a:gd name="connsiteX5" fmla="*/ 109670 w 923897"/>
                <a:gd name="connsiteY5" fmla="*/ 1684796 h 1684795"/>
                <a:gd name="connsiteX6" fmla="*/ 376893 w 923897"/>
                <a:gd name="connsiteY6" fmla="*/ 1684796 h 1684795"/>
                <a:gd name="connsiteX7" fmla="*/ 310089 w 923897"/>
                <a:gd name="connsiteY7" fmla="*/ 694207 h 1684795"/>
                <a:gd name="connsiteX8" fmla="*/ 610721 w 923897"/>
                <a:gd name="connsiteY8" fmla="*/ 1684796 h 1684795"/>
                <a:gd name="connsiteX9" fmla="*/ 923898 w 923897"/>
                <a:gd name="connsiteY9" fmla="*/ 1646538 h 1684795"/>
                <a:gd name="connsiteX10" fmla="*/ 560615 w 923897"/>
                <a:gd name="connsiteY10" fmla="*/ 477386 h 1684795"/>
                <a:gd name="connsiteX11" fmla="*/ 460408 w 923897"/>
                <a:gd name="connsiteY11" fmla="*/ 94752 h 168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3897" h="1684795">
                  <a:moveTo>
                    <a:pt x="460408" y="94752"/>
                  </a:moveTo>
                  <a:lnTo>
                    <a:pt x="460408" y="26731"/>
                  </a:lnTo>
                  <a:lnTo>
                    <a:pt x="63814" y="0"/>
                  </a:lnTo>
                  <a:lnTo>
                    <a:pt x="1105" y="400858"/>
                  </a:lnTo>
                  <a:cubicBezTo>
                    <a:pt x="1105" y="400858"/>
                    <a:pt x="-7248" y="800492"/>
                    <a:pt x="21982" y="1004563"/>
                  </a:cubicBezTo>
                  <a:cubicBezTo>
                    <a:pt x="51211" y="1208633"/>
                    <a:pt x="109670" y="1684796"/>
                    <a:pt x="109670" y="1684796"/>
                  </a:cubicBezTo>
                  <a:lnTo>
                    <a:pt x="376893" y="1684796"/>
                  </a:lnTo>
                  <a:lnTo>
                    <a:pt x="310089" y="694207"/>
                  </a:lnTo>
                  <a:lnTo>
                    <a:pt x="610721" y="1684796"/>
                  </a:lnTo>
                  <a:lnTo>
                    <a:pt x="923898" y="1646538"/>
                  </a:lnTo>
                  <a:lnTo>
                    <a:pt x="560615" y="477386"/>
                  </a:lnTo>
                  <a:cubicBezTo>
                    <a:pt x="560615" y="477386"/>
                    <a:pt x="564794" y="260558"/>
                    <a:pt x="460408" y="94752"/>
                  </a:cubicBezTo>
                  <a:close/>
                </a:path>
              </a:pathLst>
            </a:custGeom>
            <a:solidFill>
              <a:srgbClr val="7c4efd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FB7DC5FA-E009-4EE7-8EEB-FCF440355CC4}"/>
                </a:ext>
              </a:extLst>
            </p:cNvPr>
            <p:cNvSpPr/>
            <p:nvPr/>
          </p:nvSpPr>
          <p:spPr>
            <a:xfrm>
              <a:off x="10675990" y="3358059"/>
              <a:ext cx="283931" cy="283931"/>
            </a:xfrm>
            <a:custGeom>
              <a:avLst/>
              <a:gdLst>
                <a:gd name="connsiteX0" fmla="*/ 283932 w 283931"/>
                <a:gd name="connsiteY0" fmla="*/ 141966 h 283931"/>
                <a:gd name="connsiteX1" fmla="*/ 141966 w 283931"/>
                <a:gd name="connsiteY1" fmla="*/ 283932 h 283931"/>
                <a:gd name="connsiteX2" fmla="*/ 0 w 283931"/>
                <a:gd name="connsiteY2" fmla="*/ 141966 h 283931"/>
                <a:gd name="connsiteX3" fmla="*/ 141966 w 283931"/>
                <a:gd name="connsiteY3" fmla="*/ 0 h 283931"/>
                <a:gd name="connsiteX4" fmla="*/ 283932 w 283931"/>
                <a:gd name="connsiteY4" fmla="*/ 141966 h 28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931" h="283931">
                  <a:moveTo>
                    <a:pt x="283932" y="141966"/>
                  </a:moveTo>
                  <a:cubicBezTo>
                    <a:pt x="283932" y="220371"/>
                    <a:pt x="220371" y="283932"/>
                    <a:pt x="141966" y="283932"/>
                  </a:cubicBezTo>
                  <a:cubicBezTo>
                    <a:pt x="63561" y="283932"/>
                    <a:pt x="0" y="220371"/>
                    <a:pt x="0" y="141966"/>
                  </a:cubicBezTo>
                  <a:cubicBezTo>
                    <a:pt x="0" y="63560"/>
                    <a:pt x="63561" y="0"/>
                    <a:pt x="141966" y="0"/>
                  </a:cubicBezTo>
                  <a:cubicBezTo>
                    <a:pt x="220371" y="0"/>
                    <a:pt x="283932" y="63560"/>
                    <a:pt x="283932" y="141966"/>
                  </a:cubicBezTo>
                  <a:close/>
                </a:path>
              </a:pathLst>
            </a:custGeom>
            <a:solidFill>
              <a:srgbClr val="FBBEBE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5DB04394-8B90-4C3D-A23F-5A032738D09D}"/>
                </a:ext>
              </a:extLst>
            </p:cNvPr>
            <p:cNvSpPr/>
            <p:nvPr/>
          </p:nvSpPr>
          <p:spPr>
            <a:xfrm>
              <a:off x="10820042" y="3560569"/>
              <a:ext cx="208778" cy="196246"/>
            </a:xfrm>
            <a:custGeom>
              <a:avLst/>
              <a:gdLst>
                <a:gd name="connsiteX0" fmla="*/ 91861 w 208778"/>
                <a:gd name="connsiteY0" fmla="*/ 0 h 196246"/>
                <a:gd name="connsiteX1" fmla="*/ 208778 w 208778"/>
                <a:gd name="connsiteY1" fmla="*/ 141961 h 196246"/>
                <a:gd name="connsiteX2" fmla="*/ 66811 w 208778"/>
                <a:gd name="connsiteY2" fmla="*/ 196246 h 196246"/>
                <a:gd name="connsiteX3" fmla="*/ 0 w 208778"/>
                <a:gd name="connsiteY3" fmla="*/ 62631 h 196246"/>
                <a:gd name="connsiteX4" fmla="*/ 91861 w 208778"/>
                <a:gd name="connsiteY4" fmla="*/ 0 h 19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778" h="196246">
                  <a:moveTo>
                    <a:pt x="91861" y="0"/>
                  </a:moveTo>
                  <a:lnTo>
                    <a:pt x="208778" y="141961"/>
                  </a:lnTo>
                  <a:lnTo>
                    <a:pt x="66811" y="196246"/>
                  </a:lnTo>
                  <a:lnTo>
                    <a:pt x="0" y="62631"/>
                  </a:lnTo>
                  <a:lnTo>
                    <a:pt x="91861" y="0"/>
                  </a:lnTo>
                  <a:close/>
                </a:path>
              </a:pathLst>
            </a:custGeom>
            <a:solidFill>
              <a:srgbClr val="FBBEBE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4A3EA966-0F4A-4C14-857A-BB7D2FF1220C}"/>
                </a:ext>
              </a:extLst>
            </p:cNvPr>
            <p:cNvSpPr/>
            <p:nvPr/>
          </p:nvSpPr>
          <p:spPr>
            <a:xfrm>
              <a:off x="10565344" y="3643886"/>
              <a:ext cx="536473" cy="798139"/>
            </a:xfrm>
            <a:custGeom>
              <a:avLst/>
              <a:gdLst>
                <a:gd name="connsiteX0" fmla="*/ 275582 w 536473"/>
                <a:gd name="connsiteY0" fmla="*/ 66996 h 798139"/>
                <a:gd name="connsiteX1" fmla="*/ 295770 w 536473"/>
                <a:gd name="connsiteY1" fmla="*/ 61452 h 798139"/>
                <a:gd name="connsiteX2" fmla="*/ 430074 w 536473"/>
                <a:gd name="connsiteY2" fmla="*/ 192 h 798139"/>
                <a:gd name="connsiteX3" fmla="*/ 534460 w 536473"/>
                <a:gd name="connsiteY3" fmla="*/ 221488 h 798139"/>
                <a:gd name="connsiteX4" fmla="*/ 484354 w 536473"/>
                <a:gd name="connsiteY4" fmla="*/ 797703 h 798139"/>
                <a:gd name="connsiteX5" fmla="*/ 396672 w 536473"/>
                <a:gd name="connsiteY5" fmla="*/ 768473 h 798139"/>
                <a:gd name="connsiteX6" fmla="*/ 317336 w 536473"/>
                <a:gd name="connsiteY6" fmla="*/ 730898 h 798139"/>
                <a:gd name="connsiteX7" fmla="*/ 242180 w 536473"/>
                <a:gd name="connsiteY7" fmla="*/ 751776 h 798139"/>
                <a:gd name="connsiteX8" fmla="*/ 158672 w 536473"/>
                <a:gd name="connsiteY8" fmla="*/ 730898 h 798139"/>
                <a:gd name="connsiteX9" fmla="*/ 0 w 536473"/>
                <a:gd name="connsiteY9" fmla="*/ 697490 h 79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73" h="798139">
                  <a:moveTo>
                    <a:pt x="275582" y="66996"/>
                  </a:moveTo>
                  <a:lnTo>
                    <a:pt x="295770" y="61452"/>
                  </a:lnTo>
                  <a:cubicBezTo>
                    <a:pt x="295770" y="61452"/>
                    <a:pt x="400845" y="-3987"/>
                    <a:pt x="430074" y="192"/>
                  </a:cubicBezTo>
                  <a:cubicBezTo>
                    <a:pt x="459304" y="4365"/>
                    <a:pt x="551165" y="96226"/>
                    <a:pt x="534460" y="221488"/>
                  </a:cubicBezTo>
                  <a:cubicBezTo>
                    <a:pt x="517756" y="346751"/>
                    <a:pt x="551165" y="814407"/>
                    <a:pt x="484354" y="797703"/>
                  </a:cubicBezTo>
                  <a:cubicBezTo>
                    <a:pt x="417549" y="781005"/>
                    <a:pt x="396672" y="768473"/>
                    <a:pt x="396672" y="768473"/>
                  </a:cubicBezTo>
                  <a:lnTo>
                    <a:pt x="317336" y="730898"/>
                  </a:lnTo>
                  <a:lnTo>
                    <a:pt x="242180" y="751776"/>
                  </a:lnTo>
                  <a:cubicBezTo>
                    <a:pt x="242180" y="751776"/>
                    <a:pt x="196247" y="722546"/>
                    <a:pt x="158672" y="730898"/>
                  </a:cubicBezTo>
                  <a:cubicBezTo>
                    <a:pt x="121090" y="739251"/>
                    <a:pt x="0" y="697490"/>
                    <a:pt x="0" y="697490"/>
                  </a:cubicBezTo>
                  <a:close/>
                </a:path>
              </a:pathLst>
            </a:custGeom>
            <a:solidFill>
              <a:srgbClr val="fcfcfc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75B127AF-A76C-44D3-BE59-5C27FC4DB2C1}"/>
                </a:ext>
              </a:extLst>
            </p:cNvPr>
            <p:cNvSpPr/>
            <p:nvPr/>
          </p:nvSpPr>
          <p:spPr>
            <a:xfrm>
              <a:off x="10521503" y="3709627"/>
              <a:ext cx="405228" cy="700645"/>
            </a:xfrm>
            <a:custGeom>
              <a:avLst/>
              <a:gdLst>
                <a:gd name="connsiteX0" fmla="*/ 349084 w 405228"/>
                <a:gd name="connsiteY0" fmla="*/ 14643 h 700645"/>
                <a:gd name="connsiteX1" fmla="*/ 212951 w 405228"/>
                <a:gd name="connsiteY1" fmla="*/ 36750 h 700645"/>
                <a:gd name="connsiteX2" fmla="*/ 54279 w 405228"/>
                <a:gd name="connsiteY2" fmla="*/ 458472 h 700645"/>
                <a:gd name="connsiteX3" fmla="*/ 0 w 405228"/>
                <a:gd name="connsiteY3" fmla="*/ 621310 h 700645"/>
                <a:gd name="connsiteX4" fmla="*/ 133615 w 405228"/>
                <a:gd name="connsiteY4" fmla="*/ 700646 h 700645"/>
                <a:gd name="connsiteX5" fmla="*/ 396666 w 405228"/>
                <a:gd name="connsiteY5" fmla="*/ 216292 h 700645"/>
                <a:gd name="connsiteX6" fmla="*/ 349084 w 405228"/>
                <a:gd name="connsiteY6" fmla="*/ 14643 h 70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5228" h="700645">
                  <a:moveTo>
                    <a:pt x="349084" y="14643"/>
                  </a:moveTo>
                  <a:cubicBezTo>
                    <a:pt x="349084" y="14643"/>
                    <a:pt x="254705" y="-30061"/>
                    <a:pt x="212951" y="36750"/>
                  </a:cubicBezTo>
                  <a:cubicBezTo>
                    <a:pt x="171197" y="103554"/>
                    <a:pt x="54279" y="458472"/>
                    <a:pt x="54279" y="458472"/>
                  </a:cubicBezTo>
                  <a:lnTo>
                    <a:pt x="0" y="621310"/>
                  </a:lnTo>
                  <a:lnTo>
                    <a:pt x="133615" y="700646"/>
                  </a:lnTo>
                  <a:lnTo>
                    <a:pt x="396666" y="216292"/>
                  </a:lnTo>
                  <a:cubicBezTo>
                    <a:pt x="396666" y="216292"/>
                    <a:pt x="435110" y="71878"/>
                    <a:pt x="349084" y="14643"/>
                  </a:cubicBezTo>
                  <a:close/>
                </a:path>
              </a:pathLst>
            </a:custGeom>
            <a:solidFill>
              <a:srgbClr val="fcfcfc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72A29E12-CAA7-4E6E-A039-8ACF838D731E}"/>
                </a:ext>
              </a:extLst>
            </p:cNvPr>
            <p:cNvSpPr/>
            <p:nvPr/>
          </p:nvSpPr>
          <p:spPr>
            <a:xfrm>
              <a:off x="10637335" y="3279661"/>
              <a:ext cx="500380" cy="439035"/>
            </a:xfrm>
            <a:custGeom>
              <a:avLst/>
              <a:gdLst>
                <a:gd name="connsiteX0" fmla="*/ 165797 w 500380"/>
                <a:gd name="connsiteY0" fmla="*/ 242503 h 439035"/>
                <a:gd name="connsiteX1" fmla="*/ 155126 w 500380"/>
                <a:gd name="connsiteY1" fmla="*/ 194960 h 439035"/>
                <a:gd name="connsiteX2" fmla="*/ 89133 w 500380"/>
                <a:gd name="connsiteY2" fmla="*/ 163457 h 439035"/>
                <a:gd name="connsiteX3" fmla="*/ 38003 w 500380"/>
                <a:gd name="connsiteY3" fmla="*/ 163592 h 439035"/>
                <a:gd name="connsiteX4" fmla="*/ 2540 w 500380"/>
                <a:gd name="connsiteY4" fmla="*/ 189306 h 439035"/>
                <a:gd name="connsiteX5" fmla="*/ 2134 w 500380"/>
                <a:gd name="connsiteY5" fmla="*/ 142496 h 439035"/>
                <a:gd name="connsiteX6" fmla="*/ 115510 w 500380"/>
                <a:gd name="connsiteY6" fmla="*/ 10240 h 439035"/>
                <a:gd name="connsiteX7" fmla="*/ 116592 w 500380"/>
                <a:gd name="connsiteY7" fmla="*/ 9989 h 439035"/>
                <a:gd name="connsiteX8" fmla="*/ 211769 w 500380"/>
                <a:gd name="connsiteY8" fmla="*/ 1231 h 439035"/>
                <a:gd name="connsiteX9" fmla="*/ 295116 w 500380"/>
                <a:gd name="connsiteY9" fmla="*/ 43823 h 439035"/>
                <a:gd name="connsiteX10" fmla="*/ 320727 w 500380"/>
                <a:gd name="connsiteY10" fmla="*/ 79421 h 439035"/>
                <a:gd name="connsiteX11" fmla="*/ 389122 w 500380"/>
                <a:gd name="connsiteY11" fmla="*/ 113351 h 439035"/>
                <a:gd name="connsiteX12" fmla="*/ 464117 w 500380"/>
                <a:gd name="connsiteY12" fmla="*/ 156618 h 439035"/>
                <a:gd name="connsiteX13" fmla="*/ 500372 w 500380"/>
                <a:gd name="connsiteY13" fmla="*/ 233488 h 439035"/>
                <a:gd name="connsiteX14" fmla="*/ 444541 w 500380"/>
                <a:gd name="connsiteY14" fmla="*/ 309095 h 439035"/>
                <a:gd name="connsiteX15" fmla="*/ 427868 w 500380"/>
                <a:gd name="connsiteY15" fmla="*/ 316294 h 439035"/>
                <a:gd name="connsiteX16" fmla="*/ 432273 w 500380"/>
                <a:gd name="connsiteY16" fmla="*/ 397955 h 439035"/>
                <a:gd name="connsiteX17" fmla="*/ 380982 w 500380"/>
                <a:gd name="connsiteY17" fmla="*/ 439020 h 439035"/>
                <a:gd name="connsiteX18" fmla="*/ 284053 w 500380"/>
                <a:gd name="connsiteY18" fmla="*/ 362016 h 439035"/>
                <a:gd name="connsiteX19" fmla="*/ 285592 w 500380"/>
                <a:gd name="connsiteY19" fmla="*/ 301760 h 439035"/>
                <a:gd name="connsiteX20" fmla="*/ 271541 w 500380"/>
                <a:gd name="connsiteY20" fmla="*/ 264404 h 439035"/>
                <a:gd name="connsiteX21" fmla="*/ 284014 w 500380"/>
                <a:gd name="connsiteY21" fmla="*/ 290665 h 439035"/>
                <a:gd name="connsiteX22" fmla="*/ 242524 w 500380"/>
                <a:gd name="connsiteY22" fmla="*/ 350444 h 439035"/>
                <a:gd name="connsiteX23" fmla="*/ 224326 w 500380"/>
                <a:gd name="connsiteY23" fmla="*/ 427841 h 439035"/>
                <a:gd name="connsiteX24" fmla="*/ 208568 w 500380"/>
                <a:gd name="connsiteY24" fmla="*/ 318374 h 439035"/>
                <a:gd name="connsiteX25" fmla="*/ 227488 w 500380"/>
                <a:gd name="connsiteY25" fmla="*/ 292455 h 439035"/>
                <a:gd name="connsiteX26" fmla="*/ 214313 w 500380"/>
                <a:gd name="connsiteY26" fmla="*/ 247951 h 439035"/>
                <a:gd name="connsiteX27" fmla="*/ 165797 w 500380"/>
                <a:gd name="connsiteY27" fmla="*/ 242503 h 439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00380" h="439035">
                  <a:moveTo>
                    <a:pt x="165797" y="242503"/>
                  </a:moveTo>
                  <a:cubicBezTo>
                    <a:pt x="156878" y="228767"/>
                    <a:pt x="161386" y="210093"/>
                    <a:pt x="155126" y="194960"/>
                  </a:cubicBezTo>
                  <a:cubicBezTo>
                    <a:pt x="145300" y="171191"/>
                    <a:pt x="114763" y="165627"/>
                    <a:pt x="89133" y="163457"/>
                  </a:cubicBezTo>
                  <a:cubicBezTo>
                    <a:pt x="72159" y="161274"/>
                    <a:pt x="54965" y="161319"/>
                    <a:pt x="38003" y="163592"/>
                  </a:cubicBezTo>
                  <a:cubicBezTo>
                    <a:pt x="22799" y="166117"/>
                    <a:pt x="9669" y="175641"/>
                    <a:pt x="2540" y="189306"/>
                  </a:cubicBezTo>
                  <a:cubicBezTo>
                    <a:pt x="-1253" y="196911"/>
                    <a:pt x="-293" y="173084"/>
                    <a:pt x="2134" y="142496"/>
                  </a:cubicBezTo>
                  <a:cubicBezTo>
                    <a:pt x="7183" y="78461"/>
                    <a:pt x="53001" y="25013"/>
                    <a:pt x="115510" y="10240"/>
                  </a:cubicBezTo>
                  <a:cubicBezTo>
                    <a:pt x="115877" y="10156"/>
                    <a:pt x="116231" y="10073"/>
                    <a:pt x="116592" y="9989"/>
                  </a:cubicBezTo>
                  <a:cubicBezTo>
                    <a:pt x="147791" y="2790"/>
                    <a:pt x="179964" y="-2504"/>
                    <a:pt x="211769" y="1231"/>
                  </a:cubicBezTo>
                  <a:cubicBezTo>
                    <a:pt x="243567" y="4966"/>
                    <a:pt x="275270" y="18695"/>
                    <a:pt x="295116" y="43823"/>
                  </a:cubicBezTo>
                  <a:cubicBezTo>
                    <a:pt x="304190" y="55311"/>
                    <a:pt x="310604" y="68853"/>
                    <a:pt x="320727" y="79421"/>
                  </a:cubicBezTo>
                  <a:cubicBezTo>
                    <a:pt x="338519" y="97986"/>
                    <a:pt x="364896" y="104741"/>
                    <a:pt x="389122" y="113351"/>
                  </a:cubicBezTo>
                  <a:cubicBezTo>
                    <a:pt x="416902" y="122308"/>
                    <a:pt x="442461" y="137055"/>
                    <a:pt x="464117" y="156618"/>
                  </a:cubicBezTo>
                  <a:cubicBezTo>
                    <a:pt x="485844" y="176478"/>
                    <a:pt x="498871" y="204091"/>
                    <a:pt x="500372" y="233488"/>
                  </a:cubicBezTo>
                  <a:cubicBezTo>
                    <a:pt x="500881" y="267405"/>
                    <a:pt x="479308" y="302411"/>
                    <a:pt x="444541" y="309095"/>
                  </a:cubicBezTo>
                  <a:cubicBezTo>
                    <a:pt x="438494" y="310151"/>
                    <a:pt x="432782" y="312617"/>
                    <a:pt x="427868" y="316294"/>
                  </a:cubicBezTo>
                  <a:cubicBezTo>
                    <a:pt x="394666" y="342034"/>
                    <a:pt x="432537" y="368977"/>
                    <a:pt x="432273" y="397955"/>
                  </a:cubicBezTo>
                  <a:cubicBezTo>
                    <a:pt x="432054" y="422136"/>
                    <a:pt x="405137" y="437893"/>
                    <a:pt x="380982" y="439020"/>
                  </a:cubicBezTo>
                  <a:cubicBezTo>
                    <a:pt x="334411" y="439857"/>
                    <a:pt x="293771" y="407575"/>
                    <a:pt x="284053" y="362016"/>
                  </a:cubicBezTo>
                  <a:cubicBezTo>
                    <a:pt x="280415" y="342175"/>
                    <a:pt x="283223" y="321794"/>
                    <a:pt x="285592" y="301760"/>
                  </a:cubicBezTo>
                  <a:cubicBezTo>
                    <a:pt x="288303" y="278822"/>
                    <a:pt x="238918" y="224820"/>
                    <a:pt x="271541" y="264404"/>
                  </a:cubicBezTo>
                  <a:cubicBezTo>
                    <a:pt x="277910" y="271926"/>
                    <a:pt x="282205" y="280980"/>
                    <a:pt x="284014" y="290665"/>
                  </a:cubicBezTo>
                  <a:cubicBezTo>
                    <a:pt x="289443" y="322290"/>
                    <a:pt x="260671" y="332928"/>
                    <a:pt x="242524" y="350444"/>
                  </a:cubicBezTo>
                  <a:cubicBezTo>
                    <a:pt x="222201" y="370664"/>
                    <a:pt x="215137" y="400685"/>
                    <a:pt x="224326" y="427841"/>
                  </a:cubicBezTo>
                  <a:cubicBezTo>
                    <a:pt x="193455" y="399874"/>
                    <a:pt x="186841" y="353908"/>
                    <a:pt x="208568" y="318374"/>
                  </a:cubicBezTo>
                  <a:cubicBezTo>
                    <a:pt x="214416" y="309411"/>
                    <a:pt x="221943" y="301612"/>
                    <a:pt x="227488" y="292455"/>
                  </a:cubicBezTo>
                  <a:cubicBezTo>
                    <a:pt x="236136" y="278172"/>
                    <a:pt x="238525" y="247101"/>
                    <a:pt x="214313" y="247951"/>
                  </a:cubicBezTo>
                  <a:cubicBezTo>
                    <a:pt x="197035" y="248563"/>
                    <a:pt x="179082" y="262949"/>
                    <a:pt x="165797" y="242503"/>
                  </a:cubicBezTo>
                  <a:close/>
                </a:path>
              </a:pathLst>
            </a:custGeom>
            <a:solidFill>
              <a:srgbClr val="3b2f4e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FF56AB7C-B85B-46C0-95CF-9530A1173A9F}"/>
                </a:ext>
              </a:extLst>
            </p:cNvPr>
            <p:cNvSpPr/>
            <p:nvPr/>
          </p:nvSpPr>
          <p:spPr>
            <a:xfrm>
              <a:off x="10675989" y="4037112"/>
              <a:ext cx="192073" cy="334723"/>
            </a:xfrm>
            <a:custGeom>
              <a:avLst/>
              <a:gdLst>
                <a:gd name="connsiteX0" fmla="*/ 192074 w 192073"/>
                <a:gd name="connsiteY0" fmla="*/ 30775 h 334723"/>
                <a:gd name="connsiteX1" fmla="*/ 0 w 192073"/>
                <a:gd name="connsiteY1" fmla="*/ 334723 h 334723"/>
                <a:gd name="connsiteX2" fmla="*/ 181789 w 192073"/>
                <a:gd name="connsiteY2" fmla="*/ 0 h 334723"/>
                <a:gd name="connsiteX3" fmla="*/ 192074 w 192073"/>
                <a:gd name="connsiteY3" fmla="*/ 30775 h 334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073" h="334723">
                  <a:moveTo>
                    <a:pt x="192074" y="30775"/>
                  </a:moveTo>
                  <a:lnTo>
                    <a:pt x="0" y="334723"/>
                  </a:lnTo>
                  <a:lnTo>
                    <a:pt x="181789" y="0"/>
                  </a:lnTo>
                  <a:lnTo>
                    <a:pt x="192074" y="30775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F7574E1E-1233-4AED-A0FD-31CCBFA0D549}"/>
                </a:ext>
              </a:extLst>
            </p:cNvPr>
            <p:cNvSpPr/>
            <p:nvPr/>
          </p:nvSpPr>
          <p:spPr>
            <a:xfrm>
              <a:off x="9361887" y="5891550"/>
              <a:ext cx="315600" cy="315600"/>
            </a:xfrm>
            <a:custGeom>
              <a:avLst/>
              <a:gdLst>
                <a:gd name="connsiteX0" fmla="*/ 0 w 315600"/>
                <a:gd name="connsiteY0" fmla="*/ 0 h 315600"/>
                <a:gd name="connsiteX1" fmla="*/ 315601 w 315600"/>
                <a:gd name="connsiteY1" fmla="*/ 0 h 315600"/>
                <a:gd name="connsiteX2" fmla="*/ 315601 w 315600"/>
                <a:gd name="connsiteY2" fmla="*/ 315601 h 315600"/>
                <a:gd name="connsiteX3" fmla="*/ 0 w 315600"/>
                <a:gd name="connsiteY3" fmla="*/ 315601 h 31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600" h="315600">
                  <a:moveTo>
                    <a:pt x="0" y="0"/>
                  </a:moveTo>
                  <a:lnTo>
                    <a:pt x="315601" y="0"/>
                  </a:lnTo>
                  <a:lnTo>
                    <a:pt x="315601" y="315601"/>
                  </a:lnTo>
                  <a:lnTo>
                    <a:pt x="0" y="315601"/>
                  </a:lnTo>
                  <a:close/>
                </a:path>
              </a:pathLst>
            </a:custGeom>
            <a:solidFill>
              <a:srgbClr val="a688fc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967786BB-F4AA-4B37-8C64-FDDC8E01A031}"/>
                </a:ext>
              </a:extLst>
            </p:cNvPr>
            <p:cNvSpPr/>
            <p:nvPr/>
          </p:nvSpPr>
          <p:spPr>
            <a:xfrm>
              <a:off x="5936361" y="2207540"/>
              <a:ext cx="4263007" cy="2543636"/>
            </a:xfrm>
            <a:custGeom>
              <a:avLst/>
              <a:gdLst>
                <a:gd name="connsiteX0" fmla="*/ 4263007 w 4263007"/>
                <a:gd name="connsiteY0" fmla="*/ 2543637 h 2543636"/>
                <a:gd name="connsiteX1" fmla="*/ 0 w 4263007"/>
                <a:gd name="connsiteY1" fmla="*/ 2543637 h 2543636"/>
                <a:gd name="connsiteX2" fmla="*/ 0 w 4263007"/>
                <a:gd name="connsiteY2" fmla="*/ 0 h 2543636"/>
                <a:gd name="connsiteX3" fmla="*/ 4263007 w 4263007"/>
                <a:gd name="connsiteY3" fmla="*/ 0 h 2543636"/>
                <a:gd name="connsiteX4" fmla="*/ 12879 w 4263007"/>
                <a:gd name="connsiteY4" fmla="*/ 2530758 h 2543636"/>
                <a:gd name="connsiteX5" fmla="*/ 4250128 w 4263007"/>
                <a:gd name="connsiteY5" fmla="*/ 2530758 h 2543636"/>
                <a:gd name="connsiteX6" fmla="*/ 4250128 w 4263007"/>
                <a:gd name="connsiteY6" fmla="*/ 12879 h 2543636"/>
                <a:gd name="connsiteX7" fmla="*/ 12879 w 4263007"/>
                <a:gd name="connsiteY7" fmla="*/ 12879 h 254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3007" h="2543636">
                  <a:moveTo>
                    <a:pt x="4263007" y="2543637"/>
                  </a:moveTo>
                  <a:lnTo>
                    <a:pt x="0" y="2543637"/>
                  </a:lnTo>
                  <a:lnTo>
                    <a:pt x="0" y="0"/>
                  </a:lnTo>
                  <a:lnTo>
                    <a:pt x="4263007" y="0"/>
                  </a:lnTo>
                  <a:close/>
                  <a:moveTo>
                    <a:pt x="12879" y="2530758"/>
                  </a:moveTo>
                  <a:lnTo>
                    <a:pt x="4250128" y="2530758"/>
                  </a:lnTo>
                  <a:lnTo>
                    <a:pt x="4250128" y="12879"/>
                  </a:lnTo>
                  <a:lnTo>
                    <a:pt x="12879" y="12879"/>
                  </a:ln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402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B75A092-7E5A-42A7-A577-49324F45042D}"/>
              </a:ext>
            </a:extLst>
          </p:cNvPr>
          <p:cNvGrpSpPr/>
          <p:nvPr/>
        </p:nvGrpSpPr>
        <p:grpSpPr>
          <a:xfrm>
            <a:off x="746124" y="292454"/>
            <a:ext cx="5421314" cy="1646088"/>
            <a:chOff x="746124" y="671595"/>
            <a:chExt cx="5421314" cy="1646088"/>
          </a:xfrm>
        </p:grpSpPr>
        <p:sp>
          <p:nvSpPr>
            <p:cNvPr id="4" name="Google Shape;209;p28">
              <a:extLst>
                <a:ext uri="{FF2B5EF4-FFF2-40B4-BE49-F238E27FC236}">
                  <a16:creationId xmlns:a16="http://schemas.microsoft.com/office/drawing/2014/main" id="{6D8282FE-1DFC-4A24-ACAB-A0984DA165BB}"/>
                </a:ext>
              </a:extLst>
            </p:cNvPr>
            <p:cNvSpPr txBox="1">
              <a:spLocks/>
            </p:cNvSpPr>
            <p:nvPr/>
          </p:nvSpPr>
          <p:spPr>
            <a:xfrm>
              <a:off x="746124" y="671595"/>
              <a:ext cx="4464505" cy="115980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b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" sz="5400" dirty="0">
                  <a:solidFill>
                    <a:srgbClr val="a688fc"/>
                  </a:solidFill>
                  <a:latin typeface="Montserrat ExtraBold" panose="00000900000000000000" pitchFamily="2" charset="-52"/>
                </a:rPr>
                <a:t>89,526,124$</a:t>
              </a:r>
            </a:p>
          </p:txBody>
        </p:sp>
        <p:sp>
          <p:nvSpPr>
            <p:cNvPr id="5" name="Google Shape;210;p28">
              <a:extLst>
                <a:ext uri="{FF2B5EF4-FFF2-40B4-BE49-F238E27FC236}">
                  <a16:creationId xmlns:a16="http://schemas.microsoft.com/office/drawing/2014/main" id="{BF4F26D4-345E-4794-AD8C-94463C4150F9}"/>
                </a:ext>
              </a:extLst>
            </p:cNvPr>
            <p:cNvSpPr txBox="1">
              <a:spLocks/>
            </p:cNvSpPr>
            <p:nvPr/>
          </p:nvSpPr>
          <p:spPr>
            <a:xfrm>
              <a:off x="746124" y="1928303"/>
              <a:ext cx="5421314" cy="38938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sz="2000" dirty="0">
                  <a:solidFill>
                    <a:srgbClr val="3b2f4e"/>
                  </a:solidFill>
                  <a:latin typeface="Lato" panose="020F0502020204030203" pitchFamily="34" charset="0"/>
                </a:rPr>
                <a:t>That’s a lot of money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D64F48-7ACF-476B-BCA5-DA1DFE2439F4}"/>
              </a:ext>
            </a:extLst>
          </p:cNvPr>
          <p:cNvGrpSpPr/>
          <p:nvPr/>
        </p:nvGrpSpPr>
        <p:grpSpPr>
          <a:xfrm>
            <a:off x="746124" y="2276680"/>
            <a:ext cx="5059590" cy="1646088"/>
            <a:chOff x="746124" y="2521481"/>
            <a:chExt cx="5059590" cy="1646088"/>
          </a:xfrm>
        </p:grpSpPr>
        <p:sp>
          <p:nvSpPr>
            <p:cNvPr id="6" name="Google Shape;209;p28">
              <a:extLst>
                <a:ext uri="{FF2B5EF4-FFF2-40B4-BE49-F238E27FC236}">
                  <a16:creationId xmlns:a16="http://schemas.microsoft.com/office/drawing/2014/main" id="{AAE76794-984C-493E-B00E-70960EDBFE8B}"/>
                </a:ext>
              </a:extLst>
            </p:cNvPr>
            <p:cNvSpPr txBox="1">
              <a:spLocks/>
            </p:cNvSpPr>
            <p:nvPr/>
          </p:nvSpPr>
          <p:spPr>
            <a:xfrm>
              <a:off x="746124" y="2521481"/>
              <a:ext cx="5059590" cy="115980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b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5400" dirty="0">
                  <a:solidFill>
                    <a:srgbClr val="a688fc"/>
                  </a:solidFill>
                  <a:latin typeface="Montserrat ExtraBold" panose="00000900000000000000" pitchFamily="2" charset="-52"/>
                </a:rPr>
                <a:t>185,244 users</a:t>
              </a:r>
            </a:p>
          </p:txBody>
        </p:sp>
        <p:sp>
          <p:nvSpPr>
            <p:cNvPr id="7" name="Google Shape;210;p28">
              <a:extLst>
                <a:ext uri="{FF2B5EF4-FFF2-40B4-BE49-F238E27FC236}">
                  <a16:creationId xmlns:a16="http://schemas.microsoft.com/office/drawing/2014/main" id="{116CDC6B-F538-467D-8FE6-7877F94AF749}"/>
                </a:ext>
              </a:extLst>
            </p:cNvPr>
            <p:cNvSpPr txBox="1">
              <a:spLocks/>
            </p:cNvSpPr>
            <p:nvPr/>
          </p:nvSpPr>
          <p:spPr>
            <a:xfrm>
              <a:off x="746124" y="3778189"/>
              <a:ext cx="3154364" cy="38938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sz="2000" dirty="0">
                  <a:solidFill>
                    <a:srgbClr val="3b2f4e"/>
                  </a:solidFill>
                  <a:latin typeface="Lato" panose="020F0502020204030203" pitchFamily="34" charset="0"/>
                </a:rPr>
                <a:t>And a lot of users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8B45F4-D67C-49EA-9183-B2FB6AF7A6DA}"/>
              </a:ext>
            </a:extLst>
          </p:cNvPr>
          <p:cNvGrpSpPr/>
          <p:nvPr/>
        </p:nvGrpSpPr>
        <p:grpSpPr>
          <a:xfrm>
            <a:off x="746124" y="4019676"/>
            <a:ext cx="2069647" cy="1646088"/>
            <a:chOff x="746124" y="4371367"/>
            <a:chExt cx="2069647" cy="1646088"/>
          </a:xfrm>
        </p:grpSpPr>
        <p:sp>
          <p:nvSpPr>
            <p:cNvPr id="8" name="Google Shape;209;p28">
              <a:extLst>
                <a:ext uri="{FF2B5EF4-FFF2-40B4-BE49-F238E27FC236}">
                  <a16:creationId xmlns:a16="http://schemas.microsoft.com/office/drawing/2014/main" id="{DD61CA1E-D7E4-4A5F-B2FB-21EC105598C8}"/>
                </a:ext>
              </a:extLst>
            </p:cNvPr>
            <p:cNvSpPr txBox="1">
              <a:spLocks/>
            </p:cNvSpPr>
            <p:nvPr/>
          </p:nvSpPr>
          <p:spPr>
            <a:xfrm>
              <a:off x="746124" y="4371367"/>
              <a:ext cx="2069647" cy="115980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b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" sz="5400" dirty="0">
                  <a:solidFill>
                    <a:srgbClr val="a688fc"/>
                  </a:solidFill>
                  <a:latin typeface="Montserrat ExtraBold" panose="00000900000000000000" pitchFamily="2" charset="-52"/>
                </a:rPr>
                <a:t>100%</a:t>
              </a:r>
            </a:p>
          </p:txBody>
        </p:sp>
        <p:sp>
          <p:nvSpPr>
            <p:cNvPr id="9" name="Google Shape;210;p28">
              <a:extLst>
                <a:ext uri="{FF2B5EF4-FFF2-40B4-BE49-F238E27FC236}">
                  <a16:creationId xmlns:a16="http://schemas.microsoft.com/office/drawing/2014/main" id="{AA525C8A-8616-4BB9-AEFE-E921F61C1A4C}"/>
                </a:ext>
              </a:extLst>
            </p:cNvPr>
            <p:cNvSpPr txBox="1">
              <a:spLocks/>
            </p:cNvSpPr>
            <p:nvPr/>
          </p:nvSpPr>
          <p:spPr>
            <a:xfrm>
              <a:off x="746124" y="5628075"/>
              <a:ext cx="1806576" cy="38938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sz="2000" dirty="0">
                  <a:solidFill>
                    <a:srgbClr val="3b2f4e"/>
                  </a:solidFill>
                  <a:latin typeface="Lato" panose="020F0502020204030203" pitchFamily="34" charset="0"/>
                </a:rPr>
                <a:t>Total success!</a:t>
              </a:r>
            </a:p>
          </p:txBody>
        </p:sp>
      </p:grpSp>
      <p:grpSp>
        <p:nvGrpSpPr>
          <p:cNvPr id="20" name="Drawing 18">
            <a:extLst>
              <a:ext uri="{FF2B5EF4-FFF2-40B4-BE49-F238E27FC236}">
                <a16:creationId xmlns:a16="http://schemas.microsoft.com/office/drawing/2014/main" id="{00644A53-4960-4B32-8210-112C569AD259}"/>
              </a:ext>
            </a:extLst>
          </p:cNvPr>
          <p:cNvGrpSpPr/>
          <p:nvPr/>
        </p:nvGrpSpPr>
        <p:grpSpPr>
          <a:xfrm>
            <a:off x="4511675" y="1245959"/>
            <a:ext cx="7196039" cy="4582488"/>
            <a:chOff x="4511675" y="1245959"/>
            <a:chExt cx="7196039" cy="4582488"/>
          </a:xfrm>
        </p:grpSpPr>
        <p:sp>
          <p:nvSpPr>
            <p:cNvPr id="21" name="Polyline: figure 20">
              <a:extLst>
                <a:ext uri="{FF2B5EF4-FFF2-40B4-BE49-F238E27FC236}">
                  <a16:creationId xmlns:a16="http://schemas.microsoft.com/office/drawing/2014/main" id="{73667F1A-1786-404A-81DD-E399EB18AB04}"/>
                </a:ext>
              </a:extLst>
            </p:cNvPr>
            <p:cNvSpPr/>
            <p:nvPr/>
          </p:nvSpPr>
          <p:spPr>
            <a:xfrm>
              <a:off x="4511675" y="5372461"/>
              <a:ext cx="3505397" cy="455986"/>
            </a:xfrm>
            <a:custGeom>
              <a:avLst/>
              <a:gdLst>
                <a:gd name="connsiteX0" fmla="*/ 3505398 w 3505397"/>
                <a:gd name="connsiteY0" fmla="*/ 227993 h 455986"/>
                <a:gd name="connsiteX1" fmla="*/ 1752699 w 3505397"/>
                <a:gd name="connsiteY1" fmla="*/ 455987 h 455986"/>
                <a:gd name="connsiteX2" fmla="*/ 0 w 3505397"/>
                <a:gd name="connsiteY2" fmla="*/ 227993 h 455986"/>
                <a:gd name="connsiteX3" fmla="*/ 1752699 w 3505397"/>
                <a:gd name="connsiteY3" fmla="*/ 0 h 455986"/>
                <a:gd name="connsiteX4" fmla="*/ 3505398 w 3505397"/>
                <a:gd name="connsiteY4" fmla="*/ 227993 h 45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5397" h="455986">
                  <a:moveTo>
                    <a:pt x="3505398" y="227993"/>
                  </a:moveTo>
                  <a:cubicBezTo>
                    <a:pt x="3505398" y="353910"/>
                    <a:pt x="2720688" y="455987"/>
                    <a:pt x="1752699" y="455987"/>
                  </a:cubicBezTo>
                  <a:cubicBezTo>
                    <a:pt x="784710" y="455987"/>
                    <a:pt x="0" y="353910"/>
                    <a:pt x="0" y="227993"/>
                  </a:cubicBezTo>
                  <a:cubicBezTo>
                    <a:pt x="0" y="102076"/>
                    <a:pt x="784710" y="0"/>
                    <a:pt x="1752699" y="0"/>
                  </a:cubicBezTo>
                  <a:cubicBezTo>
                    <a:pt x="2720688" y="0"/>
                    <a:pt x="3505398" y="102076"/>
                    <a:pt x="3505398" y="227993"/>
                  </a:cubicBezTo>
                  <a:close/>
                </a:path>
              </a:pathLst>
            </a:custGeom>
            <a:solidFill>
              <a:srgbClr val="E1E1E1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Polyline: figure 21">
              <a:extLst>
                <a:ext uri="{FF2B5EF4-FFF2-40B4-BE49-F238E27FC236}">
                  <a16:creationId xmlns:a16="http://schemas.microsoft.com/office/drawing/2014/main" id="{2307B550-95BF-45CF-BCBF-30035816C24F}"/>
                </a:ext>
              </a:extLst>
            </p:cNvPr>
            <p:cNvSpPr/>
            <p:nvPr/>
          </p:nvSpPr>
          <p:spPr>
            <a:xfrm>
              <a:off x="8607810" y="3301704"/>
              <a:ext cx="2291610" cy="1502028"/>
            </a:xfrm>
            <a:custGeom>
              <a:avLst/>
              <a:gdLst>
                <a:gd name="connsiteX0" fmla="*/ 2291611 w 2291610"/>
                <a:gd name="connsiteY0" fmla="*/ 0 h 1502028"/>
                <a:gd name="connsiteX1" fmla="*/ 789583 w 2291610"/>
                <a:gd name="connsiteY1" fmla="*/ 0 h 1502028"/>
                <a:gd name="connsiteX2" fmla="*/ 0 w 2291610"/>
                <a:gd name="connsiteY2" fmla="*/ 1277874 h 1502028"/>
                <a:gd name="connsiteX3" fmla="*/ 789583 w 2291610"/>
                <a:gd name="connsiteY3" fmla="*/ 1502027 h 1502028"/>
                <a:gd name="connsiteX4" fmla="*/ 2291611 w 2291610"/>
                <a:gd name="connsiteY4" fmla="*/ 0 h 150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1610" h="1502028">
                  <a:moveTo>
                    <a:pt x="2291611" y="0"/>
                  </a:moveTo>
                  <a:lnTo>
                    <a:pt x="789583" y="0"/>
                  </a:lnTo>
                  <a:lnTo>
                    <a:pt x="0" y="1277874"/>
                  </a:lnTo>
                  <a:cubicBezTo>
                    <a:pt x="237127" y="1424802"/>
                    <a:pt x="510626" y="1502448"/>
                    <a:pt x="789583" y="1502027"/>
                  </a:cubicBezTo>
                  <a:cubicBezTo>
                    <a:pt x="1619130" y="1502027"/>
                    <a:pt x="2291611" y="829547"/>
                    <a:pt x="2291611" y="0"/>
                  </a:cubicBezTo>
                  <a:close/>
                </a:path>
              </a:pathLst>
            </a:custGeom>
            <a:solidFill>
              <a:srgbClr val="a688fc">
                <a:alpha val="80000"/>
              </a:srgbClr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30D77628-F382-4C17-9013-97900C39C5BC}"/>
                </a:ext>
              </a:extLst>
            </p:cNvPr>
            <p:cNvSpPr/>
            <p:nvPr/>
          </p:nvSpPr>
          <p:spPr>
            <a:xfrm>
              <a:off x="6488248" y="2155624"/>
              <a:ext cx="328297" cy="612732"/>
            </a:xfrm>
            <a:custGeom>
              <a:avLst/>
              <a:gdLst>
                <a:gd name="connsiteX0" fmla="*/ 36181 w 328297"/>
                <a:gd name="connsiteY0" fmla="*/ 0 h 612732"/>
                <a:gd name="connsiteX1" fmla="*/ 7681 w 328297"/>
                <a:gd name="connsiteY1" fmla="*/ 199494 h 612732"/>
                <a:gd name="connsiteX2" fmla="*/ 114553 w 328297"/>
                <a:gd name="connsiteY2" fmla="*/ 612732 h 612732"/>
                <a:gd name="connsiteX3" fmla="*/ 328297 w 328297"/>
                <a:gd name="connsiteY3" fmla="*/ 213744 h 612732"/>
                <a:gd name="connsiteX4" fmla="*/ 299798 w 328297"/>
                <a:gd name="connsiteY4" fmla="*/ 49874 h 61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297" h="612732">
                  <a:moveTo>
                    <a:pt x="36181" y="0"/>
                  </a:moveTo>
                  <a:cubicBezTo>
                    <a:pt x="36181" y="0"/>
                    <a:pt x="50430" y="142496"/>
                    <a:pt x="7681" y="199494"/>
                  </a:cubicBezTo>
                  <a:cubicBezTo>
                    <a:pt x="-35067" y="256493"/>
                    <a:pt x="114553" y="612732"/>
                    <a:pt x="114553" y="612732"/>
                  </a:cubicBezTo>
                  <a:lnTo>
                    <a:pt x="328297" y="213744"/>
                  </a:lnTo>
                  <a:cubicBezTo>
                    <a:pt x="328297" y="213744"/>
                    <a:pt x="257049" y="170995"/>
                    <a:pt x="299798" y="49874"/>
                  </a:cubicBezTo>
                  <a:close/>
                </a:path>
              </a:pathLst>
            </a:custGeom>
            <a:solidFill>
              <a:srgbClr val="FFB9B9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BC27CF96-384A-4D45-B29F-09D628B38100}"/>
                </a:ext>
              </a:extLst>
            </p:cNvPr>
            <p:cNvSpPr/>
            <p:nvPr/>
          </p:nvSpPr>
          <p:spPr>
            <a:xfrm>
              <a:off x="6488248" y="2155624"/>
              <a:ext cx="328297" cy="612732"/>
            </a:xfrm>
            <a:custGeom>
              <a:avLst/>
              <a:gdLst>
                <a:gd name="connsiteX0" fmla="*/ 36181 w 328297"/>
                <a:gd name="connsiteY0" fmla="*/ 0 h 612732"/>
                <a:gd name="connsiteX1" fmla="*/ 7681 w 328297"/>
                <a:gd name="connsiteY1" fmla="*/ 199494 h 612732"/>
                <a:gd name="connsiteX2" fmla="*/ 114553 w 328297"/>
                <a:gd name="connsiteY2" fmla="*/ 612732 h 612732"/>
                <a:gd name="connsiteX3" fmla="*/ 328297 w 328297"/>
                <a:gd name="connsiteY3" fmla="*/ 213744 h 612732"/>
                <a:gd name="connsiteX4" fmla="*/ 299798 w 328297"/>
                <a:gd name="connsiteY4" fmla="*/ 49874 h 61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297" h="612732">
                  <a:moveTo>
                    <a:pt x="36181" y="0"/>
                  </a:moveTo>
                  <a:cubicBezTo>
                    <a:pt x="36181" y="0"/>
                    <a:pt x="50430" y="142496"/>
                    <a:pt x="7681" y="199494"/>
                  </a:cubicBezTo>
                  <a:cubicBezTo>
                    <a:pt x="-35067" y="256493"/>
                    <a:pt x="114553" y="612732"/>
                    <a:pt x="114553" y="612732"/>
                  </a:cubicBezTo>
                  <a:lnTo>
                    <a:pt x="328297" y="213744"/>
                  </a:lnTo>
                  <a:cubicBezTo>
                    <a:pt x="328297" y="213744"/>
                    <a:pt x="257049" y="170995"/>
                    <a:pt x="299798" y="49874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D6407255-3314-4025-A93C-C885F1E3B0E5}"/>
                </a:ext>
              </a:extLst>
            </p:cNvPr>
            <p:cNvSpPr/>
            <p:nvPr/>
          </p:nvSpPr>
          <p:spPr>
            <a:xfrm>
              <a:off x="6852169" y="2872566"/>
              <a:ext cx="320615" cy="729391"/>
            </a:xfrm>
            <a:custGeom>
              <a:avLst/>
              <a:gdLst>
                <a:gd name="connsiteX0" fmla="*/ 313491 w 320615"/>
                <a:gd name="connsiteY0" fmla="*/ 2663 h 729391"/>
                <a:gd name="connsiteX1" fmla="*/ 320616 w 320615"/>
                <a:gd name="connsiteY1" fmla="*/ 294779 h 729391"/>
                <a:gd name="connsiteX2" fmla="*/ 49874 w 320615"/>
                <a:gd name="connsiteY2" fmla="*/ 729391 h 729391"/>
                <a:gd name="connsiteX3" fmla="*/ 0 w 320615"/>
                <a:gd name="connsiteY3" fmla="*/ 565521 h 729391"/>
                <a:gd name="connsiteX4" fmla="*/ 149621 w 320615"/>
                <a:gd name="connsiteY4" fmla="*/ 273405 h 729391"/>
                <a:gd name="connsiteX5" fmla="*/ 113997 w 320615"/>
                <a:gd name="connsiteY5" fmla="*/ 59661 h 729391"/>
                <a:gd name="connsiteX6" fmla="*/ 313491 w 320615"/>
                <a:gd name="connsiteY6" fmla="*/ 2663 h 72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615" h="729391">
                  <a:moveTo>
                    <a:pt x="313491" y="2663"/>
                  </a:moveTo>
                  <a:lnTo>
                    <a:pt x="320616" y="294779"/>
                  </a:lnTo>
                  <a:lnTo>
                    <a:pt x="49874" y="729391"/>
                  </a:lnTo>
                  <a:lnTo>
                    <a:pt x="0" y="565521"/>
                  </a:lnTo>
                  <a:lnTo>
                    <a:pt x="149621" y="273405"/>
                  </a:lnTo>
                  <a:cubicBezTo>
                    <a:pt x="149621" y="273405"/>
                    <a:pt x="99747" y="138034"/>
                    <a:pt x="113997" y="59661"/>
                  </a:cubicBezTo>
                  <a:cubicBezTo>
                    <a:pt x="128246" y="-18712"/>
                    <a:pt x="313491" y="2663"/>
                    <a:pt x="313491" y="2663"/>
                  </a:cubicBezTo>
                  <a:close/>
                </a:path>
              </a:pathLst>
            </a:custGeom>
            <a:solidFill>
              <a:srgbClr val="FFB9B9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Polyline: figure 26">
              <a:extLst>
                <a:ext uri="{FF2B5EF4-FFF2-40B4-BE49-F238E27FC236}">
                  <a16:creationId xmlns:a16="http://schemas.microsoft.com/office/drawing/2014/main" id="{78886AE7-9362-4B40-A630-D7F328894651}"/>
                </a:ext>
              </a:extLst>
            </p:cNvPr>
            <p:cNvSpPr/>
            <p:nvPr/>
          </p:nvSpPr>
          <p:spPr>
            <a:xfrm>
              <a:off x="6047067" y="2829817"/>
              <a:ext cx="320615" cy="729391"/>
            </a:xfrm>
            <a:custGeom>
              <a:avLst/>
              <a:gdLst>
                <a:gd name="connsiteX0" fmla="*/ 7125 w 320615"/>
                <a:gd name="connsiteY0" fmla="*/ 2663 h 729391"/>
                <a:gd name="connsiteX1" fmla="*/ 0 w 320615"/>
                <a:gd name="connsiteY1" fmla="*/ 294779 h 729391"/>
                <a:gd name="connsiteX2" fmla="*/ 270742 w 320615"/>
                <a:gd name="connsiteY2" fmla="*/ 729391 h 729391"/>
                <a:gd name="connsiteX3" fmla="*/ 320616 w 320615"/>
                <a:gd name="connsiteY3" fmla="*/ 565521 h 729391"/>
                <a:gd name="connsiteX4" fmla="*/ 170995 w 320615"/>
                <a:gd name="connsiteY4" fmla="*/ 273405 h 729391"/>
                <a:gd name="connsiteX5" fmla="*/ 206619 w 320615"/>
                <a:gd name="connsiteY5" fmla="*/ 59661 h 729391"/>
                <a:gd name="connsiteX6" fmla="*/ 7125 w 320615"/>
                <a:gd name="connsiteY6" fmla="*/ 2663 h 72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615" h="729391">
                  <a:moveTo>
                    <a:pt x="7125" y="2663"/>
                  </a:moveTo>
                  <a:lnTo>
                    <a:pt x="0" y="294779"/>
                  </a:lnTo>
                  <a:lnTo>
                    <a:pt x="270742" y="729391"/>
                  </a:lnTo>
                  <a:lnTo>
                    <a:pt x="320616" y="565521"/>
                  </a:lnTo>
                  <a:lnTo>
                    <a:pt x="170995" y="273405"/>
                  </a:lnTo>
                  <a:cubicBezTo>
                    <a:pt x="170995" y="273405"/>
                    <a:pt x="220869" y="138034"/>
                    <a:pt x="206619" y="59661"/>
                  </a:cubicBezTo>
                  <a:cubicBezTo>
                    <a:pt x="192369" y="-18712"/>
                    <a:pt x="7125" y="2663"/>
                    <a:pt x="7125" y="2663"/>
                  </a:cubicBezTo>
                  <a:close/>
                </a:path>
              </a:pathLst>
            </a:custGeom>
            <a:solidFill>
              <a:srgbClr val="FFB9B9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98B51EBF-5C30-4508-9135-04A1AB1076E5}"/>
                </a:ext>
              </a:extLst>
            </p:cNvPr>
            <p:cNvSpPr/>
            <p:nvPr/>
          </p:nvSpPr>
          <p:spPr>
            <a:xfrm>
              <a:off x="5857285" y="5219285"/>
              <a:ext cx="289529" cy="377613"/>
            </a:xfrm>
            <a:custGeom>
              <a:avLst/>
              <a:gdLst>
                <a:gd name="connsiteX0" fmla="*/ 97160 w 289529"/>
                <a:gd name="connsiteY0" fmla="*/ 0 h 377613"/>
                <a:gd name="connsiteX1" fmla="*/ 68660 w 289529"/>
                <a:gd name="connsiteY1" fmla="*/ 142496 h 377613"/>
                <a:gd name="connsiteX2" fmla="*/ 61536 w 289529"/>
                <a:gd name="connsiteY2" fmla="*/ 377614 h 377613"/>
                <a:gd name="connsiteX3" fmla="*/ 218281 w 289529"/>
                <a:gd name="connsiteY3" fmla="*/ 306366 h 377613"/>
                <a:gd name="connsiteX4" fmla="*/ 218281 w 289529"/>
                <a:gd name="connsiteY4" fmla="*/ 242243 h 377613"/>
                <a:gd name="connsiteX5" fmla="*/ 289529 w 289529"/>
                <a:gd name="connsiteY5" fmla="*/ 199494 h 377613"/>
                <a:gd name="connsiteX6" fmla="*/ 268155 w 289529"/>
                <a:gd name="connsiteY6" fmla="*/ 21374 h 37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529" h="377613">
                  <a:moveTo>
                    <a:pt x="97160" y="0"/>
                  </a:moveTo>
                  <a:lnTo>
                    <a:pt x="68660" y="142496"/>
                  </a:lnTo>
                  <a:cubicBezTo>
                    <a:pt x="68660" y="142496"/>
                    <a:pt x="-80960" y="377614"/>
                    <a:pt x="61536" y="377614"/>
                  </a:cubicBezTo>
                  <a:cubicBezTo>
                    <a:pt x="204032" y="377614"/>
                    <a:pt x="218281" y="306366"/>
                    <a:pt x="218281" y="306366"/>
                  </a:cubicBezTo>
                  <a:lnTo>
                    <a:pt x="218281" y="242243"/>
                  </a:lnTo>
                  <a:cubicBezTo>
                    <a:pt x="218281" y="242243"/>
                    <a:pt x="289529" y="206619"/>
                    <a:pt x="289529" y="199494"/>
                  </a:cubicBezTo>
                  <a:cubicBezTo>
                    <a:pt x="289529" y="192369"/>
                    <a:pt x="268155" y="21374"/>
                    <a:pt x="268155" y="21374"/>
                  </a:cubicBezTo>
                  <a:close/>
                </a:path>
              </a:pathLst>
            </a:custGeom>
            <a:solidFill>
              <a:srgbClr val="7c4efd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9D7FA549-D59C-4739-96DA-A9E53D860019}"/>
                </a:ext>
              </a:extLst>
            </p:cNvPr>
            <p:cNvSpPr/>
            <p:nvPr/>
          </p:nvSpPr>
          <p:spPr>
            <a:xfrm>
              <a:off x="6460305" y="5219285"/>
              <a:ext cx="289529" cy="377613"/>
            </a:xfrm>
            <a:custGeom>
              <a:avLst/>
              <a:gdLst>
                <a:gd name="connsiteX0" fmla="*/ 192369 w 289529"/>
                <a:gd name="connsiteY0" fmla="*/ 0 h 377613"/>
                <a:gd name="connsiteX1" fmla="*/ 220869 w 289529"/>
                <a:gd name="connsiteY1" fmla="*/ 142496 h 377613"/>
                <a:gd name="connsiteX2" fmla="*/ 227993 w 289529"/>
                <a:gd name="connsiteY2" fmla="*/ 377614 h 377613"/>
                <a:gd name="connsiteX3" fmla="*/ 71248 w 289529"/>
                <a:gd name="connsiteY3" fmla="*/ 306366 h 377613"/>
                <a:gd name="connsiteX4" fmla="*/ 71248 w 289529"/>
                <a:gd name="connsiteY4" fmla="*/ 242243 h 377613"/>
                <a:gd name="connsiteX5" fmla="*/ 0 w 289529"/>
                <a:gd name="connsiteY5" fmla="*/ 199494 h 377613"/>
                <a:gd name="connsiteX6" fmla="*/ 21374 w 289529"/>
                <a:gd name="connsiteY6" fmla="*/ 21374 h 37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529" h="377613">
                  <a:moveTo>
                    <a:pt x="192369" y="0"/>
                  </a:moveTo>
                  <a:lnTo>
                    <a:pt x="220869" y="142496"/>
                  </a:lnTo>
                  <a:cubicBezTo>
                    <a:pt x="220869" y="142496"/>
                    <a:pt x="370489" y="377614"/>
                    <a:pt x="227993" y="377614"/>
                  </a:cubicBezTo>
                  <a:cubicBezTo>
                    <a:pt x="85498" y="377614"/>
                    <a:pt x="71248" y="306366"/>
                    <a:pt x="71248" y="306366"/>
                  </a:cubicBezTo>
                  <a:lnTo>
                    <a:pt x="71248" y="242243"/>
                  </a:lnTo>
                  <a:cubicBezTo>
                    <a:pt x="71248" y="242243"/>
                    <a:pt x="0" y="206619"/>
                    <a:pt x="0" y="199494"/>
                  </a:cubicBezTo>
                  <a:cubicBezTo>
                    <a:pt x="0" y="192369"/>
                    <a:pt x="21374" y="21374"/>
                    <a:pt x="21374" y="21374"/>
                  </a:cubicBezTo>
                  <a:close/>
                </a:path>
              </a:pathLst>
            </a:custGeom>
            <a:solidFill>
              <a:srgbClr val="7c4efd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Polyline: figure 27">
              <a:extLst>
                <a:ext uri="{FF2B5EF4-FFF2-40B4-BE49-F238E27FC236}">
                  <a16:creationId xmlns:a16="http://schemas.microsoft.com/office/drawing/2014/main" id="{491B2018-52D1-4D51-9634-C6B2A17F3D13}"/>
                </a:ext>
              </a:extLst>
            </p:cNvPr>
            <p:cNvSpPr/>
            <p:nvPr/>
          </p:nvSpPr>
          <p:spPr>
            <a:xfrm>
              <a:off x="5916913" y="3302716"/>
              <a:ext cx="1019257" cy="1981603"/>
            </a:xfrm>
            <a:custGeom>
              <a:avLst/>
              <a:gdLst>
                <a:gd name="connsiteX0" fmla="*/ 336773 w 1019257"/>
                <a:gd name="connsiteY0" fmla="*/ 0 h 1981603"/>
                <a:gd name="connsiteX1" fmla="*/ 308274 w 1019257"/>
                <a:gd name="connsiteY1" fmla="*/ 71248 h 1981603"/>
                <a:gd name="connsiteX2" fmla="*/ 194277 w 1019257"/>
                <a:gd name="connsiteY2" fmla="*/ 349115 h 1981603"/>
                <a:gd name="connsiteX3" fmla="*/ 108780 w 1019257"/>
                <a:gd name="connsiteY3" fmla="*/ 1232589 h 1981603"/>
                <a:gd name="connsiteX4" fmla="*/ 73156 w 1019257"/>
                <a:gd name="connsiteY4" fmla="*/ 1375085 h 1981603"/>
                <a:gd name="connsiteX5" fmla="*/ 51781 w 1019257"/>
                <a:gd name="connsiteY5" fmla="*/ 1724200 h 1981603"/>
                <a:gd name="connsiteX6" fmla="*/ 58906 w 1019257"/>
                <a:gd name="connsiteY6" fmla="*/ 1959318 h 1981603"/>
                <a:gd name="connsiteX7" fmla="*/ 244151 w 1019257"/>
                <a:gd name="connsiteY7" fmla="*/ 1923694 h 1981603"/>
                <a:gd name="connsiteX8" fmla="*/ 279775 w 1019257"/>
                <a:gd name="connsiteY8" fmla="*/ 1688576 h 1981603"/>
                <a:gd name="connsiteX9" fmla="*/ 593265 w 1019257"/>
                <a:gd name="connsiteY9" fmla="*/ 577108 h 1981603"/>
                <a:gd name="connsiteX10" fmla="*/ 643139 w 1019257"/>
                <a:gd name="connsiteY10" fmla="*/ 1268213 h 1981603"/>
                <a:gd name="connsiteX11" fmla="*/ 607515 w 1019257"/>
                <a:gd name="connsiteY11" fmla="*/ 1503331 h 1981603"/>
                <a:gd name="connsiteX12" fmla="*/ 557641 w 1019257"/>
                <a:gd name="connsiteY12" fmla="*/ 1945068 h 1981603"/>
                <a:gd name="connsiteX13" fmla="*/ 757136 w 1019257"/>
                <a:gd name="connsiteY13" fmla="*/ 1966443 h 1981603"/>
                <a:gd name="connsiteX14" fmla="*/ 771385 w 1019257"/>
                <a:gd name="connsiteY14" fmla="*/ 1759824 h 1981603"/>
                <a:gd name="connsiteX15" fmla="*/ 856883 w 1019257"/>
                <a:gd name="connsiteY15" fmla="*/ 1553205 h 1981603"/>
                <a:gd name="connsiteX16" fmla="*/ 885382 w 1019257"/>
                <a:gd name="connsiteY16" fmla="*/ 1225464 h 1981603"/>
                <a:gd name="connsiteX17" fmla="*/ 1013628 w 1019257"/>
                <a:gd name="connsiteY17" fmla="*/ 406113 h 1981603"/>
                <a:gd name="connsiteX18" fmla="*/ 970879 w 1019257"/>
                <a:gd name="connsiteY18" fmla="*/ 142496 h 1981603"/>
                <a:gd name="connsiteX19" fmla="*/ 942380 w 1019257"/>
                <a:gd name="connsiteY19" fmla="*/ 14250 h 198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19257" h="1981603">
                  <a:moveTo>
                    <a:pt x="336773" y="0"/>
                  </a:moveTo>
                  <a:lnTo>
                    <a:pt x="308274" y="71248"/>
                  </a:lnTo>
                  <a:cubicBezTo>
                    <a:pt x="231376" y="142674"/>
                    <a:pt x="189703" y="244259"/>
                    <a:pt x="194277" y="349115"/>
                  </a:cubicBezTo>
                  <a:lnTo>
                    <a:pt x="108780" y="1232589"/>
                  </a:lnTo>
                  <a:cubicBezTo>
                    <a:pt x="108780" y="1232589"/>
                    <a:pt x="51781" y="1296712"/>
                    <a:pt x="73156" y="1375085"/>
                  </a:cubicBezTo>
                  <a:cubicBezTo>
                    <a:pt x="73156" y="1375085"/>
                    <a:pt x="23282" y="1638702"/>
                    <a:pt x="51781" y="1724200"/>
                  </a:cubicBezTo>
                  <a:cubicBezTo>
                    <a:pt x="51781" y="1724200"/>
                    <a:pt x="-69340" y="1945068"/>
                    <a:pt x="58906" y="1959318"/>
                  </a:cubicBezTo>
                  <a:cubicBezTo>
                    <a:pt x="187152" y="1973567"/>
                    <a:pt x="229901" y="1973567"/>
                    <a:pt x="244151" y="1923694"/>
                  </a:cubicBezTo>
                  <a:cubicBezTo>
                    <a:pt x="258400" y="1873820"/>
                    <a:pt x="279775" y="1688576"/>
                    <a:pt x="279775" y="1688576"/>
                  </a:cubicBezTo>
                  <a:lnTo>
                    <a:pt x="593265" y="577108"/>
                  </a:lnTo>
                  <a:lnTo>
                    <a:pt x="643139" y="1268213"/>
                  </a:lnTo>
                  <a:cubicBezTo>
                    <a:pt x="643139" y="1268213"/>
                    <a:pt x="593265" y="1453458"/>
                    <a:pt x="607515" y="1503331"/>
                  </a:cubicBezTo>
                  <a:cubicBezTo>
                    <a:pt x="621765" y="1553205"/>
                    <a:pt x="507768" y="1909444"/>
                    <a:pt x="557641" y="1945068"/>
                  </a:cubicBezTo>
                  <a:cubicBezTo>
                    <a:pt x="607515" y="1980692"/>
                    <a:pt x="750011" y="1994942"/>
                    <a:pt x="757136" y="1966443"/>
                  </a:cubicBezTo>
                  <a:cubicBezTo>
                    <a:pt x="764260" y="1937943"/>
                    <a:pt x="771385" y="1759824"/>
                    <a:pt x="771385" y="1759824"/>
                  </a:cubicBezTo>
                  <a:cubicBezTo>
                    <a:pt x="771385" y="1759824"/>
                    <a:pt x="842633" y="1603078"/>
                    <a:pt x="856883" y="1553205"/>
                  </a:cubicBezTo>
                  <a:cubicBezTo>
                    <a:pt x="871132" y="1503331"/>
                    <a:pt x="885382" y="1225464"/>
                    <a:pt x="885382" y="1225464"/>
                  </a:cubicBezTo>
                  <a:lnTo>
                    <a:pt x="1013628" y="406113"/>
                  </a:lnTo>
                  <a:cubicBezTo>
                    <a:pt x="1013628" y="406113"/>
                    <a:pt x="1042127" y="185245"/>
                    <a:pt x="970879" y="142496"/>
                  </a:cubicBezTo>
                  <a:lnTo>
                    <a:pt x="942380" y="14250"/>
                  </a:lnTo>
                  <a:close/>
                </a:path>
              </a:pathLst>
            </a:custGeom>
            <a:solidFill>
              <a:srgbClr val="3b2f4e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71785CC8-98CB-4B06-BB4F-106421804C09}"/>
                </a:ext>
              </a:extLst>
            </p:cNvPr>
            <p:cNvSpPr/>
            <p:nvPr/>
          </p:nvSpPr>
          <p:spPr>
            <a:xfrm>
              <a:off x="6494645" y="1850590"/>
              <a:ext cx="375949" cy="459238"/>
            </a:xfrm>
            <a:custGeom>
              <a:avLst/>
              <a:gdLst>
                <a:gd name="connsiteX0" fmla="*/ 375950 w 375949"/>
                <a:gd name="connsiteY0" fmla="*/ 187975 h 375949"/>
                <a:gd name="connsiteX1" fmla="*/ 187975 w 375949"/>
                <a:gd name="connsiteY1" fmla="*/ 375950 h 375949"/>
                <a:gd name="connsiteX2" fmla="*/ 0 w 375949"/>
                <a:gd name="connsiteY2" fmla="*/ 187975 h 375949"/>
                <a:gd name="connsiteX3" fmla="*/ 187975 w 375949"/>
                <a:gd name="connsiteY3" fmla="*/ 0 h 375949"/>
                <a:gd name="connsiteX4" fmla="*/ 375950 w 375949"/>
                <a:gd name="connsiteY4" fmla="*/ 187975 h 37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49" h="375949">
                  <a:moveTo>
                    <a:pt x="375950" y="187975"/>
                  </a:moveTo>
                  <a:cubicBezTo>
                    <a:pt x="375950" y="291790"/>
                    <a:pt x="291791" y="375950"/>
                    <a:pt x="187975" y="375950"/>
                  </a:cubicBezTo>
                  <a:cubicBezTo>
                    <a:pt x="84159" y="375950"/>
                    <a:pt x="0" y="291790"/>
                    <a:pt x="0" y="187975"/>
                  </a:cubicBezTo>
                  <a:cubicBezTo>
                    <a:pt x="0" y="84159"/>
                    <a:pt x="84159" y="0"/>
                    <a:pt x="187975" y="0"/>
                  </a:cubicBezTo>
                  <a:cubicBezTo>
                    <a:pt x="291791" y="0"/>
                    <a:pt x="375950" y="84159"/>
                    <a:pt x="375950" y="187975"/>
                  </a:cubicBezTo>
                  <a:close/>
                </a:path>
              </a:pathLst>
            </a:custGeom>
            <a:solidFill>
              <a:srgbClr val="FFB9B9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4DB050B8-8230-492C-93D4-7A770F180525}"/>
                </a:ext>
              </a:extLst>
            </p:cNvPr>
            <p:cNvSpPr/>
            <p:nvPr/>
          </p:nvSpPr>
          <p:spPr>
            <a:xfrm>
              <a:off x="6189563" y="2311479"/>
              <a:ext cx="890599" cy="1063276"/>
            </a:xfrm>
            <a:custGeom>
              <a:avLst/>
              <a:gdLst>
                <a:gd name="connsiteX0" fmla="*/ 427488 w 890599"/>
                <a:gd name="connsiteY0" fmla="*/ 307257 h 1063276"/>
                <a:gd name="connsiteX1" fmla="*/ 327740 w 890599"/>
                <a:gd name="connsiteY1" fmla="*/ 86388 h 1063276"/>
                <a:gd name="connsiteX2" fmla="*/ 327398 w 890599"/>
                <a:gd name="connsiteY2" fmla="*/ 12361 h 1063276"/>
                <a:gd name="connsiteX3" fmla="*/ 263617 w 890599"/>
                <a:gd name="connsiteY3" fmla="*/ 50764 h 1063276"/>
                <a:gd name="connsiteX4" fmla="*/ 0 w 890599"/>
                <a:gd name="connsiteY4" fmla="*/ 171886 h 1063276"/>
                <a:gd name="connsiteX5" fmla="*/ 106872 w 890599"/>
                <a:gd name="connsiteY5" fmla="*/ 528125 h 1063276"/>
                <a:gd name="connsiteX6" fmla="*/ 78373 w 890599"/>
                <a:gd name="connsiteY6" fmla="*/ 663496 h 1063276"/>
                <a:gd name="connsiteX7" fmla="*/ 78373 w 890599"/>
                <a:gd name="connsiteY7" fmla="*/ 805992 h 1063276"/>
                <a:gd name="connsiteX8" fmla="*/ 71248 w 890599"/>
                <a:gd name="connsiteY8" fmla="*/ 891490 h 1063276"/>
                <a:gd name="connsiteX9" fmla="*/ 78373 w 890599"/>
                <a:gd name="connsiteY9" fmla="*/ 948488 h 1063276"/>
                <a:gd name="connsiteX10" fmla="*/ 35624 w 890599"/>
                <a:gd name="connsiteY10" fmla="*/ 1019736 h 1063276"/>
                <a:gd name="connsiteX11" fmla="*/ 149621 w 890599"/>
                <a:gd name="connsiteY11" fmla="*/ 1019736 h 1063276"/>
                <a:gd name="connsiteX12" fmla="*/ 213744 w 890599"/>
                <a:gd name="connsiteY12" fmla="*/ 1026861 h 1063276"/>
                <a:gd name="connsiteX13" fmla="*/ 569983 w 890599"/>
                <a:gd name="connsiteY13" fmla="*/ 1062485 h 1063276"/>
                <a:gd name="connsiteX14" fmla="*/ 755228 w 890599"/>
                <a:gd name="connsiteY14" fmla="*/ 1041110 h 1063276"/>
                <a:gd name="connsiteX15" fmla="*/ 790852 w 890599"/>
                <a:gd name="connsiteY15" fmla="*/ 677746 h 1063276"/>
                <a:gd name="connsiteX16" fmla="*/ 890599 w 890599"/>
                <a:gd name="connsiteY16" fmla="*/ 207510 h 1063276"/>
                <a:gd name="connsiteX17" fmla="*/ 662606 w 890599"/>
                <a:gd name="connsiteY17" fmla="*/ 65014 h 1063276"/>
                <a:gd name="connsiteX18" fmla="*/ 588964 w 890599"/>
                <a:gd name="connsiteY18" fmla="*/ 0 h 1063276"/>
                <a:gd name="connsiteX19" fmla="*/ 569983 w 890599"/>
                <a:gd name="connsiteY19" fmla="*/ 100638 h 106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90599" h="1063276">
                  <a:moveTo>
                    <a:pt x="427488" y="307257"/>
                  </a:moveTo>
                  <a:cubicBezTo>
                    <a:pt x="427488" y="307257"/>
                    <a:pt x="320616" y="129137"/>
                    <a:pt x="327740" y="86388"/>
                  </a:cubicBezTo>
                  <a:cubicBezTo>
                    <a:pt x="332122" y="61893"/>
                    <a:pt x="332008" y="36807"/>
                    <a:pt x="327398" y="12361"/>
                  </a:cubicBezTo>
                  <a:lnTo>
                    <a:pt x="263617" y="50764"/>
                  </a:lnTo>
                  <a:lnTo>
                    <a:pt x="0" y="171886"/>
                  </a:lnTo>
                  <a:lnTo>
                    <a:pt x="106872" y="528125"/>
                  </a:lnTo>
                  <a:cubicBezTo>
                    <a:pt x="106872" y="528125"/>
                    <a:pt x="78373" y="606498"/>
                    <a:pt x="78373" y="663496"/>
                  </a:cubicBezTo>
                  <a:cubicBezTo>
                    <a:pt x="78373" y="720495"/>
                    <a:pt x="92622" y="784618"/>
                    <a:pt x="78373" y="805992"/>
                  </a:cubicBezTo>
                  <a:cubicBezTo>
                    <a:pt x="64123" y="827366"/>
                    <a:pt x="56998" y="862990"/>
                    <a:pt x="71248" y="891490"/>
                  </a:cubicBezTo>
                  <a:cubicBezTo>
                    <a:pt x="79755" y="909209"/>
                    <a:pt x="82256" y="929215"/>
                    <a:pt x="78373" y="948488"/>
                  </a:cubicBezTo>
                  <a:cubicBezTo>
                    <a:pt x="78373" y="948488"/>
                    <a:pt x="-21374" y="1005486"/>
                    <a:pt x="35624" y="1019736"/>
                  </a:cubicBezTo>
                  <a:cubicBezTo>
                    <a:pt x="73172" y="1028008"/>
                    <a:pt x="112073" y="1028008"/>
                    <a:pt x="149621" y="1019736"/>
                  </a:cubicBezTo>
                  <a:cubicBezTo>
                    <a:pt x="149621" y="1019736"/>
                    <a:pt x="156745" y="998361"/>
                    <a:pt x="213744" y="1026861"/>
                  </a:cubicBezTo>
                  <a:cubicBezTo>
                    <a:pt x="270742" y="1055360"/>
                    <a:pt x="569983" y="1062485"/>
                    <a:pt x="569983" y="1062485"/>
                  </a:cubicBezTo>
                  <a:cubicBezTo>
                    <a:pt x="569983" y="1062485"/>
                    <a:pt x="762353" y="1069609"/>
                    <a:pt x="755228" y="1041110"/>
                  </a:cubicBezTo>
                  <a:cubicBezTo>
                    <a:pt x="748103" y="1012611"/>
                    <a:pt x="790852" y="677746"/>
                    <a:pt x="790852" y="677746"/>
                  </a:cubicBezTo>
                  <a:lnTo>
                    <a:pt x="890599" y="207510"/>
                  </a:lnTo>
                  <a:lnTo>
                    <a:pt x="662606" y="65014"/>
                  </a:lnTo>
                  <a:lnTo>
                    <a:pt x="588964" y="0"/>
                  </a:lnTo>
                  <a:lnTo>
                    <a:pt x="569983" y="100638"/>
                  </a:lnTo>
                  <a:close/>
                </a:path>
              </a:pathLst>
            </a:custGeom>
            <a:solidFill>
              <a:srgbClr val="7c4efd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0A2F351F-A3F1-410D-A00B-4E235F9CE6FF}"/>
                </a:ext>
              </a:extLst>
            </p:cNvPr>
            <p:cNvSpPr/>
            <p:nvPr/>
          </p:nvSpPr>
          <p:spPr>
            <a:xfrm>
              <a:off x="5995230" y="2490490"/>
              <a:ext cx="329704" cy="441737"/>
            </a:xfrm>
            <a:custGeom>
              <a:avLst/>
              <a:gdLst>
                <a:gd name="connsiteX0" fmla="*/ 244207 w 329704"/>
                <a:gd name="connsiteY0" fmla="*/ 0 h 441737"/>
                <a:gd name="connsiteX1" fmla="*/ 194333 w 329704"/>
                <a:gd name="connsiteY1" fmla="*/ 0 h 441737"/>
                <a:gd name="connsiteX2" fmla="*/ 12651 w 329704"/>
                <a:gd name="connsiteY2" fmla="*/ 352677 h 441737"/>
                <a:gd name="connsiteX3" fmla="*/ 329704 w 329704"/>
                <a:gd name="connsiteY3" fmla="*/ 441737 h 441737"/>
                <a:gd name="connsiteX4" fmla="*/ 244207 w 329704"/>
                <a:gd name="connsiteY4" fmla="*/ 0 h 44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704" h="441737">
                  <a:moveTo>
                    <a:pt x="244207" y="0"/>
                  </a:moveTo>
                  <a:lnTo>
                    <a:pt x="194333" y="0"/>
                  </a:lnTo>
                  <a:cubicBezTo>
                    <a:pt x="194333" y="0"/>
                    <a:pt x="-58597" y="302804"/>
                    <a:pt x="12651" y="352677"/>
                  </a:cubicBezTo>
                  <a:cubicBezTo>
                    <a:pt x="83899" y="402551"/>
                    <a:pt x="329704" y="441737"/>
                    <a:pt x="329704" y="441737"/>
                  </a:cubicBezTo>
                  <a:cubicBezTo>
                    <a:pt x="329704" y="441737"/>
                    <a:pt x="308330" y="0"/>
                    <a:pt x="244207" y="0"/>
                  </a:cubicBezTo>
                  <a:close/>
                </a:path>
              </a:pathLst>
            </a:custGeom>
            <a:solidFill>
              <a:srgbClr val="7c4efd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7D49C45B-8FE4-4999-95BD-563E88B6AA56}"/>
                </a:ext>
              </a:extLst>
            </p:cNvPr>
            <p:cNvSpPr/>
            <p:nvPr/>
          </p:nvSpPr>
          <p:spPr>
            <a:xfrm>
              <a:off x="6930541" y="2518989"/>
              <a:ext cx="275249" cy="454738"/>
            </a:xfrm>
            <a:custGeom>
              <a:avLst/>
              <a:gdLst>
                <a:gd name="connsiteX0" fmla="*/ 85498 w 275249"/>
                <a:gd name="connsiteY0" fmla="*/ 0 h 454738"/>
                <a:gd name="connsiteX1" fmla="*/ 149621 w 275249"/>
                <a:gd name="connsiteY1" fmla="*/ 0 h 454738"/>
                <a:gd name="connsiteX2" fmla="*/ 263617 w 275249"/>
                <a:gd name="connsiteY2" fmla="*/ 413238 h 454738"/>
                <a:gd name="connsiteX3" fmla="*/ 0 w 275249"/>
                <a:gd name="connsiteY3" fmla="*/ 448862 h 454738"/>
                <a:gd name="connsiteX4" fmla="*/ 85498 w 275249"/>
                <a:gd name="connsiteY4" fmla="*/ 0 h 45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249" h="454738">
                  <a:moveTo>
                    <a:pt x="85498" y="0"/>
                  </a:moveTo>
                  <a:lnTo>
                    <a:pt x="149621" y="0"/>
                  </a:lnTo>
                  <a:cubicBezTo>
                    <a:pt x="149621" y="0"/>
                    <a:pt x="320616" y="398988"/>
                    <a:pt x="263617" y="413238"/>
                  </a:cubicBezTo>
                  <a:cubicBezTo>
                    <a:pt x="206619" y="427488"/>
                    <a:pt x="0" y="470236"/>
                    <a:pt x="0" y="448862"/>
                  </a:cubicBezTo>
                  <a:cubicBezTo>
                    <a:pt x="0" y="427488"/>
                    <a:pt x="85498" y="0"/>
                    <a:pt x="85498" y="0"/>
                  </a:cubicBezTo>
                  <a:close/>
                </a:path>
              </a:pathLst>
            </a:custGeom>
            <a:solidFill>
              <a:srgbClr val="7c4efd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809462D4-BC53-474D-9396-43DC1473657B}"/>
                </a:ext>
              </a:extLst>
            </p:cNvPr>
            <p:cNvSpPr/>
            <p:nvPr/>
          </p:nvSpPr>
          <p:spPr>
            <a:xfrm>
              <a:off x="6489882" y="1756331"/>
              <a:ext cx="431007" cy="384613"/>
            </a:xfrm>
            <a:custGeom>
              <a:avLst/>
              <a:gdLst>
                <a:gd name="connsiteX0" fmla="*/ 14349 w 431007"/>
                <a:gd name="connsiteY0" fmla="*/ 293159 h 384613"/>
                <a:gd name="connsiteX1" fmla="*/ 1796 w 431007"/>
                <a:gd name="connsiteY1" fmla="*/ 229620 h 384613"/>
                <a:gd name="connsiteX2" fmla="*/ 7289 w 431007"/>
                <a:gd name="connsiteY2" fmla="*/ 172358 h 384613"/>
                <a:gd name="connsiteX3" fmla="*/ 40234 w 431007"/>
                <a:gd name="connsiteY3" fmla="*/ 89212 h 384613"/>
                <a:gd name="connsiteX4" fmla="*/ 100631 w 431007"/>
                <a:gd name="connsiteY4" fmla="*/ 37443 h 384613"/>
                <a:gd name="connsiteX5" fmla="*/ 267714 w 431007"/>
                <a:gd name="connsiteY5" fmla="*/ 33518 h 384613"/>
                <a:gd name="connsiteX6" fmla="*/ 309287 w 431007"/>
                <a:gd name="connsiteY6" fmla="*/ 49206 h 384613"/>
                <a:gd name="connsiteX7" fmla="*/ 347726 w 431007"/>
                <a:gd name="connsiteY7" fmla="*/ 82935 h 384613"/>
                <a:gd name="connsiteX8" fmla="*/ 373610 w 431007"/>
                <a:gd name="connsiteY8" fmla="*/ 87645 h 384613"/>
                <a:gd name="connsiteX9" fmla="*/ 431007 w 431007"/>
                <a:gd name="connsiteY9" fmla="*/ 184122 h 384613"/>
                <a:gd name="connsiteX10" fmla="*/ 373724 w 431007"/>
                <a:gd name="connsiteY10" fmla="*/ 384613 h 384613"/>
                <a:gd name="connsiteX11" fmla="*/ 284579 w 431007"/>
                <a:gd name="connsiteY11" fmla="*/ 188439 h 384613"/>
                <a:gd name="connsiteX12" fmla="*/ 66510 w 431007"/>
                <a:gd name="connsiteY12" fmla="*/ 185304 h 384613"/>
                <a:gd name="connsiteX13" fmla="*/ 14349 w 431007"/>
                <a:gd name="connsiteY13" fmla="*/ 293159 h 38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1007" h="384613">
                  <a:moveTo>
                    <a:pt x="14349" y="293159"/>
                  </a:moveTo>
                  <a:cubicBezTo>
                    <a:pt x="14349" y="293159"/>
                    <a:pt x="-6049" y="262565"/>
                    <a:pt x="1796" y="229620"/>
                  </a:cubicBezTo>
                  <a:cubicBezTo>
                    <a:pt x="6484" y="210918"/>
                    <a:pt x="8336" y="191617"/>
                    <a:pt x="7289" y="172358"/>
                  </a:cubicBezTo>
                  <a:cubicBezTo>
                    <a:pt x="16060" y="143817"/>
                    <a:pt x="27074" y="116016"/>
                    <a:pt x="40234" y="89212"/>
                  </a:cubicBezTo>
                  <a:cubicBezTo>
                    <a:pt x="56706" y="59402"/>
                    <a:pt x="48862" y="46855"/>
                    <a:pt x="100631" y="37443"/>
                  </a:cubicBezTo>
                  <a:cubicBezTo>
                    <a:pt x="152407" y="28024"/>
                    <a:pt x="131225" y="-39433"/>
                    <a:pt x="267714" y="33518"/>
                  </a:cubicBezTo>
                  <a:cubicBezTo>
                    <a:pt x="277133" y="46663"/>
                    <a:pt x="293534" y="52854"/>
                    <a:pt x="309287" y="49206"/>
                  </a:cubicBezTo>
                  <a:cubicBezTo>
                    <a:pt x="337530" y="43713"/>
                    <a:pt x="347726" y="82935"/>
                    <a:pt x="347726" y="82935"/>
                  </a:cubicBezTo>
                  <a:cubicBezTo>
                    <a:pt x="347726" y="82935"/>
                    <a:pt x="366549" y="71956"/>
                    <a:pt x="373610" y="87645"/>
                  </a:cubicBezTo>
                  <a:cubicBezTo>
                    <a:pt x="380671" y="103333"/>
                    <a:pt x="431007" y="78226"/>
                    <a:pt x="431007" y="184122"/>
                  </a:cubicBezTo>
                  <a:cubicBezTo>
                    <a:pt x="431007" y="290017"/>
                    <a:pt x="373724" y="384613"/>
                    <a:pt x="373724" y="384613"/>
                  </a:cubicBezTo>
                  <a:cubicBezTo>
                    <a:pt x="373724" y="384613"/>
                    <a:pt x="377921" y="206486"/>
                    <a:pt x="284579" y="188439"/>
                  </a:cubicBezTo>
                  <a:cubicBezTo>
                    <a:pt x="191230" y="170399"/>
                    <a:pt x="90827" y="117847"/>
                    <a:pt x="66510" y="185304"/>
                  </a:cubicBezTo>
                  <a:cubicBezTo>
                    <a:pt x="53386" y="223165"/>
                    <a:pt x="35881" y="259366"/>
                    <a:pt x="14349" y="293159"/>
                  </a:cubicBezTo>
                  <a:close/>
                </a:path>
              </a:pathLst>
            </a:custGeom>
            <a:solidFill>
              <a:srgbClr val="3b2f4e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CDA35589-5F44-440B-93BB-7E7BB25572AB}"/>
                </a:ext>
              </a:extLst>
            </p:cNvPr>
            <p:cNvSpPr/>
            <p:nvPr/>
          </p:nvSpPr>
          <p:spPr>
            <a:xfrm>
              <a:off x="8547093" y="3148193"/>
              <a:ext cx="2308532" cy="1516284"/>
            </a:xfrm>
            <a:custGeom>
              <a:avLst/>
              <a:gdLst>
                <a:gd name="connsiteX0" fmla="*/ 799387 w 2308532"/>
                <a:gd name="connsiteY0" fmla="*/ 1516284 h 1516284"/>
                <a:gd name="connsiteX1" fmla="*/ 6049 w 2308532"/>
                <a:gd name="connsiteY1" fmla="*/ 1291062 h 1516284"/>
                <a:gd name="connsiteX2" fmla="*/ 0 w 2308532"/>
                <a:gd name="connsiteY2" fmla="*/ 1287315 h 1516284"/>
                <a:gd name="connsiteX3" fmla="*/ 3741 w 2308532"/>
                <a:gd name="connsiteY3" fmla="*/ 1281259 h 1516284"/>
                <a:gd name="connsiteX4" fmla="*/ 795412 w 2308532"/>
                <a:gd name="connsiteY4" fmla="*/ 0 h 1516284"/>
                <a:gd name="connsiteX5" fmla="*/ 2308533 w 2308532"/>
                <a:gd name="connsiteY5" fmla="*/ 0 h 1516284"/>
                <a:gd name="connsiteX6" fmla="*/ 2308533 w 2308532"/>
                <a:gd name="connsiteY6" fmla="*/ 7125 h 1516284"/>
                <a:gd name="connsiteX7" fmla="*/ 799387 w 2308532"/>
                <a:gd name="connsiteY7" fmla="*/ 1516284 h 1516284"/>
                <a:gd name="connsiteX8" fmla="*/ 19614 w 2308532"/>
                <a:gd name="connsiteY8" fmla="*/ 1282676 h 1516284"/>
                <a:gd name="connsiteX9" fmla="*/ 799387 w 2308532"/>
                <a:gd name="connsiteY9" fmla="*/ 1502035 h 1516284"/>
                <a:gd name="connsiteX10" fmla="*/ 2294269 w 2308532"/>
                <a:gd name="connsiteY10" fmla="*/ 14250 h 1516284"/>
                <a:gd name="connsiteX11" fmla="*/ 803356 w 2308532"/>
                <a:gd name="connsiteY11" fmla="*/ 14250 h 1516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08532" h="1516284">
                  <a:moveTo>
                    <a:pt x="799387" y="1516284"/>
                  </a:moveTo>
                  <a:cubicBezTo>
                    <a:pt x="519134" y="1516512"/>
                    <a:pt x="244380" y="1438510"/>
                    <a:pt x="6049" y="1291062"/>
                  </a:cubicBezTo>
                  <a:lnTo>
                    <a:pt x="0" y="1287315"/>
                  </a:lnTo>
                  <a:lnTo>
                    <a:pt x="3741" y="1281259"/>
                  </a:lnTo>
                  <a:lnTo>
                    <a:pt x="795412" y="0"/>
                  </a:lnTo>
                  <a:lnTo>
                    <a:pt x="2308533" y="0"/>
                  </a:lnTo>
                  <a:lnTo>
                    <a:pt x="2308533" y="7125"/>
                  </a:lnTo>
                  <a:cubicBezTo>
                    <a:pt x="2308533" y="839279"/>
                    <a:pt x="1631535" y="1516284"/>
                    <a:pt x="799387" y="1516284"/>
                  </a:cubicBezTo>
                  <a:close/>
                  <a:moveTo>
                    <a:pt x="19614" y="1282676"/>
                  </a:moveTo>
                  <a:cubicBezTo>
                    <a:pt x="254320" y="1426341"/>
                    <a:pt x="524200" y="1502255"/>
                    <a:pt x="799387" y="1502035"/>
                  </a:cubicBezTo>
                  <a:cubicBezTo>
                    <a:pt x="1621311" y="1502035"/>
                    <a:pt x="2290436" y="835296"/>
                    <a:pt x="2294269" y="14250"/>
                  </a:cubicBezTo>
                  <a:lnTo>
                    <a:pt x="803356" y="14250"/>
                  </a:lnTo>
                  <a:close/>
                </a:path>
              </a:pathLst>
            </a:custGeom>
            <a:solidFill>
              <a:srgbClr val="3b2f4e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B84562F4-B622-48E8-8AF9-7438CF553EE3}"/>
                </a:ext>
              </a:extLst>
            </p:cNvPr>
            <p:cNvSpPr/>
            <p:nvPr/>
          </p:nvSpPr>
          <p:spPr>
            <a:xfrm>
              <a:off x="7532585" y="2339985"/>
              <a:ext cx="1502029" cy="2023198"/>
            </a:xfrm>
            <a:custGeom>
              <a:avLst/>
              <a:gdLst>
                <a:gd name="connsiteX0" fmla="*/ 2 w 1502029"/>
                <a:gd name="connsiteY0" fmla="*/ 745325 h 2023198"/>
                <a:gd name="connsiteX1" fmla="*/ 712445 w 1502029"/>
                <a:gd name="connsiteY1" fmla="*/ 2023199 h 2023198"/>
                <a:gd name="connsiteX2" fmla="*/ 1502029 w 1502029"/>
                <a:gd name="connsiteY2" fmla="*/ 745325 h 2023198"/>
                <a:gd name="connsiteX3" fmla="*/ 197708 w 1502029"/>
                <a:gd name="connsiteY3" fmla="*/ 0 h 2023198"/>
                <a:gd name="connsiteX4" fmla="*/ 2 w 1502029"/>
                <a:gd name="connsiteY4" fmla="*/ 745325 h 2023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2029" h="2023198">
                  <a:moveTo>
                    <a:pt x="2" y="745325"/>
                  </a:moveTo>
                  <a:cubicBezTo>
                    <a:pt x="-247" y="1266026"/>
                    <a:pt x="269390" y="1749656"/>
                    <a:pt x="712445" y="2023199"/>
                  </a:cubicBezTo>
                  <a:lnTo>
                    <a:pt x="1502029" y="745325"/>
                  </a:lnTo>
                  <a:lnTo>
                    <a:pt x="197708" y="0"/>
                  </a:lnTo>
                  <a:cubicBezTo>
                    <a:pt x="67773" y="226882"/>
                    <a:pt x="-397" y="483866"/>
                    <a:pt x="2" y="745325"/>
                  </a:cubicBezTo>
                  <a:close/>
                </a:path>
              </a:pathLst>
            </a:custGeom>
            <a:solidFill>
              <a:srgbClr val="a688fc">
                <a:alpha val="70000"/>
              </a:srgbClr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11DD0B04-83C3-48A9-9417-B81F67957F26}"/>
                </a:ext>
              </a:extLst>
            </p:cNvPr>
            <p:cNvSpPr/>
            <p:nvPr/>
          </p:nvSpPr>
          <p:spPr>
            <a:xfrm>
              <a:off x="7646177" y="2279346"/>
              <a:ext cx="1519305" cy="2042734"/>
            </a:xfrm>
            <a:custGeom>
              <a:avLst/>
              <a:gdLst>
                <a:gd name="connsiteX0" fmla="*/ 722091 w 1519305"/>
                <a:gd name="connsiteY0" fmla="*/ 2042735 h 2042734"/>
                <a:gd name="connsiteX1" fmla="*/ 716027 w 1519305"/>
                <a:gd name="connsiteY1" fmla="*/ 2038987 h 2042734"/>
                <a:gd name="connsiteX2" fmla="*/ 198860 w 1519305"/>
                <a:gd name="connsiteY2" fmla="*/ 6177 h 2042734"/>
                <a:gd name="connsiteX3" fmla="*/ 202401 w 1519305"/>
                <a:gd name="connsiteY3" fmla="*/ 0 h 2042734"/>
                <a:gd name="connsiteX4" fmla="*/ 1519305 w 1519305"/>
                <a:gd name="connsiteY4" fmla="*/ 752520 h 2042734"/>
                <a:gd name="connsiteX5" fmla="*/ 207702 w 1519305"/>
                <a:gd name="connsiteY5" fmla="*/ 19444 h 2042734"/>
                <a:gd name="connsiteX6" fmla="*/ 717481 w 1519305"/>
                <a:gd name="connsiteY6" fmla="*/ 2023099 h 2042734"/>
                <a:gd name="connsiteX7" fmla="*/ 1499434 w 1519305"/>
                <a:gd name="connsiteY7" fmla="*/ 757572 h 2042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9305" h="2042734">
                  <a:moveTo>
                    <a:pt x="722091" y="2042735"/>
                  </a:moveTo>
                  <a:lnTo>
                    <a:pt x="716027" y="2038987"/>
                  </a:lnTo>
                  <a:cubicBezTo>
                    <a:pt x="24282" y="1611264"/>
                    <a:pt x="-204382" y="712479"/>
                    <a:pt x="198860" y="6177"/>
                  </a:cubicBezTo>
                  <a:lnTo>
                    <a:pt x="202401" y="0"/>
                  </a:lnTo>
                  <a:lnTo>
                    <a:pt x="1519305" y="752520"/>
                  </a:lnTo>
                  <a:close/>
                  <a:moveTo>
                    <a:pt x="207702" y="19444"/>
                  </a:moveTo>
                  <a:cubicBezTo>
                    <a:pt x="-185665" y="716170"/>
                    <a:pt x="38973" y="1599081"/>
                    <a:pt x="717481" y="2023099"/>
                  </a:cubicBezTo>
                  <a:lnTo>
                    <a:pt x="1499434" y="757572"/>
                  </a:lnTo>
                  <a:close/>
                </a:path>
              </a:pathLst>
            </a:custGeom>
            <a:solidFill>
              <a:srgbClr val="3b2f4e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650C8BFE-CE16-43EB-A6D2-EBE37CE68A6B}"/>
                </a:ext>
              </a:extLst>
            </p:cNvPr>
            <p:cNvSpPr/>
            <p:nvPr/>
          </p:nvSpPr>
          <p:spPr>
            <a:xfrm>
              <a:off x="9457855" y="1389268"/>
              <a:ext cx="1502041" cy="1466916"/>
            </a:xfrm>
            <a:custGeom>
              <a:avLst/>
              <a:gdLst>
                <a:gd name="connsiteX0" fmla="*/ 323801 w 1502041"/>
                <a:gd name="connsiteY0" fmla="*/ 0 h 1466916"/>
                <a:gd name="connsiteX1" fmla="*/ 0 w 1502041"/>
                <a:gd name="connsiteY1" fmla="*/ 1466916 h 1466916"/>
                <a:gd name="connsiteX2" fmla="*/ 1502041 w 1502041"/>
                <a:gd name="connsiteY2" fmla="*/ 1466916 h 1466916"/>
                <a:gd name="connsiteX3" fmla="*/ 323801 w 1502041"/>
                <a:gd name="connsiteY3" fmla="*/ 0 h 146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2041" h="1466916">
                  <a:moveTo>
                    <a:pt x="323801" y="0"/>
                  </a:moveTo>
                  <a:lnTo>
                    <a:pt x="0" y="1466916"/>
                  </a:lnTo>
                  <a:lnTo>
                    <a:pt x="1502041" y="1466916"/>
                  </a:lnTo>
                  <a:cubicBezTo>
                    <a:pt x="1502041" y="748552"/>
                    <a:pt x="997692" y="148082"/>
                    <a:pt x="323801" y="0"/>
                  </a:cubicBezTo>
                  <a:close/>
                </a:path>
              </a:pathLst>
            </a:custGeom>
            <a:solidFill>
              <a:srgbClr val="a688fc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145CB0A7-D7D5-4286-B6D8-EBE00B8DA35F}"/>
                </a:ext>
              </a:extLst>
            </p:cNvPr>
            <p:cNvSpPr/>
            <p:nvPr/>
          </p:nvSpPr>
          <p:spPr>
            <a:xfrm>
              <a:off x="9337610" y="1463522"/>
              <a:ext cx="1518015" cy="1482526"/>
            </a:xfrm>
            <a:custGeom>
              <a:avLst/>
              <a:gdLst>
                <a:gd name="connsiteX0" fmla="*/ 1518016 w 1518015"/>
                <a:gd name="connsiteY0" fmla="*/ 1482527 h 1482526"/>
                <a:gd name="connsiteX1" fmla="*/ 0 w 1518015"/>
                <a:gd name="connsiteY1" fmla="*/ 1482527 h 1482526"/>
                <a:gd name="connsiteX2" fmla="*/ 327242 w 1518015"/>
                <a:gd name="connsiteY2" fmla="*/ 0 h 1482526"/>
                <a:gd name="connsiteX3" fmla="*/ 334196 w 1518015"/>
                <a:gd name="connsiteY3" fmla="*/ 1525 h 1482526"/>
                <a:gd name="connsiteX4" fmla="*/ 1518016 w 1518015"/>
                <a:gd name="connsiteY4" fmla="*/ 1475402 h 1482526"/>
                <a:gd name="connsiteX5" fmla="*/ 17741 w 1518015"/>
                <a:gd name="connsiteY5" fmla="*/ 1468277 h 1482526"/>
                <a:gd name="connsiteX6" fmla="*/ 1503752 w 1518015"/>
                <a:gd name="connsiteY6" fmla="*/ 1468277 h 1482526"/>
                <a:gd name="connsiteX7" fmla="*/ 338086 w 1518015"/>
                <a:gd name="connsiteY7" fmla="*/ 16986 h 1482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8015" h="1482526">
                  <a:moveTo>
                    <a:pt x="1518016" y="1482527"/>
                  </a:moveTo>
                  <a:lnTo>
                    <a:pt x="0" y="1482527"/>
                  </a:lnTo>
                  <a:lnTo>
                    <a:pt x="327242" y="0"/>
                  </a:lnTo>
                  <a:lnTo>
                    <a:pt x="334196" y="1525"/>
                  </a:lnTo>
                  <a:cubicBezTo>
                    <a:pt x="1025650" y="154352"/>
                    <a:pt x="1517937" y="767262"/>
                    <a:pt x="1518016" y="1475402"/>
                  </a:cubicBezTo>
                  <a:close/>
                  <a:moveTo>
                    <a:pt x="17741" y="1468277"/>
                  </a:moveTo>
                  <a:lnTo>
                    <a:pt x="1503752" y="1468277"/>
                  </a:lnTo>
                  <a:cubicBezTo>
                    <a:pt x="1500410" y="776958"/>
                    <a:pt x="1011642" y="168430"/>
                    <a:pt x="338086" y="16986"/>
                  </a:cubicBezTo>
                  <a:close/>
                </a:path>
              </a:pathLst>
            </a:custGeom>
            <a:solidFill>
              <a:srgbClr val="3b2f4e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BD991ED1-3546-4B58-912A-10137C780096}"/>
                </a:ext>
              </a:extLst>
            </p:cNvPr>
            <p:cNvSpPr/>
            <p:nvPr/>
          </p:nvSpPr>
          <p:spPr>
            <a:xfrm>
              <a:off x="7832127" y="1245959"/>
              <a:ext cx="1628121" cy="1502027"/>
            </a:xfrm>
            <a:custGeom>
              <a:avLst/>
              <a:gdLst>
                <a:gd name="connsiteX0" fmla="*/ 1304321 w 1628121"/>
                <a:gd name="connsiteY0" fmla="*/ 0 h 1502027"/>
                <a:gd name="connsiteX1" fmla="*/ 0 w 1628121"/>
                <a:gd name="connsiteY1" fmla="*/ 756703 h 1502027"/>
                <a:gd name="connsiteX2" fmla="*/ 1304321 w 1628121"/>
                <a:gd name="connsiteY2" fmla="*/ 1502027 h 1502027"/>
                <a:gd name="connsiteX3" fmla="*/ 1628122 w 1628121"/>
                <a:gd name="connsiteY3" fmla="*/ 35111 h 1502027"/>
                <a:gd name="connsiteX4" fmla="*/ 1304321 w 1628121"/>
                <a:gd name="connsiteY4" fmla="*/ 0 h 150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8121" h="1502027">
                  <a:moveTo>
                    <a:pt x="1304321" y="0"/>
                  </a:moveTo>
                  <a:cubicBezTo>
                    <a:pt x="765224" y="-214"/>
                    <a:pt x="267401" y="288604"/>
                    <a:pt x="0" y="756703"/>
                  </a:cubicBezTo>
                  <a:lnTo>
                    <a:pt x="1304321" y="1502027"/>
                  </a:lnTo>
                  <a:lnTo>
                    <a:pt x="1628122" y="35111"/>
                  </a:lnTo>
                  <a:cubicBezTo>
                    <a:pt x="1521770" y="11749"/>
                    <a:pt x="1413203" y="-28"/>
                    <a:pt x="1304321" y="0"/>
                  </a:cubicBezTo>
                  <a:close/>
                </a:path>
              </a:pathLst>
            </a:custGeom>
            <a:solidFill>
              <a:srgbClr val="a688fc">
                <a:alpha val="60000"/>
              </a:srgbClr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DE51B1A9-2D42-46D1-867C-2FF75DACFC2D}"/>
                </a:ext>
              </a:extLst>
            </p:cNvPr>
            <p:cNvSpPr/>
            <p:nvPr/>
          </p:nvSpPr>
          <p:spPr>
            <a:xfrm>
              <a:off x="7886040" y="1359660"/>
              <a:ext cx="1646354" cy="1520241"/>
            </a:xfrm>
            <a:custGeom>
              <a:avLst/>
              <a:gdLst>
                <a:gd name="connsiteX0" fmla="*/ 1318927 w 1646354"/>
                <a:gd name="connsiteY0" fmla="*/ 1520242 h 1520241"/>
                <a:gd name="connsiteX1" fmla="*/ 0 w 1646354"/>
                <a:gd name="connsiteY1" fmla="*/ 766574 h 1520241"/>
                <a:gd name="connsiteX2" fmla="*/ 3548 w 1646354"/>
                <a:gd name="connsiteY2" fmla="*/ 760383 h 1520241"/>
                <a:gd name="connsiteX3" fmla="*/ 1639386 w 1646354"/>
                <a:gd name="connsiteY3" fmla="*/ 35378 h 1520241"/>
                <a:gd name="connsiteX4" fmla="*/ 1646354 w 1646354"/>
                <a:gd name="connsiteY4" fmla="*/ 36910 h 1520241"/>
                <a:gd name="connsiteX5" fmla="*/ 19472 w 1646354"/>
                <a:gd name="connsiteY5" fmla="*/ 761288 h 1520241"/>
                <a:gd name="connsiteX6" fmla="*/ 1309181 w 1646354"/>
                <a:gd name="connsiteY6" fmla="*/ 1498262 h 1520241"/>
                <a:gd name="connsiteX7" fmla="*/ 1629361 w 1646354"/>
                <a:gd name="connsiteY7" fmla="*/ 47775 h 1520241"/>
                <a:gd name="connsiteX8" fmla="*/ 19472 w 1646354"/>
                <a:gd name="connsiteY8" fmla="*/ 761288 h 152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6354" h="1520241">
                  <a:moveTo>
                    <a:pt x="1318927" y="1520242"/>
                  </a:moveTo>
                  <a:lnTo>
                    <a:pt x="0" y="766574"/>
                  </a:lnTo>
                  <a:lnTo>
                    <a:pt x="3548" y="760383"/>
                  </a:lnTo>
                  <a:cubicBezTo>
                    <a:pt x="331716" y="187115"/>
                    <a:pt x="994250" y="-106519"/>
                    <a:pt x="1639386" y="35378"/>
                  </a:cubicBezTo>
                  <a:lnTo>
                    <a:pt x="1646354" y="36910"/>
                  </a:lnTo>
                  <a:close/>
                  <a:moveTo>
                    <a:pt x="19472" y="761288"/>
                  </a:moveTo>
                  <a:lnTo>
                    <a:pt x="1309181" y="1498262"/>
                  </a:lnTo>
                  <a:lnTo>
                    <a:pt x="1629361" y="47775"/>
                  </a:lnTo>
                  <a:cubicBezTo>
                    <a:pt x="994785" y="-88629"/>
                    <a:pt x="344612" y="199526"/>
                    <a:pt x="19472" y="761288"/>
                  </a:cubicBezTo>
                  <a:close/>
                </a:path>
              </a:pathLst>
            </a:custGeom>
            <a:solidFill>
              <a:srgbClr val="3b2f4e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8FE0A0B6-2E88-45B8-98B1-EB4A57A14364}"/>
                </a:ext>
              </a:extLst>
            </p:cNvPr>
            <p:cNvSpPr/>
            <p:nvPr/>
          </p:nvSpPr>
          <p:spPr>
            <a:xfrm>
              <a:off x="9971381" y="1607977"/>
              <a:ext cx="1418104" cy="839400"/>
            </a:xfrm>
            <a:custGeom>
              <a:avLst/>
              <a:gdLst>
                <a:gd name="connsiteX0" fmla="*/ 10367 w 1418104"/>
                <a:gd name="connsiteY0" fmla="*/ 839400 h 839400"/>
                <a:gd name="connsiteX1" fmla="*/ 0 w 1418104"/>
                <a:gd name="connsiteY1" fmla="*/ 829625 h 839400"/>
                <a:gd name="connsiteX2" fmla="*/ 781761 w 1418104"/>
                <a:gd name="connsiteY2" fmla="*/ 0 h 839400"/>
                <a:gd name="connsiteX3" fmla="*/ 1418105 w 1418104"/>
                <a:gd name="connsiteY3" fmla="*/ 0 h 839400"/>
                <a:gd name="connsiteX4" fmla="*/ 1418105 w 1418104"/>
                <a:gd name="connsiteY4" fmla="*/ 14250 h 839400"/>
                <a:gd name="connsiteX5" fmla="*/ 787917 w 1418104"/>
                <a:gd name="connsiteY5" fmla="*/ 14250 h 839400"/>
                <a:gd name="connsiteX6" fmla="*/ 10367 w 1418104"/>
                <a:gd name="connsiteY6" fmla="*/ 839400 h 83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104" h="839400">
                  <a:moveTo>
                    <a:pt x="10367" y="839400"/>
                  </a:moveTo>
                  <a:lnTo>
                    <a:pt x="0" y="829625"/>
                  </a:lnTo>
                  <a:lnTo>
                    <a:pt x="781761" y="0"/>
                  </a:lnTo>
                  <a:lnTo>
                    <a:pt x="1418105" y="0"/>
                  </a:lnTo>
                  <a:lnTo>
                    <a:pt x="1418105" y="14250"/>
                  </a:lnTo>
                  <a:lnTo>
                    <a:pt x="787917" y="14250"/>
                  </a:lnTo>
                  <a:lnTo>
                    <a:pt x="10367" y="839400"/>
                  </a:lnTo>
                  <a:close/>
                </a:path>
              </a:pathLst>
            </a:custGeom>
            <a:solidFill>
              <a:srgbClr val="3b2f4e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757C06E8-E102-4525-BB84-C06BC9DE12CE}"/>
                </a:ext>
              </a:extLst>
            </p:cNvPr>
            <p:cNvSpPr/>
            <p:nvPr/>
          </p:nvSpPr>
          <p:spPr>
            <a:xfrm>
              <a:off x="10956697" y="1716935"/>
              <a:ext cx="751017" cy="25458"/>
            </a:xfrm>
            <a:custGeom>
              <a:avLst/>
              <a:gdLst>
                <a:gd name="connsiteX0" fmla="*/ 0 w 751017"/>
                <a:gd name="connsiteY0" fmla="*/ 0 h 25458"/>
                <a:gd name="connsiteX1" fmla="*/ 751017 w 751017"/>
                <a:gd name="connsiteY1" fmla="*/ 0 h 25458"/>
                <a:gd name="connsiteX2" fmla="*/ 751017 w 751017"/>
                <a:gd name="connsiteY2" fmla="*/ 25458 h 25458"/>
                <a:gd name="connsiteX3" fmla="*/ 0 w 751017"/>
                <a:gd name="connsiteY3" fmla="*/ 25458 h 2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17" h="25458">
                  <a:moveTo>
                    <a:pt x="0" y="0"/>
                  </a:moveTo>
                  <a:lnTo>
                    <a:pt x="751017" y="0"/>
                  </a:lnTo>
                  <a:lnTo>
                    <a:pt x="751017" y="25458"/>
                  </a:lnTo>
                  <a:lnTo>
                    <a:pt x="0" y="25458"/>
                  </a:lnTo>
                  <a:close/>
                </a:path>
              </a:pathLst>
            </a:custGeom>
            <a:solidFill>
              <a:srgbClr val="a688fc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FD5AA98D-7598-4AD1-9F95-8F26F7D9E146}"/>
                </a:ext>
              </a:extLst>
            </p:cNvPr>
            <p:cNvSpPr/>
            <p:nvPr/>
          </p:nvSpPr>
          <p:spPr>
            <a:xfrm>
              <a:off x="10956697" y="1825131"/>
              <a:ext cx="751017" cy="25458"/>
            </a:xfrm>
            <a:custGeom>
              <a:avLst/>
              <a:gdLst>
                <a:gd name="connsiteX0" fmla="*/ 0 w 751017"/>
                <a:gd name="connsiteY0" fmla="*/ 0 h 25458"/>
                <a:gd name="connsiteX1" fmla="*/ 751017 w 751017"/>
                <a:gd name="connsiteY1" fmla="*/ 0 h 25458"/>
                <a:gd name="connsiteX2" fmla="*/ 751017 w 751017"/>
                <a:gd name="connsiteY2" fmla="*/ 25458 h 25458"/>
                <a:gd name="connsiteX3" fmla="*/ 0 w 751017"/>
                <a:gd name="connsiteY3" fmla="*/ 25458 h 2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17" h="25458">
                  <a:moveTo>
                    <a:pt x="0" y="0"/>
                  </a:moveTo>
                  <a:lnTo>
                    <a:pt x="751017" y="0"/>
                  </a:lnTo>
                  <a:lnTo>
                    <a:pt x="751017" y="25458"/>
                  </a:lnTo>
                  <a:lnTo>
                    <a:pt x="0" y="25458"/>
                  </a:lnTo>
                  <a:close/>
                </a:path>
              </a:pathLst>
            </a:custGeom>
            <a:solidFill>
              <a:srgbClr val="a688fc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CB221710-0B9E-40D4-9B38-F7B3A6E2F9F5}"/>
                </a:ext>
              </a:extLst>
            </p:cNvPr>
            <p:cNvSpPr/>
            <p:nvPr/>
          </p:nvSpPr>
          <p:spPr>
            <a:xfrm>
              <a:off x="10956697" y="1933328"/>
              <a:ext cx="751017" cy="25458"/>
            </a:xfrm>
            <a:custGeom>
              <a:avLst/>
              <a:gdLst>
                <a:gd name="connsiteX0" fmla="*/ 0 w 751017"/>
                <a:gd name="connsiteY0" fmla="*/ 0 h 25458"/>
                <a:gd name="connsiteX1" fmla="*/ 751017 w 751017"/>
                <a:gd name="connsiteY1" fmla="*/ 0 h 25458"/>
                <a:gd name="connsiteX2" fmla="*/ 751017 w 751017"/>
                <a:gd name="connsiteY2" fmla="*/ 25458 h 25458"/>
                <a:gd name="connsiteX3" fmla="*/ 0 w 751017"/>
                <a:gd name="connsiteY3" fmla="*/ 25458 h 2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17" h="25458">
                  <a:moveTo>
                    <a:pt x="0" y="0"/>
                  </a:moveTo>
                  <a:lnTo>
                    <a:pt x="751017" y="0"/>
                  </a:lnTo>
                  <a:lnTo>
                    <a:pt x="751017" y="25458"/>
                  </a:lnTo>
                  <a:lnTo>
                    <a:pt x="0" y="25458"/>
                  </a:lnTo>
                  <a:close/>
                </a:path>
              </a:pathLst>
            </a:custGeom>
            <a:solidFill>
              <a:srgbClr val="a688fc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EF1DD369-1BE0-4161-A0AA-6D1C48CB7C20}"/>
                </a:ext>
              </a:extLst>
            </p:cNvPr>
            <p:cNvSpPr/>
            <p:nvPr/>
          </p:nvSpPr>
          <p:spPr>
            <a:xfrm>
              <a:off x="10700205" y="4866095"/>
              <a:ext cx="751017" cy="25458"/>
            </a:xfrm>
            <a:custGeom>
              <a:avLst/>
              <a:gdLst>
                <a:gd name="connsiteX0" fmla="*/ 0 w 751017"/>
                <a:gd name="connsiteY0" fmla="*/ 0 h 25458"/>
                <a:gd name="connsiteX1" fmla="*/ 751017 w 751017"/>
                <a:gd name="connsiteY1" fmla="*/ 0 h 25458"/>
                <a:gd name="connsiteX2" fmla="*/ 751017 w 751017"/>
                <a:gd name="connsiteY2" fmla="*/ 25458 h 25458"/>
                <a:gd name="connsiteX3" fmla="*/ 0 w 751017"/>
                <a:gd name="connsiteY3" fmla="*/ 25458 h 2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17" h="25458">
                  <a:moveTo>
                    <a:pt x="0" y="0"/>
                  </a:moveTo>
                  <a:lnTo>
                    <a:pt x="751017" y="0"/>
                  </a:lnTo>
                  <a:lnTo>
                    <a:pt x="751017" y="25458"/>
                  </a:lnTo>
                  <a:lnTo>
                    <a:pt x="0" y="25458"/>
                  </a:lnTo>
                  <a:close/>
                </a:path>
              </a:pathLst>
            </a:custGeom>
            <a:solidFill>
              <a:srgbClr val="a688fc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098AECC9-3889-4288-9CA6-89BB2A03F7E2}"/>
                </a:ext>
              </a:extLst>
            </p:cNvPr>
            <p:cNvSpPr/>
            <p:nvPr/>
          </p:nvSpPr>
          <p:spPr>
            <a:xfrm>
              <a:off x="10700205" y="4974292"/>
              <a:ext cx="751017" cy="25458"/>
            </a:xfrm>
            <a:custGeom>
              <a:avLst/>
              <a:gdLst>
                <a:gd name="connsiteX0" fmla="*/ 0 w 751017"/>
                <a:gd name="connsiteY0" fmla="*/ 0 h 25458"/>
                <a:gd name="connsiteX1" fmla="*/ 751017 w 751017"/>
                <a:gd name="connsiteY1" fmla="*/ 0 h 25458"/>
                <a:gd name="connsiteX2" fmla="*/ 751017 w 751017"/>
                <a:gd name="connsiteY2" fmla="*/ 25458 h 25458"/>
                <a:gd name="connsiteX3" fmla="*/ 0 w 751017"/>
                <a:gd name="connsiteY3" fmla="*/ 25458 h 2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17" h="25458">
                  <a:moveTo>
                    <a:pt x="0" y="0"/>
                  </a:moveTo>
                  <a:lnTo>
                    <a:pt x="751017" y="0"/>
                  </a:lnTo>
                  <a:lnTo>
                    <a:pt x="751017" y="25458"/>
                  </a:lnTo>
                  <a:lnTo>
                    <a:pt x="0" y="25458"/>
                  </a:lnTo>
                  <a:close/>
                </a:path>
              </a:pathLst>
            </a:custGeom>
            <a:solidFill>
              <a:srgbClr val="a688fc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37689F5A-FABE-4859-B1CA-51D5577434BD}"/>
                </a:ext>
              </a:extLst>
            </p:cNvPr>
            <p:cNvSpPr/>
            <p:nvPr/>
          </p:nvSpPr>
          <p:spPr>
            <a:xfrm>
              <a:off x="10700205" y="5082489"/>
              <a:ext cx="751017" cy="25458"/>
            </a:xfrm>
            <a:custGeom>
              <a:avLst/>
              <a:gdLst>
                <a:gd name="connsiteX0" fmla="*/ 0 w 751017"/>
                <a:gd name="connsiteY0" fmla="*/ 0 h 25458"/>
                <a:gd name="connsiteX1" fmla="*/ 751017 w 751017"/>
                <a:gd name="connsiteY1" fmla="*/ 0 h 25458"/>
                <a:gd name="connsiteX2" fmla="*/ 751017 w 751017"/>
                <a:gd name="connsiteY2" fmla="*/ 25458 h 25458"/>
                <a:gd name="connsiteX3" fmla="*/ 0 w 751017"/>
                <a:gd name="connsiteY3" fmla="*/ 25458 h 2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17" h="25458">
                  <a:moveTo>
                    <a:pt x="0" y="0"/>
                  </a:moveTo>
                  <a:lnTo>
                    <a:pt x="751017" y="0"/>
                  </a:lnTo>
                  <a:lnTo>
                    <a:pt x="751017" y="25458"/>
                  </a:lnTo>
                  <a:lnTo>
                    <a:pt x="0" y="25458"/>
                  </a:lnTo>
                  <a:close/>
                </a:path>
              </a:pathLst>
            </a:custGeom>
            <a:solidFill>
              <a:srgbClr val="a688fc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0F119D07-1F9F-43ED-B8D1-FCE8B01DBA28}"/>
                </a:ext>
              </a:extLst>
            </p:cNvPr>
            <p:cNvSpPr/>
            <p:nvPr/>
          </p:nvSpPr>
          <p:spPr>
            <a:xfrm>
              <a:off x="9792407" y="3879339"/>
              <a:ext cx="1338199" cy="859021"/>
            </a:xfrm>
            <a:custGeom>
              <a:avLst/>
              <a:gdLst>
                <a:gd name="connsiteX0" fmla="*/ 1338200 w 1338199"/>
                <a:gd name="connsiteY0" fmla="*/ 859022 h 859021"/>
                <a:gd name="connsiteX1" fmla="*/ 586356 w 1338199"/>
                <a:gd name="connsiteY1" fmla="*/ 859022 h 859021"/>
                <a:gd name="connsiteX2" fmla="*/ 584233 w 1338199"/>
                <a:gd name="connsiteY2" fmla="*/ 855937 h 859021"/>
                <a:gd name="connsiteX3" fmla="*/ 0 w 1338199"/>
                <a:gd name="connsiteY3" fmla="*/ 8087 h 859021"/>
                <a:gd name="connsiteX4" fmla="*/ 11727 w 1338199"/>
                <a:gd name="connsiteY4" fmla="*/ 0 h 859021"/>
                <a:gd name="connsiteX5" fmla="*/ 593837 w 1338199"/>
                <a:gd name="connsiteY5" fmla="*/ 844772 h 859021"/>
                <a:gd name="connsiteX6" fmla="*/ 1338200 w 1338199"/>
                <a:gd name="connsiteY6" fmla="*/ 844772 h 859021"/>
                <a:gd name="connsiteX7" fmla="*/ 1338200 w 1338199"/>
                <a:gd name="connsiteY7" fmla="*/ 859022 h 85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8199" h="859021">
                  <a:moveTo>
                    <a:pt x="1338200" y="859022"/>
                  </a:moveTo>
                  <a:lnTo>
                    <a:pt x="586356" y="859022"/>
                  </a:lnTo>
                  <a:lnTo>
                    <a:pt x="584233" y="855937"/>
                  </a:lnTo>
                  <a:lnTo>
                    <a:pt x="0" y="8087"/>
                  </a:lnTo>
                  <a:lnTo>
                    <a:pt x="11727" y="0"/>
                  </a:lnTo>
                  <a:lnTo>
                    <a:pt x="593837" y="844772"/>
                  </a:lnTo>
                  <a:lnTo>
                    <a:pt x="1338200" y="844772"/>
                  </a:lnTo>
                  <a:lnTo>
                    <a:pt x="1338200" y="859022"/>
                  </a:lnTo>
                  <a:close/>
                </a:path>
              </a:pathLst>
            </a:custGeom>
            <a:solidFill>
              <a:srgbClr val="3b2f4e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A563E44B-45AB-41C6-BCAE-25B8652590F3}"/>
                </a:ext>
              </a:extLst>
            </p:cNvPr>
            <p:cNvSpPr/>
            <p:nvPr/>
          </p:nvSpPr>
          <p:spPr>
            <a:xfrm>
              <a:off x="4916004" y="4894936"/>
              <a:ext cx="300072" cy="753147"/>
            </a:xfrm>
            <a:custGeom>
              <a:avLst/>
              <a:gdLst>
                <a:gd name="connsiteX0" fmla="*/ 2938 w 300072"/>
                <a:gd name="connsiteY0" fmla="*/ 359788 h 753147"/>
                <a:gd name="connsiteX1" fmla="*/ 107060 w 300072"/>
                <a:gd name="connsiteY1" fmla="*/ 753147 h 753147"/>
                <a:gd name="connsiteX2" fmla="*/ 297135 w 300072"/>
                <a:gd name="connsiteY2" fmla="*/ 393359 h 753147"/>
                <a:gd name="connsiteX3" fmla="*/ 193006 w 300072"/>
                <a:gd name="connsiteY3" fmla="*/ 0 h 753147"/>
                <a:gd name="connsiteX4" fmla="*/ 2938 w 300072"/>
                <a:gd name="connsiteY4" fmla="*/ 359788 h 753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072" h="753147">
                  <a:moveTo>
                    <a:pt x="2938" y="359788"/>
                  </a:moveTo>
                  <a:cubicBezTo>
                    <a:pt x="-20795" y="567760"/>
                    <a:pt x="107060" y="753147"/>
                    <a:pt x="107060" y="753147"/>
                  </a:cubicBezTo>
                  <a:cubicBezTo>
                    <a:pt x="107060" y="753147"/>
                    <a:pt x="273402" y="601340"/>
                    <a:pt x="297135" y="393359"/>
                  </a:cubicBezTo>
                  <a:cubicBezTo>
                    <a:pt x="320867" y="185387"/>
                    <a:pt x="193006" y="0"/>
                    <a:pt x="193006" y="0"/>
                  </a:cubicBezTo>
                  <a:cubicBezTo>
                    <a:pt x="193006" y="0"/>
                    <a:pt x="26670" y="151815"/>
                    <a:pt x="2938" y="359788"/>
                  </a:cubicBezTo>
                  <a:close/>
                </a:path>
              </a:pathLst>
            </a:custGeom>
            <a:solidFill>
              <a:srgbClr val="3b2f4e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A630AC3A-F051-4455-B9E3-6DC60ED0CC46}"/>
                </a:ext>
              </a:extLst>
            </p:cNvPr>
            <p:cNvSpPr/>
            <p:nvPr/>
          </p:nvSpPr>
          <p:spPr>
            <a:xfrm>
              <a:off x="4695443" y="4958582"/>
              <a:ext cx="358098" cy="691838"/>
            </a:xfrm>
            <a:custGeom>
              <a:avLst/>
              <a:gdLst>
                <a:gd name="connsiteX0" fmla="*/ 314176 w 358098"/>
                <a:gd name="connsiteY0" fmla="*/ 285412 h 691838"/>
                <a:gd name="connsiteX1" fmla="*/ 333947 w 358098"/>
                <a:gd name="connsiteY1" fmla="*/ 691838 h 691838"/>
                <a:gd name="connsiteX2" fmla="*/ 43925 w 358098"/>
                <a:gd name="connsiteY2" fmla="*/ 406427 h 691838"/>
                <a:gd name="connsiteX3" fmla="*/ 24147 w 358098"/>
                <a:gd name="connsiteY3" fmla="*/ 0 h 691838"/>
                <a:gd name="connsiteX4" fmla="*/ 314176 w 358098"/>
                <a:gd name="connsiteY4" fmla="*/ 285412 h 69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098" h="691838">
                  <a:moveTo>
                    <a:pt x="314176" y="285412"/>
                  </a:moveTo>
                  <a:cubicBezTo>
                    <a:pt x="399723" y="476456"/>
                    <a:pt x="333947" y="691838"/>
                    <a:pt x="333947" y="691838"/>
                  </a:cubicBezTo>
                  <a:cubicBezTo>
                    <a:pt x="333947" y="691838"/>
                    <a:pt x="129473" y="597471"/>
                    <a:pt x="43925" y="406427"/>
                  </a:cubicBezTo>
                  <a:cubicBezTo>
                    <a:pt x="-41622" y="215382"/>
                    <a:pt x="24147" y="0"/>
                    <a:pt x="24147" y="0"/>
                  </a:cubicBezTo>
                  <a:cubicBezTo>
                    <a:pt x="24147" y="0"/>
                    <a:pt x="228621" y="94368"/>
                    <a:pt x="314176" y="285412"/>
                  </a:cubicBezTo>
                  <a:close/>
                </a:path>
              </a:pathLst>
            </a:custGeom>
            <a:solidFill>
              <a:srgbClr val="a688fc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276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7">
            <a:extLst>
              <a:ext uri="{FF2B5EF4-FFF2-40B4-BE49-F238E27FC236}">
                <a16:creationId xmlns:a16="http://schemas.microsoft.com/office/drawing/2014/main" id="{00F41D0F-4C48-4EE6-BA6A-E9975B5E5E6F}"/>
              </a:ext>
            </a:extLst>
          </p:cNvPr>
          <p:cNvSpPr/>
          <p:nvPr/>
        </p:nvSpPr>
        <p:spPr>
          <a:xfrm>
            <a:off x="1588122" y="2259100"/>
            <a:ext cx="2356636" cy="28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en-US" sz="1200" dirty="0">
                <a:solidFill>
                  <a:srgbClr val="3b2f4e"/>
                </a:solidFill>
                <a:latin typeface="Montserrat ExtraBold" panose="00000900000000000000" pitchFamily="2" charset="-52"/>
              </a:rPr>
              <a:t>YOUR TITLE HERE</a:t>
            </a:r>
          </a:p>
        </p:txBody>
      </p:sp>
      <p:sp>
        <p:nvSpPr>
          <p:cNvPr id="24" name="Rectangle 38">
            <a:extLst>
              <a:ext uri="{FF2B5EF4-FFF2-40B4-BE49-F238E27FC236}">
                <a16:creationId xmlns:a16="http://schemas.microsoft.com/office/drawing/2014/main" id="{9AB18340-708E-4D82-AE9E-558F1D773F8C}"/>
              </a:ext>
            </a:extLst>
          </p:cNvPr>
          <p:cNvSpPr/>
          <p:nvPr/>
        </p:nvSpPr>
        <p:spPr>
          <a:xfrm>
            <a:off x="1588122" y="2552910"/>
            <a:ext cx="3458011" cy="40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6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Sed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perspiciatis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udinde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quae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omnis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iste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natus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error sit quae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voluptatemd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</a:t>
            </a:r>
          </a:p>
        </p:txBody>
      </p:sp>
      <p:sp>
        <p:nvSpPr>
          <p:cNvPr id="25" name="Oval 39">
            <a:extLst>
              <a:ext uri="{FF2B5EF4-FFF2-40B4-BE49-F238E27FC236}">
                <a16:creationId xmlns:a16="http://schemas.microsoft.com/office/drawing/2014/main" id="{B361409C-2EC8-4E70-9A21-76D63BD45EA7}"/>
              </a:ext>
            </a:extLst>
          </p:cNvPr>
          <p:cNvSpPr/>
          <p:nvPr/>
        </p:nvSpPr>
        <p:spPr>
          <a:xfrm>
            <a:off x="847297" y="2338926"/>
            <a:ext cx="536594" cy="536594"/>
          </a:xfrm>
          <a:prstGeom prst="ellipse">
            <a:avLst/>
          </a:prstGeom>
          <a:solidFill>
            <a:srgbClr val="a68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Oval 41">
            <a:extLst>
              <a:ext uri="{FF2B5EF4-FFF2-40B4-BE49-F238E27FC236}">
                <a16:creationId xmlns:a16="http://schemas.microsoft.com/office/drawing/2014/main" id="{25C423AC-5E84-41D4-BBD8-54BA7691AE24}"/>
              </a:ext>
            </a:extLst>
          </p:cNvPr>
          <p:cNvSpPr/>
          <p:nvPr/>
        </p:nvSpPr>
        <p:spPr>
          <a:xfrm>
            <a:off x="847297" y="3736439"/>
            <a:ext cx="536594" cy="536594"/>
          </a:xfrm>
          <a:prstGeom prst="ellipse">
            <a:avLst/>
          </a:prstGeom>
          <a:solidFill>
            <a:srgbClr val="7c4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Rectangle 43">
            <a:extLst>
              <a:ext uri="{FF2B5EF4-FFF2-40B4-BE49-F238E27FC236}">
                <a16:creationId xmlns:a16="http://schemas.microsoft.com/office/drawing/2014/main" id="{3744612F-CF9C-4C81-86A6-C683C9C49643}"/>
              </a:ext>
            </a:extLst>
          </p:cNvPr>
          <p:cNvSpPr/>
          <p:nvPr/>
        </p:nvSpPr>
        <p:spPr>
          <a:xfrm>
            <a:off x="1588122" y="3656613"/>
            <a:ext cx="2356636" cy="28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en-US" sz="1200" dirty="0">
                <a:solidFill>
                  <a:srgbClr val="3b2f4e"/>
                </a:solidFill>
                <a:latin typeface="Montserrat ExtraBold" panose="00000900000000000000" pitchFamily="2" charset="-52"/>
              </a:rPr>
              <a:t>YOUR TITLE HERE</a:t>
            </a:r>
          </a:p>
        </p:txBody>
      </p:sp>
      <p:sp>
        <p:nvSpPr>
          <p:cNvPr id="30" name="Rectangle 44">
            <a:extLst>
              <a:ext uri="{FF2B5EF4-FFF2-40B4-BE49-F238E27FC236}">
                <a16:creationId xmlns:a16="http://schemas.microsoft.com/office/drawing/2014/main" id="{B77DDC36-62AE-4A15-9064-7DDB188BF39F}"/>
              </a:ext>
            </a:extLst>
          </p:cNvPr>
          <p:cNvSpPr/>
          <p:nvPr/>
        </p:nvSpPr>
        <p:spPr>
          <a:xfrm>
            <a:off x="1588122" y="3950423"/>
            <a:ext cx="3604767" cy="40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6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Sed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perspiciatis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udinde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quae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omnis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iste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natus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error sit quae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voluptatemd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</a:t>
            </a:r>
          </a:p>
        </p:txBody>
      </p:sp>
      <p:sp>
        <p:nvSpPr>
          <p:cNvPr id="31" name="Oval 45">
            <a:extLst>
              <a:ext uri="{FF2B5EF4-FFF2-40B4-BE49-F238E27FC236}">
                <a16:creationId xmlns:a16="http://schemas.microsoft.com/office/drawing/2014/main" id="{E077EC0F-5486-49EB-B156-84BD5CCCC997}"/>
              </a:ext>
            </a:extLst>
          </p:cNvPr>
          <p:cNvSpPr/>
          <p:nvPr/>
        </p:nvSpPr>
        <p:spPr>
          <a:xfrm>
            <a:off x="847297" y="5137208"/>
            <a:ext cx="536594" cy="536594"/>
          </a:xfrm>
          <a:prstGeom prst="ellipse">
            <a:avLst/>
          </a:prstGeom>
          <a:solidFill>
            <a:srgbClr val="3b2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3" name="Rectangle 47">
            <a:extLst>
              <a:ext uri="{FF2B5EF4-FFF2-40B4-BE49-F238E27FC236}">
                <a16:creationId xmlns:a16="http://schemas.microsoft.com/office/drawing/2014/main" id="{F556C683-B4F9-4215-AC11-BD22C98DA73A}"/>
              </a:ext>
            </a:extLst>
          </p:cNvPr>
          <p:cNvSpPr/>
          <p:nvPr/>
        </p:nvSpPr>
        <p:spPr>
          <a:xfrm>
            <a:off x="1588122" y="5057382"/>
            <a:ext cx="2356636" cy="28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en-US" sz="1200" dirty="0">
                <a:solidFill>
                  <a:srgbClr val="3b2f4e"/>
                </a:solidFill>
                <a:latin typeface="Montserrat ExtraBold" panose="00000900000000000000" pitchFamily="2" charset="-52"/>
              </a:rPr>
              <a:t>YOUR TITLE HERE</a:t>
            </a:r>
          </a:p>
        </p:txBody>
      </p:sp>
      <p:sp>
        <p:nvSpPr>
          <p:cNvPr id="34" name="Rectangle 48">
            <a:extLst>
              <a:ext uri="{FF2B5EF4-FFF2-40B4-BE49-F238E27FC236}">
                <a16:creationId xmlns:a16="http://schemas.microsoft.com/office/drawing/2014/main" id="{096C1AA0-0E6D-415C-A336-33839C3635FE}"/>
              </a:ext>
            </a:extLst>
          </p:cNvPr>
          <p:cNvSpPr/>
          <p:nvPr/>
        </p:nvSpPr>
        <p:spPr>
          <a:xfrm>
            <a:off x="1588122" y="5351192"/>
            <a:ext cx="3604767" cy="40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6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Sed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perspiciatis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udinde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quae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omnis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iste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natus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error sit quae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voluptatemd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</a:t>
            </a:r>
          </a:p>
        </p:txBody>
      </p:sp>
      <p:sp>
        <p:nvSpPr>
          <p:cNvPr id="45" name="Drawing 7">
            <a:extLst>
              <a:ext uri="{FF2B5EF4-FFF2-40B4-BE49-F238E27FC236}">
                <a16:creationId xmlns:a16="http://schemas.microsoft.com/office/drawing/2014/main" id="{851280F8-C655-4344-B86D-F30D8EC79ACB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7c4efd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84BC77-7C1E-4A7D-A6D3-A0632A341E3A}"/>
              </a:ext>
            </a:extLst>
          </p:cNvPr>
          <p:cNvSpPr txBox="1"/>
          <p:nvPr/>
        </p:nvSpPr>
        <p:spPr>
          <a:xfrm>
            <a:off x="847297" y="2336517"/>
            <a:ext cx="536594" cy="50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n w="6350">
                  <a:solidFill>
                    <a:srgbClr val="fcfcfc"/>
                  </a:solidFill>
                </a:ln>
                <a:noFill/>
                <a:latin typeface="Montserrat ExtraBold" panose="00000900000000000000" pitchFamily="2" charset="-52"/>
              </a:rPr>
              <a:t>01</a:t>
            </a:r>
            <a:endParaRPr lang="en-US" sz="2400" dirty="0">
              <a:ln w="6350">
                <a:solidFill>
                  <a:srgbClr val="fcfcfc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6731C8-7A9F-4B2A-9149-171CB7544CDA}"/>
              </a:ext>
            </a:extLst>
          </p:cNvPr>
          <p:cNvSpPr txBox="1"/>
          <p:nvPr/>
        </p:nvSpPr>
        <p:spPr>
          <a:xfrm>
            <a:off x="818718" y="3738232"/>
            <a:ext cx="595741" cy="50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n w="6350">
                  <a:solidFill>
                    <a:srgbClr val="fcfcfc"/>
                  </a:solidFill>
                </a:ln>
                <a:noFill/>
                <a:latin typeface="Montserrat ExtraBold" panose="00000900000000000000" pitchFamily="2" charset="-52"/>
              </a:rPr>
              <a:t>02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CCCEAE-2BCD-40B0-A6D6-488737AB79D4}"/>
              </a:ext>
            </a:extLst>
          </p:cNvPr>
          <p:cNvSpPr txBox="1"/>
          <p:nvPr/>
        </p:nvSpPr>
        <p:spPr>
          <a:xfrm>
            <a:off x="818718" y="5131042"/>
            <a:ext cx="595741" cy="50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n w="6350">
                  <a:solidFill>
                    <a:srgbClr val="fcfcfc"/>
                  </a:solidFill>
                </a:ln>
                <a:noFill/>
                <a:latin typeface="Montserrat ExtraBold" panose="00000900000000000000" pitchFamily="2" charset="-52"/>
              </a:rPr>
              <a:t>03</a:t>
            </a:r>
          </a:p>
        </p:txBody>
      </p:sp>
      <p:grpSp>
        <p:nvGrpSpPr>
          <p:cNvPr id="65" name="Drawing 63">
            <a:extLst>
              <a:ext uri="{FF2B5EF4-FFF2-40B4-BE49-F238E27FC236}">
                <a16:creationId xmlns:a16="http://schemas.microsoft.com/office/drawing/2014/main" id="{98B102C9-3C77-4B24-AE39-21BDE98422E7}"/>
              </a:ext>
            </a:extLst>
          </p:cNvPr>
          <p:cNvGrpSpPr/>
          <p:nvPr/>
        </p:nvGrpSpPr>
        <p:grpSpPr>
          <a:xfrm>
            <a:off x="5620045" y="2089070"/>
            <a:ext cx="6205259" cy="3795060"/>
            <a:chOff x="5620045" y="2089070"/>
            <a:chExt cx="6205259" cy="3795060"/>
          </a:xfrm>
        </p:grpSpPr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C391EA10-AD24-4552-9C0B-BECA38349A74}"/>
                </a:ext>
              </a:extLst>
            </p:cNvPr>
            <p:cNvSpPr/>
            <p:nvPr/>
          </p:nvSpPr>
          <p:spPr>
            <a:xfrm>
              <a:off x="8932335" y="2647751"/>
              <a:ext cx="2809997" cy="2809997"/>
            </a:xfrm>
            <a:custGeom>
              <a:avLst/>
              <a:gdLst>
                <a:gd name="connsiteX0" fmla="*/ 2809998 w 2809997"/>
                <a:gd name="connsiteY0" fmla="*/ 1404999 h 2809997"/>
                <a:gd name="connsiteX1" fmla="*/ 1404999 w 2809997"/>
                <a:gd name="connsiteY1" fmla="*/ 2809998 h 2809997"/>
                <a:gd name="connsiteX2" fmla="*/ 0 w 2809997"/>
                <a:gd name="connsiteY2" fmla="*/ 1404999 h 2809997"/>
                <a:gd name="connsiteX3" fmla="*/ 1404999 w 2809997"/>
                <a:gd name="connsiteY3" fmla="*/ 0 h 2809997"/>
                <a:gd name="connsiteX4" fmla="*/ 2809998 w 2809997"/>
                <a:gd name="connsiteY4" fmla="*/ 1404999 h 280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9997" h="2809997">
                  <a:moveTo>
                    <a:pt x="2809998" y="1404999"/>
                  </a:moveTo>
                  <a:cubicBezTo>
                    <a:pt x="2809998" y="2180958"/>
                    <a:pt x="2180958" y="2809998"/>
                    <a:pt x="1404999" y="2809998"/>
                  </a:cubicBezTo>
                  <a:cubicBezTo>
                    <a:pt x="629040" y="2809998"/>
                    <a:pt x="0" y="2180958"/>
                    <a:pt x="0" y="1404999"/>
                  </a:cubicBezTo>
                  <a:cubicBezTo>
                    <a:pt x="0" y="629040"/>
                    <a:pt x="629040" y="0"/>
                    <a:pt x="1404999" y="0"/>
                  </a:cubicBezTo>
                  <a:cubicBezTo>
                    <a:pt x="2180958" y="0"/>
                    <a:pt x="2809998" y="629040"/>
                    <a:pt x="2809998" y="1404999"/>
                  </a:cubicBezTo>
                  <a:close/>
                </a:path>
              </a:pathLst>
            </a:custGeom>
            <a:solidFill>
              <a:srgbClr val="E1E1E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3FBDE42B-6844-4A60-B3E4-FA4048D9B3AA}"/>
                </a:ext>
              </a:extLst>
            </p:cNvPr>
            <p:cNvSpPr/>
            <p:nvPr/>
          </p:nvSpPr>
          <p:spPr>
            <a:xfrm>
              <a:off x="5939798" y="2089070"/>
              <a:ext cx="2809997" cy="2809997"/>
            </a:xfrm>
            <a:custGeom>
              <a:avLst/>
              <a:gdLst>
                <a:gd name="connsiteX0" fmla="*/ 2809998 w 2809997"/>
                <a:gd name="connsiteY0" fmla="*/ 1404999 h 2809997"/>
                <a:gd name="connsiteX1" fmla="*/ 1404999 w 2809997"/>
                <a:gd name="connsiteY1" fmla="*/ 2809998 h 2809997"/>
                <a:gd name="connsiteX2" fmla="*/ 0 w 2809997"/>
                <a:gd name="connsiteY2" fmla="*/ 1404999 h 2809997"/>
                <a:gd name="connsiteX3" fmla="*/ 1404999 w 2809997"/>
                <a:gd name="connsiteY3" fmla="*/ 0 h 2809997"/>
                <a:gd name="connsiteX4" fmla="*/ 2809998 w 2809997"/>
                <a:gd name="connsiteY4" fmla="*/ 1404999 h 280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9997" h="2809997">
                  <a:moveTo>
                    <a:pt x="2809998" y="1404999"/>
                  </a:moveTo>
                  <a:cubicBezTo>
                    <a:pt x="2809998" y="2180958"/>
                    <a:pt x="2180958" y="2809998"/>
                    <a:pt x="1404999" y="2809998"/>
                  </a:cubicBezTo>
                  <a:cubicBezTo>
                    <a:pt x="629040" y="2809998"/>
                    <a:pt x="0" y="2180958"/>
                    <a:pt x="0" y="1404999"/>
                  </a:cubicBezTo>
                  <a:cubicBezTo>
                    <a:pt x="0" y="629039"/>
                    <a:pt x="629040" y="0"/>
                    <a:pt x="1404999" y="0"/>
                  </a:cubicBezTo>
                  <a:cubicBezTo>
                    <a:pt x="2180958" y="0"/>
                    <a:pt x="2809998" y="629039"/>
                    <a:pt x="2809998" y="1404999"/>
                  </a:cubicBezTo>
                  <a:close/>
                </a:path>
              </a:pathLst>
            </a:custGeom>
            <a:solidFill>
              <a:srgbClr val="E1E1E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88AF10C5-7584-4779-8F6D-AAC5E24F9C70}"/>
                </a:ext>
              </a:extLst>
            </p:cNvPr>
            <p:cNvSpPr/>
            <p:nvPr/>
          </p:nvSpPr>
          <p:spPr>
            <a:xfrm>
              <a:off x="5735133" y="4810569"/>
              <a:ext cx="3086572" cy="165944"/>
            </a:xfrm>
            <a:custGeom>
              <a:avLst/>
              <a:gdLst>
                <a:gd name="connsiteX0" fmla="*/ 3086572 w 3086572"/>
                <a:gd name="connsiteY0" fmla="*/ 82972 h 165944"/>
                <a:gd name="connsiteX1" fmla="*/ 1543286 w 3086572"/>
                <a:gd name="connsiteY1" fmla="*/ 165945 h 165944"/>
                <a:gd name="connsiteX2" fmla="*/ 0 w 3086572"/>
                <a:gd name="connsiteY2" fmla="*/ 82972 h 165944"/>
                <a:gd name="connsiteX3" fmla="*/ 1543286 w 3086572"/>
                <a:gd name="connsiteY3" fmla="*/ 0 h 165944"/>
                <a:gd name="connsiteX4" fmla="*/ 3086572 w 3086572"/>
                <a:gd name="connsiteY4" fmla="*/ 82972 h 16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572" h="165944">
                  <a:moveTo>
                    <a:pt x="3086572" y="82972"/>
                  </a:moveTo>
                  <a:cubicBezTo>
                    <a:pt x="3086572" y="128797"/>
                    <a:pt x="2395620" y="165945"/>
                    <a:pt x="1543286" y="165945"/>
                  </a:cubicBezTo>
                  <a:cubicBezTo>
                    <a:pt x="690953" y="165945"/>
                    <a:pt x="0" y="128797"/>
                    <a:pt x="0" y="82972"/>
                  </a:cubicBezTo>
                  <a:cubicBezTo>
                    <a:pt x="0" y="37148"/>
                    <a:pt x="690953" y="0"/>
                    <a:pt x="1543286" y="0"/>
                  </a:cubicBezTo>
                  <a:cubicBezTo>
                    <a:pt x="2395620" y="0"/>
                    <a:pt x="3086572" y="37148"/>
                    <a:pt x="3086572" y="82972"/>
                  </a:cubicBezTo>
                  <a:close/>
                </a:path>
              </a:pathLst>
            </a:custGeom>
            <a:solidFill>
              <a:srgbClr val="3b2f4e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930BA751-57D3-4A82-8560-B9D2EFBAFAD6}"/>
                </a:ext>
              </a:extLst>
            </p:cNvPr>
            <p:cNvSpPr/>
            <p:nvPr/>
          </p:nvSpPr>
          <p:spPr>
            <a:xfrm>
              <a:off x="5812574" y="4839179"/>
              <a:ext cx="2312163" cy="114444"/>
            </a:xfrm>
            <a:custGeom>
              <a:avLst/>
              <a:gdLst>
                <a:gd name="connsiteX0" fmla="*/ 2312163 w 2312163"/>
                <a:gd name="connsiteY0" fmla="*/ 57222 h 114444"/>
                <a:gd name="connsiteX1" fmla="*/ 1156082 w 2312163"/>
                <a:gd name="connsiteY1" fmla="*/ 114444 h 114444"/>
                <a:gd name="connsiteX2" fmla="*/ 0 w 2312163"/>
                <a:gd name="connsiteY2" fmla="*/ 57222 h 114444"/>
                <a:gd name="connsiteX3" fmla="*/ 1156082 w 2312163"/>
                <a:gd name="connsiteY3" fmla="*/ 0 h 114444"/>
                <a:gd name="connsiteX4" fmla="*/ 2312163 w 2312163"/>
                <a:gd name="connsiteY4" fmla="*/ 57222 h 11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2163" h="114444">
                  <a:moveTo>
                    <a:pt x="2312163" y="57222"/>
                  </a:moveTo>
                  <a:cubicBezTo>
                    <a:pt x="2312163" y="88825"/>
                    <a:pt x="1794568" y="114444"/>
                    <a:pt x="1156082" y="114444"/>
                  </a:cubicBezTo>
                  <a:cubicBezTo>
                    <a:pt x="517595" y="114444"/>
                    <a:pt x="0" y="88825"/>
                    <a:pt x="0" y="57222"/>
                  </a:cubicBezTo>
                  <a:cubicBezTo>
                    <a:pt x="0" y="25619"/>
                    <a:pt x="517595" y="0"/>
                    <a:pt x="1156082" y="0"/>
                  </a:cubicBezTo>
                  <a:cubicBezTo>
                    <a:pt x="1794568" y="0"/>
                    <a:pt x="2312163" y="25619"/>
                    <a:pt x="2312163" y="5722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AE04D2FB-C862-4060-9274-E27ED43A66DB}"/>
                </a:ext>
              </a:extLst>
            </p:cNvPr>
            <p:cNvSpPr/>
            <p:nvPr/>
          </p:nvSpPr>
          <p:spPr>
            <a:xfrm>
              <a:off x="8738732" y="5380313"/>
              <a:ext cx="3086572" cy="182539"/>
            </a:xfrm>
            <a:custGeom>
              <a:avLst/>
              <a:gdLst>
                <a:gd name="connsiteX0" fmla="*/ 3086572 w 3086572"/>
                <a:gd name="connsiteY0" fmla="*/ 91270 h 182539"/>
                <a:gd name="connsiteX1" fmla="*/ 1543286 w 3086572"/>
                <a:gd name="connsiteY1" fmla="*/ 182539 h 182539"/>
                <a:gd name="connsiteX2" fmla="*/ 0 w 3086572"/>
                <a:gd name="connsiteY2" fmla="*/ 91270 h 182539"/>
                <a:gd name="connsiteX3" fmla="*/ 1543286 w 3086572"/>
                <a:gd name="connsiteY3" fmla="*/ 0 h 182539"/>
                <a:gd name="connsiteX4" fmla="*/ 3086572 w 3086572"/>
                <a:gd name="connsiteY4" fmla="*/ 91270 h 18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572" h="182539">
                  <a:moveTo>
                    <a:pt x="3086572" y="91270"/>
                  </a:moveTo>
                  <a:cubicBezTo>
                    <a:pt x="3086572" y="141676"/>
                    <a:pt x="2395620" y="182539"/>
                    <a:pt x="1543286" y="182539"/>
                  </a:cubicBezTo>
                  <a:cubicBezTo>
                    <a:pt x="690953" y="182539"/>
                    <a:pt x="0" y="141676"/>
                    <a:pt x="0" y="91270"/>
                  </a:cubicBezTo>
                  <a:cubicBezTo>
                    <a:pt x="0" y="40863"/>
                    <a:pt x="690953" y="0"/>
                    <a:pt x="1543286" y="0"/>
                  </a:cubicBezTo>
                  <a:cubicBezTo>
                    <a:pt x="2395620" y="0"/>
                    <a:pt x="3086572" y="40863"/>
                    <a:pt x="3086572" y="91270"/>
                  </a:cubicBezTo>
                  <a:close/>
                </a:path>
              </a:pathLst>
            </a:custGeom>
            <a:solidFill>
              <a:srgbClr val="3b2f4e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43B72179-EBCA-42DC-8525-86628E0166F1}"/>
                </a:ext>
              </a:extLst>
            </p:cNvPr>
            <p:cNvSpPr/>
            <p:nvPr/>
          </p:nvSpPr>
          <p:spPr>
            <a:xfrm>
              <a:off x="6852793" y="5208837"/>
              <a:ext cx="1969686" cy="99566"/>
            </a:xfrm>
            <a:custGeom>
              <a:avLst/>
              <a:gdLst>
                <a:gd name="connsiteX0" fmla="*/ 1969687 w 1969686"/>
                <a:gd name="connsiteY0" fmla="*/ 49783 h 99566"/>
                <a:gd name="connsiteX1" fmla="*/ 984843 w 1969686"/>
                <a:gd name="connsiteY1" fmla="*/ 99567 h 99566"/>
                <a:gd name="connsiteX2" fmla="*/ 0 w 1969686"/>
                <a:gd name="connsiteY2" fmla="*/ 49783 h 99566"/>
                <a:gd name="connsiteX3" fmla="*/ 984843 w 1969686"/>
                <a:gd name="connsiteY3" fmla="*/ 0 h 99566"/>
                <a:gd name="connsiteX4" fmla="*/ 1969687 w 1969686"/>
                <a:gd name="connsiteY4" fmla="*/ 49783 h 9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9686" h="99566">
                  <a:moveTo>
                    <a:pt x="1969687" y="49783"/>
                  </a:moveTo>
                  <a:cubicBezTo>
                    <a:pt x="1969687" y="77278"/>
                    <a:pt x="1528757" y="99567"/>
                    <a:pt x="984843" y="99567"/>
                  </a:cubicBezTo>
                  <a:cubicBezTo>
                    <a:pt x="440929" y="99567"/>
                    <a:pt x="0" y="77278"/>
                    <a:pt x="0" y="49783"/>
                  </a:cubicBezTo>
                  <a:cubicBezTo>
                    <a:pt x="0" y="22289"/>
                    <a:pt x="440929" y="0"/>
                    <a:pt x="984843" y="0"/>
                  </a:cubicBezTo>
                  <a:cubicBezTo>
                    <a:pt x="1528757" y="0"/>
                    <a:pt x="1969687" y="22289"/>
                    <a:pt x="1969687" y="49783"/>
                  </a:cubicBezTo>
                  <a:close/>
                </a:path>
              </a:pathLst>
            </a:custGeom>
            <a:solidFill>
              <a:srgbClr val="3b2f4e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827A4C25-F3FE-41C5-AD2B-54F8E78B8170}"/>
                </a:ext>
              </a:extLst>
            </p:cNvPr>
            <p:cNvSpPr/>
            <p:nvPr/>
          </p:nvSpPr>
          <p:spPr>
            <a:xfrm>
              <a:off x="5620045" y="5068656"/>
              <a:ext cx="950343" cy="48039"/>
            </a:xfrm>
            <a:custGeom>
              <a:avLst/>
              <a:gdLst>
                <a:gd name="connsiteX0" fmla="*/ 950343 w 950343"/>
                <a:gd name="connsiteY0" fmla="*/ 24020 h 48039"/>
                <a:gd name="connsiteX1" fmla="*/ 475172 w 950343"/>
                <a:gd name="connsiteY1" fmla="*/ 48039 h 48039"/>
                <a:gd name="connsiteX2" fmla="*/ 0 w 950343"/>
                <a:gd name="connsiteY2" fmla="*/ 24020 h 48039"/>
                <a:gd name="connsiteX3" fmla="*/ 475172 w 950343"/>
                <a:gd name="connsiteY3" fmla="*/ 0 h 48039"/>
                <a:gd name="connsiteX4" fmla="*/ 950343 w 950343"/>
                <a:gd name="connsiteY4" fmla="*/ 24020 h 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343" h="48039">
                  <a:moveTo>
                    <a:pt x="950343" y="24020"/>
                  </a:moveTo>
                  <a:cubicBezTo>
                    <a:pt x="950343" y="37285"/>
                    <a:pt x="737602" y="48039"/>
                    <a:pt x="475172" y="48039"/>
                  </a:cubicBezTo>
                  <a:cubicBezTo>
                    <a:pt x="212742" y="48039"/>
                    <a:pt x="0" y="37285"/>
                    <a:pt x="0" y="24020"/>
                  </a:cubicBezTo>
                  <a:cubicBezTo>
                    <a:pt x="0" y="10754"/>
                    <a:pt x="212742" y="0"/>
                    <a:pt x="475172" y="0"/>
                  </a:cubicBezTo>
                  <a:cubicBezTo>
                    <a:pt x="737602" y="0"/>
                    <a:pt x="950343" y="10754"/>
                    <a:pt x="950343" y="24020"/>
                  </a:cubicBezTo>
                  <a:close/>
                </a:path>
              </a:pathLst>
            </a:custGeom>
            <a:solidFill>
              <a:srgbClr val="3b2f4e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3EFA98A8-7DA6-4C92-BD5B-2676806DFA37}"/>
                </a:ext>
              </a:extLst>
            </p:cNvPr>
            <p:cNvSpPr/>
            <p:nvPr/>
          </p:nvSpPr>
          <p:spPr>
            <a:xfrm>
              <a:off x="10006782" y="5794722"/>
              <a:ext cx="1768738" cy="89408"/>
            </a:xfrm>
            <a:custGeom>
              <a:avLst/>
              <a:gdLst>
                <a:gd name="connsiteX0" fmla="*/ 1768739 w 1768738"/>
                <a:gd name="connsiteY0" fmla="*/ 44704 h 89408"/>
                <a:gd name="connsiteX1" fmla="*/ 884369 w 1768738"/>
                <a:gd name="connsiteY1" fmla="*/ 89409 h 89408"/>
                <a:gd name="connsiteX2" fmla="*/ 0 w 1768738"/>
                <a:gd name="connsiteY2" fmla="*/ 44704 h 89408"/>
                <a:gd name="connsiteX3" fmla="*/ 884369 w 1768738"/>
                <a:gd name="connsiteY3" fmla="*/ 0 h 89408"/>
                <a:gd name="connsiteX4" fmla="*/ 1768739 w 1768738"/>
                <a:gd name="connsiteY4" fmla="*/ 44704 h 8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38" h="89408">
                  <a:moveTo>
                    <a:pt x="1768739" y="44704"/>
                  </a:moveTo>
                  <a:cubicBezTo>
                    <a:pt x="1768739" y="69394"/>
                    <a:pt x="1372793" y="89409"/>
                    <a:pt x="884369" y="89409"/>
                  </a:cubicBezTo>
                  <a:cubicBezTo>
                    <a:pt x="395946" y="89409"/>
                    <a:pt x="0" y="69394"/>
                    <a:pt x="0" y="44704"/>
                  </a:cubicBezTo>
                  <a:cubicBezTo>
                    <a:pt x="0" y="20015"/>
                    <a:pt x="395945" y="0"/>
                    <a:pt x="884369" y="0"/>
                  </a:cubicBezTo>
                  <a:cubicBezTo>
                    <a:pt x="1372793" y="0"/>
                    <a:pt x="1768739" y="20015"/>
                    <a:pt x="1768739" y="44704"/>
                  </a:cubicBezTo>
                  <a:close/>
                </a:path>
              </a:pathLst>
            </a:custGeom>
            <a:solidFill>
              <a:srgbClr val="3b2f4e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8629C86E-CB44-4A69-97B2-614093979E8F}"/>
                </a:ext>
              </a:extLst>
            </p:cNvPr>
            <p:cNvSpPr/>
            <p:nvPr/>
          </p:nvSpPr>
          <p:spPr>
            <a:xfrm>
              <a:off x="9026370" y="4412302"/>
              <a:ext cx="1770077" cy="1050983"/>
            </a:xfrm>
            <a:custGeom>
              <a:avLst/>
              <a:gdLst>
                <a:gd name="connsiteX0" fmla="*/ 0 w 1770077"/>
                <a:gd name="connsiteY0" fmla="*/ 0 h 1050983"/>
                <a:gd name="connsiteX1" fmla="*/ 1770077 w 1770077"/>
                <a:gd name="connsiteY1" fmla="*/ 0 h 1050983"/>
                <a:gd name="connsiteX2" fmla="*/ 1770077 w 1770077"/>
                <a:gd name="connsiteY2" fmla="*/ 1050983 h 1050983"/>
                <a:gd name="connsiteX3" fmla="*/ 0 w 1770077"/>
                <a:gd name="connsiteY3" fmla="*/ 1050983 h 105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0077" h="1050983">
                  <a:moveTo>
                    <a:pt x="0" y="0"/>
                  </a:moveTo>
                  <a:lnTo>
                    <a:pt x="1770077" y="0"/>
                  </a:lnTo>
                  <a:lnTo>
                    <a:pt x="1770077" y="1050983"/>
                  </a:lnTo>
                  <a:lnTo>
                    <a:pt x="0" y="1050983"/>
                  </a:lnTo>
                  <a:close/>
                </a:path>
              </a:pathLst>
            </a:custGeom>
            <a:solidFill>
              <a:srgbClr val="7c4efd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25F17EC5-582E-44D7-918F-B8FCB14E4170}"/>
                </a:ext>
              </a:extLst>
            </p:cNvPr>
            <p:cNvSpPr/>
            <p:nvPr/>
          </p:nvSpPr>
          <p:spPr>
            <a:xfrm>
              <a:off x="9197846" y="4550589"/>
              <a:ext cx="796534" cy="796534"/>
            </a:xfrm>
            <a:custGeom>
              <a:avLst/>
              <a:gdLst>
                <a:gd name="connsiteX0" fmla="*/ 796535 w 796534"/>
                <a:gd name="connsiteY0" fmla="*/ 398267 h 796534"/>
                <a:gd name="connsiteX1" fmla="*/ 398268 w 796534"/>
                <a:gd name="connsiteY1" fmla="*/ 796535 h 796534"/>
                <a:gd name="connsiteX2" fmla="*/ 0 w 796534"/>
                <a:gd name="connsiteY2" fmla="*/ 398267 h 796534"/>
                <a:gd name="connsiteX3" fmla="*/ 398268 w 796534"/>
                <a:gd name="connsiteY3" fmla="*/ 0 h 796534"/>
                <a:gd name="connsiteX4" fmla="*/ 796535 w 796534"/>
                <a:gd name="connsiteY4" fmla="*/ 398267 h 796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6534" h="796534">
                  <a:moveTo>
                    <a:pt x="796535" y="398267"/>
                  </a:moveTo>
                  <a:cubicBezTo>
                    <a:pt x="796535" y="618224"/>
                    <a:pt x="618225" y="796535"/>
                    <a:pt x="398268" y="796535"/>
                  </a:cubicBezTo>
                  <a:cubicBezTo>
                    <a:pt x="178310" y="796535"/>
                    <a:pt x="0" y="618224"/>
                    <a:pt x="0" y="398267"/>
                  </a:cubicBezTo>
                  <a:cubicBezTo>
                    <a:pt x="0" y="178310"/>
                    <a:pt x="178310" y="0"/>
                    <a:pt x="398268" y="0"/>
                  </a:cubicBezTo>
                  <a:cubicBezTo>
                    <a:pt x="618225" y="0"/>
                    <a:pt x="796535" y="178310"/>
                    <a:pt x="796535" y="398267"/>
                  </a:cubicBezTo>
                  <a:close/>
                </a:path>
              </a:pathLst>
            </a:custGeom>
            <a:solidFill>
              <a:srgbClr val="a688fc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A1ED805C-0C78-45D7-8B80-57B2D017877F}"/>
                </a:ext>
              </a:extLst>
            </p:cNvPr>
            <p:cNvSpPr/>
            <p:nvPr/>
          </p:nvSpPr>
          <p:spPr>
            <a:xfrm>
              <a:off x="10116074" y="4578247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a688fc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olyline: figure 78">
              <a:extLst>
                <a:ext uri="{FF2B5EF4-FFF2-40B4-BE49-F238E27FC236}">
                  <a16:creationId xmlns:a16="http://schemas.microsoft.com/office/drawing/2014/main" id="{25EAD9ED-83C7-4574-A92A-5611D95281AA}"/>
                </a:ext>
              </a:extLst>
            </p:cNvPr>
            <p:cNvSpPr/>
            <p:nvPr/>
          </p:nvSpPr>
          <p:spPr>
            <a:xfrm>
              <a:off x="10282018" y="4578247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a688fc">
                <a:alpha val="5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Polyline: figure 79">
              <a:extLst>
                <a:ext uri="{FF2B5EF4-FFF2-40B4-BE49-F238E27FC236}">
                  <a16:creationId xmlns:a16="http://schemas.microsoft.com/office/drawing/2014/main" id="{E163F19C-C463-40EA-A4FD-2C15981070C7}"/>
                </a:ext>
              </a:extLst>
            </p:cNvPr>
            <p:cNvSpPr/>
            <p:nvPr/>
          </p:nvSpPr>
          <p:spPr>
            <a:xfrm>
              <a:off x="10447963" y="4578247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a688fc">
                <a:alpha val="2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olyline: figure 80">
              <a:extLst>
                <a:ext uri="{FF2B5EF4-FFF2-40B4-BE49-F238E27FC236}">
                  <a16:creationId xmlns:a16="http://schemas.microsoft.com/office/drawing/2014/main" id="{F53495B5-C9B4-4122-936A-1DC91B304AFF}"/>
                </a:ext>
              </a:extLst>
            </p:cNvPr>
            <p:cNvSpPr/>
            <p:nvPr/>
          </p:nvSpPr>
          <p:spPr>
            <a:xfrm>
              <a:off x="10116074" y="4744191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Polyline: figure 81">
              <a:extLst>
                <a:ext uri="{FF2B5EF4-FFF2-40B4-BE49-F238E27FC236}">
                  <a16:creationId xmlns:a16="http://schemas.microsoft.com/office/drawing/2014/main" id="{6C690AB4-544C-4017-BB21-A6D3966337F7}"/>
                </a:ext>
              </a:extLst>
            </p:cNvPr>
            <p:cNvSpPr/>
            <p:nvPr/>
          </p:nvSpPr>
          <p:spPr>
            <a:xfrm>
              <a:off x="10282018" y="4744191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2F2E41">
                <a:alpha val="5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Polyline: figure 82">
              <a:extLst>
                <a:ext uri="{FF2B5EF4-FFF2-40B4-BE49-F238E27FC236}">
                  <a16:creationId xmlns:a16="http://schemas.microsoft.com/office/drawing/2014/main" id="{065254B2-E9C3-466D-90D9-15CE43B4FC5B}"/>
                </a:ext>
              </a:extLst>
            </p:cNvPr>
            <p:cNvSpPr/>
            <p:nvPr/>
          </p:nvSpPr>
          <p:spPr>
            <a:xfrm>
              <a:off x="10447963" y="4744191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2F2E41">
                <a:alpha val="2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Polyline: figure 83">
              <a:extLst>
                <a:ext uri="{FF2B5EF4-FFF2-40B4-BE49-F238E27FC236}">
                  <a16:creationId xmlns:a16="http://schemas.microsoft.com/office/drawing/2014/main" id="{0D28F9BE-18E3-4F1A-9A2C-FEB1A56D972F}"/>
                </a:ext>
              </a:extLst>
            </p:cNvPr>
            <p:cNvSpPr/>
            <p:nvPr/>
          </p:nvSpPr>
          <p:spPr>
            <a:xfrm>
              <a:off x="10116074" y="4910136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FF6584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Polyline: figure 84">
              <a:extLst>
                <a:ext uri="{FF2B5EF4-FFF2-40B4-BE49-F238E27FC236}">
                  <a16:creationId xmlns:a16="http://schemas.microsoft.com/office/drawing/2014/main" id="{A2751FED-4A7F-4749-B49B-949EAD84A524}"/>
                </a:ext>
              </a:extLst>
            </p:cNvPr>
            <p:cNvSpPr/>
            <p:nvPr/>
          </p:nvSpPr>
          <p:spPr>
            <a:xfrm>
              <a:off x="10282018" y="4910136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FF6584">
                <a:alpha val="5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Polyline: figure 85">
              <a:extLst>
                <a:ext uri="{FF2B5EF4-FFF2-40B4-BE49-F238E27FC236}">
                  <a16:creationId xmlns:a16="http://schemas.microsoft.com/office/drawing/2014/main" id="{0C441242-EBA0-4654-8F01-3DD207EE63B5}"/>
                </a:ext>
              </a:extLst>
            </p:cNvPr>
            <p:cNvSpPr/>
            <p:nvPr/>
          </p:nvSpPr>
          <p:spPr>
            <a:xfrm>
              <a:off x="10447963" y="4910136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FF6584">
                <a:alpha val="2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olyline: figure 87">
              <a:extLst>
                <a:ext uri="{FF2B5EF4-FFF2-40B4-BE49-F238E27FC236}">
                  <a16:creationId xmlns:a16="http://schemas.microsoft.com/office/drawing/2014/main" id="{E90A0A8A-B901-4C5F-A6EF-858221FB60B8}"/>
                </a:ext>
              </a:extLst>
            </p:cNvPr>
            <p:cNvSpPr/>
            <p:nvPr/>
          </p:nvSpPr>
          <p:spPr>
            <a:xfrm>
              <a:off x="10848219" y="4486977"/>
              <a:ext cx="494374" cy="724625"/>
            </a:xfrm>
            <a:custGeom>
              <a:avLst/>
              <a:gdLst>
                <a:gd name="connsiteX0" fmla="*/ 327119 w 494374"/>
                <a:gd name="connsiteY0" fmla="*/ 0 h 724625"/>
                <a:gd name="connsiteX1" fmla="*/ 476469 w 494374"/>
                <a:gd name="connsiteY1" fmla="*/ 226791 h 724625"/>
                <a:gd name="connsiteX2" fmla="*/ 139049 w 494374"/>
                <a:gd name="connsiteY2" fmla="*/ 630590 h 724625"/>
                <a:gd name="connsiteX3" fmla="*/ 100328 w 494374"/>
                <a:gd name="connsiteY3" fmla="*/ 724625 h 724625"/>
                <a:gd name="connsiteX4" fmla="*/ 778 w 494374"/>
                <a:gd name="connsiteY4" fmla="*/ 597401 h 724625"/>
                <a:gd name="connsiteX5" fmla="*/ 127986 w 494374"/>
                <a:gd name="connsiteY5" fmla="*/ 453582 h 724625"/>
                <a:gd name="connsiteX6" fmla="*/ 299462 w 494374"/>
                <a:gd name="connsiteY6" fmla="*/ 210197 h 724625"/>
                <a:gd name="connsiteX7" fmla="*/ 150112 w 494374"/>
                <a:gd name="connsiteY7" fmla="*/ 77441 h 72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4374" h="724625">
                  <a:moveTo>
                    <a:pt x="327119" y="0"/>
                  </a:moveTo>
                  <a:cubicBezTo>
                    <a:pt x="327119" y="0"/>
                    <a:pt x="559442" y="105098"/>
                    <a:pt x="476469" y="226791"/>
                  </a:cubicBezTo>
                  <a:cubicBezTo>
                    <a:pt x="393497" y="348484"/>
                    <a:pt x="144580" y="580807"/>
                    <a:pt x="139049" y="630590"/>
                  </a:cubicBezTo>
                  <a:cubicBezTo>
                    <a:pt x="133517" y="680373"/>
                    <a:pt x="100328" y="724625"/>
                    <a:pt x="100328" y="724625"/>
                  </a:cubicBezTo>
                  <a:cubicBezTo>
                    <a:pt x="100328" y="724625"/>
                    <a:pt x="-10285" y="608464"/>
                    <a:pt x="778" y="597401"/>
                  </a:cubicBezTo>
                  <a:cubicBezTo>
                    <a:pt x="11841" y="586338"/>
                    <a:pt x="122454" y="481240"/>
                    <a:pt x="127986" y="453582"/>
                  </a:cubicBezTo>
                  <a:cubicBezTo>
                    <a:pt x="133517" y="425925"/>
                    <a:pt x="299462" y="210197"/>
                    <a:pt x="299462" y="210197"/>
                  </a:cubicBezTo>
                  <a:lnTo>
                    <a:pt x="150112" y="77441"/>
                  </a:lnTo>
                  <a:close/>
                </a:path>
              </a:pathLst>
            </a:custGeom>
            <a:solidFill>
              <a:srgbClr val="FFB9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olyline: figure 88">
              <a:extLst>
                <a:ext uri="{FF2B5EF4-FFF2-40B4-BE49-F238E27FC236}">
                  <a16:creationId xmlns:a16="http://schemas.microsoft.com/office/drawing/2014/main" id="{FF52CBC0-076F-4B87-B3B5-39478727E190}"/>
                </a:ext>
              </a:extLst>
            </p:cNvPr>
            <p:cNvSpPr/>
            <p:nvPr/>
          </p:nvSpPr>
          <p:spPr>
            <a:xfrm>
              <a:off x="10848219" y="4486977"/>
              <a:ext cx="494374" cy="724625"/>
            </a:xfrm>
            <a:custGeom>
              <a:avLst/>
              <a:gdLst>
                <a:gd name="connsiteX0" fmla="*/ 327119 w 494374"/>
                <a:gd name="connsiteY0" fmla="*/ 0 h 724625"/>
                <a:gd name="connsiteX1" fmla="*/ 476469 w 494374"/>
                <a:gd name="connsiteY1" fmla="*/ 226791 h 724625"/>
                <a:gd name="connsiteX2" fmla="*/ 139049 w 494374"/>
                <a:gd name="connsiteY2" fmla="*/ 630590 h 724625"/>
                <a:gd name="connsiteX3" fmla="*/ 100328 w 494374"/>
                <a:gd name="connsiteY3" fmla="*/ 724625 h 724625"/>
                <a:gd name="connsiteX4" fmla="*/ 778 w 494374"/>
                <a:gd name="connsiteY4" fmla="*/ 597401 h 724625"/>
                <a:gd name="connsiteX5" fmla="*/ 127986 w 494374"/>
                <a:gd name="connsiteY5" fmla="*/ 453582 h 724625"/>
                <a:gd name="connsiteX6" fmla="*/ 299462 w 494374"/>
                <a:gd name="connsiteY6" fmla="*/ 210197 h 724625"/>
                <a:gd name="connsiteX7" fmla="*/ 150112 w 494374"/>
                <a:gd name="connsiteY7" fmla="*/ 77441 h 72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4374" h="724625">
                  <a:moveTo>
                    <a:pt x="327119" y="0"/>
                  </a:moveTo>
                  <a:cubicBezTo>
                    <a:pt x="327119" y="0"/>
                    <a:pt x="559442" y="105098"/>
                    <a:pt x="476469" y="226791"/>
                  </a:cubicBezTo>
                  <a:cubicBezTo>
                    <a:pt x="393497" y="348484"/>
                    <a:pt x="144580" y="580807"/>
                    <a:pt x="139049" y="630590"/>
                  </a:cubicBezTo>
                  <a:cubicBezTo>
                    <a:pt x="133517" y="680373"/>
                    <a:pt x="100328" y="724625"/>
                    <a:pt x="100328" y="724625"/>
                  </a:cubicBezTo>
                  <a:cubicBezTo>
                    <a:pt x="100328" y="724625"/>
                    <a:pt x="-10285" y="608464"/>
                    <a:pt x="778" y="597401"/>
                  </a:cubicBezTo>
                  <a:cubicBezTo>
                    <a:pt x="11841" y="586338"/>
                    <a:pt x="122454" y="481240"/>
                    <a:pt x="127986" y="453582"/>
                  </a:cubicBezTo>
                  <a:cubicBezTo>
                    <a:pt x="133517" y="425925"/>
                    <a:pt x="299462" y="210197"/>
                    <a:pt x="299462" y="210197"/>
                  </a:cubicBezTo>
                  <a:lnTo>
                    <a:pt x="150112" y="77441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olyline: figure 89">
              <a:extLst>
                <a:ext uri="{FF2B5EF4-FFF2-40B4-BE49-F238E27FC236}">
                  <a16:creationId xmlns:a16="http://schemas.microsoft.com/office/drawing/2014/main" id="{423762C5-E8FD-4FFD-ACFB-FC8D9633649D}"/>
                </a:ext>
              </a:extLst>
            </p:cNvPr>
            <p:cNvSpPr/>
            <p:nvPr/>
          </p:nvSpPr>
          <p:spPr>
            <a:xfrm>
              <a:off x="10882185" y="4636327"/>
              <a:ext cx="503349" cy="769491"/>
            </a:xfrm>
            <a:custGeom>
              <a:avLst/>
              <a:gdLst>
                <a:gd name="connsiteX0" fmla="*/ 0 w 503349"/>
                <a:gd name="connsiteY0" fmla="*/ 82972 h 769491"/>
                <a:gd name="connsiteX1" fmla="*/ 149334 w 503349"/>
                <a:gd name="connsiteY1" fmla="*/ 254449 h 769491"/>
                <a:gd name="connsiteX2" fmla="*/ 342936 w 503349"/>
                <a:gd name="connsiteY2" fmla="*/ 658247 h 769491"/>
                <a:gd name="connsiteX3" fmla="*/ 359530 w 503349"/>
                <a:gd name="connsiteY3" fmla="*/ 752283 h 769491"/>
                <a:gd name="connsiteX4" fmla="*/ 503349 w 503349"/>
                <a:gd name="connsiteY4" fmla="*/ 768877 h 769491"/>
                <a:gd name="connsiteX5" fmla="*/ 503349 w 503349"/>
                <a:gd name="connsiteY5" fmla="*/ 719094 h 769491"/>
                <a:gd name="connsiteX6" fmla="*/ 376125 w 503349"/>
                <a:gd name="connsiteY6" fmla="*/ 464645 h 769491"/>
                <a:gd name="connsiteX7" fmla="*/ 298684 w 503349"/>
                <a:gd name="connsiteY7" fmla="*/ 193602 h 769491"/>
                <a:gd name="connsiteX8" fmla="*/ 165928 w 503349"/>
                <a:gd name="connsiteY8" fmla="*/ 0 h 769491"/>
                <a:gd name="connsiteX9" fmla="*/ 0 w 503349"/>
                <a:gd name="connsiteY9" fmla="*/ 82972 h 769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3349" h="769491">
                  <a:moveTo>
                    <a:pt x="0" y="82972"/>
                  </a:moveTo>
                  <a:cubicBezTo>
                    <a:pt x="0" y="82972"/>
                    <a:pt x="160397" y="149350"/>
                    <a:pt x="149334" y="254449"/>
                  </a:cubicBezTo>
                  <a:cubicBezTo>
                    <a:pt x="138271" y="359547"/>
                    <a:pt x="342936" y="658247"/>
                    <a:pt x="342936" y="658247"/>
                  </a:cubicBezTo>
                  <a:cubicBezTo>
                    <a:pt x="342936" y="658247"/>
                    <a:pt x="365062" y="730157"/>
                    <a:pt x="359530" y="752283"/>
                  </a:cubicBezTo>
                  <a:cubicBezTo>
                    <a:pt x="353999" y="774409"/>
                    <a:pt x="503349" y="768877"/>
                    <a:pt x="503349" y="768877"/>
                  </a:cubicBezTo>
                  <a:lnTo>
                    <a:pt x="503349" y="719094"/>
                  </a:lnTo>
                  <a:cubicBezTo>
                    <a:pt x="503349" y="719094"/>
                    <a:pt x="387188" y="519960"/>
                    <a:pt x="376125" y="464645"/>
                  </a:cubicBezTo>
                  <a:cubicBezTo>
                    <a:pt x="365062" y="409330"/>
                    <a:pt x="298684" y="193602"/>
                    <a:pt x="298684" y="193602"/>
                  </a:cubicBezTo>
                  <a:cubicBezTo>
                    <a:pt x="298684" y="193602"/>
                    <a:pt x="276558" y="0"/>
                    <a:pt x="165928" y="0"/>
                  </a:cubicBezTo>
                  <a:cubicBezTo>
                    <a:pt x="100656" y="0"/>
                    <a:pt x="39174" y="30739"/>
                    <a:pt x="0" y="82972"/>
                  </a:cubicBezTo>
                  <a:close/>
                </a:path>
              </a:pathLst>
            </a:custGeom>
            <a:solidFill>
              <a:srgbClr val="FFB9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olyline: figure 90">
              <a:extLst>
                <a:ext uri="{FF2B5EF4-FFF2-40B4-BE49-F238E27FC236}">
                  <a16:creationId xmlns:a16="http://schemas.microsoft.com/office/drawing/2014/main" id="{BADF07D8-5467-4F08-BC39-D4CAA145AFAB}"/>
                </a:ext>
              </a:extLst>
            </p:cNvPr>
            <p:cNvSpPr/>
            <p:nvPr/>
          </p:nvSpPr>
          <p:spPr>
            <a:xfrm>
              <a:off x="10788825" y="4218700"/>
              <a:ext cx="422738" cy="403854"/>
            </a:xfrm>
            <a:custGeom>
              <a:avLst/>
              <a:gdLst>
                <a:gd name="connsiteX0" fmla="*/ 101658 w 422738"/>
                <a:gd name="connsiteY0" fmla="*/ 0 h 403854"/>
                <a:gd name="connsiteX1" fmla="*/ 422468 w 422738"/>
                <a:gd name="connsiteY1" fmla="*/ 293169 h 403854"/>
                <a:gd name="connsiteX2" fmla="*/ 223334 w 422738"/>
                <a:gd name="connsiteY2" fmla="*/ 403799 h 403854"/>
                <a:gd name="connsiteX3" fmla="*/ 0 w 422738"/>
                <a:gd name="connsiteY3" fmla="*/ 0 h 40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738" h="403854">
                  <a:moveTo>
                    <a:pt x="101658" y="0"/>
                  </a:moveTo>
                  <a:cubicBezTo>
                    <a:pt x="101658" y="0"/>
                    <a:pt x="433531" y="271043"/>
                    <a:pt x="422468" y="293169"/>
                  </a:cubicBezTo>
                  <a:cubicBezTo>
                    <a:pt x="411405" y="315295"/>
                    <a:pt x="250991" y="398267"/>
                    <a:pt x="223334" y="403799"/>
                  </a:cubicBezTo>
                  <a:cubicBezTo>
                    <a:pt x="195677" y="4093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Polyline: figure 91">
              <a:extLst>
                <a:ext uri="{FF2B5EF4-FFF2-40B4-BE49-F238E27FC236}">
                  <a16:creationId xmlns:a16="http://schemas.microsoft.com/office/drawing/2014/main" id="{6AE65A74-AB45-40FB-A43A-F840F0FE50E4}"/>
                </a:ext>
              </a:extLst>
            </p:cNvPr>
            <p:cNvSpPr/>
            <p:nvPr/>
          </p:nvSpPr>
          <p:spPr>
            <a:xfrm>
              <a:off x="10788825" y="4218700"/>
              <a:ext cx="422738" cy="403854"/>
            </a:xfrm>
            <a:custGeom>
              <a:avLst/>
              <a:gdLst>
                <a:gd name="connsiteX0" fmla="*/ 101658 w 422738"/>
                <a:gd name="connsiteY0" fmla="*/ 0 h 403854"/>
                <a:gd name="connsiteX1" fmla="*/ 422468 w 422738"/>
                <a:gd name="connsiteY1" fmla="*/ 293169 h 403854"/>
                <a:gd name="connsiteX2" fmla="*/ 223334 w 422738"/>
                <a:gd name="connsiteY2" fmla="*/ 403799 h 403854"/>
                <a:gd name="connsiteX3" fmla="*/ 0 w 422738"/>
                <a:gd name="connsiteY3" fmla="*/ 0 h 40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738" h="403854">
                  <a:moveTo>
                    <a:pt x="101658" y="0"/>
                  </a:moveTo>
                  <a:cubicBezTo>
                    <a:pt x="101658" y="0"/>
                    <a:pt x="433531" y="271043"/>
                    <a:pt x="422468" y="293169"/>
                  </a:cubicBezTo>
                  <a:cubicBezTo>
                    <a:pt x="411405" y="315295"/>
                    <a:pt x="250991" y="398267"/>
                    <a:pt x="223334" y="403799"/>
                  </a:cubicBezTo>
                  <a:cubicBezTo>
                    <a:pt x="195677" y="4093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b2f4e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Polyline: figure 92">
              <a:extLst>
                <a:ext uri="{FF2B5EF4-FFF2-40B4-BE49-F238E27FC236}">
                  <a16:creationId xmlns:a16="http://schemas.microsoft.com/office/drawing/2014/main" id="{9B586148-19E8-4C4D-B8AE-B6A28F155123}"/>
                </a:ext>
              </a:extLst>
            </p:cNvPr>
            <p:cNvSpPr/>
            <p:nvPr/>
          </p:nvSpPr>
          <p:spPr>
            <a:xfrm>
              <a:off x="10524840" y="4212556"/>
              <a:ext cx="559602" cy="570355"/>
            </a:xfrm>
            <a:custGeom>
              <a:avLst/>
              <a:gdLst>
                <a:gd name="connsiteX0" fmla="*/ 6096 w 559602"/>
                <a:gd name="connsiteY0" fmla="*/ 61459 h 570355"/>
                <a:gd name="connsiteX1" fmla="*/ 61411 w 559602"/>
                <a:gd name="connsiteY1" fmla="*/ 271655 h 570355"/>
                <a:gd name="connsiteX2" fmla="*/ 315859 w 559602"/>
                <a:gd name="connsiteY2" fmla="*/ 570356 h 570355"/>
                <a:gd name="connsiteX3" fmla="*/ 559229 w 559602"/>
                <a:gd name="connsiteY3" fmla="*/ 421006 h 570355"/>
                <a:gd name="connsiteX4" fmla="*/ 426473 w 559602"/>
                <a:gd name="connsiteY4" fmla="*/ 205277 h 570355"/>
                <a:gd name="connsiteX5" fmla="*/ 387769 w 559602"/>
                <a:gd name="connsiteY5" fmla="*/ 612 h 570355"/>
                <a:gd name="connsiteX6" fmla="*/ 6096 w 559602"/>
                <a:gd name="connsiteY6" fmla="*/ 61459 h 57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602" h="570355">
                  <a:moveTo>
                    <a:pt x="6096" y="61459"/>
                  </a:moveTo>
                  <a:cubicBezTo>
                    <a:pt x="6096" y="61459"/>
                    <a:pt x="-27093" y="210809"/>
                    <a:pt x="61411" y="271655"/>
                  </a:cubicBezTo>
                  <a:cubicBezTo>
                    <a:pt x="149915" y="332502"/>
                    <a:pt x="299265" y="570356"/>
                    <a:pt x="315859" y="570356"/>
                  </a:cubicBezTo>
                  <a:cubicBezTo>
                    <a:pt x="332454" y="570356"/>
                    <a:pt x="570292" y="443132"/>
                    <a:pt x="559229" y="421006"/>
                  </a:cubicBezTo>
                  <a:cubicBezTo>
                    <a:pt x="548166" y="398880"/>
                    <a:pt x="426473" y="205277"/>
                    <a:pt x="426473" y="205277"/>
                  </a:cubicBezTo>
                  <a:lnTo>
                    <a:pt x="387769" y="612"/>
                  </a:lnTo>
                  <a:cubicBezTo>
                    <a:pt x="387769" y="612"/>
                    <a:pt x="50348" y="-10450"/>
                    <a:pt x="6096" y="61459"/>
                  </a:cubicBezTo>
                  <a:close/>
                </a:path>
              </a:pathLst>
            </a:custGeom>
            <a:solidFill>
              <a:srgbClr val="3b2f4e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Polyline: figure 93">
              <a:extLst>
                <a:ext uri="{FF2B5EF4-FFF2-40B4-BE49-F238E27FC236}">
                  <a16:creationId xmlns:a16="http://schemas.microsoft.com/office/drawing/2014/main" id="{18F5B355-DA27-4436-A2CB-FD62ADEE81A6}"/>
                </a:ext>
              </a:extLst>
            </p:cNvPr>
            <p:cNvSpPr/>
            <p:nvPr/>
          </p:nvSpPr>
          <p:spPr>
            <a:xfrm>
              <a:off x="10890482" y="3787244"/>
              <a:ext cx="217841" cy="697514"/>
            </a:xfrm>
            <a:custGeom>
              <a:avLst/>
              <a:gdLst>
                <a:gd name="connsiteX0" fmla="*/ 0 w 217841"/>
                <a:gd name="connsiteY0" fmla="*/ 0 h 697514"/>
                <a:gd name="connsiteX1" fmla="*/ 49767 w 217841"/>
                <a:gd name="connsiteY1" fmla="*/ 320826 h 697514"/>
                <a:gd name="connsiteX2" fmla="*/ 138271 w 217841"/>
                <a:gd name="connsiteY2" fmla="*/ 547617 h 697514"/>
                <a:gd name="connsiteX3" fmla="*/ 193586 w 217841"/>
                <a:gd name="connsiteY3" fmla="*/ 696968 h 697514"/>
                <a:gd name="connsiteX4" fmla="*/ 71893 w 217841"/>
                <a:gd name="connsiteY4" fmla="*/ 547617 h 697514"/>
                <a:gd name="connsiteX5" fmla="*/ 0 w 217841"/>
                <a:gd name="connsiteY5" fmla="*/ 414862 h 69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841" h="697514">
                  <a:moveTo>
                    <a:pt x="0" y="0"/>
                  </a:moveTo>
                  <a:lnTo>
                    <a:pt x="49767" y="320826"/>
                  </a:lnTo>
                  <a:lnTo>
                    <a:pt x="138271" y="547617"/>
                  </a:lnTo>
                  <a:cubicBezTo>
                    <a:pt x="138271" y="547617"/>
                    <a:pt x="271027" y="685905"/>
                    <a:pt x="193586" y="696968"/>
                  </a:cubicBezTo>
                  <a:cubicBezTo>
                    <a:pt x="116145" y="708031"/>
                    <a:pt x="71893" y="547617"/>
                    <a:pt x="71893" y="547617"/>
                  </a:cubicBezTo>
                  <a:lnTo>
                    <a:pt x="0" y="414862"/>
                  </a:lnTo>
                  <a:close/>
                </a:path>
              </a:pathLst>
            </a:custGeom>
            <a:solidFill>
              <a:srgbClr val="FFB9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Polyline: figure 94">
              <a:extLst>
                <a:ext uri="{FF2B5EF4-FFF2-40B4-BE49-F238E27FC236}">
                  <a16:creationId xmlns:a16="http://schemas.microsoft.com/office/drawing/2014/main" id="{AEF3FB1E-E13B-4CF8-887F-B99BBC9774A4}"/>
                </a:ext>
              </a:extLst>
            </p:cNvPr>
            <p:cNvSpPr/>
            <p:nvPr/>
          </p:nvSpPr>
          <p:spPr>
            <a:xfrm>
              <a:off x="10890482" y="3787244"/>
              <a:ext cx="217841" cy="697514"/>
            </a:xfrm>
            <a:custGeom>
              <a:avLst/>
              <a:gdLst>
                <a:gd name="connsiteX0" fmla="*/ 0 w 217841"/>
                <a:gd name="connsiteY0" fmla="*/ 0 h 697514"/>
                <a:gd name="connsiteX1" fmla="*/ 49767 w 217841"/>
                <a:gd name="connsiteY1" fmla="*/ 320826 h 697514"/>
                <a:gd name="connsiteX2" fmla="*/ 138271 w 217841"/>
                <a:gd name="connsiteY2" fmla="*/ 547617 h 697514"/>
                <a:gd name="connsiteX3" fmla="*/ 193586 w 217841"/>
                <a:gd name="connsiteY3" fmla="*/ 696968 h 697514"/>
                <a:gd name="connsiteX4" fmla="*/ 71893 w 217841"/>
                <a:gd name="connsiteY4" fmla="*/ 547617 h 697514"/>
                <a:gd name="connsiteX5" fmla="*/ 0 w 217841"/>
                <a:gd name="connsiteY5" fmla="*/ 414862 h 69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841" h="697514">
                  <a:moveTo>
                    <a:pt x="0" y="0"/>
                  </a:moveTo>
                  <a:lnTo>
                    <a:pt x="49767" y="320826"/>
                  </a:lnTo>
                  <a:lnTo>
                    <a:pt x="138271" y="547617"/>
                  </a:lnTo>
                  <a:cubicBezTo>
                    <a:pt x="138271" y="547617"/>
                    <a:pt x="271027" y="685905"/>
                    <a:pt x="193586" y="696968"/>
                  </a:cubicBezTo>
                  <a:cubicBezTo>
                    <a:pt x="116145" y="708031"/>
                    <a:pt x="71893" y="547617"/>
                    <a:pt x="71893" y="547617"/>
                  </a:cubicBezTo>
                  <a:lnTo>
                    <a:pt x="0" y="414862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olyline: figure 95">
              <a:extLst>
                <a:ext uri="{FF2B5EF4-FFF2-40B4-BE49-F238E27FC236}">
                  <a16:creationId xmlns:a16="http://schemas.microsoft.com/office/drawing/2014/main" id="{9E8C5B5E-610A-4F8E-AE1E-FDD98446C157}"/>
                </a:ext>
              </a:extLst>
            </p:cNvPr>
            <p:cNvSpPr/>
            <p:nvPr/>
          </p:nvSpPr>
          <p:spPr>
            <a:xfrm>
              <a:off x="10661337" y="3430462"/>
              <a:ext cx="215316" cy="287637"/>
            </a:xfrm>
            <a:custGeom>
              <a:avLst/>
              <a:gdLst>
                <a:gd name="connsiteX0" fmla="*/ 43840 w 215316"/>
                <a:gd name="connsiteY0" fmla="*/ 0 h 287637"/>
                <a:gd name="connsiteX1" fmla="*/ 5120 w 215316"/>
                <a:gd name="connsiteY1" fmla="*/ 127224 h 287637"/>
                <a:gd name="connsiteX2" fmla="*/ 160002 w 215316"/>
                <a:gd name="connsiteY2" fmla="*/ 287638 h 287637"/>
                <a:gd name="connsiteX3" fmla="*/ 215317 w 215316"/>
                <a:gd name="connsiteY3" fmla="*/ 44252 h 28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316" h="287637">
                  <a:moveTo>
                    <a:pt x="43840" y="0"/>
                  </a:moveTo>
                  <a:cubicBezTo>
                    <a:pt x="43840" y="0"/>
                    <a:pt x="43840" y="116161"/>
                    <a:pt x="5120" y="127224"/>
                  </a:cubicBezTo>
                  <a:cubicBezTo>
                    <a:pt x="-33600" y="138287"/>
                    <a:pt x="160002" y="287638"/>
                    <a:pt x="160002" y="287638"/>
                  </a:cubicBezTo>
                  <a:cubicBezTo>
                    <a:pt x="160002" y="287638"/>
                    <a:pt x="137876" y="94035"/>
                    <a:pt x="215317" y="44252"/>
                  </a:cubicBezTo>
                  <a:close/>
                </a:path>
              </a:pathLst>
            </a:custGeom>
            <a:solidFill>
              <a:srgbClr val="FFB9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Polyline: figure 96">
              <a:extLst>
                <a:ext uri="{FF2B5EF4-FFF2-40B4-BE49-F238E27FC236}">
                  <a16:creationId xmlns:a16="http://schemas.microsoft.com/office/drawing/2014/main" id="{B794779C-B411-4A81-B5CF-44F6DCB456B5}"/>
                </a:ext>
              </a:extLst>
            </p:cNvPr>
            <p:cNvSpPr/>
            <p:nvPr/>
          </p:nvSpPr>
          <p:spPr>
            <a:xfrm>
              <a:off x="10661337" y="3430462"/>
              <a:ext cx="215316" cy="287637"/>
            </a:xfrm>
            <a:custGeom>
              <a:avLst/>
              <a:gdLst>
                <a:gd name="connsiteX0" fmla="*/ 43840 w 215316"/>
                <a:gd name="connsiteY0" fmla="*/ 0 h 287637"/>
                <a:gd name="connsiteX1" fmla="*/ 5120 w 215316"/>
                <a:gd name="connsiteY1" fmla="*/ 127224 h 287637"/>
                <a:gd name="connsiteX2" fmla="*/ 160002 w 215316"/>
                <a:gd name="connsiteY2" fmla="*/ 287638 h 287637"/>
                <a:gd name="connsiteX3" fmla="*/ 215317 w 215316"/>
                <a:gd name="connsiteY3" fmla="*/ 44252 h 28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316" h="287637">
                  <a:moveTo>
                    <a:pt x="43840" y="0"/>
                  </a:moveTo>
                  <a:cubicBezTo>
                    <a:pt x="43840" y="0"/>
                    <a:pt x="43840" y="116161"/>
                    <a:pt x="5120" y="127224"/>
                  </a:cubicBezTo>
                  <a:cubicBezTo>
                    <a:pt x="-33600" y="138287"/>
                    <a:pt x="160002" y="287638"/>
                    <a:pt x="160002" y="287638"/>
                  </a:cubicBezTo>
                  <a:cubicBezTo>
                    <a:pt x="160002" y="287638"/>
                    <a:pt x="137876" y="94035"/>
                    <a:pt x="215317" y="4425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olyline: figure 97">
              <a:extLst>
                <a:ext uri="{FF2B5EF4-FFF2-40B4-BE49-F238E27FC236}">
                  <a16:creationId xmlns:a16="http://schemas.microsoft.com/office/drawing/2014/main" id="{4B130C8C-6FC1-4956-9475-92788FC2D1D3}"/>
                </a:ext>
              </a:extLst>
            </p:cNvPr>
            <p:cNvSpPr/>
            <p:nvPr/>
          </p:nvSpPr>
          <p:spPr>
            <a:xfrm>
              <a:off x="10666457" y="3270049"/>
              <a:ext cx="254448" cy="254448"/>
            </a:xfrm>
            <a:custGeom>
              <a:avLst/>
              <a:gdLst>
                <a:gd name="connsiteX0" fmla="*/ 254449 w 254448"/>
                <a:gd name="connsiteY0" fmla="*/ 127224 h 254448"/>
                <a:gd name="connsiteX1" fmla="*/ 127224 w 254448"/>
                <a:gd name="connsiteY1" fmla="*/ 254449 h 254448"/>
                <a:gd name="connsiteX2" fmla="*/ 0 w 254448"/>
                <a:gd name="connsiteY2" fmla="*/ 127224 h 254448"/>
                <a:gd name="connsiteX3" fmla="*/ 127224 w 254448"/>
                <a:gd name="connsiteY3" fmla="*/ 0 h 254448"/>
                <a:gd name="connsiteX4" fmla="*/ 254449 w 254448"/>
                <a:gd name="connsiteY4" fmla="*/ 127224 h 2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448" h="254448">
                  <a:moveTo>
                    <a:pt x="254449" y="127224"/>
                  </a:moveTo>
                  <a:cubicBezTo>
                    <a:pt x="254449" y="197488"/>
                    <a:pt x="197489" y="254449"/>
                    <a:pt x="127224" y="254449"/>
                  </a:cubicBezTo>
                  <a:cubicBezTo>
                    <a:pt x="56960" y="254449"/>
                    <a:pt x="0" y="197488"/>
                    <a:pt x="0" y="127224"/>
                  </a:cubicBezTo>
                  <a:cubicBezTo>
                    <a:pt x="0" y="56960"/>
                    <a:pt x="56960" y="0"/>
                    <a:pt x="127224" y="0"/>
                  </a:cubicBezTo>
                  <a:cubicBezTo>
                    <a:pt x="197489" y="0"/>
                    <a:pt x="254449" y="56960"/>
                    <a:pt x="254449" y="127224"/>
                  </a:cubicBezTo>
                  <a:close/>
                </a:path>
              </a:pathLst>
            </a:custGeom>
            <a:solidFill>
              <a:srgbClr val="FFB9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Polyline: figure 98">
              <a:extLst>
                <a:ext uri="{FF2B5EF4-FFF2-40B4-BE49-F238E27FC236}">
                  <a16:creationId xmlns:a16="http://schemas.microsoft.com/office/drawing/2014/main" id="{FFE09F53-9229-4B64-9397-5EF16AF382C0}"/>
                </a:ext>
              </a:extLst>
            </p:cNvPr>
            <p:cNvSpPr/>
            <p:nvPr/>
          </p:nvSpPr>
          <p:spPr>
            <a:xfrm>
              <a:off x="10491490" y="3524342"/>
              <a:ext cx="431012" cy="785627"/>
            </a:xfrm>
            <a:custGeom>
              <a:avLst/>
              <a:gdLst>
                <a:gd name="connsiteX0" fmla="*/ 307723 w 431012"/>
                <a:gd name="connsiteY0" fmla="*/ 138443 h 785627"/>
                <a:gd name="connsiteX1" fmla="*/ 174967 w 431012"/>
                <a:gd name="connsiteY1" fmla="*/ 156 h 785627"/>
                <a:gd name="connsiteX2" fmla="*/ 25617 w 431012"/>
                <a:gd name="connsiteY2" fmla="*/ 166100 h 785627"/>
                <a:gd name="connsiteX3" fmla="*/ 9022 w 431012"/>
                <a:gd name="connsiteY3" fmla="*/ 536710 h 785627"/>
                <a:gd name="connsiteX4" fmla="*/ 20085 w 431012"/>
                <a:gd name="connsiteY4" fmla="*/ 746907 h 785627"/>
                <a:gd name="connsiteX5" fmla="*/ 14554 w 431012"/>
                <a:gd name="connsiteY5" fmla="*/ 785627 h 785627"/>
                <a:gd name="connsiteX6" fmla="*/ 241345 w 431012"/>
                <a:gd name="connsiteY6" fmla="*/ 719249 h 785627"/>
                <a:gd name="connsiteX7" fmla="*/ 429416 w 431012"/>
                <a:gd name="connsiteY7" fmla="*/ 702655 h 785627"/>
                <a:gd name="connsiteX8" fmla="*/ 429416 w 431012"/>
                <a:gd name="connsiteY8" fmla="*/ 381828 h 785627"/>
                <a:gd name="connsiteX9" fmla="*/ 412821 w 431012"/>
                <a:gd name="connsiteY9" fmla="*/ 226947 h 785627"/>
                <a:gd name="connsiteX10" fmla="*/ 351975 w 431012"/>
                <a:gd name="connsiteY10" fmla="*/ 94191 h 785627"/>
                <a:gd name="connsiteX11" fmla="*/ 328388 w 431012"/>
                <a:gd name="connsiteY11" fmla="*/ 91862 h 785627"/>
                <a:gd name="connsiteX12" fmla="*/ 327067 w 431012"/>
                <a:gd name="connsiteY12" fmla="*/ 146574 h 7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1012" h="785627">
                  <a:moveTo>
                    <a:pt x="307723" y="138443"/>
                  </a:moveTo>
                  <a:cubicBezTo>
                    <a:pt x="307723" y="138443"/>
                    <a:pt x="191562" y="-5376"/>
                    <a:pt x="174967" y="156"/>
                  </a:cubicBezTo>
                  <a:cubicBezTo>
                    <a:pt x="158373" y="5687"/>
                    <a:pt x="36680" y="127380"/>
                    <a:pt x="25617" y="166100"/>
                  </a:cubicBezTo>
                  <a:cubicBezTo>
                    <a:pt x="14554" y="204821"/>
                    <a:pt x="-7572" y="481395"/>
                    <a:pt x="9022" y="536710"/>
                  </a:cubicBezTo>
                  <a:cubicBezTo>
                    <a:pt x="25617" y="592025"/>
                    <a:pt x="25617" y="735844"/>
                    <a:pt x="20085" y="746907"/>
                  </a:cubicBezTo>
                  <a:cubicBezTo>
                    <a:pt x="14554" y="757970"/>
                    <a:pt x="-18635" y="785627"/>
                    <a:pt x="14554" y="785627"/>
                  </a:cubicBezTo>
                  <a:cubicBezTo>
                    <a:pt x="47743" y="785627"/>
                    <a:pt x="163904" y="702655"/>
                    <a:pt x="241345" y="719249"/>
                  </a:cubicBezTo>
                  <a:cubicBezTo>
                    <a:pt x="318786" y="735844"/>
                    <a:pt x="423884" y="713718"/>
                    <a:pt x="429416" y="702655"/>
                  </a:cubicBezTo>
                  <a:cubicBezTo>
                    <a:pt x="434947" y="691592"/>
                    <a:pt x="423884" y="403954"/>
                    <a:pt x="429416" y="381828"/>
                  </a:cubicBezTo>
                  <a:cubicBezTo>
                    <a:pt x="434947" y="359702"/>
                    <a:pt x="418353" y="249073"/>
                    <a:pt x="412821" y="226947"/>
                  </a:cubicBezTo>
                  <a:cubicBezTo>
                    <a:pt x="407290" y="204821"/>
                    <a:pt x="407290" y="116317"/>
                    <a:pt x="351975" y="94191"/>
                  </a:cubicBezTo>
                  <a:lnTo>
                    <a:pt x="328388" y="91862"/>
                  </a:lnTo>
                  <a:lnTo>
                    <a:pt x="327067" y="146574"/>
                  </a:lnTo>
                  <a:close/>
                </a:path>
              </a:pathLst>
            </a:custGeom>
            <a:solidFill>
              <a:srgbClr val="a688fc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Polyline: figure 99">
              <a:extLst>
                <a:ext uri="{FF2B5EF4-FFF2-40B4-BE49-F238E27FC236}">
                  <a16:creationId xmlns:a16="http://schemas.microsoft.com/office/drawing/2014/main" id="{5FBD78EC-56F3-4484-80E5-61791F68C0F1}"/>
                </a:ext>
              </a:extLst>
            </p:cNvPr>
            <p:cNvSpPr/>
            <p:nvPr/>
          </p:nvSpPr>
          <p:spPr>
            <a:xfrm>
              <a:off x="10555827" y="3950423"/>
              <a:ext cx="509630" cy="559901"/>
            </a:xfrm>
            <a:custGeom>
              <a:avLst/>
              <a:gdLst>
                <a:gd name="connsiteX0" fmla="*/ 0 w 509630"/>
                <a:gd name="connsiteY0" fmla="*/ 0 h 559901"/>
                <a:gd name="connsiteX1" fmla="*/ 94035 w 509630"/>
                <a:gd name="connsiteY1" fmla="*/ 243386 h 559901"/>
                <a:gd name="connsiteX2" fmla="*/ 365078 w 509630"/>
                <a:gd name="connsiteY2" fmla="*/ 459114 h 559901"/>
                <a:gd name="connsiteX3" fmla="*/ 503349 w 509630"/>
                <a:gd name="connsiteY3" fmla="*/ 547617 h 559901"/>
                <a:gd name="connsiteX4" fmla="*/ 507774 w 509630"/>
                <a:gd name="connsiteY4" fmla="*/ 498570 h 559901"/>
                <a:gd name="connsiteX5" fmla="*/ 453012 w 509630"/>
                <a:gd name="connsiteY5" fmla="*/ 418850 h 559901"/>
                <a:gd name="connsiteX6" fmla="*/ 403782 w 509630"/>
                <a:gd name="connsiteY6" fmla="*/ 387204 h 559901"/>
                <a:gd name="connsiteX7" fmla="*/ 160413 w 509630"/>
                <a:gd name="connsiteY7" fmla="*/ 132756 h 559901"/>
                <a:gd name="connsiteX8" fmla="*/ 149350 w 509630"/>
                <a:gd name="connsiteY8" fmla="*/ 0 h 559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9630" h="559901">
                  <a:moveTo>
                    <a:pt x="0" y="0"/>
                  </a:moveTo>
                  <a:cubicBezTo>
                    <a:pt x="0" y="0"/>
                    <a:pt x="11063" y="171476"/>
                    <a:pt x="94035" y="243386"/>
                  </a:cubicBezTo>
                  <a:cubicBezTo>
                    <a:pt x="177008" y="315295"/>
                    <a:pt x="354015" y="436988"/>
                    <a:pt x="365078" y="459114"/>
                  </a:cubicBezTo>
                  <a:cubicBezTo>
                    <a:pt x="376141" y="481240"/>
                    <a:pt x="481223" y="597401"/>
                    <a:pt x="503349" y="547617"/>
                  </a:cubicBezTo>
                  <a:cubicBezTo>
                    <a:pt x="509766" y="532096"/>
                    <a:pt x="511315" y="514993"/>
                    <a:pt x="507774" y="498570"/>
                  </a:cubicBezTo>
                  <a:cubicBezTo>
                    <a:pt x="501303" y="465586"/>
                    <a:pt x="481500" y="436739"/>
                    <a:pt x="453012" y="418850"/>
                  </a:cubicBezTo>
                  <a:lnTo>
                    <a:pt x="403782" y="387204"/>
                  </a:lnTo>
                  <a:lnTo>
                    <a:pt x="160413" y="132756"/>
                  </a:lnTo>
                  <a:lnTo>
                    <a:pt x="149350" y="0"/>
                  </a:lnTo>
                  <a:close/>
                </a:path>
              </a:pathLst>
            </a:custGeom>
            <a:solidFill>
              <a:srgbClr val="FFB9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Polyline: figure 100">
              <a:extLst>
                <a:ext uri="{FF2B5EF4-FFF2-40B4-BE49-F238E27FC236}">
                  <a16:creationId xmlns:a16="http://schemas.microsoft.com/office/drawing/2014/main" id="{0B0EC599-66B2-426B-BF18-47E71541F86F}"/>
                </a:ext>
              </a:extLst>
            </p:cNvPr>
            <p:cNvSpPr/>
            <p:nvPr/>
          </p:nvSpPr>
          <p:spPr>
            <a:xfrm>
              <a:off x="10781955" y="5062617"/>
              <a:ext cx="199473" cy="406304"/>
            </a:xfrm>
            <a:custGeom>
              <a:avLst/>
              <a:gdLst>
                <a:gd name="connsiteX0" fmla="*/ 91933 w 199473"/>
                <a:gd name="connsiteY0" fmla="*/ 2401 h 406304"/>
                <a:gd name="connsiteX1" fmla="*/ 6195 w 199473"/>
                <a:gd name="connsiteY1" fmla="*/ 27293 h 406304"/>
                <a:gd name="connsiteX2" fmla="*/ 28321 w 199473"/>
                <a:gd name="connsiteY2" fmla="*/ 171111 h 406304"/>
                <a:gd name="connsiteX3" fmla="*/ 177655 w 199473"/>
                <a:gd name="connsiteY3" fmla="*/ 403434 h 406304"/>
                <a:gd name="connsiteX4" fmla="*/ 161060 w 199473"/>
                <a:gd name="connsiteY4" fmla="*/ 248552 h 406304"/>
                <a:gd name="connsiteX5" fmla="*/ 194249 w 199473"/>
                <a:gd name="connsiteY5" fmla="*/ 121328 h 406304"/>
                <a:gd name="connsiteX6" fmla="*/ 91933 w 199473"/>
                <a:gd name="connsiteY6" fmla="*/ 2401 h 40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473" h="406304">
                  <a:moveTo>
                    <a:pt x="91933" y="2401"/>
                  </a:moveTo>
                  <a:cubicBezTo>
                    <a:pt x="91933" y="2401"/>
                    <a:pt x="28321" y="-11428"/>
                    <a:pt x="6195" y="27293"/>
                  </a:cubicBezTo>
                  <a:cubicBezTo>
                    <a:pt x="-15931" y="66013"/>
                    <a:pt x="28321" y="171111"/>
                    <a:pt x="28321" y="171111"/>
                  </a:cubicBezTo>
                  <a:cubicBezTo>
                    <a:pt x="28321" y="171111"/>
                    <a:pt x="155529" y="436623"/>
                    <a:pt x="177655" y="403434"/>
                  </a:cubicBezTo>
                  <a:cubicBezTo>
                    <a:pt x="199781" y="370245"/>
                    <a:pt x="161060" y="248552"/>
                    <a:pt x="161060" y="248552"/>
                  </a:cubicBezTo>
                  <a:cubicBezTo>
                    <a:pt x="161060" y="248552"/>
                    <a:pt x="216375" y="126859"/>
                    <a:pt x="194249" y="121328"/>
                  </a:cubicBezTo>
                  <a:cubicBezTo>
                    <a:pt x="172123" y="115796"/>
                    <a:pt x="91933" y="68779"/>
                    <a:pt x="91933" y="2401"/>
                  </a:cubicBezTo>
                  <a:close/>
                </a:path>
              </a:pathLst>
            </a:custGeom>
            <a:solidFill>
              <a:srgbClr val="7c4efd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olyline: figure 101">
              <a:extLst>
                <a:ext uri="{FF2B5EF4-FFF2-40B4-BE49-F238E27FC236}">
                  <a16:creationId xmlns:a16="http://schemas.microsoft.com/office/drawing/2014/main" id="{FBB0F010-DCB8-4978-A007-B861F2DE5FC1}"/>
                </a:ext>
              </a:extLst>
            </p:cNvPr>
            <p:cNvSpPr/>
            <p:nvPr/>
          </p:nvSpPr>
          <p:spPr>
            <a:xfrm>
              <a:off x="11206616" y="5338827"/>
              <a:ext cx="428071" cy="167656"/>
            </a:xfrm>
            <a:custGeom>
              <a:avLst/>
              <a:gdLst>
                <a:gd name="connsiteX0" fmla="*/ 57226 w 428071"/>
                <a:gd name="connsiteY0" fmla="*/ 44252 h 167656"/>
                <a:gd name="connsiteX1" fmla="*/ 18506 w 428071"/>
                <a:gd name="connsiteY1" fmla="*/ 44252 h 167656"/>
                <a:gd name="connsiteX2" fmla="*/ 18506 w 428071"/>
                <a:gd name="connsiteY2" fmla="*/ 154882 h 167656"/>
                <a:gd name="connsiteX3" fmla="*/ 427836 w 428071"/>
                <a:gd name="connsiteY3" fmla="*/ 154882 h 167656"/>
                <a:gd name="connsiteX4" fmla="*/ 317206 w 428071"/>
                <a:gd name="connsiteY4" fmla="*/ 94035 h 167656"/>
                <a:gd name="connsiteX5" fmla="*/ 178919 w 428071"/>
                <a:gd name="connsiteY5" fmla="*/ 0 h 167656"/>
                <a:gd name="connsiteX6" fmla="*/ 57226 w 428071"/>
                <a:gd name="connsiteY6" fmla="*/ 44252 h 16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071" h="167656">
                  <a:moveTo>
                    <a:pt x="57226" y="44252"/>
                  </a:moveTo>
                  <a:cubicBezTo>
                    <a:pt x="57226" y="44252"/>
                    <a:pt x="24037" y="27657"/>
                    <a:pt x="18506" y="44252"/>
                  </a:cubicBezTo>
                  <a:cubicBezTo>
                    <a:pt x="12974" y="60846"/>
                    <a:pt x="-20215" y="143819"/>
                    <a:pt x="18506" y="154882"/>
                  </a:cubicBezTo>
                  <a:cubicBezTo>
                    <a:pt x="57226" y="165945"/>
                    <a:pt x="438899" y="177008"/>
                    <a:pt x="427836" y="154882"/>
                  </a:cubicBezTo>
                  <a:cubicBezTo>
                    <a:pt x="416773" y="132756"/>
                    <a:pt x="355927" y="105098"/>
                    <a:pt x="317206" y="94035"/>
                  </a:cubicBezTo>
                  <a:cubicBezTo>
                    <a:pt x="278486" y="82972"/>
                    <a:pt x="178919" y="0"/>
                    <a:pt x="178919" y="0"/>
                  </a:cubicBezTo>
                  <a:cubicBezTo>
                    <a:pt x="178919" y="0"/>
                    <a:pt x="123604" y="71909"/>
                    <a:pt x="57226" y="44252"/>
                  </a:cubicBezTo>
                  <a:close/>
                </a:path>
              </a:pathLst>
            </a:custGeom>
            <a:solidFill>
              <a:srgbClr val="7c4efd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Polyline: figure 102">
              <a:extLst>
                <a:ext uri="{FF2B5EF4-FFF2-40B4-BE49-F238E27FC236}">
                  <a16:creationId xmlns:a16="http://schemas.microsoft.com/office/drawing/2014/main" id="{FEB21C76-D3C7-4C63-B149-664C20CDC7FE}"/>
                </a:ext>
              </a:extLst>
            </p:cNvPr>
            <p:cNvSpPr/>
            <p:nvPr/>
          </p:nvSpPr>
          <p:spPr>
            <a:xfrm>
              <a:off x="10613276" y="3162188"/>
              <a:ext cx="311866" cy="287070"/>
            </a:xfrm>
            <a:custGeom>
              <a:avLst/>
              <a:gdLst>
                <a:gd name="connsiteX0" fmla="*/ 308565 w 311866"/>
                <a:gd name="connsiteY0" fmla="*/ 134113 h 287070"/>
                <a:gd name="connsiteX1" fmla="*/ 293790 w 311866"/>
                <a:gd name="connsiteY1" fmla="*/ 114825 h 287070"/>
                <a:gd name="connsiteX2" fmla="*/ 290670 w 311866"/>
                <a:gd name="connsiteY2" fmla="*/ 89369 h 287070"/>
                <a:gd name="connsiteX3" fmla="*/ 245113 w 311866"/>
                <a:gd name="connsiteY3" fmla="*/ 56092 h 287070"/>
                <a:gd name="connsiteX4" fmla="*/ 233613 w 311866"/>
                <a:gd name="connsiteY4" fmla="*/ 39835 h 287070"/>
                <a:gd name="connsiteX5" fmla="*/ 210370 w 311866"/>
                <a:gd name="connsiteY5" fmla="*/ 16121 h 287070"/>
                <a:gd name="connsiteX6" fmla="*/ 172617 w 311866"/>
                <a:gd name="connsiteY6" fmla="*/ 102 h 287070"/>
                <a:gd name="connsiteX7" fmla="*/ 93721 w 311866"/>
                <a:gd name="connsiteY7" fmla="*/ 34132 h 287070"/>
                <a:gd name="connsiteX8" fmla="*/ 56124 w 311866"/>
                <a:gd name="connsiteY8" fmla="*/ 41793 h 287070"/>
                <a:gd name="connsiteX9" fmla="*/ 29777 w 311866"/>
                <a:gd name="connsiteY9" fmla="*/ 66812 h 287070"/>
                <a:gd name="connsiteX10" fmla="*/ 29562 w 311866"/>
                <a:gd name="connsiteY10" fmla="*/ 84513 h 287070"/>
                <a:gd name="connsiteX11" fmla="*/ 10837 w 311866"/>
                <a:gd name="connsiteY11" fmla="*/ 113841 h 287070"/>
                <a:gd name="connsiteX12" fmla="*/ 9538 w 311866"/>
                <a:gd name="connsiteY12" fmla="*/ 187852 h 287070"/>
                <a:gd name="connsiteX13" fmla="*/ 18244 w 311866"/>
                <a:gd name="connsiteY13" fmla="*/ 201476 h 287070"/>
                <a:gd name="connsiteX14" fmla="*/ 27438 w 311866"/>
                <a:gd name="connsiteY14" fmla="*/ 232596 h 287070"/>
                <a:gd name="connsiteX15" fmla="*/ 81984 w 311866"/>
                <a:gd name="connsiteY15" fmla="*/ 287070 h 287070"/>
                <a:gd name="connsiteX16" fmla="*/ 78764 w 311866"/>
                <a:gd name="connsiteY16" fmla="*/ 263838 h 287070"/>
                <a:gd name="connsiteX17" fmla="*/ 79754 w 311866"/>
                <a:gd name="connsiteY17" fmla="*/ 256144 h 287070"/>
                <a:gd name="connsiteX18" fmla="*/ 93428 w 311866"/>
                <a:gd name="connsiteY18" fmla="*/ 246978 h 287070"/>
                <a:gd name="connsiteX19" fmla="*/ 107760 w 311866"/>
                <a:gd name="connsiteY19" fmla="*/ 216970 h 287070"/>
                <a:gd name="connsiteX20" fmla="*/ 106809 w 311866"/>
                <a:gd name="connsiteY20" fmla="*/ 182226 h 287070"/>
                <a:gd name="connsiteX21" fmla="*/ 113309 w 311866"/>
                <a:gd name="connsiteY21" fmla="*/ 168259 h 287070"/>
                <a:gd name="connsiteX22" fmla="*/ 125561 w 311866"/>
                <a:gd name="connsiteY22" fmla="*/ 165339 h 287070"/>
                <a:gd name="connsiteX23" fmla="*/ 186042 w 311866"/>
                <a:gd name="connsiteY23" fmla="*/ 154342 h 287070"/>
                <a:gd name="connsiteX24" fmla="*/ 204866 w 311866"/>
                <a:gd name="connsiteY24" fmla="*/ 144822 h 287070"/>
                <a:gd name="connsiteX25" fmla="*/ 245113 w 311866"/>
                <a:gd name="connsiteY25" fmla="*/ 164924 h 287070"/>
                <a:gd name="connsiteX26" fmla="*/ 266724 w 311866"/>
                <a:gd name="connsiteY26" fmla="*/ 207749 h 287070"/>
                <a:gd name="connsiteX27" fmla="*/ 305113 w 311866"/>
                <a:gd name="connsiteY27" fmla="*/ 232087 h 287070"/>
                <a:gd name="connsiteX28" fmla="*/ 309870 w 311866"/>
                <a:gd name="connsiteY28" fmla="*/ 229974 h 287070"/>
                <a:gd name="connsiteX29" fmla="*/ 310744 w 311866"/>
                <a:gd name="connsiteY29" fmla="*/ 225925 h 287070"/>
                <a:gd name="connsiteX30" fmla="*/ 311635 w 311866"/>
                <a:gd name="connsiteY30" fmla="*/ 165051 h 287070"/>
                <a:gd name="connsiteX31" fmla="*/ 308565 w 311866"/>
                <a:gd name="connsiteY31" fmla="*/ 134113 h 287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1866" h="287070">
                  <a:moveTo>
                    <a:pt x="308565" y="134113"/>
                  </a:moveTo>
                  <a:cubicBezTo>
                    <a:pt x="306180" y="126087"/>
                    <a:pt x="300920" y="119217"/>
                    <a:pt x="293790" y="114825"/>
                  </a:cubicBezTo>
                  <a:cubicBezTo>
                    <a:pt x="294155" y="106224"/>
                    <a:pt x="293104" y="97628"/>
                    <a:pt x="290670" y="89369"/>
                  </a:cubicBezTo>
                  <a:cubicBezTo>
                    <a:pt x="282539" y="65340"/>
                    <a:pt x="263284" y="66718"/>
                    <a:pt x="245113" y="56092"/>
                  </a:cubicBezTo>
                  <a:cubicBezTo>
                    <a:pt x="237231" y="51484"/>
                    <a:pt x="237717" y="47407"/>
                    <a:pt x="233613" y="39835"/>
                  </a:cubicBezTo>
                  <a:cubicBezTo>
                    <a:pt x="228236" y="29911"/>
                    <a:pt x="220182" y="21697"/>
                    <a:pt x="210370" y="16121"/>
                  </a:cubicBezTo>
                  <a:cubicBezTo>
                    <a:pt x="198715" y="8692"/>
                    <a:pt x="186407" y="1042"/>
                    <a:pt x="172617" y="102"/>
                  </a:cubicBezTo>
                  <a:cubicBezTo>
                    <a:pt x="143638" y="-1873"/>
                    <a:pt x="121418" y="25386"/>
                    <a:pt x="93721" y="34132"/>
                  </a:cubicBezTo>
                  <a:cubicBezTo>
                    <a:pt x="81514" y="37987"/>
                    <a:pt x="68393" y="38148"/>
                    <a:pt x="56124" y="41793"/>
                  </a:cubicBezTo>
                  <a:cubicBezTo>
                    <a:pt x="43850" y="45438"/>
                    <a:pt x="31603" y="54139"/>
                    <a:pt x="29777" y="66812"/>
                  </a:cubicBezTo>
                  <a:cubicBezTo>
                    <a:pt x="28931" y="72664"/>
                    <a:pt x="30419" y="78666"/>
                    <a:pt x="29562" y="84513"/>
                  </a:cubicBezTo>
                  <a:cubicBezTo>
                    <a:pt x="27863" y="96134"/>
                    <a:pt x="17663" y="104277"/>
                    <a:pt x="10837" y="113841"/>
                  </a:cubicBezTo>
                  <a:cubicBezTo>
                    <a:pt x="-4258" y="134982"/>
                    <a:pt x="-2532" y="164846"/>
                    <a:pt x="9538" y="187852"/>
                  </a:cubicBezTo>
                  <a:cubicBezTo>
                    <a:pt x="12082" y="192614"/>
                    <a:pt x="14992" y="197167"/>
                    <a:pt x="18244" y="201476"/>
                  </a:cubicBezTo>
                  <a:cubicBezTo>
                    <a:pt x="19251" y="212345"/>
                    <a:pt x="22376" y="222922"/>
                    <a:pt x="27438" y="232596"/>
                  </a:cubicBezTo>
                  <a:cubicBezTo>
                    <a:pt x="39507" y="255596"/>
                    <a:pt x="60284" y="272788"/>
                    <a:pt x="81984" y="287070"/>
                  </a:cubicBezTo>
                  <a:cubicBezTo>
                    <a:pt x="80208" y="279442"/>
                    <a:pt x="79129" y="271665"/>
                    <a:pt x="78764" y="263838"/>
                  </a:cubicBezTo>
                  <a:cubicBezTo>
                    <a:pt x="78460" y="261233"/>
                    <a:pt x="78797" y="258589"/>
                    <a:pt x="79754" y="256144"/>
                  </a:cubicBezTo>
                  <a:cubicBezTo>
                    <a:pt x="82172" y="251093"/>
                    <a:pt x="88555" y="249749"/>
                    <a:pt x="93428" y="246978"/>
                  </a:cubicBezTo>
                  <a:cubicBezTo>
                    <a:pt x="103512" y="241247"/>
                    <a:pt x="107467" y="228569"/>
                    <a:pt x="107760" y="216970"/>
                  </a:cubicBezTo>
                  <a:cubicBezTo>
                    <a:pt x="108048" y="205376"/>
                    <a:pt x="105592" y="193760"/>
                    <a:pt x="106809" y="182226"/>
                  </a:cubicBezTo>
                  <a:cubicBezTo>
                    <a:pt x="106903" y="176861"/>
                    <a:pt x="109265" y="171788"/>
                    <a:pt x="113309" y="168259"/>
                  </a:cubicBezTo>
                  <a:cubicBezTo>
                    <a:pt x="117026" y="166135"/>
                    <a:pt x="121279" y="165123"/>
                    <a:pt x="125561" y="165339"/>
                  </a:cubicBezTo>
                  <a:cubicBezTo>
                    <a:pt x="146221" y="164492"/>
                    <a:pt x="167810" y="164116"/>
                    <a:pt x="186042" y="154342"/>
                  </a:cubicBezTo>
                  <a:cubicBezTo>
                    <a:pt x="191917" y="150437"/>
                    <a:pt x="198233" y="147240"/>
                    <a:pt x="204866" y="144822"/>
                  </a:cubicBezTo>
                  <a:cubicBezTo>
                    <a:pt x="220354" y="140779"/>
                    <a:pt x="236185" y="151637"/>
                    <a:pt x="245113" y="164924"/>
                  </a:cubicBezTo>
                  <a:cubicBezTo>
                    <a:pt x="254035" y="178210"/>
                    <a:pt x="258488" y="194025"/>
                    <a:pt x="266724" y="207749"/>
                  </a:cubicBezTo>
                  <a:cubicBezTo>
                    <a:pt x="274961" y="221478"/>
                    <a:pt x="289188" y="233713"/>
                    <a:pt x="305113" y="232087"/>
                  </a:cubicBezTo>
                  <a:cubicBezTo>
                    <a:pt x="306927" y="232093"/>
                    <a:pt x="308659" y="231324"/>
                    <a:pt x="309870" y="229974"/>
                  </a:cubicBezTo>
                  <a:cubicBezTo>
                    <a:pt x="310556" y="228741"/>
                    <a:pt x="310860" y="227330"/>
                    <a:pt x="310744" y="225925"/>
                  </a:cubicBezTo>
                  <a:lnTo>
                    <a:pt x="311635" y="165051"/>
                  </a:lnTo>
                  <a:cubicBezTo>
                    <a:pt x="312376" y="154641"/>
                    <a:pt x="311336" y="144175"/>
                    <a:pt x="308565" y="134113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6964F4BD-5350-4B83-A84F-C8F290DBA53A}"/>
                </a:ext>
              </a:extLst>
            </p:cNvPr>
            <p:cNvSpPr/>
            <p:nvPr/>
          </p:nvSpPr>
          <p:spPr>
            <a:xfrm>
              <a:off x="10515116" y="3668317"/>
              <a:ext cx="209994" cy="321162"/>
            </a:xfrm>
            <a:custGeom>
              <a:avLst/>
              <a:gdLst>
                <a:gd name="connsiteX0" fmla="*/ 90494 w 209994"/>
                <a:gd name="connsiteY0" fmla="*/ 0 h 321162"/>
                <a:gd name="connsiteX1" fmla="*/ 206656 w 209994"/>
                <a:gd name="connsiteY1" fmla="*/ 171476 h 321162"/>
                <a:gd name="connsiteX2" fmla="*/ 145809 w 209994"/>
                <a:gd name="connsiteY2" fmla="*/ 309763 h 321162"/>
                <a:gd name="connsiteX3" fmla="*/ 24116 w 209994"/>
                <a:gd name="connsiteY3" fmla="*/ 320826 h 321162"/>
                <a:gd name="connsiteX4" fmla="*/ 7522 w 209994"/>
                <a:gd name="connsiteY4" fmla="*/ 38720 h 321162"/>
                <a:gd name="connsiteX5" fmla="*/ 90494 w 209994"/>
                <a:gd name="connsiteY5" fmla="*/ 0 h 32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994" h="321162">
                  <a:moveTo>
                    <a:pt x="90494" y="0"/>
                  </a:moveTo>
                  <a:cubicBezTo>
                    <a:pt x="90494" y="0"/>
                    <a:pt x="212187" y="55315"/>
                    <a:pt x="206656" y="171476"/>
                  </a:cubicBezTo>
                  <a:cubicBezTo>
                    <a:pt x="201124" y="287638"/>
                    <a:pt x="239845" y="298701"/>
                    <a:pt x="145809" y="309763"/>
                  </a:cubicBezTo>
                  <a:cubicBezTo>
                    <a:pt x="51774" y="320826"/>
                    <a:pt x="29648" y="309763"/>
                    <a:pt x="24116" y="320826"/>
                  </a:cubicBezTo>
                  <a:cubicBezTo>
                    <a:pt x="18585" y="331889"/>
                    <a:pt x="-14604" y="66378"/>
                    <a:pt x="7522" y="38720"/>
                  </a:cubicBezTo>
                  <a:cubicBezTo>
                    <a:pt x="29648" y="11063"/>
                    <a:pt x="90494" y="0"/>
                    <a:pt x="90494" y="0"/>
                  </a:cubicBezTo>
                  <a:close/>
                </a:path>
              </a:pathLst>
            </a:custGeom>
            <a:solidFill>
              <a:srgbClr val="a688fc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ACBD1312-2B7F-4333-8B46-C0A26D069FEA}"/>
                </a:ext>
              </a:extLst>
            </p:cNvPr>
            <p:cNvSpPr/>
            <p:nvPr/>
          </p:nvSpPr>
          <p:spPr>
            <a:xfrm>
              <a:off x="7980918" y="2376713"/>
              <a:ext cx="354015" cy="354015"/>
            </a:xfrm>
            <a:custGeom>
              <a:avLst/>
              <a:gdLst>
                <a:gd name="connsiteX0" fmla="*/ 354015 w 354015"/>
                <a:gd name="connsiteY0" fmla="*/ 177008 h 354015"/>
                <a:gd name="connsiteX1" fmla="*/ 177008 w 354015"/>
                <a:gd name="connsiteY1" fmla="*/ 354015 h 354015"/>
                <a:gd name="connsiteX2" fmla="*/ 0 w 354015"/>
                <a:gd name="connsiteY2" fmla="*/ 177008 h 354015"/>
                <a:gd name="connsiteX3" fmla="*/ 177008 w 354015"/>
                <a:gd name="connsiteY3" fmla="*/ 0 h 354015"/>
                <a:gd name="connsiteX4" fmla="*/ 354015 w 354015"/>
                <a:gd name="connsiteY4" fmla="*/ 177008 h 35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015" h="354015">
                  <a:moveTo>
                    <a:pt x="354015" y="177008"/>
                  </a:moveTo>
                  <a:cubicBezTo>
                    <a:pt x="354015" y="274766"/>
                    <a:pt x="274766" y="354015"/>
                    <a:pt x="177008" y="354015"/>
                  </a:cubicBezTo>
                  <a:cubicBezTo>
                    <a:pt x="79249" y="354015"/>
                    <a:pt x="0" y="274766"/>
                    <a:pt x="0" y="177008"/>
                  </a:cubicBezTo>
                  <a:cubicBezTo>
                    <a:pt x="0" y="79249"/>
                    <a:pt x="79249" y="0"/>
                    <a:pt x="177008" y="0"/>
                  </a:cubicBezTo>
                  <a:cubicBezTo>
                    <a:pt x="274766" y="0"/>
                    <a:pt x="354015" y="79249"/>
                    <a:pt x="354015" y="177008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Polyline: figure 105">
              <a:extLst>
                <a:ext uri="{FF2B5EF4-FFF2-40B4-BE49-F238E27FC236}">
                  <a16:creationId xmlns:a16="http://schemas.microsoft.com/office/drawing/2014/main" id="{4D88FD06-10D2-4C5E-9105-9C86C3BBC14D}"/>
                </a:ext>
              </a:extLst>
            </p:cNvPr>
            <p:cNvSpPr/>
            <p:nvPr/>
          </p:nvSpPr>
          <p:spPr>
            <a:xfrm>
              <a:off x="8128190" y="4492509"/>
              <a:ext cx="242698" cy="365742"/>
            </a:xfrm>
            <a:custGeom>
              <a:avLst/>
              <a:gdLst>
                <a:gd name="connsiteX0" fmla="*/ 148663 w 242698"/>
                <a:gd name="connsiteY0" fmla="*/ 0 h 365742"/>
                <a:gd name="connsiteX1" fmla="*/ 49096 w 242698"/>
                <a:gd name="connsiteY1" fmla="*/ 271043 h 365742"/>
                <a:gd name="connsiteX2" fmla="*/ 15907 w 242698"/>
                <a:gd name="connsiteY2" fmla="*/ 359547 h 365742"/>
                <a:gd name="connsiteX3" fmla="*/ 165257 w 242698"/>
                <a:gd name="connsiteY3" fmla="*/ 337421 h 365742"/>
                <a:gd name="connsiteX4" fmla="*/ 242698 w 242698"/>
                <a:gd name="connsiteY4" fmla="*/ 138287 h 365742"/>
                <a:gd name="connsiteX5" fmla="*/ 231635 w 242698"/>
                <a:gd name="connsiteY5" fmla="*/ 0 h 365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98" h="365742">
                  <a:moveTo>
                    <a:pt x="148663" y="0"/>
                  </a:moveTo>
                  <a:lnTo>
                    <a:pt x="49096" y="271043"/>
                  </a:lnTo>
                  <a:cubicBezTo>
                    <a:pt x="49096" y="271043"/>
                    <a:pt x="-33876" y="337421"/>
                    <a:pt x="15907" y="359547"/>
                  </a:cubicBezTo>
                  <a:cubicBezTo>
                    <a:pt x="65691" y="381673"/>
                    <a:pt x="165257" y="337421"/>
                    <a:pt x="165257" y="337421"/>
                  </a:cubicBezTo>
                  <a:lnTo>
                    <a:pt x="242698" y="138287"/>
                  </a:lnTo>
                  <a:lnTo>
                    <a:pt x="231635" y="0"/>
                  </a:ln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Polyline: figure 106">
              <a:extLst>
                <a:ext uri="{FF2B5EF4-FFF2-40B4-BE49-F238E27FC236}">
                  <a16:creationId xmlns:a16="http://schemas.microsoft.com/office/drawing/2014/main" id="{FF7E474A-6AC8-40A1-9C8B-22B27DCF020A}"/>
                </a:ext>
              </a:extLst>
            </p:cNvPr>
            <p:cNvSpPr/>
            <p:nvPr/>
          </p:nvSpPr>
          <p:spPr>
            <a:xfrm>
              <a:off x="8128190" y="4492509"/>
              <a:ext cx="242698" cy="365742"/>
            </a:xfrm>
            <a:custGeom>
              <a:avLst/>
              <a:gdLst>
                <a:gd name="connsiteX0" fmla="*/ 148663 w 242698"/>
                <a:gd name="connsiteY0" fmla="*/ 0 h 365742"/>
                <a:gd name="connsiteX1" fmla="*/ 49096 w 242698"/>
                <a:gd name="connsiteY1" fmla="*/ 271043 h 365742"/>
                <a:gd name="connsiteX2" fmla="*/ 15907 w 242698"/>
                <a:gd name="connsiteY2" fmla="*/ 359547 h 365742"/>
                <a:gd name="connsiteX3" fmla="*/ 165257 w 242698"/>
                <a:gd name="connsiteY3" fmla="*/ 337421 h 365742"/>
                <a:gd name="connsiteX4" fmla="*/ 242698 w 242698"/>
                <a:gd name="connsiteY4" fmla="*/ 138287 h 365742"/>
                <a:gd name="connsiteX5" fmla="*/ 231635 w 242698"/>
                <a:gd name="connsiteY5" fmla="*/ 0 h 365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98" h="365742">
                  <a:moveTo>
                    <a:pt x="148663" y="0"/>
                  </a:moveTo>
                  <a:lnTo>
                    <a:pt x="49096" y="271043"/>
                  </a:lnTo>
                  <a:cubicBezTo>
                    <a:pt x="49096" y="271043"/>
                    <a:pt x="-33876" y="337421"/>
                    <a:pt x="15907" y="359547"/>
                  </a:cubicBezTo>
                  <a:cubicBezTo>
                    <a:pt x="65691" y="381673"/>
                    <a:pt x="165257" y="337421"/>
                    <a:pt x="165257" y="337421"/>
                  </a:cubicBezTo>
                  <a:lnTo>
                    <a:pt x="242698" y="138287"/>
                  </a:lnTo>
                  <a:lnTo>
                    <a:pt x="231635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Polyline: figure 107">
              <a:extLst>
                <a:ext uri="{FF2B5EF4-FFF2-40B4-BE49-F238E27FC236}">
                  <a16:creationId xmlns:a16="http://schemas.microsoft.com/office/drawing/2014/main" id="{51D31C12-B1E5-4CF3-A615-AC02FA36D6D3}"/>
                </a:ext>
              </a:extLst>
            </p:cNvPr>
            <p:cNvSpPr/>
            <p:nvPr/>
          </p:nvSpPr>
          <p:spPr>
            <a:xfrm>
              <a:off x="8247587" y="2885611"/>
              <a:ext cx="146795" cy="429446"/>
            </a:xfrm>
            <a:custGeom>
              <a:avLst/>
              <a:gdLst>
                <a:gd name="connsiteX0" fmla="*/ 37563 w 146795"/>
                <a:gd name="connsiteY0" fmla="*/ 0 h 429446"/>
                <a:gd name="connsiteX1" fmla="*/ 120536 w 146795"/>
                <a:gd name="connsiteY1" fmla="*/ 11063 h 429446"/>
                <a:gd name="connsiteX2" fmla="*/ 142662 w 146795"/>
                <a:gd name="connsiteY2" fmla="*/ 337421 h 429446"/>
                <a:gd name="connsiteX3" fmla="*/ 9906 w 146795"/>
                <a:gd name="connsiteY3" fmla="*/ 425925 h 429446"/>
                <a:gd name="connsiteX4" fmla="*/ 37563 w 146795"/>
                <a:gd name="connsiteY4" fmla="*/ 0 h 42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795" h="429446">
                  <a:moveTo>
                    <a:pt x="37563" y="0"/>
                  </a:moveTo>
                  <a:lnTo>
                    <a:pt x="120536" y="11063"/>
                  </a:lnTo>
                  <a:cubicBezTo>
                    <a:pt x="120536" y="11063"/>
                    <a:pt x="159256" y="315295"/>
                    <a:pt x="142662" y="337421"/>
                  </a:cubicBezTo>
                  <a:cubicBezTo>
                    <a:pt x="126067" y="359547"/>
                    <a:pt x="43095" y="448051"/>
                    <a:pt x="9906" y="425925"/>
                  </a:cubicBezTo>
                  <a:cubicBezTo>
                    <a:pt x="-23283" y="403799"/>
                    <a:pt x="37563" y="0"/>
                    <a:pt x="37563" y="0"/>
                  </a:cubicBezTo>
                  <a:close/>
                </a:path>
              </a:pathLst>
            </a:custGeom>
            <a:solidFill>
              <a:srgbClr val="7c4efd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Polyline: figure 108">
              <a:extLst>
                <a:ext uri="{FF2B5EF4-FFF2-40B4-BE49-F238E27FC236}">
                  <a16:creationId xmlns:a16="http://schemas.microsoft.com/office/drawing/2014/main" id="{0491D040-E02F-4555-87E8-81EEB6B95566}"/>
                </a:ext>
              </a:extLst>
            </p:cNvPr>
            <p:cNvSpPr/>
            <p:nvPr/>
          </p:nvSpPr>
          <p:spPr>
            <a:xfrm>
              <a:off x="7318676" y="3441525"/>
              <a:ext cx="205894" cy="128001"/>
            </a:xfrm>
            <a:custGeom>
              <a:avLst/>
              <a:gdLst>
                <a:gd name="connsiteX0" fmla="*/ 172705 w 205894"/>
                <a:gd name="connsiteY0" fmla="*/ 0 h 128001"/>
                <a:gd name="connsiteX1" fmla="*/ 34418 w 205894"/>
                <a:gd name="connsiteY1" fmla="*/ 55315 h 128001"/>
                <a:gd name="connsiteX2" fmla="*/ 17824 w 205894"/>
                <a:gd name="connsiteY2" fmla="*/ 127224 h 128001"/>
                <a:gd name="connsiteX3" fmla="*/ 205894 w 205894"/>
                <a:gd name="connsiteY3" fmla="*/ 27657 h 12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894" h="128001">
                  <a:moveTo>
                    <a:pt x="172705" y="0"/>
                  </a:moveTo>
                  <a:cubicBezTo>
                    <a:pt x="172705" y="0"/>
                    <a:pt x="56544" y="49783"/>
                    <a:pt x="34418" y="55315"/>
                  </a:cubicBezTo>
                  <a:cubicBezTo>
                    <a:pt x="12292" y="60846"/>
                    <a:pt x="-20897" y="116161"/>
                    <a:pt x="17824" y="127224"/>
                  </a:cubicBezTo>
                  <a:cubicBezTo>
                    <a:pt x="56544" y="138287"/>
                    <a:pt x="205894" y="27657"/>
                    <a:pt x="205894" y="27657"/>
                  </a:cubicBezTo>
                  <a:close/>
                </a:path>
              </a:pathLst>
            </a:custGeom>
            <a:solidFill>
              <a:srgbClr val="A0616A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Polyline: figure 109">
              <a:extLst>
                <a:ext uri="{FF2B5EF4-FFF2-40B4-BE49-F238E27FC236}">
                  <a16:creationId xmlns:a16="http://schemas.microsoft.com/office/drawing/2014/main" id="{20BD2F90-4A53-47F0-82C1-9F736EEDB728}"/>
                </a:ext>
              </a:extLst>
            </p:cNvPr>
            <p:cNvSpPr/>
            <p:nvPr/>
          </p:nvSpPr>
          <p:spPr>
            <a:xfrm>
              <a:off x="8315573" y="4565806"/>
              <a:ext cx="204665" cy="353243"/>
            </a:xfrm>
            <a:custGeom>
              <a:avLst/>
              <a:gdLst>
                <a:gd name="connsiteX0" fmla="*/ 0 w 204665"/>
                <a:gd name="connsiteY0" fmla="*/ 37332 h 353243"/>
                <a:gd name="connsiteX1" fmla="*/ 60846 w 204665"/>
                <a:gd name="connsiteY1" fmla="*/ 264123 h 353243"/>
                <a:gd name="connsiteX2" fmla="*/ 94035 w 204665"/>
                <a:gd name="connsiteY2" fmla="*/ 352627 h 353243"/>
                <a:gd name="connsiteX3" fmla="*/ 204665 w 204665"/>
                <a:gd name="connsiteY3" fmla="*/ 313906 h 353243"/>
                <a:gd name="connsiteX4" fmla="*/ 171476 w 204665"/>
                <a:gd name="connsiteY4" fmla="*/ 214340 h 353243"/>
                <a:gd name="connsiteX5" fmla="*/ 138287 w 204665"/>
                <a:gd name="connsiteY5" fmla="*/ 120304 h 353243"/>
                <a:gd name="connsiteX6" fmla="*/ 75195 w 204665"/>
                <a:gd name="connsiteY6" fmla="*/ 0 h 35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665" h="353243">
                  <a:moveTo>
                    <a:pt x="0" y="37332"/>
                  </a:moveTo>
                  <a:lnTo>
                    <a:pt x="60846" y="264123"/>
                  </a:lnTo>
                  <a:cubicBezTo>
                    <a:pt x="60846" y="264123"/>
                    <a:pt x="66378" y="347095"/>
                    <a:pt x="94035" y="352627"/>
                  </a:cubicBezTo>
                  <a:cubicBezTo>
                    <a:pt x="121693" y="358158"/>
                    <a:pt x="204665" y="324969"/>
                    <a:pt x="204665" y="313906"/>
                  </a:cubicBezTo>
                  <a:cubicBezTo>
                    <a:pt x="204665" y="302843"/>
                    <a:pt x="171476" y="214340"/>
                    <a:pt x="171476" y="214340"/>
                  </a:cubicBezTo>
                  <a:cubicBezTo>
                    <a:pt x="171476" y="214340"/>
                    <a:pt x="171476" y="147962"/>
                    <a:pt x="138287" y="120304"/>
                  </a:cubicBezTo>
                  <a:cubicBezTo>
                    <a:pt x="105098" y="92647"/>
                    <a:pt x="75195" y="0"/>
                    <a:pt x="75195" y="0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Polyline: figure 110">
              <a:extLst>
                <a:ext uri="{FF2B5EF4-FFF2-40B4-BE49-F238E27FC236}">
                  <a16:creationId xmlns:a16="http://schemas.microsoft.com/office/drawing/2014/main" id="{219A1E11-CFDA-4454-A1A8-E1A4B4E585D5}"/>
                </a:ext>
              </a:extLst>
            </p:cNvPr>
            <p:cNvSpPr/>
            <p:nvPr/>
          </p:nvSpPr>
          <p:spPr>
            <a:xfrm>
              <a:off x="8155160" y="3568750"/>
              <a:ext cx="276574" cy="968010"/>
            </a:xfrm>
            <a:custGeom>
              <a:avLst/>
              <a:gdLst>
                <a:gd name="connsiteX0" fmla="*/ 237854 w 276574"/>
                <a:gd name="connsiteY0" fmla="*/ 514429 h 968010"/>
                <a:gd name="connsiteX1" fmla="*/ 235420 w 276574"/>
                <a:gd name="connsiteY1" fmla="*/ 855279 h 968010"/>
                <a:gd name="connsiteX2" fmla="*/ 210197 w 276574"/>
                <a:gd name="connsiteY2" fmla="*/ 968011 h 968010"/>
                <a:gd name="connsiteX3" fmla="*/ 130930 w 276574"/>
                <a:gd name="connsiteY3" fmla="*/ 948208 h 968010"/>
                <a:gd name="connsiteX4" fmla="*/ 99567 w 276574"/>
                <a:gd name="connsiteY4" fmla="*/ 940353 h 968010"/>
                <a:gd name="connsiteX5" fmla="*/ 98737 w 276574"/>
                <a:gd name="connsiteY5" fmla="*/ 871542 h 968010"/>
                <a:gd name="connsiteX6" fmla="*/ 94035 w 276574"/>
                <a:gd name="connsiteY6" fmla="*/ 492303 h 968010"/>
                <a:gd name="connsiteX7" fmla="*/ 0 w 276574"/>
                <a:gd name="connsiteY7" fmla="*/ 99567 h 968010"/>
                <a:gd name="connsiteX8" fmla="*/ 0 w 276574"/>
                <a:gd name="connsiteY8" fmla="*/ 0 h 968010"/>
                <a:gd name="connsiteX9" fmla="*/ 237854 w 276574"/>
                <a:gd name="connsiteY9" fmla="*/ 22126 h 968010"/>
                <a:gd name="connsiteX10" fmla="*/ 275579 w 276574"/>
                <a:gd name="connsiteY10" fmla="*/ 81368 h 968010"/>
                <a:gd name="connsiteX11" fmla="*/ 276575 w 276574"/>
                <a:gd name="connsiteY11" fmla="*/ 82972 h 968010"/>
                <a:gd name="connsiteX12" fmla="*/ 237854 w 276574"/>
                <a:gd name="connsiteY12" fmla="*/ 514429 h 96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574" h="968010">
                  <a:moveTo>
                    <a:pt x="237854" y="514429"/>
                  </a:moveTo>
                  <a:cubicBezTo>
                    <a:pt x="249028" y="540482"/>
                    <a:pt x="247645" y="729493"/>
                    <a:pt x="235420" y="855279"/>
                  </a:cubicBezTo>
                  <a:cubicBezTo>
                    <a:pt x="229502" y="916402"/>
                    <a:pt x="221038" y="962590"/>
                    <a:pt x="210197" y="968011"/>
                  </a:cubicBezTo>
                  <a:lnTo>
                    <a:pt x="130930" y="948208"/>
                  </a:lnTo>
                  <a:lnTo>
                    <a:pt x="99567" y="940353"/>
                  </a:lnTo>
                  <a:lnTo>
                    <a:pt x="98737" y="871542"/>
                  </a:lnTo>
                  <a:lnTo>
                    <a:pt x="94035" y="492303"/>
                  </a:lnTo>
                  <a:lnTo>
                    <a:pt x="0" y="99567"/>
                  </a:lnTo>
                  <a:lnTo>
                    <a:pt x="0" y="0"/>
                  </a:lnTo>
                  <a:lnTo>
                    <a:pt x="237854" y="22126"/>
                  </a:lnTo>
                  <a:lnTo>
                    <a:pt x="275579" y="81368"/>
                  </a:lnTo>
                  <a:lnTo>
                    <a:pt x="276575" y="82972"/>
                  </a:lnTo>
                  <a:cubicBezTo>
                    <a:pt x="276575" y="82972"/>
                    <a:pt x="221260" y="475708"/>
                    <a:pt x="237854" y="514429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Polyline: figure 111">
              <a:extLst>
                <a:ext uri="{FF2B5EF4-FFF2-40B4-BE49-F238E27FC236}">
                  <a16:creationId xmlns:a16="http://schemas.microsoft.com/office/drawing/2014/main" id="{49C93AC4-A810-4062-A727-6935A7E1B87C}"/>
                </a:ext>
              </a:extLst>
            </p:cNvPr>
            <p:cNvSpPr/>
            <p:nvPr/>
          </p:nvSpPr>
          <p:spPr>
            <a:xfrm>
              <a:off x="8155160" y="3568750"/>
              <a:ext cx="275578" cy="968010"/>
            </a:xfrm>
            <a:custGeom>
              <a:avLst/>
              <a:gdLst>
                <a:gd name="connsiteX0" fmla="*/ 188071 w 275578"/>
                <a:gd name="connsiteY0" fmla="*/ 636121 h 968010"/>
                <a:gd name="connsiteX1" fmla="*/ 235420 w 275578"/>
                <a:gd name="connsiteY1" fmla="*/ 855279 h 968010"/>
                <a:gd name="connsiteX2" fmla="*/ 210197 w 275578"/>
                <a:gd name="connsiteY2" fmla="*/ 968011 h 968010"/>
                <a:gd name="connsiteX3" fmla="*/ 130930 w 275578"/>
                <a:gd name="connsiteY3" fmla="*/ 948208 h 968010"/>
                <a:gd name="connsiteX4" fmla="*/ 127224 w 275578"/>
                <a:gd name="connsiteY4" fmla="*/ 940353 h 968010"/>
                <a:gd name="connsiteX5" fmla="*/ 98737 w 275578"/>
                <a:gd name="connsiteY5" fmla="*/ 871542 h 968010"/>
                <a:gd name="connsiteX6" fmla="*/ 94035 w 275578"/>
                <a:gd name="connsiteY6" fmla="*/ 492303 h 968010"/>
                <a:gd name="connsiteX7" fmla="*/ 0 w 275578"/>
                <a:gd name="connsiteY7" fmla="*/ 99567 h 968010"/>
                <a:gd name="connsiteX8" fmla="*/ 0 w 275578"/>
                <a:gd name="connsiteY8" fmla="*/ 0 h 968010"/>
                <a:gd name="connsiteX9" fmla="*/ 237854 w 275578"/>
                <a:gd name="connsiteY9" fmla="*/ 22126 h 968010"/>
                <a:gd name="connsiteX10" fmla="*/ 275579 w 275578"/>
                <a:gd name="connsiteY10" fmla="*/ 81368 h 968010"/>
                <a:gd name="connsiteX11" fmla="*/ 55315 w 275578"/>
                <a:gd name="connsiteY11" fmla="*/ 66378 h 968010"/>
                <a:gd name="connsiteX12" fmla="*/ 105098 w 275578"/>
                <a:gd name="connsiteY12" fmla="*/ 282106 h 968010"/>
                <a:gd name="connsiteX13" fmla="*/ 165945 w 275578"/>
                <a:gd name="connsiteY13" fmla="*/ 508897 h 968010"/>
                <a:gd name="connsiteX14" fmla="*/ 188071 w 275578"/>
                <a:gd name="connsiteY14" fmla="*/ 636121 h 96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5578" h="968010">
                  <a:moveTo>
                    <a:pt x="188071" y="636121"/>
                  </a:moveTo>
                  <a:cubicBezTo>
                    <a:pt x="199908" y="653877"/>
                    <a:pt x="219655" y="760193"/>
                    <a:pt x="235420" y="855279"/>
                  </a:cubicBezTo>
                  <a:cubicBezTo>
                    <a:pt x="229502" y="916402"/>
                    <a:pt x="221038" y="962590"/>
                    <a:pt x="210197" y="968011"/>
                  </a:cubicBezTo>
                  <a:lnTo>
                    <a:pt x="130930" y="948208"/>
                  </a:lnTo>
                  <a:cubicBezTo>
                    <a:pt x="129714" y="945664"/>
                    <a:pt x="128496" y="943009"/>
                    <a:pt x="127224" y="940353"/>
                  </a:cubicBezTo>
                  <a:cubicBezTo>
                    <a:pt x="117102" y="919113"/>
                    <a:pt x="107588" y="895659"/>
                    <a:pt x="98737" y="871542"/>
                  </a:cubicBezTo>
                  <a:lnTo>
                    <a:pt x="94035" y="492303"/>
                  </a:lnTo>
                  <a:lnTo>
                    <a:pt x="0" y="99567"/>
                  </a:lnTo>
                  <a:lnTo>
                    <a:pt x="0" y="0"/>
                  </a:lnTo>
                  <a:lnTo>
                    <a:pt x="237854" y="22126"/>
                  </a:lnTo>
                  <a:lnTo>
                    <a:pt x="275579" y="81368"/>
                  </a:lnTo>
                  <a:lnTo>
                    <a:pt x="55315" y="66378"/>
                  </a:lnTo>
                  <a:lnTo>
                    <a:pt x="105098" y="282106"/>
                  </a:lnTo>
                  <a:lnTo>
                    <a:pt x="165945" y="508897"/>
                  </a:lnTo>
                  <a:cubicBezTo>
                    <a:pt x="165945" y="508897"/>
                    <a:pt x="165945" y="602933"/>
                    <a:pt x="188071" y="636121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Polyline: figure 112">
              <a:extLst>
                <a:ext uri="{FF2B5EF4-FFF2-40B4-BE49-F238E27FC236}">
                  <a16:creationId xmlns:a16="http://schemas.microsoft.com/office/drawing/2014/main" id="{6E30B0C2-7C40-4898-AB81-8B39AE853F65}"/>
                </a:ext>
              </a:extLst>
            </p:cNvPr>
            <p:cNvSpPr/>
            <p:nvPr/>
          </p:nvSpPr>
          <p:spPr>
            <a:xfrm>
              <a:off x="7924144" y="3275581"/>
              <a:ext cx="507591" cy="1355215"/>
            </a:xfrm>
            <a:custGeom>
              <a:avLst/>
              <a:gdLst>
                <a:gd name="connsiteX0" fmla="*/ 26351 w 507591"/>
                <a:gd name="connsiteY0" fmla="*/ 71909 h 1355215"/>
                <a:gd name="connsiteX1" fmla="*/ 59540 w 507591"/>
                <a:gd name="connsiteY1" fmla="*/ 481240 h 1355215"/>
                <a:gd name="connsiteX2" fmla="*/ 242080 w 507591"/>
                <a:gd name="connsiteY2" fmla="*/ 934822 h 1355215"/>
                <a:gd name="connsiteX3" fmla="*/ 336115 w 507591"/>
                <a:gd name="connsiteY3" fmla="*/ 1233522 h 1355215"/>
                <a:gd name="connsiteX4" fmla="*/ 380367 w 507591"/>
                <a:gd name="connsiteY4" fmla="*/ 1355215 h 1355215"/>
                <a:gd name="connsiteX5" fmla="*/ 468871 w 507591"/>
                <a:gd name="connsiteY5" fmla="*/ 1305432 h 1355215"/>
                <a:gd name="connsiteX6" fmla="*/ 396961 w 507591"/>
                <a:gd name="connsiteY6" fmla="*/ 929290 h 1355215"/>
                <a:gd name="connsiteX7" fmla="*/ 374835 w 507591"/>
                <a:gd name="connsiteY7" fmla="*/ 802066 h 1355215"/>
                <a:gd name="connsiteX8" fmla="*/ 313989 w 507591"/>
                <a:gd name="connsiteY8" fmla="*/ 575275 h 1355215"/>
                <a:gd name="connsiteX9" fmla="*/ 264206 w 507591"/>
                <a:gd name="connsiteY9" fmla="*/ 359547 h 1355215"/>
                <a:gd name="connsiteX10" fmla="*/ 507591 w 507591"/>
                <a:gd name="connsiteY10" fmla="*/ 376141 h 1355215"/>
                <a:gd name="connsiteX11" fmla="*/ 396961 w 507591"/>
                <a:gd name="connsiteY11" fmla="*/ 0 h 135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7591" h="1355215">
                  <a:moveTo>
                    <a:pt x="26351" y="71909"/>
                  </a:moveTo>
                  <a:cubicBezTo>
                    <a:pt x="26351" y="71909"/>
                    <a:pt x="-51089" y="243386"/>
                    <a:pt x="59540" y="481240"/>
                  </a:cubicBezTo>
                  <a:cubicBezTo>
                    <a:pt x="127998" y="629257"/>
                    <a:pt x="188922" y="780648"/>
                    <a:pt x="242080" y="934822"/>
                  </a:cubicBezTo>
                  <a:cubicBezTo>
                    <a:pt x="242080" y="934822"/>
                    <a:pt x="280800" y="1117361"/>
                    <a:pt x="336115" y="1233522"/>
                  </a:cubicBezTo>
                  <a:cubicBezTo>
                    <a:pt x="391430" y="1349684"/>
                    <a:pt x="380367" y="1355215"/>
                    <a:pt x="380367" y="1355215"/>
                  </a:cubicBezTo>
                  <a:lnTo>
                    <a:pt x="468871" y="1305432"/>
                  </a:lnTo>
                  <a:cubicBezTo>
                    <a:pt x="468871" y="1305432"/>
                    <a:pt x="419087" y="962479"/>
                    <a:pt x="396961" y="929290"/>
                  </a:cubicBezTo>
                  <a:cubicBezTo>
                    <a:pt x="374835" y="896102"/>
                    <a:pt x="374835" y="802066"/>
                    <a:pt x="374835" y="802066"/>
                  </a:cubicBezTo>
                  <a:lnTo>
                    <a:pt x="313989" y="575275"/>
                  </a:lnTo>
                  <a:lnTo>
                    <a:pt x="264206" y="359547"/>
                  </a:lnTo>
                  <a:lnTo>
                    <a:pt x="507591" y="376141"/>
                  </a:lnTo>
                  <a:cubicBezTo>
                    <a:pt x="507591" y="376141"/>
                    <a:pt x="507591" y="60846"/>
                    <a:pt x="396961" y="0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Polyline: figure 113">
              <a:extLst>
                <a:ext uri="{FF2B5EF4-FFF2-40B4-BE49-F238E27FC236}">
                  <a16:creationId xmlns:a16="http://schemas.microsoft.com/office/drawing/2014/main" id="{7DE242DE-A750-4BF1-BEBC-2A626A3092EA}"/>
                </a:ext>
              </a:extLst>
            </p:cNvPr>
            <p:cNvSpPr/>
            <p:nvPr/>
          </p:nvSpPr>
          <p:spPr>
            <a:xfrm>
              <a:off x="7913207" y="2636693"/>
              <a:ext cx="327691" cy="519960"/>
            </a:xfrm>
            <a:custGeom>
              <a:avLst/>
              <a:gdLst>
                <a:gd name="connsiteX0" fmla="*/ 128557 w 327691"/>
                <a:gd name="connsiteY0" fmla="*/ 0 h 519960"/>
                <a:gd name="connsiteX1" fmla="*/ 100900 w 327691"/>
                <a:gd name="connsiteY1" fmla="*/ 94035 h 519960"/>
                <a:gd name="connsiteX2" fmla="*/ 1333 w 327691"/>
                <a:gd name="connsiteY2" fmla="*/ 127224 h 519960"/>
                <a:gd name="connsiteX3" fmla="*/ 128557 w 327691"/>
                <a:gd name="connsiteY3" fmla="*/ 519960 h 519960"/>
                <a:gd name="connsiteX4" fmla="*/ 277908 w 327691"/>
                <a:gd name="connsiteY4" fmla="*/ 425925 h 519960"/>
                <a:gd name="connsiteX5" fmla="*/ 327691 w 327691"/>
                <a:gd name="connsiteY5" fmla="*/ 177008 h 519960"/>
                <a:gd name="connsiteX6" fmla="*/ 255782 w 327691"/>
                <a:gd name="connsiteY6" fmla="*/ 110630 h 519960"/>
                <a:gd name="connsiteX7" fmla="*/ 255782 w 327691"/>
                <a:gd name="connsiteY7" fmla="*/ 11063 h 519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691" h="519960">
                  <a:moveTo>
                    <a:pt x="128557" y="0"/>
                  </a:moveTo>
                  <a:cubicBezTo>
                    <a:pt x="128557" y="0"/>
                    <a:pt x="128557" y="88504"/>
                    <a:pt x="100900" y="94035"/>
                  </a:cubicBezTo>
                  <a:cubicBezTo>
                    <a:pt x="73242" y="99567"/>
                    <a:pt x="17928" y="99567"/>
                    <a:pt x="1333" y="127224"/>
                  </a:cubicBezTo>
                  <a:cubicBezTo>
                    <a:pt x="-15261" y="154882"/>
                    <a:pt x="128557" y="519960"/>
                    <a:pt x="128557" y="519960"/>
                  </a:cubicBezTo>
                  <a:lnTo>
                    <a:pt x="277908" y="425925"/>
                  </a:lnTo>
                  <a:lnTo>
                    <a:pt x="327691" y="177008"/>
                  </a:lnTo>
                  <a:cubicBezTo>
                    <a:pt x="327691" y="177008"/>
                    <a:pt x="255782" y="132756"/>
                    <a:pt x="255782" y="110630"/>
                  </a:cubicBezTo>
                  <a:lnTo>
                    <a:pt x="255782" y="11063"/>
                  </a:lnTo>
                  <a:close/>
                </a:path>
              </a:pathLst>
            </a:custGeom>
            <a:solidFill>
              <a:srgbClr val="A0616A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Polyline: figure 114">
              <a:extLst>
                <a:ext uri="{FF2B5EF4-FFF2-40B4-BE49-F238E27FC236}">
                  <a16:creationId xmlns:a16="http://schemas.microsoft.com/office/drawing/2014/main" id="{000155AA-E078-476E-8EAE-3F41C1FDA54C}"/>
                </a:ext>
              </a:extLst>
            </p:cNvPr>
            <p:cNvSpPr/>
            <p:nvPr/>
          </p:nvSpPr>
          <p:spPr>
            <a:xfrm>
              <a:off x="7913207" y="2636693"/>
              <a:ext cx="327691" cy="519960"/>
            </a:xfrm>
            <a:custGeom>
              <a:avLst/>
              <a:gdLst>
                <a:gd name="connsiteX0" fmla="*/ 128557 w 327691"/>
                <a:gd name="connsiteY0" fmla="*/ 0 h 519960"/>
                <a:gd name="connsiteX1" fmla="*/ 100900 w 327691"/>
                <a:gd name="connsiteY1" fmla="*/ 94035 h 519960"/>
                <a:gd name="connsiteX2" fmla="*/ 1333 w 327691"/>
                <a:gd name="connsiteY2" fmla="*/ 127224 h 519960"/>
                <a:gd name="connsiteX3" fmla="*/ 128557 w 327691"/>
                <a:gd name="connsiteY3" fmla="*/ 519960 h 519960"/>
                <a:gd name="connsiteX4" fmla="*/ 277908 w 327691"/>
                <a:gd name="connsiteY4" fmla="*/ 425925 h 519960"/>
                <a:gd name="connsiteX5" fmla="*/ 327691 w 327691"/>
                <a:gd name="connsiteY5" fmla="*/ 177008 h 519960"/>
                <a:gd name="connsiteX6" fmla="*/ 255782 w 327691"/>
                <a:gd name="connsiteY6" fmla="*/ 110630 h 519960"/>
                <a:gd name="connsiteX7" fmla="*/ 255782 w 327691"/>
                <a:gd name="connsiteY7" fmla="*/ 11063 h 519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691" h="519960">
                  <a:moveTo>
                    <a:pt x="128557" y="0"/>
                  </a:moveTo>
                  <a:cubicBezTo>
                    <a:pt x="128557" y="0"/>
                    <a:pt x="128557" y="88504"/>
                    <a:pt x="100900" y="94035"/>
                  </a:cubicBezTo>
                  <a:cubicBezTo>
                    <a:pt x="73242" y="99567"/>
                    <a:pt x="17928" y="99567"/>
                    <a:pt x="1333" y="127224"/>
                  </a:cubicBezTo>
                  <a:cubicBezTo>
                    <a:pt x="-15261" y="154882"/>
                    <a:pt x="128557" y="519960"/>
                    <a:pt x="128557" y="519960"/>
                  </a:cubicBezTo>
                  <a:lnTo>
                    <a:pt x="277908" y="425925"/>
                  </a:lnTo>
                  <a:lnTo>
                    <a:pt x="327691" y="177008"/>
                  </a:lnTo>
                  <a:cubicBezTo>
                    <a:pt x="327691" y="177008"/>
                    <a:pt x="255782" y="132756"/>
                    <a:pt x="255782" y="110630"/>
                  </a:cubicBezTo>
                  <a:lnTo>
                    <a:pt x="255782" y="11063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Polyline: figure 115">
              <a:extLst>
                <a:ext uri="{FF2B5EF4-FFF2-40B4-BE49-F238E27FC236}">
                  <a16:creationId xmlns:a16="http://schemas.microsoft.com/office/drawing/2014/main" id="{AC5DC8CE-ABCF-475E-95BE-4F3FDB3B8C01}"/>
                </a:ext>
              </a:extLst>
            </p:cNvPr>
            <p:cNvSpPr/>
            <p:nvPr/>
          </p:nvSpPr>
          <p:spPr>
            <a:xfrm>
              <a:off x="7994747" y="2467983"/>
              <a:ext cx="265511" cy="265511"/>
            </a:xfrm>
            <a:custGeom>
              <a:avLst/>
              <a:gdLst>
                <a:gd name="connsiteX0" fmla="*/ 265512 w 265511"/>
                <a:gd name="connsiteY0" fmla="*/ 132756 h 265511"/>
                <a:gd name="connsiteX1" fmla="*/ 132756 w 265511"/>
                <a:gd name="connsiteY1" fmla="*/ 265512 h 265511"/>
                <a:gd name="connsiteX2" fmla="*/ 0 w 265511"/>
                <a:gd name="connsiteY2" fmla="*/ 132756 h 265511"/>
                <a:gd name="connsiteX3" fmla="*/ 132756 w 265511"/>
                <a:gd name="connsiteY3" fmla="*/ 0 h 265511"/>
                <a:gd name="connsiteX4" fmla="*/ 265512 w 265511"/>
                <a:gd name="connsiteY4" fmla="*/ 132756 h 265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511" h="265511">
                  <a:moveTo>
                    <a:pt x="265512" y="132756"/>
                  </a:moveTo>
                  <a:cubicBezTo>
                    <a:pt x="265512" y="206075"/>
                    <a:pt x="206075" y="265512"/>
                    <a:pt x="132756" y="265512"/>
                  </a:cubicBezTo>
                  <a:cubicBezTo>
                    <a:pt x="59437" y="265512"/>
                    <a:pt x="0" y="206075"/>
                    <a:pt x="0" y="132756"/>
                  </a:cubicBezTo>
                  <a:cubicBezTo>
                    <a:pt x="0" y="59437"/>
                    <a:pt x="59437" y="0"/>
                    <a:pt x="132756" y="0"/>
                  </a:cubicBezTo>
                  <a:cubicBezTo>
                    <a:pt x="206075" y="0"/>
                    <a:pt x="265512" y="59437"/>
                    <a:pt x="265512" y="132756"/>
                  </a:cubicBezTo>
                  <a:close/>
                </a:path>
              </a:pathLst>
            </a:custGeom>
            <a:solidFill>
              <a:srgbClr val="A0616A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Polyline: figure 116">
              <a:extLst>
                <a:ext uri="{FF2B5EF4-FFF2-40B4-BE49-F238E27FC236}">
                  <a16:creationId xmlns:a16="http://schemas.microsoft.com/office/drawing/2014/main" id="{1E5E200C-5043-4306-A711-3A9231AB556C}"/>
                </a:ext>
              </a:extLst>
            </p:cNvPr>
            <p:cNvSpPr/>
            <p:nvPr/>
          </p:nvSpPr>
          <p:spPr>
            <a:xfrm>
              <a:off x="7770722" y="2730729"/>
              <a:ext cx="597401" cy="641653"/>
            </a:xfrm>
            <a:custGeom>
              <a:avLst/>
              <a:gdLst>
                <a:gd name="connsiteX0" fmla="*/ 287638 w 597401"/>
                <a:gd name="connsiteY0" fmla="*/ 315295 h 641653"/>
                <a:gd name="connsiteX1" fmla="*/ 226791 w 597401"/>
                <a:gd name="connsiteY1" fmla="*/ 0 h 641653"/>
                <a:gd name="connsiteX2" fmla="*/ 49783 w 597401"/>
                <a:gd name="connsiteY2" fmla="*/ 38720 h 641653"/>
                <a:gd name="connsiteX3" fmla="*/ 0 w 597401"/>
                <a:gd name="connsiteY3" fmla="*/ 94035 h 641653"/>
                <a:gd name="connsiteX4" fmla="*/ 77441 w 597401"/>
                <a:gd name="connsiteY4" fmla="*/ 315295 h 641653"/>
                <a:gd name="connsiteX5" fmla="*/ 132756 w 597401"/>
                <a:gd name="connsiteY5" fmla="*/ 497834 h 641653"/>
                <a:gd name="connsiteX6" fmla="*/ 177008 w 597401"/>
                <a:gd name="connsiteY6" fmla="*/ 613996 h 641653"/>
                <a:gd name="connsiteX7" fmla="*/ 154882 w 597401"/>
                <a:gd name="connsiteY7" fmla="*/ 641653 h 641653"/>
                <a:gd name="connsiteX8" fmla="*/ 370610 w 597401"/>
                <a:gd name="connsiteY8" fmla="*/ 625059 h 641653"/>
                <a:gd name="connsiteX9" fmla="*/ 564212 w 597401"/>
                <a:gd name="connsiteY9" fmla="*/ 558681 h 641653"/>
                <a:gd name="connsiteX10" fmla="*/ 542086 w 597401"/>
                <a:gd name="connsiteY10" fmla="*/ 293169 h 641653"/>
                <a:gd name="connsiteX11" fmla="*/ 597401 w 597401"/>
                <a:gd name="connsiteY11" fmla="*/ 165945 h 641653"/>
                <a:gd name="connsiteX12" fmla="*/ 431456 w 597401"/>
                <a:gd name="connsiteY12" fmla="*/ 49783 h 64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7401" h="641653">
                  <a:moveTo>
                    <a:pt x="287638" y="315295"/>
                  </a:moveTo>
                  <a:cubicBezTo>
                    <a:pt x="287638" y="315295"/>
                    <a:pt x="237854" y="0"/>
                    <a:pt x="226791" y="0"/>
                  </a:cubicBezTo>
                  <a:cubicBezTo>
                    <a:pt x="215728" y="0"/>
                    <a:pt x="60846" y="33189"/>
                    <a:pt x="49783" y="38720"/>
                  </a:cubicBezTo>
                  <a:cubicBezTo>
                    <a:pt x="38720" y="44252"/>
                    <a:pt x="0" y="94035"/>
                    <a:pt x="0" y="94035"/>
                  </a:cubicBezTo>
                  <a:lnTo>
                    <a:pt x="77441" y="315295"/>
                  </a:lnTo>
                  <a:cubicBezTo>
                    <a:pt x="77441" y="315295"/>
                    <a:pt x="110630" y="470177"/>
                    <a:pt x="132756" y="497834"/>
                  </a:cubicBezTo>
                  <a:cubicBezTo>
                    <a:pt x="154882" y="525492"/>
                    <a:pt x="199134" y="602933"/>
                    <a:pt x="177008" y="613996"/>
                  </a:cubicBezTo>
                  <a:cubicBezTo>
                    <a:pt x="154882" y="625059"/>
                    <a:pt x="132756" y="641653"/>
                    <a:pt x="154882" y="641653"/>
                  </a:cubicBezTo>
                  <a:cubicBezTo>
                    <a:pt x="177008" y="641653"/>
                    <a:pt x="359547" y="608464"/>
                    <a:pt x="370610" y="625059"/>
                  </a:cubicBezTo>
                  <a:cubicBezTo>
                    <a:pt x="381673" y="641653"/>
                    <a:pt x="564212" y="564212"/>
                    <a:pt x="564212" y="558681"/>
                  </a:cubicBezTo>
                  <a:cubicBezTo>
                    <a:pt x="564212" y="553149"/>
                    <a:pt x="542086" y="293169"/>
                    <a:pt x="542086" y="293169"/>
                  </a:cubicBezTo>
                  <a:lnTo>
                    <a:pt x="597401" y="165945"/>
                  </a:lnTo>
                  <a:lnTo>
                    <a:pt x="431456" y="49783"/>
                  </a:lnTo>
                  <a:close/>
                </a:path>
              </a:pathLst>
            </a:custGeom>
            <a:solidFill>
              <a:srgbClr val="7c4efd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Polyline: figure 117">
              <a:extLst>
                <a:ext uri="{FF2B5EF4-FFF2-40B4-BE49-F238E27FC236}">
                  <a16:creationId xmlns:a16="http://schemas.microsoft.com/office/drawing/2014/main" id="{2CC0A826-C90D-4A65-A940-09F12692B145}"/>
                </a:ext>
              </a:extLst>
            </p:cNvPr>
            <p:cNvSpPr/>
            <p:nvPr/>
          </p:nvSpPr>
          <p:spPr>
            <a:xfrm>
              <a:off x="7472021" y="2797107"/>
              <a:ext cx="392735" cy="696967"/>
            </a:xfrm>
            <a:custGeom>
              <a:avLst/>
              <a:gdLst>
                <a:gd name="connsiteX0" fmla="*/ 354015 w 392735"/>
                <a:gd name="connsiteY0" fmla="*/ 0 h 696967"/>
                <a:gd name="connsiteX1" fmla="*/ 298701 w 392735"/>
                <a:gd name="connsiteY1" fmla="*/ 27657 h 696967"/>
                <a:gd name="connsiteX2" fmla="*/ 132756 w 392735"/>
                <a:gd name="connsiteY2" fmla="*/ 387204 h 696967"/>
                <a:gd name="connsiteX3" fmla="*/ 60846 w 392735"/>
                <a:gd name="connsiteY3" fmla="*/ 519960 h 696967"/>
                <a:gd name="connsiteX4" fmla="*/ 27657 w 392735"/>
                <a:gd name="connsiteY4" fmla="*/ 625059 h 696967"/>
                <a:gd name="connsiteX5" fmla="*/ 0 w 392735"/>
                <a:gd name="connsiteY5" fmla="*/ 641653 h 696967"/>
                <a:gd name="connsiteX6" fmla="*/ 49783 w 392735"/>
                <a:gd name="connsiteY6" fmla="*/ 696968 h 696967"/>
                <a:gd name="connsiteX7" fmla="*/ 121693 w 392735"/>
                <a:gd name="connsiteY7" fmla="*/ 619527 h 696967"/>
                <a:gd name="connsiteX8" fmla="*/ 276575 w 392735"/>
                <a:gd name="connsiteY8" fmla="*/ 636122 h 696967"/>
                <a:gd name="connsiteX9" fmla="*/ 392736 w 392735"/>
                <a:gd name="connsiteY9" fmla="*/ 188071 h 696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2735" h="696967">
                  <a:moveTo>
                    <a:pt x="354015" y="0"/>
                  </a:moveTo>
                  <a:lnTo>
                    <a:pt x="298701" y="27657"/>
                  </a:lnTo>
                  <a:cubicBezTo>
                    <a:pt x="298701" y="27657"/>
                    <a:pt x="143819" y="381673"/>
                    <a:pt x="132756" y="387204"/>
                  </a:cubicBezTo>
                  <a:cubicBezTo>
                    <a:pt x="121693" y="392736"/>
                    <a:pt x="66378" y="497834"/>
                    <a:pt x="60846" y="519960"/>
                  </a:cubicBezTo>
                  <a:cubicBezTo>
                    <a:pt x="55315" y="542086"/>
                    <a:pt x="44252" y="613996"/>
                    <a:pt x="27657" y="625059"/>
                  </a:cubicBezTo>
                  <a:cubicBezTo>
                    <a:pt x="18757" y="631104"/>
                    <a:pt x="9525" y="636641"/>
                    <a:pt x="0" y="641653"/>
                  </a:cubicBezTo>
                  <a:cubicBezTo>
                    <a:pt x="0" y="641653"/>
                    <a:pt x="33189" y="696968"/>
                    <a:pt x="49783" y="696968"/>
                  </a:cubicBezTo>
                  <a:cubicBezTo>
                    <a:pt x="66378" y="696968"/>
                    <a:pt x="121693" y="619527"/>
                    <a:pt x="121693" y="619527"/>
                  </a:cubicBezTo>
                  <a:cubicBezTo>
                    <a:pt x="121693" y="619527"/>
                    <a:pt x="243386" y="696968"/>
                    <a:pt x="276575" y="636122"/>
                  </a:cubicBezTo>
                  <a:cubicBezTo>
                    <a:pt x="309764" y="575275"/>
                    <a:pt x="392736" y="188071"/>
                    <a:pt x="392736" y="188071"/>
                  </a:cubicBezTo>
                  <a:close/>
                </a:path>
              </a:pathLst>
            </a:custGeom>
            <a:solidFill>
              <a:srgbClr val="7c4efd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Polyline: figure 118">
              <a:extLst>
                <a:ext uri="{FF2B5EF4-FFF2-40B4-BE49-F238E27FC236}">
                  <a16:creationId xmlns:a16="http://schemas.microsoft.com/office/drawing/2014/main" id="{0C6D3636-8D29-49E4-87F4-548976F6EF77}"/>
                </a:ext>
              </a:extLst>
            </p:cNvPr>
            <p:cNvSpPr/>
            <p:nvPr/>
          </p:nvSpPr>
          <p:spPr>
            <a:xfrm>
              <a:off x="8125403" y="2798063"/>
              <a:ext cx="134855" cy="178817"/>
            </a:xfrm>
            <a:custGeom>
              <a:avLst/>
              <a:gdLst>
                <a:gd name="connsiteX0" fmla="*/ 134855 w 134855"/>
                <a:gd name="connsiteY0" fmla="*/ 167754 h 178817"/>
                <a:gd name="connsiteX1" fmla="*/ 13163 w 134855"/>
                <a:gd name="connsiteY1" fmla="*/ 1810 h 178817"/>
                <a:gd name="connsiteX2" fmla="*/ 96135 w 134855"/>
                <a:gd name="connsiteY2" fmla="*/ 178817 h 17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855" h="178817">
                  <a:moveTo>
                    <a:pt x="134855" y="167754"/>
                  </a:moveTo>
                  <a:cubicBezTo>
                    <a:pt x="134855" y="167754"/>
                    <a:pt x="57414" y="-20316"/>
                    <a:pt x="13163" y="1810"/>
                  </a:cubicBezTo>
                  <a:cubicBezTo>
                    <a:pt x="-31089" y="23936"/>
                    <a:pt x="46351" y="156692"/>
                    <a:pt x="96135" y="178817"/>
                  </a:cubicBezTo>
                  <a:close/>
                </a:path>
              </a:pathLst>
            </a:custGeom>
            <a:solidFill>
              <a:srgbClr val="A0616A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Polyline: figure 119">
              <a:extLst>
                <a:ext uri="{FF2B5EF4-FFF2-40B4-BE49-F238E27FC236}">
                  <a16:creationId xmlns:a16="http://schemas.microsoft.com/office/drawing/2014/main" id="{8FC1079E-523D-471C-9E84-81B8F955771A}"/>
                </a:ext>
              </a:extLst>
            </p:cNvPr>
            <p:cNvSpPr/>
            <p:nvPr/>
          </p:nvSpPr>
          <p:spPr>
            <a:xfrm>
              <a:off x="8136146" y="2953803"/>
              <a:ext cx="198508" cy="375158"/>
            </a:xfrm>
            <a:custGeom>
              <a:avLst/>
              <a:gdLst>
                <a:gd name="connsiteX0" fmla="*/ 46672 w 198508"/>
                <a:gd name="connsiteY0" fmla="*/ 17546 h 375158"/>
                <a:gd name="connsiteX1" fmla="*/ 124284 w 198508"/>
                <a:gd name="connsiteY1" fmla="*/ 0 h 375158"/>
                <a:gd name="connsiteX2" fmla="*/ 140707 w 198508"/>
                <a:gd name="connsiteY2" fmla="*/ 83924 h 375158"/>
                <a:gd name="connsiteX3" fmla="*/ 196022 w 198508"/>
                <a:gd name="connsiteY3" fmla="*/ 266463 h 375158"/>
                <a:gd name="connsiteX4" fmla="*/ 46672 w 198508"/>
                <a:gd name="connsiteY4" fmla="*/ 360498 h 375158"/>
                <a:gd name="connsiteX5" fmla="*/ 7952 w 198508"/>
                <a:gd name="connsiteY5" fmla="*/ 189022 h 375158"/>
                <a:gd name="connsiteX6" fmla="*/ 46672 w 198508"/>
                <a:gd name="connsiteY6" fmla="*/ 17546 h 37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508" h="375158">
                  <a:moveTo>
                    <a:pt x="46672" y="17546"/>
                  </a:moveTo>
                  <a:lnTo>
                    <a:pt x="124284" y="0"/>
                  </a:lnTo>
                  <a:lnTo>
                    <a:pt x="140707" y="83924"/>
                  </a:lnTo>
                  <a:cubicBezTo>
                    <a:pt x="140707" y="83924"/>
                    <a:pt x="212617" y="211148"/>
                    <a:pt x="196022" y="266463"/>
                  </a:cubicBezTo>
                  <a:cubicBezTo>
                    <a:pt x="179428" y="321778"/>
                    <a:pt x="79861" y="410282"/>
                    <a:pt x="46672" y="360498"/>
                  </a:cubicBezTo>
                  <a:cubicBezTo>
                    <a:pt x="13483" y="310715"/>
                    <a:pt x="-14174" y="233274"/>
                    <a:pt x="7952" y="189022"/>
                  </a:cubicBezTo>
                  <a:cubicBezTo>
                    <a:pt x="30077" y="144770"/>
                    <a:pt x="63266" y="39672"/>
                    <a:pt x="46672" y="17546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Polyline: figure 120">
              <a:extLst>
                <a:ext uri="{FF2B5EF4-FFF2-40B4-BE49-F238E27FC236}">
                  <a16:creationId xmlns:a16="http://schemas.microsoft.com/office/drawing/2014/main" id="{4FD35508-98C3-48DF-97C7-5A4803FD5217}"/>
                </a:ext>
              </a:extLst>
            </p:cNvPr>
            <p:cNvSpPr/>
            <p:nvPr/>
          </p:nvSpPr>
          <p:spPr>
            <a:xfrm>
              <a:off x="8152740" y="2942740"/>
              <a:ext cx="198508" cy="375158"/>
            </a:xfrm>
            <a:custGeom>
              <a:avLst/>
              <a:gdLst>
                <a:gd name="connsiteX0" fmla="*/ 46672 w 198508"/>
                <a:gd name="connsiteY0" fmla="*/ 17546 h 375158"/>
                <a:gd name="connsiteX1" fmla="*/ 124284 w 198508"/>
                <a:gd name="connsiteY1" fmla="*/ 0 h 375158"/>
                <a:gd name="connsiteX2" fmla="*/ 140707 w 198508"/>
                <a:gd name="connsiteY2" fmla="*/ 83924 h 375158"/>
                <a:gd name="connsiteX3" fmla="*/ 196022 w 198508"/>
                <a:gd name="connsiteY3" fmla="*/ 266463 h 375158"/>
                <a:gd name="connsiteX4" fmla="*/ 46672 w 198508"/>
                <a:gd name="connsiteY4" fmla="*/ 360498 h 375158"/>
                <a:gd name="connsiteX5" fmla="*/ 7952 w 198508"/>
                <a:gd name="connsiteY5" fmla="*/ 189022 h 375158"/>
                <a:gd name="connsiteX6" fmla="*/ 46672 w 198508"/>
                <a:gd name="connsiteY6" fmla="*/ 17546 h 37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508" h="375158">
                  <a:moveTo>
                    <a:pt x="46672" y="17546"/>
                  </a:moveTo>
                  <a:lnTo>
                    <a:pt x="124284" y="0"/>
                  </a:lnTo>
                  <a:lnTo>
                    <a:pt x="140707" y="83924"/>
                  </a:lnTo>
                  <a:cubicBezTo>
                    <a:pt x="140707" y="83924"/>
                    <a:pt x="212617" y="211148"/>
                    <a:pt x="196022" y="266463"/>
                  </a:cubicBezTo>
                  <a:cubicBezTo>
                    <a:pt x="179428" y="321778"/>
                    <a:pt x="79861" y="410282"/>
                    <a:pt x="46672" y="360498"/>
                  </a:cubicBezTo>
                  <a:cubicBezTo>
                    <a:pt x="13483" y="310715"/>
                    <a:pt x="-14174" y="233274"/>
                    <a:pt x="7952" y="189022"/>
                  </a:cubicBezTo>
                  <a:cubicBezTo>
                    <a:pt x="30077" y="144770"/>
                    <a:pt x="63266" y="39672"/>
                    <a:pt x="46672" y="17546"/>
                  </a:cubicBezTo>
                  <a:close/>
                </a:path>
              </a:pathLst>
            </a:custGeom>
            <a:solidFill>
              <a:srgbClr val="7c4efd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Polyline: figure 121">
              <a:extLst>
                <a:ext uri="{FF2B5EF4-FFF2-40B4-BE49-F238E27FC236}">
                  <a16:creationId xmlns:a16="http://schemas.microsoft.com/office/drawing/2014/main" id="{D6330BB0-7F32-47E6-9824-D5E6051CADBF}"/>
                </a:ext>
              </a:extLst>
            </p:cNvPr>
            <p:cNvSpPr/>
            <p:nvPr/>
          </p:nvSpPr>
          <p:spPr>
            <a:xfrm rot="-3893922">
              <a:off x="8099844" y="2385008"/>
              <a:ext cx="127224" cy="265511"/>
            </a:xfrm>
            <a:custGeom>
              <a:avLst/>
              <a:gdLst>
                <a:gd name="connsiteX0" fmla="*/ 127185 w 127224"/>
                <a:gd name="connsiteY0" fmla="*/ 132655 h 265511"/>
                <a:gd name="connsiteX1" fmla="*/ 63573 w 127224"/>
                <a:gd name="connsiteY1" fmla="*/ 265411 h 265511"/>
                <a:gd name="connsiteX2" fmla="*/ -39 w 127224"/>
                <a:gd name="connsiteY2" fmla="*/ 132655 h 265511"/>
                <a:gd name="connsiteX3" fmla="*/ 63573 w 127224"/>
                <a:gd name="connsiteY3" fmla="*/ -100 h 265511"/>
                <a:gd name="connsiteX4" fmla="*/ 127185 w 127224"/>
                <a:gd name="connsiteY4" fmla="*/ 132655 h 265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24" h="265511">
                  <a:moveTo>
                    <a:pt x="127185" y="132655"/>
                  </a:moveTo>
                  <a:cubicBezTo>
                    <a:pt x="127185" y="205974"/>
                    <a:pt x="98705" y="265411"/>
                    <a:pt x="63573" y="265411"/>
                  </a:cubicBezTo>
                  <a:cubicBezTo>
                    <a:pt x="28441" y="265411"/>
                    <a:pt x="-39" y="205974"/>
                    <a:pt x="-39" y="132655"/>
                  </a:cubicBezTo>
                  <a:cubicBezTo>
                    <a:pt x="-39" y="59336"/>
                    <a:pt x="28441" y="-100"/>
                    <a:pt x="63573" y="-100"/>
                  </a:cubicBezTo>
                  <a:cubicBezTo>
                    <a:pt x="98705" y="-100"/>
                    <a:pt x="127185" y="59336"/>
                    <a:pt x="127185" y="132655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Polyline: figure 122">
              <a:extLst>
                <a:ext uri="{FF2B5EF4-FFF2-40B4-BE49-F238E27FC236}">
                  <a16:creationId xmlns:a16="http://schemas.microsoft.com/office/drawing/2014/main" id="{C56A6F77-ED14-4A2C-B63D-973B49E796A1}"/>
                </a:ext>
              </a:extLst>
            </p:cNvPr>
            <p:cNvSpPr/>
            <p:nvPr/>
          </p:nvSpPr>
          <p:spPr>
            <a:xfrm>
              <a:off x="8185583" y="2326930"/>
              <a:ext cx="154881" cy="154881"/>
            </a:xfrm>
            <a:custGeom>
              <a:avLst/>
              <a:gdLst>
                <a:gd name="connsiteX0" fmla="*/ 154882 w 154881"/>
                <a:gd name="connsiteY0" fmla="*/ 77441 h 154881"/>
                <a:gd name="connsiteX1" fmla="*/ 77441 w 154881"/>
                <a:gd name="connsiteY1" fmla="*/ 154882 h 154881"/>
                <a:gd name="connsiteX2" fmla="*/ 0 w 154881"/>
                <a:gd name="connsiteY2" fmla="*/ 77441 h 154881"/>
                <a:gd name="connsiteX3" fmla="*/ 77441 w 154881"/>
                <a:gd name="connsiteY3" fmla="*/ 0 h 154881"/>
                <a:gd name="connsiteX4" fmla="*/ 154882 w 154881"/>
                <a:gd name="connsiteY4" fmla="*/ 77441 h 15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81" h="154881">
                  <a:moveTo>
                    <a:pt x="154882" y="77441"/>
                  </a:moveTo>
                  <a:cubicBezTo>
                    <a:pt x="154882" y="120210"/>
                    <a:pt x="120210" y="154882"/>
                    <a:pt x="77441" y="154882"/>
                  </a:cubicBezTo>
                  <a:cubicBezTo>
                    <a:pt x="34671" y="154882"/>
                    <a:pt x="0" y="120210"/>
                    <a:pt x="0" y="77441"/>
                  </a:cubicBezTo>
                  <a:cubicBezTo>
                    <a:pt x="0" y="34671"/>
                    <a:pt x="34671" y="0"/>
                    <a:pt x="77441" y="0"/>
                  </a:cubicBezTo>
                  <a:cubicBezTo>
                    <a:pt x="120210" y="0"/>
                    <a:pt x="154882" y="34671"/>
                    <a:pt x="154882" y="77441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Polyline: figure 123">
              <a:extLst>
                <a:ext uri="{FF2B5EF4-FFF2-40B4-BE49-F238E27FC236}">
                  <a16:creationId xmlns:a16="http://schemas.microsoft.com/office/drawing/2014/main" id="{ABA645F0-24BC-441D-A17F-940164192C93}"/>
                </a:ext>
              </a:extLst>
            </p:cNvPr>
            <p:cNvSpPr/>
            <p:nvPr/>
          </p:nvSpPr>
          <p:spPr>
            <a:xfrm>
              <a:off x="8174404" y="2299267"/>
              <a:ext cx="85854" cy="154888"/>
            </a:xfrm>
            <a:custGeom>
              <a:avLst/>
              <a:gdLst>
                <a:gd name="connsiteX0" fmla="*/ 16711 w 85854"/>
                <a:gd name="connsiteY0" fmla="*/ 77447 h 154888"/>
                <a:gd name="connsiteX1" fmla="*/ 85855 w 85854"/>
                <a:gd name="connsiteY1" fmla="*/ 465 h 154888"/>
                <a:gd name="connsiteX2" fmla="*/ 465 w 85854"/>
                <a:gd name="connsiteY2" fmla="*/ 69039 h 154888"/>
                <a:gd name="connsiteX3" fmla="*/ 69039 w 85854"/>
                <a:gd name="connsiteY3" fmla="*/ 154428 h 154888"/>
                <a:gd name="connsiteX4" fmla="*/ 85855 w 85854"/>
                <a:gd name="connsiteY4" fmla="*/ 154428 h 154888"/>
                <a:gd name="connsiteX5" fmla="*/ 16711 w 85854"/>
                <a:gd name="connsiteY5" fmla="*/ 77447 h 154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854" h="154888">
                  <a:moveTo>
                    <a:pt x="16711" y="77447"/>
                  </a:moveTo>
                  <a:cubicBezTo>
                    <a:pt x="16716" y="37897"/>
                    <a:pt x="46531" y="4702"/>
                    <a:pt x="85855" y="465"/>
                  </a:cubicBezTo>
                  <a:cubicBezTo>
                    <a:pt x="43340" y="-4182"/>
                    <a:pt x="5106" y="26524"/>
                    <a:pt x="465" y="69039"/>
                  </a:cubicBezTo>
                  <a:cubicBezTo>
                    <a:pt x="-4181" y="111554"/>
                    <a:pt x="26524" y="149788"/>
                    <a:pt x="69039" y="154428"/>
                  </a:cubicBezTo>
                  <a:cubicBezTo>
                    <a:pt x="74626" y="155042"/>
                    <a:pt x="80268" y="155042"/>
                    <a:pt x="85855" y="154428"/>
                  </a:cubicBezTo>
                  <a:cubicBezTo>
                    <a:pt x="46531" y="150191"/>
                    <a:pt x="16716" y="117002"/>
                    <a:pt x="16711" y="77447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Polyline: figure 124">
              <a:extLst>
                <a:ext uri="{FF2B5EF4-FFF2-40B4-BE49-F238E27FC236}">
                  <a16:creationId xmlns:a16="http://schemas.microsoft.com/office/drawing/2014/main" id="{084C472E-F288-41BE-A2C9-1FBD09924821}"/>
                </a:ext>
              </a:extLst>
            </p:cNvPr>
            <p:cNvSpPr/>
            <p:nvPr/>
          </p:nvSpPr>
          <p:spPr>
            <a:xfrm>
              <a:off x="5978518" y="3549389"/>
              <a:ext cx="1936021" cy="1344152"/>
            </a:xfrm>
            <a:custGeom>
              <a:avLst/>
              <a:gdLst>
                <a:gd name="connsiteX0" fmla="*/ 0 w 1936021"/>
                <a:gd name="connsiteY0" fmla="*/ 0 h 1344152"/>
                <a:gd name="connsiteX1" fmla="*/ 1936022 w 1936021"/>
                <a:gd name="connsiteY1" fmla="*/ 0 h 1344152"/>
                <a:gd name="connsiteX2" fmla="*/ 1936022 w 1936021"/>
                <a:gd name="connsiteY2" fmla="*/ 1344152 h 1344152"/>
                <a:gd name="connsiteX3" fmla="*/ 0 w 1936021"/>
                <a:gd name="connsiteY3" fmla="*/ 1344152 h 134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6021" h="1344152">
                  <a:moveTo>
                    <a:pt x="0" y="0"/>
                  </a:moveTo>
                  <a:lnTo>
                    <a:pt x="1936022" y="0"/>
                  </a:lnTo>
                  <a:lnTo>
                    <a:pt x="1936022" y="1344152"/>
                  </a:lnTo>
                  <a:lnTo>
                    <a:pt x="0" y="1344152"/>
                  </a:lnTo>
                  <a:close/>
                </a:path>
              </a:pathLst>
            </a:custGeom>
            <a:solidFill>
              <a:srgbClr val="7c4efd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Polyline: figure 125">
              <a:extLst>
                <a:ext uri="{FF2B5EF4-FFF2-40B4-BE49-F238E27FC236}">
                  <a16:creationId xmlns:a16="http://schemas.microsoft.com/office/drawing/2014/main" id="{F642BBB9-CD44-454A-911E-1D74E8E6731E}"/>
                </a:ext>
              </a:extLst>
            </p:cNvPr>
            <p:cNvSpPr/>
            <p:nvPr/>
          </p:nvSpPr>
          <p:spPr>
            <a:xfrm>
              <a:off x="6133400" y="3682145"/>
              <a:ext cx="254448" cy="254448"/>
            </a:xfrm>
            <a:custGeom>
              <a:avLst/>
              <a:gdLst>
                <a:gd name="connsiteX0" fmla="*/ 0 w 254448"/>
                <a:gd name="connsiteY0" fmla="*/ 0 h 254448"/>
                <a:gd name="connsiteX1" fmla="*/ 254449 w 254448"/>
                <a:gd name="connsiteY1" fmla="*/ 0 h 254448"/>
                <a:gd name="connsiteX2" fmla="*/ 254449 w 254448"/>
                <a:gd name="connsiteY2" fmla="*/ 254449 h 254448"/>
                <a:gd name="connsiteX3" fmla="*/ 0 w 254448"/>
                <a:gd name="connsiteY3" fmla="*/ 254449 h 2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448" h="254448">
                  <a:moveTo>
                    <a:pt x="0" y="0"/>
                  </a:moveTo>
                  <a:lnTo>
                    <a:pt x="254449" y="0"/>
                  </a:lnTo>
                  <a:lnTo>
                    <a:pt x="254449" y="254449"/>
                  </a:lnTo>
                  <a:lnTo>
                    <a:pt x="0" y="254449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Polyline: figure 126">
              <a:extLst>
                <a:ext uri="{FF2B5EF4-FFF2-40B4-BE49-F238E27FC236}">
                  <a16:creationId xmlns:a16="http://schemas.microsoft.com/office/drawing/2014/main" id="{024AB7B7-C96A-4E2F-8587-C6D829BDE315}"/>
                </a:ext>
              </a:extLst>
            </p:cNvPr>
            <p:cNvSpPr/>
            <p:nvPr/>
          </p:nvSpPr>
          <p:spPr>
            <a:xfrm>
              <a:off x="6133400" y="4097007"/>
              <a:ext cx="254448" cy="254448"/>
            </a:xfrm>
            <a:custGeom>
              <a:avLst/>
              <a:gdLst>
                <a:gd name="connsiteX0" fmla="*/ 0 w 254448"/>
                <a:gd name="connsiteY0" fmla="*/ 0 h 254448"/>
                <a:gd name="connsiteX1" fmla="*/ 254449 w 254448"/>
                <a:gd name="connsiteY1" fmla="*/ 0 h 254448"/>
                <a:gd name="connsiteX2" fmla="*/ 254449 w 254448"/>
                <a:gd name="connsiteY2" fmla="*/ 254449 h 254448"/>
                <a:gd name="connsiteX3" fmla="*/ 0 w 254448"/>
                <a:gd name="connsiteY3" fmla="*/ 254449 h 2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448" h="254448">
                  <a:moveTo>
                    <a:pt x="0" y="0"/>
                  </a:moveTo>
                  <a:lnTo>
                    <a:pt x="254449" y="0"/>
                  </a:lnTo>
                  <a:lnTo>
                    <a:pt x="254449" y="254449"/>
                  </a:lnTo>
                  <a:lnTo>
                    <a:pt x="0" y="254449"/>
                  </a:lnTo>
                  <a:close/>
                </a:path>
              </a:pathLst>
            </a:custGeom>
            <a:solidFill>
              <a:srgbClr val="a688fc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Polyline: figure 127">
              <a:extLst>
                <a:ext uri="{FF2B5EF4-FFF2-40B4-BE49-F238E27FC236}">
                  <a16:creationId xmlns:a16="http://schemas.microsoft.com/office/drawing/2014/main" id="{81AF7D66-097C-4DCD-AC15-B831C468414D}"/>
                </a:ext>
              </a:extLst>
            </p:cNvPr>
            <p:cNvSpPr/>
            <p:nvPr/>
          </p:nvSpPr>
          <p:spPr>
            <a:xfrm>
              <a:off x="6133400" y="4511869"/>
              <a:ext cx="254448" cy="254448"/>
            </a:xfrm>
            <a:custGeom>
              <a:avLst/>
              <a:gdLst>
                <a:gd name="connsiteX0" fmla="*/ 0 w 254448"/>
                <a:gd name="connsiteY0" fmla="*/ 0 h 254448"/>
                <a:gd name="connsiteX1" fmla="*/ 254449 w 254448"/>
                <a:gd name="connsiteY1" fmla="*/ 0 h 254448"/>
                <a:gd name="connsiteX2" fmla="*/ 254449 w 254448"/>
                <a:gd name="connsiteY2" fmla="*/ 254449 h 254448"/>
                <a:gd name="connsiteX3" fmla="*/ 0 w 254448"/>
                <a:gd name="connsiteY3" fmla="*/ 254449 h 2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448" h="254448">
                  <a:moveTo>
                    <a:pt x="0" y="0"/>
                  </a:moveTo>
                  <a:lnTo>
                    <a:pt x="254449" y="0"/>
                  </a:lnTo>
                  <a:lnTo>
                    <a:pt x="254449" y="254449"/>
                  </a:lnTo>
                  <a:lnTo>
                    <a:pt x="0" y="254449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Polyline: figure 128">
              <a:extLst>
                <a:ext uri="{FF2B5EF4-FFF2-40B4-BE49-F238E27FC236}">
                  <a16:creationId xmlns:a16="http://schemas.microsoft.com/office/drawing/2014/main" id="{34BB1956-902B-4CEB-895C-095AD2D7DD34}"/>
                </a:ext>
              </a:extLst>
            </p:cNvPr>
            <p:cNvSpPr/>
            <p:nvPr/>
          </p:nvSpPr>
          <p:spPr>
            <a:xfrm>
              <a:off x="6509541" y="3762352"/>
              <a:ext cx="1211396" cy="22125"/>
            </a:xfrm>
            <a:custGeom>
              <a:avLst/>
              <a:gdLst>
                <a:gd name="connsiteX0" fmla="*/ 0 w 1211396"/>
                <a:gd name="connsiteY0" fmla="*/ 0 h 22125"/>
                <a:gd name="connsiteX1" fmla="*/ 1211397 w 1211396"/>
                <a:gd name="connsiteY1" fmla="*/ 0 h 22125"/>
                <a:gd name="connsiteX2" fmla="*/ 1211397 w 1211396"/>
                <a:gd name="connsiteY2" fmla="*/ 22126 h 22125"/>
                <a:gd name="connsiteX3" fmla="*/ 0 w 1211396"/>
                <a:gd name="connsiteY3" fmla="*/ 22126 h 2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396" h="22125">
                  <a:moveTo>
                    <a:pt x="0" y="0"/>
                  </a:moveTo>
                  <a:lnTo>
                    <a:pt x="1211397" y="0"/>
                  </a:lnTo>
                  <a:lnTo>
                    <a:pt x="1211397" y="22126"/>
                  </a:lnTo>
                  <a:lnTo>
                    <a:pt x="0" y="22126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Polyline: figure 129">
              <a:extLst>
                <a:ext uri="{FF2B5EF4-FFF2-40B4-BE49-F238E27FC236}">
                  <a16:creationId xmlns:a16="http://schemas.microsoft.com/office/drawing/2014/main" id="{57FEA1AF-0E04-481A-9E00-3629345F2786}"/>
                </a:ext>
              </a:extLst>
            </p:cNvPr>
            <p:cNvSpPr/>
            <p:nvPr/>
          </p:nvSpPr>
          <p:spPr>
            <a:xfrm>
              <a:off x="6509541" y="3834261"/>
              <a:ext cx="376141" cy="22125"/>
            </a:xfrm>
            <a:custGeom>
              <a:avLst/>
              <a:gdLst>
                <a:gd name="connsiteX0" fmla="*/ 0 w 376141"/>
                <a:gd name="connsiteY0" fmla="*/ 0 h 22125"/>
                <a:gd name="connsiteX1" fmla="*/ 376141 w 376141"/>
                <a:gd name="connsiteY1" fmla="*/ 0 h 22125"/>
                <a:gd name="connsiteX2" fmla="*/ 376141 w 376141"/>
                <a:gd name="connsiteY2" fmla="*/ 22126 h 22125"/>
                <a:gd name="connsiteX3" fmla="*/ 0 w 376141"/>
                <a:gd name="connsiteY3" fmla="*/ 22126 h 2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141" h="22125">
                  <a:moveTo>
                    <a:pt x="0" y="0"/>
                  </a:moveTo>
                  <a:lnTo>
                    <a:pt x="376141" y="0"/>
                  </a:lnTo>
                  <a:lnTo>
                    <a:pt x="376141" y="22126"/>
                  </a:lnTo>
                  <a:lnTo>
                    <a:pt x="0" y="22126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Polyline: figure 130">
              <a:extLst>
                <a:ext uri="{FF2B5EF4-FFF2-40B4-BE49-F238E27FC236}">
                  <a16:creationId xmlns:a16="http://schemas.microsoft.com/office/drawing/2014/main" id="{535D45BE-0E56-4A72-BCE6-9B6CD3492AD6}"/>
                </a:ext>
              </a:extLst>
            </p:cNvPr>
            <p:cNvSpPr/>
            <p:nvPr/>
          </p:nvSpPr>
          <p:spPr>
            <a:xfrm>
              <a:off x="6509541" y="4177214"/>
              <a:ext cx="1211396" cy="22125"/>
            </a:xfrm>
            <a:custGeom>
              <a:avLst/>
              <a:gdLst>
                <a:gd name="connsiteX0" fmla="*/ 0 w 1211396"/>
                <a:gd name="connsiteY0" fmla="*/ 0 h 22125"/>
                <a:gd name="connsiteX1" fmla="*/ 1211397 w 1211396"/>
                <a:gd name="connsiteY1" fmla="*/ 0 h 22125"/>
                <a:gd name="connsiteX2" fmla="*/ 1211397 w 1211396"/>
                <a:gd name="connsiteY2" fmla="*/ 22126 h 22125"/>
                <a:gd name="connsiteX3" fmla="*/ 0 w 1211396"/>
                <a:gd name="connsiteY3" fmla="*/ 22126 h 2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396" h="22125">
                  <a:moveTo>
                    <a:pt x="0" y="0"/>
                  </a:moveTo>
                  <a:lnTo>
                    <a:pt x="1211397" y="0"/>
                  </a:lnTo>
                  <a:lnTo>
                    <a:pt x="1211397" y="22126"/>
                  </a:lnTo>
                  <a:lnTo>
                    <a:pt x="0" y="22126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Polyline: figure 131">
              <a:extLst>
                <a:ext uri="{FF2B5EF4-FFF2-40B4-BE49-F238E27FC236}">
                  <a16:creationId xmlns:a16="http://schemas.microsoft.com/office/drawing/2014/main" id="{4F7E6E08-A522-4B5C-962F-EE57C5F884A9}"/>
                </a:ext>
              </a:extLst>
            </p:cNvPr>
            <p:cNvSpPr/>
            <p:nvPr/>
          </p:nvSpPr>
          <p:spPr>
            <a:xfrm>
              <a:off x="6509541" y="4249123"/>
              <a:ext cx="376141" cy="22125"/>
            </a:xfrm>
            <a:custGeom>
              <a:avLst/>
              <a:gdLst>
                <a:gd name="connsiteX0" fmla="*/ 0 w 376141"/>
                <a:gd name="connsiteY0" fmla="*/ 0 h 22125"/>
                <a:gd name="connsiteX1" fmla="*/ 376141 w 376141"/>
                <a:gd name="connsiteY1" fmla="*/ 0 h 22125"/>
                <a:gd name="connsiteX2" fmla="*/ 376141 w 376141"/>
                <a:gd name="connsiteY2" fmla="*/ 22126 h 22125"/>
                <a:gd name="connsiteX3" fmla="*/ 0 w 376141"/>
                <a:gd name="connsiteY3" fmla="*/ 22126 h 2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141" h="22125">
                  <a:moveTo>
                    <a:pt x="0" y="0"/>
                  </a:moveTo>
                  <a:lnTo>
                    <a:pt x="376141" y="0"/>
                  </a:lnTo>
                  <a:lnTo>
                    <a:pt x="376141" y="22126"/>
                  </a:lnTo>
                  <a:lnTo>
                    <a:pt x="0" y="22126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Polyline: figure 132">
              <a:extLst>
                <a:ext uri="{FF2B5EF4-FFF2-40B4-BE49-F238E27FC236}">
                  <a16:creationId xmlns:a16="http://schemas.microsoft.com/office/drawing/2014/main" id="{7247FF4D-BBC2-4394-8677-5C05CB48F97C}"/>
                </a:ext>
              </a:extLst>
            </p:cNvPr>
            <p:cNvSpPr/>
            <p:nvPr/>
          </p:nvSpPr>
          <p:spPr>
            <a:xfrm>
              <a:off x="6509541" y="4592075"/>
              <a:ext cx="1211396" cy="22125"/>
            </a:xfrm>
            <a:custGeom>
              <a:avLst/>
              <a:gdLst>
                <a:gd name="connsiteX0" fmla="*/ 0 w 1211396"/>
                <a:gd name="connsiteY0" fmla="*/ 0 h 22125"/>
                <a:gd name="connsiteX1" fmla="*/ 1211397 w 1211396"/>
                <a:gd name="connsiteY1" fmla="*/ 0 h 22125"/>
                <a:gd name="connsiteX2" fmla="*/ 1211397 w 1211396"/>
                <a:gd name="connsiteY2" fmla="*/ 22126 h 22125"/>
                <a:gd name="connsiteX3" fmla="*/ 0 w 1211396"/>
                <a:gd name="connsiteY3" fmla="*/ 22126 h 2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396" h="22125">
                  <a:moveTo>
                    <a:pt x="0" y="0"/>
                  </a:moveTo>
                  <a:lnTo>
                    <a:pt x="1211397" y="0"/>
                  </a:lnTo>
                  <a:lnTo>
                    <a:pt x="1211397" y="22126"/>
                  </a:lnTo>
                  <a:lnTo>
                    <a:pt x="0" y="22126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Polyline: figure 133">
              <a:extLst>
                <a:ext uri="{FF2B5EF4-FFF2-40B4-BE49-F238E27FC236}">
                  <a16:creationId xmlns:a16="http://schemas.microsoft.com/office/drawing/2014/main" id="{43C40CCE-2AFC-4F17-AA6E-0D6FA22D4F41}"/>
                </a:ext>
              </a:extLst>
            </p:cNvPr>
            <p:cNvSpPr/>
            <p:nvPr/>
          </p:nvSpPr>
          <p:spPr>
            <a:xfrm>
              <a:off x="6509541" y="4663985"/>
              <a:ext cx="376141" cy="22125"/>
            </a:xfrm>
            <a:custGeom>
              <a:avLst/>
              <a:gdLst>
                <a:gd name="connsiteX0" fmla="*/ 0 w 376141"/>
                <a:gd name="connsiteY0" fmla="*/ 0 h 22125"/>
                <a:gd name="connsiteX1" fmla="*/ 376141 w 376141"/>
                <a:gd name="connsiteY1" fmla="*/ 0 h 22125"/>
                <a:gd name="connsiteX2" fmla="*/ 376141 w 376141"/>
                <a:gd name="connsiteY2" fmla="*/ 22126 h 22125"/>
                <a:gd name="connsiteX3" fmla="*/ 0 w 376141"/>
                <a:gd name="connsiteY3" fmla="*/ 22126 h 2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141" h="22125">
                  <a:moveTo>
                    <a:pt x="0" y="0"/>
                  </a:moveTo>
                  <a:lnTo>
                    <a:pt x="376141" y="0"/>
                  </a:lnTo>
                  <a:lnTo>
                    <a:pt x="376141" y="22126"/>
                  </a:lnTo>
                  <a:lnTo>
                    <a:pt x="0" y="22126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Polyline: figure 134">
              <a:extLst>
                <a:ext uri="{FF2B5EF4-FFF2-40B4-BE49-F238E27FC236}">
                  <a16:creationId xmlns:a16="http://schemas.microsoft.com/office/drawing/2014/main" id="{13D88840-84CF-4D38-8FBC-A5680631153B}"/>
                </a:ext>
              </a:extLst>
            </p:cNvPr>
            <p:cNvSpPr/>
            <p:nvPr/>
          </p:nvSpPr>
          <p:spPr>
            <a:xfrm>
              <a:off x="10796137" y="5461526"/>
              <a:ext cx="298993" cy="407748"/>
            </a:xfrm>
            <a:custGeom>
              <a:avLst/>
              <a:gdLst>
                <a:gd name="connsiteX0" fmla="*/ 298994 w 298993"/>
                <a:gd name="connsiteY0" fmla="*/ 255837 h 407748"/>
                <a:gd name="connsiteX1" fmla="*/ 149478 w 298993"/>
                <a:gd name="connsiteY1" fmla="*/ 407748 h 407748"/>
                <a:gd name="connsiteX2" fmla="*/ 143780 w 298993"/>
                <a:gd name="connsiteY2" fmla="*/ 407682 h 407748"/>
                <a:gd name="connsiteX3" fmla="*/ 132413 w 298993"/>
                <a:gd name="connsiteY3" fmla="*/ 407156 h 407748"/>
                <a:gd name="connsiteX4" fmla="*/ 0 w 298993"/>
                <a:gd name="connsiteY4" fmla="*/ 255837 h 407748"/>
                <a:gd name="connsiteX5" fmla="*/ 148869 w 298993"/>
                <a:gd name="connsiteY5" fmla="*/ 608 h 407748"/>
                <a:gd name="connsiteX6" fmla="*/ 148925 w 298993"/>
                <a:gd name="connsiteY6" fmla="*/ 592 h 407748"/>
                <a:gd name="connsiteX7" fmla="*/ 149478 w 298993"/>
                <a:gd name="connsiteY7" fmla="*/ 0 h 407748"/>
                <a:gd name="connsiteX8" fmla="*/ 298994 w 298993"/>
                <a:gd name="connsiteY8" fmla="*/ 255837 h 40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8993" h="407748">
                  <a:moveTo>
                    <a:pt x="298994" y="255837"/>
                  </a:moveTo>
                  <a:cubicBezTo>
                    <a:pt x="298994" y="368436"/>
                    <a:pt x="232063" y="407748"/>
                    <a:pt x="149478" y="407748"/>
                  </a:cubicBezTo>
                  <a:cubicBezTo>
                    <a:pt x="147597" y="407748"/>
                    <a:pt x="145661" y="407721"/>
                    <a:pt x="143780" y="407682"/>
                  </a:cubicBezTo>
                  <a:cubicBezTo>
                    <a:pt x="139964" y="407599"/>
                    <a:pt x="136158" y="407422"/>
                    <a:pt x="132413" y="407156"/>
                  </a:cubicBezTo>
                  <a:cubicBezTo>
                    <a:pt x="57887" y="401891"/>
                    <a:pt x="0" y="360554"/>
                    <a:pt x="0" y="255837"/>
                  </a:cubicBezTo>
                  <a:cubicBezTo>
                    <a:pt x="0" y="147486"/>
                    <a:pt x="138453" y="10748"/>
                    <a:pt x="148869" y="608"/>
                  </a:cubicBezTo>
                  <a:lnTo>
                    <a:pt x="148925" y="592"/>
                  </a:lnTo>
                  <a:cubicBezTo>
                    <a:pt x="149312" y="194"/>
                    <a:pt x="149478" y="0"/>
                    <a:pt x="149478" y="0"/>
                  </a:cubicBezTo>
                  <a:cubicBezTo>
                    <a:pt x="149478" y="0"/>
                    <a:pt x="298994" y="143249"/>
                    <a:pt x="298994" y="255837"/>
                  </a:cubicBezTo>
                  <a:close/>
                </a:path>
              </a:pathLst>
            </a:custGeom>
            <a:solidFill>
              <a:srgbClr val="a688fc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Polyline: figure 135">
              <a:extLst>
                <a:ext uri="{FF2B5EF4-FFF2-40B4-BE49-F238E27FC236}">
                  <a16:creationId xmlns:a16="http://schemas.microsoft.com/office/drawing/2014/main" id="{9B0513D8-CBF4-4F4F-94C9-4018BDAD87BF}"/>
                </a:ext>
              </a:extLst>
            </p:cNvPr>
            <p:cNvSpPr/>
            <p:nvPr/>
          </p:nvSpPr>
          <p:spPr>
            <a:xfrm>
              <a:off x="10880100" y="5461532"/>
              <a:ext cx="125365" cy="407676"/>
            </a:xfrm>
            <a:custGeom>
              <a:avLst/>
              <a:gdLst>
                <a:gd name="connsiteX0" fmla="*/ 60094 w 125365"/>
                <a:gd name="connsiteY0" fmla="*/ 390518 h 407676"/>
                <a:gd name="connsiteX1" fmla="*/ 114801 w 125365"/>
                <a:gd name="connsiteY1" fmla="*/ 314117 h 407676"/>
                <a:gd name="connsiteX2" fmla="*/ 59928 w 125365"/>
                <a:gd name="connsiteY2" fmla="*/ 398909 h 407676"/>
                <a:gd name="connsiteX3" fmla="*/ 59818 w 125365"/>
                <a:gd name="connsiteY3" fmla="*/ 407676 h 407676"/>
                <a:gd name="connsiteX4" fmla="*/ 48450 w 125365"/>
                <a:gd name="connsiteY4" fmla="*/ 407151 h 407676"/>
                <a:gd name="connsiteX5" fmla="*/ 54341 w 125365"/>
                <a:gd name="connsiteY5" fmla="*/ 294507 h 407676"/>
                <a:gd name="connsiteX6" fmla="*/ 54297 w 125365"/>
                <a:gd name="connsiteY6" fmla="*/ 293628 h 407676"/>
                <a:gd name="connsiteX7" fmla="*/ 54397 w 125365"/>
                <a:gd name="connsiteY7" fmla="*/ 293479 h 407676"/>
                <a:gd name="connsiteX8" fmla="*/ 54961 w 125365"/>
                <a:gd name="connsiteY8" fmla="*/ 282825 h 407676"/>
                <a:gd name="connsiteX9" fmla="*/ 0 w 125365"/>
                <a:gd name="connsiteY9" fmla="*/ 197828 h 407676"/>
                <a:gd name="connsiteX10" fmla="*/ 55127 w 125365"/>
                <a:gd name="connsiteY10" fmla="*/ 274849 h 407676"/>
                <a:gd name="connsiteX11" fmla="*/ 55282 w 125365"/>
                <a:gd name="connsiteY11" fmla="*/ 277105 h 407676"/>
                <a:gd name="connsiteX12" fmla="*/ 59707 w 125365"/>
                <a:gd name="connsiteY12" fmla="*/ 191998 h 407676"/>
                <a:gd name="connsiteX13" fmla="*/ 12662 w 125365"/>
                <a:gd name="connsiteY13" fmla="*/ 104163 h 407676"/>
                <a:gd name="connsiteX14" fmla="*/ 60260 w 125365"/>
                <a:gd name="connsiteY14" fmla="*/ 177068 h 407676"/>
                <a:gd name="connsiteX15" fmla="*/ 64907 w 125365"/>
                <a:gd name="connsiteY15" fmla="*/ 603 h 407676"/>
                <a:gd name="connsiteX16" fmla="*/ 64962 w 125365"/>
                <a:gd name="connsiteY16" fmla="*/ 0 h 407676"/>
                <a:gd name="connsiteX17" fmla="*/ 64962 w 125365"/>
                <a:gd name="connsiteY17" fmla="*/ 592 h 407676"/>
                <a:gd name="connsiteX18" fmla="*/ 64187 w 125365"/>
                <a:gd name="connsiteY18" fmla="*/ 139736 h 407676"/>
                <a:gd name="connsiteX19" fmla="*/ 110984 w 125365"/>
                <a:gd name="connsiteY19" fmla="*/ 84571 h 407676"/>
                <a:gd name="connsiteX20" fmla="*/ 63966 w 125365"/>
                <a:gd name="connsiteY20" fmla="*/ 151718 h 407676"/>
                <a:gd name="connsiteX21" fmla="*/ 62749 w 125365"/>
                <a:gd name="connsiteY21" fmla="*/ 227925 h 407676"/>
                <a:gd name="connsiteX22" fmla="*/ 106503 w 125365"/>
                <a:gd name="connsiteY22" fmla="*/ 154788 h 407676"/>
                <a:gd name="connsiteX23" fmla="*/ 62528 w 125365"/>
                <a:gd name="connsiteY23" fmla="*/ 239137 h 407676"/>
                <a:gd name="connsiteX24" fmla="*/ 61864 w 125365"/>
                <a:gd name="connsiteY24" fmla="*/ 281508 h 407676"/>
                <a:gd name="connsiteX25" fmla="*/ 125366 w 125365"/>
                <a:gd name="connsiteY25" fmla="*/ 179707 h 407676"/>
                <a:gd name="connsiteX26" fmla="*/ 61643 w 125365"/>
                <a:gd name="connsiteY26" fmla="*/ 296283 h 40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5365" h="407676">
                  <a:moveTo>
                    <a:pt x="60094" y="390518"/>
                  </a:moveTo>
                  <a:lnTo>
                    <a:pt x="114801" y="314117"/>
                  </a:lnTo>
                  <a:lnTo>
                    <a:pt x="59928" y="398909"/>
                  </a:lnTo>
                  <a:lnTo>
                    <a:pt x="59818" y="407676"/>
                  </a:lnTo>
                  <a:cubicBezTo>
                    <a:pt x="56001" y="407593"/>
                    <a:pt x="52195" y="407416"/>
                    <a:pt x="48450" y="407151"/>
                  </a:cubicBezTo>
                  <a:lnTo>
                    <a:pt x="54341" y="294507"/>
                  </a:lnTo>
                  <a:lnTo>
                    <a:pt x="54297" y="293628"/>
                  </a:lnTo>
                  <a:lnTo>
                    <a:pt x="54397" y="293479"/>
                  </a:lnTo>
                  <a:lnTo>
                    <a:pt x="54961" y="282825"/>
                  </a:lnTo>
                  <a:lnTo>
                    <a:pt x="0" y="197828"/>
                  </a:lnTo>
                  <a:lnTo>
                    <a:pt x="55127" y="274849"/>
                  </a:lnTo>
                  <a:lnTo>
                    <a:pt x="55282" y="277105"/>
                  </a:lnTo>
                  <a:lnTo>
                    <a:pt x="59707" y="191998"/>
                  </a:lnTo>
                  <a:lnTo>
                    <a:pt x="12662" y="104163"/>
                  </a:lnTo>
                  <a:lnTo>
                    <a:pt x="60260" y="177068"/>
                  </a:lnTo>
                  <a:lnTo>
                    <a:pt x="64907" y="603"/>
                  </a:lnTo>
                  <a:lnTo>
                    <a:pt x="64962" y="0"/>
                  </a:lnTo>
                  <a:lnTo>
                    <a:pt x="64962" y="592"/>
                  </a:lnTo>
                  <a:lnTo>
                    <a:pt x="64187" y="139736"/>
                  </a:lnTo>
                  <a:lnTo>
                    <a:pt x="110984" y="84571"/>
                  </a:lnTo>
                  <a:lnTo>
                    <a:pt x="63966" y="151718"/>
                  </a:lnTo>
                  <a:lnTo>
                    <a:pt x="62749" y="227925"/>
                  </a:lnTo>
                  <a:lnTo>
                    <a:pt x="106503" y="154788"/>
                  </a:lnTo>
                  <a:lnTo>
                    <a:pt x="62528" y="239137"/>
                  </a:lnTo>
                  <a:lnTo>
                    <a:pt x="61864" y="281508"/>
                  </a:lnTo>
                  <a:lnTo>
                    <a:pt x="125366" y="179707"/>
                  </a:lnTo>
                  <a:lnTo>
                    <a:pt x="61643" y="296283"/>
                  </a:lnTo>
                  <a:close/>
                </a:path>
              </a:pathLst>
            </a:custGeom>
            <a:solidFill>
              <a:srgbClr val="3F3D56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Polyline: figure 136">
              <a:extLst>
                <a:ext uri="{FF2B5EF4-FFF2-40B4-BE49-F238E27FC236}">
                  <a16:creationId xmlns:a16="http://schemas.microsoft.com/office/drawing/2014/main" id="{94A31933-FE3E-4CB9-B020-8F086457E5B3}"/>
                </a:ext>
              </a:extLst>
            </p:cNvPr>
            <p:cNvSpPr/>
            <p:nvPr/>
          </p:nvSpPr>
          <p:spPr>
            <a:xfrm>
              <a:off x="5945017" y="4692649"/>
              <a:ext cx="299012" cy="407748"/>
            </a:xfrm>
            <a:custGeom>
              <a:avLst/>
              <a:gdLst>
                <a:gd name="connsiteX0" fmla="*/ 299012 w 299012"/>
                <a:gd name="connsiteY0" fmla="*/ 255837 h 407748"/>
                <a:gd name="connsiteX1" fmla="*/ 149507 w 299012"/>
                <a:gd name="connsiteY1" fmla="*/ 407748 h 407748"/>
                <a:gd name="connsiteX2" fmla="*/ 143782 w 299012"/>
                <a:gd name="connsiteY2" fmla="*/ 407682 h 407748"/>
                <a:gd name="connsiteX3" fmla="*/ 132415 w 299012"/>
                <a:gd name="connsiteY3" fmla="*/ 407156 h 407748"/>
                <a:gd name="connsiteX4" fmla="*/ 0 w 299012"/>
                <a:gd name="connsiteY4" fmla="*/ 255837 h 407748"/>
                <a:gd name="connsiteX5" fmla="*/ 148888 w 299012"/>
                <a:gd name="connsiteY5" fmla="*/ 608 h 407748"/>
                <a:gd name="connsiteX6" fmla="*/ 148899 w 299012"/>
                <a:gd name="connsiteY6" fmla="*/ 592 h 407748"/>
                <a:gd name="connsiteX7" fmla="*/ 149507 w 299012"/>
                <a:gd name="connsiteY7" fmla="*/ 0 h 407748"/>
                <a:gd name="connsiteX8" fmla="*/ 299012 w 299012"/>
                <a:gd name="connsiteY8" fmla="*/ 255837 h 40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012" h="407748">
                  <a:moveTo>
                    <a:pt x="299012" y="255837"/>
                  </a:moveTo>
                  <a:cubicBezTo>
                    <a:pt x="299012" y="368436"/>
                    <a:pt x="232081" y="407748"/>
                    <a:pt x="149507" y="407748"/>
                  </a:cubicBezTo>
                  <a:cubicBezTo>
                    <a:pt x="147593" y="407748"/>
                    <a:pt x="145680" y="407721"/>
                    <a:pt x="143782" y="407682"/>
                  </a:cubicBezTo>
                  <a:cubicBezTo>
                    <a:pt x="139954" y="407599"/>
                    <a:pt x="136160" y="407422"/>
                    <a:pt x="132415" y="407156"/>
                  </a:cubicBezTo>
                  <a:cubicBezTo>
                    <a:pt x="57889" y="401891"/>
                    <a:pt x="0" y="360554"/>
                    <a:pt x="0" y="255837"/>
                  </a:cubicBezTo>
                  <a:cubicBezTo>
                    <a:pt x="0" y="147486"/>
                    <a:pt x="138455" y="10748"/>
                    <a:pt x="148888" y="608"/>
                  </a:cubicBezTo>
                  <a:lnTo>
                    <a:pt x="148899" y="592"/>
                  </a:lnTo>
                  <a:cubicBezTo>
                    <a:pt x="149297" y="194"/>
                    <a:pt x="149507" y="0"/>
                    <a:pt x="149507" y="0"/>
                  </a:cubicBezTo>
                  <a:cubicBezTo>
                    <a:pt x="149507" y="0"/>
                    <a:pt x="299012" y="143249"/>
                    <a:pt x="299012" y="255837"/>
                  </a:cubicBezTo>
                  <a:close/>
                </a:path>
              </a:pathLst>
            </a:custGeom>
            <a:solidFill>
              <a:srgbClr val="a688fc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Polyline: figure 137">
              <a:extLst>
                <a:ext uri="{FF2B5EF4-FFF2-40B4-BE49-F238E27FC236}">
                  <a16:creationId xmlns:a16="http://schemas.microsoft.com/office/drawing/2014/main" id="{F409EE4A-5810-4D45-8CCC-498FBCBF1FC2}"/>
                </a:ext>
              </a:extLst>
            </p:cNvPr>
            <p:cNvSpPr/>
            <p:nvPr/>
          </p:nvSpPr>
          <p:spPr>
            <a:xfrm>
              <a:off x="6028982" y="4692655"/>
              <a:ext cx="125343" cy="407676"/>
            </a:xfrm>
            <a:custGeom>
              <a:avLst/>
              <a:gdLst>
                <a:gd name="connsiteX0" fmla="*/ 60094 w 125343"/>
                <a:gd name="connsiteY0" fmla="*/ 390518 h 407676"/>
                <a:gd name="connsiteX1" fmla="*/ 114778 w 125343"/>
                <a:gd name="connsiteY1" fmla="*/ 314117 h 407676"/>
                <a:gd name="connsiteX2" fmla="*/ 59956 w 125343"/>
                <a:gd name="connsiteY2" fmla="*/ 398909 h 407676"/>
                <a:gd name="connsiteX3" fmla="*/ 59818 w 125343"/>
                <a:gd name="connsiteY3" fmla="*/ 407676 h 407676"/>
                <a:gd name="connsiteX4" fmla="*/ 48450 w 125343"/>
                <a:gd name="connsiteY4" fmla="*/ 407151 h 407676"/>
                <a:gd name="connsiteX5" fmla="*/ 54341 w 125343"/>
                <a:gd name="connsiteY5" fmla="*/ 294507 h 407676"/>
                <a:gd name="connsiteX6" fmla="*/ 54297 w 125343"/>
                <a:gd name="connsiteY6" fmla="*/ 293628 h 407676"/>
                <a:gd name="connsiteX7" fmla="*/ 54397 w 125343"/>
                <a:gd name="connsiteY7" fmla="*/ 293479 h 407676"/>
                <a:gd name="connsiteX8" fmla="*/ 54961 w 125343"/>
                <a:gd name="connsiteY8" fmla="*/ 282825 h 407676"/>
                <a:gd name="connsiteX9" fmla="*/ 0 w 125343"/>
                <a:gd name="connsiteY9" fmla="*/ 197828 h 407676"/>
                <a:gd name="connsiteX10" fmla="*/ 55127 w 125343"/>
                <a:gd name="connsiteY10" fmla="*/ 274849 h 407676"/>
                <a:gd name="connsiteX11" fmla="*/ 55265 w 125343"/>
                <a:gd name="connsiteY11" fmla="*/ 277105 h 407676"/>
                <a:gd name="connsiteX12" fmla="*/ 59707 w 125343"/>
                <a:gd name="connsiteY12" fmla="*/ 191998 h 407676"/>
                <a:gd name="connsiteX13" fmla="*/ 12662 w 125343"/>
                <a:gd name="connsiteY13" fmla="*/ 104163 h 407676"/>
                <a:gd name="connsiteX14" fmla="*/ 60282 w 125343"/>
                <a:gd name="connsiteY14" fmla="*/ 177068 h 407676"/>
                <a:gd name="connsiteX15" fmla="*/ 64923 w 125343"/>
                <a:gd name="connsiteY15" fmla="*/ 603 h 407676"/>
                <a:gd name="connsiteX16" fmla="*/ 64934 w 125343"/>
                <a:gd name="connsiteY16" fmla="*/ 0 h 407676"/>
                <a:gd name="connsiteX17" fmla="*/ 64934 w 125343"/>
                <a:gd name="connsiteY17" fmla="*/ 592 h 407676"/>
                <a:gd name="connsiteX18" fmla="*/ 64165 w 125343"/>
                <a:gd name="connsiteY18" fmla="*/ 139736 h 407676"/>
                <a:gd name="connsiteX19" fmla="*/ 111006 w 125343"/>
                <a:gd name="connsiteY19" fmla="*/ 84571 h 407676"/>
                <a:gd name="connsiteX20" fmla="*/ 63972 w 125343"/>
                <a:gd name="connsiteY20" fmla="*/ 151718 h 407676"/>
                <a:gd name="connsiteX21" fmla="*/ 62733 w 125343"/>
                <a:gd name="connsiteY21" fmla="*/ 227925 h 407676"/>
                <a:gd name="connsiteX22" fmla="*/ 106476 w 125343"/>
                <a:gd name="connsiteY22" fmla="*/ 154788 h 407676"/>
                <a:gd name="connsiteX23" fmla="*/ 62556 w 125343"/>
                <a:gd name="connsiteY23" fmla="*/ 239137 h 407676"/>
                <a:gd name="connsiteX24" fmla="*/ 61870 w 125343"/>
                <a:gd name="connsiteY24" fmla="*/ 281508 h 407676"/>
                <a:gd name="connsiteX25" fmla="*/ 125344 w 125343"/>
                <a:gd name="connsiteY25" fmla="*/ 179707 h 407676"/>
                <a:gd name="connsiteX26" fmla="*/ 61621 w 125343"/>
                <a:gd name="connsiteY26" fmla="*/ 296283 h 40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5343" h="407676">
                  <a:moveTo>
                    <a:pt x="60094" y="390518"/>
                  </a:moveTo>
                  <a:lnTo>
                    <a:pt x="114778" y="314117"/>
                  </a:lnTo>
                  <a:lnTo>
                    <a:pt x="59956" y="398909"/>
                  </a:lnTo>
                  <a:lnTo>
                    <a:pt x="59818" y="407676"/>
                  </a:lnTo>
                  <a:cubicBezTo>
                    <a:pt x="55990" y="407593"/>
                    <a:pt x="52195" y="407416"/>
                    <a:pt x="48450" y="407151"/>
                  </a:cubicBezTo>
                  <a:lnTo>
                    <a:pt x="54341" y="294507"/>
                  </a:lnTo>
                  <a:lnTo>
                    <a:pt x="54297" y="293628"/>
                  </a:lnTo>
                  <a:lnTo>
                    <a:pt x="54397" y="293479"/>
                  </a:lnTo>
                  <a:lnTo>
                    <a:pt x="54961" y="282825"/>
                  </a:lnTo>
                  <a:lnTo>
                    <a:pt x="0" y="197828"/>
                  </a:lnTo>
                  <a:lnTo>
                    <a:pt x="55127" y="274849"/>
                  </a:lnTo>
                  <a:lnTo>
                    <a:pt x="55265" y="277105"/>
                  </a:lnTo>
                  <a:lnTo>
                    <a:pt x="59707" y="191998"/>
                  </a:lnTo>
                  <a:lnTo>
                    <a:pt x="12662" y="104163"/>
                  </a:lnTo>
                  <a:lnTo>
                    <a:pt x="60282" y="177068"/>
                  </a:lnTo>
                  <a:lnTo>
                    <a:pt x="64923" y="603"/>
                  </a:lnTo>
                  <a:lnTo>
                    <a:pt x="64934" y="0"/>
                  </a:lnTo>
                  <a:lnTo>
                    <a:pt x="64934" y="592"/>
                  </a:lnTo>
                  <a:lnTo>
                    <a:pt x="64165" y="139736"/>
                  </a:lnTo>
                  <a:lnTo>
                    <a:pt x="111006" y="84571"/>
                  </a:lnTo>
                  <a:lnTo>
                    <a:pt x="63972" y="151718"/>
                  </a:lnTo>
                  <a:lnTo>
                    <a:pt x="62733" y="227925"/>
                  </a:lnTo>
                  <a:lnTo>
                    <a:pt x="106476" y="154788"/>
                  </a:lnTo>
                  <a:lnTo>
                    <a:pt x="62556" y="239137"/>
                  </a:lnTo>
                  <a:lnTo>
                    <a:pt x="61870" y="281508"/>
                  </a:lnTo>
                  <a:lnTo>
                    <a:pt x="125344" y="179707"/>
                  </a:lnTo>
                  <a:lnTo>
                    <a:pt x="61621" y="296283"/>
                  </a:lnTo>
                  <a:close/>
                </a:path>
              </a:pathLst>
            </a:custGeom>
            <a:solidFill>
              <a:srgbClr val="3F3D56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D291510D-F918-4EC3-AE84-D5DAF2C9EC9D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b2f4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688f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F1D1E91-9536-4E39-8C20-E7F0D6FC72DE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688f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688fc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71828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rawing 7">
            <a:extLst>
              <a:ext uri="{FF2B5EF4-FFF2-40B4-BE49-F238E27FC236}">
                <a16:creationId xmlns:a16="http://schemas.microsoft.com/office/drawing/2014/main" id="{B0CD9D0B-C632-4B4C-8CF8-68717E0B7CBB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7c4efd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210FEA-4180-4FB8-A71E-BB26ACCFE2F5}"/>
              </a:ext>
            </a:extLst>
          </p:cNvPr>
          <p:cNvSpPr txBox="1"/>
          <p:nvPr/>
        </p:nvSpPr>
        <p:spPr>
          <a:xfrm>
            <a:off x="731838" y="2411173"/>
            <a:ext cx="3203575" cy="118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</a:t>
            </a:r>
            <a:endParaRPr lang="en-US" sz="1200" dirty="0">
              <a:solidFill>
                <a:srgbClr val="3b2f4e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CC419F-6FE3-49C4-AC0B-9A036A82966B}"/>
              </a:ext>
            </a:extLst>
          </p:cNvPr>
          <p:cNvSpPr txBox="1"/>
          <p:nvPr/>
        </p:nvSpPr>
        <p:spPr>
          <a:xfrm>
            <a:off x="4513263" y="2411173"/>
            <a:ext cx="3203575" cy="118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3b2f4e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5FCCB2-8FB1-4ED9-B852-C9D8CEDD5325}"/>
              </a:ext>
            </a:extLst>
          </p:cNvPr>
          <p:cNvSpPr txBox="1"/>
          <p:nvPr/>
        </p:nvSpPr>
        <p:spPr>
          <a:xfrm>
            <a:off x="1040981" y="2022375"/>
            <a:ext cx="320357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7c4efd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200" dirty="0" err="1">
                <a:solidFill>
                  <a:srgbClr val="7c4efd"/>
                </a:solidFill>
                <a:latin typeface="Montserrat ExtraBold" panose="00000900000000000000" pitchFamily="2" charset="-52"/>
              </a:rPr>
              <a:t>amet</a:t>
            </a:r>
            <a:endParaRPr lang="en-US" sz="1200" dirty="0">
              <a:solidFill>
                <a:srgbClr val="7c4efd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ED78AE-DA76-4237-89D6-5C681F798272}"/>
              </a:ext>
            </a:extLst>
          </p:cNvPr>
          <p:cNvSpPr txBox="1"/>
          <p:nvPr/>
        </p:nvSpPr>
        <p:spPr>
          <a:xfrm>
            <a:off x="737275" y="2022375"/>
            <a:ext cx="46853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a688fc"/>
                </a:solidFill>
                <a:latin typeface="Montserrat ExtraBold" panose="00000900000000000000" pitchFamily="2" charset="-52"/>
              </a:rPr>
              <a:t>01.</a:t>
            </a:r>
            <a:endParaRPr lang="en-US" sz="1200" dirty="0">
              <a:solidFill>
                <a:srgbClr val="7c4efd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5BCACA-D0CA-4B19-B7A4-9A0BFFD84FEC}"/>
              </a:ext>
            </a:extLst>
          </p:cNvPr>
          <p:cNvSpPr txBox="1"/>
          <p:nvPr/>
        </p:nvSpPr>
        <p:spPr>
          <a:xfrm>
            <a:off x="4821040" y="2022375"/>
            <a:ext cx="320357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7c4efd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200" dirty="0" err="1">
                <a:solidFill>
                  <a:srgbClr val="7c4efd"/>
                </a:solidFill>
                <a:latin typeface="Montserrat ExtraBold" panose="00000900000000000000" pitchFamily="2" charset="-52"/>
              </a:rPr>
              <a:t>amet</a:t>
            </a:r>
            <a:endParaRPr lang="en-US" sz="1200" dirty="0">
              <a:solidFill>
                <a:srgbClr val="7c4efd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5AB8EC-F8E8-445A-92C8-2FE54A7458FB}"/>
              </a:ext>
            </a:extLst>
          </p:cNvPr>
          <p:cNvSpPr txBox="1"/>
          <p:nvPr/>
        </p:nvSpPr>
        <p:spPr>
          <a:xfrm>
            <a:off x="4517334" y="2022375"/>
            <a:ext cx="46853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a688fc"/>
                </a:solidFill>
                <a:latin typeface="Montserrat ExtraBold" panose="00000900000000000000" pitchFamily="2" charset="-52"/>
              </a:rPr>
              <a:t>02.</a:t>
            </a:r>
            <a:endParaRPr lang="en-US" sz="1200" dirty="0">
              <a:solidFill>
                <a:srgbClr val="7c4efd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EB9D9A-C3EE-4C94-87A9-3977F30B4B11}"/>
              </a:ext>
            </a:extLst>
          </p:cNvPr>
          <p:cNvSpPr txBox="1"/>
          <p:nvPr/>
        </p:nvSpPr>
        <p:spPr>
          <a:xfrm>
            <a:off x="8251150" y="2411173"/>
            <a:ext cx="3203575" cy="118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3b2f4e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2254F85-224A-4EED-A41F-11538D0FA754}"/>
              </a:ext>
            </a:extLst>
          </p:cNvPr>
          <p:cNvSpPr txBox="1"/>
          <p:nvPr/>
        </p:nvSpPr>
        <p:spPr>
          <a:xfrm>
            <a:off x="8558927" y="2022375"/>
            <a:ext cx="320357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7c4efd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200" dirty="0" err="1">
                <a:solidFill>
                  <a:srgbClr val="7c4efd"/>
                </a:solidFill>
                <a:latin typeface="Montserrat ExtraBold" panose="00000900000000000000" pitchFamily="2" charset="-52"/>
              </a:rPr>
              <a:t>amet</a:t>
            </a:r>
            <a:endParaRPr lang="en-US" sz="1200" dirty="0">
              <a:solidFill>
                <a:srgbClr val="7c4efd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5D8FF2-14B8-465A-8AD4-24BC5A6AF051}"/>
              </a:ext>
            </a:extLst>
          </p:cNvPr>
          <p:cNvSpPr txBox="1"/>
          <p:nvPr/>
        </p:nvSpPr>
        <p:spPr>
          <a:xfrm>
            <a:off x="8255221" y="2022375"/>
            <a:ext cx="46853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a688fc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200" dirty="0">
                <a:solidFill>
                  <a:srgbClr val="a688fc"/>
                </a:solidFill>
                <a:latin typeface="Montserrat ExtraBold" panose="00000900000000000000" pitchFamily="2" charset="-52"/>
              </a:rPr>
              <a:t>3</a:t>
            </a:r>
            <a:r>
              <a:rPr lang="en-US" sz="1200" dirty="0">
                <a:solidFill>
                  <a:srgbClr val="a688fc"/>
                </a:solidFill>
                <a:latin typeface="Montserrat ExtraBold" panose="00000900000000000000" pitchFamily="2" charset="-52"/>
              </a:rPr>
              <a:t>.</a:t>
            </a:r>
            <a:endParaRPr lang="en-US" sz="1200" dirty="0">
              <a:solidFill>
                <a:srgbClr val="7c4efd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5AD6B2-5D3B-4287-9477-8DE33D2F878A}"/>
              </a:ext>
            </a:extLst>
          </p:cNvPr>
          <p:cNvSpPr txBox="1"/>
          <p:nvPr/>
        </p:nvSpPr>
        <p:spPr>
          <a:xfrm>
            <a:off x="731838" y="4297423"/>
            <a:ext cx="3203575" cy="118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</a:t>
            </a:r>
            <a:endParaRPr lang="en-US" sz="1200" dirty="0">
              <a:solidFill>
                <a:srgbClr val="3b2f4e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16444A-CFB1-4C59-B1F5-A0C487290090}"/>
              </a:ext>
            </a:extLst>
          </p:cNvPr>
          <p:cNvSpPr txBox="1"/>
          <p:nvPr/>
        </p:nvSpPr>
        <p:spPr>
          <a:xfrm>
            <a:off x="4513263" y="4297423"/>
            <a:ext cx="3203575" cy="118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3b2f4e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E63028-1623-4BEF-979A-3B1CB611997E}"/>
              </a:ext>
            </a:extLst>
          </p:cNvPr>
          <p:cNvSpPr txBox="1"/>
          <p:nvPr/>
        </p:nvSpPr>
        <p:spPr>
          <a:xfrm>
            <a:off x="1040981" y="3908625"/>
            <a:ext cx="320357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7c4efd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200" dirty="0" err="1">
                <a:solidFill>
                  <a:srgbClr val="7c4efd"/>
                </a:solidFill>
                <a:latin typeface="Montserrat ExtraBold" panose="00000900000000000000" pitchFamily="2" charset="-52"/>
              </a:rPr>
              <a:t>amet</a:t>
            </a:r>
            <a:endParaRPr lang="en-US" sz="1200" dirty="0">
              <a:solidFill>
                <a:srgbClr val="7c4efd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677C67-D28D-4E4E-89CE-AFF4B019E8F6}"/>
              </a:ext>
            </a:extLst>
          </p:cNvPr>
          <p:cNvSpPr txBox="1"/>
          <p:nvPr/>
        </p:nvSpPr>
        <p:spPr>
          <a:xfrm>
            <a:off x="737275" y="3908625"/>
            <a:ext cx="46853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a688fc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200" dirty="0">
                <a:solidFill>
                  <a:srgbClr val="a688fc"/>
                </a:solidFill>
                <a:latin typeface="Montserrat ExtraBold" panose="00000900000000000000" pitchFamily="2" charset="-52"/>
              </a:rPr>
              <a:t>4</a:t>
            </a:r>
            <a:r>
              <a:rPr lang="en-US" sz="1200" dirty="0">
                <a:solidFill>
                  <a:srgbClr val="a688fc"/>
                </a:solidFill>
                <a:latin typeface="Montserrat ExtraBold" panose="00000900000000000000" pitchFamily="2" charset="-52"/>
              </a:rPr>
              <a:t>.</a:t>
            </a:r>
            <a:endParaRPr lang="en-US" sz="1200" dirty="0">
              <a:solidFill>
                <a:srgbClr val="7c4efd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2099F3-BFF0-4C20-A0DD-7EB14219A27D}"/>
              </a:ext>
            </a:extLst>
          </p:cNvPr>
          <p:cNvSpPr txBox="1"/>
          <p:nvPr/>
        </p:nvSpPr>
        <p:spPr>
          <a:xfrm>
            <a:off x="4821040" y="3908625"/>
            <a:ext cx="320357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7c4efd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200" dirty="0" err="1">
                <a:solidFill>
                  <a:srgbClr val="7c4efd"/>
                </a:solidFill>
                <a:latin typeface="Montserrat ExtraBold" panose="00000900000000000000" pitchFamily="2" charset="-52"/>
              </a:rPr>
              <a:t>amet</a:t>
            </a:r>
            <a:endParaRPr lang="en-US" sz="1200" dirty="0">
              <a:solidFill>
                <a:srgbClr val="7c4efd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37DBC4-B5A9-4154-B00A-D09F633748EF}"/>
              </a:ext>
            </a:extLst>
          </p:cNvPr>
          <p:cNvSpPr txBox="1"/>
          <p:nvPr/>
        </p:nvSpPr>
        <p:spPr>
          <a:xfrm>
            <a:off x="4517334" y="3908625"/>
            <a:ext cx="46853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a688fc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200" dirty="0">
                <a:solidFill>
                  <a:srgbClr val="a688fc"/>
                </a:solidFill>
                <a:latin typeface="Montserrat ExtraBold" panose="00000900000000000000" pitchFamily="2" charset="-52"/>
              </a:rPr>
              <a:t>5</a:t>
            </a:r>
            <a:r>
              <a:rPr lang="en-US" sz="1200" dirty="0">
                <a:solidFill>
                  <a:srgbClr val="a688fc"/>
                </a:solidFill>
                <a:latin typeface="Montserrat ExtraBold" panose="00000900000000000000" pitchFamily="2" charset="-52"/>
              </a:rPr>
              <a:t>.</a:t>
            </a:r>
            <a:endParaRPr lang="en-US" sz="1200" dirty="0">
              <a:solidFill>
                <a:srgbClr val="7c4efd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0AEF5C-7AF4-4D55-9615-026344DE979E}"/>
              </a:ext>
            </a:extLst>
          </p:cNvPr>
          <p:cNvSpPr txBox="1"/>
          <p:nvPr/>
        </p:nvSpPr>
        <p:spPr>
          <a:xfrm>
            <a:off x="8251150" y="4297423"/>
            <a:ext cx="3203575" cy="118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3b2f4e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B71F227-8F27-40FF-8510-3258DEBDB323}"/>
              </a:ext>
            </a:extLst>
          </p:cNvPr>
          <p:cNvSpPr txBox="1"/>
          <p:nvPr/>
        </p:nvSpPr>
        <p:spPr>
          <a:xfrm>
            <a:off x="8558927" y="3908625"/>
            <a:ext cx="320357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7c4efd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200" dirty="0" err="1">
                <a:solidFill>
                  <a:srgbClr val="7c4efd"/>
                </a:solidFill>
                <a:latin typeface="Montserrat ExtraBold" panose="00000900000000000000" pitchFamily="2" charset="-52"/>
              </a:rPr>
              <a:t>amet</a:t>
            </a:r>
            <a:endParaRPr lang="en-US" sz="1200" dirty="0">
              <a:solidFill>
                <a:srgbClr val="7c4efd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1F4F55-1C98-4FCD-93C3-27C3773DE526}"/>
              </a:ext>
            </a:extLst>
          </p:cNvPr>
          <p:cNvSpPr txBox="1"/>
          <p:nvPr/>
        </p:nvSpPr>
        <p:spPr>
          <a:xfrm>
            <a:off x="8255221" y="3908625"/>
            <a:ext cx="46853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a688fc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200" dirty="0">
                <a:solidFill>
                  <a:srgbClr val="a688fc"/>
                </a:solidFill>
                <a:latin typeface="Montserrat ExtraBold" panose="00000900000000000000" pitchFamily="2" charset="-52"/>
              </a:rPr>
              <a:t>6</a:t>
            </a:r>
            <a:r>
              <a:rPr lang="en-US" sz="1200" dirty="0">
                <a:solidFill>
                  <a:srgbClr val="a688fc"/>
                </a:solidFill>
                <a:latin typeface="Montserrat ExtraBold" panose="00000900000000000000" pitchFamily="2" charset="-52"/>
              </a:rPr>
              <a:t>.</a:t>
            </a:r>
            <a:endParaRPr lang="en-US" sz="1200" dirty="0">
              <a:solidFill>
                <a:srgbClr val="7c4efd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EC26EB-6659-4E44-80EB-47160D90082B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b2f4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688f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A21103-8296-4B3E-9EFB-51F4B879CCA2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688f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688fc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30" name="Drawing 29">
            <a:extLst>
              <a:ext uri="{FF2B5EF4-FFF2-40B4-BE49-F238E27FC236}">
                <a16:creationId xmlns:a16="http://schemas.microsoft.com/office/drawing/2014/main" id="{8B995D82-B640-47BD-83A5-901C3B859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51" y="5627"/>
            <a:ext cx="2215113" cy="16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4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587504-B13E-40DC-9A2F-09BE1D85AFBA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b2f4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688f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9" name="Drawing 7">
            <a:extLst>
              <a:ext uri="{FF2B5EF4-FFF2-40B4-BE49-F238E27FC236}">
                <a16:creationId xmlns:a16="http://schemas.microsoft.com/office/drawing/2014/main" id="{B404B8CA-F5C8-4D84-81BE-F2B43BF9D442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7c4efd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048950-09F3-4CD0-A9CE-E64113AB164E}"/>
              </a:ext>
            </a:extLst>
          </p:cNvPr>
          <p:cNvSpPr txBox="1"/>
          <p:nvPr/>
        </p:nvSpPr>
        <p:spPr>
          <a:xfrm>
            <a:off x="731838" y="2916286"/>
            <a:ext cx="3203575" cy="2555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tempus.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Erat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commodo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at.</a:t>
            </a:r>
            <a:endParaRPr lang="en-US" sz="1200" dirty="0">
              <a:solidFill>
                <a:srgbClr val="3b2f4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7BD7CE-3866-40AE-8A9A-C5195186A7FE}"/>
              </a:ext>
            </a:extLst>
          </p:cNvPr>
          <p:cNvSpPr txBox="1"/>
          <p:nvPr/>
        </p:nvSpPr>
        <p:spPr>
          <a:xfrm>
            <a:off x="4513263" y="2916286"/>
            <a:ext cx="3203575" cy="2555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tempus.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Erat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commodo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at.</a:t>
            </a:r>
            <a:endParaRPr lang="en-US" sz="1200" dirty="0">
              <a:solidFill>
                <a:srgbClr val="3b2f4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F8EEDC-1754-42D5-8106-4F97640E88A6}"/>
              </a:ext>
            </a:extLst>
          </p:cNvPr>
          <p:cNvSpPr txBox="1"/>
          <p:nvPr/>
        </p:nvSpPr>
        <p:spPr>
          <a:xfrm>
            <a:off x="1563593" y="2240085"/>
            <a:ext cx="2336896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c4efd"/>
                </a:solidFill>
                <a:latin typeface="Montserrat ExtraBold" panose="00000900000000000000" pitchFamily="2" charset="-52"/>
              </a:rPr>
              <a:t>Lorem ipsum</a:t>
            </a:r>
            <a:br>
              <a:rPr lang="en-US" sz="1600" dirty="0">
                <a:solidFill>
                  <a:srgbClr val="7c4efd"/>
                </a:solidFill>
                <a:latin typeface="Montserrat ExtraBold" panose="00000900000000000000" pitchFamily="2" charset="-52"/>
              </a:rPr>
            </a:br>
            <a:r>
              <a:rPr lang="en-US" sz="1600" dirty="0">
                <a:solidFill>
                  <a:srgbClr val="7c4efd"/>
                </a:solidFill>
                <a:latin typeface="Montserrat ExtraBold" panose="00000900000000000000" pitchFamily="2" charset="-52"/>
              </a:rPr>
              <a:t>dolor sit </a:t>
            </a:r>
            <a:r>
              <a:rPr lang="en-US" sz="1600" dirty="0" err="1">
                <a:solidFill>
                  <a:srgbClr val="7c4efd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7c4efd"/>
              </a:solidFill>
              <a:latin typeface="Montserrat ExtraBold" panose="00000900000000000000" pitchFamily="2" charset="-52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B459E1C-78C5-4947-A3B1-2D8703F48C66}"/>
              </a:ext>
            </a:extLst>
          </p:cNvPr>
          <p:cNvGrpSpPr/>
          <p:nvPr/>
        </p:nvGrpSpPr>
        <p:grpSpPr>
          <a:xfrm>
            <a:off x="8198089" y="2006216"/>
            <a:ext cx="3672106" cy="3511296"/>
            <a:chOff x="8198089" y="2006216"/>
            <a:chExt cx="3672106" cy="3511296"/>
          </a:xfrm>
        </p:grpSpPr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74CD5B82-DC70-4394-A614-62D18C00F232}"/>
                </a:ext>
              </a:extLst>
            </p:cNvPr>
            <p:cNvSpPr/>
            <p:nvPr/>
          </p:nvSpPr>
          <p:spPr>
            <a:xfrm>
              <a:off x="9850504" y="4433351"/>
              <a:ext cx="119786" cy="1082128"/>
            </a:xfrm>
            <a:custGeom>
              <a:avLst/>
              <a:gdLst>
                <a:gd name="connsiteX0" fmla="*/ 67285 w 233816"/>
                <a:gd name="connsiteY0" fmla="*/ 2112256 h 2112255"/>
                <a:gd name="connsiteX1" fmla="*/ 5032 w 233816"/>
                <a:gd name="connsiteY1" fmla="*/ 1878926 h 2112255"/>
                <a:gd name="connsiteX2" fmla="*/ 124567 w 233816"/>
                <a:gd name="connsiteY2" fmla="*/ 1160833 h 2112255"/>
                <a:gd name="connsiteX3" fmla="*/ 67185 w 233816"/>
                <a:gd name="connsiteY3" fmla="*/ 8316 h 2112255"/>
                <a:gd name="connsiteX4" fmla="*/ 81522 w 233816"/>
                <a:gd name="connsiteY4" fmla="*/ 0 h 2112255"/>
                <a:gd name="connsiteX5" fmla="*/ 201521 w 233816"/>
                <a:gd name="connsiteY5" fmla="*/ 339951 h 2112255"/>
                <a:gd name="connsiteX6" fmla="*/ 140097 w 233816"/>
                <a:gd name="connsiteY6" fmla="*/ 1166614 h 2112255"/>
                <a:gd name="connsiteX7" fmla="*/ 81423 w 233816"/>
                <a:gd name="connsiteY7" fmla="*/ 2103626 h 211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816" h="2112255">
                  <a:moveTo>
                    <a:pt x="67285" y="2112256"/>
                  </a:moveTo>
                  <a:cubicBezTo>
                    <a:pt x="65388" y="2109150"/>
                    <a:pt x="20571" y="2034317"/>
                    <a:pt x="5032" y="1878926"/>
                  </a:cubicBezTo>
                  <a:cubicBezTo>
                    <a:pt x="-9222" y="1736358"/>
                    <a:pt x="-62" y="1496046"/>
                    <a:pt x="124567" y="1160833"/>
                  </a:cubicBezTo>
                  <a:cubicBezTo>
                    <a:pt x="360671" y="525797"/>
                    <a:pt x="70159" y="13418"/>
                    <a:pt x="67185" y="8316"/>
                  </a:cubicBezTo>
                  <a:lnTo>
                    <a:pt x="81522" y="0"/>
                  </a:lnTo>
                  <a:cubicBezTo>
                    <a:pt x="82276" y="1292"/>
                    <a:pt x="157242" y="131934"/>
                    <a:pt x="201521" y="339951"/>
                  </a:cubicBezTo>
                  <a:cubicBezTo>
                    <a:pt x="260037" y="615737"/>
                    <a:pt x="238726" y="902498"/>
                    <a:pt x="140097" y="1166614"/>
                  </a:cubicBezTo>
                  <a:cubicBezTo>
                    <a:pt x="-95601" y="1800565"/>
                    <a:pt x="79626" y="2100669"/>
                    <a:pt x="81423" y="2103626"/>
                  </a:cubicBez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F9CD0C6F-E34A-426A-BBE7-C27171FD1D75}"/>
                </a:ext>
              </a:extLst>
            </p:cNvPr>
            <p:cNvSpPr/>
            <p:nvPr/>
          </p:nvSpPr>
          <p:spPr>
            <a:xfrm>
              <a:off x="9782512" y="4308184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0" y="215348"/>
                    <a:pt x="107674" y="215348"/>
                  </a:cubicBezTo>
                  <a:cubicBezTo>
                    <a:pt x="48207" y="215348"/>
                    <a:pt x="0" y="167140"/>
                    <a:pt x="0" y="107674"/>
                  </a:cubicBezTo>
                  <a:cubicBezTo>
                    <a:pt x="0" y="48207"/>
                    <a:pt x="48207" y="0"/>
                    <a:pt x="107674" y="0"/>
                  </a:cubicBezTo>
                  <a:cubicBezTo>
                    <a:pt x="167140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a688fc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5F8CB9C9-82CB-41E3-A4BB-F9C09D154016}"/>
                </a:ext>
              </a:extLst>
            </p:cNvPr>
            <p:cNvSpPr/>
            <p:nvPr/>
          </p:nvSpPr>
          <p:spPr>
            <a:xfrm>
              <a:off x="9956486" y="4511860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1" y="215348"/>
                    <a:pt x="107674" y="215348"/>
                  </a:cubicBezTo>
                  <a:cubicBezTo>
                    <a:pt x="48208" y="215348"/>
                    <a:pt x="0" y="167140"/>
                    <a:pt x="0" y="107674"/>
                  </a:cubicBezTo>
                  <a:cubicBezTo>
                    <a:pt x="0" y="48207"/>
                    <a:pt x="48208" y="0"/>
                    <a:pt x="107674" y="0"/>
                  </a:cubicBezTo>
                  <a:cubicBezTo>
                    <a:pt x="167141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8932AEB2-F85B-4438-A1C7-5C401E6E4508}"/>
                </a:ext>
              </a:extLst>
            </p:cNvPr>
            <p:cNvSpPr/>
            <p:nvPr/>
          </p:nvSpPr>
          <p:spPr>
            <a:xfrm>
              <a:off x="9837675" y="4647644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0" y="215348"/>
                    <a:pt x="107674" y="215348"/>
                  </a:cubicBezTo>
                  <a:cubicBezTo>
                    <a:pt x="48207" y="215348"/>
                    <a:pt x="0" y="167140"/>
                    <a:pt x="0" y="107674"/>
                  </a:cubicBezTo>
                  <a:cubicBezTo>
                    <a:pt x="0" y="48207"/>
                    <a:pt x="48207" y="0"/>
                    <a:pt x="107674" y="0"/>
                  </a:cubicBezTo>
                  <a:cubicBezTo>
                    <a:pt x="167140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a688fc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34309803-3BC0-454C-8224-A839AA18E0E4}"/>
                </a:ext>
              </a:extLst>
            </p:cNvPr>
            <p:cNvSpPr/>
            <p:nvPr/>
          </p:nvSpPr>
          <p:spPr>
            <a:xfrm>
              <a:off x="9981946" y="4762212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1" y="215348"/>
                    <a:pt x="107674" y="215348"/>
                  </a:cubicBezTo>
                  <a:cubicBezTo>
                    <a:pt x="48208" y="215348"/>
                    <a:pt x="0" y="167140"/>
                    <a:pt x="0" y="107674"/>
                  </a:cubicBezTo>
                  <a:cubicBezTo>
                    <a:pt x="0" y="48207"/>
                    <a:pt x="48208" y="0"/>
                    <a:pt x="107674" y="0"/>
                  </a:cubicBezTo>
                  <a:cubicBezTo>
                    <a:pt x="167141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a688fc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1388F255-49DA-469F-AA18-34655E9BB5D5}"/>
                </a:ext>
              </a:extLst>
            </p:cNvPr>
            <p:cNvSpPr/>
            <p:nvPr/>
          </p:nvSpPr>
          <p:spPr>
            <a:xfrm>
              <a:off x="9795242" y="4940429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0" y="215348"/>
                    <a:pt x="107674" y="215348"/>
                  </a:cubicBezTo>
                  <a:cubicBezTo>
                    <a:pt x="48207" y="215348"/>
                    <a:pt x="0" y="167140"/>
                    <a:pt x="0" y="107674"/>
                  </a:cubicBezTo>
                  <a:cubicBezTo>
                    <a:pt x="0" y="48207"/>
                    <a:pt x="48207" y="0"/>
                    <a:pt x="107674" y="0"/>
                  </a:cubicBezTo>
                  <a:cubicBezTo>
                    <a:pt x="167140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50767D67-7A97-450A-971A-460D135ABE43}"/>
                </a:ext>
              </a:extLst>
            </p:cNvPr>
            <p:cNvSpPr/>
            <p:nvPr/>
          </p:nvSpPr>
          <p:spPr>
            <a:xfrm>
              <a:off x="9909475" y="5279890"/>
              <a:ext cx="119150" cy="237622"/>
            </a:xfrm>
            <a:custGeom>
              <a:avLst/>
              <a:gdLst>
                <a:gd name="connsiteX0" fmla="*/ 17228 w 232575"/>
                <a:gd name="connsiteY0" fmla="*/ 463826 h 463826"/>
                <a:gd name="connsiteX1" fmla="*/ 232576 w 232575"/>
                <a:gd name="connsiteY1" fmla="*/ 0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575" h="463826">
                  <a:moveTo>
                    <a:pt x="17228" y="463826"/>
                  </a:moveTo>
                  <a:cubicBezTo>
                    <a:pt x="17228" y="463826"/>
                    <a:pt x="-90446" y="198783"/>
                    <a:pt x="232576" y="0"/>
                  </a:cubicBez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BD3E504F-95C4-4AF2-98A4-95F1D27B8354}"/>
                </a:ext>
              </a:extLst>
            </p:cNvPr>
            <p:cNvSpPr/>
            <p:nvPr/>
          </p:nvSpPr>
          <p:spPr>
            <a:xfrm>
              <a:off x="9631045" y="5371884"/>
              <a:ext cx="219414" cy="143166"/>
            </a:xfrm>
            <a:custGeom>
              <a:avLst/>
              <a:gdLst>
                <a:gd name="connsiteX0" fmla="*/ 428285 w 428285"/>
                <a:gd name="connsiteY0" fmla="*/ 279454 h 279453"/>
                <a:gd name="connsiteX1" fmla="*/ 0 w 428285"/>
                <a:gd name="connsiteY1" fmla="*/ 15 h 27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285" h="279453">
                  <a:moveTo>
                    <a:pt x="428285" y="279454"/>
                  </a:moveTo>
                  <a:cubicBezTo>
                    <a:pt x="428285" y="279454"/>
                    <a:pt x="379277" y="-2403"/>
                    <a:pt x="0" y="15"/>
                  </a:cubicBez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B304C8B8-A7DE-4FFD-8C4A-DE8F58927D67}"/>
                </a:ext>
              </a:extLst>
            </p:cNvPr>
            <p:cNvSpPr/>
            <p:nvPr/>
          </p:nvSpPr>
          <p:spPr>
            <a:xfrm>
              <a:off x="8577427" y="3947676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96BA7005-EDDC-4A30-B359-431FC4C0350D}"/>
                </a:ext>
              </a:extLst>
            </p:cNvPr>
            <p:cNvSpPr/>
            <p:nvPr/>
          </p:nvSpPr>
          <p:spPr>
            <a:xfrm>
              <a:off x="8836266" y="3783844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313AA756-BA67-4FDE-A014-13FCFE50A375}"/>
                </a:ext>
              </a:extLst>
            </p:cNvPr>
            <p:cNvSpPr/>
            <p:nvPr/>
          </p:nvSpPr>
          <p:spPr>
            <a:xfrm>
              <a:off x="9095104" y="3737465"/>
              <a:ext cx="8486" cy="1485140"/>
            </a:xfrm>
            <a:custGeom>
              <a:avLst/>
              <a:gdLst>
                <a:gd name="connsiteX0" fmla="*/ 0 w 16565"/>
                <a:gd name="connsiteY0" fmla="*/ 0 h 2898913"/>
                <a:gd name="connsiteX1" fmla="*/ 16565 w 16565"/>
                <a:gd name="connsiteY1" fmla="*/ 0 h 2898913"/>
                <a:gd name="connsiteX2" fmla="*/ 16565 w 16565"/>
                <a:gd name="connsiteY2" fmla="*/ 2898913 h 2898913"/>
                <a:gd name="connsiteX3" fmla="*/ 0 w 16565"/>
                <a:gd name="connsiteY3" fmla="*/ 2898913 h 28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898913">
                  <a:moveTo>
                    <a:pt x="0" y="0"/>
                  </a:moveTo>
                  <a:lnTo>
                    <a:pt x="16565" y="0"/>
                  </a:lnTo>
                  <a:lnTo>
                    <a:pt x="16565" y="2898913"/>
                  </a:lnTo>
                  <a:lnTo>
                    <a:pt x="0" y="2898913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2EDE9D6C-001A-4791-AEF8-72A65CF9B1B9}"/>
                </a:ext>
              </a:extLst>
            </p:cNvPr>
            <p:cNvSpPr/>
            <p:nvPr/>
          </p:nvSpPr>
          <p:spPr>
            <a:xfrm>
              <a:off x="9353944" y="3783844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676B1123-02AB-40B8-BBD8-E65841AA4FDD}"/>
                </a:ext>
              </a:extLst>
            </p:cNvPr>
            <p:cNvSpPr/>
            <p:nvPr/>
          </p:nvSpPr>
          <p:spPr>
            <a:xfrm>
              <a:off x="9612782" y="3947676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FEAA7D02-C961-4444-A7BF-E66A7F1BE708}"/>
                </a:ext>
              </a:extLst>
            </p:cNvPr>
            <p:cNvSpPr/>
            <p:nvPr/>
          </p:nvSpPr>
          <p:spPr>
            <a:xfrm>
              <a:off x="8445462" y="4123602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CB1B99F1-E031-4A49-882C-514385AD8BDB}"/>
                </a:ext>
              </a:extLst>
            </p:cNvPr>
            <p:cNvSpPr/>
            <p:nvPr/>
          </p:nvSpPr>
          <p:spPr>
            <a:xfrm>
              <a:off x="8356777" y="4475792"/>
              <a:ext cx="1485140" cy="8486"/>
            </a:xfrm>
            <a:custGeom>
              <a:avLst/>
              <a:gdLst>
                <a:gd name="connsiteX0" fmla="*/ 0 w 2898913"/>
                <a:gd name="connsiteY0" fmla="*/ 0 h 16565"/>
                <a:gd name="connsiteX1" fmla="*/ 2898913 w 2898913"/>
                <a:gd name="connsiteY1" fmla="*/ 0 h 16565"/>
                <a:gd name="connsiteX2" fmla="*/ 2898913 w 2898913"/>
                <a:gd name="connsiteY2" fmla="*/ 16565 h 16565"/>
                <a:gd name="connsiteX3" fmla="*/ 0 w 2898913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913" h="16565">
                  <a:moveTo>
                    <a:pt x="0" y="0"/>
                  </a:moveTo>
                  <a:lnTo>
                    <a:pt x="2898913" y="0"/>
                  </a:lnTo>
                  <a:lnTo>
                    <a:pt x="2898913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02FB3C94-1282-4F0A-8313-B021C2430F7B}"/>
                </a:ext>
              </a:extLst>
            </p:cNvPr>
            <p:cNvSpPr/>
            <p:nvPr/>
          </p:nvSpPr>
          <p:spPr>
            <a:xfrm>
              <a:off x="8445462" y="4827982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DD634E9F-2E8E-492A-BEEA-35D7A2806335}"/>
                </a:ext>
              </a:extLst>
            </p:cNvPr>
            <p:cNvSpPr/>
            <p:nvPr/>
          </p:nvSpPr>
          <p:spPr>
            <a:xfrm>
              <a:off x="10385055" y="2646948"/>
              <a:ext cx="1485140" cy="1485140"/>
            </a:xfrm>
            <a:custGeom>
              <a:avLst/>
              <a:gdLst>
                <a:gd name="connsiteX0" fmla="*/ 2898913 w 2898913"/>
                <a:gd name="connsiteY0" fmla="*/ 1449457 h 2898913"/>
                <a:gd name="connsiteX1" fmla="*/ 1449457 w 2898913"/>
                <a:gd name="connsiteY1" fmla="*/ 2898913 h 2898913"/>
                <a:gd name="connsiteX2" fmla="*/ 0 w 2898913"/>
                <a:gd name="connsiteY2" fmla="*/ 1449457 h 2898913"/>
                <a:gd name="connsiteX3" fmla="*/ 1449457 w 2898913"/>
                <a:gd name="connsiteY3" fmla="*/ 0 h 2898913"/>
                <a:gd name="connsiteX4" fmla="*/ 2898913 w 2898913"/>
                <a:gd name="connsiteY4" fmla="*/ 1449457 h 28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8913" h="2898913">
                  <a:moveTo>
                    <a:pt x="2898913" y="1449457"/>
                  </a:moveTo>
                  <a:cubicBezTo>
                    <a:pt x="2898913" y="2249969"/>
                    <a:pt x="2249970" y="2898913"/>
                    <a:pt x="1449457" y="2898913"/>
                  </a:cubicBezTo>
                  <a:cubicBezTo>
                    <a:pt x="648944" y="2898913"/>
                    <a:pt x="0" y="2249969"/>
                    <a:pt x="0" y="1449457"/>
                  </a:cubicBezTo>
                  <a:cubicBezTo>
                    <a:pt x="0" y="648944"/>
                    <a:pt x="648944" y="0"/>
                    <a:pt x="1449457" y="0"/>
                  </a:cubicBezTo>
                  <a:cubicBezTo>
                    <a:pt x="2249970" y="0"/>
                    <a:pt x="2898913" y="648944"/>
                    <a:pt x="2898913" y="1449457"/>
                  </a:cubicBezTo>
                  <a:close/>
                </a:path>
              </a:pathLst>
            </a:custGeom>
            <a:solidFill>
              <a:srgbClr val="a688fc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AB73A951-6BE7-45D1-9257-467055A3F7B0}"/>
                </a:ext>
              </a:extLst>
            </p:cNvPr>
            <p:cNvSpPr/>
            <p:nvPr/>
          </p:nvSpPr>
          <p:spPr>
            <a:xfrm>
              <a:off x="9863135" y="3243295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FD55B7F7-CAB0-471C-A007-751EEE6824A5}"/>
                </a:ext>
              </a:extLst>
            </p:cNvPr>
            <p:cNvSpPr/>
            <p:nvPr/>
          </p:nvSpPr>
          <p:spPr>
            <a:xfrm>
              <a:off x="10121973" y="3079463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28DCBCAC-3CED-4F11-BD7A-7088F731F0EE}"/>
                </a:ext>
              </a:extLst>
            </p:cNvPr>
            <p:cNvSpPr/>
            <p:nvPr/>
          </p:nvSpPr>
          <p:spPr>
            <a:xfrm>
              <a:off x="10380812" y="3033084"/>
              <a:ext cx="8486" cy="1485140"/>
            </a:xfrm>
            <a:custGeom>
              <a:avLst/>
              <a:gdLst>
                <a:gd name="connsiteX0" fmla="*/ 0 w 16565"/>
                <a:gd name="connsiteY0" fmla="*/ 0 h 2898913"/>
                <a:gd name="connsiteX1" fmla="*/ 16565 w 16565"/>
                <a:gd name="connsiteY1" fmla="*/ 0 h 2898913"/>
                <a:gd name="connsiteX2" fmla="*/ 16565 w 16565"/>
                <a:gd name="connsiteY2" fmla="*/ 2898913 h 2898913"/>
                <a:gd name="connsiteX3" fmla="*/ 0 w 16565"/>
                <a:gd name="connsiteY3" fmla="*/ 2898913 h 28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898913">
                  <a:moveTo>
                    <a:pt x="0" y="0"/>
                  </a:moveTo>
                  <a:lnTo>
                    <a:pt x="16565" y="0"/>
                  </a:lnTo>
                  <a:lnTo>
                    <a:pt x="16565" y="2898913"/>
                  </a:lnTo>
                  <a:lnTo>
                    <a:pt x="0" y="2898913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B603704D-2125-45FC-913B-AEDCDBD915A8}"/>
                </a:ext>
              </a:extLst>
            </p:cNvPr>
            <p:cNvSpPr/>
            <p:nvPr/>
          </p:nvSpPr>
          <p:spPr>
            <a:xfrm>
              <a:off x="10639651" y="3079463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8D0ADB32-858B-4D1E-9656-3992560904A6}"/>
                </a:ext>
              </a:extLst>
            </p:cNvPr>
            <p:cNvSpPr/>
            <p:nvPr/>
          </p:nvSpPr>
          <p:spPr>
            <a:xfrm>
              <a:off x="10898489" y="3243295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3F3D56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4D600E5C-BA70-4865-A4F5-B3D94CFCC742}"/>
                </a:ext>
              </a:extLst>
            </p:cNvPr>
            <p:cNvSpPr/>
            <p:nvPr/>
          </p:nvSpPr>
          <p:spPr>
            <a:xfrm>
              <a:off x="9731169" y="3419221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4D8681EC-F407-4176-B6C5-ADF596326181}"/>
                </a:ext>
              </a:extLst>
            </p:cNvPr>
            <p:cNvSpPr/>
            <p:nvPr/>
          </p:nvSpPr>
          <p:spPr>
            <a:xfrm>
              <a:off x="9642485" y="3771411"/>
              <a:ext cx="1485140" cy="8486"/>
            </a:xfrm>
            <a:custGeom>
              <a:avLst/>
              <a:gdLst>
                <a:gd name="connsiteX0" fmla="*/ 0 w 2898913"/>
                <a:gd name="connsiteY0" fmla="*/ 0 h 16565"/>
                <a:gd name="connsiteX1" fmla="*/ 2898913 w 2898913"/>
                <a:gd name="connsiteY1" fmla="*/ 0 h 16565"/>
                <a:gd name="connsiteX2" fmla="*/ 2898913 w 2898913"/>
                <a:gd name="connsiteY2" fmla="*/ 16565 h 16565"/>
                <a:gd name="connsiteX3" fmla="*/ 0 w 2898913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913" h="16565">
                  <a:moveTo>
                    <a:pt x="0" y="0"/>
                  </a:moveTo>
                  <a:lnTo>
                    <a:pt x="2898913" y="0"/>
                  </a:lnTo>
                  <a:lnTo>
                    <a:pt x="2898913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3F3D56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AC520C91-BCDB-4E6F-B94A-F7F6E62E3591}"/>
                </a:ext>
              </a:extLst>
            </p:cNvPr>
            <p:cNvSpPr/>
            <p:nvPr/>
          </p:nvSpPr>
          <p:spPr>
            <a:xfrm>
              <a:off x="9731169" y="4123602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D9A40070-55E1-4064-86C3-0D6D2E7A5C0D}"/>
                </a:ext>
              </a:extLst>
            </p:cNvPr>
            <p:cNvSpPr/>
            <p:nvPr/>
          </p:nvSpPr>
          <p:spPr>
            <a:xfrm>
              <a:off x="10589165" y="2146574"/>
              <a:ext cx="795475" cy="698478"/>
            </a:xfrm>
            <a:custGeom>
              <a:avLst/>
              <a:gdLst>
                <a:gd name="connsiteX0" fmla="*/ 721945 w 1552724"/>
                <a:gd name="connsiteY0" fmla="*/ 0 h 1363391"/>
                <a:gd name="connsiteX1" fmla="*/ 721945 w 1552724"/>
                <a:gd name="connsiteY1" fmla="*/ 0 h 1363391"/>
                <a:gd name="connsiteX2" fmla="*/ 0 w 1552724"/>
                <a:gd name="connsiteY2" fmla="*/ 801201 h 1363391"/>
                <a:gd name="connsiteX3" fmla="*/ 0 w 1552724"/>
                <a:gd name="connsiteY3" fmla="*/ 1363391 h 1363391"/>
                <a:gd name="connsiteX4" fmla="*/ 172908 w 1552724"/>
                <a:gd name="connsiteY4" fmla="*/ 1363391 h 1363391"/>
                <a:gd name="connsiteX5" fmla="*/ 273003 w 1552724"/>
                <a:gd name="connsiteY5" fmla="*/ 1155100 h 1363391"/>
                <a:gd name="connsiteX6" fmla="*/ 247981 w 1552724"/>
                <a:gd name="connsiteY6" fmla="*/ 1363391 h 1363391"/>
                <a:gd name="connsiteX7" fmla="*/ 1359342 w 1552724"/>
                <a:gd name="connsiteY7" fmla="*/ 1363391 h 1363391"/>
                <a:gd name="connsiteX8" fmla="*/ 1450343 w 1552724"/>
                <a:gd name="connsiteY8" fmla="*/ 1174034 h 1363391"/>
                <a:gd name="connsiteX9" fmla="*/ 1427591 w 1552724"/>
                <a:gd name="connsiteY9" fmla="*/ 1363391 h 1363391"/>
                <a:gd name="connsiteX10" fmla="*/ 1552724 w 1552724"/>
                <a:gd name="connsiteY10" fmla="*/ 1363391 h 1363391"/>
                <a:gd name="connsiteX11" fmla="*/ 1552724 w 1552724"/>
                <a:gd name="connsiteY11" fmla="*/ 921969 h 1363391"/>
                <a:gd name="connsiteX12" fmla="*/ 721945 w 1552724"/>
                <a:gd name="connsiteY12" fmla="*/ 0 h 136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724" h="1363391">
                  <a:moveTo>
                    <a:pt x="721945" y="0"/>
                  </a:moveTo>
                  <a:lnTo>
                    <a:pt x="721945" y="0"/>
                  </a:lnTo>
                  <a:cubicBezTo>
                    <a:pt x="323229" y="0"/>
                    <a:pt x="0" y="358711"/>
                    <a:pt x="0" y="801201"/>
                  </a:cubicBezTo>
                  <a:lnTo>
                    <a:pt x="0" y="1363391"/>
                  </a:lnTo>
                  <a:lnTo>
                    <a:pt x="172908" y="1363391"/>
                  </a:lnTo>
                  <a:lnTo>
                    <a:pt x="273003" y="1155100"/>
                  </a:lnTo>
                  <a:lnTo>
                    <a:pt x="247981" y="1363391"/>
                  </a:lnTo>
                  <a:lnTo>
                    <a:pt x="1359342" y="1363391"/>
                  </a:lnTo>
                  <a:lnTo>
                    <a:pt x="1450343" y="1174034"/>
                  </a:lnTo>
                  <a:lnTo>
                    <a:pt x="1427591" y="1363391"/>
                  </a:lnTo>
                  <a:lnTo>
                    <a:pt x="1552724" y="1363391"/>
                  </a:lnTo>
                  <a:lnTo>
                    <a:pt x="1552724" y="921969"/>
                  </a:lnTo>
                  <a:cubicBezTo>
                    <a:pt x="1552724" y="412780"/>
                    <a:pt x="1180769" y="0"/>
                    <a:pt x="721945" y="0"/>
                  </a:cubicBez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9C06EA89-EAE4-4325-9BD5-4BE0D2098D31}"/>
                </a:ext>
              </a:extLst>
            </p:cNvPr>
            <p:cNvSpPr/>
            <p:nvPr/>
          </p:nvSpPr>
          <p:spPr>
            <a:xfrm>
              <a:off x="10742015" y="2641143"/>
              <a:ext cx="484851" cy="854269"/>
            </a:xfrm>
            <a:custGeom>
              <a:avLst/>
              <a:gdLst>
                <a:gd name="connsiteX0" fmla="*/ 75107 w 946403"/>
                <a:gd name="connsiteY0" fmla="*/ 45066 h 1667487"/>
                <a:gd name="connsiteX1" fmla="*/ 0 w 946403"/>
                <a:gd name="connsiteY1" fmla="*/ 676010 h 1667487"/>
                <a:gd name="connsiteX2" fmla="*/ 300443 w 946403"/>
                <a:gd name="connsiteY2" fmla="*/ 1667488 h 1667487"/>
                <a:gd name="connsiteX3" fmla="*/ 811207 w 946403"/>
                <a:gd name="connsiteY3" fmla="*/ 1637439 h 1667487"/>
                <a:gd name="connsiteX4" fmla="*/ 946404 w 946403"/>
                <a:gd name="connsiteY4" fmla="*/ 1306946 h 1667487"/>
                <a:gd name="connsiteX5" fmla="*/ 916363 w 946403"/>
                <a:gd name="connsiteY5" fmla="*/ 811207 h 1667487"/>
                <a:gd name="connsiteX6" fmla="*/ 871297 w 946403"/>
                <a:gd name="connsiteY6" fmla="*/ 480714 h 1667487"/>
                <a:gd name="connsiteX7" fmla="*/ 585870 w 946403"/>
                <a:gd name="connsiteY7" fmla="*/ 0 h 166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6403" h="1667487">
                  <a:moveTo>
                    <a:pt x="75107" y="45066"/>
                  </a:moveTo>
                  <a:cubicBezTo>
                    <a:pt x="75107" y="45066"/>
                    <a:pt x="300443" y="570854"/>
                    <a:pt x="0" y="676010"/>
                  </a:cubicBezTo>
                  <a:lnTo>
                    <a:pt x="300443" y="1667488"/>
                  </a:lnTo>
                  <a:lnTo>
                    <a:pt x="811207" y="1637439"/>
                  </a:lnTo>
                  <a:lnTo>
                    <a:pt x="946404" y="1306946"/>
                  </a:lnTo>
                  <a:lnTo>
                    <a:pt x="916363" y="811207"/>
                  </a:lnTo>
                  <a:lnTo>
                    <a:pt x="871297" y="480714"/>
                  </a:lnTo>
                  <a:cubicBezTo>
                    <a:pt x="871297" y="480714"/>
                    <a:pt x="555821" y="555829"/>
                    <a:pt x="585870" y="0"/>
                  </a:cubicBez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E860F32C-57E2-4DB0-B50B-55C7C64551D8}"/>
                </a:ext>
              </a:extLst>
            </p:cNvPr>
            <p:cNvSpPr/>
            <p:nvPr/>
          </p:nvSpPr>
          <p:spPr>
            <a:xfrm>
              <a:off x="10031817" y="2978849"/>
              <a:ext cx="723644" cy="970488"/>
            </a:xfrm>
            <a:custGeom>
              <a:avLst/>
              <a:gdLst>
                <a:gd name="connsiteX0" fmla="*/ 1341194 w 1412514"/>
                <a:gd name="connsiteY0" fmla="*/ 1803 h 1894339"/>
                <a:gd name="connsiteX1" fmla="*/ 890529 w 1412514"/>
                <a:gd name="connsiteY1" fmla="*/ 317270 h 1894339"/>
                <a:gd name="connsiteX2" fmla="*/ 980661 w 1412514"/>
                <a:gd name="connsiteY2" fmla="*/ 752919 h 1894339"/>
                <a:gd name="connsiteX3" fmla="*/ 1025726 w 1412514"/>
                <a:gd name="connsiteY3" fmla="*/ 1293724 h 1894339"/>
                <a:gd name="connsiteX4" fmla="*/ 755324 w 1412514"/>
                <a:gd name="connsiteY4" fmla="*/ 1458970 h 1894339"/>
                <a:gd name="connsiteX5" fmla="*/ 499946 w 1412514"/>
                <a:gd name="connsiteY5" fmla="*/ 1458970 h 1894339"/>
                <a:gd name="connsiteX6" fmla="*/ 109363 w 1412514"/>
                <a:gd name="connsiteY6" fmla="*/ 1834537 h 1894339"/>
                <a:gd name="connsiteX7" fmla="*/ 635143 w 1412514"/>
                <a:gd name="connsiteY7" fmla="*/ 1684307 h 1894339"/>
                <a:gd name="connsiteX8" fmla="*/ 1401285 w 1412514"/>
                <a:gd name="connsiteY8" fmla="*/ 1564134 h 1894339"/>
                <a:gd name="connsiteX9" fmla="*/ 1341194 w 1412514"/>
                <a:gd name="connsiteY9" fmla="*/ 1803 h 189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2514" h="1894339">
                  <a:moveTo>
                    <a:pt x="1341194" y="1803"/>
                  </a:moveTo>
                  <a:cubicBezTo>
                    <a:pt x="1341194" y="1803"/>
                    <a:pt x="845464" y="-43263"/>
                    <a:pt x="890529" y="317270"/>
                  </a:cubicBezTo>
                  <a:cubicBezTo>
                    <a:pt x="935595" y="677812"/>
                    <a:pt x="980661" y="752919"/>
                    <a:pt x="980661" y="752919"/>
                  </a:cubicBezTo>
                  <a:lnTo>
                    <a:pt x="1025726" y="1293724"/>
                  </a:lnTo>
                  <a:lnTo>
                    <a:pt x="755324" y="1458970"/>
                  </a:lnTo>
                  <a:lnTo>
                    <a:pt x="499946" y="1458970"/>
                  </a:lnTo>
                  <a:cubicBezTo>
                    <a:pt x="499946" y="1458970"/>
                    <a:pt x="-281220" y="1639241"/>
                    <a:pt x="109363" y="1834537"/>
                  </a:cubicBezTo>
                  <a:cubicBezTo>
                    <a:pt x="499946" y="2029824"/>
                    <a:pt x="635143" y="1684307"/>
                    <a:pt x="635143" y="1684307"/>
                  </a:cubicBezTo>
                  <a:cubicBezTo>
                    <a:pt x="635143" y="1684307"/>
                    <a:pt x="1356219" y="1684307"/>
                    <a:pt x="1401285" y="1564134"/>
                  </a:cubicBezTo>
                  <a:cubicBezTo>
                    <a:pt x="1446359" y="1443954"/>
                    <a:pt x="1341194" y="1803"/>
                    <a:pt x="1341194" y="1803"/>
                  </a:cubicBez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20F0957A-7926-4D8C-9F75-B551CDC1787E}"/>
                </a:ext>
              </a:extLst>
            </p:cNvPr>
            <p:cNvSpPr/>
            <p:nvPr/>
          </p:nvSpPr>
          <p:spPr>
            <a:xfrm>
              <a:off x="11211477" y="2883448"/>
              <a:ext cx="516008" cy="1458679"/>
            </a:xfrm>
            <a:custGeom>
              <a:avLst/>
              <a:gdLst>
                <a:gd name="connsiteX0" fmla="*/ 0 w 1007220"/>
                <a:gd name="connsiteY0" fmla="*/ 37798 h 2847261"/>
                <a:gd name="connsiteX1" fmla="*/ 495739 w 1007220"/>
                <a:gd name="connsiteY1" fmla="*/ 233085 h 2847261"/>
                <a:gd name="connsiteX2" fmla="*/ 525780 w 1007220"/>
                <a:gd name="connsiteY2" fmla="*/ 623668 h 2847261"/>
                <a:gd name="connsiteX3" fmla="*/ 615911 w 1007220"/>
                <a:gd name="connsiteY3" fmla="*/ 1134432 h 2847261"/>
                <a:gd name="connsiteX4" fmla="*/ 796150 w 1007220"/>
                <a:gd name="connsiteY4" fmla="*/ 1720302 h 2847261"/>
                <a:gd name="connsiteX5" fmla="*/ 931404 w 1007220"/>
                <a:gd name="connsiteY5" fmla="*/ 2276132 h 2847261"/>
                <a:gd name="connsiteX6" fmla="*/ 916330 w 1007220"/>
                <a:gd name="connsiteY6" fmla="*/ 2846977 h 2847261"/>
                <a:gd name="connsiteX7" fmla="*/ 691027 w 1007220"/>
                <a:gd name="connsiteY7" fmla="*/ 2216041 h 2847261"/>
                <a:gd name="connsiteX8" fmla="*/ 285427 w 1007220"/>
                <a:gd name="connsiteY8" fmla="*/ 1404834 h 2847261"/>
                <a:gd name="connsiteX9" fmla="*/ 165247 w 1007220"/>
                <a:gd name="connsiteY9" fmla="*/ 909095 h 284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7220" h="2847261">
                  <a:moveTo>
                    <a:pt x="0" y="37798"/>
                  </a:moveTo>
                  <a:cubicBezTo>
                    <a:pt x="0" y="37798"/>
                    <a:pt x="465690" y="-127449"/>
                    <a:pt x="495739" y="233085"/>
                  </a:cubicBezTo>
                  <a:cubicBezTo>
                    <a:pt x="525780" y="593627"/>
                    <a:pt x="525780" y="623668"/>
                    <a:pt x="525780" y="623668"/>
                  </a:cubicBezTo>
                  <a:lnTo>
                    <a:pt x="615911" y="1134432"/>
                  </a:lnTo>
                  <a:cubicBezTo>
                    <a:pt x="615911" y="1134432"/>
                    <a:pt x="796150" y="1585105"/>
                    <a:pt x="796150" y="1720302"/>
                  </a:cubicBezTo>
                  <a:cubicBezTo>
                    <a:pt x="796150" y="1855507"/>
                    <a:pt x="931404" y="2276132"/>
                    <a:pt x="931404" y="2276132"/>
                  </a:cubicBezTo>
                  <a:cubicBezTo>
                    <a:pt x="931404" y="2276132"/>
                    <a:pt x="1111634" y="2862002"/>
                    <a:pt x="916330" y="2846977"/>
                  </a:cubicBezTo>
                  <a:cubicBezTo>
                    <a:pt x="721109" y="2831961"/>
                    <a:pt x="691027" y="2216041"/>
                    <a:pt x="691027" y="2216041"/>
                  </a:cubicBezTo>
                  <a:lnTo>
                    <a:pt x="285427" y="1404834"/>
                  </a:lnTo>
                  <a:lnTo>
                    <a:pt x="165247" y="909095"/>
                  </a:ln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AE7F388D-4810-43F2-935C-838A1512E3E7}"/>
                </a:ext>
              </a:extLst>
            </p:cNvPr>
            <p:cNvSpPr/>
            <p:nvPr/>
          </p:nvSpPr>
          <p:spPr>
            <a:xfrm>
              <a:off x="10649799" y="2864330"/>
              <a:ext cx="719139" cy="869660"/>
            </a:xfrm>
            <a:custGeom>
              <a:avLst/>
              <a:gdLst>
                <a:gd name="connsiteX0" fmla="*/ 210042 w 1403720"/>
                <a:gd name="connsiteY0" fmla="*/ 165246 h 1697528"/>
                <a:gd name="connsiteX1" fmla="*/ 89861 w 1403720"/>
                <a:gd name="connsiteY1" fmla="*/ 165246 h 1697528"/>
                <a:gd name="connsiteX2" fmla="*/ 74836 w 1403720"/>
                <a:gd name="connsiteY2" fmla="*/ 796191 h 1697528"/>
                <a:gd name="connsiteX3" fmla="*/ 119910 w 1403720"/>
                <a:gd name="connsiteY3" fmla="*/ 1306946 h 1697528"/>
                <a:gd name="connsiteX4" fmla="*/ 180001 w 1403720"/>
                <a:gd name="connsiteY4" fmla="*/ 1697529 h 1697528"/>
                <a:gd name="connsiteX5" fmla="*/ 1276626 w 1403720"/>
                <a:gd name="connsiteY5" fmla="*/ 1652463 h 1697528"/>
                <a:gd name="connsiteX6" fmla="*/ 1351741 w 1403720"/>
                <a:gd name="connsiteY6" fmla="*/ 1246856 h 1697528"/>
                <a:gd name="connsiteX7" fmla="*/ 1291651 w 1403720"/>
                <a:gd name="connsiteY7" fmla="*/ 615920 h 1697528"/>
                <a:gd name="connsiteX8" fmla="*/ 1096363 w 1403720"/>
                <a:gd name="connsiteY8" fmla="*/ 0 h 1697528"/>
                <a:gd name="connsiteX9" fmla="*/ 991208 w 1403720"/>
                <a:gd name="connsiteY9" fmla="*/ 0 h 1697528"/>
                <a:gd name="connsiteX10" fmla="*/ 720805 w 1403720"/>
                <a:gd name="connsiteY10" fmla="*/ 916363 h 1697528"/>
                <a:gd name="connsiteX11" fmla="*/ 210042 w 1403720"/>
                <a:gd name="connsiteY11" fmla="*/ 165246 h 169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3720" h="1697528">
                  <a:moveTo>
                    <a:pt x="210042" y="165246"/>
                  </a:moveTo>
                  <a:lnTo>
                    <a:pt x="89861" y="165246"/>
                  </a:lnTo>
                  <a:lnTo>
                    <a:pt x="74836" y="796191"/>
                  </a:lnTo>
                  <a:cubicBezTo>
                    <a:pt x="74836" y="796191"/>
                    <a:pt x="-120451" y="1066593"/>
                    <a:pt x="119910" y="1306946"/>
                  </a:cubicBezTo>
                  <a:lnTo>
                    <a:pt x="180001" y="1697529"/>
                  </a:lnTo>
                  <a:lnTo>
                    <a:pt x="1276626" y="1652463"/>
                  </a:lnTo>
                  <a:lnTo>
                    <a:pt x="1351741" y="1246856"/>
                  </a:lnTo>
                  <a:cubicBezTo>
                    <a:pt x="1351741" y="1246856"/>
                    <a:pt x="1501963" y="916363"/>
                    <a:pt x="1291651" y="615920"/>
                  </a:cubicBezTo>
                  <a:lnTo>
                    <a:pt x="1096363" y="0"/>
                  </a:lnTo>
                  <a:lnTo>
                    <a:pt x="991208" y="0"/>
                  </a:lnTo>
                  <a:cubicBezTo>
                    <a:pt x="991208" y="0"/>
                    <a:pt x="1234758" y="898009"/>
                    <a:pt x="720805" y="916363"/>
                  </a:cubicBezTo>
                  <a:cubicBezTo>
                    <a:pt x="300173" y="931388"/>
                    <a:pt x="210042" y="165246"/>
                    <a:pt x="210042" y="165246"/>
                  </a:cubicBezTo>
                  <a:close/>
                </a:path>
              </a:pathLst>
            </a:custGeom>
            <a:solidFill>
              <a:srgbClr val="fcfcfc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A4F77346-DF3B-4294-B160-636902169CA0}"/>
                </a:ext>
              </a:extLst>
            </p:cNvPr>
            <p:cNvSpPr/>
            <p:nvPr/>
          </p:nvSpPr>
          <p:spPr>
            <a:xfrm>
              <a:off x="10197338" y="3680139"/>
              <a:ext cx="1453795" cy="1826767"/>
            </a:xfrm>
            <a:custGeom>
              <a:avLst/>
              <a:gdLst>
                <a:gd name="connsiteX0" fmla="*/ 2837730 w 2837729"/>
                <a:gd name="connsiteY0" fmla="*/ 2303311 h 3565749"/>
                <a:gd name="connsiteX1" fmla="*/ 1625297 w 2837729"/>
                <a:gd name="connsiteY1" fmla="*/ 3210008 h 3565749"/>
                <a:gd name="connsiteX2" fmla="*/ 1633993 w 2837729"/>
                <a:gd name="connsiteY2" fmla="*/ 1847685 h 3565749"/>
                <a:gd name="connsiteX3" fmla="*/ 1489214 w 2837729"/>
                <a:gd name="connsiteY3" fmla="*/ 3270720 h 3565749"/>
                <a:gd name="connsiteX4" fmla="*/ 26836 w 2837729"/>
                <a:gd name="connsiteY4" fmla="*/ 3565746 h 3565749"/>
                <a:gd name="connsiteX5" fmla="*/ 0 w 2837729"/>
                <a:gd name="connsiteY5" fmla="*/ 3565580 h 3565749"/>
                <a:gd name="connsiteX6" fmla="*/ 1032841 w 2837729"/>
                <a:gd name="connsiteY6" fmla="*/ 331470 h 3565749"/>
                <a:gd name="connsiteX7" fmla="*/ 1033173 w 2837729"/>
                <a:gd name="connsiteY7" fmla="*/ 330476 h 3565749"/>
                <a:gd name="connsiteX8" fmla="*/ 1069533 w 2837729"/>
                <a:gd name="connsiteY8" fmla="*/ 209219 h 3565749"/>
                <a:gd name="connsiteX9" fmla="*/ 1085022 w 2837729"/>
                <a:gd name="connsiteY9" fmla="*/ 157618 h 3565749"/>
                <a:gd name="connsiteX10" fmla="*/ 1101256 w 2837729"/>
                <a:gd name="connsiteY10" fmla="*/ 103533 h 3565749"/>
                <a:gd name="connsiteX11" fmla="*/ 1123287 w 2837729"/>
                <a:gd name="connsiteY11" fmla="*/ 29983 h 3565749"/>
                <a:gd name="connsiteX12" fmla="*/ 2099724 w 2837729"/>
                <a:gd name="connsiteY12" fmla="*/ 0 h 3565749"/>
                <a:gd name="connsiteX13" fmla="*/ 2127057 w 2837729"/>
                <a:gd name="connsiteY13" fmla="*/ 61374 h 3565749"/>
                <a:gd name="connsiteX14" fmla="*/ 2219905 w 2837729"/>
                <a:gd name="connsiteY14" fmla="*/ 270344 h 3565749"/>
                <a:gd name="connsiteX15" fmla="*/ 2242682 w 2837729"/>
                <a:gd name="connsiteY15" fmla="*/ 281029 h 3565749"/>
                <a:gd name="connsiteX16" fmla="*/ 2837730 w 2837729"/>
                <a:gd name="connsiteY16" fmla="*/ 2303311 h 356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37729" h="3565749">
                  <a:moveTo>
                    <a:pt x="2837730" y="2303311"/>
                  </a:moveTo>
                  <a:cubicBezTo>
                    <a:pt x="2498996" y="2684369"/>
                    <a:pt x="2086555" y="2992813"/>
                    <a:pt x="1625297" y="3210008"/>
                  </a:cubicBezTo>
                  <a:cubicBezTo>
                    <a:pt x="1625131" y="2458278"/>
                    <a:pt x="1633993" y="1847685"/>
                    <a:pt x="1633993" y="1847685"/>
                  </a:cubicBezTo>
                  <a:cubicBezTo>
                    <a:pt x="1633993" y="1847685"/>
                    <a:pt x="1570217" y="2492900"/>
                    <a:pt x="1489214" y="3270720"/>
                  </a:cubicBezTo>
                  <a:cubicBezTo>
                    <a:pt x="1026456" y="3466081"/>
                    <a:pt x="529143" y="3566409"/>
                    <a:pt x="26836" y="3565746"/>
                  </a:cubicBezTo>
                  <a:cubicBezTo>
                    <a:pt x="17891" y="3565746"/>
                    <a:pt x="8945" y="3565746"/>
                    <a:pt x="0" y="3565580"/>
                  </a:cubicBezTo>
                  <a:cubicBezTo>
                    <a:pt x="413302" y="2080509"/>
                    <a:pt x="1016193" y="378432"/>
                    <a:pt x="1032841" y="331470"/>
                  </a:cubicBezTo>
                  <a:cubicBezTo>
                    <a:pt x="1032966" y="331147"/>
                    <a:pt x="1033074" y="330816"/>
                    <a:pt x="1033173" y="330476"/>
                  </a:cubicBezTo>
                  <a:lnTo>
                    <a:pt x="1069533" y="209219"/>
                  </a:lnTo>
                  <a:lnTo>
                    <a:pt x="1085022" y="157618"/>
                  </a:lnTo>
                  <a:lnTo>
                    <a:pt x="1101256" y="103533"/>
                  </a:lnTo>
                  <a:lnTo>
                    <a:pt x="1123287" y="29983"/>
                  </a:lnTo>
                  <a:lnTo>
                    <a:pt x="2099724" y="0"/>
                  </a:lnTo>
                  <a:lnTo>
                    <a:pt x="2127057" y="61374"/>
                  </a:lnTo>
                  <a:lnTo>
                    <a:pt x="2219905" y="270344"/>
                  </a:lnTo>
                  <a:cubicBezTo>
                    <a:pt x="2228006" y="272688"/>
                    <a:pt x="2235692" y="276300"/>
                    <a:pt x="2242682" y="281029"/>
                  </a:cubicBezTo>
                  <a:cubicBezTo>
                    <a:pt x="2418440" y="396406"/>
                    <a:pt x="2639999" y="1277013"/>
                    <a:pt x="2837730" y="2303311"/>
                  </a:cubicBez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37E3A940-3404-4969-B358-68EF5CEBC88A}"/>
                </a:ext>
              </a:extLst>
            </p:cNvPr>
            <p:cNvSpPr/>
            <p:nvPr/>
          </p:nvSpPr>
          <p:spPr>
            <a:xfrm>
              <a:off x="10706592" y="3618548"/>
              <a:ext cx="643484" cy="246503"/>
            </a:xfrm>
            <a:custGeom>
              <a:avLst/>
              <a:gdLst>
                <a:gd name="connsiteX0" fmla="*/ 1210845 w 1256046"/>
                <a:gd name="connsiteY0" fmla="*/ 0 h 481161"/>
                <a:gd name="connsiteX1" fmla="*/ 24071 w 1256046"/>
                <a:gd name="connsiteY1" fmla="*/ 45066 h 481161"/>
                <a:gd name="connsiteX2" fmla="*/ 24071 w 1256046"/>
                <a:gd name="connsiteY2" fmla="*/ 450673 h 481161"/>
                <a:gd name="connsiteX3" fmla="*/ 1255911 w 1256046"/>
                <a:gd name="connsiteY3" fmla="*/ 375558 h 481161"/>
                <a:gd name="connsiteX4" fmla="*/ 1210845 w 1256046"/>
                <a:gd name="connsiteY4" fmla="*/ 0 h 48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046" h="481161">
                  <a:moveTo>
                    <a:pt x="1210845" y="0"/>
                  </a:moveTo>
                  <a:lnTo>
                    <a:pt x="24071" y="45066"/>
                  </a:lnTo>
                  <a:cubicBezTo>
                    <a:pt x="24071" y="45066"/>
                    <a:pt x="-30089" y="450673"/>
                    <a:pt x="24071" y="450673"/>
                  </a:cubicBezTo>
                  <a:cubicBezTo>
                    <a:pt x="39096" y="450673"/>
                    <a:pt x="1270935" y="555829"/>
                    <a:pt x="1255911" y="375558"/>
                  </a:cubicBezTo>
                  <a:cubicBezTo>
                    <a:pt x="1240886" y="195295"/>
                    <a:pt x="1210845" y="0"/>
                    <a:pt x="1210845" y="0"/>
                  </a:cubicBezTo>
                  <a:close/>
                </a:path>
              </a:pathLst>
            </a:custGeom>
            <a:solidFill>
              <a:srgbClr val="7c4efd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4344EB78-9123-415D-BD48-C9C5E86A28FE}"/>
                </a:ext>
              </a:extLst>
            </p:cNvPr>
            <p:cNvSpPr/>
            <p:nvPr/>
          </p:nvSpPr>
          <p:spPr>
            <a:xfrm>
              <a:off x="10683197" y="2319892"/>
              <a:ext cx="432485" cy="432485"/>
            </a:xfrm>
            <a:custGeom>
              <a:avLst/>
              <a:gdLst>
                <a:gd name="connsiteX0" fmla="*/ 844188 w 844188"/>
                <a:gd name="connsiteY0" fmla="*/ 422094 h 844188"/>
                <a:gd name="connsiteX1" fmla="*/ 422094 w 844188"/>
                <a:gd name="connsiteY1" fmla="*/ 844188 h 844188"/>
                <a:gd name="connsiteX2" fmla="*/ 0 w 844188"/>
                <a:gd name="connsiteY2" fmla="*/ 422094 h 844188"/>
                <a:gd name="connsiteX3" fmla="*/ 422094 w 844188"/>
                <a:gd name="connsiteY3" fmla="*/ 0 h 844188"/>
                <a:gd name="connsiteX4" fmla="*/ 844188 w 844188"/>
                <a:gd name="connsiteY4" fmla="*/ 422094 h 844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88" h="844188">
                  <a:moveTo>
                    <a:pt x="844188" y="422094"/>
                  </a:moveTo>
                  <a:cubicBezTo>
                    <a:pt x="844188" y="655210"/>
                    <a:pt x="655211" y="844188"/>
                    <a:pt x="422094" y="844188"/>
                  </a:cubicBezTo>
                  <a:cubicBezTo>
                    <a:pt x="188978" y="844188"/>
                    <a:pt x="0" y="655210"/>
                    <a:pt x="0" y="422094"/>
                  </a:cubicBezTo>
                  <a:cubicBezTo>
                    <a:pt x="0" y="188978"/>
                    <a:pt x="188978" y="0"/>
                    <a:pt x="422094" y="0"/>
                  </a:cubicBezTo>
                  <a:cubicBezTo>
                    <a:pt x="655211" y="0"/>
                    <a:pt x="844188" y="188978"/>
                    <a:pt x="844188" y="422094"/>
                  </a:cubicBez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2D1CC517-24B9-44C9-9B27-4BCF63327D53}"/>
                </a:ext>
              </a:extLst>
            </p:cNvPr>
            <p:cNvSpPr/>
            <p:nvPr/>
          </p:nvSpPr>
          <p:spPr>
            <a:xfrm>
              <a:off x="10650356" y="2181541"/>
              <a:ext cx="646868" cy="663512"/>
            </a:xfrm>
            <a:custGeom>
              <a:avLst/>
              <a:gdLst>
                <a:gd name="connsiteX0" fmla="*/ 807745 w 1262650"/>
                <a:gd name="connsiteY0" fmla="*/ 152453 h 1295139"/>
                <a:gd name="connsiteX1" fmla="*/ 508991 w 1262650"/>
                <a:gd name="connsiteY1" fmla="*/ 0 h 1295139"/>
                <a:gd name="connsiteX2" fmla="*/ 494820 w 1262650"/>
                <a:gd name="connsiteY2" fmla="*/ 0 h 1295139"/>
                <a:gd name="connsiteX3" fmla="*/ 0 w 1262650"/>
                <a:gd name="connsiteY3" fmla="*/ 552339 h 1295139"/>
                <a:gd name="connsiteX4" fmla="*/ 0 w 1262650"/>
                <a:gd name="connsiteY4" fmla="*/ 552339 h 1295139"/>
                <a:gd name="connsiteX5" fmla="*/ 91564 w 1262650"/>
                <a:gd name="connsiteY5" fmla="*/ 552339 h 1295139"/>
                <a:gd name="connsiteX6" fmla="*/ 106357 w 1262650"/>
                <a:gd name="connsiteY6" fmla="*/ 439778 h 1295139"/>
                <a:gd name="connsiteX7" fmla="*/ 128041 w 1262650"/>
                <a:gd name="connsiteY7" fmla="*/ 552339 h 1295139"/>
                <a:gd name="connsiteX8" fmla="*/ 671140 w 1262650"/>
                <a:gd name="connsiteY8" fmla="*/ 552339 h 1295139"/>
                <a:gd name="connsiteX9" fmla="*/ 716636 w 1262650"/>
                <a:gd name="connsiteY9" fmla="*/ 457106 h 1295139"/>
                <a:gd name="connsiteX10" fmla="*/ 705264 w 1262650"/>
                <a:gd name="connsiteY10" fmla="*/ 552339 h 1295139"/>
                <a:gd name="connsiteX11" fmla="*/ 812102 w 1262650"/>
                <a:gd name="connsiteY11" fmla="*/ 552339 h 1295139"/>
                <a:gd name="connsiteX12" fmla="*/ 597201 w 1262650"/>
                <a:gd name="connsiteY12" fmla="*/ 1295140 h 1295139"/>
                <a:gd name="connsiteX13" fmla="*/ 779203 w 1262650"/>
                <a:gd name="connsiteY13" fmla="*/ 1295140 h 1295139"/>
                <a:gd name="connsiteX14" fmla="*/ 870204 w 1262650"/>
                <a:gd name="connsiteY14" fmla="*/ 1104681 h 1295139"/>
                <a:gd name="connsiteX15" fmla="*/ 847452 w 1262650"/>
                <a:gd name="connsiteY15" fmla="*/ 1295140 h 1295139"/>
                <a:gd name="connsiteX16" fmla="*/ 1194394 w 1262650"/>
                <a:gd name="connsiteY16" fmla="*/ 1295140 h 1295139"/>
                <a:gd name="connsiteX17" fmla="*/ 1262651 w 1262650"/>
                <a:gd name="connsiteY17" fmla="*/ 857081 h 1295139"/>
                <a:gd name="connsiteX18" fmla="*/ 807745 w 1262650"/>
                <a:gd name="connsiteY18" fmla="*/ 152453 h 12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62650" h="1295139">
                  <a:moveTo>
                    <a:pt x="807745" y="152453"/>
                  </a:moveTo>
                  <a:cubicBezTo>
                    <a:pt x="735255" y="59118"/>
                    <a:pt x="628343" y="0"/>
                    <a:pt x="508991" y="0"/>
                  </a:cubicBezTo>
                  <a:lnTo>
                    <a:pt x="494820" y="0"/>
                  </a:lnTo>
                  <a:cubicBezTo>
                    <a:pt x="221535" y="0"/>
                    <a:pt x="0" y="247291"/>
                    <a:pt x="0" y="552339"/>
                  </a:cubicBezTo>
                  <a:lnTo>
                    <a:pt x="0" y="552339"/>
                  </a:lnTo>
                  <a:lnTo>
                    <a:pt x="91564" y="552339"/>
                  </a:lnTo>
                  <a:lnTo>
                    <a:pt x="106357" y="439778"/>
                  </a:lnTo>
                  <a:lnTo>
                    <a:pt x="128041" y="552339"/>
                  </a:lnTo>
                  <a:lnTo>
                    <a:pt x="671140" y="552339"/>
                  </a:lnTo>
                  <a:lnTo>
                    <a:pt x="716636" y="457106"/>
                  </a:lnTo>
                  <a:lnTo>
                    <a:pt x="705264" y="552339"/>
                  </a:lnTo>
                  <a:lnTo>
                    <a:pt x="812102" y="552339"/>
                  </a:lnTo>
                  <a:cubicBezTo>
                    <a:pt x="861963" y="799939"/>
                    <a:pt x="790326" y="1047540"/>
                    <a:pt x="597201" y="1295140"/>
                  </a:cubicBezTo>
                  <a:lnTo>
                    <a:pt x="779203" y="1295140"/>
                  </a:lnTo>
                  <a:lnTo>
                    <a:pt x="870204" y="1104681"/>
                  </a:lnTo>
                  <a:lnTo>
                    <a:pt x="847452" y="1295140"/>
                  </a:lnTo>
                  <a:lnTo>
                    <a:pt x="1194394" y="1295140"/>
                  </a:lnTo>
                  <a:lnTo>
                    <a:pt x="1262651" y="857081"/>
                  </a:lnTo>
                  <a:cubicBezTo>
                    <a:pt x="1262651" y="529007"/>
                    <a:pt x="1072035" y="250811"/>
                    <a:pt x="807745" y="152453"/>
                  </a:cubicBez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CF9302EB-1933-4DC6-B1B8-B1E523823AB5}"/>
                </a:ext>
              </a:extLst>
            </p:cNvPr>
            <p:cNvSpPr/>
            <p:nvPr/>
          </p:nvSpPr>
          <p:spPr>
            <a:xfrm>
              <a:off x="10976744" y="2006216"/>
              <a:ext cx="277059" cy="277059"/>
            </a:xfrm>
            <a:custGeom>
              <a:avLst/>
              <a:gdLst>
                <a:gd name="connsiteX0" fmla="*/ 540805 w 540804"/>
                <a:gd name="connsiteY0" fmla="*/ 270402 h 540804"/>
                <a:gd name="connsiteX1" fmla="*/ 270402 w 540804"/>
                <a:gd name="connsiteY1" fmla="*/ 540805 h 540804"/>
                <a:gd name="connsiteX2" fmla="*/ 0 w 540804"/>
                <a:gd name="connsiteY2" fmla="*/ 270402 h 540804"/>
                <a:gd name="connsiteX3" fmla="*/ 270402 w 540804"/>
                <a:gd name="connsiteY3" fmla="*/ 0 h 540804"/>
                <a:gd name="connsiteX4" fmla="*/ 540805 w 540804"/>
                <a:gd name="connsiteY4" fmla="*/ 270402 h 54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804" h="540804">
                  <a:moveTo>
                    <a:pt x="540805" y="270402"/>
                  </a:moveTo>
                  <a:cubicBezTo>
                    <a:pt x="540805" y="419741"/>
                    <a:pt x="419741" y="540805"/>
                    <a:pt x="270402" y="540805"/>
                  </a:cubicBezTo>
                  <a:cubicBezTo>
                    <a:pt x="121063" y="540805"/>
                    <a:pt x="0" y="419741"/>
                    <a:pt x="0" y="270402"/>
                  </a:cubicBezTo>
                  <a:cubicBezTo>
                    <a:pt x="0" y="121063"/>
                    <a:pt x="121064" y="0"/>
                    <a:pt x="270402" y="0"/>
                  </a:cubicBezTo>
                  <a:cubicBezTo>
                    <a:pt x="419742" y="0"/>
                    <a:pt x="540805" y="121063"/>
                    <a:pt x="540805" y="270402"/>
                  </a:cubicBez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C2374B33-0BB5-4D85-88EA-1C6BAB8E4C53}"/>
                </a:ext>
              </a:extLst>
            </p:cNvPr>
            <p:cNvSpPr/>
            <p:nvPr/>
          </p:nvSpPr>
          <p:spPr>
            <a:xfrm>
              <a:off x="10033600" y="3705498"/>
              <a:ext cx="139294" cy="139294"/>
            </a:xfrm>
            <a:custGeom>
              <a:avLst/>
              <a:gdLst>
                <a:gd name="connsiteX0" fmla="*/ 271895 w 271894"/>
                <a:gd name="connsiteY0" fmla="*/ 135947 h 271894"/>
                <a:gd name="connsiteX1" fmla="*/ 135948 w 271894"/>
                <a:gd name="connsiteY1" fmla="*/ 271895 h 271894"/>
                <a:gd name="connsiteX2" fmla="*/ 0 w 271894"/>
                <a:gd name="connsiteY2" fmla="*/ 135947 h 271894"/>
                <a:gd name="connsiteX3" fmla="*/ 135948 w 271894"/>
                <a:gd name="connsiteY3" fmla="*/ 0 h 271894"/>
                <a:gd name="connsiteX4" fmla="*/ 271895 w 271894"/>
                <a:gd name="connsiteY4" fmla="*/ 135947 h 271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894" h="271894">
                  <a:moveTo>
                    <a:pt x="271895" y="135947"/>
                  </a:moveTo>
                  <a:cubicBezTo>
                    <a:pt x="271895" y="211029"/>
                    <a:pt x="211029" y="271895"/>
                    <a:pt x="135948" y="271895"/>
                  </a:cubicBezTo>
                  <a:cubicBezTo>
                    <a:pt x="60866" y="271895"/>
                    <a:pt x="0" y="211029"/>
                    <a:pt x="0" y="135947"/>
                  </a:cubicBezTo>
                  <a:cubicBezTo>
                    <a:pt x="0" y="60866"/>
                    <a:pt x="60866" y="0"/>
                    <a:pt x="135948" y="0"/>
                  </a:cubicBezTo>
                  <a:cubicBezTo>
                    <a:pt x="211030" y="0"/>
                    <a:pt x="271895" y="60866"/>
                    <a:pt x="271895" y="135947"/>
                  </a:cubicBezTo>
                  <a:close/>
                </a:path>
              </a:pathLst>
            </a:custGeom>
            <a:solidFill>
              <a:srgbClr val="a688fc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D081EACD-05D7-4B76-8288-AAAFFD23F10A}"/>
                </a:ext>
              </a:extLst>
            </p:cNvPr>
            <p:cNvSpPr/>
            <p:nvPr/>
          </p:nvSpPr>
          <p:spPr>
            <a:xfrm>
              <a:off x="8584937" y="3162249"/>
              <a:ext cx="1518310" cy="612896"/>
            </a:xfrm>
            <a:custGeom>
              <a:avLst/>
              <a:gdLst>
                <a:gd name="connsiteX0" fmla="*/ 2963658 w 2963658"/>
                <a:gd name="connsiteY0" fmla="*/ 1196340 h 1196340"/>
                <a:gd name="connsiteX1" fmla="*/ 0 w 2963658"/>
                <a:gd name="connsiteY1" fmla="*/ 1196340 h 1196340"/>
                <a:gd name="connsiteX2" fmla="*/ 0 w 2963658"/>
                <a:gd name="connsiteY2" fmla="*/ 0 h 1196340"/>
                <a:gd name="connsiteX3" fmla="*/ 2465186 w 2963658"/>
                <a:gd name="connsiteY3" fmla="*/ 0 h 1196340"/>
                <a:gd name="connsiteX4" fmla="*/ 2963658 w 2963658"/>
                <a:gd name="connsiteY4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3658" h="1196340">
                  <a:moveTo>
                    <a:pt x="2963658" y="1196340"/>
                  </a:moveTo>
                  <a:lnTo>
                    <a:pt x="0" y="1196340"/>
                  </a:lnTo>
                  <a:lnTo>
                    <a:pt x="0" y="0"/>
                  </a:lnTo>
                  <a:lnTo>
                    <a:pt x="2465186" y="0"/>
                  </a:lnTo>
                  <a:lnTo>
                    <a:pt x="2963658" y="1196340"/>
                  </a:lnTo>
                  <a:close/>
                </a:path>
              </a:pathLst>
            </a:custGeom>
            <a:solidFill>
              <a:srgbClr val="E1E1E1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A2857BEF-856C-4E6A-8808-9466B0FE845A}"/>
                </a:ext>
              </a:extLst>
            </p:cNvPr>
            <p:cNvSpPr/>
            <p:nvPr/>
          </p:nvSpPr>
          <p:spPr>
            <a:xfrm>
              <a:off x="8399214" y="3027598"/>
              <a:ext cx="1710971" cy="752190"/>
            </a:xfrm>
            <a:custGeom>
              <a:avLst/>
              <a:gdLst>
                <a:gd name="connsiteX0" fmla="*/ 3339722 w 3339721"/>
                <a:gd name="connsiteY0" fmla="*/ 1468233 h 1468233"/>
                <a:gd name="connsiteX1" fmla="*/ 0 w 3339721"/>
                <a:gd name="connsiteY1" fmla="*/ 1468233 h 1468233"/>
                <a:gd name="connsiteX2" fmla="*/ 0 w 3339721"/>
                <a:gd name="connsiteY2" fmla="*/ 0 h 1468233"/>
                <a:gd name="connsiteX3" fmla="*/ 2734081 w 3339721"/>
                <a:gd name="connsiteY3" fmla="*/ 0 h 1468233"/>
                <a:gd name="connsiteX4" fmla="*/ 2736392 w 3339721"/>
                <a:gd name="connsiteY4" fmla="*/ 5607 h 1468233"/>
                <a:gd name="connsiteX5" fmla="*/ 18122 w 3339721"/>
                <a:gd name="connsiteY5" fmla="*/ 1450103 h 1468233"/>
                <a:gd name="connsiteX6" fmla="*/ 3312638 w 3339721"/>
                <a:gd name="connsiteY6" fmla="*/ 1450103 h 1468233"/>
                <a:gd name="connsiteX7" fmla="*/ 2721947 w 3339721"/>
                <a:gd name="connsiteY7" fmla="*/ 18122 h 1468233"/>
                <a:gd name="connsiteX8" fmla="*/ 18122 w 3339721"/>
                <a:gd name="connsiteY8" fmla="*/ 18122 h 146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9721" h="1468233">
                  <a:moveTo>
                    <a:pt x="3339722" y="1468233"/>
                  </a:moveTo>
                  <a:lnTo>
                    <a:pt x="0" y="1468233"/>
                  </a:lnTo>
                  <a:lnTo>
                    <a:pt x="0" y="0"/>
                  </a:lnTo>
                  <a:lnTo>
                    <a:pt x="2734081" y="0"/>
                  </a:lnTo>
                  <a:lnTo>
                    <a:pt x="2736392" y="5607"/>
                  </a:lnTo>
                  <a:close/>
                  <a:moveTo>
                    <a:pt x="18122" y="1450103"/>
                  </a:moveTo>
                  <a:lnTo>
                    <a:pt x="3312638" y="1450103"/>
                  </a:lnTo>
                  <a:lnTo>
                    <a:pt x="2721947" y="18122"/>
                  </a:lnTo>
                  <a:lnTo>
                    <a:pt x="18122" y="18122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C0A4D076-8FEC-404C-B3D2-A50FB6E9F8B1}"/>
                </a:ext>
              </a:extLst>
            </p:cNvPr>
            <p:cNvSpPr/>
            <p:nvPr/>
          </p:nvSpPr>
          <p:spPr>
            <a:xfrm>
              <a:off x="8835667" y="3259755"/>
              <a:ext cx="756832" cy="69647"/>
            </a:xfrm>
            <a:custGeom>
              <a:avLst/>
              <a:gdLst>
                <a:gd name="connsiteX0" fmla="*/ 0 w 1477294"/>
                <a:gd name="connsiteY0" fmla="*/ 0 h 135947"/>
                <a:gd name="connsiteX1" fmla="*/ 1477294 w 1477294"/>
                <a:gd name="connsiteY1" fmla="*/ 0 h 135947"/>
                <a:gd name="connsiteX2" fmla="*/ 1477294 w 1477294"/>
                <a:gd name="connsiteY2" fmla="*/ 135948 h 135947"/>
                <a:gd name="connsiteX3" fmla="*/ 0 w 1477294"/>
                <a:gd name="connsiteY3" fmla="*/ 135948 h 13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294" h="135947">
                  <a:moveTo>
                    <a:pt x="0" y="0"/>
                  </a:moveTo>
                  <a:lnTo>
                    <a:pt x="1477294" y="0"/>
                  </a:lnTo>
                  <a:lnTo>
                    <a:pt x="1477294" y="135948"/>
                  </a:lnTo>
                  <a:lnTo>
                    <a:pt x="0" y="135948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2489F402-D722-4865-AED8-2E4CEB08FF55}"/>
                </a:ext>
              </a:extLst>
            </p:cNvPr>
            <p:cNvSpPr/>
            <p:nvPr/>
          </p:nvSpPr>
          <p:spPr>
            <a:xfrm>
              <a:off x="8835667" y="3403691"/>
              <a:ext cx="756832" cy="69647"/>
            </a:xfrm>
            <a:custGeom>
              <a:avLst/>
              <a:gdLst>
                <a:gd name="connsiteX0" fmla="*/ 0 w 1477294"/>
                <a:gd name="connsiteY0" fmla="*/ 0 h 135947"/>
                <a:gd name="connsiteX1" fmla="*/ 1477294 w 1477294"/>
                <a:gd name="connsiteY1" fmla="*/ 0 h 135947"/>
                <a:gd name="connsiteX2" fmla="*/ 1477294 w 1477294"/>
                <a:gd name="connsiteY2" fmla="*/ 135947 h 135947"/>
                <a:gd name="connsiteX3" fmla="*/ 0 w 1477294"/>
                <a:gd name="connsiteY3" fmla="*/ 135947 h 13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294" h="135947">
                  <a:moveTo>
                    <a:pt x="0" y="0"/>
                  </a:moveTo>
                  <a:lnTo>
                    <a:pt x="1477294" y="0"/>
                  </a:lnTo>
                  <a:lnTo>
                    <a:pt x="1477294" y="135947"/>
                  </a:lnTo>
                  <a:lnTo>
                    <a:pt x="0" y="135947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5E83120B-3F29-4AF4-BFEE-259D557F2C41}"/>
                </a:ext>
              </a:extLst>
            </p:cNvPr>
            <p:cNvSpPr/>
            <p:nvPr/>
          </p:nvSpPr>
          <p:spPr>
            <a:xfrm>
              <a:off x="8835667" y="3547631"/>
              <a:ext cx="756832" cy="69647"/>
            </a:xfrm>
            <a:custGeom>
              <a:avLst/>
              <a:gdLst>
                <a:gd name="connsiteX0" fmla="*/ 0 w 1477294"/>
                <a:gd name="connsiteY0" fmla="*/ 0 h 135947"/>
                <a:gd name="connsiteX1" fmla="*/ 1477294 w 1477294"/>
                <a:gd name="connsiteY1" fmla="*/ 0 h 135947"/>
                <a:gd name="connsiteX2" fmla="*/ 1477294 w 1477294"/>
                <a:gd name="connsiteY2" fmla="*/ 135947 h 135947"/>
                <a:gd name="connsiteX3" fmla="*/ 0 w 1477294"/>
                <a:gd name="connsiteY3" fmla="*/ 135947 h 13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294" h="135947">
                  <a:moveTo>
                    <a:pt x="0" y="0"/>
                  </a:moveTo>
                  <a:lnTo>
                    <a:pt x="1477294" y="0"/>
                  </a:lnTo>
                  <a:lnTo>
                    <a:pt x="1477294" y="135947"/>
                  </a:lnTo>
                  <a:lnTo>
                    <a:pt x="0" y="135947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01B872F5-6DBD-4055-81F5-B8D46683E164}"/>
                </a:ext>
              </a:extLst>
            </p:cNvPr>
            <p:cNvSpPr/>
            <p:nvPr/>
          </p:nvSpPr>
          <p:spPr>
            <a:xfrm>
              <a:off x="8198089" y="3874267"/>
              <a:ext cx="101838" cy="101838"/>
            </a:xfrm>
            <a:custGeom>
              <a:avLst/>
              <a:gdLst>
                <a:gd name="connsiteX0" fmla="*/ 99391 w 198782"/>
                <a:gd name="connsiteY0" fmla="*/ 198783 h 198782"/>
                <a:gd name="connsiteX1" fmla="*/ 0 w 198782"/>
                <a:gd name="connsiteY1" fmla="*/ 99391 h 198782"/>
                <a:gd name="connsiteX2" fmla="*/ 99391 w 198782"/>
                <a:gd name="connsiteY2" fmla="*/ 0 h 198782"/>
                <a:gd name="connsiteX3" fmla="*/ 198783 w 198782"/>
                <a:gd name="connsiteY3" fmla="*/ 99391 h 198782"/>
                <a:gd name="connsiteX4" fmla="*/ 99391 w 198782"/>
                <a:gd name="connsiteY4" fmla="*/ 198783 h 198782"/>
                <a:gd name="connsiteX5" fmla="*/ 99391 w 198782"/>
                <a:gd name="connsiteY5" fmla="*/ 16565 h 198782"/>
                <a:gd name="connsiteX6" fmla="*/ 16565 w 198782"/>
                <a:gd name="connsiteY6" fmla="*/ 99391 h 198782"/>
                <a:gd name="connsiteX7" fmla="*/ 99391 w 198782"/>
                <a:gd name="connsiteY7" fmla="*/ 182217 h 198782"/>
                <a:gd name="connsiteX8" fmla="*/ 182217 w 198782"/>
                <a:gd name="connsiteY8" fmla="*/ 99391 h 198782"/>
                <a:gd name="connsiteX9" fmla="*/ 99391 w 198782"/>
                <a:gd name="connsiteY9" fmla="*/ 16565 h 19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782" h="198782">
                  <a:moveTo>
                    <a:pt x="99391" y="198783"/>
                  </a:moveTo>
                  <a:cubicBezTo>
                    <a:pt x="44502" y="198783"/>
                    <a:pt x="0" y="154288"/>
                    <a:pt x="0" y="99391"/>
                  </a:cubicBezTo>
                  <a:cubicBezTo>
                    <a:pt x="0" y="44502"/>
                    <a:pt x="44502" y="0"/>
                    <a:pt x="99391" y="0"/>
                  </a:cubicBezTo>
                  <a:cubicBezTo>
                    <a:pt x="154288" y="0"/>
                    <a:pt x="198783" y="44502"/>
                    <a:pt x="198783" y="99391"/>
                  </a:cubicBezTo>
                  <a:cubicBezTo>
                    <a:pt x="198725" y="154255"/>
                    <a:pt x="154264" y="198724"/>
                    <a:pt x="99391" y="198783"/>
                  </a:cubicBezTo>
                  <a:close/>
                  <a:moveTo>
                    <a:pt x="99391" y="16565"/>
                  </a:moveTo>
                  <a:cubicBezTo>
                    <a:pt x="53647" y="16565"/>
                    <a:pt x="16565" y="53646"/>
                    <a:pt x="16565" y="99391"/>
                  </a:cubicBezTo>
                  <a:cubicBezTo>
                    <a:pt x="16565" y="145136"/>
                    <a:pt x="53647" y="182217"/>
                    <a:pt x="99391" y="182217"/>
                  </a:cubicBezTo>
                  <a:cubicBezTo>
                    <a:pt x="145136" y="182217"/>
                    <a:pt x="182217" y="145136"/>
                    <a:pt x="182217" y="99391"/>
                  </a:cubicBezTo>
                  <a:cubicBezTo>
                    <a:pt x="182168" y="53671"/>
                    <a:pt x="145120" y="16615"/>
                    <a:pt x="99391" y="16565"/>
                  </a:cubicBezTo>
                  <a:close/>
                </a:path>
              </a:pathLst>
            </a:custGeom>
            <a:solidFill>
              <a:srgbClr val="7c4efd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84BB6526-FABF-4BFB-9E1A-2A6BAE6D72C1}"/>
                </a:ext>
              </a:extLst>
            </p:cNvPr>
            <p:cNvSpPr/>
            <p:nvPr/>
          </p:nvSpPr>
          <p:spPr>
            <a:xfrm>
              <a:off x="10267978" y="2283275"/>
              <a:ext cx="83766" cy="83766"/>
            </a:xfrm>
            <a:custGeom>
              <a:avLst/>
              <a:gdLst>
                <a:gd name="connsiteX0" fmla="*/ 163507 w 163506"/>
                <a:gd name="connsiteY0" fmla="*/ 163507 h 163506"/>
                <a:gd name="connsiteX1" fmla="*/ 0 w 163506"/>
                <a:gd name="connsiteY1" fmla="*/ 163507 h 163506"/>
                <a:gd name="connsiteX2" fmla="*/ 0 w 163506"/>
                <a:gd name="connsiteY2" fmla="*/ 0 h 163506"/>
                <a:gd name="connsiteX3" fmla="*/ 163507 w 163506"/>
                <a:gd name="connsiteY3" fmla="*/ 0 h 163506"/>
                <a:gd name="connsiteX4" fmla="*/ 12573 w 163506"/>
                <a:gd name="connsiteY4" fmla="*/ 150926 h 163506"/>
                <a:gd name="connsiteX5" fmla="*/ 150926 w 163506"/>
                <a:gd name="connsiteY5" fmla="*/ 150926 h 163506"/>
                <a:gd name="connsiteX6" fmla="*/ 150926 w 163506"/>
                <a:gd name="connsiteY6" fmla="*/ 12573 h 163506"/>
                <a:gd name="connsiteX7" fmla="*/ 12573 w 163506"/>
                <a:gd name="connsiteY7" fmla="*/ 12573 h 163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506" h="163506">
                  <a:moveTo>
                    <a:pt x="163507" y="163507"/>
                  </a:moveTo>
                  <a:lnTo>
                    <a:pt x="0" y="163507"/>
                  </a:lnTo>
                  <a:lnTo>
                    <a:pt x="0" y="0"/>
                  </a:lnTo>
                  <a:lnTo>
                    <a:pt x="163507" y="0"/>
                  </a:lnTo>
                  <a:close/>
                  <a:moveTo>
                    <a:pt x="12573" y="150926"/>
                  </a:moveTo>
                  <a:lnTo>
                    <a:pt x="150926" y="150926"/>
                  </a:lnTo>
                  <a:lnTo>
                    <a:pt x="150926" y="12573"/>
                  </a:lnTo>
                  <a:lnTo>
                    <a:pt x="12573" y="12573"/>
                  </a:lnTo>
                  <a:close/>
                </a:path>
              </a:pathLst>
            </a:custGeom>
            <a:solidFill>
              <a:srgbClr val="7c4efd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D8FF0F0C-BCDB-45BA-8C9E-FCB2A6AB668F}"/>
                </a:ext>
              </a:extLst>
            </p:cNvPr>
            <p:cNvSpPr/>
            <p:nvPr/>
          </p:nvSpPr>
          <p:spPr>
            <a:xfrm>
              <a:off x="8848955" y="2554773"/>
              <a:ext cx="118391" cy="118391"/>
            </a:xfrm>
            <a:custGeom>
              <a:avLst/>
              <a:gdLst>
                <a:gd name="connsiteX0" fmla="*/ 111525 w 231093"/>
                <a:gd name="connsiteY0" fmla="*/ 231093 h 231093"/>
                <a:gd name="connsiteX1" fmla="*/ 0 w 231093"/>
                <a:gd name="connsiteY1" fmla="*/ 111525 h 231093"/>
                <a:gd name="connsiteX2" fmla="*/ 119568 w 231093"/>
                <a:gd name="connsiteY2" fmla="*/ 0 h 231093"/>
                <a:gd name="connsiteX3" fmla="*/ 231093 w 231093"/>
                <a:gd name="connsiteY3" fmla="*/ 119568 h 231093"/>
                <a:gd name="connsiteX4" fmla="*/ 17774 w 231093"/>
                <a:gd name="connsiteY4" fmla="*/ 112146 h 231093"/>
                <a:gd name="connsiteX5" fmla="*/ 112146 w 231093"/>
                <a:gd name="connsiteY5" fmla="*/ 213319 h 231093"/>
                <a:gd name="connsiteX6" fmla="*/ 213319 w 231093"/>
                <a:gd name="connsiteY6" fmla="*/ 118946 h 231093"/>
                <a:gd name="connsiteX7" fmla="*/ 118946 w 231093"/>
                <a:gd name="connsiteY7" fmla="*/ 17774 h 2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093" h="231093">
                  <a:moveTo>
                    <a:pt x="111525" y="231093"/>
                  </a:moveTo>
                  <a:lnTo>
                    <a:pt x="0" y="111525"/>
                  </a:lnTo>
                  <a:lnTo>
                    <a:pt x="119568" y="0"/>
                  </a:lnTo>
                  <a:lnTo>
                    <a:pt x="231093" y="119568"/>
                  </a:lnTo>
                  <a:close/>
                  <a:moveTo>
                    <a:pt x="17774" y="112146"/>
                  </a:moveTo>
                  <a:lnTo>
                    <a:pt x="112146" y="213319"/>
                  </a:lnTo>
                  <a:lnTo>
                    <a:pt x="213319" y="118946"/>
                  </a:lnTo>
                  <a:lnTo>
                    <a:pt x="118946" y="17774"/>
                  </a:lnTo>
                  <a:close/>
                </a:path>
              </a:pathLst>
            </a:custGeom>
            <a:solidFill>
              <a:srgbClr val="7c4efd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9E7FC64A-1F3A-4CDF-B672-ECFBA5C6F514}"/>
              </a:ext>
            </a:extLst>
          </p:cNvPr>
          <p:cNvSpPr txBox="1"/>
          <p:nvPr/>
        </p:nvSpPr>
        <p:spPr>
          <a:xfrm>
            <a:off x="738267" y="2182935"/>
            <a:ext cx="984396" cy="77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n>
                  <a:solidFill>
                    <a:srgbClr val="a688fc"/>
                  </a:solidFill>
                </a:ln>
                <a:noFill/>
                <a:latin typeface="Montserrat ExtraBold" panose="00000900000000000000" pitchFamily="2" charset="-52"/>
              </a:rPr>
              <a:t>01.</a:t>
            </a:r>
            <a:endParaRPr lang="en-US" sz="4000" dirty="0">
              <a:ln>
                <a:solidFill>
                  <a:srgbClr val="a688fc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38EAC25-12BE-49CE-A766-55D4AFC21AB8}"/>
              </a:ext>
            </a:extLst>
          </p:cNvPr>
          <p:cNvSpPr txBox="1"/>
          <p:nvPr/>
        </p:nvSpPr>
        <p:spPr>
          <a:xfrm>
            <a:off x="5495663" y="2240085"/>
            <a:ext cx="2709964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c4efd"/>
                </a:solidFill>
                <a:latin typeface="Montserrat ExtraBold" panose="00000900000000000000" pitchFamily="2" charset="-52"/>
              </a:rPr>
              <a:t>Lorem ipsum</a:t>
            </a:r>
            <a:endParaRPr lang="en-US" sz="1600" dirty="0">
              <a:solidFill>
                <a:srgbClr val="7c4efd"/>
              </a:solidFill>
              <a:latin typeface="Montserrat ExtraBold" panose="00000900000000000000" pitchFamily="2" charset="-52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c4efd"/>
                </a:solidFill>
                <a:latin typeface="Montserrat ExtraBold" panose="00000900000000000000" pitchFamily="2" charset="-52"/>
              </a:rPr>
              <a:t>dolor sit </a:t>
            </a:r>
            <a:r>
              <a:rPr lang="en-US" sz="1600" dirty="0" err="1">
                <a:solidFill>
                  <a:srgbClr val="7c4efd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7c4efd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0F8C3B-3E3A-4150-99AE-3381CFF14824}"/>
              </a:ext>
            </a:extLst>
          </p:cNvPr>
          <p:cNvSpPr txBox="1"/>
          <p:nvPr/>
        </p:nvSpPr>
        <p:spPr>
          <a:xfrm>
            <a:off x="4518326" y="2182935"/>
            <a:ext cx="984396" cy="77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n>
                  <a:solidFill>
                    <a:srgbClr val="a688fc"/>
                  </a:solidFill>
                </a:ln>
                <a:noFill/>
                <a:latin typeface="Montserrat ExtraBold" panose="00000900000000000000" pitchFamily="2" charset="-52"/>
              </a:rPr>
              <a:t>02.</a:t>
            </a:r>
            <a:endParaRPr lang="en-US" sz="4000" dirty="0">
              <a:ln>
                <a:solidFill>
                  <a:srgbClr val="a688fc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351C04-EAE5-4375-89DD-6F77E2368223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688f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688fc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22275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A5C601F0-AC84-4C1F-B17E-3EDDBF049ADE}"/>
              </a:ext>
            </a:extLst>
          </p:cNvPr>
          <p:cNvGrpSpPr/>
          <p:nvPr/>
        </p:nvGrpSpPr>
        <p:grpSpPr>
          <a:xfrm>
            <a:off x="5980554" y="1828147"/>
            <a:ext cx="5652681" cy="4069176"/>
            <a:chOff x="5788722" y="1546673"/>
            <a:chExt cx="6043690" cy="4350650"/>
          </a:xfrm>
        </p:grpSpPr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AFDD4F87-7900-4F4C-91F5-0DDF70C72CF7}"/>
                </a:ext>
              </a:extLst>
            </p:cNvPr>
            <p:cNvSpPr/>
            <p:nvPr/>
          </p:nvSpPr>
          <p:spPr>
            <a:xfrm>
              <a:off x="5788722" y="1697937"/>
              <a:ext cx="5879188" cy="3385440"/>
            </a:xfrm>
            <a:custGeom>
              <a:avLst/>
              <a:gdLst>
                <a:gd name="connsiteX0" fmla="*/ 0 w 5879188"/>
                <a:gd name="connsiteY0" fmla="*/ 0 h 3385440"/>
                <a:gd name="connsiteX1" fmla="*/ 5879189 w 5879188"/>
                <a:gd name="connsiteY1" fmla="*/ 0 h 3385440"/>
                <a:gd name="connsiteX2" fmla="*/ 5879189 w 5879188"/>
                <a:gd name="connsiteY2" fmla="*/ 3385440 h 3385440"/>
                <a:gd name="connsiteX3" fmla="*/ 0 w 5879188"/>
                <a:gd name="connsiteY3" fmla="*/ 3385440 h 338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79188" h="3385440">
                  <a:moveTo>
                    <a:pt x="0" y="0"/>
                  </a:moveTo>
                  <a:lnTo>
                    <a:pt x="5879189" y="0"/>
                  </a:lnTo>
                  <a:lnTo>
                    <a:pt x="5879189" y="3385440"/>
                  </a:lnTo>
                  <a:lnTo>
                    <a:pt x="0" y="3385440"/>
                  </a:lnTo>
                  <a:close/>
                </a:path>
              </a:pathLst>
            </a:custGeom>
            <a:solidFill>
              <a:srgbClr val="E1E1E1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1FEE1665-28D0-4325-BC73-144C38D82389}"/>
                </a:ext>
              </a:extLst>
            </p:cNvPr>
            <p:cNvSpPr/>
            <p:nvPr/>
          </p:nvSpPr>
          <p:spPr>
            <a:xfrm>
              <a:off x="5953224" y="1546673"/>
              <a:ext cx="5879188" cy="3385440"/>
            </a:xfrm>
            <a:custGeom>
              <a:avLst/>
              <a:gdLst>
                <a:gd name="connsiteX0" fmla="*/ 0 w 5879188"/>
                <a:gd name="connsiteY0" fmla="*/ 0 h 3385440"/>
                <a:gd name="connsiteX1" fmla="*/ 5879189 w 5879188"/>
                <a:gd name="connsiteY1" fmla="*/ 0 h 3385440"/>
                <a:gd name="connsiteX2" fmla="*/ 5879189 w 5879188"/>
                <a:gd name="connsiteY2" fmla="*/ 3385440 h 3385440"/>
                <a:gd name="connsiteX3" fmla="*/ 0 w 5879188"/>
                <a:gd name="connsiteY3" fmla="*/ 3385440 h 338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79188" h="3385440">
                  <a:moveTo>
                    <a:pt x="0" y="0"/>
                  </a:moveTo>
                  <a:lnTo>
                    <a:pt x="5879189" y="0"/>
                  </a:lnTo>
                  <a:lnTo>
                    <a:pt x="5879189" y="3385440"/>
                  </a:lnTo>
                  <a:lnTo>
                    <a:pt x="0" y="3385440"/>
                  </a:lnTo>
                  <a:close/>
                </a:path>
              </a:pathLst>
            </a:custGeom>
            <a:noFill/>
            <a:ln w="14299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3F823C1B-ADFE-476E-B7B0-EB600718BDBD}"/>
                </a:ext>
              </a:extLst>
            </p:cNvPr>
            <p:cNvSpPr/>
            <p:nvPr/>
          </p:nvSpPr>
          <p:spPr>
            <a:xfrm>
              <a:off x="5953224" y="1727373"/>
              <a:ext cx="5879188" cy="7203"/>
            </a:xfrm>
            <a:custGeom>
              <a:avLst/>
              <a:gdLst>
                <a:gd name="connsiteX0" fmla="*/ 0 w 5879188"/>
                <a:gd name="connsiteY0" fmla="*/ 0 h 7203"/>
                <a:gd name="connsiteX1" fmla="*/ 5879189 w 5879188"/>
                <a:gd name="connsiteY1" fmla="*/ 0 h 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9188" h="7203">
                  <a:moveTo>
                    <a:pt x="0" y="0"/>
                  </a:moveTo>
                  <a:lnTo>
                    <a:pt x="5879189" y="0"/>
                  </a:lnTo>
                </a:path>
              </a:pathLst>
            </a:custGeom>
            <a:ln w="14299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3CDFB976-5CE8-4A83-B049-2BFA73D50C3E}"/>
                </a:ext>
              </a:extLst>
            </p:cNvPr>
            <p:cNvSpPr/>
            <p:nvPr/>
          </p:nvSpPr>
          <p:spPr>
            <a:xfrm>
              <a:off x="6039052" y="1589891"/>
              <a:ext cx="100132" cy="100842"/>
            </a:xfrm>
            <a:custGeom>
              <a:avLst/>
              <a:gdLst>
                <a:gd name="connsiteX0" fmla="*/ 100132 w 100132"/>
                <a:gd name="connsiteY0" fmla="*/ 50421 h 100842"/>
                <a:gd name="connsiteX1" fmla="*/ 50066 w 100132"/>
                <a:gd name="connsiteY1" fmla="*/ 100843 h 100842"/>
                <a:gd name="connsiteX2" fmla="*/ 0 w 100132"/>
                <a:gd name="connsiteY2" fmla="*/ 50421 h 100842"/>
                <a:gd name="connsiteX3" fmla="*/ 50066 w 100132"/>
                <a:gd name="connsiteY3" fmla="*/ 0 h 100842"/>
                <a:gd name="connsiteX4" fmla="*/ 100132 w 100132"/>
                <a:gd name="connsiteY4" fmla="*/ 50421 h 10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32" h="100842">
                  <a:moveTo>
                    <a:pt x="100132" y="50421"/>
                  </a:moveTo>
                  <a:cubicBezTo>
                    <a:pt x="100132" y="78268"/>
                    <a:pt x="77717" y="100843"/>
                    <a:pt x="50066" y="100843"/>
                  </a:cubicBezTo>
                  <a:cubicBezTo>
                    <a:pt x="22415" y="100843"/>
                    <a:pt x="0" y="78268"/>
                    <a:pt x="0" y="50421"/>
                  </a:cubicBezTo>
                  <a:cubicBezTo>
                    <a:pt x="0" y="22574"/>
                    <a:pt x="22415" y="0"/>
                    <a:pt x="50066" y="0"/>
                  </a:cubicBezTo>
                  <a:cubicBezTo>
                    <a:pt x="77717" y="0"/>
                    <a:pt x="100132" y="22574"/>
                    <a:pt x="100132" y="50421"/>
                  </a:cubicBezTo>
                  <a:close/>
                </a:path>
              </a:pathLst>
            </a:custGeom>
            <a:solidFill>
              <a:srgbClr val="a688fc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129F82DE-A888-4BB7-9B48-96183B08E266}"/>
                </a:ext>
              </a:extLst>
            </p:cNvPr>
            <p:cNvSpPr/>
            <p:nvPr/>
          </p:nvSpPr>
          <p:spPr>
            <a:xfrm>
              <a:off x="6189250" y="1589891"/>
              <a:ext cx="100132" cy="100842"/>
            </a:xfrm>
            <a:custGeom>
              <a:avLst/>
              <a:gdLst>
                <a:gd name="connsiteX0" fmla="*/ 100132 w 100132"/>
                <a:gd name="connsiteY0" fmla="*/ 50421 h 100842"/>
                <a:gd name="connsiteX1" fmla="*/ 50066 w 100132"/>
                <a:gd name="connsiteY1" fmla="*/ 100843 h 100842"/>
                <a:gd name="connsiteX2" fmla="*/ 0 w 100132"/>
                <a:gd name="connsiteY2" fmla="*/ 50421 h 100842"/>
                <a:gd name="connsiteX3" fmla="*/ 50066 w 100132"/>
                <a:gd name="connsiteY3" fmla="*/ 0 h 100842"/>
                <a:gd name="connsiteX4" fmla="*/ 100132 w 100132"/>
                <a:gd name="connsiteY4" fmla="*/ 50421 h 10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32" h="100842">
                  <a:moveTo>
                    <a:pt x="100132" y="50421"/>
                  </a:moveTo>
                  <a:cubicBezTo>
                    <a:pt x="100132" y="78268"/>
                    <a:pt x="77717" y="100843"/>
                    <a:pt x="50066" y="100843"/>
                  </a:cubicBezTo>
                  <a:cubicBezTo>
                    <a:pt x="22415" y="100843"/>
                    <a:pt x="0" y="78268"/>
                    <a:pt x="0" y="50421"/>
                  </a:cubicBezTo>
                  <a:cubicBezTo>
                    <a:pt x="0" y="22574"/>
                    <a:pt x="22415" y="0"/>
                    <a:pt x="50066" y="0"/>
                  </a:cubicBezTo>
                  <a:cubicBezTo>
                    <a:pt x="77717" y="0"/>
                    <a:pt x="100132" y="22574"/>
                    <a:pt x="100132" y="50421"/>
                  </a:cubicBezTo>
                  <a:close/>
                </a:path>
              </a:pathLst>
            </a:custGeom>
            <a:solidFill>
              <a:srgbClr val="a688fc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48B9086F-3FDA-468F-903C-E4D0F4DC5361}"/>
                </a:ext>
              </a:extLst>
            </p:cNvPr>
            <p:cNvSpPr/>
            <p:nvPr/>
          </p:nvSpPr>
          <p:spPr>
            <a:xfrm>
              <a:off x="6339448" y="1589891"/>
              <a:ext cx="100132" cy="100842"/>
            </a:xfrm>
            <a:custGeom>
              <a:avLst/>
              <a:gdLst>
                <a:gd name="connsiteX0" fmla="*/ 100132 w 100132"/>
                <a:gd name="connsiteY0" fmla="*/ 50421 h 100842"/>
                <a:gd name="connsiteX1" fmla="*/ 50066 w 100132"/>
                <a:gd name="connsiteY1" fmla="*/ 100843 h 100842"/>
                <a:gd name="connsiteX2" fmla="*/ 0 w 100132"/>
                <a:gd name="connsiteY2" fmla="*/ 50421 h 100842"/>
                <a:gd name="connsiteX3" fmla="*/ 50066 w 100132"/>
                <a:gd name="connsiteY3" fmla="*/ 0 h 100842"/>
                <a:gd name="connsiteX4" fmla="*/ 100132 w 100132"/>
                <a:gd name="connsiteY4" fmla="*/ 50421 h 10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32" h="100842">
                  <a:moveTo>
                    <a:pt x="100132" y="50421"/>
                  </a:moveTo>
                  <a:cubicBezTo>
                    <a:pt x="100132" y="78268"/>
                    <a:pt x="77717" y="100843"/>
                    <a:pt x="50066" y="100843"/>
                  </a:cubicBezTo>
                  <a:cubicBezTo>
                    <a:pt x="22415" y="100843"/>
                    <a:pt x="0" y="78268"/>
                    <a:pt x="0" y="50421"/>
                  </a:cubicBezTo>
                  <a:cubicBezTo>
                    <a:pt x="0" y="22574"/>
                    <a:pt x="22415" y="0"/>
                    <a:pt x="50066" y="0"/>
                  </a:cubicBezTo>
                  <a:cubicBezTo>
                    <a:pt x="77717" y="0"/>
                    <a:pt x="100132" y="22574"/>
                    <a:pt x="100132" y="50421"/>
                  </a:cubicBezTo>
                  <a:close/>
                </a:path>
              </a:pathLst>
            </a:custGeom>
            <a:solidFill>
              <a:srgbClr val="a688fc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917970F1-02C7-4806-A78B-2E370024DFAB}"/>
                </a:ext>
              </a:extLst>
            </p:cNvPr>
            <p:cNvSpPr/>
            <p:nvPr/>
          </p:nvSpPr>
          <p:spPr>
            <a:xfrm>
              <a:off x="8890680" y="2283784"/>
              <a:ext cx="934261" cy="1606196"/>
            </a:xfrm>
            <a:custGeom>
              <a:avLst/>
              <a:gdLst>
                <a:gd name="connsiteX0" fmla="*/ 660622 w 934261"/>
                <a:gd name="connsiteY0" fmla="*/ 1606197 h 1606196"/>
                <a:gd name="connsiteX1" fmla="*/ 660622 w 934261"/>
                <a:gd name="connsiteY1" fmla="*/ 275582 h 1606196"/>
                <a:gd name="connsiteX2" fmla="*/ 0 w 934261"/>
                <a:gd name="connsiteY2" fmla="*/ 0 h 1606196"/>
                <a:gd name="connsiteX3" fmla="*/ 0 w 934261"/>
                <a:gd name="connsiteY3" fmla="*/ 940893 h 160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261" h="1606196">
                  <a:moveTo>
                    <a:pt x="660622" y="1606197"/>
                  </a:moveTo>
                  <a:cubicBezTo>
                    <a:pt x="1025475" y="1238761"/>
                    <a:pt x="1025475" y="643025"/>
                    <a:pt x="660622" y="275582"/>
                  </a:cubicBezTo>
                  <a:cubicBezTo>
                    <a:pt x="485412" y="99129"/>
                    <a:pt x="247784" y="0"/>
                    <a:pt x="0" y="0"/>
                  </a:cubicBezTo>
                  <a:lnTo>
                    <a:pt x="0" y="940893"/>
                  </a:lnTo>
                  <a:close/>
                </a:path>
              </a:pathLst>
            </a:custGeom>
            <a:solidFill>
              <a:srgbClr val="3b2f4e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DFDDA7B0-003F-457A-B9D7-AE3D2425F49C}"/>
                </a:ext>
              </a:extLst>
            </p:cNvPr>
            <p:cNvSpPr/>
            <p:nvPr/>
          </p:nvSpPr>
          <p:spPr>
            <a:xfrm>
              <a:off x="7956426" y="2283784"/>
              <a:ext cx="934254" cy="1767315"/>
            </a:xfrm>
            <a:custGeom>
              <a:avLst/>
              <a:gdLst>
                <a:gd name="connsiteX0" fmla="*/ 934255 w 934254"/>
                <a:gd name="connsiteY0" fmla="*/ 0 h 1767315"/>
                <a:gd name="connsiteX1" fmla="*/ 0 w 934254"/>
                <a:gd name="connsiteY1" fmla="*/ 941116 h 1767315"/>
                <a:gd name="connsiteX2" fmla="*/ 487322 w 934254"/>
                <a:gd name="connsiteY2" fmla="*/ 1767315 h 1767315"/>
                <a:gd name="connsiteX3" fmla="*/ 934255 w 934254"/>
                <a:gd name="connsiteY3" fmla="*/ 940893 h 176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254" h="1767315">
                  <a:moveTo>
                    <a:pt x="934255" y="0"/>
                  </a:moveTo>
                  <a:cubicBezTo>
                    <a:pt x="418216" y="65"/>
                    <a:pt x="-64" y="421415"/>
                    <a:pt x="0" y="941116"/>
                  </a:cubicBezTo>
                  <a:cubicBezTo>
                    <a:pt x="43" y="1285589"/>
                    <a:pt x="186968" y="1602502"/>
                    <a:pt x="487322" y="1767315"/>
                  </a:cubicBezTo>
                  <a:lnTo>
                    <a:pt x="934255" y="940893"/>
                  </a:lnTo>
                  <a:close/>
                </a:path>
              </a:pathLst>
            </a:custGeom>
            <a:solidFill>
              <a:srgbClr val="a688fc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4D36F875-D548-42FE-BFCA-512E058B13C1}"/>
                </a:ext>
              </a:extLst>
            </p:cNvPr>
            <p:cNvSpPr/>
            <p:nvPr/>
          </p:nvSpPr>
          <p:spPr>
            <a:xfrm>
              <a:off x="6883023" y="4025434"/>
              <a:ext cx="178900" cy="180170"/>
            </a:xfrm>
            <a:custGeom>
              <a:avLst/>
              <a:gdLst>
                <a:gd name="connsiteX0" fmla="*/ 0 w 178900"/>
                <a:gd name="connsiteY0" fmla="*/ 0 h 180170"/>
                <a:gd name="connsiteX1" fmla="*/ 178900 w 178900"/>
                <a:gd name="connsiteY1" fmla="*/ 0 h 180170"/>
                <a:gd name="connsiteX2" fmla="*/ 178900 w 178900"/>
                <a:gd name="connsiteY2" fmla="*/ 180170 h 180170"/>
                <a:gd name="connsiteX3" fmla="*/ 0 w 178900"/>
                <a:gd name="connsiteY3" fmla="*/ 180170 h 1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00" h="180170">
                  <a:moveTo>
                    <a:pt x="0" y="0"/>
                  </a:moveTo>
                  <a:lnTo>
                    <a:pt x="178900" y="0"/>
                  </a:lnTo>
                  <a:lnTo>
                    <a:pt x="178900" y="180170"/>
                  </a:lnTo>
                  <a:lnTo>
                    <a:pt x="0" y="180170"/>
                  </a:lnTo>
                  <a:close/>
                </a:path>
              </a:pathLst>
            </a:custGeom>
            <a:solidFill>
              <a:srgbClr val="a688fc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974BCCF9-79BE-494A-A54F-983B246310C0}"/>
                </a:ext>
              </a:extLst>
            </p:cNvPr>
            <p:cNvSpPr/>
            <p:nvPr/>
          </p:nvSpPr>
          <p:spPr>
            <a:xfrm>
              <a:off x="7141436" y="4025434"/>
              <a:ext cx="178900" cy="180170"/>
            </a:xfrm>
            <a:custGeom>
              <a:avLst/>
              <a:gdLst>
                <a:gd name="connsiteX0" fmla="*/ 0 w 178900"/>
                <a:gd name="connsiteY0" fmla="*/ 0 h 180170"/>
                <a:gd name="connsiteX1" fmla="*/ 178900 w 178900"/>
                <a:gd name="connsiteY1" fmla="*/ 0 h 180170"/>
                <a:gd name="connsiteX2" fmla="*/ 178900 w 178900"/>
                <a:gd name="connsiteY2" fmla="*/ 180170 h 180170"/>
                <a:gd name="connsiteX3" fmla="*/ 0 w 178900"/>
                <a:gd name="connsiteY3" fmla="*/ 180170 h 1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00" h="180170">
                  <a:moveTo>
                    <a:pt x="0" y="0"/>
                  </a:moveTo>
                  <a:lnTo>
                    <a:pt x="178900" y="0"/>
                  </a:lnTo>
                  <a:lnTo>
                    <a:pt x="178900" y="180170"/>
                  </a:lnTo>
                  <a:lnTo>
                    <a:pt x="0" y="180170"/>
                  </a:lnTo>
                  <a:close/>
                </a:path>
              </a:pathLst>
            </a:custGeom>
            <a:solidFill>
              <a:srgbClr val="3b2f4e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26F9F818-24B7-4134-AF81-BAFCB635B10B}"/>
                </a:ext>
              </a:extLst>
            </p:cNvPr>
            <p:cNvSpPr/>
            <p:nvPr/>
          </p:nvSpPr>
          <p:spPr>
            <a:xfrm>
              <a:off x="7399848" y="4025434"/>
              <a:ext cx="178900" cy="180170"/>
            </a:xfrm>
            <a:custGeom>
              <a:avLst/>
              <a:gdLst>
                <a:gd name="connsiteX0" fmla="*/ 0 w 178900"/>
                <a:gd name="connsiteY0" fmla="*/ 0 h 180170"/>
                <a:gd name="connsiteX1" fmla="*/ 178900 w 178900"/>
                <a:gd name="connsiteY1" fmla="*/ 0 h 180170"/>
                <a:gd name="connsiteX2" fmla="*/ 178900 w 178900"/>
                <a:gd name="connsiteY2" fmla="*/ 180170 h 180170"/>
                <a:gd name="connsiteX3" fmla="*/ 0 w 178900"/>
                <a:gd name="connsiteY3" fmla="*/ 180170 h 1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00" h="180170">
                  <a:moveTo>
                    <a:pt x="0" y="0"/>
                  </a:moveTo>
                  <a:lnTo>
                    <a:pt x="178900" y="0"/>
                  </a:lnTo>
                  <a:lnTo>
                    <a:pt x="178900" y="180170"/>
                  </a:lnTo>
                  <a:lnTo>
                    <a:pt x="0" y="180170"/>
                  </a:lnTo>
                  <a:close/>
                </a:path>
              </a:pathLst>
            </a:custGeom>
            <a:solidFill>
              <a:srgbClr val="7c4efd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55F3E520-026F-46DE-9EF0-5BB350C559CF}"/>
                </a:ext>
              </a:extLst>
            </p:cNvPr>
            <p:cNvSpPr/>
            <p:nvPr/>
          </p:nvSpPr>
          <p:spPr>
            <a:xfrm>
              <a:off x="9974024" y="4065469"/>
              <a:ext cx="735477" cy="30028"/>
            </a:xfrm>
            <a:custGeom>
              <a:avLst/>
              <a:gdLst>
                <a:gd name="connsiteX0" fmla="*/ 0 w 735477"/>
                <a:gd name="connsiteY0" fmla="*/ 0 h 30028"/>
                <a:gd name="connsiteX1" fmla="*/ 735478 w 735477"/>
                <a:gd name="connsiteY1" fmla="*/ 0 h 30028"/>
                <a:gd name="connsiteX2" fmla="*/ 735478 w 735477"/>
                <a:gd name="connsiteY2" fmla="*/ 30028 h 30028"/>
                <a:gd name="connsiteX3" fmla="*/ 0 w 735477"/>
                <a:gd name="connsiteY3" fmla="*/ 30028 h 3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5477" h="30028">
                  <a:moveTo>
                    <a:pt x="0" y="0"/>
                  </a:moveTo>
                  <a:lnTo>
                    <a:pt x="735478" y="0"/>
                  </a:lnTo>
                  <a:lnTo>
                    <a:pt x="735478" y="30028"/>
                  </a:lnTo>
                  <a:lnTo>
                    <a:pt x="0" y="30028"/>
                  </a:lnTo>
                  <a:close/>
                </a:path>
              </a:pathLst>
            </a:custGeom>
            <a:solidFill>
              <a:srgbClr val="3b2f4e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18C26099-31FD-4549-8DF6-5F5FC48B18B6}"/>
                </a:ext>
              </a:extLst>
            </p:cNvPr>
            <p:cNvSpPr/>
            <p:nvPr/>
          </p:nvSpPr>
          <p:spPr>
            <a:xfrm>
              <a:off x="9974024" y="4155558"/>
              <a:ext cx="735477" cy="30028"/>
            </a:xfrm>
            <a:custGeom>
              <a:avLst/>
              <a:gdLst>
                <a:gd name="connsiteX0" fmla="*/ 0 w 735477"/>
                <a:gd name="connsiteY0" fmla="*/ 0 h 30028"/>
                <a:gd name="connsiteX1" fmla="*/ 735478 w 735477"/>
                <a:gd name="connsiteY1" fmla="*/ 0 h 30028"/>
                <a:gd name="connsiteX2" fmla="*/ 735478 w 735477"/>
                <a:gd name="connsiteY2" fmla="*/ 30028 h 30028"/>
                <a:gd name="connsiteX3" fmla="*/ 0 w 735477"/>
                <a:gd name="connsiteY3" fmla="*/ 30028 h 3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5477" h="30028">
                  <a:moveTo>
                    <a:pt x="0" y="0"/>
                  </a:moveTo>
                  <a:lnTo>
                    <a:pt x="735478" y="0"/>
                  </a:lnTo>
                  <a:lnTo>
                    <a:pt x="735478" y="30028"/>
                  </a:lnTo>
                  <a:lnTo>
                    <a:pt x="0" y="30028"/>
                  </a:lnTo>
                  <a:close/>
                </a:path>
              </a:pathLst>
            </a:custGeom>
            <a:solidFill>
              <a:srgbClr val="3b2f4e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A025BAE5-009E-478C-8BF0-1F72E124E18E}"/>
                </a:ext>
              </a:extLst>
            </p:cNvPr>
            <p:cNvSpPr/>
            <p:nvPr/>
          </p:nvSpPr>
          <p:spPr>
            <a:xfrm>
              <a:off x="9974024" y="4245639"/>
              <a:ext cx="735477" cy="30028"/>
            </a:xfrm>
            <a:custGeom>
              <a:avLst/>
              <a:gdLst>
                <a:gd name="connsiteX0" fmla="*/ 0 w 735477"/>
                <a:gd name="connsiteY0" fmla="*/ 0 h 30028"/>
                <a:gd name="connsiteX1" fmla="*/ 735478 w 735477"/>
                <a:gd name="connsiteY1" fmla="*/ 0 h 30028"/>
                <a:gd name="connsiteX2" fmla="*/ 735478 w 735477"/>
                <a:gd name="connsiteY2" fmla="*/ 30028 h 30028"/>
                <a:gd name="connsiteX3" fmla="*/ 0 w 735477"/>
                <a:gd name="connsiteY3" fmla="*/ 30028 h 3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5477" h="30028">
                  <a:moveTo>
                    <a:pt x="0" y="0"/>
                  </a:moveTo>
                  <a:lnTo>
                    <a:pt x="735478" y="0"/>
                  </a:lnTo>
                  <a:lnTo>
                    <a:pt x="735478" y="30028"/>
                  </a:lnTo>
                  <a:lnTo>
                    <a:pt x="0" y="30028"/>
                  </a:lnTo>
                  <a:close/>
                </a:path>
              </a:pathLst>
            </a:custGeom>
            <a:solidFill>
              <a:srgbClr val="3b2f4e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358F37A0-8AA1-42A2-9D9C-7FBDC890D3A2}"/>
                </a:ext>
              </a:extLst>
            </p:cNvPr>
            <p:cNvSpPr/>
            <p:nvPr/>
          </p:nvSpPr>
          <p:spPr>
            <a:xfrm>
              <a:off x="10297165" y="5518500"/>
              <a:ext cx="220641" cy="194432"/>
            </a:xfrm>
            <a:custGeom>
              <a:avLst/>
              <a:gdLst>
                <a:gd name="connsiteX0" fmla="*/ 0 w 220641"/>
                <a:gd name="connsiteY0" fmla="*/ 63488 h 194432"/>
                <a:gd name="connsiteX1" fmla="*/ 11823 w 220641"/>
                <a:gd name="connsiteY1" fmla="*/ 162688 h 194432"/>
                <a:gd name="connsiteX2" fmla="*/ 78804 w 220641"/>
                <a:gd name="connsiteY2" fmla="*/ 194432 h 194432"/>
                <a:gd name="connsiteX3" fmla="*/ 153660 w 220641"/>
                <a:gd name="connsiteY3" fmla="*/ 170626 h 194432"/>
                <a:gd name="connsiteX4" fmla="*/ 204878 w 220641"/>
                <a:gd name="connsiteY4" fmla="*/ 194432 h 194432"/>
                <a:gd name="connsiteX5" fmla="*/ 220641 w 220641"/>
                <a:gd name="connsiteY5" fmla="*/ 103169 h 194432"/>
                <a:gd name="connsiteX6" fmla="*/ 130022 w 220641"/>
                <a:gd name="connsiteY6" fmla="*/ 0 h 194432"/>
                <a:gd name="connsiteX7" fmla="*/ 0 w 220641"/>
                <a:gd name="connsiteY7" fmla="*/ 63488 h 194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641" h="194432">
                  <a:moveTo>
                    <a:pt x="0" y="63488"/>
                  </a:moveTo>
                  <a:lnTo>
                    <a:pt x="11823" y="162688"/>
                  </a:lnTo>
                  <a:lnTo>
                    <a:pt x="78804" y="194432"/>
                  </a:lnTo>
                  <a:lnTo>
                    <a:pt x="153660" y="170626"/>
                  </a:lnTo>
                  <a:lnTo>
                    <a:pt x="204878" y="194432"/>
                  </a:lnTo>
                  <a:lnTo>
                    <a:pt x="220641" y="103169"/>
                  </a:lnTo>
                  <a:lnTo>
                    <a:pt x="130022" y="0"/>
                  </a:lnTo>
                  <a:lnTo>
                    <a:pt x="0" y="63488"/>
                  </a:lnTo>
                  <a:close/>
                </a:path>
              </a:pathLst>
            </a:custGeom>
            <a:solidFill>
              <a:srgbClr val="FFB9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D47E57D6-53A9-4BFC-8BD0-C4C4A99F5CB5}"/>
                </a:ext>
              </a:extLst>
            </p:cNvPr>
            <p:cNvSpPr/>
            <p:nvPr/>
          </p:nvSpPr>
          <p:spPr>
            <a:xfrm>
              <a:off x="10038868" y="5592918"/>
              <a:ext cx="590140" cy="298884"/>
            </a:xfrm>
            <a:custGeom>
              <a:avLst/>
              <a:gdLst>
                <a:gd name="connsiteX0" fmla="*/ 305581 w 590140"/>
                <a:gd name="connsiteY0" fmla="*/ 64465 h 298884"/>
                <a:gd name="connsiteX1" fmla="*/ 243513 w 590140"/>
                <a:gd name="connsiteY1" fmla="*/ 28600 h 298884"/>
                <a:gd name="connsiteX2" fmla="*/ 108578 w 590140"/>
                <a:gd name="connsiteY2" fmla="*/ 187471 h 298884"/>
                <a:gd name="connsiteX3" fmla="*/ 61301 w 590140"/>
                <a:gd name="connsiteY3" fmla="*/ 290633 h 298884"/>
                <a:gd name="connsiteX4" fmla="*/ 589255 w 590140"/>
                <a:gd name="connsiteY4" fmla="*/ 191433 h 298884"/>
                <a:gd name="connsiteX5" fmla="*/ 478938 w 590140"/>
                <a:gd name="connsiteY5" fmla="*/ 977 h 298884"/>
                <a:gd name="connsiteX6" fmla="*/ 305581 w 590140"/>
                <a:gd name="connsiteY6" fmla="*/ 64465 h 29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0140" h="298884">
                  <a:moveTo>
                    <a:pt x="305581" y="64465"/>
                  </a:moveTo>
                  <a:cubicBezTo>
                    <a:pt x="305581" y="64465"/>
                    <a:pt x="244493" y="-7256"/>
                    <a:pt x="243513" y="28600"/>
                  </a:cubicBezTo>
                  <a:cubicBezTo>
                    <a:pt x="242540" y="64465"/>
                    <a:pt x="108578" y="187471"/>
                    <a:pt x="108578" y="187471"/>
                  </a:cubicBezTo>
                  <a:cubicBezTo>
                    <a:pt x="108578" y="187471"/>
                    <a:pt x="-100241" y="250959"/>
                    <a:pt x="61301" y="290633"/>
                  </a:cubicBezTo>
                  <a:cubicBezTo>
                    <a:pt x="222836" y="330315"/>
                    <a:pt x="577432" y="215247"/>
                    <a:pt x="589255" y="191433"/>
                  </a:cubicBezTo>
                  <a:cubicBezTo>
                    <a:pt x="601078" y="167627"/>
                    <a:pt x="490754" y="-14899"/>
                    <a:pt x="478938" y="977"/>
                  </a:cubicBezTo>
                  <a:cubicBezTo>
                    <a:pt x="467115" y="16845"/>
                    <a:pt x="408016" y="72395"/>
                    <a:pt x="305581" y="64465"/>
                  </a:cubicBezTo>
                  <a:close/>
                </a:path>
              </a:pathLst>
            </a:custGeom>
            <a:solidFill>
              <a:srgbClr val="2F2E41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9DB10B7F-A50D-41F4-A840-693DECAB34CC}"/>
                </a:ext>
              </a:extLst>
            </p:cNvPr>
            <p:cNvSpPr/>
            <p:nvPr/>
          </p:nvSpPr>
          <p:spPr>
            <a:xfrm>
              <a:off x="10005609" y="4478903"/>
              <a:ext cx="483515" cy="1142616"/>
            </a:xfrm>
            <a:custGeom>
              <a:avLst/>
              <a:gdLst>
                <a:gd name="connsiteX0" fmla="*/ 189121 w 483515"/>
                <a:gd name="connsiteY0" fmla="*/ 0 h 1142616"/>
                <a:gd name="connsiteX1" fmla="*/ 189121 w 483515"/>
                <a:gd name="connsiteY1" fmla="*/ 214270 h 1142616"/>
                <a:gd name="connsiteX2" fmla="*/ 189121 w 483515"/>
                <a:gd name="connsiteY2" fmla="*/ 305532 h 1142616"/>
                <a:gd name="connsiteX3" fmla="*/ 224575 w 483515"/>
                <a:gd name="connsiteY3" fmla="*/ 361082 h 1142616"/>
                <a:gd name="connsiteX4" fmla="*/ 271858 w 483515"/>
                <a:gd name="connsiteY4" fmla="*/ 448376 h 1142616"/>
                <a:gd name="connsiteX5" fmla="*/ 378235 w 483515"/>
                <a:gd name="connsiteY5" fmla="*/ 757878 h 1142616"/>
                <a:gd name="connsiteX6" fmla="*/ 421578 w 483515"/>
                <a:gd name="connsiteY6" fmla="*/ 865009 h 1142616"/>
                <a:gd name="connsiteX7" fmla="*/ 445216 w 483515"/>
                <a:gd name="connsiteY7" fmla="*/ 960241 h 1142616"/>
                <a:gd name="connsiteX8" fmla="*/ 480677 w 483515"/>
                <a:gd name="connsiteY8" fmla="*/ 1095154 h 1142616"/>
                <a:gd name="connsiteX9" fmla="*/ 260036 w 483515"/>
                <a:gd name="connsiteY9" fmla="*/ 1130860 h 1142616"/>
                <a:gd name="connsiteX10" fmla="*/ 271858 w 483515"/>
                <a:gd name="connsiteY10" fmla="*/ 1051503 h 1142616"/>
                <a:gd name="connsiteX11" fmla="*/ 236398 w 483515"/>
                <a:gd name="connsiteY11" fmla="*/ 991984 h 1142616"/>
                <a:gd name="connsiteX12" fmla="*/ 0 w 483515"/>
                <a:gd name="connsiteY12" fmla="*/ 559476 h 114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515" h="1142616">
                  <a:moveTo>
                    <a:pt x="189121" y="0"/>
                  </a:moveTo>
                  <a:cubicBezTo>
                    <a:pt x="189121" y="0"/>
                    <a:pt x="165475" y="186494"/>
                    <a:pt x="189121" y="214270"/>
                  </a:cubicBezTo>
                  <a:cubicBezTo>
                    <a:pt x="212759" y="242044"/>
                    <a:pt x="200937" y="297595"/>
                    <a:pt x="189121" y="305532"/>
                  </a:cubicBezTo>
                  <a:cubicBezTo>
                    <a:pt x="177298" y="313463"/>
                    <a:pt x="204877" y="345207"/>
                    <a:pt x="224575" y="361082"/>
                  </a:cubicBezTo>
                  <a:cubicBezTo>
                    <a:pt x="244280" y="376951"/>
                    <a:pt x="271858" y="448376"/>
                    <a:pt x="271858" y="448376"/>
                  </a:cubicBezTo>
                  <a:cubicBezTo>
                    <a:pt x="271858" y="448376"/>
                    <a:pt x="378235" y="730103"/>
                    <a:pt x="378235" y="757878"/>
                  </a:cubicBezTo>
                  <a:cubicBezTo>
                    <a:pt x="378235" y="785652"/>
                    <a:pt x="425519" y="845171"/>
                    <a:pt x="421578" y="865009"/>
                  </a:cubicBezTo>
                  <a:cubicBezTo>
                    <a:pt x="417637" y="884846"/>
                    <a:pt x="449157" y="948334"/>
                    <a:pt x="445216" y="960241"/>
                  </a:cubicBezTo>
                  <a:cubicBezTo>
                    <a:pt x="441275" y="972147"/>
                    <a:pt x="496434" y="1079278"/>
                    <a:pt x="480677" y="1095154"/>
                  </a:cubicBezTo>
                  <a:cubicBezTo>
                    <a:pt x="464913" y="1111022"/>
                    <a:pt x="248220" y="1166572"/>
                    <a:pt x="260036" y="1130860"/>
                  </a:cubicBezTo>
                  <a:cubicBezTo>
                    <a:pt x="271858" y="1095154"/>
                    <a:pt x="279741" y="1051503"/>
                    <a:pt x="271858" y="1051503"/>
                  </a:cubicBezTo>
                  <a:cubicBezTo>
                    <a:pt x="263977" y="1051503"/>
                    <a:pt x="228516" y="1007853"/>
                    <a:pt x="236398" y="991984"/>
                  </a:cubicBezTo>
                  <a:cubicBezTo>
                    <a:pt x="244280" y="976109"/>
                    <a:pt x="0" y="559476"/>
                    <a:pt x="0" y="559476"/>
                  </a:cubicBezTo>
                  <a:close/>
                </a:path>
              </a:pathLst>
            </a:custGeom>
            <a:solidFill>
              <a:srgbClr val="2F2E41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79054F93-A0D3-45ED-8EC6-55E719FB7C6D}"/>
                </a:ext>
              </a:extLst>
            </p:cNvPr>
            <p:cNvSpPr/>
            <p:nvPr/>
          </p:nvSpPr>
          <p:spPr>
            <a:xfrm>
              <a:off x="10038868" y="5592918"/>
              <a:ext cx="590140" cy="298884"/>
            </a:xfrm>
            <a:custGeom>
              <a:avLst/>
              <a:gdLst>
                <a:gd name="connsiteX0" fmla="*/ 305581 w 590140"/>
                <a:gd name="connsiteY0" fmla="*/ 64465 h 298884"/>
                <a:gd name="connsiteX1" fmla="*/ 243513 w 590140"/>
                <a:gd name="connsiteY1" fmla="*/ 28600 h 298884"/>
                <a:gd name="connsiteX2" fmla="*/ 108578 w 590140"/>
                <a:gd name="connsiteY2" fmla="*/ 187471 h 298884"/>
                <a:gd name="connsiteX3" fmla="*/ 61301 w 590140"/>
                <a:gd name="connsiteY3" fmla="*/ 290633 h 298884"/>
                <a:gd name="connsiteX4" fmla="*/ 589255 w 590140"/>
                <a:gd name="connsiteY4" fmla="*/ 191433 h 298884"/>
                <a:gd name="connsiteX5" fmla="*/ 478938 w 590140"/>
                <a:gd name="connsiteY5" fmla="*/ 977 h 298884"/>
                <a:gd name="connsiteX6" fmla="*/ 305581 w 590140"/>
                <a:gd name="connsiteY6" fmla="*/ 64465 h 29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0140" h="298884">
                  <a:moveTo>
                    <a:pt x="305581" y="64465"/>
                  </a:moveTo>
                  <a:cubicBezTo>
                    <a:pt x="305581" y="64465"/>
                    <a:pt x="244493" y="-7256"/>
                    <a:pt x="243513" y="28600"/>
                  </a:cubicBezTo>
                  <a:cubicBezTo>
                    <a:pt x="242540" y="64465"/>
                    <a:pt x="108578" y="187471"/>
                    <a:pt x="108578" y="187471"/>
                  </a:cubicBezTo>
                  <a:cubicBezTo>
                    <a:pt x="108578" y="187471"/>
                    <a:pt x="-100241" y="250959"/>
                    <a:pt x="61301" y="290633"/>
                  </a:cubicBezTo>
                  <a:cubicBezTo>
                    <a:pt x="222836" y="330315"/>
                    <a:pt x="577432" y="215247"/>
                    <a:pt x="589255" y="191433"/>
                  </a:cubicBezTo>
                  <a:cubicBezTo>
                    <a:pt x="601078" y="167627"/>
                    <a:pt x="490754" y="-14899"/>
                    <a:pt x="478938" y="977"/>
                  </a:cubicBezTo>
                  <a:cubicBezTo>
                    <a:pt x="467115" y="16845"/>
                    <a:pt x="408016" y="72395"/>
                    <a:pt x="305581" y="64465"/>
                  </a:cubicBezTo>
                  <a:close/>
                </a:path>
              </a:pathLst>
            </a:custGeom>
            <a:solidFill>
              <a:srgbClr val="3b2f4e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9458F26D-0DF1-4A18-AFE8-62D21FE8B0A4}"/>
                </a:ext>
              </a:extLst>
            </p:cNvPr>
            <p:cNvSpPr/>
            <p:nvPr/>
          </p:nvSpPr>
          <p:spPr>
            <a:xfrm>
              <a:off x="10005609" y="4478903"/>
              <a:ext cx="483515" cy="1142616"/>
            </a:xfrm>
            <a:custGeom>
              <a:avLst/>
              <a:gdLst>
                <a:gd name="connsiteX0" fmla="*/ 189121 w 483515"/>
                <a:gd name="connsiteY0" fmla="*/ 0 h 1142616"/>
                <a:gd name="connsiteX1" fmla="*/ 189121 w 483515"/>
                <a:gd name="connsiteY1" fmla="*/ 214270 h 1142616"/>
                <a:gd name="connsiteX2" fmla="*/ 189121 w 483515"/>
                <a:gd name="connsiteY2" fmla="*/ 305532 h 1142616"/>
                <a:gd name="connsiteX3" fmla="*/ 224575 w 483515"/>
                <a:gd name="connsiteY3" fmla="*/ 361082 h 1142616"/>
                <a:gd name="connsiteX4" fmla="*/ 271858 w 483515"/>
                <a:gd name="connsiteY4" fmla="*/ 448376 h 1142616"/>
                <a:gd name="connsiteX5" fmla="*/ 378235 w 483515"/>
                <a:gd name="connsiteY5" fmla="*/ 757878 h 1142616"/>
                <a:gd name="connsiteX6" fmla="*/ 421578 w 483515"/>
                <a:gd name="connsiteY6" fmla="*/ 865009 h 1142616"/>
                <a:gd name="connsiteX7" fmla="*/ 445216 w 483515"/>
                <a:gd name="connsiteY7" fmla="*/ 960241 h 1142616"/>
                <a:gd name="connsiteX8" fmla="*/ 480677 w 483515"/>
                <a:gd name="connsiteY8" fmla="*/ 1095154 h 1142616"/>
                <a:gd name="connsiteX9" fmla="*/ 260036 w 483515"/>
                <a:gd name="connsiteY9" fmla="*/ 1130860 h 1142616"/>
                <a:gd name="connsiteX10" fmla="*/ 271858 w 483515"/>
                <a:gd name="connsiteY10" fmla="*/ 1051503 h 1142616"/>
                <a:gd name="connsiteX11" fmla="*/ 236398 w 483515"/>
                <a:gd name="connsiteY11" fmla="*/ 991984 h 1142616"/>
                <a:gd name="connsiteX12" fmla="*/ 0 w 483515"/>
                <a:gd name="connsiteY12" fmla="*/ 559476 h 114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515" h="1142616">
                  <a:moveTo>
                    <a:pt x="189121" y="0"/>
                  </a:moveTo>
                  <a:cubicBezTo>
                    <a:pt x="189121" y="0"/>
                    <a:pt x="165475" y="186494"/>
                    <a:pt x="189121" y="214270"/>
                  </a:cubicBezTo>
                  <a:cubicBezTo>
                    <a:pt x="212759" y="242044"/>
                    <a:pt x="200937" y="297595"/>
                    <a:pt x="189121" y="305532"/>
                  </a:cubicBezTo>
                  <a:cubicBezTo>
                    <a:pt x="177298" y="313463"/>
                    <a:pt x="204877" y="345207"/>
                    <a:pt x="224575" y="361082"/>
                  </a:cubicBezTo>
                  <a:cubicBezTo>
                    <a:pt x="244280" y="376951"/>
                    <a:pt x="271858" y="448376"/>
                    <a:pt x="271858" y="448376"/>
                  </a:cubicBezTo>
                  <a:cubicBezTo>
                    <a:pt x="271858" y="448376"/>
                    <a:pt x="378235" y="730103"/>
                    <a:pt x="378235" y="757878"/>
                  </a:cubicBezTo>
                  <a:cubicBezTo>
                    <a:pt x="378235" y="785652"/>
                    <a:pt x="425519" y="845171"/>
                    <a:pt x="421578" y="865009"/>
                  </a:cubicBezTo>
                  <a:cubicBezTo>
                    <a:pt x="417637" y="884846"/>
                    <a:pt x="449157" y="948334"/>
                    <a:pt x="445216" y="960241"/>
                  </a:cubicBezTo>
                  <a:cubicBezTo>
                    <a:pt x="441275" y="972147"/>
                    <a:pt x="496434" y="1079278"/>
                    <a:pt x="480677" y="1095154"/>
                  </a:cubicBezTo>
                  <a:cubicBezTo>
                    <a:pt x="464913" y="1111022"/>
                    <a:pt x="248220" y="1166572"/>
                    <a:pt x="260036" y="1130860"/>
                  </a:cubicBezTo>
                  <a:cubicBezTo>
                    <a:pt x="271858" y="1095154"/>
                    <a:pt x="279741" y="1051503"/>
                    <a:pt x="271858" y="1051503"/>
                  </a:cubicBezTo>
                  <a:cubicBezTo>
                    <a:pt x="263977" y="1051503"/>
                    <a:pt x="228516" y="1007853"/>
                    <a:pt x="236398" y="991984"/>
                  </a:cubicBezTo>
                  <a:cubicBezTo>
                    <a:pt x="244280" y="976109"/>
                    <a:pt x="0" y="559476"/>
                    <a:pt x="0" y="559476"/>
                  </a:cubicBezTo>
                  <a:close/>
                </a:path>
              </a:pathLst>
            </a:custGeom>
            <a:solidFill>
              <a:srgbClr val="3b2f4e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5DA22CBA-6728-4E89-8D35-82660C76D4FC}"/>
                </a:ext>
              </a:extLst>
            </p:cNvPr>
            <p:cNvSpPr/>
            <p:nvPr/>
          </p:nvSpPr>
          <p:spPr>
            <a:xfrm>
              <a:off x="9749507" y="5532733"/>
              <a:ext cx="216700" cy="265850"/>
            </a:xfrm>
            <a:custGeom>
              <a:avLst/>
              <a:gdLst>
                <a:gd name="connsiteX0" fmla="*/ 43343 w 216700"/>
                <a:gd name="connsiteY0" fmla="*/ 0 h 265850"/>
                <a:gd name="connsiteX1" fmla="*/ 0 w 216700"/>
                <a:gd name="connsiteY1" fmla="*/ 111100 h 265850"/>
                <a:gd name="connsiteX2" fmla="*/ 19705 w 216700"/>
                <a:gd name="connsiteY2" fmla="*/ 265851 h 265850"/>
                <a:gd name="connsiteX3" fmla="*/ 145785 w 216700"/>
                <a:gd name="connsiteY3" fmla="*/ 257913 h 265850"/>
                <a:gd name="connsiteX4" fmla="*/ 216700 w 216700"/>
                <a:gd name="connsiteY4" fmla="*/ 194425 h 265850"/>
                <a:gd name="connsiteX5" fmla="*/ 216700 w 216700"/>
                <a:gd name="connsiteY5" fmla="*/ 59519 h 265850"/>
                <a:gd name="connsiteX6" fmla="*/ 43343 w 216700"/>
                <a:gd name="connsiteY6" fmla="*/ 0 h 26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700" h="265850">
                  <a:moveTo>
                    <a:pt x="43343" y="0"/>
                  </a:moveTo>
                  <a:lnTo>
                    <a:pt x="0" y="111100"/>
                  </a:lnTo>
                  <a:lnTo>
                    <a:pt x="19705" y="265851"/>
                  </a:lnTo>
                  <a:lnTo>
                    <a:pt x="145785" y="257913"/>
                  </a:lnTo>
                  <a:lnTo>
                    <a:pt x="216700" y="194425"/>
                  </a:lnTo>
                  <a:lnTo>
                    <a:pt x="216700" y="59519"/>
                  </a:lnTo>
                  <a:lnTo>
                    <a:pt x="43343" y="0"/>
                  </a:lnTo>
                  <a:close/>
                </a:path>
              </a:pathLst>
            </a:custGeom>
            <a:solidFill>
              <a:srgbClr val="FFB9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55C344BE-622F-43EB-B264-08A1A1065620}"/>
                </a:ext>
              </a:extLst>
            </p:cNvPr>
            <p:cNvSpPr/>
            <p:nvPr/>
          </p:nvSpPr>
          <p:spPr>
            <a:xfrm>
              <a:off x="9401241" y="5557508"/>
              <a:ext cx="622175" cy="331462"/>
            </a:xfrm>
            <a:custGeom>
              <a:avLst/>
              <a:gdLst>
                <a:gd name="connsiteX0" fmla="*/ 415247 w 622175"/>
                <a:gd name="connsiteY0" fmla="*/ 110131 h 331462"/>
                <a:gd name="connsiteX1" fmla="*/ 348266 w 622175"/>
                <a:gd name="connsiteY1" fmla="*/ 6962 h 331462"/>
                <a:gd name="connsiteX2" fmla="*/ 308871 w 622175"/>
                <a:gd name="connsiteY2" fmla="*/ 86325 h 331462"/>
                <a:gd name="connsiteX3" fmla="*/ 64591 w 622175"/>
                <a:gd name="connsiteY3" fmla="*/ 213301 h 331462"/>
                <a:gd name="connsiteX4" fmla="*/ 33071 w 622175"/>
                <a:gd name="connsiteY4" fmla="*/ 300595 h 331462"/>
                <a:gd name="connsiteX5" fmla="*/ 620125 w 622175"/>
                <a:gd name="connsiteY5" fmla="*/ 300595 h 331462"/>
                <a:gd name="connsiteX6" fmla="*/ 588604 w 622175"/>
                <a:gd name="connsiteY6" fmla="*/ 86325 h 331462"/>
                <a:gd name="connsiteX7" fmla="*/ 415247 w 622175"/>
                <a:gd name="connsiteY7" fmla="*/ 110131 h 33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2175" h="331462">
                  <a:moveTo>
                    <a:pt x="415247" y="110131"/>
                  </a:moveTo>
                  <a:cubicBezTo>
                    <a:pt x="415247" y="110131"/>
                    <a:pt x="371911" y="-32713"/>
                    <a:pt x="348266" y="6962"/>
                  </a:cubicBezTo>
                  <a:cubicBezTo>
                    <a:pt x="333296" y="32446"/>
                    <a:pt x="320128" y="58968"/>
                    <a:pt x="308871" y="86325"/>
                  </a:cubicBezTo>
                  <a:cubicBezTo>
                    <a:pt x="308871" y="86325"/>
                    <a:pt x="115809" y="213301"/>
                    <a:pt x="64591" y="213301"/>
                  </a:cubicBezTo>
                  <a:cubicBezTo>
                    <a:pt x="13374" y="213301"/>
                    <a:pt x="-33910" y="276781"/>
                    <a:pt x="33071" y="300595"/>
                  </a:cubicBezTo>
                  <a:cubicBezTo>
                    <a:pt x="100052" y="324401"/>
                    <a:pt x="612250" y="356145"/>
                    <a:pt x="620125" y="300595"/>
                  </a:cubicBezTo>
                  <a:cubicBezTo>
                    <a:pt x="628006" y="245045"/>
                    <a:pt x="612250" y="66481"/>
                    <a:pt x="588604" y="86325"/>
                  </a:cubicBezTo>
                  <a:cubicBezTo>
                    <a:pt x="564966" y="106162"/>
                    <a:pt x="442826" y="149813"/>
                    <a:pt x="415247" y="110131"/>
                  </a:cubicBezTo>
                  <a:close/>
                </a:path>
              </a:pathLst>
            </a:custGeom>
            <a:solidFill>
              <a:srgbClr val="3b2f4e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0B86EF59-1176-470B-A0F3-DDB234821CA9}"/>
                </a:ext>
              </a:extLst>
            </p:cNvPr>
            <p:cNvSpPr/>
            <p:nvPr/>
          </p:nvSpPr>
          <p:spPr>
            <a:xfrm>
              <a:off x="9609008" y="3909839"/>
              <a:ext cx="203539" cy="320756"/>
            </a:xfrm>
            <a:custGeom>
              <a:avLst/>
              <a:gdLst>
                <a:gd name="connsiteX0" fmla="*/ 108979 w 203539"/>
                <a:gd name="connsiteY0" fmla="*/ 0 h 320756"/>
                <a:gd name="connsiteX1" fmla="*/ 18359 w 203539"/>
                <a:gd name="connsiteY1" fmla="*/ 158720 h 320756"/>
                <a:gd name="connsiteX2" fmla="*/ 49879 w 203539"/>
                <a:gd name="connsiteY2" fmla="*/ 317439 h 320756"/>
                <a:gd name="connsiteX3" fmla="*/ 203539 w 203539"/>
                <a:gd name="connsiteY3" fmla="*/ 27775 h 320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539" h="320756">
                  <a:moveTo>
                    <a:pt x="108979" y="0"/>
                  </a:moveTo>
                  <a:cubicBezTo>
                    <a:pt x="108979" y="0"/>
                    <a:pt x="26241" y="142844"/>
                    <a:pt x="18359" y="158720"/>
                  </a:cubicBezTo>
                  <a:cubicBezTo>
                    <a:pt x="10484" y="174588"/>
                    <a:pt x="-32859" y="277757"/>
                    <a:pt x="49879" y="317439"/>
                  </a:cubicBezTo>
                  <a:cubicBezTo>
                    <a:pt x="132624" y="357114"/>
                    <a:pt x="203539" y="27775"/>
                    <a:pt x="203539" y="27775"/>
                  </a:cubicBezTo>
                  <a:close/>
                </a:path>
              </a:pathLst>
            </a:custGeom>
            <a:solidFill>
              <a:srgbClr val="FFB9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73F7975C-FA42-4C5F-9B1A-D8F274FCE027}"/>
                </a:ext>
              </a:extLst>
            </p:cNvPr>
            <p:cNvSpPr/>
            <p:nvPr/>
          </p:nvSpPr>
          <p:spPr>
            <a:xfrm>
              <a:off x="9699278" y="3679702"/>
              <a:ext cx="164494" cy="309501"/>
            </a:xfrm>
            <a:custGeom>
              <a:avLst/>
              <a:gdLst>
                <a:gd name="connsiteX0" fmla="*/ 105395 w 164494"/>
                <a:gd name="connsiteY0" fmla="*/ 0 h 309501"/>
                <a:gd name="connsiteX1" fmla="*/ 2952 w 164494"/>
                <a:gd name="connsiteY1" fmla="*/ 253944 h 309501"/>
                <a:gd name="connsiteX2" fmla="*/ 121151 w 164494"/>
                <a:gd name="connsiteY2" fmla="*/ 309501 h 309501"/>
                <a:gd name="connsiteX3" fmla="*/ 164494 w 164494"/>
                <a:gd name="connsiteY3" fmla="*/ 59519 h 30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494" h="309501">
                  <a:moveTo>
                    <a:pt x="105395" y="0"/>
                  </a:moveTo>
                  <a:cubicBezTo>
                    <a:pt x="105395" y="0"/>
                    <a:pt x="-20686" y="246013"/>
                    <a:pt x="2952" y="253944"/>
                  </a:cubicBezTo>
                  <a:cubicBezTo>
                    <a:pt x="26591" y="261882"/>
                    <a:pt x="121151" y="309501"/>
                    <a:pt x="121151" y="309501"/>
                  </a:cubicBezTo>
                  <a:lnTo>
                    <a:pt x="164494" y="59519"/>
                  </a:lnTo>
                  <a:close/>
                </a:path>
              </a:pathLst>
            </a:custGeom>
            <a:solidFill>
              <a:srgbClr val="575A88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88CCF4BA-2F0C-4224-9E12-BD98B678F963}"/>
                </a:ext>
              </a:extLst>
            </p:cNvPr>
            <p:cNvSpPr/>
            <p:nvPr/>
          </p:nvSpPr>
          <p:spPr>
            <a:xfrm>
              <a:off x="9699278" y="3679702"/>
              <a:ext cx="164494" cy="309501"/>
            </a:xfrm>
            <a:custGeom>
              <a:avLst/>
              <a:gdLst>
                <a:gd name="connsiteX0" fmla="*/ 105395 w 164494"/>
                <a:gd name="connsiteY0" fmla="*/ 0 h 309501"/>
                <a:gd name="connsiteX1" fmla="*/ 2952 w 164494"/>
                <a:gd name="connsiteY1" fmla="*/ 253944 h 309501"/>
                <a:gd name="connsiteX2" fmla="*/ 121151 w 164494"/>
                <a:gd name="connsiteY2" fmla="*/ 309501 h 309501"/>
                <a:gd name="connsiteX3" fmla="*/ 164494 w 164494"/>
                <a:gd name="connsiteY3" fmla="*/ 59519 h 30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494" h="309501">
                  <a:moveTo>
                    <a:pt x="105395" y="0"/>
                  </a:moveTo>
                  <a:cubicBezTo>
                    <a:pt x="105395" y="0"/>
                    <a:pt x="-20686" y="246013"/>
                    <a:pt x="2952" y="253944"/>
                  </a:cubicBezTo>
                  <a:cubicBezTo>
                    <a:pt x="26591" y="261882"/>
                    <a:pt x="121151" y="309501"/>
                    <a:pt x="121151" y="309501"/>
                  </a:cubicBezTo>
                  <a:lnTo>
                    <a:pt x="164494" y="59519"/>
                  </a:lnTo>
                  <a:close/>
                </a:path>
              </a:pathLst>
            </a:custGeom>
            <a:solidFill>
              <a:srgbClr val="7c4efd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2FE4DC20-477C-48F1-92B4-AF49A9F4C3E8}"/>
                </a:ext>
              </a:extLst>
            </p:cNvPr>
            <p:cNvSpPr/>
            <p:nvPr/>
          </p:nvSpPr>
          <p:spPr>
            <a:xfrm>
              <a:off x="9769901" y="3884114"/>
              <a:ext cx="594473" cy="1761546"/>
            </a:xfrm>
            <a:custGeom>
              <a:avLst/>
              <a:gdLst>
                <a:gd name="connsiteX0" fmla="*/ 42646 w 594473"/>
                <a:gd name="connsiteY0" fmla="*/ 1919 h 1761546"/>
                <a:gd name="connsiteX1" fmla="*/ 26889 w 594473"/>
                <a:gd name="connsiteY1" fmla="*/ 251902 h 1761546"/>
                <a:gd name="connsiteX2" fmla="*/ 34771 w 594473"/>
                <a:gd name="connsiteY2" fmla="*/ 985966 h 1761546"/>
                <a:gd name="connsiteX3" fmla="*/ 62350 w 594473"/>
                <a:gd name="connsiteY3" fmla="*/ 1279599 h 1761546"/>
                <a:gd name="connsiteX4" fmla="*/ 22948 w 594473"/>
                <a:gd name="connsiteY4" fmla="*/ 1553387 h 1761546"/>
                <a:gd name="connsiteX5" fmla="*/ 3251 w 594473"/>
                <a:gd name="connsiteY5" fmla="*/ 1672425 h 1761546"/>
                <a:gd name="connsiteX6" fmla="*/ 200247 w 594473"/>
                <a:gd name="connsiteY6" fmla="*/ 1755750 h 1761546"/>
                <a:gd name="connsiteX7" fmla="*/ 223885 w 594473"/>
                <a:gd name="connsiteY7" fmla="*/ 1636712 h 1761546"/>
                <a:gd name="connsiteX8" fmla="*/ 267228 w 594473"/>
                <a:gd name="connsiteY8" fmla="*/ 1446249 h 1761546"/>
                <a:gd name="connsiteX9" fmla="*/ 397242 w 594473"/>
                <a:gd name="connsiteY9" fmla="*/ 716146 h 1761546"/>
                <a:gd name="connsiteX10" fmla="*/ 586363 w 594473"/>
                <a:gd name="connsiteY10" fmla="*/ 45570 h 1761546"/>
                <a:gd name="connsiteX11" fmla="*/ 42646 w 594473"/>
                <a:gd name="connsiteY11" fmla="*/ 1919 h 176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4473" h="1761546">
                  <a:moveTo>
                    <a:pt x="42646" y="1919"/>
                  </a:moveTo>
                  <a:cubicBezTo>
                    <a:pt x="42646" y="1919"/>
                    <a:pt x="15067" y="208251"/>
                    <a:pt x="26889" y="251902"/>
                  </a:cubicBezTo>
                  <a:cubicBezTo>
                    <a:pt x="38705" y="295545"/>
                    <a:pt x="19007" y="950260"/>
                    <a:pt x="34771" y="985966"/>
                  </a:cubicBezTo>
                  <a:cubicBezTo>
                    <a:pt x="50527" y="1021679"/>
                    <a:pt x="62350" y="1251824"/>
                    <a:pt x="62350" y="1279599"/>
                  </a:cubicBezTo>
                  <a:cubicBezTo>
                    <a:pt x="62350" y="1307374"/>
                    <a:pt x="30830" y="1533543"/>
                    <a:pt x="22948" y="1553387"/>
                  </a:cubicBezTo>
                  <a:cubicBezTo>
                    <a:pt x="15067" y="1573225"/>
                    <a:pt x="-8572" y="1640681"/>
                    <a:pt x="3251" y="1672425"/>
                  </a:cubicBezTo>
                  <a:cubicBezTo>
                    <a:pt x="15067" y="1704169"/>
                    <a:pt x="176608" y="1783525"/>
                    <a:pt x="200247" y="1755750"/>
                  </a:cubicBezTo>
                  <a:cubicBezTo>
                    <a:pt x="223885" y="1727975"/>
                    <a:pt x="204187" y="1640681"/>
                    <a:pt x="223885" y="1636712"/>
                  </a:cubicBezTo>
                  <a:cubicBezTo>
                    <a:pt x="243590" y="1632744"/>
                    <a:pt x="267228" y="1446249"/>
                    <a:pt x="267228" y="1446249"/>
                  </a:cubicBezTo>
                  <a:lnTo>
                    <a:pt x="397242" y="716146"/>
                  </a:lnTo>
                  <a:cubicBezTo>
                    <a:pt x="397242" y="716146"/>
                    <a:pt x="641522" y="105089"/>
                    <a:pt x="586363" y="45570"/>
                  </a:cubicBezTo>
                  <a:cubicBezTo>
                    <a:pt x="531205" y="-13949"/>
                    <a:pt x="42646" y="1919"/>
                    <a:pt x="42646" y="1919"/>
                  </a:cubicBezTo>
                  <a:close/>
                </a:path>
              </a:pathLst>
            </a:custGeom>
            <a:solidFill>
              <a:srgbClr val="3b2f4e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4AB5F414-5BEC-4FE9-ADA3-C411BCCCC52D}"/>
                </a:ext>
              </a:extLst>
            </p:cNvPr>
            <p:cNvSpPr/>
            <p:nvPr/>
          </p:nvSpPr>
          <p:spPr>
            <a:xfrm>
              <a:off x="9765266" y="2088555"/>
              <a:ext cx="386118" cy="388858"/>
            </a:xfrm>
            <a:custGeom>
              <a:avLst/>
              <a:gdLst>
                <a:gd name="connsiteX0" fmla="*/ 386118 w 386118"/>
                <a:gd name="connsiteY0" fmla="*/ 194429 h 388858"/>
                <a:gd name="connsiteX1" fmla="*/ 193059 w 386118"/>
                <a:gd name="connsiteY1" fmla="*/ 388859 h 388858"/>
                <a:gd name="connsiteX2" fmla="*/ 0 w 386118"/>
                <a:gd name="connsiteY2" fmla="*/ 194429 h 388858"/>
                <a:gd name="connsiteX3" fmla="*/ 193059 w 386118"/>
                <a:gd name="connsiteY3" fmla="*/ 0 h 388858"/>
                <a:gd name="connsiteX4" fmla="*/ 386118 w 386118"/>
                <a:gd name="connsiteY4" fmla="*/ 194429 h 38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118" h="388858">
                  <a:moveTo>
                    <a:pt x="386118" y="194429"/>
                  </a:moveTo>
                  <a:cubicBezTo>
                    <a:pt x="386118" y="301810"/>
                    <a:pt x="299683" y="388859"/>
                    <a:pt x="193059" y="388859"/>
                  </a:cubicBezTo>
                  <a:cubicBezTo>
                    <a:pt x="86436" y="388859"/>
                    <a:pt x="0" y="301810"/>
                    <a:pt x="0" y="194429"/>
                  </a:cubicBezTo>
                  <a:cubicBezTo>
                    <a:pt x="0" y="87049"/>
                    <a:pt x="86436" y="0"/>
                    <a:pt x="193059" y="0"/>
                  </a:cubicBezTo>
                  <a:cubicBezTo>
                    <a:pt x="299683" y="0"/>
                    <a:pt x="386118" y="87049"/>
                    <a:pt x="386118" y="194429"/>
                  </a:cubicBezTo>
                  <a:close/>
                </a:path>
              </a:pathLst>
            </a:custGeom>
            <a:solidFill>
              <a:srgbClr val="FFB9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323EB26E-8ACA-4768-B1D8-4956D8B00A80}"/>
                </a:ext>
              </a:extLst>
            </p:cNvPr>
            <p:cNvSpPr/>
            <p:nvPr/>
          </p:nvSpPr>
          <p:spPr>
            <a:xfrm>
              <a:off x="9887410" y="2324254"/>
              <a:ext cx="240741" cy="327568"/>
            </a:xfrm>
            <a:custGeom>
              <a:avLst/>
              <a:gdLst>
                <a:gd name="connsiteX0" fmla="*/ 0 w 240741"/>
                <a:gd name="connsiteY0" fmla="*/ 117449 h 327568"/>
                <a:gd name="connsiteX1" fmla="*/ 55158 w 240741"/>
                <a:gd name="connsiteY1" fmla="*/ 319812 h 327568"/>
                <a:gd name="connsiteX2" fmla="*/ 240338 w 240741"/>
                <a:gd name="connsiteY2" fmla="*/ 256324 h 327568"/>
                <a:gd name="connsiteX3" fmla="*/ 240338 w 240741"/>
                <a:gd name="connsiteY3" fmla="*/ 10311 h 327568"/>
                <a:gd name="connsiteX4" fmla="*/ 0 w 240741"/>
                <a:gd name="connsiteY4" fmla="*/ 117449 h 32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741" h="327568">
                  <a:moveTo>
                    <a:pt x="0" y="117449"/>
                  </a:moveTo>
                  <a:cubicBezTo>
                    <a:pt x="0" y="117449"/>
                    <a:pt x="63040" y="284099"/>
                    <a:pt x="55158" y="319812"/>
                  </a:cubicBezTo>
                  <a:cubicBezTo>
                    <a:pt x="47277" y="355525"/>
                    <a:pt x="240338" y="256324"/>
                    <a:pt x="240338" y="256324"/>
                  </a:cubicBezTo>
                  <a:cubicBezTo>
                    <a:pt x="240338" y="256324"/>
                    <a:pt x="228516" y="61899"/>
                    <a:pt x="240338" y="10311"/>
                  </a:cubicBezTo>
                  <a:cubicBezTo>
                    <a:pt x="252154" y="-41270"/>
                    <a:pt x="0" y="117449"/>
                    <a:pt x="0" y="117449"/>
                  </a:cubicBezTo>
                  <a:close/>
                </a:path>
              </a:pathLst>
            </a:custGeom>
            <a:solidFill>
              <a:srgbClr val="FFB9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42657D84-94F4-44F0-B33B-D0823D40C994}"/>
                </a:ext>
              </a:extLst>
            </p:cNvPr>
            <p:cNvSpPr/>
            <p:nvPr/>
          </p:nvSpPr>
          <p:spPr>
            <a:xfrm>
              <a:off x="9774991" y="2501223"/>
              <a:ext cx="650436" cy="1486438"/>
            </a:xfrm>
            <a:custGeom>
              <a:avLst/>
              <a:gdLst>
                <a:gd name="connsiteX0" fmla="*/ 641790 w 650436"/>
                <a:gd name="connsiteY0" fmla="*/ 1026149 h 1486438"/>
                <a:gd name="connsiteX1" fmla="*/ 640373 w 650436"/>
                <a:gd name="connsiteY1" fmla="*/ 1079278 h 1486438"/>
                <a:gd name="connsiteX2" fmla="*/ 632492 w 650436"/>
                <a:gd name="connsiteY2" fmla="*/ 1321323 h 1486438"/>
                <a:gd name="connsiteX3" fmla="*/ 600972 w 650436"/>
                <a:gd name="connsiteY3" fmla="*/ 1464167 h 1486438"/>
                <a:gd name="connsiteX4" fmla="*/ 484117 w 650436"/>
                <a:gd name="connsiteY4" fmla="*/ 1484645 h 1486438"/>
                <a:gd name="connsiteX5" fmla="*/ 272853 w 650436"/>
                <a:gd name="connsiteY5" fmla="*/ 1485078 h 1486438"/>
                <a:gd name="connsiteX6" fmla="*/ 17859 w 650436"/>
                <a:gd name="connsiteY6" fmla="*/ 1472105 h 1486438"/>
                <a:gd name="connsiteX7" fmla="*/ 9977 w 650436"/>
                <a:gd name="connsiteY7" fmla="*/ 1361005 h 1486438"/>
                <a:gd name="connsiteX8" fmla="*/ 37556 w 650436"/>
                <a:gd name="connsiteY8" fmla="*/ 868978 h 1486438"/>
                <a:gd name="connsiteX9" fmla="*/ 53320 w 650436"/>
                <a:gd name="connsiteY9" fmla="*/ 511864 h 1486438"/>
                <a:gd name="connsiteX10" fmla="*/ 163637 w 650436"/>
                <a:gd name="connsiteY10" fmla="*/ 234107 h 1486438"/>
                <a:gd name="connsiteX11" fmla="*/ 132117 w 650436"/>
                <a:gd name="connsiteY11" fmla="*/ 178557 h 1486438"/>
                <a:gd name="connsiteX12" fmla="*/ 132117 w 650436"/>
                <a:gd name="connsiteY12" fmla="*/ 63488 h 1486438"/>
                <a:gd name="connsiteX13" fmla="*/ 368514 w 650436"/>
                <a:gd name="connsiteY13" fmla="*/ 0 h 1486438"/>
                <a:gd name="connsiteX14" fmla="*/ 644315 w 650436"/>
                <a:gd name="connsiteY14" fmla="*/ 325370 h 1486438"/>
                <a:gd name="connsiteX15" fmla="*/ 646245 w 650436"/>
                <a:gd name="connsiteY15" fmla="*/ 834136 h 1486438"/>
                <a:gd name="connsiteX16" fmla="*/ 641790 w 650436"/>
                <a:gd name="connsiteY16" fmla="*/ 1026149 h 1486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0436" h="1486438">
                  <a:moveTo>
                    <a:pt x="641790" y="1026149"/>
                  </a:moveTo>
                  <a:cubicBezTo>
                    <a:pt x="640924" y="1059441"/>
                    <a:pt x="640373" y="1079278"/>
                    <a:pt x="640373" y="1079278"/>
                  </a:cubicBezTo>
                  <a:cubicBezTo>
                    <a:pt x="640373" y="1079278"/>
                    <a:pt x="652196" y="1261804"/>
                    <a:pt x="632492" y="1321323"/>
                  </a:cubicBezTo>
                  <a:cubicBezTo>
                    <a:pt x="612794" y="1380842"/>
                    <a:pt x="612794" y="1424492"/>
                    <a:pt x="600972" y="1464167"/>
                  </a:cubicBezTo>
                  <a:cubicBezTo>
                    <a:pt x="597510" y="1475713"/>
                    <a:pt x="550348" y="1481908"/>
                    <a:pt x="484117" y="1484645"/>
                  </a:cubicBezTo>
                  <a:cubicBezTo>
                    <a:pt x="423359" y="1487145"/>
                    <a:pt x="346571" y="1486785"/>
                    <a:pt x="272853" y="1485078"/>
                  </a:cubicBezTo>
                  <a:cubicBezTo>
                    <a:pt x="150792" y="1482225"/>
                    <a:pt x="37006" y="1475634"/>
                    <a:pt x="17859" y="1472105"/>
                  </a:cubicBezTo>
                  <a:cubicBezTo>
                    <a:pt x="-25484" y="1464167"/>
                    <a:pt x="25741" y="1396718"/>
                    <a:pt x="9977" y="1361005"/>
                  </a:cubicBezTo>
                  <a:cubicBezTo>
                    <a:pt x="-5779" y="1325292"/>
                    <a:pt x="37556" y="868978"/>
                    <a:pt x="37556" y="868978"/>
                  </a:cubicBezTo>
                  <a:cubicBezTo>
                    <a:pt x="37556" y="868978"/>
                    <a:pt x="33615" y="611065"/>
                    <a:pt x="53320" y="511864"/>
                  </a:cubicBezTo>
                  <a:cubicBezTo>
                    <a:pt x="73017" y="412663"/>
                    <a:pt x="147881" y="253944"/>
                    <a:pt x="163637" y="234107"/>
                  </a:cubicBezTo>
                  <a:cubicBezTo>
                    <a:pt x="179401" y="214269"/>
                    <a:pt x="167578" y="202363"/>
                    <a:pt x="132117" y="178557"/>
                  </a:cubicBezTo>
                  <a:cubicBezTo>
                    <a:pt x="96656" y="154750"/>
                    <a:pt x="132117" y="63488"/>
                    <a:pt x="132117" y="63488"/>
                  </a:cubicBezTo>
                  <a:cubicBezTo>
                    <a:pt x="199098" y="7930"/>
                    <a:pt x="368514" y="0"/>
                    <a:pt x="368514" y="0"/>
                  </a:cubicBezTo>
                  <a:cubicBezTo>
                    <a:pt x="368514" y="0"/>
                    <a:pt x="628558" y="269819"/>
                    <a:pt x="644315" y="325370"/>
                  </a:cubicBezTo>
                  <a:cubicBezTo>
                    <a:pt x="653848" y="358936"/>
                    <a:pt x="650423" y="627092"/>
                    <a:pt x="646245" y="834136"/>
                  </a:cubicBezTo>
                  <a:cubicBezTo>
                    <a:pt x="644629" y="912030"/>
                    <a:pt x="642934" y="981309"/>
                    <a:pt x="641790" y="1026149"/>
                  </a:cubicBezTo>
                  <a:close/>
                </a:path>
              </a:pathLst>
            </a:custGeom>
            <a:solidFill>
              <a:srgbClr val="7c4efd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B6F41815-A0E8-4897-98A1-79843A01348F}"/>
                </a:ext>
              </a:extLst>
            </p:cNvPr>
            <p:cNvSpPr/>
            <p:nvPr/>
          </p:nvSpPr>
          <p:spPr>
            <a:xfrm>
              <a:off x="10007441" y="4020947"/>
              <a:ext cx="222743" cy="330275"/>
            </a:xfrm>
            <a:custGeom>
              <a:avLst/>
              <a:gdLst>
                <a:gd name="connsiteX0" fmla="*/ 76965 w 222743"/>
                <a:gd name="connsiteY0" fmla="*/ 0 h 330275"/>
                <a:gd name="connsiteX1" fmla="*/ 45445 w 222743"/>
                <a:gd name="connsiteY1" fmla="*/ 329338 h 330275"/>
                <a:gd name="connsiteX2" fmla="*/ 222743 w 222743"/>
                <a:gd name="connsiteY2" fmla="*/ 47612 h 33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743" h="330275">
                  <a:moveTo>
                    <a:pt x="76965" y="0"/>
                  </a:moveTo>
                  <a:cubicBezTo>
                    <a:pt x="76965" y="0"/>
                    <a:pt x="-72754" y="309494"/>
                    <a:pt x="45445" y="329338"/>
                  </a:cubicBezTo>
                  <a:cubicBezTo>
                    <a:pt x="163644" y="349176"/>
                    <a:pt x="222743" y="47612"/>
                    <a:pt x="222743" y="47612"/>
                  </a:cubicBezTo>
                  <a:close/>
                </a:path>
              </a:pathLst>
            </a:custGeom>
            <a:solidFill>
              <a:srgbClr val="FFB9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5C011968-37EF-4CEC-AACD-DEF548483AA1}"/>
                </a:ext>
              </a:extLst>
            </p:cNvPr>
            <p:cNvSpPr/>
            <p:nvPr/>
          </p:nvSpPr>
          <p:spPr>
            <a:xfrm>
              <a:off x="9776681" y="2029284"/>
              <a:ext cx="456164" cy="419585"/>
            </a:xfrm>
            <a:custGeom>
              <a:avLst/>
              <a:gdLst>
                <a:gd name="connsiteX0" fmla="*/ 1127 w 456164"/>
                <a:gd name="connsiteY0" fmla="*/ 155148 h 419585"/>
                <a:gd name="connsiteX1" fmla="*/ 46258 w 456164"/>
                <a:gd name="connsiteY1" fmla="*/ 69684 h 419585"/>
                <a:gd name="connsiteX2" fmla="*/ 249168 w 456164"/>
                <a:gd name="connsiteY2" fmla="*/ 1 h 419585"/>
                <a:gd name="connsiteX3" fmla="*/ 393216 w 456164"/>
                <a:gd name="connsiteY3" fmla="*/ 48118 h 419585"/>
                <a:gd name="connsiteX4" fmla="*/ 455720 w 456164"/>
                <a:gd name="connsiteY4" fmla="*/ 212167 h 419585"/>
                <a:gd name="connsiteX5" fmla="*/ 390455 w 456164"/>
                <a:gd name="connsiteY5" fmla="*/ 379394 h 419585"/>
                <a:gd name="connsiteX6" fmla="*/ 319261 w 456164"/>
                <a:gd name="connsiteY6" fmla="*/ 417167 h 419585"/>
                <a:gd name="connsiteX7" fmla="*/ 292933 w 456164"/>
                <a:gd name="connsiteY7" fmla="*/ 394765 h 419585"/>
                <a:gd name="connsiteX8" fmla="*/ 247788 w 456164"/>
                <a:gd name="connsiteY8" fmla="*/ 324903 h 419585"/>
                <a:gd name="connsiteX9" fmla="*/ 215996 w 456164"/>
                <a:gd name="connsiteY9" fmla="*/ 269749 h 419585"/>
                <a:gd name="connsiteX10" fmla="*/ 160673 w 456164"/>
                <a:gd name="connsiteY10" fmla="*/ 244235 h 419585"/>
                <a:gd name="connsiteX11" fmla="*/ 109849 w 456164"/>
                <a:gd name="connsiteY11" fmla="*/ 253153 h 419585"/>
                <a:gd name="connsiteX12" fmla="*/ 85567 w 456164"/>
                <a:gd name="connsiteY12" fmla="*/ 203531 h 419585"/>
                <a:gd name="connsiteX13" fmla="*/ 79194 w 456164"/>
                <a:gd name="connsiteY13" fmla="*/ 137083 h 419585"/>
                <a:gd name="connsiteX14" fmla="*/ 1127 w 456164"/>
                <a:gd name="connsiteY14" fmla="*/ 155148 h 419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6164" h="419585">
                  <a:moveTo>
                    <a:pt x="1127" y="155148"/>
                  </a:moveTo>
                  <a:cubicBezTo>
                    <a:pt x="-5696" y="121805"/>
                    <a:pt x="19608" y="90630"/>
                    <a:pt x="46258" y="69684"/>
                  </a:cubicBezTo>
                  <a:cubicBezTo>
                    <a:pt x="104306" y="24347"/>
                    <a:pt x="175715" y="-179"/>
                    <a:pt x="249168" y="1"/>
                  </a:cubicBezTo>
                  <a:cubicBezTo>
                    <a:pt x="300837" y="282"/>
                    <a:pt x="354157" y="14047"/>
                    <a:pt x="393216" y="48118"/>
                  </a:cubicBezTo>
                  <a:cubicBezTo>
                    <a:pt x="438762" y="87864"/>
                    <a:pt x="459539" y="151589"/>
                    <a:pt x="455720" y="212167"/>
                  </a:cubicBezTo>
                  <a:cubicBezTo>
                    <a:pt x="451893" y="272738"/>
                    <a:pt x="425737" y="330189"/>
                    <a:pt x="390455" y="379394"/>
                  </a:cubicBezTo>
                  <a:cubicBezTo>
                    <a:pt x="373519" y="403013"/>
                    <a:pt x="346326" y="427460"/>
                    <a:pt x="319261" y="417167"/>
                  </a:cubicBezTo>
                  <a:cubicBezTo>
                    <a:pt x="308676" y="412175"/>
                    <a:pt x="299593" y="404446"/>
                    <a:pt x="292933" y="394765"/>
                  </a:cubicBezTo>
                  <a:cubicBezTo>
                    <a:pt x="275575" y="373077"/>
                    <a:pt x="260448" y="349667"/>
                    <a:pt x="247788" y="324903"/>
                  </a:cubicBezTo>
                  <a:cubicBezTo>
                    <a:pt x="238104" y="305951"/>
                    <a:pt x="229721" y="285970"/>
                    <a:pt x="215996" y="269749"/>
                  </a:cubicBezTo>
                  <a:cubicBezTo>
                    <a:pt x="202264" y="253520"/>
                    <a:pt x="181637" y="241318"/>
                    <a:pt x="160673" y="244235"/>
                  </a:cubicBezTo>
                  <a:cubicBezTo>
                    <a:pt x="143357" y="246641"/>
                    <a:pt x="126364" y="258922"/>
                    <a:pt x="109849" y="253153"/>
                  </a:cubicBezTo>
                  <a:cubicBezTo>
                    <a:pt x="91475" y="246735"/>
                    <a:pt x="87026" y="223066"/>
                    <a:pt x="85567" y="203531"/>
                  </a:cubicBezTo>
                  <a:cubicBezTo>
                    <a:pt x="83965" y="182123"/>
                    <a:pt x="85102" y="157323"/>
                    <a:pt x="79194" y="137083"/>
                  </a:cubicBezTo>
                  <a:cubicBezTo>
                    <a:pt x="72743" y="140554"/>
                    <a:pt x="4303" y="171124"/>
                    <a:pt x="1127" y="155148"/>
                  </a:cubicBezTo>
                  <a:close/>
                </a:path>
              </a:pathLst>
            </a:custGeom>
            <a:solidFill>
              <a:srgbClr val="3b2f4e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A465D40F-C5A2-4B3B-8891-1144921B6DA1}"/>
                </a:ext>
              </a:extLst>
            </p:cNvPr>
            <p:cNvSpPr/>
            <p:nvPr/>
          </p:nvSpPr>
          <p:spPr>
            <a:xfrm>
              <a:off x="10014488" y="2805524"/>
              <a:ext cx="422666" cy="1182137"/>
            </a:xfrm>
            <a:custGeom>
              <a:avLst/>
              <a:gdLst>
                <a:gd name="connsiteX0" fmla="*/ 402292 w 422666"/>
                <a:gd name="connsiteY0" fmla="*/ 721847 h 1182137"/>
                <a:gd name="connsiteX1" fmla="*/ 251157 w 422666"/>
                <a:gd name="connsiteY1" fmla="*/ 1163835 h 1182137"/>
                <a:gd name="connsiteX2" fmla="*/ 244620 w 422666"/>
                <a:gd name="connsiteY2" fmla="*/ 1180344 h 1182137"/>
                <a:gd name="connsiteX3" fmla="*/ 33355 w 422666"/>
                <a:gd name="connsiteY3" fmla="*/ 1180776 h 1182137"/>
                <a:gd name="connsiteX4" fmla="*/ 58102 w 422666"/>
                <a:gd name="connsiteY4" fmla="*/ 1112254 h 1182137"/>
                <a:gd name="connsiteX5" fmla="*/ 152655 w 422666"/>
                <a:gd name="connsiteY5" fmla="*/ 580552 h 1182137"/>
                <a:gd name="connsiteX6" fmla="*/ 10818 w 422666"/>
                <a:gd name="connsiteY6" fmla="*/ 163912 h 1182137"/>
                <a:gd name="connsiteX7" fmla="*/ 209788 w 422666"/>
                <a:gd name="connsiteY7" fmla="*/ 11150 h 1182137"/>
                <a:gd name="connsiteX8" fmla="*/ 377238 w 422666"/>
                <a:gd name="connsiteY8" fmla="*/ 36937 h 1182137"/>
                <a:gd name="connsiteX9" fmla="*/ 406748 w 422666"/>
                <a:gd name="connsiteY9" fmla="*/ 529835 h 1182137"/>
                <a:gd name="connsiteX10" fmla="*/ 420581 w 422666"/>
                <a:gd name="connsiteY10" fmla="*/ 608327 h 1182137"/>
                <a:gd name="connsiteX11" fmla="*/ 402292 w 422666"/>
                <a:gd name="connsiteY11" fmla="*/ 721847 h 118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2666" h="1182137">
                  <a:moveTo>
                    <a:pt x="402292" y="721847"/>
                  </a:moveTo>
                  <a:cubicBezTo>
                    <a:pt x="358170" y="882116"/>
                    <a:pt x="256950" y="1152209"/>
                    <a:pt x="251157" y="1163835"/>
                  </a:cubicBezTo>
                  <a:cubicBezTo>
                    <a:pt x="249698" y="1166809"/>
                    <a:pt x="247416" y="1172644"/>
                    <a:pt x="244620" y="1180344"/>
                  </a:cubicBezTo>
                  <a:cubicBezTo>
                    <a:pt x="183861" y="1182843"/>
                    <a:pt x="107074" y="1182483"/>
                    <a:pt x="33355" y="1180776"/>
                  </a:cubicBezTo>
                  <a:cubicBezTo>
                    <a:pt x="44785" y="1150703"/>
                    <a:pt x="58102" y="1121653"/>
                    <a:pt x="58102" y="1112254"/>
                  </a:cubicBezTo>
                  <a:cubicBezTo>
                    <a:pt x="58102" y="1092416"/>
                    <a:pt x="152655" y="580552"/>
                    <a:pt x="152655" y="580552"/>
                  </a:cubicBezTo>
                  <a:cubicBezTo>
                    <a:pt x="152655" y="580552"/>
                    <a:pt x="77799" y="354376"/>
                    <a:pt x="10818" y="163912"/>
                  </a:cubicBezTo>
                  <a:cubicBezTo>
                    <a:pt x="-56163" y="-26544"/>
                    <a:pt x="209788" y="11150"/>
                    <a:pt x="209788" y="11150"/>
                  </a:cubicBezTo>
                  <a:cubicBezTo>
                    <a:pt x="351625" y="-24563"/>
                    <a:pt x="377238" y="36937"/>
                    <a:pt x="377238" y="36937"/>
                  </a:cubicBezTo>
                  <a:cubicBezTo>
                    <a:pt x="377238" y="36937"/>
                    <a:pt x="389725" y="371440"/>
                    <a:pt x="406748" y="529835"/>
                  </a:cubicBezTo>
                  <a:cubicBezTo>
                    <a:pt x="411118" y="570432"/>
                    <a:pt x="415774" y="599439"/>
                    <a:pt x="420581" y="608327"/>
                  </a:cubicBezTo>
                  <a:cubicBezTo>
                    <a:pt x="426882" y="619953"/>
                    <a:pt x="418370" y="663675"/>
                    <a:pt x="402292" y="721847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54AAA08F-0290-4A94-9F42-F0F419A60AFE}"/>
                </a:ext>
              </a:extLst>
            </p:cNvPr>
            <p:cNvSpPr/>
            <p:nvPr/>
          </p:nvSpPr>
          <p:spPr>
            <a:xfrm>
              <a:off x="10038030" y="2682900"/>
              <a:ext cx="426701" cy="1410905"/>
            </a:xfrm>
            <a:custGeom>
              <a:avLst/>
              <a:gdLst>
                <a:gd name="connsiteX0" fmla="*/ 129113 w 426701"/>
                <a:gd name="connsiteY0" fmla="*/ 4817 h 1410905"/>
                <a:gd name="connsiteX1" fmla="*/ 14856 w 426701"/>
                <a:gd name="connsiteY1" fmla="*/ 270667 h 1410905"/>
                <a:gd name="connsiteX2" fmla="*/ 156700 w 426701"/>
                <a:gd name="connsiteY2" fmla="*/ 687300 h 1410905"/>
                <a:gd name="connsiteX3" fmla="*/ 62140 w 426701"/>
                <a:gd name="connsiteY3" fmla="*/ 1219001 h 1410905"/>
                <a:gd name="connsiteX4" fmla="*/ 26678 w 426701"/>
                <a:gd name="connsiteY4" fmla="*/ 1365821 h 1410905"/>
                <a:gd name="connsiteX5" fmla="*/ 211858 w 426701"/>
                <a:gd name="connsiteY5" fmla="*/ 1405496 h 1410905"/>
                <a:gd name="connsiteX6" fmla="*/ 255194 w 426701"/>
                <a:gd name="connsiteY6" fmla="*/ 1270590 h 1410905"/>
                <a:gd name="connsiteX7" fmla="*/ 424618 w 426701"/>
                <a:gd name="connsiteY7" fmla="*/ 715075 h 1410905"/>
                <a:gd name="connsiteX8" fmla="*/ 381275 w 426701"/>
                <a:gd name="connsiteY8" fmla="*/ 143692 h 1410905"/>
                <a:gd name="connsiteX9" fmla="*/ 129113 w 426701"/>
                <a:gd name="connsiteY9" fmla="*/ 4817 h 1410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701" h="1410905">
                  <a:moveTo>
                    <a:pt x="129113" y="4817"/>
                  </a:moveTo>
                  <a:cubicBezTo>
                    <a:pt x="129113" y="4817"/>
                    <a:pt x="-52126" y="80204"/>
                    <a:pt x="14856" y="270667"/>
                  </a:cubicBezTo>
                  <a:cubicBezTo>
                    <a:pt x="81837" y="461131"/>
                    <a:pt x="156700" y="687300"/>
                    <a:pt x="156700" y="687300"/>
                  </a:cubicBezTo>
                  <a:cubicBezTo>
                    <a:pt x="156700" y="687300"/>
                    <a:pt x="62140" y="1199164"/>
                    <a:pt x="62140" y="1219001"/>
                  </a:cubicBezTo>
                  <a:cubicBezTo>
                    <a:pt x="62140" y="1238846"/>
                    <a:pt x="3040" y="1345977"/>
                    <a:pt x="26678" y="1365821"/>
                  </a:cubicBezTo>
                  <a:cubicBezTo>
                    <a:pt x="50317" y="1385659"/>
                    <a:pt x="207917" y="1425340"/>
                    <a:pt x="211858" y="1405496"/>
                  </a:cubicBezTo>
                  <a:cubicBezTo>
                    <a:pt x="223931" y="1359792"/>
                    <a:pt x="238401" y="1314759"/>
                    <a:pt x="255194" y="1270590"/>
                  </a:cubicBezTo>
                  <a:cubicBezTo>
                    <a:pt x="263076" y="1254714"/>
                    <a:pt x="448256" y="758726"/>
                    <a:pt x="424618" y="715075"/>
                  </a:cubicBezTo>
                  <a:cubicBezTo>
                    <a:pt x="400972" y="671432"/>
                    <a:pt x="381275" y="143692"/>
                    <a:pt x="381275" y="143692"/>
                  </a:cubicBezTo>
                  <a:cubicBezTo>
                    <a:pt x="381275" y="143692"/>
                    <a:pt x="270958" y="-30896"/>
                    <a:pt x="129113" y="4817"/>
                  </a:cubicBezTo>
                  <a:close/>
                </a:path>
              </a:pathLst>
            </a:custGeom>
            <a:solidFill>
              <a:srgbClr val="7c4efd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91F16FB8-DBF2-43AE-B775-A7D372861A78}"/>
                </a:ext>
              </a:extLst>
            </p:cNvPr>
            <p:cNvSpPr/>
            <p:nvPr/>
          </p:nvSpPr>
          <p:spPr>
            <a:xfrm>
              <a:off x="8658316" y="3527205"/>
              <a:ext cx="1107554" cy="969699"/>
            </a:xfrm>
            <a:custGeom>
              <a:avLst/>
              <a:gdLst>
                <a:gd name="connsiteX0" fmla="*/ 1107555 w 1107554"/>
                <a:gd name="connsiteY0" fmla="*/ 658101 h 969699"/>
                <a:gd name="connsiteX1" fmla="*/ 411171 w 1107554"/>
                <a:gd name="connsiteY1" fmla="*/ 0 h 969699"/>
                <a:gd name="connsiteX2" fmla="*/ 0 w 1107554"/>
                <a:gd name="connsiteY2" fmla="*/ 855234 h 969699"/>
                <a:gd name="connsiteX3" fmla="*/ 446933 w 1107554"/>
                <a:gd name="connsiteY3" fmla="*/ 969698 h 969699"/>
                <a:gd name="connsiteX4" fmla="*/ 1107555 w 1107554"/>
                <a:gd name="connsiteY4" fmla="*/ 658101 h 96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7554" h="969699">
                  <a:moveTo>
                    <a:pt x="1107555" y="658101"/>
                  </a:moveTo>
                  <a:lnTo>
                    <a:pt x="411171" y="0"/>
                  </a:lnTo>
                  <a:lnTo>
                    <a:pt x="0" y="855234"/>
                  </a:lnTo>
                  <a:cubicBezTo>
                    <a:pt x="137074" y="930571"/>
                    <a:pt x="290776" y="969936"/>
                    <a:pt x="446933" y="969698"/>
                  </a:cubicBezTo>
                  <a:cubicBezTo>
                    <a:pt x="704923" y="969698"/>
                    <a:pt x="938489" y="828367"/>
                    <a:pt x="1107555" y="658101"/>
                  </a:cubicBezTo>
                  <a:close/>
                </a:path>
              </a:pathLst>
            </a:custGeom>
            <a:solidFill>
              <a:srgbClr val="575A8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99008F45-9464-4FF5-A2B9-93B99FA45AC4}"/>
                </a:ext>
              </a:extLst>
            </p:cNvPr>
            <p:cNvSpPr/>
            <p:nvPr/>
          </p:nvSpPr>
          <p:spPr>
            <a:xfrm>
              <a:off x="8601098" y="3570424"/>
              <a:ext cx="1107554" cy="940912"/>
            </a:xfrm>
            <a:custGeom>
              <a:avLst/>
              <a:gdLst>
                <a:gd name="connsiteX0" fmla="*/ 1107555 w 1107554"/>
                <a:gd name="connsiteY0" fmla="*/ 665304 h 940912"/>
                <a:gd name="connsiteX1" fmla="*/ 446933 w 1107554"/>
                <a:gd name="connsiteY1" fmla="*/ 0 h 940912"/>
                <a:gd name="connsiteX2" fmla="*/ 0 w 1107554"/>
                <a:gd name="connsiteY2" fmla="*/ 826422 h 940912"/>
                <a:gd name="connsiteX3" fmla="*/ 1107555 w 1107554"/>
                <a:gd name="connsiteY3" fmla="*/ 665304 h 94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54" h="940912">
                  <a:moveTo>
                    <a:pt x="1107555" y="665304"/>
                  </a:moveTo>
                  <a:lnTo>
                    <a:pt x="446933" y="0"/>
                  </a:lnTo>
                  <a:lnTo>
                    <a:pt x="0" y="826422"/>
                  </a:lnTo>
                  <a:cubicBezTo>
                    <a:pt x="363852" y="1025789"/>
                    <a:pt x="814597" y="960219"/>
                    <a:pt x="1107555" y="665304"/>
                  </a:cubicBezTo>
                  <a:close/>
                </a:path>
              </a:pathLst>
            </a:custGeom>
            <a:solidFill>
              <a:srgbClr val="7c4efd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30E3CE89-DEA6-45F2-B941-1ED6D0C5775C}"/>
                </a:ext>
              </a:extLst>
            </p:cNvPr>
            <p:cNvSpPr/>
            <p:nvPr/>
          </p:nvSpPr>
          <p:spPr>
            <a:xfrm>
              <a:off x="8628184" y="5890120"/>
              <a:ext cx="2832309" cy="7203"/>
            </a:xfrm>
            <a:custGeom>
              <a:avLst/>
              <a:gdLst>
                <a:gd name="connsiteX0" fmla="*/ 0 w 2832309"/>
                <a:gd name="connsiteY0" fmla="*/ 0 h 7203"/>
                <a:gd name="connsiteX1" fmla="*/ 2832310 w 2832309"/>
                <a:gd name="connsiteY1" fmla="*/ 0 h 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32309" h="7203">
                  <a:moveTo>
                    <a:pt x="0" y="0"/>
                  </a:moveTo>
                  <a:lnTo>
                    <a:pt x="2832310" y="0"/>
                  </a:lnTo>
                </a:path>
              </a:pathLst>
            </a:custGeom>
            <a:ln w="14299" cap="flat">
              <a:solidFill>
                <a:srgbClr val="3b2f4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3DBD4E0F-2A36-4EDF-BE3B-0B887411CAFE}"/>
                </a:ext>
              </a:extLst>
            </p:cNvPr>
            <p:cNvSpPr/>
            <p:nvPr/>
          </p:nvSpPr>
          <p:spPr>
            <a:xfrm>
              <a:off x="11067704" y="5060810"/>
              <a:ext cx="7152" cy="836225"/>
            </a:xfrm>
            <a:custGeom>
              <a:avLst/>
              <a:gdLst>
                <a:gd name="connsiteX0" fmla="*/ 0 w 7152"/>
                <a:gd name="connsiteY0" fmla="*/ 836226 h 836225"/>
                <a:gd name="connsiteX1" fmla="*/ 0 w 7152"/>
                <a:gd name="connsiteY1" fmla="*/ 0 h 83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52" h="836225">
                  <a:moveTo>
                    <a:pt x="0" y="836226"/>
                  </a:moveTo>
                  <a:lnTo>
                    <a:pt x="0" y="0"/>
                  </a:lnTo>
                </a:path>
              </a:pathLst>
            </a:custGeom>
            <a:ln w="14299" cap="flat">
              <a:solidFill>
                <a:srgbClr val="3b2f4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22584BF5-69E2-4C09-A48E-E42FC6ABB6CA}"/>
                </a:ext>
              </a:extLst>
            </p:cNvPr>
            <p:cNvSpPr/>
            <p:nvPr/>
          </p:nvSpPr>
          <p:spPr>
            <a:xfrm>
              <a:off x="10950282" y="4942555"/>
              <a:ext cx="234842" cy="236509"/>
            </a:xfrm>
            <a:custGeom>
              <a:avLst/>
              <a:gdLst>
                <a:gd name="connsiteX0" fmla="*/ 234843 w 234842"/>
                <a:gd name="connsiteY0" fmla="*/ 118255 h 236509"/>
                <a:gd name="connsiteX1" fmla="*/ 117422 w 234842"/>
                <a:gd name="connsiteY1" fmla="*/ 236510 h 236509"/>
                <a:gd name="connsiteX2" fmla="*/ 0 w 234842"/>
                <a:gd name="connsiteY2" fmla="*/ 118255 h 236509"/>
                <a:gd name="connsiteX3" fmla="*/ 117422 w 234842"/>
                <a:gd name="connsiteY3" fmla="*/ 0 h 236509"/>
                <a:gd name="connsiteX4" fmla="*/ 234843 w 234842"/>
                <a:gd name="connsiteY4" fmla="*/ 118255 h 236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842" h="236509">
                  <a:moveTo>
                    <a:pt x="234843" y="118255"/>
                  </a:moveTo>
                  <a:cubicBezTo>
                    <a:pt x="234843" y="183565"/>
                    <a:pt x="182272" y="236510"/>
                    <a:pt x="117422" y="236510"/>
                  </a:cubicBezTo>
                  <a:cubicBezTo>
                    <a:pt x="52572" y="236510"/>
                    <a:pt x="0" y="183565"/>
                    <a:pt x="0" y="118255"/>
                  </a:cubicBezTo>
                  <a:cubicBezTo>
                    <a:pt x="0" y="52945"/>
                    <a:pt x="52572" y="0"/>
                    <a:pt x="117422" y="0"/>
                  </a:cubicBezTo>
                  <a:cubicBezTo>
                    <a:pt x="182272" y="0"/>
                    <a:pt x="234843" y="52945"/>
                    <a:pt x="234843" y="118255"/>
                  </a:cubicBezTo>
                  <a:close/>
                </a:path>
              </a:pathLst>
            </a:custGeom>
            <a:solidFill>
              <a:srgbClr val="3b2f4e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1C8805C5-4DEA-426E-9AF1-120CB1887A14}"/>
                </a:ext>
              </a:extLst>
            </p:cNvPr>
            <p:cNvSpPr/>
            <p:nvPr/>
          </p:nvSpPr>
          <p:spPr>
            <a:xfrm>
              <a:off x="10707056" y="5251668"/>
              <a:ext cx="360647" cy="324521"/>
            </a:xfrm>
            <a:custGeom>
              <a:avLst/>
              <a:gdLst>
                <a:gd name="connsiteX0" fmla="*/ 360647 w 360647"/>
                <a:gd name="connsiteY0" fmla="*/ 324521 h 324521"/>
                <a:gd name="connsiteX1" fmla="*/ 0 w 360647"/>
                <a:gd name="connsiteY1" fmla="*/ 3416 h 32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647" h="324521">
                  <a:moveTo>
                    <a:pt x="360647" y="324521"/>
                  </a:moveTo>
                  <a:cubicBezTo>
                    <a:pt x="360647" y="324521"/>
                    <a:pt x="343875" y="-38816"/>
                    <a:pt x="0" y="3416"/>
                  </a:cubicBezTo>
                </a:path>
              </a:pathLst>
            </a:custGeom>
            <a:solidFill>
              <a:srgbClr val="3b2f4e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5" name="Drawing 7">
            <a:extLst>
              <a:ext uri="{FF2B5EF4-FFF2-40B4-BE49-F238E27FC236}">
                <a16:creationId xmlns:a16="http://schemas.microsoft.com/office/drawing/2014/main" id="{7C2BA307-3CCA-448E-8C87-E8E8645B2650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7c4efd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D3951AA-B183-46D6-8B2E-BD9F9969B254}"/>
              </a:ext>
            </a:extLst>
          </p:cNvPr>
          <p:cNvGrpSpPr/>
          <p:nvPr/>
        </p:nvGrpSpPr>
        <p:grpSpPr>
          <a:xfrm>
            <a:off x="1292700" y="2892608"/>
            <a:ext cx="2520000" cy="2520000"/>
            <a:chOff x="1541603" y="2805524"/>
            <a:chExt cx="2520000" cy="2520000"/>
          </a:xfrm>
        </p:grpSpPr>
        <p:sp>
          <p:nvSpPr>
            <p:cNvPr id="87" name="Rainbow 86">
              <a:extLst>
                <a:ext uri="{FF2B5EF4-FFF2-40B4-BE49-F238E27FC236}">
                  <a16:creationId xmlns:a16="http://schemas.microsoft.com/office/drawing/2014/main" id="{E61EA543-6BB4-4EF9-B226-623B2F2E52FC}"/>
                </a:ext>
              </a:extLst>
            </p:cNvPr>
            <p:cNvSpPr/>
            <p:nvPr/>
          </p:nvSpPr>
          <p:spPr>
            <a:xfrm>
              <a:off x="1541603" y="2805524"/>
              <a:ext cx="2520000" cy="2520000"/>
            </a:xfrm>
            <a:prstGeom prst="arc">
              <a:avLst>
                <a:gd name="adj1" fmla="val 6232275"/>
                <a:gd name="adj2" fmla="val 10433089"/>
              </a:avLst>
            </a:prstGeom>
            <a:ln w="508000">
              <a:solidFill>
                <a:srgbClr val="3b2f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ainbow 87">
              <a:extLst>
                <a:ext uri="{FF2B5EF4-FFF2-40B4-BE49-F238E27FC236}">
                  <a16:creationId xmlns:a16="http://schemas.microsoft.com/office/drawing/2014/main" id="{9876F373-65EF-4785-8F1E-C1EA099F6B87}"/>
                </a:ext>
              </a:extLst>
            </p:cNvPr>
            <p:cNvSpPr/>
            <p:nvPr/>
          </p:nvSpPr>
          <p:spPr>
            <a:xfrm>
              <a:off x="1541603" y="2805524"/>
              <a:ext cx="2520000" cy="2520000"/>
            </a:xfrm>
            <a:prstGeom prst="arc">
              <a:avLst>
                <a:gd name="adj1" fmla="val 10335224"/>
                <a:gd name="adj2" fmla="val 13417197"/>
              </a:avLst>
            </a:prstGeom>
            <a:ln w="508000">
              <a:solidFill>
                <a:srgbClr val="7c4e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ainbow 88">
              <a:extLst>
                <a:ext uri="{FF2B5EF4-FFF2-40B4-BE49-F238E27FC236}">
                  <a16:creationId xmlns:a16="http://schemas.microsoft.com/office/drawing/2014/main" id="{93CEA2AF-6C0D-4BD4-B0A2-29AC8BE3BAB9}"/>
                </a:ext>
              </a:extLst>
            </p:cNvPr>
            <p:cNvSpPr/>
            <p:nvPr/>
          </p:nvSpPr>
          <p:spPr>
            <a:xfrm>
              <a:off x="1541603" y="2805524"/>
              <a:ext cx="2520000" cy="2520000"/>
            </a:xfrm>
            <a:prstGeom prst="arc">
              <a:avLst>
                <a:gd name="adj1" fmla="val 16186822"/>
                <a:gd name="adj2" fmla="val 6264636"/>
              </a:avLst>
            </a:prstGeom>
            <a:ln w="508000">
              <a:solidFill>
                <a:srgbClr val="a688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ainbow 89">
              <a:extLst>
                <a:ext uri="{FF2B5EF4-FFF2-40B4-BE49-F238E27FC236}">
                  <a16:creationId xmlns:a16="http://schemas.microsoft.com/office/drawing/2014/main" id="{D1203223-1440-4A11-AC88-479661ADE3D4}"/>
                </a:ext>
              </a:extLst>
            </p:cNvPr>
            <p:cNvSpPr/>
            <p:nvPr/>
          </p:nvSpPr>
          <p:spPr>
            <a:xfrm>
              <a:off x="1541603" y="2805524"/>
              <a:ext cx="2520000" cy="2520000"/>
            </a:xfrm>
            <a:prstGeom prst="arc">
              <a:avLst>
                <a:gd name="adj1" fmla="val 13335047"/>
                <a:gd name="adj2" fmla="val 16276847"/>
              </a:avLst>
            </a:prstGeom>
            <a:ln w="5080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ADC5C1D-57E4-4A34-9910-5788F3B72AF0}"/>
              </a:ext>
            </a:extLst>
          </p:cNvPr>
          <p:cNvSpPr/>
          <p:nvPr/>
        </p:nvSpPr>
        <p:spPr>
          <a:xfrm>
            <a:off x="1298190" y="2023282"/>
            <a:ext cx="2509020" cy="419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128" b="1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3b2f4e"/>
                </a:solidFill>
                <a:latin typeface="Montserrat ExtraBold" panose="00000900000000000000" pitchFamily="2" charset="-52"/>
              </a:rPr>
              <a:t>YOUR EXAMPLE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5A8B169-A212-491E-B269-512A77EAEB95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b2f4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688f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FEF63C-542A-4A6A-AC24-8CAEFAB63256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688f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688fc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76" name="Drawing 75">
            <a:extLst>
              <a:ext uri="{FF2B5EF4-FFF2-40B4-BE49-F238E27FC236}">
                <a16:creationId xmlns:a16="http://schemas.microsoft.com/office/drawing/2014/main" id="{A51EAF5A-18C5-4AD0-A9BE-89B68A3CB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51" y="5627"/>
            <a:ext cx="2215113" cy="16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77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55804802-9731-4BBB-8282-A48704E3B6FD}"/>
              </a:ext>
            </a:extLst>
          </p:cNvPr>
          <p:cNvGrpSpPr/>
          <p:nvPr/>
        </p:nvGrpSpPr>
        <p:grpSpPr>
          <a:xfrm>
            <a:off x="2701544" y="5549248"/>
            <a:ext cx="7337806" cy="603263"/>
            <a:chOff x="2701544" y="5549248"/>
            <a:chExt cx="7337806" cy="603263"/>
          </a:xfrm>
        </p:grpSpPr>
        <p:sp>
          <p:nvSpPr>
            <p:cNvPr id="209" name="Polyline: figure 208">
              <a:extLst>
                <a:ext uri="{FF2B5EF4-FFF2-40B4-BE49-F238E27FC236}">
                  <a16:creationId xmlns:a16="http://schemas.microsoft.com/office/drawing/2014/main" id="{F3454AEA-38C0-4F28-8C21-02278BD8FCE6}"/>
                </a:ext>
              </a:extLst>
            </p:cNvPr>
            <p:cNvSpPr/>
            <p:nvPr/>
          </p:nvSpPr>
          <p:spPr>
            <a:xfrm>
              <a:off x="5505122" y="5988357"/>
              <a:ext cx="4534228" cy="164154"/>
            </a:xfrm>
            <a:custGeom>
              <a:avLst/>
              <a:gdLst>
                <a:gd name="connsiteX0" fmla="*/ 6267889 w 6267888"/>
                <a:gd name="connsiteY0" fmla="*/ 127223 h 254445"/>
                <a:gd name="connsiteX1" fmla="*/ 3133944 w 6267888"/>
                <a:gd name="connsiteY1" fmla="*/ 254445 h 254445"/>
                <a:gd name="connsiteX2" fmla="*/ 0 w 6267888"/>
                <a:gd name="connsiteY2" fmla="*/ 127223 h 254445"/>
                <a:gd name="connsiteX3" fmla="*/ 3133944 w 6267888"/>
                <a:gd name="connsiteY3" fmla="*/ 0 h 254445"/>
                <a:gd name="connsiteX4" fmla="*/ 6267889 w 6267888"/>
                <a:gd name="connsiteY4" fmla="*/ 127223 h 25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7888" h="254445">
                  <a:moveTo>
                    <a:pt x="6267889" y="127223"/>
                  </a:moveTo>
                  <a:cubicBezTo>
                    <a:pt x="6267889" y="197486"/>
                    <a:pt x="4864774" y="254445"/>
                    <a:pt x="3133944" y="254445"/>
                  </a:cubicBezTo>
                  <a:cubicBezTo>
                    <a:pt x="1403115" y="254445"/>
                    <a:pt x="0" y="197486"/>
                    <a:pt x="0" y="127223"/>
                  </a:cubicBezTo>
                  <a:cubicBezTo>
                    <a:pt x="0" y="56960"/>
                    <a:pt x="1403115" y="0"/>
                    <a:pt x="3133944" y="0"/>
                  </a:cubicBezTo>
                  <a:cubicBezTo>
                    <a:pt x="4864774" y="0"/>
                    <a:pt x="6267889" y="56960"/>
                    <a:pt x="6267889" y="127223"/>
                  </a:cubicBezTo>
                  <a:close/>
                </a:path>
              </a:pathLst>
            </a:custGeom>
            <a:solidFill>
              <a:srgbClr val="E1E1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Polyline: figure 183">
              <a:extLst>
                <a:ext uri="{FF2B5EF4-FFF2-40B4-BE49-F238E27FC236}">
                  <a16:creationId xmlns:a16="http://schemas.microsoft.com/office/drawing/2014/main" id="{08F624C2-86DC-44DB-A0DD-8AE38DF09D1F}"/>
                </a:ext>
              </a:extLst>
            </p:cNvPr>
            <p:cNvSpPr/>
            <p:nvPr/>
          </p:nvSpPr>
          <p:spPr>
            <a:xfrm>
              <a:off x="3086014" y="5814241"/>
              <a:ext cx="3692010" cy="149877"/>
            </a:xfrm>
            <a:custGeom>
              <a:avLst/>
              <a:gdLst>
                <a:gd name="connsiteX0" fmla="*/ 6267889 w 6267888"/>
                <a:gd name="connsiteY0" fmla="*/ 127223 h 254445"/>
                <a:gd name="connsiteX1" fmla="*/ 3133944 w 6267888"/>
                <a:gd name="connsiteY1" fmla="*/ 254445 h 254445"/>
                <a:gd name="connsiteX2" fmla="*/ 0 w 6267888"/>
                <a:gd name="connsiteY2" fmla="*/ 127223 h 254445"/>
                <a:gd name="connsiteX3" fmla="*/ 3133944 w 6267888"/>
                <a:gd name="connsiteY3" fmla="*/ 0 h 254445"/>
                <a:gd name="connsiteX4" fmla="*/ 6267889 w 6267888"/>
                <a:gd name="connsiteY4" fmla="*/ 127223 h 25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7888" h="254445">
                  <a:moveTo>
                    <a:pt x="6267889" y="127223"/>
                  </a:moveTo>
                  <a:cubicBezTo>
                    <a:pt x="6267889" y="197486"/>
                    <a:pt x="4864774" y="254445"/>
                    <a:pt x="3133944" y="254445"/>
                  </a:cubicBezTo>
                  <a:cubicBezTo>
                    <a:pt x="1403115" y="254445"/>
                    <a:pt x="0" y="197486"/>
                    <a:pt x="0" y="127223"/>
                  </a:cubicBezTo>
                  <a:cubicBezTo>
                    <a:pt x="0" y="56960"/>
                    <a:pt x="1403115" y="0"/>
                    <a:pt x="3133944" y="0"/>
                  </a:cubicBezTo>
                  <a:cubicBezTo>
                    <a:pt x="4864774" y="0"/>
                    <a:pt x="6267889" y="56960"/>
                    <a:pt x="6267889" y="127223"/>
                  </a:cubicBezTo>
                  <a:close/>
                </a:path>
              </a:pathLst>
            </a:custGeom>
            <a:solidFill>
              <a:srgbClr val="E1E1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Polyline: figure 202">
              <a:extLst>
                <a:ext uri="{FF2B5EF4-FFF2-40B4-BE49-F238E27FC236}">
                  <a16:creationId xmlns:a16="http://schemas.microsoft.com/office/drawing/2014/main" id="{0CF1BD79-4745-4293-A4F4-1AA8CE14A933}"/>
                </a:ext>
              </a:extLst>
            </p:cNvPr>
            <p:cNvSpPr/>
            <p:nvPr/>
          </p:nvSpPr>
          <p:spPr>
            <a:xfrm>
              <a:off x="2701544" y="5549248"/>
              <a:ext cx="769966" cy="281082"/>
            </a:xfrm>
            <a:custGeom>
              <a:avLst/>
              <a:gdLst>
                <a:gd name="connsiteX0" fmla="*/ 1307163 w 1307163"/>
                <a:gd name="connsiteY0" fmla="*/ 477190 h 477190"/>
                <a:gd name="connsiteX1" fmla="*/ 0 w 1307163"/>
                <a:gd name="connsiteY1" fmla="*/ 76559 h 4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7163" h="477190">
                  <a:moveTo>
                    <a:pt x="1307163" y="477190"/>
                  </a:moveTo>
                  <a:cubicBezTo>
                    <a:pt x="1307163" y="477190"/>
                    <a:pt x="924773" y="-228641"/>
                    <a:pt x="0" y="76559"/>
                  </a:cubicBezTo>
                  <a:close/>
                </a:path>
              </a:pathLst>
            </a:custGeom>
            <a:solidFill>
              <a:srgbClr val="E1E1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85D2DD1-0A81-4133-97B9-A2E85BD68A11}"/>
              </a:ext>
            </a:extLst>
          </p:cNvPr>
          <p:cNvGrpSpPr/>
          <p:nvPr/>
        </p:nvGrpSpPr>
        <p:grpSpPr>
          <a:xfrm rot="16200000">
            <a:off x="4875881" y="2818764"/>
            <a:ext cx="2070987" cy="4110789"/>
            <a:chOff x="8256588" y="954163"/>
            <a:chExt cx="2582215" cy="5125546"/>
          </a:xfrm>
        </p:grpSpPr>
        <p:grpSp>
          <p:nvGrpSpPr>
            <p:cNvPr id="173" name="Drawing 2">
              <a:extLst>
                <a:ext uri="{FF2B5EF4-FFF2-40B4-BE49-F238E27FC236}">
                  <a16:creationId xmlns:a16="http://schemas.microsoft.com/office/drawing/2014/main" id="{76EE329E-3DE5-44B3-8B25-63C00C9D64F9}"/>
                </a:ext>
              </a:extLst>
            </p:cNvPr>
            <p:cNvGrpSpPr/>
            <p:nvPr/>
          </p:nvGrpSpPr>
          <p:grpSpPr>
            <a:xfrm>
              <a:off x="8256588" y="954163"/>
              <a:ext cx="2582215" cy="5125546"/>
              <a:chOff x="4953368" y="954163"/>
              <a:chExt cx="2582215" cy="5125546"/>
            </a:xfrm>
            <a:solidFill>
              <a:schemeClr val="accent1"/>
            </a:solidFill>
          </p:grpSpPr>
          <p:sp>
            <p:nvSpPr>
              <p:cNvPr id="175" name="Polyline: figure 174">
                <a:extLst>
                  <a:ext uri="{FF2B5EF4-FFF2-40B4-BE49-F238E27FC236}">
                    <a16:creationId xmlns:a16="http://schemas.microsoft.com/office/drawing/2014/main" id="{80A8F68A-50B7-472D-A5BA-9A977E2D8D63}"/>
                  </a:ext>
                </a:extLst>
              </p:cNvPr>
              <p:cNvSpPr/>
              <p:nvPr/>
            </p:nvSpPr>
            <p:spPr>
              <a:xfrm>
                <a:off x="7460197" y="2116790"/>
                <a:ext cx="75386" cy="621304"/>
              </a:xfrm>
              <a:custGeom>
                <a:avLst/>
                <a:gdLst>
                  <a:gd name="connsiteX0" fmla="*/ 55902 w 75386"/>
                  <a:gd name="connsiteY0" fmla="*/ 0 h 621304"/>
                  <a:gd name="connsiteX1" fmla="*/ 75387 w 75386"/>
                  <a:gd name="connsiteY1" fmla="*/ 19485 h 621304"/>
                  <a:gd name="connsiteX2" fmla="*/ 75387 w 75386"/>
                  <a:gd name="connsiteY2" fmla="*/ 601819 h 621304"/>
                  <a:gd name="connsiteX3" fmla="*/ 55902 w 75386"/>
                  <a:gd name="connsiteY3" fmla="*/ 621304 h 621304"/>
                  <a:gd name="connsiteX4" fmla="*/ 19485 w 75386"/>
                  <a:gd name="connsiteY4" fmla="*/ 621304 h 621304"/>
                  <a:gd name="connsiteX5" fmla="*/ 0 w 75386"/>
                  <a:gd name="connsiteY5" fmla="*/ 601819 h 621304"/>
                  <a:gd name="connsiteX6" fmla="*/ 0 w 75386"/>
                  <a:gd name="connsiteY6" fmla="*/ 19485 h 621304"/>
                  <a:gd name="connsiteX7" fmla="*/ 19485 w 75386"/>
                  <a:gd name="connsiteY7" fmla="*/ 0 h 62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5386" h="621304">
                    <a:moveTo>
                      <a:pt x="55902" y="0"/>
                    </a:moveTo>
                    <a:cubicBezTo>
                      <a:pt x="66663" y="0"/>
                      <a:pt x="75387" y="8724"/>
                      <a:pt x="75387" y="19485"/>
                    </a:cubicBezTo>
                    <a:lnTo>
                      <a:pt x="75387" y="601819"/>
                    </a:lnTo>
                    <a:cubicBezTo>
                      <a:pt x="75387" y="612580"/>
                      <a:pt x="66663" y="621304"/>
                      <a:pt x="55902" y="621304"/>
                    </a:cubicBezTo>
                    <a:lnTo>
                      <a:pt x="19485" y="621304"/>
                    </a:lnTo>
                    <a:cubicBezTo>
                      <a:pt x="8724" y="621304"/>
                      <a:pt x="0" y="612580"/>
                      <a:pt x="0" y="601819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3b2f4e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Polyline: figure 175">
                <a:extLst>
                  <a:ext uri="{FF2B5EF4-FFF2-40B4-BE49-F238E27FC236}">
                    <a16:creationId xmlns:a16="http://schemas.microsoft.com/office/drawing/2014/main" id="{9DABC0BC-78E4-4C18-A258-B813B540D21B}"/>
                  </a:ext>
                </a:extLst>
              </p:cNvPr>
              <p:cNvSpPr/>
              <p:nvPr/>
            </p:nvSpPr>
            <p:spPr>
              <a:xfrm>
                <a:off x="4954899" y="1630093"/>
                <a:ext cx="42288" cy="204548"/>
              </a:xfrm>
              <a:custGeom>
                <a:avLst/>
                <a:gdLst>
                  <a:gd name="connsiteX0" fmla="*/ 22803 w 42288"/>
                  <a:gd name="connsiteY0" fmla="*/ 0 h 204548"/>
                  <a:gd name="connsiteX1" fmla="*/ 42288 w 42288"/>
                  <a:gd name="connsiteY1" fmla="*/ 19485 h 204548"/>
                  <a:gd name="connsiteX2" fmla="*/ 42288 w 42288"/>
                  <a:gd name="connsiteY2" fmla="*/ 185064 h 204548"/>
                  <a:gd name="connsiteX3" fmla="*/ 22803 w 42288"/>
                  <a:gd name="connsiteY3" fmla="*/ 204549 h 204548"/>
                  <a:gd name="connsiteX4" fmla="*/ 19485 w 42288"/>
                  <a:gd name="connsiteY4" fmla="*/ 204549 h 204548"/>
                  <a:gd name="connsiteX5" fmla="*/ 0 w 42288"/>
                  <a:gd name="connsiteY5" fmla="*/ 185064 h 204548"/>
                  <a:gd name="connsiteX6" fmla="*/ 0 w 42288"/>
                  <a:gd name="connsiteY6" fmla="*/ 19485 h 204548"/>
                  <a:gd name="connsiteX7" fmla="*/ 19485 w 42288"/>
                  <a:gd name="connsiteY7" fmla="*/ 0 h 204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288" h="204548">
                    <a:moveTo>
                      <a:pt x="22803" y="0"/>
                    </a:moveTo>
                    <a:cubicBezTo>
                      <a:pt x="33565" y="0"/>
                      <a:pt x="42288" y="8724"/>
                      <a:pt x="42288" y="19485"/>
                    </a:cubicBezTo>
                    <a:lnTo>
                      <a:pt x="42288" y="185064"/>
                    </a:lnTo>
                    <a:cubicBezTo>
                      <a:pt x="42288" y="195825"/>
                      <a:pt x="33565" y="204549"/>
                      <a:pt x="22803" y="204549"/>
                    </a:cubicBezTo>
                    <a:lnTo>
                      <a:pt x="19485" y="204549"/>
                    </a:lnTo>
                    <a:cubicBezTo>
                      <a:pt x="8724" y="204549"/>
                      <a:pt x="0" y="195825"/>
                      <a:pt x="0" y="185064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3b2f4e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Polyline: figure 176">
                <a:extLst>
                  <a:ext uri="{FF2B5EF4-FFF2-40B4-BE49-F238E27FC236}">
                    <a16:creationId xmlns:a16="http://schemas.microsoft.com/office/drawing/2014/main" id="{089D395F-8CDB-482D-BB8B-B6CACE493FA3}"/>
                  </a:ext>
                </a:extLst>
              </p:cNvPr>
              <p:cNvSpPr/>
              <p:nvPr/>
            </p:nvSpPr>
            <p:spPr>
              <a:xfrm>
                <a:off x="4953368" y="2004561"/>
                <a:ext cx="47648" cy="356003"/>
              </a:xfrm>
              <a:custGeom>
                <a:avLst/>
                <a:gdLst>
                  <a:gd name="connsiteX0" fmla="*/ 28164 w 47648"/>
                  <a:gd name="connsiteY0" fmla="*/ 0 h 356003"/>
                  <a:gd name="connsiteX1" fmla="*/ 47649 w 47648"/>
                  <a:gd name="connsiteY1" fmla="*/ 19485 h 356003"/>
                  <a:gd name="connsiteX2" fmla="*/ 47649 w 47648"/>
                  <a:gd name="connsiteY2" fmla="*/ 336518 h 356003"/>
                  <a:gd name="connsiteX3" fmla="*/ 28164 w 47648"/>
                  <a:gd name="connsiteY3" fmla="*/ 356003 h 356003"/>
                  <a:gd name="connsiteX4" fmla="*/ 19485 w 47648"/>
                  <a:gd name="connsiteY4" fmla="*/ 356003 h 356003"/>
                  <a:gd name="connsiteX5" fmla="*/ 0 w 47648"/>
                  <a:gd name="connsiteY5" fmla="*/ 336518 h 356003"/>
                  <a:gd name="connsiteX6" fmla="*/ 0 w 47648"/>
                  <a:gd name="connsiteY6" fmla="*/ 19485 h 356003"/>
                  <a:gd name="connsiteX7" fmla="*/ 19485 w 47648"/>
                  <a:gd name="connsiteY7" fmla="*/ 0 h 35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48" h="356003">
                    <a:moveTo>
                      <a:pt x="28164" y="0"/>
                    </a:moveTo>
                    <a:cubicBezTo>
                      <a:pt x="38925" y="0"/>
                      <a:pt x="47649" y="8724"/>
                      <a:pt x="47649" y="19485"/>
                    </a:cubicBezTo>
                    <a:lnTo>
                      <a:pt x="47649" y="336518"/>
                    </a:lnTo>
                    <a:cubicBezTo>
                      <a:pt x="47649" y="347280"/>
                      <a:pt x="38925" y="356003"/>
                      <a:pt x="28164" y="356003"/>
                    </a:cubicBezTo>
                    <a:lnTo>
                      <a:pt x="19485" y="356003"/>
                    </a:lnTo>
                    <a:cubicBezTo>
                      <a:pt x="8724" y="356003"/>
                      <a:pt x="0" y="347280"/>
                      <a:pt x="0" y="336518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3b2f4e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Polyline: figure 177">
                <a:extLst>
                  <a:ext uri="{FF2B5EF4-FFF2-40B4-BE49-F238E27FC236}">
                    <a16:creationId xmlns:a16="http://schemas.microsoft.com/office/drawing/2014/main" id="{CD823E16-D380-4AF3-89AC-6B4DE65FD13E}"/>
                  </a:ext>
                </a:extLst>
              </p:cNvPr>
              <p:cNvSpPr/>
              <p:nvPr/>
            </p:nvSpPr>
            <p:spPr>
              <a:xfrm>
                <a:off x="4954133" y="2485131"/>
                <a:ext cx="45351" cy="359066"/>
              </a:xfrm>
              <a:custGeom>
                <a:avLst/>
                <a:gdLst>
                  <a:gd name="connsiteX0" fmla="*/ 25866 w 45351"/>
                  <a:gd name="connsiteY0" fmla="*/ 0 h 359066"/>
                  <a:gd name="connsiteX1" fmla="*/ 45351 w 45351"/>
                  <a:gd name="connsiteY1" fmla="*/ 19485 h 359066"/>
                  <a:gd name="connsiteX2" fmla="*/ 45351 w 45351"/>
                  <a:gd name="connsiteY2" fmla="*/ 339582 h 359066"/>
                  <a:gd name="connsiteX3" fmla="*/ 25866 w 45351"/>
                  <a:gd name="connsiteY3" fmla="*/ 359067 h 359066"/>
                  <a:gd name="connsiteX4" fmla="*/ 19485 w 45351"/>
                  <a:gd name="connsiteY4" fmla="*/ 359067 h 359066"/>
                  <a:gd name="connsiteX5" fmla="*/ 0 w 45351"/>
                  <a:gd name="connsiteY5" fmla="*/ 339582 h 359066"/>
                  <a:gd name="connsiteX6" fmla="*/ 0 w 45351"/>
                  <a:gd name="connsiteY6" fmla="*/ 19485 h 359066"/>
                  <a:gd name="connsiteX7" fmla="*/ 19485 w 45351"/>
                  <a:gd name="connsiteY7" fmla="*/ 0 h 359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51" h="359066">
                    <a:moveTo>
                      <a:pt x="25866" y="0"/>
                    </a:moveTo>
                    <a:cubicBezTo>
                      <a:pt x="36628" y="0"/>
                      <a:pt x="45351" y="8724"/>
                      <a:pt x="45351" y="19485"/>
                    </a:cubicBezTo>
                    <a:lnTo>
                      <a:pt x="45351" y="339582"/>
                    </a:lnTo>
                    <a:cubicBezTo>
                      <a:pt x="45351" y="350343"/>
                      <a:pt x="36628" y="359067"/>
                      <a:pt x="25866" y="359067"/>
                    </a:cubicBezTo>
                    <a:lnTo>
                      <a:pt x="19485" y="359067"/>
                    </a:lnTo>
                    <a:cubicBezTo>
                      <a:pt x="8724" y="359067"/>
                      <a:pt x="0" y="350343"/>
                      <a:pt x="0" y="339582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3b2f4e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Polyline: figure 178">
                <a:extLst>
                  <a:ext uri="{FF2B5EF4-FFF2-40B4-BE49-F238E27FC236}">
                    <a16:creationId xmlns:a16="http://schemas.microsoft.com/office/drawing/2014/main" id="{B2007843-1913-4D03-9B7C-2D5E5A160F22}"/>
                  </a:ext>
                </a:extLst>
              </p:cNvPr>
              <p:cNvSpPr/>
              <p:nvPr/>
            </p:nvSpPr>
            <p:spPr>
              <a:xfrm>
                <a:off x="4978894" y="954163"/>
                <a:ext cx="2521974" cy="5125546"/>
              </a:xfrm>
              <a:custGeom>
                <a:avLst/>
                <a:gdLst>
                  <a:gd name="connsiteX0" fmla="*/ 2190221 w 2521974"/>
                  <a:gd name="connsiteY0" fmla="*/ 0 h 5125546"/>
                  <a:gd name="connsiteX1" fmla="*/ 2521974 w 2521974"/>
                  <a:gd name="connsiteY1" fmla="*/ 331754 h 5125546"/>
                  <a:gd name="connsiteX2" fmla="*/ 2521974 w 2521974"/>
                  <a:gd name="connsiteY2" fmla="*/ 4793793 h 5125546"/>
                  <a:gd name="connsiteX3" fmla="*/ 2190221 w 2521974"/>
                  <a:gd name="connsiteY3" fmla="*/ 5125547 h 5125546"/>
                  <a:gd name="connsiteX4" fmla="*/ 331753 w 2521974"/>
                  <a:gd name="connsiteY4" fmla="*/ 5125547 h 5125546"/>
                  <a:gd name="connsiteX5" fmla="*/ 0 w 2521974"/>
                  <a:gd name="connsiteY5" fmla="*/ 4793793 h 5125546"/>
                  <a:gd name="connsiteX6" fmla="*/ 0 w 2521974"/>
                  <a:gd name="connsiteY6" fmla="*/ 331753 h 5125546"/>
                  <a:gd name="connsiteX7" fmla="*/ 331753 w 2521974"/>
                  <a:gd name="connsiteY7" fmla="*/ 0 h 5125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21974" h="5125546">
                    <a:moveTo>
                      <a:pt x="2190221" y="0"/>
                    </a:moveTo>
                    <a:cubicBezTo>
                      <a:pt x="2373443" y="0"/>
                      <a:pt x="2521974" y="148531"/>
                      <a:pt x="2521974" y="331754"/>
                    </a:cubicBezTo>
                    <a:lnTo>
                      <a:pt x="2521974" y="4793793"/>
                    </a:lnTo>
                    <a:cubicBezTo>
                      <a:pt x="2521974" y="4977015"/>
                      <a:pt x="2373443" y="5125547"/>
                      <a:pt x="2190221" y="5125547"/>
                    </a:cubicBezTo>
                    <a:lnTo>
                      <a:pt x="331753" y="5125547"/>
                    </a:lnTo>
                    <a:cubicBezTo>
                      <a:pt x="148531" y="5125547"/>
                      <a:pt x="0" y="4977015"/>
                      <a:pt x="0" y="4793793"/>
                    </a:cubicBezTo>
                    <a:lnTo>
                      <a:pt x="0" y="331753"/>
                    </a:lnTo>
                    <a:cubicBezTo>
                      <a:pt x="0" y="148531"/>
                      <a:pt x="148531" y="0"/>
                      <a:pt x="331753" y="0"/>
                    </a:cubicBezTo>
                    <a:close/>
                  </a:path>
                </a:pathLst>
              </a:custGeom>
              <a:solidFill>
                <a:srgbClr val="3b2f4e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0" name="Polyline: figure 179">
                <a:extLst>
                  <a:ext uri="{FF2B5EF4-FFF2-40B4-BE49-F238E27FC236}">
                    <a16:creationId xmlns:a16="http://schemas.microsoft.com/office/drawing/2014/main" id="{FE9AD99C-BD41-4DBF-A67C-A8E691D86FDD}"/>
                  </a:ext>
                </a:extLst>
              </p:cNvPr>
              <p:cNvSpPr/>
              <p:nvPr/>
            </p:nvSpPr>
            <p:spPr>
              <a:xfrm>
                <a:off x="5996532" y="1107150"/>
                <a:ext cx="352174" cy="71472"/>
              </a:xfrm>
              <a:custGeom>
                <a:avLst/>
                <a:gdLst>
                  <a:gd name="connsiteX0" fmla="*/ 319246 w 352174"/>
                  <a:gd name="connsiteY0" fmla="*/ 0 h 71472"/>
                  <a:gd name="connsiteX1" fmla="*/ 352175 w 352174"/>
                  <a:gd name="connsiteY1" fmla="*/ 32929 h 71472"/>
                  <a:gd name="connsiteX2" fmla="*/ 352175 w 352174"/>
                  <a:gd name="connsiteY2" fmla="*/ 38544 h 71472"/>
                  <a:gd name="connsiteX3" fmla="*/ 319246 w 352174"/>
                  <a:gd name="connsiteY3" fmla="*/ 71473 h 71472"/>
                  <a:gd name="connsiteX4" fmla="*/ 32929 w 352174"/>
                  <a:gd name="connsiteY4" fmla="*/ 71473 h 71472"/>
                  <a:gd name="connsiteX5" fmla="*/ 0 w 352174"/>
                  <a:gd name="connsiteY5" fmla="*/ 38544 h 71472"/>
                  <a:gd name="connsiteX6" fmla="*/ 0 w 352174"/>
                  <a:gd name="connsiteY6" fmla="*/ 32929 h 71472"/>
                  <a:gd name="connsiteX7" fmla="*/ 32929 w 352174"/>
                  <a:gd name="connsiteY7" fmla="*/ 0 h 7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2174" h="71472">
                    <a:moveTo>
                      <a:pt x="319246" y="0"/>
                    </a:moveTo>
                    <a:cubicBezTo>
                      <a:pt x="337432" y="0"/>
                      <a:pt x="352175" y="14743"/>
                      <a:pt x="352175" y="32929"/>
                    </a:cubicBezTo>
                    <a:lnTo>
                      <a:pt x="352175" y="38544"/>
                    </a:lnTo>
                    <a:cubicBezTo>
                      <a:pt x="352175" y="56730"/>
                      <a:pt x="337432" y="71473"/>
                      <a:pt x="319246" y="71473"/>
                    </a:cubicBezTo>
                    <a:lnTo>
                      <a:pt x="32929" y="71473"/>
                    </a:lnTo>
                    <a:cubicBezTo>
                      <a:pt x="14743" y="71473"/>
                      <a:pt x="0" y="56730"/>
                      <a:pt x="0" y="38544"/>
                    </a:cubicBezTo>
                    <a:lnTo>
                      <a:pt x="0" y="32929"/>
                    </a:lnTo>
                    <a:cubicBezTo>
                      <a:pt x="0" y="14743"/>
                      <a:pt x="14743" y="0"/>
                      <a:pt x="32929" y="0"/>
                    </a:cubicBezTo>
                    <a:close/>
                  </a:path>
                </a:pathLst>
              </a:custGeom>
              <a:solidFill>
                <a:srgbClr val="E6E8EC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Polyline: figure 180">
                <a:extLst>
                  <a:ext uri="{FF2B5EF4-FFF2-40B4-BE49-F238E27FC236}">
                    <a16:creationId xmlns:a16="http://schemas.microsoft.com/office/drawing/2014/main" id="{C87E0AC8-EBD6-4163-8688-9CEE81B9B314}"/>
                  </a:ext>
                </a:extLst>
              </p:cNvPr>
              <p:cNvSpPr/>
              <p:nvPr/>
            </p:nvSpPr>
            <p:spPr>
              <a:xfrm>
                <a:off x="6401971" y="1102385"/>
                <a:ext cx="81172" cy="81172"/>
              </a:xfrm>
              <a:custGeom>
                <a:avLst/>
                <a:gdLst>
                  <a:gd name="connsiteX0" fmla="*/ 81173 w 81172"/>
                  <a:gd name="connsiteY0" fmla="*/ 40586 h 81172"/>
                  <a:gd name="connsiteX1" fmla="*/ 40586 w 81172"/>
                  <a:gd name="connsiteY1" fmla="*/ 81173 h 81172"/>
                  <a:gd name="connsiteX2" fmla="*/ 0 w 81172"/>
                  <a:gd name="connsiteY2" fmla="*/ 40586 h 81172"/>
                  <a:gd name="connsiteX3" fmla="*/ 40586 w 81172"/>
                  <a:gd name="connsiteY3" fmla="*/ 0 h 81172"/>
                  <a:gd name="connsiteX4" fmla="*/ 81173 w 81172"/>
                  <a:gd name="connsiteY4" fmla="*/ 40586 h 81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172" h="81172">
                    <a:moveTo>
                      <a:pt x="81173" y="40586"/>
                    </a:moveTo>
                    <a:cubicBezTo>
                      <a:pt x="81173" y="63002"/>
                      <a:pt x="63002" y="81173"/>
                      <a:pt x="40586" y="81173"/>
                    </a:cubicBezTo>
                    <a:cubicBezTo>
                      <a:pt x="18171" y="81173"/>
                      <a:pt x="0" y="63002"/>
                      <a:pt x="0" y="40586"/>
                    </a:cubicBezTo>
                    <a:cubicBezTo>
                      <a:pt x="0" y="18171"/>
                      <a:pt x="18171" y="0"/>
                      <a:pt x="40586" y="0"/>
                    </a:cubicBezTo>
                    <a:cubicBezTo>
                      <a:pt x="63002" y="0"/>
                      <a:pt x="81173" y="18171"/>
                      <a:pt x="81173" y="40586"/>
                    </a:cubicBezTo>
                    <a:close/>
                  </a:path>
                </a:pathLst>
              </a:custGeom>
              <a:solidFill>
                <a:srgbClr val="E6E8EC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4" name="Polyline: figure 173">
              <a:extLst>
                <a:ext uri="{FF2B5EF4-FFF2-40B4-BE49-F238E27FC236}">
                  <a16:creationId xmlns:a16="http://schemas.microsoft.com/office/drawing/2014/main" id="{7829C2DA-CA59-4768-892A-BF509616EBE6}"/>
                </a:ext>
              </a:extLst>
            </p:cNvPr>
            <p:cNvSpPr/>
            <p:nvPr/>
          </p:nvSpPr>
          <p:spPr>
            <a:xfrm>
              <a:off x="8437908" y="1087582"/>
              <a:ext cx="2210131" cy="4858543"/>
            </a:xfrm>
            <a:custGeom>
              <a:avLst/>
              <a:gdLst>
                <a:gd name="connsiteX0" fmla="*/ 2009837 w 2210130"/>
                <a:gd name="connsiteY0" fmla="*/ 0 h 4858543"/>
                <a:gd name="connsiteX1" fmla="*/ 1721392 w 2210130"/>
                <a:gd name="connsiteY1" fmla="*/ 0 h 4858543"/>
                <a:gd name="connsiteX2" fmla="*/ 1721392 w 2210130"/>
                <a:gd name="connsiteY2" fmla="*/ 34800 h 4858543"/>
                <a:gd name="connsiteX3" fmla="*/ 1556494 w 2210130"/>
                <a:gd name="connsiteY3" fmla="*/ 199699 h 4858543"/>
                <a:gd name="connsiteX4" fmla="*/ 636024 w 2210130"/>
                <a:gd name="connsiteY4" fmla="*/ 199699 h 4858543"/>
                <a:gd name="connsiteX5" fmla="*/ 471126 w 2210130"/>
                <a:gd name="connsiteY5" fmla="*/ 34800 h 4858543"/>
                <a:gd name="connsiteX6" fmla="*/ 471126 w 2210130"/>
                <a:gd name="connsiteY6" fmla="*/ 0 h 4858543"/>
                <a:gd name="connsiteX7" fmla="*/ 200209 w 2210130"/>
                <a:gd name="connsiteY7" fmla="*/ 0 h 4858543"/>
                <a:gd name="connsiteX8" fmla="*/ 0 w 2210130"/>
                <a:gd name="connsiteY8" fmla="*/ 200209 h 4858543"/>
                <a:gd name="connsiteX9" fmla="*/ 0 w 2210130"/>
                <a:gd name="connsiteY9" fmla="*/ 200295 h 4858543"/>
                <a:gd name="connsiteX10" fmla="*/ 0 w 2210130"/>
                <a:gd name="connsiteY10" fmla="*/ 4658250 h 4858543"/>
                <a:gd name="connsiteX11" fmla="*/ 200124 w 2210130"/>
                <a:gd name="connsiteY11" fmla="*/ 4858544 h 4858543"/>
                <a:gd name="connsiteX12" fmla="*/ 200209 w 2210130"/>
                <a:gd name="connsiteY12" fmla="*/ 4858544 h 4858543"/>
                <a:gd name="connsiteX13" fmla="*/ 2009837 w 2210130"/>
                <a:gd name="connsiteY13" fmla="*/ 4858544 h 4858543"/>
                <a:gd name="connsiteX14" fmla="*/ 2210131 w 2210130"/>
                <a:gd name="connsiteY14" fmla="*/ 4658250 h 4858543"/>
                <a:gd name="connsiteX15" fmla="*/ 2210131 w 2210130"/>
                <a:gd name="connsiteY15" fmla="*/ 200295 h 4858543"/>
                <a:gd name="connsiteX16" fmla="*/ 2009837 w 2210130"/>
                <a:gd name="connsiteY16" fmla="*/ 0 h 485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10130" h="4858543">
                  <a:moveTo>
                    <a:pt x="2009837" y="0"/>
                  </a:moveTo>
                  <a:lnTo>
                    <a:pt x="1721392" y="0"/>
                  </a:lnTo>
                  <a:lnTo>
                    <a:pt x="1721392" y="34800"/>
                  </a:lnTo>
                  <a:cubicBezTo>
                    <a:pt x="1721392" y="125869"/>
                    <a:pt x="1647562" y="199699"/>
                    <a:pt x="1556494" y="199699"/>
                  </a:cubicBezTo>
                  <a:lnTo>
                    <a:pt x="636024" y="199699"/>
                  </a:lnTo>
                  <a:cubicBezTo>
                    <a:pt x="544956" y="199699"/>
                    <a:pt x="471126" y="125869"/>
                    <a:pt x="471126" y="34800"/>
                  </a:cubicBezTo>
                  <a:lnTo>
                    <a:pt x="471126" y="0"/>
                  </a:lnTo>
                  <a:lnTo>
                    <a:pt x="200209" y="0"/>
                  </a:lnTo>
                  <a:cubicBezTo>
                    <a:pt x="89639" y="0"/>
                    <a:pt x="0" y="89639"/>
                    <a:pt x="0" y="200209"/>
                  </a:cubicBezTo>
                  <a:cubicBezTo>
                    <a:pt x="0" y="200235"/>
                    <a:pt x="0" y="200269"/>
                    <a:pt x="0" y="200295"/>
                  </a:cubicBezTo>
                  <a:lnTo>
                    <a:pt x="0" y="4658250"/>
                  </a:lnTo>
                  <a:cubicBezTo>
                    <a:pt x="-51" y="4768820"/>
                    <a:pt x="89554" y="4858493"/>
                    <a:pt x="200124" y="4858544"/>
                  </a:cubicBezTo>
                  <a:cubicBezTo>
                    <a:pt x="200150" y="4858544"/>
                    <a:pt x="200184" y="4858544"/>
                    <a:pt x="200209" y="4858544"/>
                  </a:cubicBezTo>
                  <a:lnTo>
                    <a:pt x="2009837" y="4858544"/>
                  </a:lnTo>
                  <a:cubicBezTo>
                    <a:pt x="2120458" y="4858544"/>
                    <a:pt x="2210131" y="4768871"/>
                    <a:pt x="2210131" y="4658250"/>
                  </a:cubicBezTo>
                  <a:lnTo>
                    <a:pt x="2210131" y="200295"/>
                  </a:lnTo>
                  <a:cubicBezTo>
                    <a:pt x="2210131" y="89673"/>
                    <a:pt x="2120458" y="0"/>
                    <a:pt x="2009837" y="0"/>
                  </a:cubicBezTo>
                  <a:close/>
                </a:path>
              </a:pathLst>
            </a:custGeom>
            <a:solidFill>
              <a:srgbClr val="a688fc"/>
            </a:solidFill>
            <a:ln w="85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Place your</a:t>
              </a:r>
              <a:endParaRPr lang="uk-UA" dirty="0">
                <a:solidFill>
                  <a:schemeClr val="bg1"/>
                </a:solidFill>
                <a:latin typeface="Montserrat Light" panose="00000400000000000000" pitchFamily="2" charset="-52"/>
                <a:ea typeface="Muli"/>
                <a:cs typeface="Muli"/>
                <a:sym typeface="Muli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screenshot here</a:t>
              </a:r>
            </a:p>
            <a:p>
              <a:endParaRPr lang="en-US" dirty="0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BA56661-97AA-426A-9613-79ABBCC1F9EA}"/>
              </a:ext>
            </a:extLst>
          </p:cNvPr>
          <p:cNvGrpSpPr/>
          <p:nvPr/>
        </p:nvGrpSpPr>
        <p:grpSpPr>
          <a:xfrm>
            <a:off x="6149005" y="1375143"/>
            <a:ext cx="2370128" cy="4704566"/>
            <a:chOff x="8256588" y="954163"/>
            <a:chExt cx="2582215" cy="5125546"/>
          </a:xfrm>
        </p:grpSpPr>
        <p:grpSp>
          <p:nvGrpSpPr>
            <p:cNvPr id="6" name="Drawing 2">
              <a:extLst>
                <a:ext uri="{FF2B5EF4-FFF2-40B4-BE49-F238E27FC236}">
                  <a16:creationId xmlns:a16="http://schemas.microsoft.com/office/drawing/2014/main" id="{ADE6A08A-048F-4998-8333-915484CB626C}"/>
                </a:ext>
              </a:extLst>
            </p:cNvPr>
            <p:cNvGrpSpPr/>
            <p:nvPr/>
          </p:nvGrpSpPr>
          <p:grpSpPr>
            <a:xfrm>
              <a:off x="8256588" y="954163"/>
              <a:ext cx="2582215" cy="5125546"/>
              <a:chOff x="4953368" y="954163"/>
              <a:chExt cx="2582215" cy="5125546"/>
            </a:xfrm>
            <a:solidFill>
              <a:schemeClr val="accent1"/>
            </a:solidFill>
          </p:grpSpPr>
          <p:sp>
            <p:nvSpPr>
              <p:cNvPr id="7" name="Polyline: figure 6">
                <a:extLst>
                  <a:ext uri="{FF2B5EF4-FFF2-40B4-BE49-F238E27FC236}">
                    <a16:creationId xmlns:a16="http://schemas.microsoft.com/office/drawing/2014/main" id="{2F30D9E6-480A-4809-8D50-8025D7ABC5FA}"/>
                  </a:ext>
                </a:extLst>
              </p:cNvPr>
              <p:cNvSpPr/>
              <p:nvPr/>
            </p:nvSpPr>
            <p:spPr>
              <a:xfrm>
                <a:off x="7460197" y="2116790"/>
                <a:ext cx="75386" cy="621304"/>
              </a:xfrm>
              <a:custGeom>
                <a:avLst/>
                <a:gdLst>
                  <a:gd name="connsiteX0" fmla="*/ 55902 w 75386"/>
                  <a:gd name="connsiteY0" fmla="*/ 0 h 621304"/>
                  <a:gd name="connsiteX1" fmla="*/ 75387 w 75386"/>
                  <a:gd name="connsiteY1" fmla="*/ 19485 h 621304"/>
                  <a:gd name="connsiteX2" fmla="*/ 75387 w 75386"/>
                  <a:gd name="connsiteY2" fmla="*/ 601819 h 621304"/>
                  <a:gd name="connsiteX3" fmla="*/ 55902 w 75386"/>
                  <a:gd name="connsiteY3" fmla="*/ 621304 h 621304"/>
                  <a:gd name="connsiteX4" fmla="*/ 19485 w 75386"/>
                  <a:gd name="connsiteY4" fmla="*/ 621304 h 621304"/>
                  <a:gd name="connsiteX5" fmla="*/ 0 w 75386"/>
                  <a:gd name="connsiteY5" fmla="*/ 601819 h 621304"/>
                  <a:gd name="connsiteX6" fmla="*/ 0 w 75386"/>
                  <a:gd name="connsiteY6" fmla="*/ 19485 h 621304"/>
                  <a:gd name="connsiteX7" fmla="*/ 19485 w 75386"/>
                  <a:gd name="connsiteY7" fmla="*/ 0 h 62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5386" h="621304">
                    <a:moveTo>
                      <a:pt x="55902" y="0"/>
                    </a:moveTo>
                    <a:cubicBezTo>
                      <a:pt x="66663" y="0"/>
                      <a:pt x="75387" y="8724"/>
                      <a:pt x="75387" y="19485"/>
                    </a:cubicBezTo>
                    <a:lnTo>
                      <a:pt x="75387" y="601819"/>
                    </a:lnTo>
                    <a:cubicBezTo>
                      <a:pt x="75387" y="612580"/>
                      <a:pt x="66663" y="621304"/>
                      <a:pt x="55902" y="621304"/>
                    </a:cubicBezTo>
                    <a:lnTo>
                      <a:pt x="19485" y="621304"/>
                    </a:lnTo>
                    <a:cubicBezTo>
                      <a:pt x="8724" y="621304"/>
                      <a:pt x="0" y="612580"/>
                      <a:pt x="0" y="601819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3b2f4e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" name="Polyline: figure 7">
                <a:extLst>
                  <a:ext uri="{FF2B5EF4-FFF2-40B4-BE49-F238E27FC236}">
                    <a16:creationId xmlns:a16="http://schemas.microsoft.com/office/drawing/2014/main" id="{0E156A22-464F-41E2-8A3B-11ECC405B758}"/>
                  </a:ext>
                </a:extLst>
              </p:cNvPr>
              <p:cNvSpPr/>
              <p:nvPr/>
            </p:nvSpPr>
            <p:spPr>
              <a:xfrm>
                <a:off x="4954899" y="1630093"/>
                <a:ext cx="42288" cy="204548"/>
              </a:xfrm>
              <a:custGeom>
                <a:avLst/>
                <a:gdLst>
                  <a:gd name="connsiteX0" fmla="*/ 22803 w 42288"/>
                  <a:gd name="connsiteY0" fmla="*/ 0 h 204548"/>
                  <a:gd name="connsiteX1" fmla="*/ 42288 w 42288"/>
                  <a:gd name="connsiteY1" fmla="*/ 19485 h 204548"/>
                  <a:gd name="connsiteX2" fmla="*/ 42288 w 42288"/>
                  <a:gd name="connsiteY2" fmla="*/ 185064 h 204548"/>
                  <a:gd name="connsiteX3" fmla="*/ 22803 w 42288"/>
                  <a:gd name="connsiteY3" fmla="*/ 204549 h 204548"/>
                  <a:gd name="connsiteX4" fmla="*/ 19485 w 42288"/>
                  <a:gd name="connsiteY4" fmla="*/ 204549 h 204548"/>
                  <a:gd name="connsiteX5" fmla="*/ 0 w 42288"/>
                  <a:gd name="connsiteY5" fmla="*/ 185064 h 204548"/>
                  <a:gd name="connsiteX6" fmla="*/ 0 w 42288"/>
                  <a:gd name="connsiteY6" fmla="*/ 19485 h 204548"/>
                  <a:gd name="connsiteX7" fmla="*/ 19485 w 42288"/>
                  <a:gd name="connsiteY7" fmla="*/ 0 h 204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288" h="204548">
                    <a:moveTo>
                      <a:pt x="22803" y="0"/>
                    </a:moveTo>
                    <a:cubicBezTo>
                      <a:pt x="33565" y="0"/>
                      <a:pt x="42288" y="8724"/>
                      <a:pt x="42288" y="19485"/>
                    </a:cubicBezTo>
                    <a:lnTo>
                      <a:pt x="42288" y="185064"/>
                    </a:lnTo>
                    <a:cubicBezTo>
                      <a:pt x="42288" y="195825"/>
                      <a:pt x="33565" y="204549"/>
                      <a:pt x="22803" y="204549"/>
                    </a:cubicBezTo>
                    <a:lnTo>
                      <a:pt x="19485" y="204549"/>
                    </a:lnTo>
                    <a:cubicBezTo>
                      <a:pt x="8724" y="204549"/>
                      <a:pt x="0" y="195825"/>
                      <a:pt x="0" y="185064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3b2f4e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Polyline: figure 8">
                <a:extLst>
                  <a:ext uri="{FF2B5EF4-FFF2-40B4-BE49-F238E27FC236}">
                    <a16:creationId xmlns:a16="http://schemas.microsoft.com/office/drawing/2014/main" id="{8F004DED-5462-498A-B808-24A65B59B71A}"/>
                  </a:ext>
                </a:extLst>
              </p:cNvPr>
              <p:cNvSpPr/>
              <p:nvPr/>
            </p:nvSpPr>
            <p:spPr>
              <a:xfrm>
                <a:off x="4953368" y="2004561"/>
                <a:ext cx="47648" cy="356003"/>
              </a:xfrm>
              <a:custGeom>
                <a:avLst/>
                <a:gdLst>
                  <a:gd name="connsiteX0" fmla="*/ 28164 w 47648"/>
                  <a:gd name="connsiteY0" fmla="*/ 0 h 356003"/>
                  <a:gd name="connsiteX1" fmla="*/ 47649 w 47648"/>
                  <a:gd name="connsiteY1" fmla="*/ 19485 h 356003"/>
                  <a:gd name="connsiteX2" fmla="*/ 47649 w 47648"/>
                  <a:gd name="connsiteY2" fmla="*/ 336518 h 356003"/>
                  <a:gd name="connsiteX3" fmla="*/ 28164 w 47648"/>
                  <a:gd name="connsiteY3" fmla="*/ 356003 h 356003"/>
                  <a:gd name="connsiteX4" fmla="*/ 19485 w 47648"/>
                  <a:gd name="connsiteY4" fmla="*/ 356003 h 356003"/>
                  <a:gd name="connsiteX5" fmla="*/ 0 w 47648"/>
                  <a:gd name="connsiteY5" fmla="*/ 336518 h 356003"/>
                  <a:gd name="connsiteX6" fmla="*/ 0 w 47648"/>
                  <a:gd name="connsiteY6" fmla="*/ 19485 h 356003"/>
                  <a:gd name="connsiteX7" fmla="*/ 19485 w 47648"/>
                  <a:gd name="connsiteY7" fmla="*/ 0 h 35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48" h="356003">
                    <a:moveTo>
                      <a:pt x="28164" y="0"/>
                    </a:moveTo>
                    <a:cubicBezTo>
                      <a:pt x="38925" y="0"/>
                      <a:pt x="47649" y="8724"/>
                      <a:pt x="47649" y="19485"/>
                    </a:cubicBezTo>
                    <a:lnTo>
                      <a:pt x="47649" y="336518"/>
                    </a:lnTo>
                    <a:cubicBezTo>
                      <a:pt x="47649" y="347280"/>
                      <a:pt x="38925" y="356003"/>
                      <a:pt x="28164" y="356003"/>
                    </a:cubicBezTo>
                    <a:lnTo>
                      <a:pt x="19485" y="356003"/>
                    </a:lnTo>
                    <a:cubicBezTo>
                      <a:pt x="8724" y="356003"/>
                      <a:pt x="0" y="347280"/>
                      <a:pt x="0" y="336518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3b2f4e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Polyline: figure 9">
                <a:extLst>
                  <a:ext uri="{FF2B5EF4-FFF2-40B4-BE49-F238E27FC236}">
                    <a16:creationId xmlns:a16="http://schemas.microsoft.com/office/drawing/2014/main" id="{809D491B-27DD-4B85-97A0-A088FE344967}"/>
                  </a:ext>
                </a:extLst>
              </p:cNvPr>
              <p:cNvSpPr/>
              <p:nvPr/>
            </p:nvSpPr>
            <p:spPr>
              <a:xfrm>
                <a:off x="4954133" y="2485131"/>
                <a:ext cx="45351" cy="359066"/>
              </a:xfrm>
              <a:custGeom>
                <a:avLst/>
                <a:gdLst>
                  <a:gd name="connsiteX0" fmla="*/ 25866 w 45351"/>
                  <a:gd name="connsiteY0" fmla="*/ 0 h 359066"/>
                  <a:gd name="connsiteX1" fmla="*/ 45351 w 45351"/>
                  <a:gd name="connsiteY1" fmla="*/ 19485 h 359066"/>
                  <a:gd name="connsiteX2" fmla="*/ 45351 w 45351"/>
                  <a:gd name="connsiteY2" fmla="*/ 339582 h 359066"/>
                  <a:gd name="connsiteX3" fmla="*/ 25866 w 45351"/>
                  <a:gd name="connsiteY3" fmla="*/ 359067 h 359066"/>
                  <a:gd name="connsiteX4" fmla="*/ 19485 w 45351"/>
                  <a:gd name="connsiteY4" fmla="*/ 359067 h 359066"/>
                  <a:gd name="connsiteX5" fmla="*/ 0 w 45351"/>
                  <a:gd name="connsiteY5" fmla="*/ 339582 h 359066"/>
                  <a:gd name="connsiteX6" fmla="*/ 0 w 45351"/>
                  <a:gd name="connsiteY6" fmla="*/ 19485 h 359066"/>
                  <a:gd name="connsiteX7" fmla="*/ 19485 w 45351"/>
                  <a:gd name="connsiteY7" fmla="*/ 0 h 359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51" h="359066">
                    <a:moveTo>
                      <a:pt x="25866" y="0"/>
                    </a:moveTo>
                    <a:cubicBezTo>
                      <a:pt x="36628" y="0"/>
                      <a:pt x="45351" y="8724"/>
                      <a:pt x="45351" y="19485"/>
                    </a:cubicBezTo>
                    <a:lnTo>
                      <a:pt x="45351" y="339582"/>
                    </a:lnTo>
                    <a:cubicBezTo>
                      <a:pt x="45351" y="350343"/>
                      <a:pt x="36628" y="359067"/>
                      <a:pt x="25866" y="359067"/>
                    </a:cubicBezTo>
                    <a:lnTo>
                      <a:pt x="19485" y="359067"/>
                    </a:lnTo>
                    <a:cubicBezTo>
                      <a:pt x="8724" y="359067"/>
                      <a:pt x="0" y="350343"/>
                      <a:pt x="0" y="339582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3b2f4e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Polyline: figure 10">
                <a:extLst>
                  <a:ext uri="{FF2B5EF4-FFF2-40B4-BE49-F238E27FC236}">
                    <a16:creationId xmlns:a16="http://schemas.microsoft.com/office/drawing/2014/main" id="{50A714B0-5D92-479B-B04D-052D7D83A0BF}"/>
                  </a:ext>
                </a:extLst>
              </p:cNvPr>
              <p:cNvSpPr/>
              <p:nvPr/>
            </p:nvSpPr>
            <p:spPr>
              <a:xfrm>
                <a:off x="4978894" y="954163"/>
                <a:ext cx="2521974" cy="5125546"/>
              </a:xfrm>
              <a:custGeom>
                <a:avLst/>
                <a:gdLst>
                  <a:gd name="connsiteX0" fmla="*/ 2190221 w 2521974"/>
                  <a:gd name="connsiteY0" fmla="*/ 0 h 5125546"/>
                  <a:gd name="connsiteX1" fmla="*/ 2521974 w 2521974"/>
                  <a:gd name="connsiteY1" fmla="*/ 331754 h 5125546"/>
                  <a:gd name="connsiteX2" fmla="*/ 2521974 w 2521974"/>
                  <a:gd name="connsiteY2" fmla="*/ 4793793 h 5125546"/>
                  <a:gd name="connsiteX3" fmla="*/ 2190221 w 2521974"/>
                  <a:gd name="connsiteY3" fmla="*/ 5125547 h 5125546"/>
                  <a:gd name="connsiteX4" fmla="*/ 331753 w 2521974"/>
                  <a:gd name="connsiteY4" fmla="*/ 5125547 h 5125546"/>
                  <a:gd name="connsiteX5" fmla="*/ 0 w 2521974"/>
                  <a:gd name="connsiteY5" fmla="*/ 4793793 h 5125546"/>
                  <a:gd name="connsiteX6" fmla="*/ 0 w 2521974"/>
                  <a:gd name="connsiteY6" fmla="*/ 331753 h 5125546"/>
                  <a:gd name="connsiteX7" fmla="*/ 331753 w 2521974"/>
                  <a:gd name="connsiteY7" fmla="*/ 0 h 5125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21974" h="5125546">
                    <a:moveTo>
                      <a:pt x="2190221" y="0"/>
                    </a:moveTo>
                    <a:cubicBezTo>
                      <a:pt x="2373443" y="0"/>
                      <a:pt x="2521974" y="148531"/>
                      <a:pt x="2521974" y="331754"/>
                    </a:cubicBezTo>
                    <a:lnTo>
                      <a:pt x="2521974" y="4793793"/>
                    </a:lnTo>
                    <a:cubicBezTo>
                      <a:pt x="2521974" y="4977015"/>
                      <a:pt x="2373443" y="5125547"/>
                      <a:pt x="2190221" y="5125547"/>
                    </a:cubicBezTo>
                    <a:lnTo>
                      <a:pt x="331753" y="5125547"/>
                    </a:lnTo>
                    <a:cubicBezTo>
                      <a:pt x="148531" y="5125547"/>
                      <a:pt x="0" y="4977015"/>
                      <a:pt x="0" y="4793793"/>
                    </a:cubicBezTo>
                    <a:lnTo>
                      <a:pt x="0" y="331753"/>
                    </a:lnTo>
                    <a:cubicBezTo>
                      <a:pt x="0" y="148531"/>
                      <a:pt x="148531" y="0"/>
                      <a:pt x="331753" y="0"/>
                    </a:cubicBezTo>
                    <a:close/>
                  </a:path>
                </a:pathLst>
              </a:custGeom>
              <a:solidFill>
                <a:srgbClr val="3b2f4e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" name="Polyline: figure 11">
                <a:extLst>
                  <a:ext uri="{FF2B5EF4-FFF2-40B4-BE49-F238E27FC236}">
                    <a16:creationId xmlns:a16="http://schemas.microsoft.com/office/drawing/2014/main" id="{0D84D234-EA92-4A10-A2A2-882182CF45C0}"/>
                  </a:ext>
                </a:extLst>
              </p:cNvPr>
              <p:cNvSpPr/>
              <p:nvPr/>
            </p:nvSpPr>
            <p:spPr>
              <a:xfrm>
                <a:off x="5996532" y="1107150"/>
                <a:ext cx="352174" cy="71472"/>
              </a:xfrm>
              <a:custGeom>
                <a:avLst/>
                <a:gdLst>
                  <a:gd name="connsiteX0" fmla="*/ 319246 w 352174"/>
                  <a:gd name="connsiteY0" fmla="*/ 0 h 71472"/>
                  <a:gd name="connsiteX1" fmla="*/ 352175 w 352174"/>
                  <a:gd name="connsiteY1" fmla="*/ 32929 h 71472"/>
                  <a:gd name="connsiteX2" fmla="*/ 352175 w 352174"/>
                  <a:gd name="connsiteY2" fmla="*/ 38544 h 71472"/>
                  <a:gd name="connsiteX3" fmla="*/ 319246 w 352174"/>
                  <a:gd name="connsiteY3" fmla="*/ 71473 h 71472"/>
                  <a:gd name="connsiteX4" fmla="*/ 32929 w 352174"/>
                  <a:gd name="connsiteY4" fmla="*/ 71473 h 71472"/>
                  <a:gd name="connsiteX5" fmla="*/ 0 w 352174"/>
                  <a:gd name="connsiteY5" fmla="*/ 38544 h 71472"/>
                  <a:gd name="connsiteX6" fmla="*/ 0 w 352174"/>
                  <a:gd name="connsiteY6" fmla="*/ 32929 h 71472"/>
                  <a:gd name="connsiteX7" fmla="*/ 32929 w 352174"/>
                  <a:gd name="connsiteY7" fmla="*/ 0 h 7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2174" h="71472">
                    <a:moveTo>
                      <a:pt x="319246" y="0"/>
                    </a:moveTo>
                    <a:cubicBezTo>
                      <a:pt x="337432" y="0"/>
                      <a:pt x="352175" y="14743"/>
                      <a:pt x="352175" y="32929"/>
                    </a:cubicBezTo>
                    <a:lnTo>
                      <a:pt x="352175" y="38544"/>
                    </a:lnTo>
                    <a:cubicBezTo>
                      <a:pt x="352175" y="56730"/>
                      <a:pt x="337432" y="71473"/>
                      <a:pt x="319246" y="71473"/>
                    </a:cubicBezTo>
                    <a:lnTo>
                      <a:pt x="32929" y="71473"/>
                    </a:lnTo>
                    <a:cubicBezTo>
                      <a:pt x="14743" y="71473"/>
                      <a:pt x="0" y="56730"/>
                      <a:pt x="0" y="38544"/>
                    </a:cubicBezTo>
                    <a:lnTo>
                      <a:pt x="0" y="32929"/>
                    </a:lnTo>
                    <a:cubicBezTo>
                      <a:pt x="0" y="14743"/>
                      <a:pt x="14743" y="0"/>
                      <a:pt x="32929" y="0"/>
                    </a:cubicBezTo>
                    <a:close/>
                  </a:path>
                </a:pathLst>
              </a:custGeom>
              <a:solidFill>
                <a:srgbClr val="E6E8EC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Polyline: figure 12">
                <a:extLst>
                  <a:ext uri="{FF2B5EF4-FFF2-40B4-BE49-F238E27FC236}">
                    <a16:creationId xmlns:a16="http://schemas.microsoft.com/office/drawing/2014/main" id="{FF17D9D1-FDB4-4E3A-87A9-326C2CB2D88C}"/>
                  </a:ext>
                </a:extLst>
              </p:cNvPr>
              <p:cNvSpPr/>
              <p:nvPr/>
            </p:nvSpPr>
            <p:spPr>
              <a:xfrm>
                <a:off x="6401971" y="1102385"/>
                <a:ext cx="81172" cy="81172"/>
              </a:xfrm>
              <a:custGeom>
                <a:avLst/>
                <a:gdLst>
                  <a:gd name="connsiteX0" fmla="*/ 81173 w 81172"/>
                  <a:gd name="connsiteY0" fmla="*/ 40586 h 81172"/>
                  <a:gd name="connsiteX1" fmla="*/ 40586 w 81172"/>
                  <a:gd name="connsiteY1" fmla="*/ 81173 h 81172"/>
                  <a:gd name="connsiteX2" fmla="*/ 0 w 81172"/>
                  <a:gd name="connsiteY2" fmla="*/ 40586 h 81172"/>
                  <a:gd name="connsiteX3" fmla="*/ 40586 w 81172"/>
                  <a:gd name="connsiteY3" fmla="*/ 0 h 81172"/>
                  <a:gd name="connsiteX4" fmla="*/ 81173 w 81172"/>
                  <a:gd name="connsiteY4" fmla="*/ 40586 h 81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172" h="81172">
                    <a:moveTo>
                      <a:pt x="81173" y="40586"/>
                    </a:moveTo>
                    <a:cubicBezTo>
                      <a:pt x="81173" y="63002"/>
                      <a:pt x="63002" y="81173"/>
                      <a:pt x="40586" y="81173"/>
                    </a:cubicBezTo>
                    <a:cubicBezTo>
                      <a:pt x="18171" y="81173"/>
                      <a:pt x="0" y="63002"/>
                      <a:pt x="0" y="40586"/>
                    </a:cubicBezTo>
                    <a:cubicBezTo>
                      <a:pt x="0" y="18171"/>
                      <a:pt x="18171" y="0"/>
                      <a:pt x="40586" y="0"/>
                    </a:cubicBezTo>
                    <a:cubicBezTo>
                      <a:pt x="63002" y="0"/>
                      <a:pt x="81173" y="18171"/>
                      <a:pt x="81173" y="40586"/>
                    </a:cubicBezTo>
                    <a:close/>
                  </a:path>
                </a:pathLst>
              </a:custGeom>
              <a:solidFill>
                <a:srgbClr val="E6E8EC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Polyline: figure 16">
              <a:extLst>
                <a:ext uri="{FF2B5EF4-FFF2-40B4-BE49-F238E27FC236}">
                  <a16:creationId xmlns:a16="http://schemas.microsoft.com/office/drawing/2014/main" id="{FFC29C18-31EE-43B9-914C-9F94EA02E6A1}"/>
                </a:ext>
              </a:extLst>
            </p:cNvPr>
            <p:cNvSpPr/>
            <p:nvPr/>
          </p:nvSpPr>
          <p:spPr>
            <a:xfrm>
              <a:off x="8437908" y="1087580"/>
              <a:ext cx="2210130" cy="4858543"/>
            </a:xfrm>
            <a:custGeom>
              <a:avLst/>
              <a:gdLst>
                <a:gd name="connsiteX0" fmla="*/ 2009837 w 2210130"/>
                <a:gd name="connsiteY0" fmla="*/ 0 h 4858543"/>
                <a:gd name="connsiteX1" fmla="*/ 1721392 w 2210130"/>
                <a:gd name="connsiteY1" fmla="*/ 0 h 4858543"/>
                <a:gd name="connsiteX2" fmla="*/ 1721392 w 2210130"/>
                <a:gd name="connsiteY2" fmla="*/ 34800 h 4858543"/>
                <a:gd name="connsiteX3" fmla="*/ 1556494 w 2210130"/>
                <a:gd name="connsiteY3" fmla="*/ 199699 h 4858543"/>
                <a:gd name="connsiteX4" fmla="*/ 636024 w 2210130"/>
                <a:gd name="connsiteY4" fmla="*/ 199699 h 4858543"/>
                <a:gd name="connsiteX5" fmla="*/ 471126 w 2210130"/>
                <a:gd name="connsiteY5" fmla="*/ 34800 h 4858543"/>
                <a:gd name="connsiteX6" fmla="*/ 471126 w 2210130"/>
                <a:gd name="connsiteY6" fmla="*/ 0 h 4858543"/>
                <a:gd name="connsiteX7" fmla="*/ 200209 w 2210130"/>
                <a:gd name="connsiteY7" fmla="*/ 0 h 4858543"/>
                <a:gd name="connsiteX8" fmla="*/ 0 w 2210130"/>
                <a:gd name="connsiteY8" fmla="*/ 200209 h 4858543"/>
                <a:gd name="connsiteX9" fmla="*/ 0 w 2210130"/>
                <a:gd name="connsiteY9" fmla="*/ 200295 h 4858543"/>
                <a:gd name="connsiteX10" fmla="*/ 0 w 2210130"/>
                <a:gd name="connsiteY10" fmla="*/ 4658250 h 4858543"/>
                <a:gd name="connsiteX11" fmla="*/ 200124 w 2210130"/>
                <a:gd name="connsiteY11" fmla="*/ 4858544 h 4858543"/>
                <a:gd name="connsiteX12" fmla="*/ 200209 w 2210130"/>
                <a:gd name="connsiteY12" fmla="*/ 4858544 h 4858543"/>
                <a:gd name="connsiteX13" fmla="*/ 2009837 w 2210130"/>
                <a:gd name="connsiteY13" fmla="*/ 4858544 h 4858543"/>
                <a:gd name="connsiteX14" fmla="*/ 2210131 w 2210130"/>
                <a:gd name="connsiteY14" fmla="*/ 4658250 h 4858543"/>
                <a:gd name="connsiteX15" fmla="*/ 2210131 w 2210130"/>
                <a:gd name="connsiteY15" fmla="*/ 200295 h 4858543"/>
                <a:gd name="connsiteX16" fmla="*/ 2009837 w 2210130"/>
                <a:gd name="connsiteY16" fmla="*/ 0 h 485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10130" h="4858543">
                  <a:moveTo>
                    <a:pt x="2009837" y="0"/>
                  </a:moveTo>
                  <a:lnTo>
                    <a:pt x="1721392" y="0"/>
                  </a:lnTo>
                  <a:lnTo>
                    <a:pt x="1721392" y="34800"/>
                  </a:lnTo>
                  <a:cubicBezTo>
                    <a:pt x="1721392" y="125869"/>
                    <a:pt x="1647562" y="199699"/>
                    <a:pt x="1556494" y="199699"/>
                  </a:cubicBezTo>
                  <a:lnTo>
                    <a:pt x="636024" y="199699"/>
                  </a:lnTo>
                  <a:cubicBezTo>
                    <a:pt x="544956" y="199699"/>
                    <a:pt x="471126" y="125869"/>
                    <a:pt x="471126" y="34800"/>
                  </a:cubicBezTo>
                  <a:lnTo>
                    <a:pt x="471126" y="0"/>
                  </a:lnTo>
                  <a:lnTo>
                    <a:pt x="200209" y="0"/>
                  </a:lnTo>
                  <a:cubicBezTo>
                    <a:pt x="89639" y="0"/>
                    <a:pt x="0" y="89639"/>
                    <a:pt x="0" y="200209"/>
                  </a:cubicBezTo>
                  <a:cubicBezTo>
                    <a:pt x="0" y="200235"/>
                    <a:pt x="0" y="200269"/>
                    <a:pt x="0" y="200295"/>
                  </a:cubicBezTo>
                  <a:lnTo>
                    <a:pt x="0" y="4658250"/>
                  </a:lnTo>
                  <a:cubicBezTo>
                    <a:pt x="-51" y="4768820"/>
                    <a:pt x="89554" y="4858493"/>
                    <a:pt x="200124" y="4858544"/>
                  </a:cubicBezTo>
                  <a:cubicBezTo>
                    <a:pt x="200150" y="4858544"/>
                    <a:pt x="200184" y="4858544"/>
                    <a:pt x="200209" y="4858544"/>
                  </a:cubicBezTo>
                  <a:lnTo>
                    <a:pt x="2009837" y="4858544"/>
                  </a:lnTo>
                  <a:cubicBezTo>
                    <a:pt x="2120458" y="4858544"/>
                    <a:pt x="2210131" y="4768871"/>
                    <a:pt x="2210131" y="4658250"/>
                  </a:cubicBezTo>
                  <a:lnTo>
                    <a:pt x="2210131" y="200295"/>
                  </a:lnTo>
                  <a:cubicBezTo>
                    <a:pt x="2210131" y="89673"/>
                    <a:pt x="2120458" y="0"/>
                    <a:pt x="2009837" y="0"/>
                  </a:cubicBezTo>
                  <a:close/>
                </a:path>
              </a:pathLst>
            </a:custGeom>
            <a:solidFill>
              <a:srgbClr val="a688fc"/>
            </a:solidFill>
            <a:ln w="85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Place your</a:t>
              </a:r>
              <a:endParaRPr lang="uk-UA" dirty="0">
                <a:solidFill>
                  <a:schemeClr val="bg1"/>
                </a:solidFill>
                <a:latin typeface="Montserrat Light" panose="00000400000000000000" pitchFamily="2" charset="-52"/>
                <a:ea typeface="Muli"/>
                <a:cs typeface="Muli"/>
                <a:sym typeface="Muli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screenshot here</a:t>
              </a:r>
            </a:p>
          </p:txBody>
        </p:sp>
      </p:grpSp>
      <p:sp>
        <p:nvSpPr>
          <p:cNvPr id="169" name="Google Shape;267;p33">
            <a:extLst>
              <a:ext uri="{FF2B5EF4-FFF2-40B4-BE49-F238E27FC236}">
                <a16:creationId xmlns:a16="http://schemas.microsoft.com/office/drawing/2014/main" id="{BBA8C3F2-09F5-468F-97F5-A9D549798B3D}"/>
              </a:ext>
            </a:extLst>
          </p:cNvPr>
          <p:cNvSpPr txBox="1">
            <a:spLocks/>
          </p:cNvSpPr>
          <p:nvPr/>
        </p:nvSpPr>
        <p:spPr>
          <a:xfrm>
            <a:off x="788080" y="2116790"/>
            <a:ext cx="4638453" cy="69485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3b2f4e"/>
                </a:solidFill>
                <a:latin typeface="Lato" panose="020F0502020204030203" pitchFamily="34" charset="0"/>
              </a:rPr>
              <a:t>Show and explain your web, app or software projects using these gadget templates.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30A4CB92-91E1-4DDA-9B74-CA920A503699}"/>
              </a:ext>
            </a:extLst>
          </p:cNvPr>
          <p:cNvGrpSpPr/>
          <p:nvPr/>
        </p:nvGrpSpPr>
        <p:grpSpPr>
          <a:xfrm>
            <a:off x="8549195" y="2183304"/>
            <a:ext cx="1578397" cy="3928976"/>
            <a:chOff x="8185849" y="2183304"/>
            <a:chExt cx="1578397" cy="3928976"/>
          </a:xfrm>
        </p:grpSpPr>
        <p:sp>
          <p:nvSpPr>
            <p:cNvPr id="205" name="Polyline: figure 204">
              <a:extLst>
                <a:ext uri="{FF2B5EF4-FFF2-40B4-BE49-F238E27FC236}">
                  <a16:creationId xmlns:a16="http://schemas.microsoft.com/office/drawing/2014/main" id="{754DDB39-0897-4A5B-BA3C-8637C3C81F65}"/>
                </a:ext>
              </a:extLst>
            </p:cNvPr>
            <p:cNvSpPr/>
            <p:nvPr/>
          </p:nvSpPr>
          <p:spPr>
            <a:xfrm>
              <a:off x="8619996" y="2734988"/>
              <a:ext cx="426996" cy="364229"/>
            </a:xfrm>
            <a:custGeom>
              <a:avLst/>
              <a:gdLst>
                <a:gd name="connsiteX0" fmla="*/ 276603 w 724906"/>
                <a:gd name="connsiteY0" fmla="*/ 96936 h 618348"/>
                <a:gd name="connsiteX1" fmla="*/ 46393 w 724906"/>
                <a:gd name="connsiteY1" fmla="*/ 375609 h 618348"/>
                <a:gd name="connsiteX2" fmla="*/ 724906 w 724906"/>
                <a:gd name="connsiteY2" fmla="*/ 581587 h 618348"/>
                <a:gd name="connsiteX3" fmla="*/ 640096 w 724906"/>
                <a:gd name="connsiteY3" fmla="*/ 315030 h 618348"/>
                <a:gd name="connsiteX4" fmla="*/ 640096 w 724906"/>
                <a:gd name="connsiteY4" fmla="*/ 0 h 61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4906" h="618348">
                  <a:moveTo>
                    <a:pt x="276603" y="96936"/>
                  </a:moveTo>
                  <a:cubicBezTo>
                    <a:pt x="276603" y="96936"/>
                    <a:pt x="300834" y="302914"/>
                    <a:pt x="46393" y="375609"/>
                  </a:cubicBezTo>
                  <a:cubicBezTo>
                    <a:pt x="-208058" y="448313"/>
                    <a:pt x="664327" y="714870"/>
                    <a:pt x="724906" y="581587"/>
                  </a:cubicBezTo>
                  <a:cubicBezTo>
                    <a:pt x="724906" y="581587"/>
                    <a:pt x="615864" y="448313"/>
                    <a:pt x="640096" y="315030"/>
                  </a:cubicBezTo>
                  <a:cubicBezTo>
                    <a:pt x="664327" y="181746"/>
                    <a:pt x="640096" y="0"/>
                    <a:pt x="640096" y="0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F45F4B78-8B3F-4BF2-B804-F02B9A77EFF1}"/>
                </a:ext>
              </a:extLst>
            </p:cNvPr>
            <p:cNvSpPr/>
            <p:nvPr/>
          </p:nvSpPr>
          <p:spPr>
            <a:xfrm>
              <a:off x="9172269" y="2183304"/>
              <a:ext cx="5012" cy="5012"/>
            </a:xfrm>
            <a:custGeom>
              <a:avLst/>
              <a:gdLst/>
              <a:ahLst/>
              <a:cxnLst/>
              <a:rect l="l" t="t" r="r" b="b"/>
              <a:pathLst>
                <a:path w="8508" h="8508"/>
              </a:pathLst>
            </a:custGeom>
            <a:solidFill>
              <a:srgbClr val="464353"/>
            </a:solidFill>
            <a:ln w="8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Polyline: figure 189">
              <a:extLst>
                <a:ext uri="{FF2B5EF4-FFF2-40B4-BE49-F238E27FC236}">
                  <a16:creationId xmlns:a16="http://schemas.microsoft.com/office/drawing/2014/main" id="{4F9C1A74-8813-4A2F-9D3F-1B03F2CE4A54}"/>
                </a:ext>
              </a:extLst>
            </p:cNvPr>
            <p:cNvSpPr/>
            <p:nvPr/>
          </p:nvSpPr>
          <p:spPr>
            <a:xfrm>
              <a:off x="9018445" y="3562883"/>
              <a:ext cx="114192" cy="585232"/>
            </a:xfrm>
            <a:custGeom>
              <a:avLst/>
              <a:gdLst>
                <a:gd name="connsiteX0" fmla="*/ 169631 w 193862"/>
                <a:gd name="connsiteY0" fmla="*/ 0 h 993543"/>
                <a:gd name="connsiteX1" fmla="*/ 193863 w 193862"/>
                <a:gd name="connsiteY1" fmla="*/ 254441 h 993543"/>
                <a:gd name="connsiteX2" fmla="*/ 169631 w 193862"/>
                <a:gd name="connsiteY2" fmla="*/ 908733 h 993543"/>
                <a:gd name="connsiteX3" fmla="*/ 133283 w 193862"/>
                <a:gd name="connsiteY3" fmla="*/ 993543 h 993543"/>
                <a:gd name="connsiteX4" fmla="*/ 0 w 193862"/>
                <a:gd name="connsiteY4" fmla="*/ 630050 h 993543"/>
                <a:gd name="connsiteX5" fmla="*/ 0 w 193862"/>
                <a:gd name="connsiteY5" fmla="*/ 24232 h 993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862" h="993543">
                  <a:moveTo>
                    <a:pt x="169631" y="0"/>
                  </a:moveTo>
                  <a:lnTo>
                    <a:pt x="193863" y="254441"/>
                  </a:lnTo>
                  <a:cubicBezTo>
                    <a:pt x="193863" y="254441"/>
                    <a:pt x="181746" y="872385"/>
                    <a:pt x="169631" y="908733"/>
                  </a:cubicBezTo>
                  <a:cubicBezTo>
                    <a:pt x="159144" y="937679"/>
                    <a:pt x="147009" y="965997"/>
                    <a:pt x="133283" y="993543"/>
                  </a:cubicBezTo>
                  <a:lnTo>
                    <a:pt x="0" y="630050"/>
                  </a:lnTo>
                  <a:lnTo>
                    <a:pt x="0" y="24232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Polyline: figure 190">
              <a:extLst>
                <a:ext uri="{FF2B5EF4-FFF2-40B4-BE49-F238E27FC236}">
                  <a16:creationId xmlns:a16="http://schemas.microsoft.com/office/drawing/2014/main" id="{B4ED3ABB-D669-4BF2-A048-1F205E656E2A}"/>
                </a:ext>
              </a:extLst>
            </p:cNvPr>
            <p:cNvSpPr/>
            <p:nvPr/>
          </p:nvSpPr>
          <p:spPr>
            <a:xfrm>
              <a:off x="8426071" y="5611205"/>
              <a:ext cx="135607" cy="164154"/>
            </a:xfrm>
            <a:custGeom>
              <a:avLst/>
              <a:gdLst>
                <a:gd name="connsiteX0" fmla="*/ 0 w 230219"/>
                <a:gd name="connsiteY0" fmla="*/ 24232 h 278682"/>
                <a:gd name="connsiteX1" fmla="*/ 24241 w 230219"/>
                <a:gd name="connsiteY1" fmla="*/ 278682 h 278682"/>
                <a:gd name="connsiteX2" fmla="*/ 230219 w 230219"/>
                <a:gd name="connsiteY2" fmla="*/ 254441 h 278682"/>
                <a:gd name="connsiteX3" fmla="*/ 181746 w 230219"/>
                <a:gd name="connsiteY3" fmla="*/ 0 h 278682"/>
                <a:gd name="connsiteX4" fmla="*/ 0 w 230219"/>
                <a:gd name="connsiteY4" fmla="*/ 24232 h 27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219" h="278682">
                  <a:moveTo>
                    <a:pt x="0" y="24232"/>
                  </a:moveTo>
                  <a:lnTo>
                    <a:pt x="24241" y="278682"/>
                  </a:lnTo>
                  <a:lnTo>
                    <a:pt x="230219" y="254441"/>
                  </a:lnTo>
                  <a:lnTo>
                    <a:pt x="181746" y="0"/>
                  </a:lnTo>
                  <a:lnTo>
                    <a:pt x="0" y="24232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Polyline: figure 191">
              <a:extLst>
                <a:ext uri="{FF2B5EF4-FFF2-40B4-BE49-F238E27FC236}">
                  <a16:creationId xmlns:a16="http://schemas.microsoft.com/office/drawing/2014/main" id="{21355A22-FD51-4E01-8F14-CBB77D9F62EB}"/>
                </a:ext>
              </a:extLst>
            </p:cNvPr>
            <p:cNvSpPr/>
            <p:nvPr/>
          </p:nvSpPr>
          <p:spPr>
            <a:xfrm>
              <a:off x="8333875" y="5694566"/>
              <a:ext cx="275424" cy="417714"/>
            </a:xfrm>
            <a:custGeom>
              <a:avLst/>
              <a:gdLst>
                <a:gd name="connsiteX0" fmla="*/ 253456 w 467585"/>
                <a:gd name="connsiteY0" fmla="*/ 3878 h 709149"/>
                <a:gd name="connsiteX1" fmla="*/ 156520 w 467585"/>
                <a:gd name="connsiteY1" fmla="*/ 52341 h 709149"/>
                <a:gd name="connsiteX2" fmla="*/ 47478 w 467585"/>
                <a:gd name="connsiteY2" fmla="*/ 367371 h 709149"/>
                <a:gd name="connsiteX3" fmla="*/ 120173 w 467585"/>
                <a:gd name="connsiteY3" fmla="*/ 706632 h 709149"/>
                <a:gd name="connsiteX4" fmla="*/ 410971 w 467585"/>
                <a:gd name="connsiteY4" fmla="*/ 524886 h 709149"/>
                <a:gd name="connsiteX5" fmla="*/ 435203 w 467585"/>
                <a:gd name="connsiteY5" fmla="*/ 318908 h 709149"/>
                <a:gd name="connsiteX6" fmla="*/ 459435 w 467585"/>
                <a:gd name="connsiteY6" fmla="*/ 197740 h 709149"/>
                <a:gd name="connsiteX7" fmla="*/ 386740 w 467585"/>
                <a:gd name="connsiteY7" fmla="*/ 76906 h 709149"/>
                <a:gd name="connsiteX8" fmla="*/ 253456 w 467585"/>
                <a:gd name="connsiteY8" fmla="*/ 3878 h 70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7585" h="709149">
                  <a:moveTo>
                    <a:pt x="253456" y="3878"/>
                  </a:moveTo>
                  <a:cubicBezTo>
                    <a:pt x="253456" y="3878"/>
                    <a:pt x="168645" y="3878"/>
                    <a:pt x="156520" y="52341"/>
                  </a:cubicBezTo>
                  <a:cubicBezTo>
                    <a:pt x="144404" y="100804"/>
                    <a:pt x="47478" y="367371"/>
                    <a:pt x="47478" y="367371"/>
                  </a:cubicBezTo>
                  <a:cubicBezTo>
                    <a:pt x="47478" y="367371"/>
                    <a:pt x="-97921" y="682401"/>
                    <a:pt x="120173" y="706632"/>
                  </a:cubicBezTo>
                  <a:cubicBezTo>
                    <a:pt x="338267" y="730864"/>
                    <a:pt x="410971" y="573349"/>
                    <a:pt x="410971" y="524886"/>
                  </a:cubicBezTo>
                  <a:cubicBezTo>
                    <a:pt x="410971" y="476413"/>
                    <a:pt x="423087" y="331023"/>
                    <a:pt x="435203" y="318908"/>
                  </a:cubicBezTo>
                  <a:cubicBezTo>
                    <a:pt x="447318" y="306792"/>
                    <a:pt x="483666" y="209856"/>
                    <a:pt x="459435" y="197740"/>
                  </a:cubicBezTo>
                  <a:cubicBezTo>
                    <a:pt x="435203" y="185624"/>
                    <a:pt x="386740" y="76906"/>
                    <a:pt x="386740" y="76906"/>
                  </a:cubicBezTo>
                  <a:cubicBezTo>
                    <a:pt x="386740" y="76906"/>
                    <a:pt x="338276" y="-20354"/>
                    <a:pt x="253456" y="3878"/>
                  </a:cubicBezTo>
                  <a:close/>
                </a:path>
              </a:pathLst>
            </a:custGeom>
            <a:solidFill>
              <a:srgbClr val="3b2f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Polyline: figure 192">
              <a:extLst>
                <a:ext uri="{FF2B5EF4-FFF2-40B4-BE49-F238E27FC236}">
                  <a16:creationId xmlns:a16="http://schemas.microsoft.com/office/drawing/2014/main" id="{9E35C0B6-40B9-4330-9F4D-5F21772A51C4}"/>
                </a:ext>
              </a:extLst>
            </p:cNvPr>
            <p:cNvSpPr/>
            <p:nvPr/>
          </p:nvSpPr>
          <p:spPr>
            <a:xfrm>
              <a:off x="9168320" y="5686145"/>
              <a:ext cx="181996" cy="231952"/>
            </a:xfrm>
            <a:custGeom>
              <a:avLst/>
              <a:gdLst>
                <a:gd name="connsiteX0" fmla="*/ 0 w 308972"/>
                <a:gd name="connsiteY0" fmla="*/ 32814 h 393782"/>
                <a:gd name="connsiteX1" fmla="*/ 67589 w 308972"/>
                <a:gd name="connsiteY1" fmla="*/ 393783 h 393782"/>
                <a:gd name="connsiteX2" fmla="*/ 308972 w 308972"/>
                <a:gd name="connsiteY2" fmla="*/ 229705 h 393782"/>
                <a:gd name="connsiteX3" fmla="*/ 212417 w 308972"/>
                <a:gd name="connsiteY3" fmla="*/ 0 h 393782"/>
                <a:gd name="connsiteX4" fmla="*/ 0 w 308972"/>
                <a:gd name="connsiteY4" fmla="*/ 32814 h 39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72" h="393782">
                  <a:moveTo>
                    <a:pt x="0" y="32814"/>
                  </a:moveTo>
                  <a:lnTo>
                    <a:pt x="67589" y="393783"/>
                  </a:lnTo>
                  <a:lnTo>
                    <a:pt x="308972" y="229705"/>
                  </a:lnTo>
                  <a:lnTo>
                    <a:pt x="212417" y="0"/>
                  </a:lnTo>
                  <a:lnTo>
                    <a:pt x="0" y="32814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Polyline: figure 193">
              <a:extLst>
                <a:ext uri="{FF2B5EF4-FFF2-40B4-BE49-F238E27FC236}">
                  <a16:creationId xmlns:a16="http://schemas.microsoft.com/office/drawing/2014/main" id="{510384BA-4132-44FE-8FBB-633CA2941C96}"/>
                </a:ext>
              </a:extLst>
            </p:cNvPr>
            <p:cNvSpPr/>
            <p:nvPr/>
          </p:nvSpPr>
          <p:spPr>
            <a:xfrm>
              <a:off x="9179527" y="5768585"/>
              <a:ext cx="584719" cy="320169"/>
            </a:xfrm>
            <a:custGeom>
              <a:avLst/>
              <a:gdLst>
                <a:gd name="connsiteX0" fmla="*/ 96598 w 992672"/>
                <a:gd name="connsiteY0" fmla="*/ 170796 h 543547"/>
                <a:gd name="connsiteX1" fmla="*/ 748 w 992672"/>
                <a:gd name="connsiteY1" fmla="*/ 138849 h 543547"/>
                <a:gd name="connsiteX2" fmla="*/ 75301 w 992672"/>
                <a:gd name="connsiteY2" fmla="*/ 543547 h 543547"/>
                <a:gd name="connsiteX3" fmla="*/ 991177 w 992672"/>
                <a:gd name="connsiteY3" fmla="*/ 319901 h 543547"/>
                <a:gd name="connsiteX4" fmla="*/ 724953 w 992672"/>
                <a:gd name="connsiteY4" fmla="*/ 181445 h 543547"/>
                <a:gd name="connsiteX5" fmla="*/ 256352 w 992672"/>
                <a:gd name="connsiteY5" fmla="*/ 11043 h 543547"/>
                <a:gd name="connsiteX6" fmla="*/ 213747 w 992672"/>
                <a:gd name="connsiteY6" fmla="*/ 96244 h 54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2672" h="543547">
                  <a:moveTo>
                    <a:pt x="96598" y="170796"/>
                  </a:moveTo>
                  <a:cubicBezTo>
                    <a:pt x="96598" y="170796"/>
                    <a:pt x="-9900" y="74946"/>
                    <a:pt x="748" y="138849"/>
                  </a:cubicBezTo>
                  <a:cubicBezTo>
                    <a:pt x="11397" y="202743"/>
                    <a:pt x="748" y="543547"/>
                    <a:pt x="75301" y="543547"/>
                  </a:cubicBezTo>
                  <a:cubicBezTo>
                    <a:pt x="149843" y="543547"/>
                    <a:pt x="1033849" y="415751"/>
                    <a:pt x="991177" y="319901"/>
                  </a:cubicBezTo>
                  <a:cubicBezTo>
                    <a:pt x="948601" y="224050"/>
                    <a:pt x="724953" y="181445"/>
                    <a:pt x="724953" y="181445"/>
                  </a:cubicBezTo>
                  <a:cubicBezTo>
                    <a:pt x="724953" y="181445"/>
                    <a:pt x="277650" y="-52860"/>
                    <a:pt x="256352" y="11043"/>
                  </a:cubicBezTo>
                  <a:cubicBezTo>
                    <a:pt x="235054" y="74946"/>
                    <a:pt x="213747" y="96244"/>
                    <a:pt x="213747" y="96244"/>
                  </a:cubicBezTo>
                  <a:close/>
                </a:path>
              </a:pathLst>
            </a:custGeom>
            <a:solidFill>
              <a:srgbClr val="3b2f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Polyline: figure 194">
              <a:extLst>
                <a:ext uri="{FF2B5EF4-FFF2-40B4-BE49-F238E27FC236}">
                  <a16:creationId xmlns:a16="http://schemas.microsoft.com/office/drawing/2014/main" id="{B8C39544-F0A3-4B36-9238-3A80600811A5}"/>
                </a:ext>
              </a:extLst>
            </p:cNvPr>
            <p:cNvSpPr/>
            <p:nvPr/>
          </p:nvSpPr>
          <p:spPr>
            <a:xfrm>
              <a:off x="8690144" y="2470920"/>
              <a:ext cx="385398" cy="385398"/>
            </a:xfrm>
            <a:custGeom>
              <a:avLst/>
              <a:gdLst>
                <a:gd name="connsiteX0" fmla="*/ 654287 w 654287"/>
                <a:gd name="connsiteY0" fmla="*/ 327144 h 654287"/>
                <a:gd name="connsiteX1" fmla="*/ 327143 w 654287"/>
                <a:gd name="connsiteY1" fmla="*/ 654288 h 654287"/>
                <a:gd name="connsiteX2" fmla="*/ -1 w 654287"/>
                <a:gd name="connsiteY2" fmla="*/ 327144 h 654287"/>
                <a:gd name="connsiteX3" fmla="*/ 327143 w 654287"/>
                <a:gd name="connsiteY3" fmla="*/ 0 h 654287"/>
                <a:gd name="connsiteX4" fmla="*/ 654287 w 654287"/>
                <a:gd name="connsiteY4" fmla="*/ 327144 h 6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287" h="654287">
                  <a:moveTo>
                    <a:pt x="654287" y="327144"/>
                  </a:moveTo>
                  <a:cubicBezTo>
                    <a:pt x="654287" y="507820"/>
                    <a:pt x="507820" y="654288"/>
                    <a:pt x="327143" y="654288"/>
                  </a:cubicBezTo>
                  <a:cubicBezTo>
                    <a:pt x="146467" y="654288"/>
                    <a:pt x="-1" y="507820"/>
                    <a:pt x="-1" y="327144"/>
                  </a:cubicBezTo>
                  <a:cubicBezTo>
                    <a:pt x="-1" y="146467"/>
                    <a:pt x="146467" y="0"/>
                    <a:pt x="327143" y="0"/>
                  </a:cubicBezTo>
                  <a:cubicBezTo>
                    <a:pt x="507820" y="0"/>
                    <a:pt x="654287" y="146467"/>
                    <a:pt x="654287" y="327144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Polyline: figure 196">
              <a:extLst>
                <a:ext uri="{FF2B5EF4-FFF2-40B4-BE49-F238E27FC236}">
                  <a16:creationId xmlns:a16="http://schemas.microsoft.com/office/drawing/2014/main" id="{1A3B3E56-7965-45D0-912F-CAE881D97FC3}"/>
                </a:ext>
              </a:extLst>
            </p:cNvPr>
            <p:cNvSpPr/>
            <p:nvPr/>
          </p:nvSpPr>
          <p:spPr>
            <a:xfrm>
              <a:off x="9004172" y="3141798"/>
              <a:ext cx="232348" cy="485320"/>
            </a:xfrm>
            <a:custGeom>
              <a:avLst/>
              <a:gdLst>
                <a:gd name="connsiteX0" fmla="*/ 193863 w 394455"/>
                <a:gd name="connsiteY0" fmla="*/ 0 h 823922"/>
                <a:gd name="connsiteX1" fmla="*/ 351377 w 394455"/>
                <a:gd name="connsiteY1" fmla="*/ 84820 h 823922"/>
                <a:gd name="connsiteX2" fmla="*/ 351377 w 394455"/>
                <a:gd name="connsiteY2" fmla="*/ 375609 h 823922"/>
                <a:gd name="connsiteX3" fmla="*/ 351377 w 394455"/>
                <a:gd name="connsiteY3" fmla="*/ 739102 h 823922"/>
                <a:gd name="connsiteX4" fmla="*/ 0 w 394455"/>
                <a:gd name="connsiteY4" fmla="*/ 823922 h 82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455" h="823922">
                  <a:moveTo>
                    <a:pt x="193863" y="0"/>
                  </a:moveTo>
                  <a:cubicBezTo>
                    <a:pt x="193863" y="0"/>
                    <a:pt x="339262" y="12116"/>
                    <a:pt x="351377" y="84820"/>
                  </a:cubicBezTo>
                  <a:cubicBezTo>
                    <a:pt x="363493" y="157515"/>
                    <a:pt x="351377" y="375609"/>
                    <a:pt x="351377" y="375609"/>
                  </a:cubicBezTo>
                  <a:cubicBezTo>
                    <a:pt x="351377" y="375609"/>
                    <a:pt x="448304" y="666407"/>
                    <a:pt x="351377" y="739102"/>
                  </a:cubicBezTo>
                  <a:cubicBezTo>
                    <a:pt x="254441" y="811806"/>
                    <a:pt x="0" y="823922"/>
                    <a:pt x="0" y="823922"/>
                  </a:cubicBezTo>
                  <a:close/>
                </a:path>
              </a:pathLst>
            </a:custGeom>
            <a:solidFill>
              <a:srgbClr val="7c4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Polyline: figure 197">
              <a:extLst>
                <a:ext uri="{FF2B5EF4-FFF2-40B4-BE49-F238E27FC236}">
                  <a16:creationId xmlns:a16="http://schemas.microsoft.com/office/drawing/2014/main" id="{70FF4DBB-DFD2-4729-8FCC-66D5BF26A733}"/>
                </a:ext>
              </a:extLst>
            </p:cNvPr>
            <p:cNvSpPr/>
            <p:nvPr/>
          </p:nvSpPr>
          <p:spPr>
            <a:xfrm>
              <a:off x="8311879" y="4112432"/>
              <a:ext cx="1039565" cy="1612964"/>
            </a:xfrm>
            <a:custGeom>
              <a:avLst/>
              <a:gdLst>
                <a:gd name="connsiteX0" fmla="*/ 133283 w 1764859"/>
                <a:gd name="connsiteY0" fmla="*/ 0 h 2738313"/>
                <a:gd name="connsiteX1" fmla="*/ 0 w 1764859"/>
                <a:gd name="connsiteY1" fmla="*/ 218094 h 2738313"/>
                <a:gd name="connsiteX2" fmla="*/ 24241 w 1764859"/>
                <a:gd name="connsiteY2" fmla="*/ 363493 h 2738313"/>
                <a:gd name="connsiteX3" fmla="*/ 24241 w 1764859"/>
                <a:gd name="connsiteY3" fmla="*/ 484661 h 2738313"/>
                <a:gd name="connsiteX4" fmla="*/ 72704 w 1764859"/>
                <a:gd name="connsiteY4" fmla="*/ 1090479 h 2738313"/>
                <a:gd name="connsiteX5" fmla="*/ 60589 w 1764859"/>
                <a:gd name="connsiteY5" fmla="*/ 1199531 h 2738313"/>
                <a:gd name="connsiteX6" fmla="*/ 72704 w 1764859"/>
                <a:gd name="connsiteY6" fmla="*/ 1247994 h 2738313"/>
                <a:gd name="connsiteX7" fmla="*/ 72704 w 1764859"/>
                <a:gd name="connsiteY7" fmla="*/ 1381277 h 2738313"/>
                <a:gd name="connsiteX8" fmla="*/ 109051 w 1764859"/>
                <a:gd name="connsiteY8" fmla="*/ 2544451 h 2738313"/>
                <a:gd name="connsiteX9" fmla="*/ 133283 w 1764859"/>
                <a:gd name="connsiteY9" fmla="*/ 2629272 h 2738313"/>
                <a:gd name="connsiteX10" fmla="*/ 436197 w 1764859"/>
                <a:gd name="connsiteY10" fmla="*/ 2556567 h 2738313"/>
                <a:gd name="connsiteX11" fmla="*/ 436197 w 1764859"/>
                <a:gd name="connsiteY11" fmla="*/ 1538792 h 2738313"/>
                <a:gd name="connsiteX12" fmla="*/ 472545 w 1764859"/>
                <a:gd name="connsiteY12" fmla="*/ 1490320 h 2738313"/>
                <a:gd name="connsiteX13" fmla="*/ 460429 w 1764859"/>
                <a:gd name="connsiteY13" fmla="*/ 1393393 h 2738313"/>
                <a:gd name="connsiteX14" fmla="*/ 472545 w 1764859"/>
                <a:gd name="connsiteY14" fmla="*/ 1344920 h 2738313"/>
                <a:gd name="connsiteX15" fmla="*/ 666407 w 1764859"/>
                <a:gd name="connsiteY15" fmla="*/ 630060 h 2738313"/>
                <a:gd name="connsiteX16" fmla="*/ 1114720 w 1764859"/>
                <a:gd name="connsiteY16" fmla="*/ 1623603 h 2738313"/>
                <a:gd name="connsiteX17" fmla="*/ 1381277 w 1764859"/>
                <a:gd name="connsiteY17" fmla="*/ 2738314 h 2738313"/>
                <a:gd name="connsiteX18" fmla="*/ 1756886 w 1764859"/>
                <a:gd name="connsiteY18" fmla="*/ 2580799 h 2738313"/>
                <a:gd name="connsiteX19" fmla="*/ 1466088 w 1764859"/>
                <a:gd name="connsiteY19" fmla="*/ 1296458 h 2738313"/>
                <a:gd name="connsiteX20" fmla="*/ 1466088 w 1764859"/>
                <a:gd name="connsiteY20" fmla="*/ 1211646 h 2738313"/>
                <a:gd name="connsiteX21" fmla="*/ 1429741 w 1764859"/>
                <a:gd name="connsiteY21" fmla="*/ 1151058 h 2738313"/>
                <a:gd name="connsiteX22" fmla="*/ 1417625 w 1764859"/>
                <a:gd name="connsiteY22" fmla="*/ 1090479 h 2738313"/>
                <a:gd name="connsiteX23" fmla="*/ 1405509 w 1764859"/>
                <a:gd name="connsiteY23" fmla="*/ 993553 h 2738313"/>
                <a:gd name="connsiteX24" fmla="*/ 1320699 w 1764859"/>
                <a:gd name="connsiteY24" fmla="*/ 230210 h 273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64859" h="2738313">
                  <a:moveTo>
                    <a:pt x="133283" y="0"/>
                  </a:moveTo>
                  <a:lnTo>
                    <a:pt x="0" y="218094"/>
                  </a:lnTo>
                  <a:cubicBezTo>
                    <a:pt x="0" y="218094"/>
                    <a:pt x="36357" y="302914"/>
                    <a:pt x="24241" y="363493"/>
                  </a:cubicBezTo>
                  <a:cubicBezTo>
                    <a:pt x="12116" y="424072"/>
                    <a:pt x="12125" y="460429"/>
                    <a:pt x="24241" y="484661"/>
                  </a:cubicBezTo>
                  <a:cubicBezTo>
                    <a:pt x="36357" y="508892"/>
                    <a:pt x="84820" y="1029900"/>
                    <a:pt x="72704" y="1090479"/>
                  </a:cubicBezTo>
                  <a:cubicBezTo>
                    <a:pt x="60589" y="1151058"/>
                    <a:pt x="48473" y="1175299"/>
                    <a:pt x="60589" y="1199531"/>
                  </a:cubicBezTo>
                  <a:cubicBezTo>
                    <a:pt x="72704" y="1223763"/>
                    <a:pt x="72704" y="1223763"/>
                    <a:pt x="72704" y="1247994"/>
                  </a:cubicBezTo>
                  <a:lnTo>
                    <a:pt x="72704" y="1381277"/>
                  </a:lnTo>
                  <a:lnTo>
                    <a:pt x="109051" y="2544451"/>
                  </a:lnTo>
                  <a:cubicBezTo>
                    <a:pt x="109051" y="2544451"/>
                    <a:pt x="12125" y="2592915"/>
                    <a:pt x="133283" y="2629272"/>
                  </a:cubicBezTo>
                  <a:cubicBezTo>
                    <a:pt x="254451" y="2665619"/>
                    <a:pt x="411966" y="2677735"/>
                    <a:pt x="436197" y="2556567"/>
                  </a:cubicBezTo>
                  <a:cubicBezTo>
                    <a:pt x="460429" y="2435400"/>
                    <a:pt x="411966" y="1563024"/>
                    <a:pt x="436197" y="1538792"/>
                  </a:cubicBezTo>
                  <a:cubicBezTo>
                    <a:pt x="460429" y="1514551"/>
                    <a:pt x="484661" y="1550908"/>
                    <a:pt x="472545" y="1490320"/>
                  </a:cubicBezTo>
                  <a:cubicBezTo>
                    <a:pt x="465630" y="1458440"/>
                    <a:pt x="461582" y="1425997"/>
                    <a:pt x="460429" y="1393393"/>
                  </a:cubicBezTo>
                  <a:lnTo>
                    <a:pt x="472545" y="1344920"/>
                  </a:lnTo>
                  <a:lnTo>
                    <a:pt x="666407" y="630060"/>
                  </a:lnTo>
                  <a:lnTo>
                    <a:pt x="1114720" y="1623603"/>
                  </a:lnTo>
                  <a:lnTo>
                    <a:pt x="1381277" y="2738314"/>
                  </a:lnTo>
                  <a:cubicBezTo>
                    <a:pt x="1381277" y="2738314"/>
                    <a:pt x="1829581" y="2738314"/>
                    <a:pt x="1756886" y="2580799"/>
                  </a:cubicBezTo>
                  <a:cubicBezTo>
                    <a:pt x="1684191" y="2423284"/>
                    <a:pt x="1466088" y="1296458"/>
                    <a:pt x="1466088" y="1296458"/>
                  </a:cubicBezTo>
                  <a:cubicBezTo>
                    <a:pt x="1466088" y="1296458"/>
                    <a:pt x="1478213" y="1247994"/>
                    <a:pt x="1466088" y="1211646"/>
                  </a:cubicBezTo>
                  <a:cubicBezTo>
                    <a:pt x="1453972" y="1175299"/>
                    <a:pt x="1429741" y="1175299"/>
                    <a:pt x="1429741" y="1151058"/>
                  </a:cubicBezTo>
                  <a:cubicBezTo>
                    <a:pt x="1429741" y="1126827"/>
                    <a:pt x="1417625" y="1114711"/>
                    <a:pt x="1417625" y="1090479"/>
                  </a:cubicBezTo>
                  <a:cubicBezTo>
                    <a:pt x="1417625" y="1066248"/>
                    <a:pt x="1405509" y="993553"/>
                    <a:pt x="1405509" y="993553"/>
                  </a:cubicBezTo>
                  <a:lnTo>
                    <a:pt x="1320699" y="230210"/>
                  </a:lnTo>
                  <a:close/>
                </a:path>
              </a:pathLst>
            </a:custGeom>
            <a:solidFill>
              <a:srgbClr val="3b2f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Polyline: figure 198">
              <a:extLst>
                <a:ext uri="{FF2B5EF4-FFF2-40B4-BE49-F238E27FC236}">
                  <a16:creationId xmlns:a16="http://schemas.microsoft.com/office/drawing/2014/main" id="{9D69DF3B-3346-4A61-9E76-166CFAD40B7C}"/>
                </a:ext>
              </a:extLst>
            </p:cNvPr>
            <p:cNvSpPr/>
            <p:nvPr/>
          </p:nvSpPr>
          <p:spPr>
            <a:xfrm>
              <a:off x="8699077" y="2373156"/>
              <a:ext cx="416494" cy="443191"/>
            </a:xfrm>
            <a:custGeom>
              <a:avLst/>
              <a:gdLst>
                <a:gd name="connsiteX0" fmla="*/ 81255 w 707077"/>
                <a:gd name="connsiteY0" fmla="*/ 267055 h 752401"/>
                <a:gd name="connsiteX1" fmla="*/ 24981 w 707077"/>
                <a:gd name="connsiteY1" fmla="*/ 258664 h 752401"/>
                <a:gd name="connsiteX2" fmla="*/ 1777 w 707077"/>
                <a:gd name="connsiteY2" fmla="*/ 211515 h 752401"/>
                <a:gd name="connsiteX3" fmla="*/ 23933 w 707077"/>
                <a:gd name="connsiteY3" fmla="*/ 207724 h 752401"/>
                <a:gd name="connsiteX4" fmla="*/ 11102 w 707077"/>
                <a:gd name="connsiteY4" fmla="*/ 161128 h 752401"/>
                <a:gd name="connsiteX5" fmla="*/ 38477 w 707077"/>
                <a:gd name="connsiteY5" fmla="*/ 157851 h 752401"/>
                <a:gd name="connsiteX6" fmla="*/ 38563 w 707077"/>
                <a:gd name="connsiteY6" fmla="*/ 109045 h 752401"/>
                <a:gd name="connsiteX7" fmla="*/ 71786 w 707077"/>
                <a:gd name="connsiteY7" fmla="*/ 111550 h 752401"/>
                <a:gd name="connsiteX8" fmla="*/ 59413 w 707077"/>
                <a:gd name="connsiteY8" fmla="*/ 51724 h 752401"/>
                <a:gd name="connsiteX9" fmla="*/ 423345 w 707077"/>
                <a:gd name="connsiteY9" fmla="*/ 5232 h 752401"/>
                <a:gd name="connsiteX10" fmla="*/ 698208 w 707077"/>
                <a:gd name="connsiteY10" fmla="*/ 220402 h 752401"/>
                <a:gd name="connsiteX11" fmla="*/ 690302 w 707077"/>
                <a:gd name="connsiteY11" fmla="*/ 410102 h 752401"/>
                <a:gd name="connsiteX12" fmla="*/ 542703 w 707077"/>
                <a:gd name="connsiteY12" fmla="*/ 752402 h 752401"/>
                <a:gd name="connsiteX13" fmla="*/ 509937 w 707077"/>
                <a:gd name="connsiteY13" fmla="*/ 590591 h 752401"/>
                <a:gd name="connsiteX14" fmla="*/ 499612 w 707077"/>
                <a:gd name="connsiteY14" fmla="*/ 516668 h 752401"/>
                <a:gd name="connsiteX15" fmla="*/ 424888 w 707077"/>
                <a:gd name="connsiteY15" fmla="*/ 399777 h 752401"/>
                <a:gd name="connsiteX16" fmla="*/ 391779 w 707077"/>
                <a:gd name="connsiteY16" fmla="*/ 300574 h 752401"/>
                <a:gd name="connsiteX17" fmla="*/ 329981 w 707077"/>
                <a:gd name="connsiteY17" fmla="*/ 263846 h 752401"/>
                <a:gd name="connsiteX18" fmla="*/ 81255 w 707077"/>
                <a:gd name="connsiteY18" fmla="*/ 267055 h 75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7077" h="752401">
                  <a:moveTo>
                    <a:pt x="81255" y="267055"/>
                  </a:moveTo>
                  <a:cubicBezTo>
                    <a:pt x="62099" y="268827"/>
                    <a:pt x="42792" y="265951"/>
                    <a:pt x="24981" y="258664"/>
                  </a:cubicBezTo>
                  <a:cubicBezTo>
                    <a:pt x="7902" y="249968"/>
                    <a:pt x="-4833" y="229508"/>
                    <a:pt x="1777" y="211515"/>
                  </a:cubicBezTo>
                  <a:lnTo>
                    <a:pt x="23933" y="207724"/>
                  </a:lnTo>
                  <a:lnTo>
                    <a:pt x="11102" y="161128"/>
                  </a:lnTo>
                  <a:lnTo>
                    <a:pt x="38477" y="157851"/>
                  </a:lnTo>
                  <a:lnTo>
                    <a:pt x="38563" y="109045"/>
                  </a:lnTo>
                  <a:lnTo>
                    <a:pt x="71786" y="111550"/>
                  </a:lnTo>
                  <a:lnTo>
                    <a:pt x="59413" y="51724"/>
                  </a:lnTo>
                  <a:cubicBezTo>
                    <a:pt x="178028" y="18262"/>
                    <a:pt x="301396" y="-12618"/>
                    <a:pt x="423345" y="5232"/>
                  </a:cubicBezTo>
                  <a:cubicBezTo>
                    <a:pt x="545293" y="23082"/>
                    <a:pt x="666432" y="101320"/>
                    <a:pt x="698208" y="220402"/>
                  </a:cubicBezTo>
                  <a:cubicBezTo>
                    <a:pt x="714705" y="282229"/>
                    <a:pt x="705932" y="348056"/>
                    <a:pt x="690302" y="410102"/>
                  </a:cubicBezTo>
                  <a:cubicBezTo>
                    <a:pt x="658860" y="534899"/>
                    <a:pt x="623989" y="652637"/>
                    <a:pt x="542703" y="752402"/>
                  </a:cubicBezTo>
                  <a:cubicBezTo>
                    <a:pt x="539854" y="698462"/>
                    <a:pt x="512785" y="644531"/>
                    <a:pt x="509937" y="590591"/>
                  </a:cubicBezTo>
                  <a:cubicBezTo>
                    <a:pt x="509689" y="565607"/>
                    <a:pt x="506222" y="540766"/>
                    <a:pt x="499612" y="516668"/>
                  </a:cubicBezTo>
                  <a:cubicBezTo>
                    <a:pt x="485372" y="472434"/>
                    <a:pt x="451177" y="438086"/>
                    <a:pt x="424888" y="399777"/>
                  </a:cubicBezTo>
                  <a:cubicBezTo>
                    <a:pt x="402790" y="367554"/>
                    <a:pt x="396284" y="338169"/>
                    <a:pt x="391779" y="300574"/>
                  </a:cubicBezTo>
                  <a:cubicBezTo>
                    <a:pt x="386416" y="255854"/>
                    <a:pt x="377729" y="263198"/>
                    <a:pt x="329981" y="263846"/>
                  </a:cubicBezTo>
                  <a:cubicBezTo>
                    <a:pt x="247075" y="264979"/>
                    <a:pt x="164169" y="266046"/>
                    <a:pt x="81255" y="267055"/>
                  </a:cubicBezTo>
                  <a:close/>
                </a:path>
              </a:pathLst>
            </a:custGeom>
            <a:solidFill>
              <a:srgbClr val="3b2f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Polyline: figure 199">
              <a:extLst>
                <a:ext uri="{FF2B5EF4-FFF2-40B4-BE49-F238E27FC236}">
                  <a16:creationId xmlns:a16="http://schemas.microsoft.com/office/drawing/2014/main" id="{D248DFDB-C6F8-427D-8B43-2D6A51939A0C}"/>
                </a:ext>
              </a:extLst>
            </p:cNvPr>
            <p:cNvSpPr/>
            <p:nvPr/>
          </p:nvSpPr>
          <p:spPr>
            <a:xfrm>
              <a:off x="8354561" y="2920551"/>
              <a:ext cx="842571" cy="1406181"/>
            </a:xfrm>
            <a:custGeom>
              <a:avLst/>
              <a:gdLst>
                <a:gd name="connsiteX0" fmla="*/ 569715 w 1430424"/>
                <a:gd name="connsiteY0" fmla="*/ 0 h 2387259"/>
                <a:gd name="connsiteX1" fmla="*/ 1115536 w 1430424"/>
                <a:gd name="connsiteY1" fmla="*/ 164630 h 2387259"/>
                <a:gd name="connsiteX2" fmla="*/ 1429985 w 1430424"/>
                <a:gd name="connsiteY2" fmla="*/ 411956 h 2387259"/>
                <a:gd name="connsiteX3" fmla="*/ 1199766 w 1430424"/>
                <a:gd name="connsiteY3" fmla="*/ 1078363 h 2387259"/>
                <a:gd name="connsiteX4" fmla="*/ 1175534 w 1430424"/>
                <a:gd name="connsiteY4" fmla="*/ 1550908 h 2387259"/>
                <a:gd name="connsiteX5" fmla="*/ 1308817 w 1430424"/>
                <a:gd name="connsiteY5" fmla="*/ 2132495 h 2387259"/>
                <a:gd name="connsiteX6" fmla="*/ 1236123 w 1430424"/>
                <a:gd name="connsiteY6" fmla="*/ 2386937 h 2387259"/>
                <a:gd name="connsiteX7" fmla="*/ 91113 w 1430424"/>
                <a:gd name="connsiteY7" fmla="*/ 2041617 h 2387259"/>
                <a:gd name="connsiteX8" fmla="*/ 244 w 1430424"/>
                <a:gd name="connsiteY8" fmla="*/ 2084022 h 2387259"/>
                <a:gd name="connsiteX9" fmla="*/ 36591 w 1430424"/>
                <a:gd name="connsiteY9" fmla="*/ 1974980 h 2387259"/>
                <a:gd name="connsiteX10" fmla="*/ 133527 w 1430424"/>
                <a:gd name="connsiteY10" fmla="*/ 1102595 h 2387259"/>
                <a:gd name="connsiteX11" fmla="*/ 145644 w 1430424"/>
                <a:gd name="connsiteY11" fmla="*/ 157515 h 2387259"/>
                <a:gd name="connsiteX12" fmla="*/ 569715 w 1430424"/>
                <a:gd name="connsiteY12" fmla="*/ 0 h 23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0424" h="2387259">
                  <a:moveTo>
                    <a:pt x="569715" y="0"/>
                  </a:moveTo>
                  <a:cubicBezTo>
                    <a:pt x="569715" y="0"/>
                    <a:pt x="667813" y="268681"/>
                    <a:pt x="1115536" y="164630"/>
                  </a:cubicBezTo>
                  <a:cubicBezTo>
                    <a:pt x="1115536" y="164630"/>
                    <a:pt x="1417869" y="363493"/>
                    <a:pt x="1429985" y="411956"/>
                  </a:cubicBezTo>
                  <a:cubicBezTo>
                    <a:pt x="1442101" y="460429"/>
                    <a:pt x="1199766" y="1078363"/>
                    <a:pt x="1199766" y="1078363"/>
                  </a:cubicBezTo>
                  <a:lnTo>
                    <a:pt x="1175534" y="1550908"/>
                  </a:lnTo>
                  <a:cubicBezTo>
                    <a:pt x="1175534" y="1550908"/>
                    <a:pt x="1333049" y="1902276"/>
                    <a:pt x="1308817" y="2132495"/>
                  </a:cubicBezTo>
                  <a:cubicBezTo>
                    <a:pt x="1284586" y="2362705"/>
                    <a:pt x="1454217" y="2374821"/>
                    <a:pt x="1236123" y="2386937"/>
                  </a:cubicBezTo>
                  <a:cubicBezTo>
                    <a:pt x="1046784" y="2397452"/>
                    <a:pt x="280175" y="2148202"/>
                    <a:pt x="91113" y="2041617"/>
                  </a:cubicBezTo>
                  <a:cubicBezTo>
                    <a:pt x="62395" y="2025425"/>
                    <a:pt x="-4547" y="2096815"/>
                    <a:pt x="244" y="2084022"/>
                  </a:cubicBezTo>
                  <a:cubicBezTo>
                    <a:pt x="36591" y="1987096"/>
                    <a:pt x="244" y="1999212"/>
                    <a:pt x="36591" y="1974980"/>
                  </a:cubicBezTo>
                  <a:cubicBezTo>
                    <a:pt x="72939" y="1950749"/>
                    <a:pt x="133527" y="1102595"/>
                    <a:pt x="133527" y="1102595"/>
                  </a:cubicBezTo>
                  <a:cubicBezTo>
                    <a:pt x="133527" y="1102595"/>
                    <a:pt x="60823" y="181747"/>
                    <a:pt x="145644" y="157515"/>
                  </a:cubicBezTo>
                  <a:cubicBezTo>
                    <a:pt x="230454" y="133283"/>
                    <a:pt x="569715" y="0"/>
                    <a:pt x="569715" y="0"/>
                  </a:cubicBezTo>
                  <a:close/>
                </a:path>
              </a:pathLst>
            </a:custGeom>
            <a:solidFill>
              <a:srgbClr val="7c4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Polyline: figure 200">
              <a:extLst>
                <a:ext uri="{FF2B5EF4-FFF2-40B4-BE49-F238E27FC236}">
                  <a16:creationId xmlns:a16="http://schemas.microsoft.com/office/drawing/2014/main" id="{6DA7641C-2CC9-428B-BF40-6FE97DE67501}"/>
                </a:ext>
              </a:extLst>
            </p:cNvPr>
            <p:cNvSpPr/>
            <p:nvPr/>
          </p:nvSpPr>
          <p:spPr>
            <a:xfrm>
              <a:off x="8240513" y="3441555"/>
              <a:ext cx="235520" cy="785069"/>
            </a:xfrm>
            <a:custGeom>
              <a:avLst/>
              <a:gdLst>
                <a:gd name="connsiteX0" fmla="*/ 60579 w 399840"/>
                <a:gd name="connsiteY0" fmla="*/ 0 h 1332804"/>
                <a:gd name="connsiteX1" fmla="*/ 0 w 399840"/>
                <a:gd name="connsiteY1" fmla="*/ 363493 h 1332804"/>
                <a:gd name="connsiteX2" fmla="*/ 96927 w 399840"/>
                <a:gd name="connsiteY2" fmla="*/ 1235878 h 1332804"/>
                <a:gd name="connsiteX3" fmla="*/ 157515 w 399840"/>
                <a:gd name="connsiteY3" fmla="*/ 1332805 h 1332804"/>
                <a:gd name="connsiteX4" fmla="*/ 272615 w 399840"/>
                <a:gd name="connsiteY4" fmla="*/ 1169232 h 1332804"/>
                <a:gd name="connsiteX5" fmla="*/ 266557 w 399840"/>
                <a:gd name="connsiteY5" fmla="*/ 496776 h 1332804"/>
                <a:gd name="connsiteX6" fmla="*/ 399841 w 399840"/>
                <a:gd name="connsiteY6" fmla="*/ 121167 h 1332804"/>
                <a:gd name="connsiteX7" fmla="*/ 60579 w 399840"/>
                <a:gd name="connsiteY7" fmla="*/ 0 h 1332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840" h="1332804">
                  <a:moveTo>
                    <a:pt x="60579" y="0"/>
                  </a:moveTo>
                  <a:lnTo>
                    <a:pt x="0" y="363493"/>
                  </a:lnTo>
                  <a:lnTo>
                    <a:pt x="96927" y="1235878"/>
                  </a:lnTo>
                  <a:lnTo>
                    <a:pt x="157515" y="1332805"/>
                  </a:lnTo>
                  <a:lnTo>
                    <a:pt x="272615" y="1169232"/>
                  </a:lnTo>
                  <a:lnTo>
                    <a:pt x="266557" y="496776"/>
                  </a:lnTo>
                  <a:lnTo>
                    <a:pt x="399841" y="121167"/>
                  </a:lnTo>
                  <a:lnTo>
                    <a:pt x="60579" y="0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Polyline: figure 201">
              <a:extLst>
                <a:ext uri="{FF2B5EF4-FFF2-40B4-BE49-F238E27FC236}">
                  <a16:creationId xmlns:a16="http://schemas.microsoft.com/office/drawing/2014/main" id="{BC8CC2E0-C5C1-4CAE-8F6C-4D48127CAE7E}"/>
                </a:ext>
              </a:extLst>
            </p:cNvPr>
            <p:cNvSpPr/>
            <p:nvPr/>
          </p:nvSpPr>
          <p:spPr>
            <a:xfrm>
              <a:off x="8185849" y="3020272"/>
              <a:ext cx="319429" cy="557248"/>
            </a:xfrm>
            <a:custGeom>
              <a:avLst/>
              <a:gdLst>
                <a:gd name="connsiteX0" fmla="*/ 468412 w 542291"/>
                <a:gd name="connsiteY0" fmla="*/ 337 h 946034"/>
                <a:gd name="connsiteX1" fmla="*/ 286665 w 542291"/>
                <a:gd name="connsiteY1" fmla="*/ 109388 h 946034"/>
                <a:gd name="connsiteX2" fmla="*/ 7983 w 542291"/>
                <a:gd name="connsiteY2" fmla="*/ 739439 h 946034"/>
                <a:gd name="connsiteX3" fmla="*/ 541107 w 542291"/>
                <a:gd name="connsiteY3" fmla="*/ 945417 h 946034"/>
                <a:gd name="connsiteX4" fmla="*/ 468412 w 542291"/>
                <a:gd name="connsiteY4" fmla="*/ 337 h 94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291" h="946034">
                  <a:moveTo>
                    <a:pt x="468412" y="337"/>
                  </a:moveTo>
                  <a:cubicBezTo>
                    <a:pt x="468412" y="337"/>
                    <a:pt x="323013" y="-11779"/>
                    <a:pt x="286665" y="109388"/>
                  </a:cubicBezTo>
                  <a:cubicBezTo>
                    <a:pt x="250318" y="230546"/>
                    <a:pt x="-52596" y="690975"/>
                    <a:pt x="7983" y="739439"/>
                  </a:cubicBezTo>
                  <a:cubicBezTo>
                    <a:pt x="68572" y="787902"/>
                    <a:pt x="528991" y="957532"/>
                    <a:pt x="541107" y="945417"/>
                  </a:cubicBezTo>
                  <a:cubicBezTo>
                    <a:pt x="553222" y="933301"/>
                    <a:pt x="468412" y="337"/>
                    <a:pt x="468412" y="337"/>
                  </a:cubicBezTo>
                  <a:close/>
                </a:path>
              </a:pathLst>
            </a:custGeom>
            <a:solidFill>
              <a:srgbClr val="7c4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2" name="Drawing 7">
            <a:extLst>
              <a:ext uri="{FF2B5EF4-FFF2-40B4-BE49-F238E27FC236}">
                <a16:creationId xmlns:a16="http://schemas.microsoft.com/office/drawing/2014/main" id="{0B9C206B-4109-4B2F-9A77-A3B4F06C2202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7c4efd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269095-35D2-44A0-ADC5-C329EB19B29C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b2f4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688f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914813-69AD-40CA-AE97-15BE27229985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688f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688fc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52" name="Drawing 51">
            <a:extLst>
              <a:ext uri="{FF2B5EF4-FFF2-40B4-BE49-F238E27FC236}">
                <a16:creationId xmlns:a16="http://schemas.microsoft.com/office/drawing/2014/main" id="{40EFB7F0-C2D6-431B-A609-140EFD9B4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51" y="5627"/>
            <a:ext cx="2215113" cy="16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07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olyline: figure 154">
            <a:extLst>
              <a:ext uri="{FF2B5EF4-FFF2-40B4-BE49-F238E27FC236}">
                <a16:creationId xmlns:a16="http://schemas.microsoft.com/office/drawing/2014/main" id="{99171EE9-05E9-4E78-8FED-8A110B80858E}"/>
              </a:ext>
            </a:extLst>
          </p:cNvPr>
          <p:cNvSpPr/>
          <p:nvPr/>
        </p:nvSpPr>
        <p:spPr>
          <a:xfrm>
            <a:off x="3082979" y="5717398"/>
            <a:ext cx="4091805" cy="169230"/>
          </a:xfrm>
          <a:custGeom>
            <a:avLst/>
            <a:gdLst>
              <a:gd name="connsiteX0" fmla="*/ 6267889 w 6267888"/>
              <a:gd name="connsiteY0" fmla="*/ 127223 h 254445"/>
              <a:gd name="connsiteX1" fmla="*/ 3133944 w 6267888"/>
              <a:gd name="connsiteY1" fmla="*/ 254445 h 254445"/>
              <a:gd name="connsiteX2" fmla="*/ 0 w 6267888"/>
              <a:gd name="connsiteY2" fmla="*/ 127223 h 254445"/>
              <a:gd name="connsiteX3" fmla="*/ 3133944 w 6267888"/>
              <a:gd name="connsiteY3" fmla="*/ 0 h 254445"/>
              <a:gd name="connsiteX4" fmla="*/ 6267889 w 6267888"/>
              <a:gd name="connsiteY4" fmla="*/ 127223 h 25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7888" h="254445">
                <a:moveTo>
                  <a:pt x="6267889" y="127223"/>
                </a:moveTo>
                <a:cubicBezTo>
                  <a:pt x="6267889" y="197486"/>
                  <a:pt x="4864774" y="254445"/>
                  <a:pt x="3133944" y="254445"/>
                </a:cubicBezTo>
                <a:cubicBezTo>
                  <a:pt x="1403115" y="254445"/>
                  <a:pt x="0" y="197486"/>
                  <a:pt x="0" y="127223"/>
                </a:cubicBezTo>
                <a:cubicBezTo>
                  <a:pt x="0" y="56960"/>
                  <a:pt x="1403115" y="0"/>
                  <a:pt x="3133944" y="0"/>
                </a:cubicBezTo>
                <a:cubicBezTo>
                  <a:pt x="4864774" y="0"/>
                  <a:pt x="6267889" y="56960"/>
                  <a:pt x="6267889" y="127223"/>
                </a:cubicBezTo>
                <a:close/>
              </a:path>
            </a:pathLst>
          </a:custGeom>
          <a:solidFill>
            <a:srgbClr val="E1E1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F540D84-53E5-4AD6-93D2-23EFE263DC98}"/>
              </a:ext>
            </a:extLst>
          </p:cNvPr>
          <p:cNvGrpSpPr/>
          <p:nvPr/>
        </p:nvGrpSpPr>
        <p:grpSpPr>
          <a:xfrm rot="16200000">
            <a:off x="4193240" y="2590218"/>
            <a:ext cx="2946699" cy="3490779"/>
            <a:chOff x="6004996" y="1436236"/>
            <a:chExt cx="3842618" cy="4552122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D6A9FAD4-0225-4B8A-9C4B-D652385311CD}"/>
                </a:ext>
              </a:extLst>
            </p:cNvPr>
            <p:cNvSpPr/>
            <p:nvPr/>
          </p:nvSpPr>
          <p:spPr>
            <a:xfrm>
              <a:off x="6004996" y="1436236"/>
              <a:ext cx="3842618" cy="4552122"/>
            </a:xfrm>
            <a:prstGeom prst="roundRect">
              <a:avLst>
                <a:gd name="adj" fmla="val 3317"/>
              </a:avLst>
            </a:prstGeom>
            <a:solidFill>
              <a:srgbClr val="3b2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Polyline: figure 150">
              <a:extLst>
                <a:ext uri="{FF2B5EF4-FFF2-40B4-BE49-F238E27FC236}">
                  <a16:creationId xmlns:a16="http://schemas.microsoft.com/office/drawing/2014/main" id="{2A4B977B-24AC-43EE-B32A-8FE53624D144}"/>
                </a:ext>
              </a:extLst>
            </p:cNvPr>
            <p:cNvSpPr/>
            <p:nvPr/>
          </p:nvSpPr>
          <p:spPr>
            <a:xfrm rot="5400000">
              <a:off x="6124846" y="2103222"/>
              <a:ext cx="3614074" cy="3210663"/>
            </a:xfrm>
            <a:custGeom>
              <a:avLst/>
              <a:gdLst>
                <a:gd name="connsiteX0" fmla="*/ 0 w 3181533"/>
                <a:gd name="connsiteY0" fmla="*/ 0 h 3695955"/>
                <a:gd name="connsiteX1" fmla="*/ 3181534 w 3181533"/>
                <a:gd name="connsiteY1" fmla="*/ 0 h 3695955"/>
                <a:gd name="connsiteX2" fmla="*/ 3181534 w 3181533"/>
                <a:gd name="connsiteY2" fmla="*/ 3695956 h 3695955"/>
                <a:gd name="connsiteX3" fmla="*/ 0 w 3181533"/>
                <a:gd name="connsiteY3" fmla="*/ 3695956 h 369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1533" h="3695955">
                  <a:moveTo>
                    <a:pt x="0" y="0"/>
                  </a:moveTo>
                  <a:lnTo>
                    <a:pt x="3181534" y="0"/>
                  </a:lnTo>
                  <a:lnTo>
                    <a:pt x="3181534" y="3695956"/>
                  </a:lnTo>
                  <a:lnTo>
                    <a:pt x="0" y="3695956"/>
                  </a:lnTo>
                  <a:close/>
                </a:path>
              </a:pathLst>
            </a:custGeom>
            <a:solidFill>
              <a:srgbClr val="a688fc"/>
            </a:solidFill>
            <a:ln w="7477" cap="flat">
              <a:solidFill>
                <a:srgbClr val="FFFFFF">
                  <a:alpha val="1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Place your</a:t>
              </a:r>
              <a:endParaRPr lang="uk-UA" dirty="0">
                <a:solidFill>
                  <a:schemeClr val="bg1"/>
                </a:solidFill>
                <a:latin typeface="Montserrat Light" panose="00000400000000000000" pitchFamily="2" charset="-52"/>
                <a:ea typeface="Muli"/>
                <a:cs typeface="Muli"/>
                <a:sym typeface="Muli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screenshot here</a:t>
              </a:r>
            </a:p>
          </p:txBody>
        </p:sp>
        <p:sp>
          <p:nvSpPr>
            <p:cNvPr id="152" name="Polyline: figure 151">
              <a:extLst>
                <a:ext uri="{FF2B5EF4-FFF2-40B4-BE49-F238E27FC236}">
                  <a16:creationId xmlns:a16="http://schemas.microsoft.com/office/drawing/2014/main" id="{E68E6CE9-D66C-4E21-8216-2C9EB287CB37}"/>
                </a:ext>
              </a:extLst>
            </p:cNvPr>
            <p:cNvSpPr/>
            <p:nvPr/>
          </p:nvSpPr>
          <p:spPr>
            <a:xfrm>
              <a:off x="7796489" y="5635639"/>
              <a:ext cx="270787" cy="270787"/>
            </a:xfrm>
            <a:custGeom>
              <a:avLst/>
              <a:gdLst>
                <a:gd name="connsiteX0" fmla="*/ 270788 w 270787"/>
                <a:gd name="connsiteY0" fmla="*/ 135394 h 270787"/>
                <a:gd name="connsiteX1" fmla="*/ 135394 w 270787"/>
                <a:gd name="connsiteY1" fmla="*/ 270788 h 270787"/>
                <a:gd name="connsiteX2" fmla="*/ 0 w 270787"/>
                <a:gd name="connsiteY2" fmla="*/ 135394 h 270787"/>
                <a:gd name="connsiteX3" fmla="*/ 135394 w 270787"/>
                <a:gd name="connsiteY3" fmla="*/ 0 h 270787"/>
                <a:gd name="connsiteX4" fmla="*/ 270788 w 270787"/>
                <a:gd name="connsiteY4" fmla="*/ 135394 h 27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87" h="270787">
                  <a:moveTo>
                    <a:pt x="270788" y="135394"/>
                  </a:moveTo>
                  <a:cubicBezTo>
                    <a:pt x="270788" y="210170"/>
                    <a:pt x="210170" y="270788"/>
                    <a:pt x="135394" y="270788"/>
                  </a:cubicBezTo>
                  <a:cubicBezTo>
                    <a:pt x="60618" y="270788"/>
                    <a:pt x="0" y="210170"/>
                    <a:pt x="0" y="135394"/>
                  </a:cubicBezTo>
                  <a:cubicBezTo>
                    <a:pt x="0" y="60618"/>
                    <a:pt x="60618" y="0"/>
                    <a:pt x="135394" y="0"/>
                  </a:cubicBezTo>
                  <a:cubicBezTo>
                    <a:pt x="210170" y="0"/>
                    <a:pt x="270788" y="60618"/>
                    <a:pt x="270788" y="135394"/>
                  </a:cubicBezTo>
                  <a:close/>
                </a:path>
              </a:pathLst>
            </a:custGeom>
            <a:solidFill>
              <a:srgbClr val="FFFFFF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Polyline: figure 152">
              <a:extLst>
                <a:ext uri="{FF2B5EF4-FFF2-40B4-BE49-F238E27FC236}">
                  <a16:creationId xmlns:a16="http://schemas.microsoft.com/office/drawing/2014/main" id="{0B79941A-A0F7-4C34-B8E1-9AE55DBCA600}"/>
                </a:ext>
              </a:extLst>
            </p:cNvPr>
            <p:cNvSpPr/>
            <p:nvPr/>
          </p:nvSpPr>
          <p:spPr>
            <a:xfrm>
              <a:off x="7867925" y="1604918"/>
              <a:ext cx="127914" cy="127915"/>
            </a:xfrm>
            <a:custGeom>
              <a:avLst/>
              <a:gdLst>
                <a:gd name="connsiteX0" fmla="*/ 63584 w 127914"/>
                <a:gd name="connsiteY0" fmla="*/ 127915 h 127915"/>
                <a:gd name="connsiteX1" fmla="*/ 1 w 127914"/>
                <a:gd name="connsiteY1" fmla="*/ 63584 h 127915"/>
                <a:gd name="connsiteX2" fmla="*/ 64332 w 127914"/>
                <a:gd name="connsiteY2" fmla="*/ 1 h 127915"/>
                <a:gd name="connsiteX3" fmla="*/ 127915 w 127914"/>
                <a:gd name="connsiteY3" fmla="*/ 64108 h 127915"/>
                <a:gd name="connsiteX4" fmla="*/ 63658 w 127914"/>
                <a:gd name="connsiteY4" fmla="*/ 127915 h 127915"/>
                <a:gd name="connsiteX5" fmla="*/ 63584 w 127914"/>
                <a:gd name="connsiteY5" fmla="*/ 127915 h 12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914" h="127915">
                  <a:moveTo>
                    <a:pt x="63584" y="127915"/>
                  </a:moveTo>
                  <a:cubicBezTo>
                    <a:pt x="28261" y="127705"/>
                    <a:pt x="-201" y="98906"/>
                    <a:pt x="1" y="63584"/>
                  </a:cubicBezTo>
                  <a:cubicBezTo>
                    <a:pt x="210" y="28262"/>
                    <a:pt x="29010" y="-201"/>
                    <a:pt x="64332" y="1"/>
                  </a:cubicBezTo>
                  <a:cubicBezTo>
                    <a:pt x="99564" y="211"/>
                    <a:pt x="127997" y="28875"/>
                    <a:pt x="127915" y="64108"/>
                  </a:cubicBezTo>
                  <a:cubicBezTo>
                    <a:pt x="127787" y="99475"/>
                    <a:pt x="99025" y="128042"/>
                    <a:pt x="63658" y="127915"/>
                  </a:cubicBezTo>
                  <a:cubicBezTo>
                    <a:pt x="63636" y="127915"/>
                    <a:pt x="63606" y="127915"/>
                    <a:pt x="63584" y="127915"/>
                  </a:cubicBezTo>
                  <a:close/>
                </a:path>
              </a:pathLst>
            </a:custGeom>
            <a:solidFill>
              <a:srgbClr val="FFFFFF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11D0888-9E2C-4B29-BC8C-706F6BEEF7E3}"/>
              </a:ext>
            </a:extLst>
          </p:cNvPr>
          <p:cNvGrpSpPr/>
          <p:nvPr/>
        </p:nvGrpSpPr>
        <p:grpSpPr>
          <a:xfrm>
            <a:off x="2722323" y="5389646"/>
            <a:ext cx="7624567" cy="686200"/>
            <a:chOff x="396019" y="5278957"/>
            <a:chExt cx="7624567" cy="686200"/>
          </a:xfrm>
        </p:grpSpPr>
        <p:sp>
          <p:nvSpPr>
            <p:cNvPr id="4" name="Polyline: figure 3">
              <a:extLst>
                <a:ext uri="{FF2B5EF4-FFF2-40B4-BE49-F238E27FC236}">
                  <a16:creationId xmlns:a16="http://schemas.microsoft.com/office/drawing/2014/main" id="{F707A006-A6BB-4283-896F-095F3987F043}"/>
                </a:ext>
              </a:extLst>
            </p:cNvPr>
            <p:cNvSpPr/>
            <p:nvPr/>
          </p:nvSpPr>
          <p:spPr>
            <a:xfrm>
              <a:off x="3086013" y="5814241"/>
              <a:ext cx="4934573" cy="150916"/>
            </a:xfrm>
            <a:custGeom>
              <a:avLst/>
              <a:gdLst>
                <a:gd name="connsiteX0" fmla="*/ 6267889 w 6267888"/>
                <a:gd name="connsiteY0" fmla="*/ 127223 h 254445"/>
                <a:gd name="connsiteX1" fmla="*/ 3133944 w 6267888"/>
                <a:gd name="connsiteY1" fmla="*/ 254445 h 254445"/>
                <a:gd name="connsiteX2" fmla="*/ 0 w 6267888"/>
                <a:gd name="connsiteY2" fmla="*/ 127223 h 254445"/>
                <a:gd name="connsiteX3" fmla="*/ 3133944 w 6267888"/>
                <a:gd name="connsiteY3" fmla="*/ 0 h 254445"/>
                <a:gd name="connsiteX4" fmla="*/ 6267889 w 6267888"/>
                <a:gd name="connsiteY4" fmla="*/ 127223 h 25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7888" h="254445">
                  <a:moveTo>
                    <a:pt x="6267889" y="127223"/>
                  </a:moveTo>
                  <a:cubicBezTo>
                    <a:pt x="6267889" y="197486"/>
                    <a:pt x="4864774" y="254445"/>
                    <a:pt x="3133944" y="254445"/>
                  </a:cubicBezTo>
                  <a:cubicBezTo>
                    <a:pt x="1403115" y="254445"/>
                    <a:pt x="0" y="197486"/>
                    <a:pt x="0" y="127223"/>
                  </a:cubicBezTo>
                  <a:cubicBezTo>
                    <a:pt x="0" y="56960"/>
                    <a:pt x="1403115" y="0"/>
                    <a:pt x="3133944" y="0"/>
                  </a:cubicBezTo>
                  <a:cubicBezTo>
                    <a:pt x="4864774" y="0"/>
                    <a:pt x="6267889" y="56960"/>
                    <a:pt x="6267889" y="127223"/>
                  </a:cubicBezTo>
                  <a:close/>
                </a:path>
              </a:pathLst>
            </a:custGeom>
            <a:solidFill>
              <a:srgbClr val="E1E1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Polyline: figure 4">
              <a:extLst>
                <a:ext uri="{FF2B5EF4-FFF2-40B4-BE49-F238E27FC236}">
                  <a16:creationId xmlns:a16="http://schemas.microsoft.com/office/drawing/2014/main" id="{7608C9DB-AC7F-4F50-B72D-A2D29414F9A9}"/>
                </a:ext>
              </a:extLst>
            </p:cNvPr>
            <p:cNvSpPr/>
            <p:nvPr/>
          </p:nvSpPr>
          <p:spPr>
            <a:xfrm>
              <a:off x="396019" y="5278957"/>
              <a:ext cx="769966" cy="281082"/>
            </a:xfrm>
            <a:custGeom>
              <a:avLst/>
              <a:gdLst>
                <a:gd name="connsiteX0" fmla="*/ 1307163 w 1307163"/>
                <a:gd name="connsiteY0" fmla="*/ 477190 h 477190"/>
                <a:gd name="connsiteX1" fmla="*/ 0 w 1307163"/>
                <a:gd name="connsiteY1" fmla="*/ 76559 h 4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7163" h="477190">
                  <a:moveTo>
                    <a:pt x="1307163" y="477190"/>
                  </a:moveTo>
                  <a:cubicBezTo>
                    <a:pt x="1307163" y="477190"/>
                    <a:pt x="924773" y="-228641"/>
                    <a:pt x="0" y="76559"/>
                  </a:cubicBezTo>
                  <a:close/>
                </a:path>
              </a:pathLst>
            </a:custGeom>
            <a:solidFill>
              <a:srgbClr val="E1E1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Google Shape;267;p33">
            <a:extLst>
              <a:ext uri="{FF2B5EF4-FFF2-40B4-BE49-F238E27FC236}">
                <a16:creationId xmlns:a16="http://schemas.microsoft.com/office/drawing/2014/main" id="{986F585C-7900-41F9-80E2-A6356BFC97FC}"/>
              </a:ext>
            </a:extLst>
          </p:cNvPr>
          <p:cNvSpPr txBox="1">
            <a:spLocks/>
          </p:cNvSpPr>
          <p:nvPr/>
        </p:nvSpPr>
        <p:spPr>
          <a:xfrm>
            <a:off x="788080" y="2116790"/>
            <a:ext cx="4638453" cy="69485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3b2f4e"/>
                </a:solidFill>
                <a:latin typeface="Lato" panose="020F0502020204030203" pitchFamily="34" charset="0"/>
              </a:rPr>
              <a:t>Show and explain your web, app or software projects using these gadget templates.</a:t>
            </a:r>
          </a:p>
        </p:txBody>
      </p:sp>
      <p:sp>
        <p:nvSpPr>
          <p:cNvPr id="50" name="Drawing 7">
            <a:extLst>
              <a:ext uri="{FF2B5EF4-FFF2-40B4-BE49-F238E27FC236}">
                <a16:creationId xmlns:a16="http://schemas.microsoft.com/office/drawing/2014/main" id="{8469C53E-BC5A-419C-8127-DDFE7303FAF2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7c4efd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253E5B5-F16F-4979-BA91-E9AA30B96E86}"/>
              </a:ext>
            </a:extLst>
          </p:cNvPr>
          <p:cNvGrpSpPr/>
          <p:nvPr/>
        </p:nvGrpSpPr>
        <p:grpSpPr>
          <a:xfrm>
            <a:off x="9891565" y="2082790"/>
            <a:ext cx="1955023" cy="4097597"/>
            <a:chOff x="-2371286" y="3246101"/>
            <a:chExt cx="1481105" cy="3104297"/>
          </a:xfrm>
        </p:grpSpPr>
        <p:sp>
          <p:nvSpPr>
            <p:cNvPr id="121" name="Polyline: figure 120">
              <a:extLst>
                <a:ext uri="{FF2B5EF4-FFF2-40B4-BE49-F238E27FC236}">
                  <a16:creationId xmlns:a16="http://schemas.microsoft.com/office/drawing/2014/main" id="{DB347CBA-A2D0-4613-8376-1207B71BBE00}"/>
                </a:ext>
              </a:extLst>
            </p:cNvPr>
            <p:cNvSpPr/>
            <p:nvPr/>
          </p:nvSpPr>
          <p:spPr>
            <a:xfrm>
              <a:off x="-2371286" y="6036225"/>
              <a:ext cx="1481105" cy="314173"/>
            </a:xfrm>
            <a:custGeom>
              <a:avLst/>
              <a:gdLst>
                <a:gd name="connsiteX0" fmla="*/ 1481105 w 1481105"/>
                <a:gd name="connsiteY0" fmla="*/ 157087 h 314173"/>
                <a:gd name="connsiteX1" fmla="*/ 740553 w 1481105"/>
                <a:gd name="connsiteY1" fmla="*/ 314174 h 314173"/>
                <a:gd name="connsiteX2" fmla="*/ 0 w 1481105"/>
                <a:gd name="connsiteY2" fmla="*/ 157087 h 314173"/>
                <a:gd name="connsiteX3" fmla="*/ 740553 w 1481105"/>
                <a:gd name="connsiteY3" fmla="*/ 0 h 314173"/>
                <a:gd name="connsiteX4" fmla="*/ 1481105 w 1481105"/>
                <a:gd name="connsiteY4" fmla="*/ 157087 h 3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1105" h="314173">
                  <a:moveTo>
                    <a:pt x="1481105" y="157087"/>
                  </a:moveTo>
                  <a:cubicBezTo>
                    <a:pt x="1481105" y="243843"/>
                    <a:pt x="1149549" y="314174"/>
                    <a:pt x="740553" y="314174"/>
                  </a:cubicBezTo>
                  <a:cubicBezTo>
                    <a:pt x="331557" y="314174"/>
                    <a:pt x="0" y="243843"/>
                    <a:pt x="0" y="157087"/>
                  </a:cubicBezTo>
                  <a:cubicBezTo>
                    <a:pt x="0" y="70330"/>
                    <a:pt x="331557" y="0"/>
                    <a:pt x="740553" y="0"/>
                  </a:cubicBezTo>
                  <a:cubicBezTo>
                    <a:pt x="1149549" y="0"/>
                    <a:pt x="1481105" y="70330"/>
                    <a:pt x="1481105" y="157087"/>
                  </a:cubicBezTo>
                  <a:close/>
                </a:path>
              </a:pathLst>
            </a:custGeom>
            <a:solidFill>
              <a:srgbClr val="E1E1E1">
                <a:alpha val="10000"/>
              </a:srgbClr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Polyline: figure 121">
              <a:extLst>
                <a:ext uri="{FF2B5EF4-FFF2-40B4-BE49-F238E27FC236}">
                  <a16:creationId xmlns:a16="http://schemas.microsoft.com/office/drawing/2014/main" id="{0307D63D-A9D2-49B5-9189-C935C3F0E99F}"/>
                </a:ext>
              </a:extLst>
            </p:cNvPr>
            <p:cNvSpPr/>
            <p:nvPr/>
          </p:nvSpPr>
          <p:spPr>
            <a:xfrm>
              <a:off x="-1433552" y="3932158"/>
              <a:ext cx="157787" cy="733484"/>
            </a:xfrm>
            <a:custGeom>
              <a:avLst/>
              <a:gdLst>
                <a:gd name="connsiteX0" fmla="*/ 136741 w 157787"/>
                <a:gd name="connsiteY0" fmla="*/ 0 h 733484"/>
                <a:gd name="connsiteX1" fmla="*/ 144969 w 157787"/>
                <a:gd name="connsiteY1" fmla="*/ 63508 h 733484"/>
                <a:gd name="connsiteX2" fmla="*/ 152000 w 157787"/>
                <a:gd name="connsiteY2" fmla="*/ 128138 h 733484"/>
                <a:gd name="connsiteX3" fmla="*/ 150130 w 157787"/>
                <a:gd name="connsiteY3" fmla="*/ 344469 h 733484"/>
                <a:gd name="connsiteX4" fmla="*/ 156638 w 157787"/>
                <a:gd name="connsiteY4" fmla="*/ 510832 h 733484"/>
                <a:gd name="connsiteX5" fmla="*/ 124996 w 157787"/>
                <a:gd name="connsiteY5" fmla="*/ 654454 h 733484"/>
                <a:gd name="connsiteX6" fmla="*/ 105248 w 157787"/>
                <a:gd name="connsiteY6" fmla="*/ 721777 h 733484"/>
                <a:gd name="connsiteX7" fmla="*/ 100311 w 157787"/>
                <a:gd name="connsiteY7" fmla="*/ 731052 h 733484"/>
                <a:gd name="connsiteX8" fmla="*/ 87670 w 157787"/>
                <a:gd name="connsiteY8" fmla="*/ 733072 h 733484"/>
                <a:gd name="connsiteX9" fmla="*/ 0 w 157787"/>
                <a:gd name="connsiteY9" fmla="*/ 725592 h 733484"/>
                <a:gd name="connsiteX10" fmla="*/ 14961 w 157787"/>
                <a:gd name="connsiteY10" fmla="*/ 646824 h 733484"/>
                <a:gd name="connsiteX11" fmla="*/ 20272 w 157787"/>
                <a:gd name="connsiteY11" fmla="*/ 584588 h 733484"/>
                <a:gd name="connsiteX12" fmla="*/ 35233 w 157787"/>
                <a:gd name="connsiteY12" fmla="*/ 390099 h 733484"/>
                <a:gd name="connsiteX13" fmla="*/ 44583 w 157787"/>
                <a:gd name="connsiteY13" fmla="*/ 276398 h 733484"/>
                <a:gd name="connsiteX14" fmla="*/ 65079 w 157787"/>
                <a:gd name="connsiteY14" fmla="*/ 129484 h 733484"/>
                <a:gd name="connsiteX15" fmla="*/ 136741 w 157787"/>
                <a:gd name="connsiteY15" fmla="*/ 0 h 73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7787" h="733484">
                  <a:moveTo>
                    <a:pt x="136741" y="0"/>
                  </a:moveTo>
                  <a:lnTo>
                    <a:pt x="144969" y="63508"/>
                  </a:lnTo>
                  <a:cubicBezTo>
                    <a:pt x="147737" y="85051"/>
                    <a:pt x="150504" y="106520"/>
                    <a:pt x="152000" y="128138"/>
                  </a:cubicBezTo>
                  <a:cubicBezTo>
                    <a:pt x="157012" y="200099"/>
                    <a:pt x="147737" y="272359"/>
                    <a:pt x="150130" y="344469"/>
                  </a:cubicBezTo>
                  <a:cubicBezTo>
                    <a:pt x="152075" y="399973"/>
                    <a:pt x="160902" y="455402"/>
                    <a:pt x="156638" y="510832"/>
                  </a:cubicBezTo>
                  <a:cubicBezTo>
                    <a:pt x="152823" y="559753"/>
                    <a:pt x="138910" y="607328"/>
                    <a:pt x="124996" y="654454"/>
                  </a:cubicBezTo>
                  <a:lnTo>
                    <a:pt x="105248" y="721777"/>
                  </a:lnTo>
                  <a:cubicBezTo>
                    <a:pt x="104575" y="725293"/>
                    <a:pt x="102855" y="728524"/>
                    <a:pt x="100311" y="731052"/>
                  </a:cubicBezTo>
                  <a:cubicBezTo>
                    <a:pt x="96504" y="733304"/>
                    <a:pt x="91986" y="734030"/>
                    <a:pt x="87670" y="733072"/>
                  </a:cubicBezTo>
                  <a:lnTo>
                    <a:pt x="0" y="725592"/>
                  </a:lnTo>
                  <a:cubicBezTo>
                    <a:pt x="5610" y="699860"/>
                    <a:pt x="11819" y="673230"/>
                    <a:pt x="14961" y="646824"/>
                  </a:cubicBezTo>
                  <a:cubicBezTo>
                    <a:pt x="17354" y="626179"/>
                    <a:pt x="18776" y="605383"/>
                    <a:pt x="20272" y="584588"/>
                  </a:cubicBezTo>
                  <a:cubicBezTo>
                    <a:pt x="24910" y="519808"/>
                    <a:pt x="30221" y="455029"/>
                    <a:pt x="35233" y="390099"/>
                  </a:cubicBezTo>
                  <a:lnTo>
                    <a:pt x="44583" y="276398"/>
                  </a:lnTo>
                  <a:cubicBezTo>
                    <a:pt x="48547" y="227028"/>
                    <a:pt x="52662" y="177433"/>
                    <a:pt x="65079" y="129484"/>
                  </a:cubicBezTo>
                  <a:cubicBezTo>
                    <a:pt x="77466" y="80892"/>
                    <a:pt x="102144" y="36302"/>
                    <a:pt x="136741" y="0"/>
                  </a:cubicBezTo>
                  <a:close/>
                </a:path>
              </a:pathLst>
            </a:custGeom>
            <a:solidFill>
              <a:srgbClr val="a688fc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Polyline: figure 122">
              <a:extLst>
                <a:ext uri="{FF2B5EF4-FFF2-40B4-BE49-F238E27FC236}">
                  <a16:creationId xmlns:a16="http://schemas.microsoft.com/office/drawing/2014/main" id="{69DA1F01-4848-4541-92C8-A1E3B117BB42}"/>
                </a:ext>
              </a:extLst>
            </p:cNvPr>
            <p:cNvSpPr/>
            <p:nvPr/>
          </p:nvSpPr>
          <p:spPr>
            <a:xfrm>
              <a:off x="-1433552" y="3932158"/>
              <a:ext cx="157787" cy="733484"/>
            </a:xfrm>
            <a:custGeom>
              <a:avLst/>
              <a:gdLst>
                <a:gd name="connsiteX0" fmla="*/ 136741 w 157787"/>
                <a:gd name="connsiteY0" fmla="*/ 0 h 733484"/>
                <a:gd name="connsiteX1" fmla="*/ 144969 w 157787"/>
                <a:gd name="connsiteY1" fmla="*/ 63508 h 733484"/>
                <a:gd name="connsiteX2" fmla="*/ 152000 w 157787"/>
                <a:gd name="connsiteY2" fmla="*/ 128138 h 733484"/>
                <a:gd name="connsiteX3" fmla="*/ 150130 w 157787"/>
                <a:gd name="connsiteY3" fmla="*/ 344469 h 733484"/>
                <a:gd name="connsiteX4" fmla="*/ 156638 w 157787"/>
                <a:gd name="connsiteY4" fmla="*/ 510832 h 733484"/>
                <a:gd name="connsiteX5" fmla="*/ 124996 w 157787"/>
                <a:gd name="connsiteY5" fmla="*/ 654454 h 733484"/>
                <a:gd name="connsiteX6" fmla="*/ 105248 w 157787"/>
                <a:gd name="connsiteY6" fmla="*/ 721777 h 733484"/>
                <a:gd name="connsiteX7" fmla="*/ 100311 w 157787"/>
                <a:gd name="connsiteY7" fmla="*/ 731052 h 733484"/>
                <a:gd name="connsiteX8" fmla="*/ 87670 w 157787"/>
                <a:gd name="connsiteY8" fmla="*/ 733072 h 733484"/>
                <a:gd name="connsiteX9" fmla="*/ 0 w 157787"/>
                <a:gd name="connsiteY9" fmla="*/ 725592 h 733484"/>
                <a:gd name="connsiteX10" fmla="*/ 14961 w 157787"/>
                <a:gd name="connsiteY10" fmla="*/ 646824 h 733484"/>
                <a:gd name="connsiteX11" fmla="*/ 20272 w 157787"/>
                <a:gd name="connsiteY11" fmla="*/ 584588 h 733484"/>
                <a:gd name="connsiteX12" fmla="*/ 35233 w 157787"/>
                <a:gd name="connsiteY12" fmla="*/ 390099 h 733484"/>
                <a:gd name="connsiteX13" fmla="*/ 44583 w 157787"/>
                <a:gd name="connsiteY13" fmla="*/ 276398 h 733484"/>
                <a:gd name="connsiteX14" fmla="*/ 65079 w 157787"/>
                <a:gd name="connsiteY14" fmla="*/ 129484 h 733484"/>
                <a:gd name="connsiteX15" fmla="*/ 136741 w 157787"/>
                <a:gd name="connsiteY15" fmla="*/ 0 h 73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7787" h="733484">
                  <a:moveTo>
                    <a:pt x="136741" y="0"/>
                  </a:moveTo>
                  <a:lnTo>
                    <a:pt x="144969" y="63508"/>
                  </a:lnTo>
                  <a:cubicBezTo>
                    <a:pt x="147737" y="85051"/>
                    <a:pt x="150504" y="106520"/>
                    <a:pt x="152000" y="128138"/>
                  </a:cubicBezTo>
                  <a:cubicBezTo>
                    <a:pt x="157012" y="200099"/>
                    <a:pt x="147737" y="272359"/>
                    <a:pt x="150130" y="344469"/>
                  </a:cubicBezTo>
                  <a:cubicBezTo>
                    <a:pt x="152075" y="399973"/>
                    <a:pt x="160902" y="455402"/>
                    <a:pt x="156638" y="510832"/>
                  </a:cubicBezTo>
                  <a:cubicBezTo>
                    <a:pt x="152823" y="559753"/>
                    <a:pt x="138910" y="607328"/>
                    <a:pt x="124996" y="654454"/>
                  </a:cubicBezTo>
                  <a:lnTo>
                    <a:pt x="105248" y="721777"/>
                  </a:lnTo>
                  <a:cubicBezTo>
                    <a:pt x="104575" y="725293"/>
                    <a:pt x="102855" y="728524"/>
                    <a:pt x="100311" y="731052"/>
                  </a:cubicBezTo>
                  <a:cubicBezTo>
                    <a:pt x="96504" y="733304"/>
                    <a:pt x="91986" y="734030"/>
                    <a:pt x="87670" y="733072"/>
                  </a:cubicBezTo>
                  <a:lnTo>
                    <a:pt x="0" y="725592"/>
                  </a:lnTo>
                  <a:cubicBezTo>
                    <a:pt x="5610" y="699860"/>
                    <a:pt x="11819" y="673230"/>
                    <a:pt x="14961" y="646824"/>
                  </a:cubicBezTo>
                  <a:cubicBezTo>
                    <a:pt x="17354" y="626179"/>
                    <a:pt x="18776" y="605383"/>
                    <a:pt x="20272" y="584588"/>
                  </a:cubicBezTo>
                  <a:cubicBezTo>
                    <a:pt x="24910" y="519808"/>
                    <a:pt x="30221" y="455029"/>
                    <a:pt x="35233" y="390099"/>
                  </a:cubicBezTo>
                  <a:lnTo>
                    <a:pt x="44583" y="276398"/>
                  </a:lnTo>
                  <a:cubicBezTo>
                    <a:pt x="48547" y="227028"/>
                    <a:pt x="52662" y="177433"/>
                    <a:pt x="65079" y="129484"/>
                  </a:cubicBezTo>
                  <a:cubicBezTo>
                    <a:pt x="77466" y="80892"/>
                    <a:pt x="102144" y="36302"/>
                    <a:pt x="136741" y="0"/>
                  </a:cubicBezTo>
                  <a:close/>
                </a:path>
              </a:pathLst>
            </a:custGeom>
            <a:solidFill>
              <a:srgbClr val="a688fc">
                <a:alpha val="10000"/>
              </a:srgbClr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Polyline: figure 123">
              <a:extLst>
                <a:ext uri="{FF2B5EF4-FFF2-40B4-BE49-F238E27FC236}">
                  <a16:creationId xmlns:a16="http://schemas.microsoft.com/office/drawing/2014/main" id="{587BD748-6575-4225-AA16-AFE3DAE2E45B}"/>
                </a:ext>
              </a:extLst>
            </p:cNvPr>
            <p:cNvSpPr/>
            <p:nvPr/>
          </p:nvSpPr>
          <p:spPr>
            <a:xfrm>
              <a:off x="-1802750" y="6015580"/>
              <a:ext cx="376497" cy="246208"/>
            </a:xfrm>
            <a:custGeom>
              <a:avLst/>
              <a:gdLst>
                <a:gd name="connsiteX0" fmla="*/ 349749 w 376497"/>
                <a:gd name="connsiteY0" fmla="*/ 78767 h 246208"/>
                <a:gd name="connsiteX1" fmla="*/ 363214 w 376497"/>
                <a:gd name="connsiteY1" fmla="*/ 110035 h 246208"/>
                <a:gd name="connsiteX2" fmla="*/ 376229 w 376497"/>
                <a:gd name="connsiteY2" fmla="*/ 202492 h 246208"/>
                <a:gd name="connsiteX3" fmla="*/ 374584 w 376497"/>
                <a:gd name="connsiteY3" fmla="*/ 220370 h 246208"/>
                <a:gd name="connsiteX4" fmla="*/ 346233 w 376497"/>
                <a:gd name="connsiteY4" fmla="*/ 240342 h 246208"/>
                <a:gd name="connsiteX5" fmla="*/ 196627 w 376497"/>
                <a:gd name="connsiteY5" fmla="*/ 236677 h 246208"/>
                <a:gd name="connsiteX6" fmla="*/ 49264 w 376497"/>
                <a:gd name="connsiteY6" fmla="*/ 224633 h 246208"/>
                <a:gd name="connsiteX7" fmla="*/ 28843 w 376497"/>
                <a:gd name="connsiteY7" fmla="*/ 217527 h 246208"/>
                <a:gd name="connsiteX8" fmla="*/ 3036 w 376497"/>
                <a:gd name="connsiteY8" fmla="*/ 183866 h 246208"/>
                <a:gd name="connsiteX9" fmla="*/ 119 w 376497"/>
                <a:gd name="connsiteY9" fmla="*/ 172795 h 246208"/>
                <a:gd name="connsiteX10" fmla="*/ 28394 w 376497"/>
                <a:gd name="connsiteY10" fmla="*/ 136740 h 246208"/>
                <a:gd name="connsiteX11" fmla="*/ 77316 w 376497"/>
                <a:gd name="connsiteY11" fmla="*/ 130531 h 246208"/>
                <a:gd name="connsiteX12" fmla="*/ 213757 w 376497"/>
                <a:gd name="connsiteY12" fmla="*/ 1795 h 246208"/>
                <a:gd name="connsiteX13" fmla="*/ 303521 w 376497"/>
                <a:gd name="connsiteY13" fmla="*/ 5011 h 246208"/>
                <a:gd name="connsiteX14" fmla="*/ 324989 w 376497"/>
                <a:gd name="connsiteY14" fmla="*/ 33212 h 246208"/>
                <a:gd name="connsiteX15" fmla="*/ 349749 w 376497"/>
                <a:gd name="connsiteY15" fmla="*/ 78767 h 24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6497" h="246208">
                  <a:moveTo>
                    <a:pt x="349749" y="78767"/>
                  </a:moveTo>
                  <a:cubicBezTo>
                    <a:pt x="354895" y="88895"/>
                    <a:pt x="359391" y="99338"/>
                    <a:pt x="363214" y="110035"/>
                  </a:cubicBezTo>
                  <a:cubicBezTo>
                    <a:pt x="373237" y="139582"/>
                    <a:pt x="374733" y="171299"/>
                    <a:pt x="376229" y="202492"/>
                  </a:cubicBezTo>
                  <a:cubicBezTo>
                    <a:pt x="376888" y="208499"/>
                    <a:pt x="376334" y="214580"/>
                    <a:pt x="374584" y="220370"/>
                  </a:cubicBezTo>
                  <a:cubicBezTo>
                    <a:pt x="370245" y="231590"/>
                    <a:pt x="357828" y="237275"/>
                    <a:pt x="346233" y="240342"/>
                  </a:cubicBezTo>
                  <a:cubicBezTo>
                    <a:pt x="297686" y="253433"/>
                    <a:pt x="246521" y="241165"/>
                    <a:pt x="196627" y="236677"/>
                  </a:cubicBezTo>
                  <a:cubicBezTo>
                    <a:pt x="146733" y="232189"/>
                    <a:pt x="97438" y="235480"/>
                    <a:pt x="49264" y="224633"/>
                  </a:cubicBezTo>
                  <a:cubicBezTo>
                    <a:pt x="42150" y="223257"/>
                    <a:pt x="35276" y="220864"/>
                    <a:pt x="28843" y="217527"/>
                  </a:cubicBezTo>
                  <a:cubicBezTo>
                    <a:pt x="16642" y="209583"/>
                    <a:pt x="7539" y="197704"/>
                    <a:pt x="3036" y="183866"/>
                  </a:cubicBezTo>
                  <a:cubicBezTo>
                    <a:pt x="1585" y="180320"/>
                    <a:pt x="605" y="176595"/>
                    <a:pt x="119" y="172795"/>
                  </a:cubicBezTo>
                  <a:cubicBezTo>
                    <a:pt x="-1452" y="156338"/>
                    <a:pt x="12835" y="142126"/>
                    <a:pt x="28394" y="136740"/>
                  </a:cubicBezTo>
                  <a:cubicBezTo>
                    <a:pt x="43953" y="131354"/>
                    <a:pt x="60934" y="132177"/>
                    <a:pt x="77316" y="130531"/>
                  </a:cubicBezTo>
                  <a:cubicBezTo>
                    <a:pt x="146688" y="123432"/>
                    <a:pt x="202641" y="70636"/>
                    <a:pt x="213757" y="1795"/>
                  </a:cubicBezTo>
                  <a:cubicBezTo>
                    <a:pt x="214355" y="-1796"/>
                    <a:pt x="294843" y="373"/>
                    <a:pt x="303521" y="5011"/>
                  </a:cubicBezTo>
                  <a:cubicBezTo>
                    <a:pt x="313395" y="10472"/>
                    <a:pt x="319379" y="24011"/>
                    <a:pt x="324989" y="33212"/>
                  </a:cubicBezTo>
                  <a:cubicBezTo>
                    <a:pt x="333816" y="48023"/>
                    <a:pt x="342067" y="63208"/>
                    <a:pt x="349749" y="78767"/>
                  </a:cubicBezTo>
                  <a:close/>
                </a:path>
              </a:pathLst>
            </a:custGeom>
            <a:solidFill>
              <a:srgbClr val="A26565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Polyline: figure 124">
              <a:extLst>
                <a:ext uri="{FF2B5EF4-FFF2-40B4-BE49-F238E27FC236}">
                  <a16:creationId xmlns:a16="http://schemas.microsoft.com/office/drawing/2014/main" id="{E28241CC-F405-4196-9DC9-945954C40886}"/>
                </a:ext>
              </a:extLst>
            </p:cNvPr>
            <p:cNvSpPr/>
            <p:nvPr/>
          </p:nvSpPr>
          <p:spPr>
            <a:xfrm>
              <a:off x="-1802750" y="6015580"/>
              <a:ext cx="376497" cy="246208"/>
            </a:xfrm>
            <a:custGeom>
              <a:avLst/>
              <a:gdLst>
                <a:gd name="connsiteX0" fmla="*/ 349749 w 376497"/>
                <a:gd name="connsiteY0" fmla="*/ 78767 h 246208"/>
                <a:gd name="connsiteX1" fmla="*/ 363214 w 376497"/>
                <a:gd name="connsiteY1" fmla="*/ 110035 h 246208"/>
                <a:gd name="connsiteX2" fmla="*/ 376229 w 376497"/>
                <a:gd name="connsiteY2" fmla="*/ 202492 h 246208"/>
                <a:gd name="connsiteX3" fmla="*/ 374584 w 376497"/>
                <a:gd name="connsiteY3" fmla="*/ 220370 h 246208"/>
                <a:gd name="connsiteX4" fmla="*/ 346233 w 376497"/>
                <a:gd name="connsiteY4" fmla="*/ 240342 h 246208"/>
                <a:gd name="connsiteX5" fmla="*/ 196627 w 376497"/>
                <a:gd name="connsiteY5" fmla="*/ 236677 h 246208"/>
                <a:gd name="connsiteX6" fmla="*/ 49264 w 376497"/>
                <a:gd name="connsiteY6" fmla="*/ 224633 h 246208"/>
                <a:gd name="connsiteX7" fmla="*/ 28843 w 376497"/>
                <a:gd name="connsiteY7" fmla="*/ 217527 h 246208"/>
                <a:gd name="connsiteX8" fmla="*/ 3036 w 376497"/>
                <a:gd name="connsiteY8" fmla="*/ 183866 h 246208"/>
                <a:gd name="connsiteX9" fmla="*/ 119 w 376497"/>
                <a:gd name="connsiteY9" fmla="*/ 172795 h 246208"/>
                <a:gd name="connsiteX10" fmla="*/ 28394 w 376497"/>
                <a:gd name="connsiteY10" fmla="*/ 136740 h 246208"/>
                <a:gd name="connsiteX11" fmla="*/ 77316 w 376497"/>
                <a:gd name="connsiteY11" fmla="*/ 130531 h 246208"/>
                <a:gd name="connsiteX12" fmla="*/ 213757 w 376497"/>
                <a:gd name="connsiteY12" fmla="*/ 1795 h 246208"/>
                <a:gd name="connsiteX13" fmla="*/ 303521 w 376497"/>
                <a:gd name="connsiteY13" fmla="*/ 5011 h 246208"/>
                <a:gd name="connsiteX14" fmla="*/ 324989 w 376497"/>
                <a:gd name="connsiteY14" fmla="*/ 33212 h 246208"/>
                <a:gd name="connsiteX15" fmla="*/ 349749 w 376497"/>
                <a:gd name="connsiteY15" fmla="*/ 78767 h 24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6497" h="246208">
                  <a:moveTo>
                    <a:pt x="349749" y="78767"/>
                  </a:moveTo>
                  <a:cubicBezTo>
                    <a:pt x="354895" y="88895"/>
                    <a:pt x="359391" y="99338"/>
                    <a:pt x="363214" y="110035"/>
                  </a:cubicBezTo>
                  <a:cubicBezTo>
                    <a:pt x="373237" y="139582"/>
                    <a:pt x="374733" y="171299"/>
                    <a:pt x="376229" y="202492"/>
                  </a:cubicBezTo>
                  <a:cubicBezTo>
                    <a:pt x="376888" y="208499"/>
                    <a:pt x="376334" y="214580"/>
                    <a:pt x="374584" y="220370"/>
                  </a:cubicBezTo>
                  <a:cubicBezTo>
                    <a:pt x="370245" y="231590"/>
                    <a:pt x="357828" y="237275"/>
                    <a:pt x="346233" y="240342"/>
                  </a:cubicBezTo>
                  <a:cubicBezTo>
                    <a:pt x="297686" y="253433"/>
                    <a:pt x="246521" y="241165"/>
                    <a:pt x="196627" y="236677"/>
                  </a:cubicBezTo>
                  <a:cubicBezTo>
                    <a:pt x="146733" y="232189"/>
                    <a:pt x="97438" y="235480"/>
                    <a:pt x="49264" y="224633"/>
                  </a:cubicBezTo>
                  <a:cubicBezTo>
                    <a:pt x="42150" y="223257"/>
                    <a:pt x="35276" y="220864"/>
                    <a:pt x="28843" y="217527"/>
                  </a:cubicBezTo>
                  <a:cubicBezTo>
                    <a:pt x="16642" y="209583"/>
                    <a:pt x="7539" y="197704"/>
                    <a:pt x="3036" y="183866"/>
                  </a:cubicBezTo>
                  <a:cubicBezTo>
                    <a:pt x="1585" y="180320"/>
                    <a:pt x="605" y="176595"/>
                    <a:pt x="119" y="172795"/>
                  </a:cubicBezTo>
                  <a:cubicBezTo>
                    <a:pt x="-1452" y="156338"/>
                    <a:pt x="12835" y="142126"/>
                    <a:pt x="28394" y="136740"/>
                  </a:cubicBezTo>
                  <a:cubicBezTo>
                    <a:pt x="43953" y="131354"/>
                    <a:pt x="60934" y="132177"/>
                    <a:pt x="77316" y="130531"/>
                  </a:cubicBezTo>
                  <a:cubicBezTo>
                    <a:pt x="146688" y="123432"/>
                    <a:pt x="202641" y="70636"/>
                    <a:pt x="213757" y="1795"/>
                  </a:cubicBezTo>
                  <a:cubicBezTo>
                    <a:pt x="214355" y="-1796"/>
                    <a:pt x="294843" y="373"/>
                    <a:pt x="303521" y="5011"/>
                  </a:cubicBezTo>
                  <a:cubicBezTo>
                    <a:pt x="313395" y="10472"/>
                    <a:pt x="319379" y="24011"/>
                    <a:pt x="324989" y="33212"/>
                  </a:cubicBezTo>
                  <a:cubicBezTo>
                    <a:pt x="333816" y="48023"/>
                    <a:pt x="342067" y="63208"/>
                    <a:pt x="349749" y="78767"/>
                  </a:cubicBezTo>
                  <a:close/>
                </a:path>
              </a:pathLst>
            </a:custGeom>
            <a:solidFill>
              <a:srgbClr val="3b2f4e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Polyline: figure 125">
              <a:extLst>
                <a:ext uri="{FF2B5EF4-FFF2-40B4-BE49-F238E27FC236}">
                  <a16:creationId xmlns:a16="http://schemas.microsoft.com/office/drawing/2014/main" id="{6AAD9867-6402-4140-B203-8421127EC79F}"/>
                </a:ext>
              </a:extLst>
            </p:cNvPr>
            <p:cNvSpPr/>
            <p:nvPr/>
          </p:nvSpPr>
          <p:spPr>
            <a:xfrm>
              <a:off x="-1936199" y="6038973"/>
              <a:ext cx="376444" cy="246551"/>
            </a:xfrm>
            <a:custGeom>
              <a:avLst/>
              <a:gdLst>
                <a:gd name="connsiteX0" fmla="*/ 349674 w 376444"/>
                <a:gd name="connsiteY0" fmla="*/ 79162 h 246551"/>
                <a:gd name="connsiteX1" fmla="*/ 363139 w 376444"/>
                <a:gd name="connsiteY1" fmla="*/ 110355 h 246551"/>
                <a:gd name="connsiteX2" fmla="*/ 376155 w 376444"/>
                <a:gd name="connsiteY2" fmla="*/ 202812 h 246551"/>
                <a:gd name="connsiteX3" fmla="*/ 374509 w 376444"/>
                <a:gd name="connsiteY3" fmla="*/ 220690 h 246551"/>
                <a:gd name="connsiteX4" fmla="*/ 346234 w 376444"/>
                <a:gd name="connsiteY4" fmla="*/ 240737 h 246551"/>
                <a:gd name="connsiteX5" fmla="*/ 196627 w 376444"/>
                <a:gd name="connsiteY5" fmla="*/ 236997 h 246551"/>
                <a:gd name="connsiteX6" fmla="*/ 49264 w 376444"/>
                <a:gd name="connsiteY6" fmla="*/ 224954 h 246551"/>
                <a:gd name="connsiteX7" fmla="*/ 28843 w 376444"/>
                <a:gd name="connsiteY7" fmla="*/ 217473 h 246551"/>
                <a:gd name="connsiteX8" fmla="*/ 3036 w 376444"/>
                <a:gd name="connsiteY8" fmla="*/ 183812 h 246551"/>
                <a:gd name="connsiteX9" fmla="*/ 119 w 376444"/>
                <a:gd name="connsiteY9" fmla="*/ 172741 h 246551"/>
                <a:gd name="connsiteX10" fmla="*/ 28394 w 376444"/>
                <a:gd name="connsiteY10" fmla="*/ 136686 h 246551"/>
                <a:gd name="connsiteX11" fmla="*/ 77316 w 376444"/>
                <a:gd name="connsiteY11" fmla="*/ 130477 h 246551"/>
                <a:gd name="connsiteX12" fmla="*/ 213757 w 376444"/>
                <a:gd name="connsiteY12" fmla="*/ 1816 h 246551"/>
                <a:gd name="connsiteX13" fmla="*/ 303521 w 376444"/>
                <a:gd name="connsiteY13" fmla="*/ 4957 h 246551"/>
                <a:gd name="connsiteX14" fmla="*/ 325064 w 376444"/>
                <a:gd name="connsiteY14" fmla="*/ 33158 h 246551"/>
                <a:gd name="connsiteX15" fmla="*/ 349674 w 376444"/>
                <a:gd name="connsiteY15" fmla="*/ 79162 h 24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6444" h="246551">
                  <a:moveTo>
                    <a:pt x="349674" y="79162"/>
                  </a:moveTo>
                  <a:cubicBezTo>
                    <a:pt x="354851" y="89246"/>
                    <a:pt x="359354" y="99666"/>
                    <a:pt x="363139" y="110355"/>
                  </a:cubicBezTo>
                  <a:cubicBezTo>
                    <a:pt x="373237" y="140277"/>
                    <a:pt x="374734" y="171619"/>
                    <a:pt x="376155" y="202812"/>
                  </a:cubicBezTo>
                  <a:cubicBezTo>
                    <a:pt x="376851" y="208819"/>
                    <a:pt x="376290" y="214908"/>
                    <a:pt x="374509" y="220690"/>
                  </a:cubicBezTo>
                  <a:cubicBezTo>
                    <a:pt x="370245" y="231911"/>
                    <a:pt x="357828" y="237595"/>
                    <a:pt x="346234" y="240737"/>
                  </a:cubicBezTo>
                  <a:cubicBezTo>
                    <a:pt x="297686" y="253753"/>
                    <a:pt x="246446" y="241485"/>
                    <a:pt x="196627" y="236997"/>
                  </a:cubicBezTo>
                  <a:cubicBezTo>
                    <a:pt x="146808" y="232509"/>
                    <a:pt x="97363" y="235800"/>
                    <a:pt x="49264" y="224954"/>
                  </a:cubicBezTo>
                  <a:cubicBezTo>
                    <a:pt x="42121" y="223510"/>
                    <a:pt x="35231" y="220989"/>
                    <a:pt x="28843" y="217473"/>
                  </a:cubicBezTo>
                  <a:cubicBezTo>
                    <a:pt x="16628" y="209552"/>
                    <a:pt x="7517" y="197666"/>
                    <a:pt x="3036" y="183812"/>
                  </a:cubicBezTo>
                  <a:cubicBezTo>
                    <a:pt x="1585" y="180266"/>
                    <a:pt x="605" y="176541"/>
                    <a:pt x="119" y="172741"/>
                  </a:cubicBezTo>
                  <a:cubicBezTo>
                    <a:pt x="-1452" y="156359"/>
                    <a:pt x="12835" y="142072"/>
                    <a:pt x="28394" y="136686"/>
                  </a:cubicBezTo>
                  <a:cubicBezTo>
                    <a:pt x="43953" y="131300"/>
                    <a:pt x="60934" y="132198"/>
                    <a:pt x="77316" y="130477"/>
                  </a:cubicBezTo>
                  <a:cubicBezTo>
                    <a:pt x="146651" y="123363"/>
                    <a:pt x="202589" y="70612"/>
                    <a:pt x="213757" y="1816"/>
                  </a:cubicBezTo>
                  <a:cubicBezTo>
                    <a:pt x="214355" y="-1775"/>
                    <a:pt x="294844" y="320"/>
                    <a:pt x="303521" y="4957"/>
                  </a:cubicBezTo>
                  <a:cubicBezTo>
                    <a:pt x="313470" y="10418"/>
                    <a:pt x="319454" y="23957"/>
                    <a:pt x="325064" y="33158"/>
                  </a:cubicBezTo>
                  <a:cubicBezTo>
                    <a:pt x="333592" y="48343"/>
                    <a:pt x="341970" y="63603"/>
                    <a:pt x="349674" y="79162"/>
                  </a:cubicBezTo>
                  <a:close/>
                </a:path>
              </a:pathLst>
            </a:custGeom>
            <a:solidFill>
              <a:srgbClr val="3b2f4e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Polyline: figure 126">
              <a:extLst>
                <a:ext uri="{FF2B5EF4-FFF2-40B4-BE49-F238E27FC236}">
                  <a16:creationId xmlns:a16="http://schemas.microsoft.com/office/drawing/2014/main" id="{3377FE20-7B2B-4739-96BE-E0B5454BB3E7}"/>
                </a:ext>
              </a:extLst>
            </p:cNvPr>
            <p:cNvSpPr/>
            <p:nvPr/>
          </p:nvSpPr>
          <p:spPr>
            <a:xfrm>
              <a:off x="-1934601" y="4562948"/>
              <a:ext cx="635360" cy="1519131"/>
            </a:xfrm>
            <a:custGeom>
              <a:avLst/>
              <a:gdLst>
                <a:gd name="connsiteX0" fmla="*/ 17 w 635360"/>
                <a:gd name="connsiteY0" fmla="*/ 760552 h 1519131"/>
                <a:gd name="connsiteX1" fmla="*/ 101077 w 635360"/>
                <a:gd name="connsiteY1" fmla="*/ 1231812 h 1519131"/>
                <a:gd name="connsiteX2" fmla="*/ 170569 w 635360"/>
                <a:gd name="connsiteY2" fmla="*/ 1410667 h 1519131"/>
                <a:gd name="connsiteX3" fmla="*/ 185903 w 635360"/>
                <a:gd name="connsiteY3" fmla="*/ 1519132 h 1519131"/>
                <a:gd name="connsiteX4" fmla="*/ 323616 w 635360"/>
                <a:gd name="connsiteY4" fmla="*/ 1499908 h 1519131"/>
                <a:gd name="connsiteX5" fmla="*/ 306561 w 635360"/>
                <a:gd name="connsiteY5" fmla="*/ 1380222 h 1519131"/>
                <a:gd name="connsiteX6" fmla="*/ 288907 w 635360"/>
                <a:gd name="connsiteY6" fmla="*/ 1215281 h 1519131"/>
                <a:gd name="connsiteX7" fmla="*/ 208195 w 635360"/>
                <a:gd name="connsiteY7" fmla="*/ 976733 h 1519131"/>
                <a:gd name="connsiteX8" fmla="*/ 192561 w 635360"/>
                <a:gd name="connsiteY8" fmla="*/ 926465 h 1519131"/>
                <a:gd name="connsiteX9" fmla="*/ 199218 w 635360"/>
                <a:gd name="connsiteY9" fmla="*/ 810445 h 1519131"/>
                <a:gd name="connsiteX10" fmla="*/ 295714 w 635360"/>
                <a:gd name="connsiteY10" fmla="*/ 574067 h 1519131"/>
                <a:gd name="connsiteX11" fmla="*/ 296163 w 635360"/>
                <a:gd name="connsiteY11" fmla="*/ 578855 h 1519131"/>
                <a:gd name="connsiteX12" fmla="*/ 308282 w 635360"/>
                <a:gd name="connsiteY12" fmla="*/ 650441 h 1519131"/>
                <a:gd name="connsiteX13" fmla="*/ 329301 w 635360"/>
                <a:gd name="connsiteY13" fmla="*/ 800946 h 1519131"/>
                <a:gd name="connsiteX14" fmla="*/ 339175 w 635360"/>
                <a:gd name="connsiteY14" fmla="*/ 960501 h 1519131"/>
                <a:gd name="connsiteX15" fmla="*/ 355258 w 635360"/>
                <a:gd name="connsiteY15" fmla="*/ 1020792 h 1519131"/>
                <a:gd name="connsiteX16" fmla="*/ 371191 w 635360"/>
                <a:gd name="connsiteY16" fmla="*/ 1055277 h 1519131"/>
                <a:gd name="connsiteX17" fmla="*/ 377475 w 635360"/>
                <a:gd name="connsiteY17" fmla="*/ 1097914 h 1519131"/>
                <a:gd name="connsiteX18" fmla="*/ 352640 w 635360"/>
                <a:gd name="connsiteY18" fmla="*/ 1462506 h 1519131"/>
                <a:gd name="connsiteX19" fmla="*/ 473223 w 635360"/>
                <a:gd name="connsiteY19" fmla="*/ 1489959 h 1519131"/>
                <a:gd name="connsiteX20" fmla="*/ 536806 w 635360"/>
                <a:gd name="connsiteY20" fmla="*/ 1227399 h 1519131"/>
                <a:gd name="connsiteX21" fmla="*/ 527081 w 635360"/>
                <a:gd name="connsiteY21" fmla="*/ 909784 h 1519131"/>
                <a:gd name="connsiteX22" fmla="*/ 519227 w 635360"/>
                <a:gd name="connsiteY22" fmla="*/ 803937 h 1519131"/>
                <a:gd name="connsiteX23" fmla="*/ 557077 w 635360"/>
                <a:gd name="connsiteY23" fmla="*/ 595461 h 1519131"/>
                <a:gd name="connsiteX24" fmla="*/ 583408 w 635360"/>
                <a:gd name="connsiteY24" fmla="*/ 490736 h 1519131"/>
                <a:gd name="connsiteX25" fmla="*/ 620810 w 635360"/>
                <a:gd name="connsiteY25" fmla="*/ 341803 h 1519131"/>
                <a:gd name="connsiteX26" fmla="*/ 634873 w 635360"/>
                <a:gd name="connsiteY26" fmla="*/ 241118 h 1519131"/>
                <a:gd name="connsiteX27" fmla="*/ 623203 w 635360"/>
                <a:gd name="connsiteY27" fmla="*/ 186362 h 1519131"/>
                <a:gd name="connsiteX28" fmla="*/ 540396 w 635360"/>
                <a:gd name="connsiteY28" fmla="*/ 17007 h 1519131"/>
                <a:gd name="connsiteX29" fmla="*/ 106537 w 635360"/>
                <a:gd name="connsiteY29" fmla="*/ 550 h 1519131"/>
                <a:gd name="connsiteX30" fmla="*/ 86191 w 635360"/>
                <a:gd name="connsiteY30" fmla="*/ 3991 h 1519131"/>
                <a:gd name="connsiteX31" fmla="*/ 77962 w 635360"/>
                <a:gd name="connsiteY31" fmla="*/ 22543 h 1519131"/>
                <a:gd name="connsiteX32" fmla="*/ 23879 w 635360"/>
                <a:gd name="connsiteY32" fmla="*/ 329236 h 1519131"/>
                <a:gd name="connsiteX33" fmla="*/ 8919 w 635360"/>
                <a:gd name="connsiteY33" fmla="*/ 458646 h 1519131"/>
                <a:gd name="connsiteX34" fmla="*/ 14005 w 635360"/>
                <a:gd name="connsiteY34" fmla="*/ 588579 h 1519131"/>
                <a:gd name="connsiteX35" fmla="*/ 17 w 635360"/>
                <a:gd name="connsiteY35" fmla="*/ 760552 h 1519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5360" h="1519131">
                  <a:moveTo>
                    <a:pt x="17" y="760552"/>
                  </a:moveTo>
                  <a:cubicBezTo>
                    <a:pt x="-1030" y="922201"/>
                    <a:pt x="45947" y="1080186"/>
                    <a:pt x="101077" y="1231812"/>
                  </a:cubicBezTo>
                  <a:cubicBezTo>
                    <a:pt x="122919" y="1291954"/>
                    <a:pt x="146085" y="1351573"/>
                    <a:pt x="170569" y="1410667"/>
                  </a:cubicBezTo>
                  <a:cubicBezTo>
                    <a:pt x="185080" y="1445675"/>
                    <a:pt x="201462" y="1484573"/>
                    <a:pt x="185903" y="1519132"/>
                  </a:cubicBezTo>
                  <a:cubicBezTo>
                    <a:pt x="230785" y="1502077"/>
                    <a:pt x="276415" y="1492053"/>
                    <a:pt x="323616" y="1499908"/>
                  </a:cubicBezTo>
                  <a:cubicBezTo>
                    <a:pt x="305663" y="1463254"/>
                    <a:pt x="307384" y="1420616"/>
                    <a:pt x="306561" y="1380222"/>
                  </a:cubicBezTo>
                  <a:cubicBezTo>
                    <a:pt x="305035" y="1324860"/>
                    <a:pt x="299133" y="1269708"/>
                    <a:pt x="288907" y="1215281"/>
                  </a:cubicBezTo>
                  <a:cubicBezTo>
                    <a:pt x="273064" y="1132444"/>
                    <a:pt x="245903" y="1052172"/>
                    <a:pt x="208195" y="976733"/>
                  </a:cubicBezTo>
                  <a:cubicBezTo>
                    <a:pt x="200572" y="960823"/>
                    <a:pt x="195306" y="943895"/>
                    <a:pt x="192561" y="926465"/>
                  </a:cubicBezTo>
                  <a:cubicBezTo>
                    <a:pt x="186427" y="888016"/>
                    <a:pt x="191214" y="848520"/>
                    <a:pt x="199218" y="810445"/>
                  </a:cubicBezTo>
                  <a:cubicBezTo>
                    <a:pt x="216438" y="726344"/>
                    <a:pt x="249157" y="646192"/>
                    <a:pt x="295714" y="574067"/>
                  </a:cubicBezTo>
                  <a:lnTo>
                    <a:pt x="296163" y="578855"/>
                  </a:lnTo>
                  <a:cubicBezTo>
                    <a:pt x="298961" y="602911"/>
                    <a:pt x="303000" y="626803"/>
                    <a:pt x="308282" y="650441"/>
                  </a:cubicBezTo>
                  <a:cubicBezTo>
                    <a:pt x="318829" y="700484"/>
                    <a:pt x="331172" y="750603"/>
                    <a:pt x="329301" y="800946"/>
                  </a:cubicBezTo>
                  <a:cubicBezTo>
                    <a:pt x="327349" y="854325"/>
                    <a:pt x="330655" y="907772"/>
                    <a:pt x="339175" y="960501"/>
                  </a:cubicBezTo>
                  <a:cubicBezTo>
                    <a:pt x="341920" y="981206"/>
                    <a:pt x="347322" y="1001470"/>
                    <a:pt x="355258" y="1020792"/>
                  </a:cubicBezTo>
                  <a:cubicBezTo>
                    <a:pt x="360419" y="1032387"/>
                    <a:pt x="367152" y="1043233"/>
                    <a:pt x="371191" y="1055277"/>
                  </a:cubicBezTo>
                  <a:cubicBezTo>
                    <a:pt x="375238" y="1069130"/>
                    <a:pt x="377347" y="1083477"/>
                    <a:pt x="377475" y="1097914"/>
                  </a:cubicBezTo>
                  <a:cubicBezTo>
                    <a:pt x="383459" y="1219619"/>
                    <a:pt x="377475" y="1343195"/>
                    <a:pt x="352640" y="1462506"/>
                  </a:cubicBezTo>
                  <a:cubicBezTo>
                    <a:pt x="394306" y="1459215"/>
                    <a:pt x="435971" y="1471258"/>
                    <a:pt x="473223" y="1489959"/>
                  </a:cubicBezTo>
                  <a:cubicBezTo>
                    <a:pt x="502351" y="1404556"/>
                    <a:pt x="523633" y="1316669"/>
                    <a:pt x="536806" y="1227399"/>
                  </a:cubicBezTo>
                  <a:cubicBezTo>
                    <a:pt x="553038" y="1121822"/>
                    <a:pt x="549739" y="1014165"/>
                    <a:pt x="527081" y="909784"/>
                  </a:cubicBezTo>
                  <a:cubicBezTo>
                    <a:pt x="520020" y="874971"/>
                    <a:pt x="517379" y="839409"/>
                    <a:pt x="519227" y="803937"/>
                  </a:cubicBezTo>
                  <a:cubicBezTo>
                    <a:pt x="522443" y="733248"/>
                    <a:pt x="539798" y="664130"/>
                    <a:pt x="557077" y="595461"/>
                  </a:cubicBezTo>
                  <a:lnTo>
                    <a:pt x="583408" y="490736"/>
                  </a:lnTo>
                  <a:cubicBezTo>
                    <a:pt x="595878" y="440865"/>
                    <a:pt x="608340" y="391225"/>
                    <a:pt x="620810" y="341803"/>
                  </a:cubicBezTo>
                  <a:cubicBezTo>
                    <a:pt x="629113" y="308814"/>
                    <a:pt x="637491" y="275078"/>
                    <a:pt x="634873" y="241118"/>
                  </a:cubicBezTo>
                  <a:cubicBezTo>
                    <a:pt x="633047" y="222484"/>
                    <a:pt x="629135" y="204120"/>
                    <a:pt x="623203" y="186362"/>
                  </a:cubicBezTo>
                  <a:cubicBezTo>
                    <a:pt x="604525" y="125966"/>
                    <a:pt x="576593" y="68838"/>
                    <a:pt x="540396" y="17007"/>
                  </a:cubicBezTo>
                  <a:cubicBezTo>
                    <a:pt x="396250" y="25086"/>
                    <a:pt x="250384" y="11621"/>
                    <a:pt x="106537" y="550"/>
                  </a:cubicBezTo>
                  <a:cubicBezTo>
                    <a:pt x="99565" y="-826"/>
                    <a:pt x="92324" y="401"/>
                    <a:pt x="86191" y="3991"/>
                  </a:cubicBezTo>
                  <a:cubicBezTo>
                    <a:pt x="81291" y="8973"/>
                    <a:pt x="78366" y="15563"/>
                    <a:pt x="77962" y="22543"/>
                  </a:cubicBezTo>
                  <a:lnTo>
                    <a:pt x="23879" y="329236"/>
                  </a:lnTo>
                  <a:cubicBezTo>
                    <a:pt x="15247" y="371874"/>
                    <a:pt x="10243" y="415163"/>
                    <a:pt x="8919" y="458646"/>
                  </a:cubicBezTo>
                  <a:cubicBezTo>
                    <a:pt x="8919" y="502032"/>
                    <a:pt x="15651" y="545268"/>
                    <a:pt x="14005" y="588579"/>
                  </a:cubicBezTo>
                  <a:cubicBezTo>
                    <a:pt x="11387" y="646925"/>
                    <a:pt x="316" y="702130"/>
                    <a:pt x="17" y="760552"/>
                  </a:cubicBezTo>
                  <a:close/>
                </a:path>
              </a:pathLst>
            </a:custGeom>
            <a:solidFill>
              <a:srgbClr val="7c4efd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Polyline: figure 127">
              <a:extLst>
                <a:ext uri="{FF2B5EF4-FFF2-40B4-BE49-F238E27FC236}">
                  <a16:creationId xmlns:a16="http://schemas.microsoft.com/office/drawing/2014/main" id="{47C4F187-B100-456A-A4F1-6841B475CDD9}"/>
                </a:ext>
              </a:extLst>
            </p:cNvPr>
            <p:cNvSpPr/>
            <p:nvPr/>
          </p:nvSpPr>
          <p:spPr>
            <a:xfrm>
              <a:off x="-1638213" y="4901888"/>
              <a:ext cx="173992" cy="311501"/>
            </a:xfrm>
            <a:custGeom>
              <a:avLst/>
              <a:gdLst>
                <a:gd name="connsiteX0" fmla="*/ 0 w 173992"/>
                <a:gd name="connsiteY0" fmla="*/ 239915 h 311501"/>
                <a:gd name="connsiteX1" fmla="*/ 12118 w 173992"/>
                <a:gd name="connsiteY1" fmla="*/ 311502 h 311501"/>
                <a:gd name="connsiteX2" fmla="*/ 106146 w 173992"/>
                <a:gd name="connsiteY2" fmla="*/ 148805 h 311501"/>
                <a:gd name="connsiteX3" fmla="*/ 127764 w 173992"/>
                <a:gd name="connsiteY3" fmla="*/ 105493 h 311501"/>
                <a:gd name="connsiteX4" fmla="*/ 149083 w 173992"/>
                <a:gd name="connsiteY4" fmla="*/ 62107 h 311501"/>
                <a:gd name="connsiteX5" fmla="*/ 160602 w 173992"/>
                <a:gd name="connsiteY5" fmla="*/ 37497 h 311501"/>
                <a:gd name="connsiteX6" fmla="*/ 173993 w 173992"/>
                <a:gd name="connsiteY6" fmla="*/ 96 h 311501"/>
                <a:gd name="connsiteX7" fmla="*/ 129858 w 173992"/>
                <a:gd name="connsiteY7" fmla="*/ 33832 h 311501"/>
                <a:gd name="connsiteX8" fmla="*/ 84976 w 173992"/>
                <a:gd name="connsiteY8" fmla="*/ 83501 h 311501"/>
                <a:gd name="connsiteX9" fmla="*/ 37402 w 173992"/>
                <a:gd name="connsiteY9" fmla="*/ 144840 h 311501"/>
                <a:gd name="connsiteX10" fmla="*/ 0 w 173992"/>
                <a:gd name="connsiteY10" fmla="*/ 239915 h 31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992" h="311501">
                  <a:moveTo>
                    <a:pt x="0" y="239915"/>
                  </a:moveTo>
                  <a:cubicBezTo>
                    <a:pt x="2798" y="263972"/>
                    <a:pt x="6837" y="287864"/>
                    <a:pt x="12118" y="311502"/>
                  </a:cubicBezTo>
                  <a:cubicBezTo>
                    <a:pt x="43461" y="257269"/>
                    <a:pt x="77272" y="204383"/>
                    <a:pt x="106146" y="148805"/>
                  </a:cubicBezTo>
                  <a:cubicBezTo>
                    <a:pt x="113626" y="134517"/>
                    <a:pt x="120658" y="120005"/>
                    <a:pt x="127764" y="105493"/>
                  </a:cubicBezTo>
                  <a:lnTo>
                    <a:pt x="149083" y="62107"/>
                  </a:lnTo>
                  <a:cubicBezTo>
                    <a:pt x="153048" y="53954"/>
                    <a:pt x="157012" y="45800"/>
                    <a:pt x="160602" y="37497"/>
                  </a:cubicBezTo>
                  <a:cubicBezTo>
                    <a:pt x="166452" y="25566"/>
                    <a:pt x="170940" y="13021"/>
                    <a:pt x="173993" y="96"/>
                  </a:cubicBezTo>
                  <a:cubicBezTo>
                    <a:pt x="163520" y="-1849"/>
                    <a:pt x="137638" y="26426"/>
                    <a:pt x="129858" y="33832"/>
                  </a:cubicBezTo>
                  <a:cubicBezTo>
                    <a:pt x="113993" y="49548"/>
                    <a:pt x="99010" y="66124"/>
                    <a:pt x="84976" y="83501"/>
                  </a:cubicBezTo>
                  <a:cubicBezTo>
                    <a:pt x="67682" y="102793"/>
                    <a:pt x="51779" y="123289"/>
                    <a:pt x="37402" y="144840"/>
                  </a:cubicBezTo>
                  <a:cubicBezTo>
                    <a:pt x="19561" y="174148"/>
                    <a:pt x="6904" y="206306"/>
                    <a:pt x="0" y="239915"/>
                  </a:cubicBezTo>
                  <a:close/>
                </a:path>
              </a:pathLst>
            </a:custGeom>
            <a:solidFill>
              <a:srgbClr val="3b2f4e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Polyline: figure 128">
              <a:extLst>
                <a:ext uri="{FF2B5EF4-FFF2-40B4-BE49-F238E27FC236}">
                  <a16:creationId xmlns:a16="http://schemas.microsoft.com/office/drawing/2014/main" id="{20F8FBCB-4DE2-4229-84AB-D2C1B3AF3DC7}"/>
                </a:ext>
              </a:extLst>
            </p:cNvPr>
            <p:cNvSpPr/>
            <p:nvPr/>
          </p:nvSpPr>
          <p:spPr>
            <a:xfrm>
              <a:off x="-1758647" y="3588200"/>
              <a:ext cx="317315" cy="227736"/>
            </a:xfrm>
            <a:custGeom>
              <a:avLst/>
              <a:gdLst>
                <a:gd name="connsiteX0" fmla="*/ 0 w 317315"/>
                <a:gd name="connsiteY0" fmla="*/ 65690 h 227736"/>
                <a:gd name="connsiteX1" fmla="*/ 65228 w 317315"/>
                <a:gd name="connsiteY1" fmla="*/ 219934 h 227736"/>
                <a:gd name="connsiteX2" fmla="*/ 317315 w 317315"/>
                <a:gd name="connsiteY2" fmla="*/ 196222 h 227736"/>
                <a:gd name="connsiteX3" fmla="*/ 186858 w 317315"/>
                <a:gd name="connsiteY3" fmla="*/ 15272 h 227736"/>
                <a:gd name="connsiteX4" fmla="*/ 0 w 317315"/>
                <a:gd name="connsiteY4" fmla="*/ 65690 h 22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315" h="227736">
                  <a:moveTo>
                    <a:pt x="0" y="65690"/>
                  </a:moveTo>
                  <a:cubicBezTo>
                    <a:pt x="0" y="65690"/>
                    <a:pt x="80039" y="193229"/>
                    <a:pt x="65228" y="219934"/>
                  </a:cubicBezTo>
                  <a:cubicBezTo>
                    <a:pt x="50417" y="246639"/>
                    <a:pt x="317315" y="196222"/>
                    <a:pt x="317315" y="196222"/>
                  </a:cubicBezTo>
                  <a:cubicBezTo>
                    <a:pt x="317315" y="196222"/>
                    <a:pt x="171973" y="68682"/>
                    <a:pt x="186858" y="15272"/>
                  </a:cubicBezTo>
                  <a:cubicBezTo>
                    <a:pt x="201744" y="-38137"/>
                    <a:pt x="0" y="65690"/>
                    <a:pt x="0" y="65690"/>
                  </a:cubicBezTo>
                  <a:close/>
                </a:path>
              </a:pathLst>
            </a:custGeom>
            <a:solidFill>
              <a:srgbClr val="FFB8B8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Polyline: figure 129">
              <a:extLst>
                <a:ext uri="{FF2B5EF4-FFF2-40B4-BE49-F238E27FC236}">
                  <a16:creationId xmlns:a16="http://schemas.microsoft.com/office/drawing/2014/main" id="{DD0E5E7E-5E2F-471B-ADB7-3A981D841B9B}"/>
                </a:ext>
              </a:extLst>
            </p:cNvPr>
            <p:cNvSpPr/>
            <p:nvPr/>
          </p:nvSpPr>
          <p:spPr>
            <a:xfrm>
              <a:off x="-1868458" y="3330590"/>
              <a:ext cx="361898" cy="361898"/>
            </a:xfrm>
            <a:custGeom>
              <a:avLst/>
              <a:gdLst>
                <a:gd name="connsiteX0" fmla="*/ 361898 w 361898"/>
                <a:gd name="connsiteY0" fmla="*/ 180949 h 361898"/>
                <a:gd name="connsiteX1" fmla="*/ 180949 w 361898"/>
                <a:gd name="connsiteY1" fmla="*/ 361898 h 361898"/>
                <a:gd name="connsiteX2" fmla="*/ 0 w 361898"/>
                <a:gd name="connsiteY2" fmla="*/ 180949 h 361898"/>
                <a:gd name="connsiteX3" fmla="*/ 180949 w 361898"/>
                <a:gd name="connsiteY3" fmla="*/ 0 h 361898"/>
                <a:gd name="connsiteX4" fmla="*/ 361898 w 361898"/>
                <a:gd name="connsiteY4" fmla="*/ 180949 h 361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898" h="361898">
                  <a:moveTo>
                    <a:pt x="361898" y="180949"/>
                  </a:moveTo>
                  <a:cubicBezTo>
                    <a:pt x="361898" y="280885"/>
                    <a:pt x="280884" y="361898"/>
                    <a:pt x="180949" y="361898"/>
                  </a:cubicBezTo>
                  <a:cubicBezTo>
                    <a:pt x="81014" y="361898"/>
                    <a:pt x="0" y="280885"/>
                    <a:pt x="0" y="180949"/>
                  </a:cubicBezTo>
                  <a:cubicBezTo>
                    <a:pt x="0" y="81014"/>
                    <a:pt x="81014" y="0"/>
                    <a:pt x="180949" y="0"/>
                  </a:cubicBezTo>
                  <a:cubicBezTo>
                    <a:pt x="280884" y="0"/>
                    <a:pt x="361898" y="81014"/>
                    <a:pt x="361898" y="180949"/>
                  </a:cubicBezTo>
                  <a:close/>
                </a:path>
              </a:pathLst>
            </a:custGeom>
            <a:solidFill>
              <a:srgbClr val="FFB8B8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Polyline: figure 130">
              <a:extLst>
                <a:ext uri="{FF2B5EF4-FFF2-40B4-BE49-F238E27FC236}">
                  <a16:creationId xmlns:a16="http://schemas.microsoft.com/office/drawing/2014/main" id="{F36622F6-7ADE-4E04-8087-80792F5B90FB}"/>
                </a:ext>
              </a:extLst>
            </p:cNvPr>
            <p:cNvSpPr/>
            <p:nvPr/>
          </p:nvSpPr>
          <p:spPr>
            <a:xfrm>
              <a:off x="-1908538" y="3696867"/>
              <a:ext cx="623882" cy="963878"/>
            </a:xfrm>
            <a:custGeom>
              <a:avLst/>
              <a:gdLst>
                <a:gd name="connsiteX0" fmla="*/ 147198 w 623882"/>
                <a:gd name="connsiteY0" fmla="*/ 90772 h 963878"/>
                <a:gd name="connsiteX1" fmla="*/ 223273 w 623882"/>
                <a:gd name="connsiteY1" fmla="*/ 29358 h 963878"/>
                <a:gd name="connsiteX2" fmla="*/ 277356 w 623882"/>
                <a:gd name="connsiteY2" fmla="*/ 16043 h 963878"/>
                <a:gd name="connsiteX3" fmla="*/ 349541 w 623882"/>
                <a:gd name="connsiteY3" fmla="*/ 3327 h 963878"/>
                <a:gd name="connsiteX4" fmla="*/ 402576 w 623882"/>
                <a:gd name="connsiteY4" fmla="*/ 4524 h 963878"/>
                <a:gd name="connsiteX5" fmla="*/ 425017 w 623882"/>
                <a:gd name="connsiteY5" fmla="*/ 21055 h 963878"/>
                <a:gd name="connsiteX6" fmla="*/ 505880 w 623882"/>
                <a:gd name="connsiteY6" fmla="*/ 83291 h 963878"/>
                <a:gd name="connsiteX7" fmla="*/ 532061 w 623882"/>
                <a:gd name="connsiteY7" fmla="*/ 93315 h 963878"/>
                <a:gd name="connsiteX8" fmla="*/ 608510 w 623882"/>
                <a:gd name="connsiteY8" fmla="*/ 175599 h 963878"/>
                <a:gd name="connsiteX9" fmla="*/ 623471 w 623882"/>
                <a:gd name="connsiteY9" fmla="*/ 292890 h 963878"/>
                <a:gd name="connsiteX10" fmla="*/ 619356 w 623882"/>
                <a:gd name="connsiteY10" fmla="*/ 334181 h 963878"/>
                <a:gd name="connsiteX11" fmla="*/ 605667 w 623882"/>
                <a:gd name="connsiteY11" fmla="*/ 372032 h 963878"/>
                <a:gd name="connsiteX12" fmla="*/ 580833 w 623882"/>
                <a:gd name="connsiteY12" fmla="*/ 452221 h 963878"/>
                <a:gd name="connsiteX13" fmla="*/ 534156 w 623882"/>
                <a:gd name="connsiteY13" fmla="*/ 669151 h 963878"/>
                <a:gd name="connsiteX14" fmla="*/ 525104 w 623882"/>
                <a:gd name="connsiteY14" fmla="*/ 699072 h 963878"/>
                <a:gd name="connsiteX15" fmla="*/ 500120 w 623882"/>
                <a:gd name="connsiteY15" fmla="*/ 723084 h 963878"/>
                <a:gd name="connsiteX16" fmla="*/ 479250 w 623882"/>
                <a:gd name="connsiteY16" fmla="*/ 743804 h 963878"/>
                <a:gd name="connsiteX17" fmla="*/ 472592 w 623882"/>
                <a:gd name="connsiteY17" fmla="*/ 755175 h 963878"/>
                <a:gd name="connsiteX18" fmla="*/ 487553 w 623882"/>
                <a:gd name="connsiteY18" fmla="*/ 783076 h 963878"/>
                <a:gd name="connsiteX19" fmla="*/ 521364 w 623882"/>
                <a:gd name="connsiteY19" fmla="*/ 841946 h 963878"/>
                <a:gd name="connsiteX20" fmla="*/ 526750 w 623882"/>
                <a:gd name="connsiteY20" fmla="*/ 858179 h 963878"/>
                <a:gd name="connsiteX21" fmla="*/ 525029 w 623882"/>
                <a:gd name="connsiteY21" fmla="*/ 871045 h 963878"/>
                <a:gd name="connsiteX22" fmla="*/ 531837 w 623882"/>
                <a:gd name="connsiteY22" fmla="*/ 881592 h 963878"/>
                <a:gd name="connsiteX23" fmla="*/ 539317 w 623882"/>
                <a:gd name="connsiteY23" fmla="*/ 913608 h 963878"/>
                <a:gd name="connsiteX24" fmla="*/ 362183 w 623882"/>
                <a:gd name="connsiteY24" fmla="*/ 955049 h 963878"/>
                <a:gd name="connsiteX25" fmla="*/ 317301 w 623882"/>
                <a:gd name="connsiteY25" fmla="*/ 957592 h 963878"/>
                <a:gd name="connsiteX26" fmla="*/ 285584 w 623882"/>
                <a:gd name="connsiteY26" fmla="*/ 962380 h 963878"/>
                <a:gd name="connsiteX27" fmla="*/ 239206 w 623882"/>
                <a:gd name="connsiteY27" fmla="*/ 963576 h 963878"/>
                <a:gd name="connsiteX28" fmla="*/ 1780 w 623882"/>
                <a:gd name="connsiteY28" fmla="*/ 927970 h 963878"/>
                <a:gd name="connsiteX29" fmla="*/ 19284 w 623882"/>
                <a:gd name="connsiteY29" fmla="*/ 813970 h 963878"/>
                <a:gd name="connsiteX30" fmla="*/ 49206 w 623882"/>
                <a:gd name="connsiteY30" fmla="*/ 632497 h 963878"/>
                <a:gd name="connsiteX31" fmla="*/ 74265 w 623882"/>
                <a:gd name="connsiteY31" fmla="*/ 509146 h 963878"/>
                <a:gd name="connsiteX32" fmla="*/ 70674 w 623882"/>
                <a:gd name="connsiteY32" fmla="*/ 384225 h 963878"/>
                <a:gd name="connsiteX33" fmla="*/ 47036 w 623882"/>
                <a:gd name="connsiteY33" fmla="*/ 276284 h 963878"/>
                <a:gd name="connsiteX34" fmla="*/ 41052 w 623882"/>
                <a:gd name="connsiteY34" fmla="*/ 166622 h 963878"/>
                <a:gd name="connsiteX35" fmla="*/ 147198 w 623882"/>
                <a:gd name="connsiteY35" fmla="*/ 90772 h 96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23882" h="963878">
                  <a:moveTo>
                    <a:pt x="147198" y="90772"/>
                  </a:moveTo>
                  <a:cubicBezTo>
                    <a:pt x="166542" y="63805"/>
                    <a:pt x="192835" y="42584"/>
                    <a:pt x="223273" y="29358"/>
                  </a:cubicBezTo>
                  <a:cubicBezTo>
                    <a:pt x="240799" y="23082"/>
                    <a:pt x="258916" y="18617"/>
                    <a:pt x="277356" y="16043"/>
                  </a:cubicBezTo>
                  <a:lnTo>
                    <a:pt x="349541" y="3327"/>
                  </a:lnTo>
                  <a:cubicBezTo>
                    <a:pt x="367194" y="185"/>
                    <a:pt x="386119" y="-2732"/>
                    <a:pt x="402576" y="4524"/>
                  </a:cubicBezTo>
                  <a:cubicBezTo>
                    <a:pt x="410894" y="8787"/>
                    <a:pt x="418472" y="14375"/>
                    <a:pt x="425017" y="21055"/>
                  </a:cubicBezTo>
                  <a:cubicBezTo>
                    <a:pt x="450077" y="44319"/>
                    <a:pt x="474388" y="69827"/>
                    <a:pt x="505880" y="83291"/>
                  </a:cubicBezTo>
                  <a:cubicBezTo>
                    <a:pt x="514482" y="86957"/>
                    <a:pt x="523459" y="89650"/>
                    <a:pt x="532061" y="93315"/>
                  </a:cubicBezTo>
                  <a:cubicBezTo>
                    <a:pt x="567293" y="108276"/>
                    <a:pt x="593624" y="140142"/>
                    <a:pt x="608510" y="175599"/>
                  </a:cubicBezTo>
                  <a:cubicBezTo>
                    <a:pt x="624219" y="212552"/>
                    <a:pt x="624667" y="252721"/>
                    <a:pt x="623471" y="292890"/>
                  </a:cubicBezTo>
                  <a:cubicBezTo>
                    <a:pt x="623493" y="306759"/>
                    <a:pt x="622116" y="320590"/>
                    <a:pt x="619356" y="334181"/>
                  </a:cubicBezTo>
                  <a:cubicBezTo>
                    <a:pt x="615758" y="347130"/>
                    <a:pt x="611180" y="359780"/>
                    <a:pt x="605667" y="372032"/>
                  </a:cubicBezTo>
                  <a:cubicBezTo>
                    <a:pt x="595778" y="398236"/>
                    <a:pt x="587483" y="425015"/>
                    <a:pt x="580833" y="452221"/>
                  </a:cubicBezTo>
                  <a:cubicBezTo>
                    <a:pt x="562132" y="523786"/>
                    <a:pt x="546573" y="596090"/>
                    <a:pt x="534156" y="669151"/>
                  </a:cubicBezTo>
                  <a:cubicBezTo>
                    <a:pt x="533101" y="679616"/>
                    <a:pt x="530026" y="689782"/>
                    <a:pt x="525104" y="699072"/>
                  </a:cubicBezTo>
                  <a:cubicBezTo>
                    <a:pt x="518132" y="708378"/>
                    <a:pt x="509695" y="716486"/>
                    <a:pt x="500120" y="723084"/>
                  </a:cubicBezTo>
                  <a:cubicBezTo>
                    <a:pt x="492527" y="729315"/>
                    <a:pt x="485541" y="736257"/>
                    <a:pt x="479250" y="743804"/>
                  </a:cubicBezTo>
                  <a:cubicBezTo>
                    <a:pt x="476130" y="746991"/>
                    <a:pt x="473841" y="750896"/>
                    <a:pt x="472592" y="755175"/>
                  </a:cubicBezTo>
                  <a:cubicBezTo>
                    <a:pt x="470273" y="765946"/>
                    <a:pt x="480072" y="775222"/>
                    <a:pt x="487553" y="783076"/>
                  </a:cubicBezTo>
                  <a:cubicBezTo>
                    <a:pt x="503651" y="799503"/>
                    <a:pt x="515290" y="819767"/>
                    <a:pt x="521364" y="841946"/>
                  </a:cubicBezTo>
                  <a:cubicBezTo>
                    <a:pt x="525119" y="846502"/>
                    <a:pt x="527034" y="852284"/>
                    <a:pt x="526750" y="858179"/>
                  </a:cubicBezTo>
                  <a:cubicBezTo>
                    <a:pt x="525194" y="862278"/>
                    <a:pt x="524603" y="866684"/>
                    <a:pt x="525029" y="871045"/>
                  </a:cubicBezTo>
                  <a:cubicBezTo>
                    <a:pt x="526503" y="875017"/>
                    <a:pt x="528822" y="878615"/>
                    <a:pt x="531837" y="881592"/>
                  </a:cubicBezTo>
                  <a:cubicBezTo>
                    <a:pt x="538816" y="890688"/>
                    <a:pt x="541546" y="902358"/>
                    <a:pt x="539317" y="913608"/>
                  </a:cubicBezTo>
                  <a:cubicBezTo>
                    <a:pt x="483244" y="937972"/>
                    <a:pt x="423237" y="952012"/>
                    <a:pt x="362183" y="955049"/>
                  </a:cubicBezTo>
                  <a:cubicBezTo>
                    <a:pt x="347222" y="955797"/>
                    <a:pt x="332261" y="955797"/>
                    <a:pt x="317301" y="957592"/>
                  </a:cubicBezTo>
                  <a:cubicBezTo>
                    <a:pt x="306678" y="958939"/>
                    <a:pt x="296206" y="961108"/>
                    <a:pt x="285584" y="962380"/>
                  </a:cubicBezTo>
                  <a:cubicBezTo>
                    <a:pt x="270167" y="963823"/>
                    <a:pt x="254675" y="964228"/>
                    <a:pt x="239206" y="963576"/>
                  </a:cubicBezTo>
                  <a:cubicBezTo>
                    <a:pt x="158643" y="961931"/>
                    <a:pt x="75761" y="959911"/>
                    <a:pt x="1780" y="927970"/>
                  </a:cubicBezTo>
                  <a:cubicBezTo>
                    <a:pt x="-5177" y="890045"/>
                    <a:pt x="9859" y="851372"/>
                    <a:pt x="19284" y="813970"/>
                  </a:cubicBezTo>
                  <a:cubicBezTo>
                    <a:pt x="34245" y="754127"/>
                    <a:pt x="37985" y="692863"/>
                    <a:pt x="49206" y="632497"/>
                  </a:cubicBezTo>
                  <a:cubicBezTo>
                    <a:pt x="56686" y="591281"/>
                    <a:pt x="67906" y="550662"/>
                    <a:pt x="74265" y="509146"/>
                  </a:cubicBezTo>
                  <a:cubicBezTo>
                    <a:pt x="80623" y="467631"/>
                    <a:pt x="82119" y="424619"/>
                    <a:pt x="70674" y="384225"/>
                  </a:cubicBezTo>
                  <a:cubicBezTo>
                    <a:pt x="60576" y="348469"/>
                    <a:pt x="57509" y="311965"/>
                    <a:pt x="47036" y="276284"/>
                  </a:cubicBezTo>
                  <a:cubicBezTo>
                    <a:pt x="36564" y="240603"/>
                    <a:pt x="29233" y="201929"/>
                    <a:pt x="41052" y="166622"/>
                  </a:cubicBezTo>
                  <a:cubicBezTo>
                    <a:pt x="55713" y="123087"/>
                    <a:pt x="101119" y="88303"/>
                    <a:pt x="147198" y="90772"/>
                  </a:cubicBezTo>
                  <a:close/>
                </a:path>
              </a:pathLst>
            </a:custGeom>
            <a:solidFill>
              <a:srgbClr val="a688fc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Polyline: figure 131">
              <a:extLst>
                <a:ext uri="{FF2B5EF4-FFF2-40B4-BE49-F238E27FC236}">
                  <a16:creationId xmlns:a16="http://schemas.microsoft.com/office/drawing/2014/main" id="{FA59A81A-A70A-4659-8275-B54CE09D7B42}"/>
                </a:ext>
              </a:extLst>
            </p:cNvPr>
            <p:cNvSpPr/>
            <p:nvPr/>
          </p:nvSpPr>
          <p:spPr>
            <a:xfrm>
              <a:off x="-1852562" y="3246101"/>
              <a:ext cx="548897" cy="1014892"/>
            </a:xfrm>
            <a:custGeom>
              <a:avLst/>
              <a:gdLst>
                <a:gd name="connsiteX0" fmla="*/ 2356 w 548897"/>
                <a:gd name="connsiteY0" fmla="*/ 169466 h 1014892"/>
                <a:gd name="connsiteX1" fmla="*/ 31529 w 548897"/>
                <a:gd name="connsiteY1" fmla="*/ 77832 h 1014892"/>
                <a:gd name="connsiteX2" fmla="*/ 117628 w 548897"/>
                <a:gd name="connsiteY2" fmla="*/ 17466 h 1014892"/>
                <a:gd name="connsiteX3" fmla="*/ 204699 w 548897"/>
                <a:gd name="connsiteY3" fmla="*/ 16344 h 1014892"/>
                <a:gd name="connsiteX4" fmla="*/ 280549 w 548897"/>
                <a:gd name="connsiteY4" fmla="*/ 1383 h 1014892"/>
                <a:gd name="connsiteX5" fmla="*/ 349967 w 548897"/>
                <a:gd name="connsiteY5" fmla="*/ 4001 h 1014892"/>
                <a:gd name="connsiteX6" fmla="*/ 413176 w 548897"/>
                <a:gd name="connsiteY6" fmla="*/ 21655 h 1014892"/>
                <a:gd name="connsiteX7" fmla="*/ 545802 w 548897"/>
                <a:gd name="connsiteY7" fmla="*/ 223623 h 1014892"/>
                <a:gd name="connsiteX8" fmla="*/ 519696 w 548897"/>
                <a:gd name="connsiteY8" fmla="*/ 473616 h 1014892"/>
                <a:gd name="connsiteX9" fmla="*/ 503164 w 548897"/>
                <a:gd name="connsiteY9" fmla="*/ 547970 h 1014892"/>
                <a:gd name="connsiteX10" fmla="*/ 464192 w 548897"/>
                <a:gd name="connsiteY10" fmla="*/ 782254 h 1014892"/>
                <a:gd name="connsiteX11" fmla="*/ 500696 w 548897"/>
                <a:gd name="connsiteY11" fmla="*/ 1014893 h 1014892"/>
                <a:gd name="connsiteX12" fmla="*/ 270825 w 548897"/>
                <a:gd name="connsiteY12" fmla="*/ 754652 h 1014892"/>
                <a:gd name="connsiteX13" fmla="*/ 237463 w 548897"/>
                <a:gd name="connsiteY13" fmla="*/ 662195 h 1014892"/>
                <a:gd name="connsiteX14" fmla="*/ 202156 w 548897"/>
                <a:gd name="connsiteY14" fmla="*/ 585372 h 1014892"/>
                <a:gd name="connsiteX15" fmla="*/ 186372 w 548897"/>
                <a:gd name="connsiteY15" fmla="*/ 492093 h 1014892"/>
                <a:gd name="connsiteX16" fmla="*/ 190262 w 548897"/>
                <a:gd name="connsiteY16" fmla="*/ 420431 h 1014892"/>
                <a:gd name="connsiteX17" fmla="*/ 166923 w 548897"/>
                <a:gd name="connsiteY17" fmla="*/ 354230 h 1014892"/>
                <a:gd name="connsiteX18" fmla="*/ 112467 w 548897"/>
                <a:gd name="connsiteY18" fmla="*/ 321840 h 1014892"/>
                <a:gd name="connsiteX19" fmla="*/ 36242 w 548897"/>
                <a:gd name="connsiteY19" fmla="*/ 258257 h 1014892"/>
                <a:gd name="connsiteX20" fmla="*/ 20683 w 548897"/>
                <a:gd name="connsiteY20" fmla="*/ 218163 h 1014892"/>
                <a:gd name="connsiteX21" fmla="*/ 2356 w 548897"/>
                <a:gd name="connsiteY21" fmla="*/ 169466 h 101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8897" h="1014892">
                  <a:moveTo>
                    <a:pt x="2356" y="169466"/>
                  </a:moveTo>
                  <a:cubicBezTo>
                    <a:pt x="-6471" y="137375"/>
                    <a:pt x="10884" y="103938"/>
                    <a:pt x="31529" y="77832"/>
                  </a:cubicBezTo>
                  <a:cubicBezTo>
                    <a:pt x="53970" y="49781"/>
                    <a:pt x="82545" y="24497"/>
                    <a:pt x="117628" y="17466"/>
                  </a:cubicBezTo>
                  <a:cubicBezTo>
                    <a:pt x="146128" y="11706"/>
                    <a:pt x="175675" y="18662"/>
                    <a:pt x="204699" y="16344"/>
                  </a:cubicBezTo>
                  <a:cubicBezTo>
                    <a:pt x="230357" y="14324"/>
                    <a:pt x="255042" y="5048"/>
                    <a:pt x="280549" y="1383"/>
                  </a:cubicBezTo>
                  <a:cubicBezTo>
                    <a:pt x="303693" y="-1108"/>
                    <a:pt x="327077" y="-233"/>
                    <a:pt x="349967" y="4001"/>
                  </a:cubicBezTo>
                  <a:cubicBezTo>
                    <a:pt x="371690" y="7233"/>
                    <a:pt x="392926" y="13164"/>
                    <a:pt x="413176" y="21655"/>
                  </a:cubicBezTo>
                  <a:cubicBezTo>
                    <a:pt x="490223" y="55840"/>
                    <a:pt x="535329" y="140068"/>
                    <a:pt x="545802" y="223623"/>
                  </a:cubicBezTo>
                  <a:cubicBezTo>
                    <a:pt x="556275" y="307179"/>
                    <a:pt x="538322" y="391407"/>
                    <a:pt x="519696" y="473616"/>
                  </a:cubicBezTo>
                  <a:lnTo>
                    <a:pt x="503164" y="547970"/>
                  </a:lnTo>
                  <a:cubicBezTo>
                    <a:pt x="485959" y="625392"/>
                    <a:pt x="468755" y="703113"/>
                    <a:pt x="464192" y="782254"/>
                  </a:cubicBezTo>
                  <a:cubicBezTo>
                    <a:pt x="459628" y="861396"/>
                    <a:pt x="468156" y="942633"/>
                    <a:pt x="500696" y="1014893"/>
                  </a:cubicBezTo>
                  <a:cubicBezTo>
                    <a:pt x="395462" y="958364"/>
                    <a:pt x="313927" y="866056"/>
                    <a:pt x="270825" y="754652"/>
                  </a:cubicBezTo>
                  <a:cubicBezTo>
                    <a:pt x="259156" y="724058"/>
                    <a:pt x="250479" y="692266"/>
                    <a:pt x="237463" y="662195"/>
                  </a:cubicBezTo>
                  <a:cubicBezTo>
                    <a:pt x="226317" y="636313"/>
                    <a:pt x="212030" y="611778"/>
                    <a:pt x="202156" y="585372"/>
                  </a:cubicBezTo>
                  <a:cubicBezTo>
                    <a:pt x="190995" y="555571"/>
                    <a:pt x="185639" y="523906"/>
                    <a:pt x="186372" y="492093"/>
                  </a:cubicBezTo>
                  <a:cubicBezTo>
                    <a:pt x="186971" y="468155"/>
                    <a:pt x="190935" y="444368"/>
                    <a:pt x="190262" y="420431"/>
                  </a:cubicBezTo>
                  <a:cubicBezTo>
                    <a:pt x="189589" y="396494"/>
                    <a:pt x="183455" y="371584"/>
                    <a:pt x="166923" y="354230"/>
                  </a:cubicBezTo>
                  <a:cubicBezTo>
                    <a:pt x="151962" y="338895"/>
                    <a:pt x="131392" y="331789"/>
                    <a:pt x="112467" y="321840"/>
                  </a:cubicBezTo>
                  <a:cubicBezTo>
                    <a:pt x="82672" y="306535"/>
                    <a:pt x="56641" y="284820"/>
                    <a:pt x="36242" y="258257"/>
                  </a:cubicBezTo>
                  <a:cubicBezTo>
                    <a:pt x="24348" y="242698"/>
                    <a:pt x="23675" y="235816"/>
                    <a:pt x="20683" y="218163"/>
                  </a:cubicBezTo>
                  <a:cubicBezTo>
                    <a:pt x="17691" y="200509"/>
                    <a:pt x="6994" y="186446"/>
                    <a:pt x="2356" y="169466"/>
                  </a:cubicBezTo>
                  <a:close/>
                </a:path>
              </a:pathLst>
            </a:custGeom>
            <a:solidFill>
              <a:srgbClr val="3b2f4e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Polyline: figure 132">
              <a:extLst>
                <a:ext uri="{FF2B5EF4-FFF2-40B4-BE49-F238E27FC236}">
                  <a16:creationId xmlns:a16="http://schemas.microsoft.com/office/drawing/2014/main" id="{126F1732-0550-4636-A9AF-10327A2D811B}"/>
                </a:ext>
              </a:extLst>
            </p:cNvPr>
            <p:cNvSpPr/>
            <p:nvPr/>
          </p:nvSpPr>
          <p:spPr>
            <a:xfrm>
              <a:off x="-1967538" y="4675217"/>
              <a:ext cx="144330" cy="360135"/>
            </a:xfrm>
            <a:custGeom>
              <a:avLst/>
              <a:gdLst>
                <a:gd name="connsiteX0" fmla="*/ 117108 w 144330"/>
                <a:gd name="connsiteY0" fmla="*/ 99601 h 360135"/>
                <a:gd name="connsiteX1" fmla="*/ 114564 w 144330"/>
                <a:gd name="connsiteY1" fmla="*/ 155479 h 360135"/>
                <a:gd name="connsiteX2" fmla="*/ 100202 w 144330"/>
                <a:gd name="connsiteY2" fmla="*/ 195125 h 360135"/>
                <a:gd name="connsiteX3" fmla="*/ 93844 w 144330"/>
                <a:gd name="connsiteY3" fmla="*/ 242774 h 360135"/>
                <a:gd name="connsiteX4" fmla="*/ 106261 w 144330"/>
                <a:gd name="connsiteY4" fmla="*/ 278979 h 360135"/>
                <a:gd name="connsiteX5" fmla="*/ 123242 w 144330"/>
                <a:gd name="connsiteY5" fmla="*/ 284141 h 360135"/>
                <a:gd name="connsiteX6" fmla="*/ 130198 w 144330"/>
                <a:gd name="connsiteY6" fmla="*/ 298129 h 360135"/>
                <a:gd name="connsiteX7" fmla="*/ 116734 w 144330"/>
                <a:gd name="connsiteY7" fmla="*/ 303365 h 360135"/>
                <a:gd name="connsiteX8" fmla="*/ 109254 w 144330"/>
                <a:gd name="connsiteY8" fmla="*/ 313538 h 360135"/>
                <a:gd name="connsiteX9" fmla="*/ 113592 w 144330"/>
                <a:gd name="connsiteY9" fmla="*/ 316306 h 360135"/>
                <a:gd name="connsiteX10" fmla="*/ 127655 w 144330"/>
                <a:gd name="connsiteY10" fmla="*/ 323038 h 360135"/>
                <a:gd name="connsiteX11" fmla="*/ 133415 w 144330"/>
                <a:gd name="connsiteY11" fmla="*/ 336727 h 360135"/>
                <a:gd name="connsiteX12" fmla="*/ 123204 w 144330"/>
                <a:gd name="connsiteY12" fmla="*/ 342944 h 360135"/>
                <a:gd name="connsiteX13" fmla="*/ 121372 w 144330"/>
                <a:gd name="connsiteY13" fmla="*/ 342263 h 360135"/>
                <a:gd name="connsiteX14" fmla="*/ 124887 w 144330"/>
                <a:gd name="connsiteY14" fmla="*/ 357224 h 360135"/>
                <a:gd name="connsiteX15" fmla="*/ 66317 w 144330"/>
                <a:gd name="connsiteY15" fmla="*/ 344282 h 360135"/>
                <a:gd name="connsiteX16" fmla="*/ 43876 w 144330"/>
                <a:gd name="connsiteY16" fmla="*/ 329920 h 360135"/>
                <a:gd name="connsiteX17" fmla="*/ 190 w 144330"/>
                <a:gd name="connsiteY17" fmla="*/ 234396 h 360135"/>
                <a:gd name="connsiteX18" fmla="*/ 4454 w 144330"/>
                <a:gd name="connsiteY18" fmla="*/ 207093 h 360135"/>
                <a:gd name="connsiteX19" fmla="*/ 15450 w 144330"/>
                <a:gd name="connsiteY19" fmla="*/ 160640 h 360135"/>
                <a:gd name="connsiteX20" fmla="*/ 33702 w 144330"/>
                <a:gd name="connsiteY20" fmla="*/ 113439 h 360135"/>
                <a:gd name="connsiteX21" fmla="*/ 66541 w 144330"/>
                <a:gd name="connsiteY21" fmla="*/ 10660 h 360135"/>
                <a:gd name="connsiteX22" fmla="*/ 72151 w 144330"/>
                <a:gd name="connsiteY22" fmla="*/ 1758 h 360135"/>
                <a:gd name="connsiteX23" fmla="*/ 80454 w 144330"/>
                <a:gd name="connsiteY23" fmla="*/ 187 h 360135"/>
                <a:gd name="connsiteX24" fmla="*/ 119427 w 144330"/>
                <a:gd name="connsiteY24" fmla="*/ 3778 h 360135"/>
                <a:gd name="connsiteX25" fmla="*/ 143214 w 144330"/>
                <a:gd name="connsiteY25" fmla="*/ 18739 h 360135"/>
                <a:gd name="connsiteX26" fmla="*/ 137754 w 144330"/>
                <a:gd name="connsiteY26" fmla="*/ 38711 h 360135"/>
                <a:gd name="connsiteX27" fmla="*/ 117108 w 144330"/>
                <a:gd name="connsiteY27" fmla="*/ 99601 h 36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44330" h="360135">
                  <a:moveTo>
                    <a:pt x="117108" y="99601"/>
                  </a:moveTo>
                  <a:cubicBezTo>
                    <a:pt x="115238" y="118227"/>
                    <a:pt x="118604" y="137003"/>
                    <a:pt x="114564" y="155479"/>
                  </a:cubicBezTo>
                  <a:cubicBezTo>
                    <a:pt x="111498" y="169243"/>
                    <a:pt x="104391" y="181660"/>
                    <a:pt x="100202" y="195125"/>
                  </a:cubicBezTo>
                  <a:cubicBezTo>
                    <a:pt x="96058" y="210669"/>
                    <a:pt x="93919" y="226684"/>
                    <a:pt x="93844" y="242774"/>
                  </a:cubicBezTo>
                  <a:cubicBezTo>
                    <a:pt x="93246" y="256239"/>
                    <a:pt x="94293" y="272695"/>
                    <a:pt x="106261" y="278979"/>
                  </a:cubicBezTo>
                  <a:cubicBezTo>
                    <a:pt x="111498" y="281747"/>
                    <a:pt x="117781" y="281747"/>
                    <a:pt x="123242" y="284141"/>
                  </a:cubicBezTo>
                  <a:cubicBezTo>
                    <a:pt x="128702" y="286534"/>
                    <a:pt x="133340" y="293042"/>
                    <a:pt x="130198" y="298129"/>
                  </a:cubicBezTo>
                  <a:cubicBezTo>
                    <a:pt x="127057" y="303215"/>
                    <a:pt x="121671" y="302393"/>
                    <a:pt x="116734" y="303365"/>
                  </a:cubicBezTo>
                  <a:cubicBezTo>
                    <a:pt x="111797" y="304338"/>
                    <a:pt x="106486" y="309424"/>
                    <a:pt x="109254" y="313538"/>
                  </a:cubicBezTo>
                  <a:cubicBezTo>
                    <a:pt x="110383" y="314885"/>
                    <a:pt x="111894" y="315850"/>
                    <a:pt x="113592" y="316306"/>
                  </a:cubicBezTo>
                  <a:cubicBezTo>
                    <a:pt x="118589" y="317847"/>
                    <a:pt x="123324" y="320114"/>
                    <a:pt x="127655" y="323038"/>
                  </a:cubicBezTo>
                  <a:cubicBezTo>
                    <a:pt x="131971" y="326180"/>
                    <a:pt x="134186" y="331446"/>
                    <a:pt x="133415" y="336727"/>
                  </a:cubicBezTo>
                  <a:cubicBezTo>
                    <a:pt x="132308" y="341260"/>
                    <a:pt x="127738" y="344043"/>
                    <a:pt x="123204" y="342944"/>
                  </a:cubicBezTo>
                  <a:cubicBezTo>
                    <a:pt x="122568" y="342786"/>
                    <a:pt x="121955" y="342562"/>
                    <a:pt x="121372" y="342263"/>
                  </a:cubicBezTo>
                  <a:cubicBezTo>
                    <a:pt x="123563" y="346953"/>
                    <a:pt x="124768" y="352047"/>
                    <a:pt x="124887" y="357224"/>
                  </a:cubicBezTo>
                  <a:cubicBezTo>
                    <a:pt x="105738" y="365452"/>
                    <a:pt x="84269" y="354680"/>
                    <a:pt x="66317" y="344282"/>
                  </a:cubicBezTo>
                  <a:cubicBezTo>
                    <a:pt x="58552" y="339951"/>
                    <a:pt x="51056" y="335157"/>
                    <a:pt x="43876" y="329920"/>
                  </a:cubicBezTo>
                  <a:cubicBezTo>
                    <a:pt x="14388" y="307285"/>
                    <a:pt x="-1971" y="271506"/>
                    <a:pt x="190" y="234396"/>
                  </a:cubicBezTo>
                  <a:cubicBezTo>
                    <a:pt x="1043" y="225218"/>
                    <a:pt x="2472" y="216099"/>
                    <a:pt x="4454" y="207093"/>
                  </a:cubicBezTo>
                  <a:cubicBezTo>
                    <a:pt x="7215" y="191407"/>
                    <a:pt x="10887" y="175900"/>
                    <a:pt x="15450" y="160640"/>
                  </a:cubicBezTo>
                  <a:cubicBezTo>
                    <a:pt x="20611" y="144557"/>
                    <a:pt x="27643" y="129223"/>
                    <a:pt x="33702" y="113439"/>
                  </a:cubicBezTo>
                  <a:cubicBezTo>
                    <a:pt x="46568" y="79853"/>
                    <a:pt x="54872" y="44695"/>
                    <a:pt x="66541" y="10660"/>
                  </a:cubicBezTo>
                  <a:cubicBezTo>
                    <a:pt x="67319" y="7129"/>
                    <a:pt x="69301" y="3987"/>
                    <a:pt x="72151" y="1758"/>
                  </a:cubicBezTo>
                  <a:cubicBezTo>
                    <a:pt x="74724" y="487"/>
                    <a:pt x="77597" y="-52"/>
                    <a:pt x="80454" y="187"/>
                  </a:cubicBezTo>
                  <a:cubicBezTo>
                    <a:pt x="93552" y="-501"/>
                    <a:pt x="106680" y="711"/>
                    <a:pt x="119427" y="3778"/>
                  </a:cubicBezTo>
                  <a:cubicBezTo>
                    <a:pt x="126907" y="6022"/>
                    <a:pt x="139699" y="11258"/>
                    <a:pt x="143214" y="18739"/>
                  </a:cubicBezTo>
                  <a:cubicBezTo>
                    <a:pt x="146730" y="26219"/>
                    <a:pt x="141120" y="32502"/>
                    <a:pt x="137754" y="38711"/>
                  </a:cubicBezTo>
                  <a:cubicBezTo>
                    <a:pt x="127004" y="57487"/>
                    <a:pt x="119988" y="78162"/>
                    <a:pt x="117108" y="99601"/>
                  </a:cubicBezTo>
                  <a:close/>
                </a:path>
              </a:pathLst>
            </a:custGeom>
            <a:solidFill>
              <a:srgbClr val="FFB8B8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Polyline: figure 133">
              <a:extLst>
                <a:ext uri="{FF2B5EF4-FFF2-40B4-BE49-F238E27FC236}">
                  <a16:creationId xmlns:a16="http://schemas.microsoft.com/office/drawing/2014/main" id="{3E4B6545-5DC3-4FEA-ADB3-6D4C3CD25A38}"/>
                </a:ext>
              </a:extLst>
            </p:cNvPr>
            <p:cNvSpPr/>
            <p:nvPr/>
          </p:nvSpPr>
          <p:spPr>
            <a:xfrm>
              <a:off x="-1908295" y="3865883"/>
              <a:ext cx="239447" cy="861659"/>
            </a:xfrm>
            <a:custGeom>
              <a:avLst/>
              <a:gdLst>
                <a:gd name="connsiteX0" fmla="*/ 70058 w 239447"/>
                <a:gd name="connsiteY0" fmla="*/ 0 h 861659"/>
                <a:gd name="connsiteX1" fmla="*/ 60483 w 239447"/>
                <a:gd name="connsiteY1" fmla="*/ 13315 h 861659"/>
                <a:gd name="connsiteX2" fmla="*/ 33255 w 239447"/>
                <a:gd name="connsiteY2" fmla="*/ 169280 h 861659"/>
                <a:gd name="connsiteX3" fmla="*/ 25326 w 239447"/>
                <a:gd name="connsiteY3" fmla="*/ 349182 h 861659"/>
                <a:gd name="connsiteX4" fmla="*/ 15526 w 239447"/>
                <a:gd name="connsiteY4" fmla="*/ 528710 h 861659"/>
                <a:gd name="connsiteX5" fmla="*/ 11188 w 239447"/>
                <a:gd name="connsiteY5" fmla="*/ 579950 h 861659"/>
                <a:gd name="connsiteX6" fmla="*/ 491 w 239447"/>
                <a:gd name="connsiteY6" fmla="*/ 609871 h 861659"/>
                <a:gd name="connsiteX7" fmla="*/ 7971 w 239447"/>
                <a:gd name="connsiteY7" fmla="*/ 828745 h 861659"/>
                <a:gd name="connsiteX8" fmla="*/ 2959 w 239447"/>
                <a:gd name="connsiteY8" fmla="*/ 838470 h 861659"/>
                <a:gd name="connsiteX9" fmla="*/ 36396 w 239447"/>
                <a:gd name="connsiteY9" fmla="*/ 838021 h 861659"/>
                <a:gd name="connsiteX10" fmla="*/ 68188 w 239447"/>
                <a:gd name="connsiteY10" fmla="*/ 846698 h 861659"/>
                <a:gd name="connsiteX11" fmla="*/ 106487 w 239447"/>
                <a:gd name="connsiteY11" fmla="*/ 861659 h 861659"/>
                <a:gd name="connsiteX12" fmla="*/ 131546 w 239447"/>
                <a:gd name="connsiteY12" fmla="*/ 765013 h 861659"/>
                <a:gd name="connsiteX13" fmla="*/ 150172 w 239447"/>
                <a:gd name="connsiteY13" fmla="*/ 676596 h 861659"/>
                <a:gd name="connsiteX14" fmla="*/ 167601 w 239447"/>
                <a:gd name="connsiteY14" fmla="*/ 644430 h 861659"/>
                <a:gd name="connsiteX15" fmla="*/ 229389 w 239447"/>
                <a:gd name="connsiteY15" fmla="*/ 462883 h 861659"/>
                <a:gd name="connsiteX16" fmla="*/ 234176 w 239447"/>
                <a:gd name="connsiteY16" fmla="*/ 372670 h 861659"/>
                <a:gd name="connsiteX17" fmla="*/ 230436 w 239447"/>
                <a:gd name="connsiteY17" fmla="*/ 331154 h 861659"/>
                <a:gd name="connsiteX18" fmla="*/ 236196 w 239447"/>
                <a:gd name="connsiteY18" fmla="*/ 287469 h 861659"/>
                <a:gd name="connsiteX19" fmla="*/ 227444 w 239447"/>
                <a:gd name="connsiteY19" fmla="*/ 160976 h 861659"/>
                <a:gd name="connsiteX20" fmla="*/ 182562 w 239447"/>
                <a:gd name="connsiteY20" fmla="*/ 50791 h 861659"/>
                <a:gd name="connsiteX21" fmla="*/ 70058 w 239447"/>
                <a:gd name="connsiteY21" fmla="*/ 0 h 86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9447" h="861659">
                  <a:moveTo>
                    <a:pt x="70058" y="0"/>
                  </a:moveTo>
                  <a:cubicBezTo>
                    <a:pt x="66220" y="3935"/>
                    <a:pt x="62989" y="8423"/>
                    <a:pt x="60483" y="13315"/>
                  </a:cubicBezTo>
                  <a:cubicBezTo>
                    <a:pt x="34750" y="60067"/>
                    <a:pt x="34451" y="115945"/>
                    <a:pt x="33255" y="169280"/>
                  </a:cubicBezTo>
                  <a:cubicBezTo>
                    <a:pt x="31908" y="229123"/>
                    <a:pt x="28617" y="288965"/>
                    <a:pt x="25326" y="349182"/>
                  </a:cubicBezTo>
                  <a:lnTo>
                    <a:pt x="15526" y="528710"/>
                  </a:lnTo>
                  <a:cubicBezTo>
                    <a:pt x="14554" y="545839"/>
                    <a:pt x="13656" y="562970"/>
                    <a:pt x="11188" y="579950"/>
                  </a:cubicBezTo>
                  <a:cubicBezTo>
                    <a:pt x="-332" y="582867"/>
                    <a:pt x="-781" y="597828"/>
                    <a:pt x="491" y="609871"/>
                  </a:cubicBezTo>
                  <a:cubicBezTo>
                    <a:pt x="8794" y="683029"/>
                    <a:pt x="29365" y="758356"/>
                    <a:pt x="7971" y="828745"/>
                  </a:cubicBezTo>
                  <a:cubicBezTo>
                    <a:pt x="7148" y="832359"/>
                    <a:pt x="5420" y="835702"/>
                    <a:pt x="2959" y="838470"/>
                  </a:cubicBezTo>
                  <a:cubicBezTo>
                    <a:pt x="13821" y="835067"/>
                    <a:pt x="25445" y="834910"/>
                    <a:pt x="36396" y="838021"/>
                  </a:cubicBezTo>
                  <a:cubicBezTo>
                    <a:pt x="47093" y="840265"/>
                    <a:pt x="57416" y="844230"/>
                    <a:pt x="68188" y="846698"/>
                  </a:cubicBezTo>
                  <a:cubicBezTo>
                    <a:pt x="81802" y="849765"/>
                    <a:pt x="97211" y="851112"/>
                    <a:pt x="106487" y="861659"/>
                  </a:cubicBezTo>
                  <a:cubicBezTo>
                    <a:pt x="116997" y="830040"/>
                    <a:pt x="125375" y="797754"/>
                    <a:pt x="131546" y="765013"/>
                  </a:cubicBezTo>
                  <a:cubicBezTo>
                    <a:pt x="136632" y="735092"/>
                    <a:pt x="138054" y="704273"/>
                    <a:pt x="150172" y="676596"/>
                  </a:cubicBezTo>
                  <a:cubicBezTo>
                    <a:pt x="155034" y="665450"/>
                    <a:pt x="161617" y="655127"/>
                    <a:pt x="167601" y="644430"/>
                  </a:cubicBezTo>
                  <a:cubicBezTo>
                    <a:pt x="198944" y="588477"/>
                    <a:pt x="214353" y="525269"/>
                    <a:pt x="229389" y="462883"/>
                  </a:cubicBezTo>
                  <a:cubicBezTo>
                    <a:pt x="236136" y="433305"/>
                    <a:pt x="237752" y="402793"/>
                    <a:pt x="234176" y="372670"/>
                  </a:cubicBezTo>
                  <a:cubicBezTo>
                    <a:pt x="231999" y="358928"/>
                    <a:pt x="230750" y="345060"/>
                    <a:pt x="230436" y="331154"/>
                  </a:cubicBezTo>
                  <a:cubicBezTo>
                    <a:pt x="231349" y="316478"/>
                    <a:pt x="233271" y="301884"/>
                    <a:pt x="236196" y="287469"/>
                  </a:cubicBezTo>
                  <a:cubicBezTo>
                    <a:pt x="242554" y="245175"/>
                    <a:pt x="239562" y="201999"/>
                    <a:pt x="227444" y="160976"/>
                  </a:cubicBezTo>
                  <a:cubicBezTo>
                    <a:pt x="216223" y="122902"/>
                    <a:pt x="206349" y="82807"/>
                    <a:pt x="182562" y="50791"/>
                  </a:cubicBezTo>
                  <a:cubicBezTo>
                    <a:pt x="158774" y="18776"/>
                    <a:pt x="109778" y="524"/>
                    <a:pt x="70058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Polyline: figure 134">
              <a:extLst>
                <a:ext uri="{FF2B5EF4-FFF2-40B4-BE49-F238E27FC236}">
                  <a16:creationId xmlns:a16="http://schemas.microsoft.com/office/drawing/2014/main" id="{B6223375-908E-4E6F-861B-E50F928A9198}"/>
                </a:ext>
              </a:extLst>
            </p:cNvPr>
            <p:cNvSpPr/>
            <p:nvPr/>
          </p:nvSpPr>
          <p:spPr>
            <a:xfrm>
              <a:off x="-1917163" y="3859899"/>
              <a:ext cx="239488" cy="861284"/>
            </a:xfrm>
            <a:custGeom>
              <a:avLst/>
              <a:gdLst>
                <a:gd name="connsiteX0" fmla="*/ 70024 w 239488"/>
                <a:gd name="connsiteY0" fmla="*/ 0 h 861284"/>
                <a:gd name="connsiteX1" fmla="*/ 60449 w 239488"/>
                <a:gd name="connsiteY1" fmla="*/ 13390 h 861284"/>
                <a:gd name="connsiteX2" fmla="*/ 33221 w 239488"/>
                <a:gd name="connsiteY2" fmla="*/ 169354 h 861284"/>
                <a:gd name="connsiteX3" fmla="*/ 25292 w 239488"/>
                <a:gd name="connsiteY3" fmla="*/ 348882 h 861284"/>
                <a:gd name="connsiteX4" fmla="*/ 15492 w 239488"/>
                <a:gd name="connsiteY4" fmla="*/ 528410 h 861284"/>
                <a:gd name="connsiteX5" fmla="*/ 11154 w 239488"/>
                <a:gd name="connsiteY5" fmla="*/ 579651 h 861284"/>
                <a:gd name="connsiteX6" fmla="*/ 532 w 239488"/>
                <a:gd name="connsiteY6" fmla="*/ 609572 h 861284"/>
                <a:gd name="connsiteX7" fmla="*/ 8012 w 239488"/>
                <a:gd name="connsiteY7" fmla="*/ 828446 h 861284"/>
                <a:gd name="connsiteX8" fmla="*/ 3000 w 239488"/>
                <a:gd name="connsiteY8" fmla="*/ 838171 h 861284"/>
                <a:gd name="connsiteX9" fmla="*/ 36437 w 239488"/>
                <a:gd name="connsiteY9" fmla="*/ 837722 h 861284"/>
                <a:gd name="connsiteX10" fmla="*/ 68229 w 239488"/>
                <a:gd name="connsiteY10" fmla="*/ 846324 h 861284"/>
                <a:gd name="connsiteX11" fmla="*/ 106528 w 239488"/>
                <a:gd name="connsiteY11" fmla="*/ 861285 h 861284"/>
                <a:gd name="connsiteX12" fmla="*/ 131587 w 239488"/>
                <a:gd name="connsiteY12" fmla="*/ 764564 h 861284"/>
                <a:gd name="connsiteX13" fmla="*/ 150213 w 239488"/>
                <a:gd name="connsiteY13" fmla="*/ 676221 h 861284"/>
                <a:gd name="connsiteX14" fmla="*/ 167642 w 239488"/>
                <a:gd name="connsiteY14" fmla="*/ 644056 h 861284"/>
                <a:gd name="connsiteX15" fmla="*/ 229430 w 239488"/>
                <a:gd name="connsiteY15" fmla="*/ 462434 h 861284"/>
                <a:gd name="connsiteX16" fmla="*/ 234217 w 239488"/>
                <a:gd name="connsiteY16" fmla="*/ 372221 h 861284"/>
                <a:gd name="connsiteX17" fmla="*/ 236236 w 239488"/>
                <a:gd name="connsiteY17" fmla="*/ 287020 h 861284"/>
                <a:gd name="connsiteX18" fmla="*/ 227485 w 239488"/>
                <a:gd name="connsiteY18" fmla="*/ 160602 h 861284"/>
                <a:gd name="connsiteX19" fmla="*/ 182603 w 239488"/>
                <a:gd name="connsiteY19" fmla="*/ 50417 h 861284"/>
                <a:gd name="connsiteX20" fmla="*/ 70024 w 239488"/>
                <a:gd name="connsiteY20" fmla="*/ 0 h 86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9488" h="861284">
                  <a:moveTo>
                    <a:pt x="70024" y="0"/>
                  </a:moveTo>
                  <a:cubicBezTo>
                    <a:pt x="66179" y="3957"/>
                    <a:pt x="62955" y="8475"/>
                    <a:pt x="60449" y="13390"/>
                  </a:cubicBezTo>
                  <a:cubicBezTo>
                    <a:pt x="34716" y="60067"/>
                    <a:pt x="34417" y="116020"/>
                    <a:pt x="33221" y="169354"/>
                  </a:cubicBezTo>
                  <a:cubicBezTo>
                    <a:pt x="31874" y="229197"/>
                    <a:pt x="28583" y="289040"/>
                    <a:pt x="25292" y="348882"/>
                  </a:cubicBezTo>
                  <a:lnTo>
                    <a:pt x="15492" y="528410"/>
                  </a:lnTo>
                  <a:cubicBezTo>
                    <a:pt x="14520" y="545540"/>
                    <a:pt x="13622" y="562670"/>
                    <a:pt x="11154" y="579651"/>
                  </a:cubicBezTo>
                  <a:cubicBezTo>
                    <a:pt x="-366" y="582568"/>
                    <a:pt x="-815" y="597528"/>
                    <a:pt x="532" y="609572"/>
                  </a:cubicBezTo>
                  <a:cubicBezTo>
                    <a:pt x="8760" y="682729"/>
                    <a:pt x="29331" y="757981"/>
                    <a:pt x="8012" y="828446"/>
                  </a:cubicBezTo>
                  <a:cubicBezTo>
                    <a:pt x="7189" y="832059"/>
                    <a:pt x="5461" y="835403"/>
                    <a:pt x="3000" y="838171"/>
                  </a:cubicBezTo>
                  <a:cubicBezTo>
                    <a:pt x="13861" y="834767"/>
                    <a:pt x="25486" y="834610"/>
                    <a:pt x="36437" y="837722"/>
                  </a:cubicBezTo>
                  <a:cubicBezTo>
                    <a:pt x="47134" y="839966"/>
                    <a:pt x="57457" y="843930"/>
                    <a:pt x="68229" y="846324"/>
                  </a:cubicBezTo>
                  <a:cubicBezTo>
                    <a:pt x="81843" y="849466"/>
                    <a:pt x="97252" y="850738"/>
                    <a:pt x="106528" y="861285"/>
                  </a:cubicBezTo>
                  <a:cubicBezTo>
                    <a:pt x="117068" y="829650"/>
                    <a:pt x="125438" y="797336"/>
                    <a:pt x="131587" y="764564"/>
                  </a:cubicBezTo>
                  <a:cubicBezTo>
                    <a:pt x="136673" y="734643"/>
                    <a:pt x="138095" y="703899"/>
                    <a:pt x="150213" y="676221"/>
                  </a:cubicBezTo>
                  <a:cubicBezTo>
                    <a:pt x="155479" y="665211"/>
                    <a:pt x="161291" y="654476"/>
                    <a:pt x="167642" y="644056"/>
                  </a:cubicBezTo>
                  <a:cubicBezTo>
                    <a:pt x="199059" y="588103"/>
                    <a:pt x="214394" y="524820"/>
                    <a:pt x="229430" y="462434"/>
                  </a:cubicBezTo>
                  <a:cubicBezTo>
                    <a:pt x="236177" y="432856"/>
                    <a:pt x="237800" y="402344"/>
                    <a:pt x="234217" y="372221"/>
                  </a:cubicBezTo>
                  <a:cubicBezTo>
                    <a:pt x="228584" y="344020"/>
                    <a:pt x="229273" y="314922"/>
                    <a:pt x="236236" y="287020"/>
                  </a:cubicBezTo>
                  <a:cubicBezTo>
                    <a:pt x="242595" y="244749"/>
                    <a:pt x="239603" y="201595"/>
                    <a:pt x="227485" y="160602"/>
                  </a:cubicBezTo>
                  <a:cubicBezTo>
                    <a:pt x="216264" y="122527"/>
                    <a:pt x="206390" y="82433"/>
                    <a:pt x="182603" y="50417"/>
                  </a:cubicBezTo>
                  <a:cubicBezTo>
                    <a:pt x="158815" y="18401"/>
                    <a:pt x="109744" y="598"/>
                    <a:pt x="70024" y="0"/>
                  </a:cubicBezTo>
                  <a:close/>
                </a:path>
              </a:pathLst>
            </a:custGeom>
            <a:solidFill>
              <a:srgbClr val="a688fc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41A3939-C0AC-4ADA-AE72-182327009B80}"/>
              </a:ext>
            </a:extLst>
          </p:cNvPr>
          <p:cNvGrpSpPr/>
          <p:nvPr/>
        </p:nvGrpSpPr>
        <p:grpSpPr>
          <a:xfrm>
            <a:off x="6263868" y="1436236"/>
            <a:ext cx="3842618" cy="4552122"/>
            <a:chOff x="6004996" y="1436236"/>
            <a:chExt cx="3842618" cy="4552122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E8D07954-B362-45A3-8406-42E484F245A8}"/>
                </a:ext>
              </a:extLst>
            </p:cNvPr>
            <p:cNvSpPr/>
            <p:nvPr/>
          </p:nvSpPr>
          <p:spPr>
            <a:xfrm>
              <a:off x="6004996" y="1436236"/>
              <a:ext cx="3842618" cy="4552122"/>
            </a:xfrm>
            <a:prstGeom prst="roundRect">
              <a:avLst>
                <a:gd name="adj" fmla="val 3317"/>
              </a:avLst>
            </a:prstGeom>
            <a:solidFill>
              <a:srgbClr val="3b2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Polyline: figure 140">
              <a:extLst>
                <a:ext uri="{FF2B5EF4-FFF2-40B4-BE49-F238E27FC236}">
                  <a16:creationId xmlns:a16="http://schemas.microsoft.com/office/drawing/2014/main" id="{85C9547C-247E-420E-AB91-F8A02BDFB015}"/>
                </a:ext>
              </a:extLst>
            </p:cNvPr>
            <p:cNvSpPr/>
            <p:nvPr/>
          </p:nvSpPr>
          <p:spPr>
            <a:xfrm>
              <a:off x="6341116" y="1860576"/>
              <a:ext cx="3181533" cy="3695955"/>
            </a:xfrm>
            <a:custGeom>
              <a:avLst/>
              <a:gdLst>
                <a:gd name="connsiteX0" fmla="*/ 0 w 3181533"/>
                <a:gd name="connsiteY0" fmla="*/ 0 h 3695955"/>
                <a:gd name="connsiteX1" fmla="*/ 3181534 w 3181533"/>
                <a:gd name="connsiteY1" fmla="*/ 0 h 3695955"/>
                <a:gd name="connsiteX2" fmla="*/ 3181534 w 3181533"/>
                <a:gd name="connsiteY2" fmla="*/ 3695956 h 3695955"/>
                <a:gd name="connsiteX3" fmla="*/ 0 w 3181533"/>
                <a:gd name="connsiteY3" fmla="*/ 3695956 h 369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1533" h="3695955">
                  <a:moveTo>
                    <a:pt x="0" y="0"/>
                  </a:moveTo>
                  <a:lnTo>
                    <a:pt x="3181534" y="0"/>
                  </a:lnTo>
                  <a:lnTo>
                    <a:pt x="3181534" y="3695956"/>
                  </a:lnTo>
                  <a:lnTo>
                    <a:pt x="0" y="3695956"/>
                  </a:lnTo>
                  <a:close/>
                </a:path>
              </a:pathLst>
            </a:custGeom>
            <a:solidFill>
              <a:srgbClr val="a688fc"/>
            </a:solidFill>
            <a:ln w="7477" cap="flat">
              <a:solidFill>
                <a:srgbClr val="FFFFFF">
                  <a:alpha val="1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Place your</a:t>
              </a:r>
              <a:b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</a:br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screenshot here</a:t>
              </a:r>
            </a:p>
            <a:p>
              <a:pPr algn="ctr"/>
              <a:endParaRPr lang="en-US" dirty="0"/>
            </a:p>
          </p:txBody>
        </p:sp>
        <p:sp>
          <p:nvSpPr>
            <p:cNvPr id="142" name="Polyline: figure 141">
              <a:extLst>
                <a:ext uri="{FF2B5EF4-FFF2-40B4-BE49-F238E27FC236}">
                  <a16:creationId xmlns:a16="http://schemas.microsoft.com/office/drawing/2014/main" id="{DD6A4437-7DE2-4ED5-9FED-4A9FC601E9AF}"/>
                </a:ext>
              </a:extLst>
            </p:cNvPr>
            <p:cNvSpPr/>
            <p:nvPr/>
          </p:nvSpPr>
          <p:spPr>
            <a:xfrm>
              <a:off x="7796489" y="5635639"/>
              <a:ext cx="270787" cy="270787"/>
            </a:xfrm>
            <a:custGeom>
              <a:avLst/>
              <a:gdLst>
                <a:gd name="connsiteX0" fmla="*/ 270788 w 270787"/>
                <a:gd name="connsiteY0" fmla="*/ 135394 h 270787"/>
                <a:gd name="connsiteX1" fmla="*/ 135394 w 270787"/>
                <a:gd name="connsiteY1" fmla="*/ 270788 h 270787"/>
                <a:gd name="connsiteX2" fmla="*/ 0 w 270787"/>
                <a:gd name="connsiteY2" fmla="*/ 135394 h 270787"/>
                <a:gd name="connsiteX3" fmla="*/ 135394 w 270787"/>
                <a:gd name="connsiteY3" fmla="*/ 0 h 270787"/>
                <a:gd name="connsiteX4" fmla="*/ 270788 w 270787"/>
                <a:gd name="connsiteY4" fmla="*/ 135394 h 27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87" h="270787">
                  <a:moveTo>
                    <a:pt x="270788" y="135394"/>
                  </a:moveTo>
                  <a:cubicBezTo>
                    <a:pt x="270788" y="210170"/>
                    <a:pt x="210170" y="270788"/>
                    <a:pt x="135394" y="270788"/>
                  </a:cubicBezTo>
                  <a:cubicBezTo>
                    <a:pt x="60618" y="270788"/>
                    <a:pt x="0" y="210170"/>
                    <a:pt x="0" y="135394"/>
                  </a:cubicBezTo>
                  <a:cubicBezTo>
                    <a:pt x="0" y="60618"/>
                    <a:pt x="60618" y="0"/>
                    <a:pt x="135394" y="0"/>
                  </a:cubicBezTo>
                  <a:cubicBezTo>
                    <a:pt x="210170" y="0"/>
                    <a:pt x="270788" y="60618"/>
                    <a:pt x="270788" y="135394"/>
                  </a:cubicBezTo>
                  <a:close/>
                </a:path>
              </a:pathLst>
            </a:custGeom>
            <a:solidFill>
              <a:srgbClr val="FFFFFF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Polyline: figure 142">
              <a:extLst>
                <a:ext uri="{FF2B5EF4-FFF2-40B4-BE49-F238E27FC236}">
                  <a16:creationId xmlns:a16="http://schemas.microsoft.com/office/drawing/2014/main" id="{019F57AB-C57D-4138-9BCC-3C37F1001956}"/>
                </a:ext>
              </a:extLst>
            </p:cNvPr>
            <p:cNvSpPr/>
            <p:nvPr/>
          </p:nvSpPr>
          <p:spPr>
            <a:xfrm>
              <a:off x="7867925" y="1604918"/>
              <a:ext cx="127914" cy="127915"/>
            </a:xfrm>
            <a:custGeom>
              <a:avLst/>
              <a:gdLst>
                <a:gd name="connsiteX0" fmla="*/ 63584 w 127914"/>
                <a:gd name="connsiteY0" fmla="*/ 127915 h 127915"/>
                <a:gd name="connsiteX1" fmla="*/ 1 w 127914"/>
                <a:gd name="connsiteY1" fmla="*/ 63584 h 127915"/>
                <a:gd name="connsiteX2" fmla="*/ 64332 w 127914"/>
                <a:gd name="connsiteY2" fmla="*/ 1 h 127915"/>
                <a:gd name="connsiteX3" fmla="*/ 127915 w 127914"/>
                <a:gd name="connsiteY3" fmla="*/ 64108 h 127915"/>
                <a:gd name="connsiteX4" fmla="*/ 63658 w 127914"/>
                <a:gd name="connsiteY4" fmla="*/ 127915 h 127915"/>
                <a:gd name="connsiteX5" fmla="*/ 63584 w 127914"/>
                <a:gd name="connsiteY5" fmla="*/ 127915 h 12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914" h="127915">
                  <a:moveTo>
                    <a:pt x="63584" y="127915"/>
                  </a:moveTo>
                  <a:cubicBezTo>
                    <a:pt x="28261" y="127705"/>
                    <a:pt x="-201" y="98906"/>
                    <a:pt x="1" y="63584"/>
                  </a:cubicBezTo>
                  <a:cubicBezTo>
                    <a:pt x="210" y="28262"/>
                    <a:pt x="29010" y="-201"/>
                    <a:pt x="64332" y="1"/>
                  </a:cubicBezTo>
                  <a:cubicBezTo>
                    <a:pt x="99564" y="211"/>
                    <a:pt x="127997" y="28875"/>
                    <a:pt x="127915" y="64108"/>
                  </a:cubicBezTo>
                  <a:cubicBezTo>
                    <a:pt x="127787" y="99475"/>
                    <a:pt x="99025" y="128042"/>
                    <a:pt x="63658" y="127915"/>
                  </a:cubicBezTo>
                  <a:cubicBezTo>
                    <a:pt x="63636" y="127915"/>
                    <a:pt x="63606" y="127915"/>
                    <a:pt x="63584" y="127915"/>
                  </a:cubicBezTo>
                  <a:close/>
                </a:path>
              </a:pathLst>
            </a:custGeom>
            <a:solidFill>
              <a:srgbClr val="FFFFFF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89D95EE-35C0-4274-B209-9B8FB884A87B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b2f4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688f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0E2458-7052-4F2B-B07E-8AD0DE86D064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688f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688fc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2596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olyline: figure 42">
            <a:extLst>
              <a:ext uri="{FF2B5EF4-FFF2-40B4-BE49-F238E27FC236}">
                <a16:creationId xmlns:a16="http://schemas.microsoft.com/office/drawing/2014/main" id="{86126B9C-5217-4292-9846-DB6FC7B611B9}"/>
              </a:ext>
            </a:extLst>
          </p:cNvPr>
          <p:cNvSpPr/>
          <p:nvPr/>
        </p:nvSpPr>
        <p:spPr>
          <a:xfrm>
            <a:off x="4403779" y="5803853"/>
            <a:ext cx="7254821" cy="214884"/>
          </a:xfrm>
          <a:custGeom>
            <a:avLst/>
            <a:gdLst>
              <a:gd name="connsiteX0" fmla="*/ 6267889 w 6267888"/>
              <a:gd name="connsiteY0" fmla="*/ 127223 h 254445"/>
              <a:gd name="connsiteX1" fmla="*/ 3133944 w 6267888"/>
              <a:gd name="connsiteY1" fmla="*/ 254445 h 254445"/>
              <a:gd name="connsiteX2" fmla="*/ 0 w 6267888"/>
              <a:gd name="connsiteY2" fmla="*/ 127223 h 254445"/>
              <a:gd name="connsiteX3" fmla="*/ 3133944 w 6267888"/>
              <a:gd name="connsiteY3" fmla="*/ 0 h 254445"/>
              <a:gd name="connsiteX4" fmla="*/ 6267889 w 6267888"/>
              <a:gd name="connsiteY4" fmla="*/ 127223 h 25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7888" h="254445">
                <a:moveTo>
                  <a:pt x="6267889" y="127223"/>
                </a:moveTo>
                <a:cubicBezTo>
                  <a:pt x="6267889" y="197486"/>
                  <a:pt x="4864774" y="254445"/>
                  <a:pt x="3133944" y="254445"/>
                </a:cubicBezTo>
                <a:cubicBezTo>
                  <a:pt x="1403115" y="254445"/>
                  <a:pt x="0" y="197486"/>
                  <a:pt x="0" y="127223"/>
                </a:cubicBezTo>
                <a:cubicBezTo>
                  <a:pt x="0" y="56960"/>
                  <a:pt x="1403115" y="0"/>
                  <a:pt x="3133944" y="0"/>
                </a:cubicBezTo>
                <a:cubicBezTo>
                  <a:pt x="4864774" y="0"/>
                  <a:pt x="6267889" y="56960"/>
                  <a:pt x="6267889" y="127223"/>
                </a:cubicBezTo>
                <a:close/>
              </a:path>
            </a:pathLst>
          </a:custGeom>
          <a:solidFill>
            <a:srgbClr val="E1E1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2" name="Google Shape;267;p33">
            <a:extLst>
              <a:ext uri="{FF2B5EF4-FFF2-40B4-BE49-F238E27FC236}">
                <a16:creationId xmlns:a16="http://schemas.microsoft.com/office/drawing/2014/main" id="{B3C4B2AC-FE0D-4BAB-87EE-1766AA4B7F18}"/>
              </a:ext>
            </a:extLst>
          </p:cNvPr>
          <p:cNvSpPr txBox="1">
            <a:spLocks/>
          </p:cNvSpPr>
          <p:nvPr/>
        </p:nvSpPr>
        <p:spPr>
          <a:xfrm>
            <a:off x="788080" y="2116790"/>
            <a:ext cx="4638453" cy="69485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3b2f4e"/>
                </a:solidFill>
                <a:latin typeface="Lato" panose="020F0502020204030203" pitchFamily="34" charset="0"/>
              </a:rPr>
              <a:t>Show and explain your web, app or software projects using these gadget templates.</a:t>
            </a:r>
          </a:p>
        </p:txBody>
      </p:sp>
      <p:sp>
        <p:nvSpPr>
          <p:cNvPr id="53" name="Drawing 7">
            <a:extLst>
              <a:ext uri="{FF2B5EF4-FFF2-40B4-BE49-F238E27FC236}">
                <a16:creationId xmlns:a16="http://schemas.microsoft.com/office/drawing/2014/main" id="{618FC31D-F48C-4AAD-B536-12CF4912B360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7c4efd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D7A707-BF39-4770-8368-3548CE8FBDE4}"/>
              </a:ext>
            </a:extLst>
          </p:cNvPr>
          <p:cNvGrpSpPr/>
          <p:nvPr/>
        </p:nvGrpSpPr>
        <p:grpSpPr>
          <a:xfrm>
            <a:off x="5316239" y="2251075"/>
            <a:ext cx="6178340" cy="3635375"/>
            <a:chOff x="4597666" y="1621288"/>
            <a:chExt cx="4799732" cy="2824193"/>
          </a:xfrm>
        </p:grpSpPr>
        <p:sp>
          <p:nvSpPr>
            <p:cNvPr id="6" name="Polyline: figure 5">
              <a:extLst>
                <a:ext uri="{FF2B5EF4-FFF2-40B4-BE49-F238E27FC236}">
                  <a16:creationId xmlns:a16="http://schemas.microsoft.com/office/drawing/2014/main" id="{05649071-1F98-48C0-A6FA-862C1C94859E}"/>
                </a:ext>
              </a:extLst>
            </p:cNvPr>
            <p:cNvSpPr/>
            <p:nvPr/>
          </p:nvSpPr>
          <p:spPr>
            <a:xfrm>
              <a:off x="4771569" y="1621288"/>
              <a:ext cx="4375407" cy="2573771"/>
            </a:xfrm>
            <a:custGeom>
              <a:avLst/>
              <a:gdLst>
                <a:gd name="connsiteX0" fmla="*/ 4261258 w 4375407"/>
                <a:gd name="connsiteY0" fmla="*/ 34785 h 2573771"/>
                <a:gd name="connsiteX1" fmla="*/ 2573770 w 4375407"/>
                <a:gd name="connsiteY1" fmla="*/ 34785 h 2573771"/>
                <a:gd name="connsiteX2" fmla="*/ 2573770 w 4375407"/>
                <a:gd name="connsiteY2" fmla="*/ 0 h 2573771"/>
                <a:gd name="connsiteX3" fmla="*/ 1808595 w 4375407"/>
                <a:gd name="connsiteY3" fmla="*/ 0 h 2573771"/>
                <a:gd name="connsiteX4" fmla="*/ 1808595 w 4375407"/>
                <a:gd name="connsiteY4" fmla="*/ 34785 h 2573771"/>
                <a:gd name="connsiteX5" fmla="*/ 114146 w 4375407"/>
                <a:gd name="connsiteY5" fmla="*/ 34785 h 2573771"/>
                <a:gd name="connsiteX6" fmla="*/ 0 w 4375407"/>
                <a:gd name="connsiteY6" fmla="*/ 148928 h 2573771"/>
                <a:gd name="connsiteX7" fmla="*/ 0 w 4375407"/>
                <a:gd name="connsiteY7" fmla="*/ 2459622 h 2573771"/>
                <a:gd name="connsiteX8" fmla="*/ 114146 w 4375407"/>
                <a:gd name="connsiteY8" fmla="*/ 2573771 h 2573771"/>
                <a:gd name="connsiteX9" fmla="*/ 4261258 w 4375407"/>
                <a:gd name="connsiteY9" fmla="*/ 2573771 h 2573771"/>
                <a:gd name="connsiteX10" fmla="*/ 4375407 w 4375407"/>
                <a:gd name="connsiteY10" fmla="*/ 2459622 h 2573771"/>
                <a:gd name="connsiteX11" fmla="*/ 4375407 w 4375407"/>
                <a:gd name="connsiteY11" fmla="*/ 148928 h 2573771"/>
                <a:gd name="connsiteX12" fmla="*/ 4261258 w 4375407"/>
                <a:gd name="connsiteY12" fmla="*/ 34785 h 257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75407" h="2573771">
                  <a:moveTo>
                    <a:pt x="4261258" y="34785"/>
                  </a:moveTo>
                  <a:lnTo>
                    <a:pt x="2573770" y="34785"/>
                  </a:lnTo>
                  <a:lnTo>
                    <a:pt x="2573770" y="0"/>
                  </a:lnTo>
                  <a:lnTo>
                    <a:pt x="1808595" y="0"/>
                  </a:lnTo>
                  <a:lnTo>
                    <a:pt x="1808595" y="34785"/>
                  </a:lnTo>
                  <a:lnTo>
                    <a:pt x="114146" y="34785"/>
                  </a:lnTo>
                  <a:cubicBezTo>
                    <a:pt x="51105" y="34785"/>
                    <a:pt x="0" y="85889"/>
                    <a:pt x="0" y="148928"/>
                  </a:cubicBezTo>
                  <a:lnTo>
                    <a:pt x="0" y="2459622"/>
                  </a:lnTo>
                  <a:cubicBezTo>
                    <a:pt x="-1" y="2522667"/>
                    <a:pt x="51105" y="2573771"/>
                    <a:pt x="114146" y="2573771"/>
                  </a:cubicBezTo>
                  <a:lnTo>
                    <a:pt x="4261258" y="2573771"/>
                  </a:lnTo>
                  <a:cubicBezTo>
                    <a:pt x="4324303" y="2573771"/>
                    <a:pt x="4375407" y="2522667"/>
                    <a:pt x="4375407" y="2459622"/>
                  </a:cubicBezTo>
                  <a:lnTo>
                    <a:pt x="4375407" y="148928"/>
                  </a:lnTo>
                  <a:cubicBezTo>
                    <a:pt x="4375407" y="85889"/>
                    <a:pt x="4324303" y="34785"/>
                    <a:pt x="4261258" y="34785"/>
                  </a:cubicBezTo>
                  <a:close/>
                </a:path>
              </a:pathLst>
            </a:custGeom>
            <a:solidFill>
              <a:srgbClr val="3b2f4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Polyline: figure 6">
              <a:extLst>
                <a:ext uri="{FF2B5EF4-FFF2-40B4-BE49-F238E27FC236}">
                  <a16:creationId xmlns:a16="http://schemas.microsoft.com/office/drawing/2014/main" id="{CBAFE821-B77E-430D-9E7A-67E647C4BDE2}"/>
                </a:ext>
              </a:extLst>
            </p:cNvPr>
            <p:cNvSpPr/>
            <p:nvPr/>
          </p:nvSpPr>
          <p:spPr>
            <a:xfrm>
              <a:off x="4924604" y="1857795"/>
              <a:ext cx="4069334" cy="2295522"/>
            </a:xfrm>
            <a:custGeom>
              <a:avLst/>
              <a:gdLst>
                <a:gd name="connsiteX0" fmla="*/ 0 w 4069334"/>
                <a:gd name="connsiteY0" fmla="*/ 0 h 2295522"/>
                <a:gd name="connsiteX1" fmla="*/ 4069335 w 4069334"/>
                <a:gd name="connsiteY1" fmla="*/ 0 h 2295522"/>
                <a:gd name="connsiteX2" fmla="*/ 4069335 w 4069334"/>
                <a:gd name="connsiteY2" fmla="*/ 2295523 h 2295522"/>
                <a:gd name="connsiteX3" fmla="*/ 0 w 4069334"/>
                <a:gd name="connsiteY3" fmla="*/ 2295523 h 229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9334" h="2295522">
                  <a:moveTo>
                    <a:pt x="0" y="0"/>
                  </a:moveTo>
                  <a:lnTo>
                    <a:pt x="4069335" y="0"/>
                  </a:lnTo>
                  <a:lnTo>
                    <a:pt x="4069335" y="2295523"/>
                  </a:lnTo>
                  <a:lnTo>
                    <a:pt x="0" y="2295523"/>
                  </a:lnTo>
                  <a:close/>
                </a:path>
              </a:pathLst>
            </a:custGeom>
            <a:solidFill>
              <a:srgbClr val="a688fc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Place your screenshot here</a:t>
              </a:r>
            </a:p>
          </p:txBody>
        </p:sp>
        <p:sp>
          <p:nvSpPr>
            <p:cNvPr id="8" name="Polyline: figure 7">
              <a:extLst>
                <a:ext uri="{FF2B5EF4-FFF2-40B4-BE49-F238E27FC236}">
                  <a16:creationId xmlns:a16="http://schemas.microsoft.com/office/drawing/2014/main" id="{CDA1A807-2114-47D8-8D7C-63588FDDDD00}"/>
                </a:ext>
              </a:extLst>
            </p:cNvPr>
            <p:cNvSpPr/>
            <p:nvPr/>
          </p:nvSpPr>
          <p:spPr>
            <a:xfrm>
              <a:off x="6914056" y="1711717"/>
              <a:ext cx="83473" cy="83473"/>
            </a:xfrm>
            <a:custGeom>
              <a:avLst/>
              <a:gdLst>
                <a:gd name="connsiteX0" fmla="*/ 83474 w 83473"/>
                <a:gd name="connsiteY0" fmla="*/ 41737 h 83473"/>
                <a:gd name="connsiteX1" fmla="*/ 41737 w 83473"/>
                <a:gd name="connsiteY1" fmla="*/ 83474 h 83473"/>
                <a:gd name="connsiteX2" fmla="*/ 0 w 83473"/>
                <a:gd name="connsiteY2" fmla="*/ 41737 h 83473"/>
                <a:gd name="connsiteX3" fmla="*/ 41737 w 83473"/>
                <a:gd name="connsiteY3" fmla="*/ 0 h 83473"/>
                <a:gd name="connsiteX4" fmla="*/ 83474 w 83473"/>
                <a:gd name="connsiteY4" fmla="*/ 41737 h 8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473" h="83473">
                  <a:moveTo>
                    <a:pt x="83474" y="41737"/>
                  </a:moveTo>
                  <a:cubicBezTo>
                    <a:pt x="83474" y="64787"/>
                    <a:pt x="64787" y="83474"/>
                    <a:pt x="41737" y="83474"/>
                  </a:cubicBezTo>
                  <a:cubicBezTo>
                    <a:pt x="18686" y="83474"/>
                    <a:pt x="0" y="64787"/>
                    <a:pt x="0" y="41737"/>
                  </a:cubicBezTo>
                  <a:cubicBezTo>
                    <a:pt x="0" y="18686"/>
                    <a:pt x="18686" y="0"/>
                    <a:pt x="41737" y="0"/>
                  </a:cubicBezTo>
                  <a:cubicBezTo>
                    <a:pt x="64787" y="0"/>
                    <a:pt x="83474" y="18686"/>
                    <a:pt x="83474" y="41737"/>
                  </a:cubicBezTo>
                  <a:close/>
                </a:path>
              </a:pathLst>
            </a:custGeom>
            <a:solidFill>
              <a:srgbClr val="a688fc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Polyline: figure 17">
              <a:extLst>
                <a:ext uri="{FF2B5EF4-FFF2-40B4-BE49-F238E27FC236}">
                  <a16:creationId xmlns:a16="http://schemas.microsoft.com/office/drawing/2014/main" id="{17F9DBDD-DB4C-4DE8-96AE-1F16D317E214}"/>
                </a:ext>
              </a:extLst>
            </p:cNvPr>
            <p:cNvSpPr/>
            <p:nvPr/>
          </p:nvSpPr>
          <p:spPr>
            <a:xfrm>
              <a:off x="4597666" y="4077297"/>
              <a:ext cx="4799732" cy="368184"/>
            </a:xfrm>
            <a:custGeom>
              <a:avLst/>
              <a:gdLst>
                <a:gd name="connsiteX0" fmla="*/ 4663570 w 4799732"/>
                <a:gd name="connsiteY0" fmla="*/ 34286 h 368184"/>
                <a:gd name="connsiteX1" fmla="*/ 4266425 w 4799732"/>
                <a:gd name="connsiteY1" fmla="*/ 34286 h 368184"/>
                <a:gd name="connsiteX2" fmla="*/ 4266425 w 4799732"/>
                <a:gd name="connsiteY2" fmla="*/ 5675 h 368184"/>
                <a:gd name="connsiteX3" fmla="*/ 4260756 w 4799732"/>
                <a:gd name="connsiteY3" fmla="*/ 0 h 368184"/>
                <a:gd name="connsiteX4" fmla="*/ 4260756 w 4799732"/>
                <a:gd name="connsiteY4" fmla="*/ 0 h 368184"/>
                <a:gd name="connsiteX5" fmla="*/ 4124593 w 4799732"/>
                <a:gd name="connsiteY5" fmla="*/ 0 h 368184"/>
                <a:gd name="connsiteX6" fmla="*/ 4118917 w 4799732"/>
                <a:gd name="connsiteY6" fmla="*/ 5675 h 368184"/>
                <a:gd name="connsiteX7" fmla="*/ 4118917 w 4799732"/>
                <a:gd name="connsiteY7" fmla="*/ 5675 h 368184"/>
                <a:gd name="connsiteX8" fmla="*/ 4118917 w 4799732"/>
                <a:gd name="connsiteY8" fmla="*/ 34286 h 368184"/>
                <a:gd name="connsiteX9" fmla="*/ 4033813 w 4799732"/>
                <a:gd name="connsiteY9" fmla="*/ 34286 h 368184"/>
                <a:gd name="connsiteX10" fmla="*/ 4033813 w 4799732"/>
                <a:gd name="connsiteY10" fmla="*/ 5675 h 368184"/>
                <a:gd name="connsiteX11" fmla="*/ 4028144 w 4799732"/>
                <a:gd name="connsiteY11" fmla="*/ 0 h 368184"/>
                <a:gd name="connsiteX12" fmla="*/ 4028144 w 4799732"/>
                <a:gd name="connsiteY12" fmla="*/ 0 h 368184"/>
                <a:gd name="connsiteX13" fmla="*/ 3891981 w 4799732"/>
                <a:gd name="connsiteY13" fmla="*/ 0 h 368184"/>
                <a:gd name="connsiteX14" fmla="*/ 3886305 w 4799732"/>
                <a:gd name="connsiteY14" fmla="*/ 5675 h 368184"/>
                <a:gd name="connsiteX15" fmla="*/ 3886305 w 4799732"/>
                <a:gd name="connsiteY15" fmla="*/ 5675 h 368184"/>
                <a:gd name="connsiteX16" fmla="*/ 3886305 w 4799732"/>
                <a:gd name="connsiteY16" fmla="*/ 34286 h 368184"/>
                <a:gd name="connsiteX17" fmla="*/ 3801207 w 4799732"/>
                <a:gd name="connsiteY17" fmla="*/ 34286 h 368184"/>
                <a:gd name="connsiteX18" fmla="*/ 3801207 w 4799732"/>
                <a:gd name="connsiteY18" fmla="*/ 5675 h 368184"/>
                <a:gd name="connsiteX19" fmla="*/ 3795532 w 4799732"/>
                <a:gd name="connsiteY19" fmla="*/ 0 h 368184"/>
                <a:gd name="connsiteX20" fmla="*/ 3795532 w 4799732"/>
                <a:gd name="connsiteY20" fmla="*/ 0 h 368184"/>
                <a:gd name="connsiteX21" fmla="*/ 3659369 w 4799732"/>
                <a:gd name="connsiteY21" fmla="*/ 0 h 368184"/>
                <a:gd name="connsiteX22" fmla="*/ 3653694 w 4799732"/>
                <a:gd name="connsiteY22" fmla="*/ 5675 h 368184"/>
                <a:gd name="connsiteX23" fmla="*/ 3653694 w 4799732"/>
                <a:gd name="connsiteY23" fmla="*/ 5675 h 368184"/>
                <a:gd name="connsiteX24" fmla="*/ 3653694 w 4799732"/>
                <a:gd name="connsiteY24" fmla="*/ 34286 h 368184"/>
                <a:gd name="connsiteX25" fmla="*/ 3568596 w 4799732"/>
                <a:gd name="connsiteY25" fmla="*/ 34286 h 368184"/>
                <a:gd name="connsiteX26" fmla="*/ 3568596 w 4799732"/>
                <a:gd name="connsiteY26" fmla="*/ 5675 h 368184"/>
                <a:gd name="connsiteX27" fmla="*/ 3562920 w 4799732"/>
                <a:gd name="connsiteY27" fmla="*/ 0 h 368184"/>
                <a:gd name="connsiteX28" fmla="*/ 3562920 w 4799732"/>
                <a:gd name="connsiteY28" fmla="*/ 0 h 368184"/>
                <a:gd name="connsiteX29" fmla="*/ 3426757 w 4799732"/>
                <a:gd name="connsiteY29" fmla="*/ 0 h 368184"/>
                <a:gd name="connsiteX30" fmla="*/ 3421082 w 4799732"/>
                <a:gd name="connsiteY30" fmla="*/ 5675 h 368184"/>
                <a:gd name="connsiteX31" fmla="*/ 3421082 w 4799732"/>
                <a:gd name="connsiteY31" fmla="*/ 5675 h 368184"/>
                <a:gd name="connsiteX32" fmla="*/ 3421082 w 4799732"/>
                <a:gd name="connsiteY32" fmla="*/ 34286 h 368184"/>
                <a:gd name="connsiteX33" fmla="*/ 3335984 w 4799732"/>
                <a:gd name="connsiteY33" fmla="*/ 34286 h 368184"/>
                <a:gd name="connsiteX34" fmla="*/ 3335984 w 4799732"/>
                <a:gd name="connsiteY34" fmla="*/ 5675 h 368184"/>
                <a:gd name="connsiteX35" fmla="*/ 3330309 w 4799732"/>
                <a:gd name="connsiteY35" fmla="*/ 0 h 368184"/>
                <a:gd name="connsiteX36" fmla="*/ 3330309 w 4799732"/>
                <a:gd name="connsiteY36" fmla="*/ 0 h 368184"/>
                <a:gd name="connsiteX37" fmla="*/ 3194145 w 4799732"/>
                <a:gd name="connsiteY37" fmla="*/ 0 h 368184"/>
                <a:gd name="connsiteX38" fmla="*/ 3188470 w 4799732"/>
                <a:gd name="connsiteY38" fmla="*/ 5675 h 368184"/>
                <a:gd name="connsiteX39" fmla="*/ 3188470 w 4799732"/>
                <a:gd name="connsiteY39" fmla="*/ 5675 h 368184"/>
                <a:gd name="connsiteX40" fmla="*/ 3188470 w 4799732"/>
                <a:gd name="connsiteY40" fmla="*/ 34286 h 368184"/>
                <a:gd name="connsiteX41" fmla="*/ 3103372 w 4799732"/>
                <a:gd name="connsiteY41" fmla="*/ 34286 h 368184"/>
                <a:gd name="connsiteX42" fmla="*/ 3103372 w 4799732"/>
                <a:gd name="connsiteY42" fmla="*/ 5675 h 368184"/>
                <a:gd name="connsiteX43" fmla="*/ 3097697 w 4799732"/>
                <a:gd name="connsiteY43" fmla="*/ 0 h 368184"/>
                <a:gd name="connsiteX44" fmla="*/ 3097697 w 4799732"/>
                <a:gd name="connsiteY44" fmla="*/ 0 h 368184"/>
                <a:gd name="connsiteX45" fmla="*/ 2961534 w 4799732"/>
                <a:gd name="connsiteY45" fmla="*/ 0 h 368184"/>
                <a:gd name="connsiteX46" fmla="*/ 2955865 w 4799732"/>
                <a:gd name="connsiteY46" fmla="*/ 5675 h 368184"/>
                <a:gd name="connsiteX47" fmla="*/ 2955865 w 4799732"/>
                <a:gd name="connsiteY47" fmla="*/ 5675 h 368184"/>
                <a:gd name="connsiteX48" fmla="*/ 2955865 w 4799732"/>
                <a:gd name="connsiteY48" fmla="*/ 34286 h 368184"/>
                <a:gd name="connsiteX49" fmla="*/ 2870760 w 4799732"/>
                <a:gd name="connsiteY49" fmla="*/ 34286 h 368184"/>
                <a:gd name="connsiteX50" fmla="*/ 2870760 w 4799732"/>
                <a:gd name="connsiteY50" fmla="*/ 5675 h 368184"/>
                <a:gd name="connsiteX51" fmla="*/ 2865085 w 4799732"/>
                <a:gd name="connsiteY51" fmla="*/ 0 h 368184"/>
                <a:gd name="connsiteX52" fmla="*/ 2865085 w 4799732"/>
                <a:gd name="connsiteY52" fmla="*/ 0 h 368184"/>
                <a:gd name="connsiteX53" fmla="*/ 1798481 w 4799732"/>
                <a:gd name="connsiteY53" fmla="*/ 0 h 368184"/>
                <a:gd name="connsiteX54" fmla="*/ 1792806 w 4799732"/>
                <a:gd name="connsiteY54" fmla="*/ 5675 h 368184"/>
                <a:gd name="connsiteX55" fmla="*/ 1792806 w 4799732"/>
                <a:gd name="connsiteY55" fmla="*/ 5675 h 368184"/>
                <a:gd name="connsiteX56" fmla="*/ 1792806 w 4799732"/>
                <a:gd name="connsiteY56" fmla="*/ 34286 h 368184"/>
                <a:gd name="connsiteX57" fmla="*/ 1707708 w 4799732"/>
                <a:gd name="connsiteY57" fmla="*/ 34286 h 368184"/>
                <a:gd name="connsiteX58" fmla="*/ 1707708 w 4799732"/>
                <a:gd name="connsiteY58" fmla="*/ 5675 h 368184"/>
                <a:gd name="connsiteX59" fmla="*/ 1702032 w 4799732"/>
                <a:gd name="connsiteY59" fmla="*/ 0 h 368184"/>
                <a:gd name="connsiteX60" fmla="*/ 1702032 w 4799732"/>
                <a:gd name="connsiteY60" fmla="*/ 0 h 368184"/>
                <a:gd name="connsiteX61" fmla="*/ 1565869 w 4799732"/>
                <a:gd name="connsiteY61" fmla="*/ 0 h 368184"/>
                <a:gd name="connsiteX62" fmla="*/ 1560194 w 4799732"/>
                <a:gd name="connsiteY62" fmla="*/ 5675 h 368184"/>
                <a:gd name="connsiteX63" fmla="*/ 1560194 w 4799732"/>
                <a:gd name="connsiteY63" fmla="*/ 5675 h 368184"/>
                <a:gd name="connsiteX64" fmla="*/ 1560194 w 4799732"/>
                <a:gd name="connsiteY64" fmla="*/ 34286 h 368184"/>
                <a:gd name="connsiteX65" fmla="*/ 1475096 w 4799732"/>
                <a:gd name="connsiteY65" fmla="*/ 34286 h 368184"/>
                <a:gd name="connsiteX66" fmla="*/ 1475096 w 4799732"/>
                <a:gd name="connsiteY66" fmla="*/ 5675 h 368184"/>
                <a:gd name="connsiteX67" fmla="*/ 1469421 w 4799732"/>
                <a:gd name="connsiteY67" fmla="*/ 0 h 368184"/>
                <a:gd name="connsiteX68" fmla="*/ 1469421 w 4799732"/>
                <a:gd name="connsiteY68" fmla="*/ 0 h 368184"/>
                <a:gd name="connsiteX69" fmla="*/ 1333257 w 4799732"/>
                <a:gd name="connsiteY69" fmla="*/ 0 h 368184"/>
                <a:gd name="connsiteX70" fmla="*/ 1327582 w 4799732"/>
                <a:gd name="connsiteY70" fmla="*/ 5675 h 368184"/>
                <a:gd name="connsiteX71" fmla="*/ 1327582 w 4799732"/>
                <a:gd name="connsiteY71" fmla="*/ 5675 h 368184"/>
                <a:gd name="connsiteX72" fmla="*/ 1327582 w 4799732"/>
                <a:gd name="connsiteY72" fmla="*/ 34286 h 368184"/>
                <a:gd name="connsiteX73" fmla="*/ 1242484 w 4799732"/>
                <a:gd name="connsiteY73" fmla="*/ 34286 h 368184"/>
                <a:gd name="connsiteX74" fmla="*/ 1242484 w 4799732"/>
                <a:gd name="connsiteY74" fmla="*/ 5675 h 368184"/>
                <a:gd name="connsiteX75" fmla="*/ 1236809 w 4799732"/>
                <a:gd name="connsiteY75" fmla="*/ 0 h 368184"/>
                <a:gd name="connsiteX76" fmla="*/ 1236809 w 4799732"/>
                <a:gd name="connsiteY76" fmla="*/ 0 h 368184"/>
                <a:gd name="connsiteX77" fmla="*/ 1100646 w 4799732"/>
                <a:gd name="connsiteY77" fmla="*/ 0 h 368184"/>
                <a:gd name="connsiteX78" fmla="*/ 1094977 w 4799732"/>
                <a:gd name="connsiteY78" fmla="*/ 5675 h 368184"/>
                <a:gd name="connsiteX79" fmla="*/ 1094977 w 4799732"/>
                <a:gd name="connsiteY79" fmla="*/ 5675 h 368184"/>
                <a:gd name="connsiteX80" fmla="*/ 1094977 w 4799732"/>
                <a:gd name="connsiteY80" fmla="*/ 34286 h 368184"/>
                <a:gd name="connsiteX81" fmla="*/ 1009872 w 4799732"/>
                <a:gd name="connsiteY81" fmla="*/ 34286 h 368184"/>
                <a:gd name="connsiteX82" fmla="*/ 1009872 w 4799732"/>
                <a:gd name="connsiteY82" fmla="*/ 5675 h 368184"/>
                <a:gd name="connsiteX83" fmla="*/ 1004197 w 4799732"/>
                <a:gd name="connsiteY83" fmla="*/ 0 h 368184"/>
                <a:gd name="connsiteX84" fmla="*/ 1004197 w 4799732"/>
                <a:gd name="connsiteY84" fmla="*/ 0 h 368184"/>
                <a:gd name="connsiteX85" fmla="*/ 868034 w 4799732"/>
                <a:gd name="connsiteY85" fmla="*/ 0 h 368184"/>
                <a:gd name="connsiteX86" fmla="*/ 862365 w 4799732"/>
                <a:gd name="connsiteY86" fmla="*/ 5675 h 368184"/>
                <a:gd name="connsiteX87" fmla="*/ 862365 w 4799732"/>
                <a:gd name="connsiteY87" fmla="*/ 5675 h 368184"/>
                <a:gd name="connsiteX88" fmla="*/ 862365 w 4799732"/>
                <a:gd name="connsiteY88" fmla="*/ 34286 h 368184"/>
                <a:gd name="connsiteX89" fmla="*/ 777261 w 4799732"/>
                <a:gd name="connsiteY89" fmla="*/ 34286 h 368184"/>
                <a:gd name="connsiteX90" fmla="*/ 777261 w 4799732"/>
                <a:gd name="connsiteY90" fmla="*/ 5675 h 368184"/>
                <a:gd name="connsiteX91" fmla="*/ 771585 w 4799732"/>
                <a:gd name="connsiteY91" fmla="*/ 0 h 368184"/>
                <a:gd name="connsiteX92" fmla="*/ 771585 w 4799732"/>
                <a:gd name="connsiteY92" fmla="*/ 0 h 368184"/>
                <a:gd name="connsiteX93" fmla="*/ 635422 w 4799732"/>
                <a:gd name="connsiteY93" fmla="*/ 0 h 368184"/>
                <a:gd name="connsiteX94" fmla="*/ 629753 w 4799732"/>
                <a:gd name="connsiteY94" fmla="*/ 5675 h 368184"/>
                <a:gd name="connsiteX95" fmla="*/ 629753 w 4799732"/>
                <a:gd name="connsiteY95" fmla="*/ 5675 h 368184"/>
                <a:gd name="connsiteX96" fmla="*/ 629753 w 4799732"/>
                <a:gd name="connsiteY96" fmla="*/ 34286 h 368184"/>
                <a:gd name="connsiteX97" fmla="*/ 544649 w 4799732"/>
                <a:gd name="connsiteY97" fmla="*/ 34286 h 368184"/>
                <a:gd name="connsiteX98" fmla="*/ 544649 w 4799732"/>
                <a:gd name="connsiteY98" fmla="*/ 5675 h 368184"/>
                <a:gd name="connsiteX99" fmla="*/ 538980 w 4799732"/>
                <a:gd name="connsiteY99" fmla="*/ 0 h 368184"/>
                <a:gd name="connsiteX100" fmla="*/ 538973 w 4799732"/>
                <a:gd name="connsiteY100" fmla="*/ 0 h 368184"/>
                <a:gd name="connsiteX101" fmla="*/ 402814 w 4799732"/>
                <a:gd name="connsiteY101" fmla="*/ 0 h 368184"/>
                <a:gd name="connsiteX102" fmla="*/ 397141 w 4799732"/>
                <a:gd name="connsiteY102" fmla="*/ 5675 h 368184"/>
                <a:gd name="connsiteX103" fmla="*/ 397141 w 4799732"/>
                <a:gd name="connsiteY103" fmla="*/ 5675 h 368184"/>
                <a:gd name="connsiteX104" fmla="*/ 397141 w 4799732"/>
                <a:gd name="connsiteY104" fmla="*/ 34286 h 368184"/>
                <a:gd name="connsiteX105" fmla="*/ 136163 w 4799732"/>
                <a:gd name="connsiteY105" fmla="*/ 34286 h 368184"/>
                <a:gd name="connsiteX106" fmla="*/ 0 w 4799732"/>
                <a:gd name="connsiteY106" fmla="*/ 170449 h 368184"/>
                <a:gd name="connsiteX107" fmla="*/ 0 w 4799732"/>
                <a:gd name="connsiteY107" fmla="*/ 232021 h 368184"/>
                <a:gd name="connsiteX108" fmla="*/ 136163 w 4799732"/>
                <a:gd name="connsiteY108" fmla="*/ 368185 h 368184"/>
                <a:gd name="connsiteX109" fmla="*/ 4663570 w 4799732"/>
                <a:gd name="connsiteY109" fmla="*/ 368178 h 368184"/>
                <a:gd name="connsiteX110" fmla="*/ 4799733 w 4799732"/>
                <a:gd name="connsiteY110" fmla="*/ 232021 h 368184"/>
                <a:gd name="connsiteX111" fmla="*/ 4799733 w 4799732"/>
                <a:gd name="connsiteY111" fmla="*/ 170449 h 368184"/>
                <a:gd name="connsiteX112" fmla="*/ 4663570 w 4799732"/>
                <a:gd name="connsiteY112" fmla="*/ 34286 h 36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4799732" h="368184">
                  <a:moveTo>
                    <a:pt x="4663570" y="34286"/>
                  </a:moveTo>
                  <a:lnTo>
                    <a:pt x="4266425" y="34286"/>
                  </a:lnTo>
                  <a:lnTo>
                    <a:pt x="4266425" y="5675"/>
                  </a:lnTo>
                  <a:cubicBezTo>
                    <a:pt x="4266425" y="2542"/>
                    <a:pt x="4263889" y="0"/>
                    <a:pt x="4260756" y="0"/>
                  </a:cubicBezTo>
                  <a:cubicBezTo>
                    <a:pt x="4260756" y="0"/>
                    <a:pt x="4260756" y="0"/>
                    <a:pt x="4260756" y="0"/>
                  </a:cubicBezTo>
                  <a:lnTo>
                    <a:pt x="4124593" y="0"/>
                  </a:lnTo>
                  <a:cubicBezTo>
                    <a:pt x="4121460" y="0"/>
                    <a:pt x="4118917" y="2542"/>
                    <a:pt x="4118917" y="5675"/>
                  </a:cubicBezTo>
                  <a:cubicBezTo>
                    <a:pt x="4118917" y="5675"/>
                    <a:pt x="4118917" y="5675"/>
                    <a:pt x="4118917" y="5675"/>
                  </a:cubicBezTo>
                  <a:lnTo>
                    <a:pt x="4118917" y="34286"/>
                  </a:lnTo>
                  <a:lnTo>
                    <a:pt x="4033813" y="34286"/>
                  </a:lnTo>
                  <a:lnTo>
                    <a:pt x="4033813" y="5675"/>
                  </a:lnTo>
                  <a:cubicBezTo>
                    <a:pt x="4033813" y="2542"/>
                    <a:pt x="4031277" y="0"/>
                    <a:pt x="4028144" y="0"/>
                  </a:cubicBezTo>
                  <a:cubicBezTo>
                    <a:pt x="4028144" y="0"/>
                    <a:pt x="4028144" y="0"/>
                    <a:pt x="4028144" y="0"/>
                  </a:cubicBezTo>
                  <a:lnTo>
                    <a:pt x="3891981" y="0"/>
                  </a:lnTo>
                  <a:cubicBezTo>
                    <a:pt x="3888848" y="0"/>
                    <a:pt x="3886305" y="2542"/>
                    <a:pt x="3886305" y="5675"/>
                  </a:cubicBezTo>
                  <a:cubicBezTo>
                    <a:pt x="3886305" y="5675"/>
                    <a:pt x="3886305" y="5675"/>
                    <a:pt x="3886305" y="5675"/>
                  </a:cubicBezTo>
                  <a:lnTo>
                    <a:pt x="3886305" y="34286"/>
                  </a:lnTo>
                  <a:lnTo>
                    <a:pt x="3801207" y="34286"/>
                  </a:lnTo>
                  <a:lnTo>
                    <a:pt x="3801207" y="5675"/>
                  </a:lnTo>
                  <a:cubicBezTo>
                    <a:pt x="3801207" y="2542"/>
                    <a:pt x="3798665" y="0"/>
                    <a:pt x="3795532" y="0"/>
                  </a:cubicBezTo>
                  <a:cubicBezTo>
                    <a:pt x="3795532" y="0"/>
                    <a:pt x="3795532" y="0"/>
                    <a:pt x="3795532" y="0"/>
                  </a:cubicBezTo>
                  <a:lnTo>
                    <a:pt x="3659369" y="0"/>
                  </a:lnTo>
                  <a:cubicBezTo>
                    <a:pt x="3656236" y="0"/>
                    <a:pt x="3653694" y="2542"/>
                    <a:pt x="3653694" y="5675"/>
                  </a:cubicBezTo>
                  <a:cubicBezTo>
                    <a:pt x="3653694" y="5675"/>
                    <a:pt x="3653694" y="5675"/>
                    <a:pt x="3653694" y="5675"/>
                  </a:cubicBezTo>
                  <a:lnTo>
                    <a:pt x="3653694" y="34286"/>
                  </a:lnTo>
                  <a:lnTo>
                    <a:pt x="3568596" y="34286"/>
                  </a:lnTo>
                  <a:lnTo>
                    <a:pt x="3568596" y="5675"/>
                  </a:lnTo>
                  <a:cubicBezTo>
                    <a:pt x="3568596" y="2542"/>
                    <a:pt x="3566053" y="0"/>
                    <a:pt x="3562920" y="0"/>
                  </a:cubicBezTo>
                  <a:cubicBezTo>
                    <a:pt x="3562920" y="0"/>
                    <a:pt x="3562920" y="0"/>
                    <a:pt x="3562920" y="0"/>
                  </a:cubicBezTo>
                  <a:lnTo>
                    <a:pt x="3426757" y="0"/>
                  </a:lnTo>
                  <a:cubicBezTo>
                    <a:pt x="3423624" y="0"/>
                    <a:pt x="3421082" y="2542"/>
                    <a:pt x="3421082" y="5675"/>
                  </a:cubicBezTo>
                  <a:cubicBezTo>
                    <a:pt x="3421082" y="5675"/>
                    <a:pt x="3421082" y="5675"/>
                    <a:pt x="3421082" y="5675"/>
                  </a:cubicBezTo>
                  <a:lnTo>
                    <a:pt x="3421082" y="34286"/>
                  </a:lnTo>
                  <a:lnTo>
                    <a:pt x="3335984" y="34286"/>
                  </a:lnTo>
                  <a:lnTo>
                    <a:pt x="3335984" y="5675"/>
                  </a:lnTo>
                  <a:cubicBezTo>
                    <a:pt x="3335984" y="2542"/>
                    <a:pt x="3333441" y="0"/>
                    <a:pt x="3330309" y="0"/>
                  </a:cubicBezTo>
                  <a:cubicBezTo>
                    <a:pt x="3330309" y="0"/>
                    <a:pt x="3330309" y="0"/>
                    <a:pt x="3330309" y="0"/>
                  </a:cubicBezTo>
                  <a:lnTo>
                    <a:pt x="3194145" y="0"/>
                  </a:lnTo>
                  <a:cubicBezTo>
                    <a:pt x="3191013" y="0"/>
                    <a:pt x="3188470" y="2542"/>
                    <a:pt x="3188470" y="5675"/>
                  </a:cubicBezTo>
                  <a:cubicBezTo>
                    <a:pt x="3188470" y="5675"/>
                    <a:pt x="3188470" y="5675"/>
                    <a:pt x="3188470" y="5675"/>
                  </a:cubicBezTo>
                  <a:lnTo>
                    <a:pt x="3188470" y="34286"/>
                  </a:lnTo>
                  <a:lnTo>
                    <a:pt x="3103372" y="34286"/>
                  </a:lnTo>
                  <a:lnTo>
                    <a:pt x="3103372" y="5675"/>
                  </a:lnTo>
                  <a:cubicBezTo>
                    <a:pt x="3103372" y="2542"/>
                    <a:pt x="3100830" y="0"/>
                    <a:pt x="3097697" y="0"/>
                  </a:cubicBezTo>
                  <a:cubicBezTo>
                    <a:pt x="3097697" y="0"/>
                    <a:pt x="3097697" y="0"/>
                    <a:pt x="3097697" y="0"/>
                  </a:cubicBezTo>
                  <a:lnTo>
                    <a:pt x="2961534" y="0"/>
                  </a:lnTo>
                  <a:cubicBezTo>
                    <a:pt x="2958401" y="0"/>
                    <a:pt x="2955865" y="2542"/>
                    <a:pt x="2955865" y="5675"/>
                  </a:cubicBezTo>
                  <a:cubicBezTo>
                    <a:pt x="2955865" y="5675"/>
                    <a:pt x="2955865" y="5675"/>
                    <a:pt x="2955865" y="5675"/>
                  </a:cubicBezTo>
                  <a:lnTo>
                    <a:pt x="2955865" y="34286"/>
                  </a:lnTo>
                  <a:lnTo>
                    <a:pt x="2870760" y="34286"/>
                  </a:lnTo>
                  <a:lnTo>
                    <a:pt x="2870760" y="5675"/>
                  </a:lnTo>
                  <a:cubicBezTo>
                    <a:pt x="2870760" y="2542"/>
                    <a:pt x="2868218" y="0"/>
                    <a:pt x="2865085" y="0"/>
                  </a:cubicBezTo>
                  <a:cubicBezTo>
                    <a:pt x="2865085" y="0"/>
                    <a:pt x="2865085" y="0"/>
                    <a:pt x="2865085" y="0"/>
                  </a:cubicBezTo>
                  <a:lnTo>
                    <a:pt x="1798481" y="0"/>
                  </a:lnTo>
                  <a:cubicBezTo>
                    <a:pt x="1795348" y="0"/>
                    <a:pt x="1792806" y="2542"/>
                    <a:pt x="1792806" y="5675"/>
                  </a:cubicBezTo>
                  <a:cubicBezTo>
                    <a:pt x="1792806" y="5675"/>
                    <a:pt x="1792806" y="5675"/>
                    <a:pt x="1792806" y="5675"/>
                  </a:cubicBezTo>
                  <a:lnTo>
                    <a:pt x="1792806" y="34286"/>
                  </a:lnTo>
                  <a:lnTo>
                    <a:pt x="1707708" y="34286"/>
                  </a:lnTo>
                  <a:lnTo>
                    <a:pt x="1707708" y="5675"/>
                  </a:lnTo>
                  <a:cubicBezTo>
                    <a:pt x="1707708" y="2542"/>
                    <a:pt x="1705165" y="0"/>
                    <a:pt x="1702032" y="0"/>
                  </a:cubicBezTo>
                  <a:cubicBezTo>
                    <a:pt x="1702032" y="0"/>
                    <a:pt x="1702032" y="0"/>
                    <a:pt x="1702032" y="0"/>
                  </a:cubicBezTo>
                  <a:lnTo>
                    <a:pt x="1565869" y="0"/>
                  </a:lnTo>
                  <a:cubicBezTo>
                    <a:pt x="1562737" y="0"/>
                    <a:pt x="1560194" y="2542"/>
                    <a:pt x="1560194" y="5675"/>
                  </a:cubicBezTo>
                  <a:cubicBezTo>
                    <a:pt x="1560194" y="5675"/>
                    <a:pt x="1560194" y="5675"/>
                    <a:pt x="1560194" y="5675"/>
                  </a:cubicBezTo>
                  <a:lnTo>
                    <a:pt x="1560194" y="34286"/>
                  </a:lnTo>
                  <a:lnTo>
                    <a:pt x="1475096" y="34286"/>
                  </a:lnTo>
                  <a:lnTo>
                    <a:pt x="1475096" y="5675"/>
                  </a:lnTo>
                  <a:cubicBezTo>
                    <a:pt x="1475096" y="2542"/>
                    <a:pt x="1472554" y="0"/>
                    <a:pt x="1469421" y="0"/>
                  </a:cubicBezTo>
                  <a:cubicBezTo>
                    <a:pt x="1469421" y="0"/>
                    <a:pt x="1469421" y="0"/>
                    <a:pt x="1469421" y="0"/>
                  </a:cubicBezTo>
                  <a:lnTo>
                    <a:pt x="1333257" y="0"/>
                  </a:lnTo>
                  <a:cubicBezTo>
                    <a:pt x="1330125" y="0"/>
                    <a:pt x="1327582" y="2542"/>
                    <a:pt x="1327582" y="5675"/>
                  </a:cubicBezTo>
                  <a:cubicBezTo>
                    <a:pt x="1327582" y="5675"/>
                    <a:pt x="1327582" y="5675"/>
                    <a:pt x="1327582" y="5675"/>
                  </a:cubicBezTo>
                  <a:lnTo>
                    <a:pt x="1327582" y="34286"/>
                  </a:lnTo>
                  <a:lnTo>
                    <a:pt x="1242484" y="34286"/>
                  </a:lnTo>
                  <a:lnTo>
                    <a:pt x="1242484" y="5675"/>
                  </a:lnTo>
                  <a:cubicBezTo>
                    <a:pt x="1242484" y="2542"/>
                    <a:pt x="1239942" y="0"/>
                    <a:pt x="1236809" y="0"/>
                  </a:cubicBezTo>
                  <a:cubicBezTo>
                    <a:pt x="1236809" y="0"/>
                    <a:pt x="1236809" y="0"/>
                    <a:pt x="1236809" y="0"/>
                  </a:cubicBezTo>
                  <a:lnTo>
                    <a:pt x="1100646" y="0"/>
                  </a:lnTo>
                  <a:cubicBezTo>
                    <a:pt x="1097513" y="0"/>
                    <a:pt x="1094977" y="2542"/>
                    <a:pt x="1094977" y="5675"/>
                  </a:cubicBezTo>
                  <a:cubicBezTo>
                    <a:pt x="1094977" y="5675"/>
                    <a:pt x="1094977" y="5675"/>
                    <a:pt x="1094977" y="5675"/>
                  </a:cubicBezTo>
                  <a:lnTo>
                    <a:pt x="1094977" y="34286"/>
                  </a:lnTo>
                  <a:lnTo>
                    <a:pt x="1009872" y="34286"/>
                  </a:lnTo>
                  <a:lnTo>
                    <a:pt x="1009872" y="5675"/>
                  </a:lnTo>
                  <a:cubicBezTo>
                    <a:pt x="1009872" y="2542"/>
                    <a:pt x="1007330" y="0"/>
                    <a:pt x="1004197" y="0"/>
                  </a:cubicBezTo>
                  <a:cubicBezTo>
                    <a:pt x="1004197" y="0"/>
                    <a:pt x="1004197" y="0"/>
                    <a:pt x="1004197" y="0"/>
                  </a:cubicBezTo>
                  <a:lnTo>
                    <a:pt x="868034" y="0"/>
                  </a:lnTo>
                  <a:cubicBezTo>
                    <a:pt x="864901" y="0"/>
                    <a:pt x="862365" y="2542"/>
                    <a:pt x="862365" y="5675"/>
                  </a:cubicBezTo>
                  <a:cubicBezTo>
                    <a:pt x="862365" y="5675"/>
                    <a:pt x="862365" y="5675"/>
                    <a:pt x="862365" y="5675"/>
                  </a:cubicBezTo>
                  <a:lnTo>
                    <a:pt x="862365" y="34286"/>
                  </a:lnTo>
                  <a:lnTo>
                    <a:pt x="777261" y="34286"/>
                  </a:lnTo>
                  <a:lnTo>
                    <a:pt x="777261" y="5675"/>
                  </a:lnTo>
                  <a:cubicBezTo>
                    <a:pt x="777261" y="2542"/>
                    <a:pt x="774725" y="0"/>
                    <a:pt x="771585" y="0"/>
                  </a:cubicBezTo>
                  <a:cubicBezTo>
                    <a:pt x="771585" y="0"/>
                    <a:pt x="771585" y="0"/>
                    <a:pt x="771585" y="0"/>
                  </a:cubicBezTo>
                  <a:lnTo>
                    <a:pt x="635422" y="0"/>
                  </a:lnTo>
                  <a:cubicBezTo>
                    <a:pt x="632289" y="0"/>
                    <a:pt x="629753" y="2542"/>
                    <a:pt x="629753" y="5675"/>
                  </a:cubicBezTo>
                  <a:cubicBezTo>
                    <a:pt x="629753" y="5675"/>
                    <a:pt x="629753" y="5675"/>
                    <a:pt x="629753" y="5675"/>
                  </a:cubicBezTo>
                  <a:lnTo>
                    <a:pt x="629753" y="34286"/>
                  </a:lnTo>
                  <a:lnTo>
                    <a:pt x="544649" y="34286"/>
                  </a:lnTo>
                  <a:lnTo>
                    <a:pt x="544649" y="5675"/>
                  </a:lnTo>
                  <a:cubicBezTo>
                    <a:pt x="544649" y="2542"/>
                    <a:pt x="542113" y="0"/>
                    <a:pt x="538980" y="0"/>
                  </a:cubicBezTo>
                  <a:cubicBezTo>
                    <a:pt x="538980" y="0"/>
                    <a:pt x="538980" y="0"/>
                    <a:pt x="538973" y="0"/>
                  </a:cubicBezTo>
                  <a:lnTo>
                    <a:pt x="402814" y="0"/>
                  </a:lnTo>
                  <a:cubicBezTo>
                    <a:pt x="399681" y="0"/>
                    <a:pt x="397141" y="2542"/>
                    <a:pt x="397141" y="5675"/>
                  </a:cubicBezTo>
                  <a:cubicBezTo>
                    <a:pt x="397141" y="5675"/>
                    <a:pt x="397141" y="5675"/>
                    <a:pt x="397141" y="5675"/>
                  </a:cubicBezTo>
                  <a:lnTo>
                    <a:pt x="397141" y="34286"/>
                  </a:lnTo>
                  <a:lnTo>
                    <a:pt x="136163" y="34286"/>
                  </a:lnTo>
                  <a:cubicBezTo>
                    <a:pt x="60962" y="34286"/>
                    <a:pt x="0" y="95249"/>
                    <a:pt x="0" y="170449"/>
                  </a:cubicBezTo>
                  <a:lnTo>
                    <a:pt x="0" y="232021"/>
                  </a:lnTo>
                  <a:cubicBezTo>
                    <a:pt x="0" y="307221"/>
                    <a:pt x="60962" y="368185"/>
                    <a:pt x="136163" y="368185"/>
                  </a:cubicBezTo>
                  <a:lnTo>
                    <a:pt x="4663570" y="368178"/>
                  </a:lnTo>
                  <a:cubicBezTo>
                    <a:pt x="4738770" y="368178"/>
                    <a:pt x="4799727" y="307221"/>
                    <a:pt x="4799733" y="232021"/>
                  </a:cubicBezTo>
                  <a:lnTo>
                    <a:pt x="4799733" y="170449"/>
                  </a:lnTo>
                  <a:cubicBezTo>
                    <a:pt x="4799733" y="95249"/>
                    <a:pt x="4738770" y="34286"/>
                    <a:pt x="4663570" y="34286"/>
                  </a:cubicBezTo>
                  <a:close/>
                </a:path>
              </a:pathLst>
            </a:custGeom>
            <a:solidFill>
              <a:srgbClr val="3b2f4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7" name="Polyline: figure 56">
            <a:extLst>
              <a:ext uri="{FF2B5EF4-FFF2-40B4-BE49-F238E27FC236}">
                <a16:creationId xmlns:a16="http://schemas.microsoft.com/office/drawing/2014/main" id="{623A41E1-8796-4EAF-ABF0-9F2B65989BCB}"/>
              </a:ext>
            </a:extLst>
          </p:cNvPr>
          <p:cNvSpPr/>
          <p:nvPr/>
        </p:nvSpPr>
        <p:spPr>
          <a:xfrm>
            <a:off x="4180108" y="5499329"/>
            <a:ext cx="769966" cy="281082"/>
          </a:xfrm>
          <a:custGeom>
            <a:avLst/>
            <a:gdLst>
              <a:gd name="connsiteX0" fmla="*/ 1307163 w 1307163"/>
              <a:gd name="connsiteY0" fmla="*/ 477190 h 477190"/>
              <a:gd name="connsiteX1" fmla="*/ 0 w 1307163"/>
              <a:gd name="connsiteY1" fmla="*/ 76559 h 47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7163" h="477190">
                <a:moveTo>
                  <a:pt x="1307163" y="477190"/>
                </a:moveTo>
                <a:cubicBezTo>
                  <a:pt x="1307163" y="477190"/>
                  <a:pt x="924773" y="-228641"/>
                  <a:pt x="0" y="76559"/>
                </a:cubicBezTo>
                <a:close/>
              </a:path>
            </a:pathLst>
          </a:custGeom>
          <a:solidFill>
            <a:srgbClr val="E1E1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0574B9-43BC-421E-8DC0-56BA4F00778B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b2f4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688f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C375C8-B783-4F2B-9308-02AC60F9DE1A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688f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688fc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52213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0C14B-2659-45FD-8C56-436BF04A4A6B}"/>
              </a:ext>
            </a:extLst>
          </p:cNvPr>
          <p:cNvSpPr txBox="1"/>
          <p:nvPr/>
        </p:nvSpPr>
        <p:spPr>
          <a:xfrm>
            <a:off x="731837" y="261922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cfcfc"/>
                </a:solidFill>
                <a:latin typeface="Montserrat SemiBold" panose="00000700000000000000" pitchFamily="2" charset="-52"/>
              </a:rPr>
              <a:t>Thanks!</a:t>
            </a:r>
            <a:endParaRPr lang="en-US" sz="4400" b="1" dirty="0">
              <a:solidFill>
                <a:srgbClr val="fcfcf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9BDCD-182D-440B-86DF-EA65403AD828}"/>
              </a:ext>
            </a:extLst>
          </p:cNvPr>
          <p:cNvSpPr txBox="1"/>
          <p:nvPr/>
        </p:nvSpPr>
        <p:spPr>
          <a:xfrm>
            <a:off x="731837" y="3211356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cfcfc"/>
                </a:solidFill>
                <a:latin typeface="Montserrat ExtraBold" panose="00000900000000000000" pitchFamily="2" charset="-52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48B53-A9D3-4D91-B887-0911C9B31C57}"/>
              </a:ext>
            </a:extLst>
          </p:cNvPr>
          <p:cNvSpPr txBox="1"/>
          <p:nvPr/>
        </p:nvSpPr>
        <p:spPr>
          <a:xfrm>
            <a:off x="731838" y="4357558"/>
            <a:ext cx="5435600" cy="1970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cfcfc"/>
                </a:solidFill>
                <a:latin typeface="Lato" panose="020F0502020204030203" pitchFamily="34" charset="0"/>
              </a:rPr>
              <a:t>You can find me at: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cfcfc"/>
                </a:solidFill>
                <a:latin typeface="Lato" panose="020F0502020204030203" pitchFamily="34" charset="0"/>
              </a:rPr>
              <a:t>@username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user@mail.me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cfcfc"/>
                </a:solidFill>
                <a:latin typeface="Lato" panose="020F0502020204030203" pitchFamily="34" charset="0"/>
              </a:rPr>
              <a:t>+1 555 1829</a:t>
            </a:r>
          </a:p>
        </p:txBody>
      </p:sp>
      <p:cxnSp>
        <p:nvCxnSpPr>
          <p:cNvPr id="7" name="Straight connective line 6">
            <a:extLst>
              <a:ext uri="{FF2B5EF4-FFF2-40B4-BE49-F238E27FC236}">
                <a16:creationId xmlns:a16="http://schemas.microsoft.com/office/drawing/2014/main" id="{38E416B3-1A8D-494E-8851-FE61F7459371}"/>
              </a:ext>
            </a:extLst>
          </p:cNvPr>
          <p:cNvCxnSpPr/>
          <p:nvPr/>
        </p:nvCxnSpPr>
        <p:spPr>
          <a:xfrm>
            <a:off x="847725" y="4216400"/>
            <a:ext cx="914400" cy="0"/>
          </a:xfrm>
          <a:prstGeom prst="line">
            <a:avLst/>
          </a:prstGeom>
          <a:ln w="38100">
            <a:solidFill>
              <a:srgbClr val="fcfc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8B4DD96-FC58-42E2-94C6-44978A436CAB}"/>
              </a:ext>
            </a:extLst>
          </p:cNvPr>
          <p:cNvGrpSpPr/>
          <p:nvPr/>
        </p:nvGrpSpPr>
        <p:grpSpPr>
          <a:xfrm>
            <a:off x="6022402" y="1774994"/>
            <a:ext cx="6174863" cy="4425782"/>
            <a:chOff x="6159228" y="2070460"/>
            <a:chExt cx="6030527" cy="4322330"/>
          </a:xfrm>
        </p:grpSpPr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A0455F5C-4828-4CCF-8827-6C488BD22581}"/>
                </a:ext>
              </a:extLst>
            </p:cNvPr>
            <p:cNvSpPr/>
            <p:nvPr/>
          </p:nvSpPr>
          <p:spPr>
            <a:xfrm>
              <a:off x="10518718" y="4787225"/>
              <a:ext cx="11817" cy="1164011"/>
            </a:xfrm>
            <a:custGeom>
              <a:avLst/>
              <a:gdLst>
                <a:gd name="connsiteX0" fmla="*/ 0 w 18535"/>
                <a:gd name="connsiteY0" fmla="*/ 0 h 1825710"/>
                <a:gd name="connsiteX1" fmla="*/ 18535 w 18535"/>
                <a:gd name="connsiteY1" fmla="*/ 0 h 1825710"/>
                <a:gd name="connsiteX2" fmla="*/ 18535 w 18535"/>
                <a:gd name="connsiteY2" fmla="*/ 1825711 h 1825710"/>
                <a:gd name="connsiteX3" fmla="*/ 0 w 18535"/>
                <a:gd name="connsiteY3" fmla="*/ 1825711 h 18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" h="1825710">
                  <a:moveTo>
                    <a:pt x="0" y="0"/>
                  </a:moveTo>
                  <a:lnTo>
                    <a:pt x="18535" y="0"/>
                  </a:lnTo>
                  <a:lnTo>
                    <a:pt x="18535" y="1825711"/>
                  </a:lnTo>
                  <a:lnTo>
                    <a:pt x="0" y="1825711"/>
                  </a:lnTo>
                  <a:close/>
                </a:path>
              </a:pathLst>
            </a:custGeom>
            <a:solidFill>
              <a:srgbClr val="3F3D56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6EF18CF7-EBBA-4962-9A4C-AC5F35BBA625}"/>
                </a:ext>
              </a:extLst>
            </p:cNvPr>
            <p:cNvSpPr/>
            <p:nvPr/>
          </p:nvSpPr>
          <p:spPr>
            <a:xfrm>
              <a:off x="10524627" y="3568568"/>
              <a:ext cx="1665128" cy="1204049"/>
            </a:xfrm>
            <a:custGeom>
              <a:avLst/>
              <a:gdLst>
                <a:gd name="connsiteX0" fmla="*/ 0 w 2611693"/>
                <a:gd name="connsiteY0" fmla="*/ 0 h 1888507"/>
                <a:gd name="connsiteX1" fmla="*/ 0 w 2611693"/>
                <a:gd name="connsiteY1" fmla="*/ 1888508 h 1888507"/>
                <a:gd name="connsiteX2" fmla="*/ 376819 w 2611693"/>
                <a:gd name="connsiteY2" fmla="*/ 1405315 h 1888507"/>
                <a:gd name="connsiteX3" fmla="*/ 386680 w 2611693"/>
                <a:gd name="connsiteY3" fmla="*/ 1397484 h 1888507"/>
                <a:gd name="connsiteX4" fmla="*/ 488892 w 2611693"/>
                <a:gd name="connsiteY4" fmla="*/ 1324484 h 1888507"/>
                <a:gd name="connsiteX5" fmla="*/ 495778 w 2611693"/>
                <a:gd name="connsiteY5" fmla="*/ 1320165 h 1888507"/>
                <a:gd name="connsiteX6" fmla="*/ 1206452 w 2611693"/>
                <a:gd name="connsiteY6" fmla="*/ 1113813 h 1888507"/>
                <a:gd name="connsiteX7" fmla="*/ 2611694 w 2611693"/>
                <a:gd name="connsiteY7" fmla="*/ 1113813 h 1888507"/>
                <a:gd name="connsiteX8" fmla="*/ 2611694 w 2611693"/>
                <a:gd name="connsiteY8" fmla="*/ 0 h 188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1693" h="1888507">
                  <a:moveTo>
                    <a:pt x="0" y="0"/>
                  </a:moveTo>
                  <a:lnTo>
                    <a:pt x="0" y="1888508"/>
                  </a:lnTo>
                  <a:cubicBezTo>
                    <a:pt x="86309" y="1700330"/>
                    <a:pt x="215332" y="1534876"/>
                    <a:pt x="376819" y="1405315"/>
                  </a:cubicBezTo>
                  <a:cubicBezTo>
                    <a:pt x="380072" y="1402656"/>
                    <a:pt x="383372" y="1400042"/>
                    <a:pt x="386680" y="1397484"/>
                  </a:cubicBezTo>
                  <a:cubicBezTo>
                    <a:pt x="419524" y="1371572"/>
                    <a:pt x="453601" y="1347236"/>
                    <a:pt x="488892" y="1324484"/>
                  </a:cubicBezTo>
                  <a:cubicBezTo>
                    <a:pt x="491190" y="1323047"/>
                    <a:pt x="493479" y="1321555"/>
                    <a:pt x="495778" y="1320165"/>
                  </a:cubicBezTo>
                  <a:cubicBezTo>
                    <a:pt x="708126" y="1184997"/>
                    <a:pt x="954708" y="1113396"/>
                    <a:pt x="1206452" y="1113813"/>
                  </a:cubicBezTo>
                  <a:lnTo>
                    <a:pt x="2611694" y="1113813"/>
                  </a:lnTo>
                  <a:lnTo>
                    <a:pt x="2611694" y="0"/>
                  </a:lnTo>
                  <a:close/>
                </a:path>
              </a:pathLst>
            </a:custGeom>
            <a:solidFill>
              <a:srgbClr val="fcfcfc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D9691D1C-6090-45B0-ADB8-C9A420B2AB44}"/>
                </a:ext>
              </a:extLst>
            </p:cNvPr>
            <p:cNvSpPr/>
            <p:nvPr/>
          </p:nvSpPr>
          <p:spPr>
            <a:xfrm rot="10800000">
              <a:off x="10593805" y="3778189"/>
              <a:ext cx="1126728" cy="34303"/>
            </a:xfrm>
            <a:custGeom>
              <a:avLst/>
              <a:gdLst>
                <a:gd name="connsiteX0" fmla="*/ -42 w 1767232"/>
                <a:gd name="connsiteY0" fmla="*/ -80 h 53803"/>
                <a:gd name="connsiteX1" fmla="*/ 1767191 w 1767232"/>
                <a:gd name="connsiteY1" fmla="*/ -80 h 53803"/>
                <a:gd name="connsiteX2" fmla="*/ 1767191 w 1767232"/>
                <a:gd name="connsiteY2" fmla="*/ 53723 h 53803"/>
                <a:gd name="connsiteX3" fmla="*/ -42 w 1767232"/>
                <a:gd name="connsiteY3" fmla="*/ 53723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232" h="53803">
                  <a:moveTo>
                    <a:pt x="-42" y="-80"/>
                  </a:moveTo>
                  <a:lnTo>
                    <a:pt x="1767191" y="-80"/>
                  </a:lnTo>
                  <a:lnTo>
                    <a:pt x="1767191" y="53723"/>
                  </a:lnTo>
                  <a:lnTo>
                    <a:pt x="-42" y="53723"/>
                  </a:lnTo>
                  <a:close/>
                </a:path>
              </a:pathLst>
            </a:custGeom>
            <a:solidFill>
              <a:srgbClr val="E1E1E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C495332B-BE60-400A-BD4B-6BF1FE50F648}"/>
                </a:ext>
              </a:extLst>
            </p:cNvPr>
            <p:cNvSpPr/>
            <p:nvPr/>
          </p:nvSpPr>
          <p:spPr>
            <a:xfrm rot="10800000">
              <a:off x="10593805" y="3865260"/>
              <a:ext cx="1126728" cy="34303"/>
            </a:xfrm>
            <a:custGeom>
              <a:avLst/>
              <a:gdLst>
                <a:gd name="connsiteX0" fmla="*/ -42 w 1767232"/>
                <a:gd name="connsiteY0" fmla="*/ -80 h 53803"/>
                <a:gd name="connsiteX1" fmla="*/ 1767191 w 1767232"/>
                <a:gd name="connsiteY1" fmla="*/ -80 h 53803"/>
                <a:gd name="connsiteX2" fmla="*/ 1767191 w 1767232"/>
                <a:gd name="connsiteY2" fmla="*/ 53723 h 53803"/>
                <a:gd name="connsiteX3" fmla="*/ -42 w 1767232"/>
                <a:gd name="connsiteY3" fmla="*/ 53723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232" h="53803">
                  <a:moveTo>
                    <a:pt x="-42" y="-80"/>
                  </a:moveTo>
                  <a:lnTo>
                    <a:pt x="1767191" y="-80"/>
                  </a:lnTo>
                  <a:lnTo>
                    <a:pt x="1767191" y="53723"/>
                  </a:lnTo>
                  <a:lnTo>
                    <a:pt x="-42" y="53723"/>
                  </a:lnTo>
                  <a:close/>
                </a:path>
              </a:pathLst>
            </a:custGeom>
            <a:solidFill>
              <a:srgbClr val="E1E1E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A8BF4771-20B3-4B77-998B-2FA269B89FB2}"/>
                </a:ext>
              </a:extLst>
            </p:cNvPr>
            <p:cNvSpPr/>
            <p:nvPr/>
          </p:nvSpPr>
          <p:spPr>
            <a:xfrm rot="10800000">
              <a:off x="10593805" y="3952342"/>
              <a:ext cx="1126728" cy="34303"/>
            </a:xfrm>
            <a:custGeom>
              <a:avLst/>
              <a:gdLst>
                <a:gd name="connsiteX0" fmla="*/ -42 w 1767232"/>
                <a:gd name="connsiteY0" fmla="*/ -80 h 53803"/>
                <a:gd name="connsiteX1" fmla="*/ 1767191 w 1767232"/>
                <a:gd name="connsiteY1" fmla="*/ -80 h 53803"/>
                <a:gd name="connsiteX2" fmla="*/ 1767191 w 1767232"/>
                <a:gd name="connsiteY2" fmla="*/ 53723 h 53803"/>
                <a:gd name="connsiteX3" fmla="*/ -42 w 1767232"/>
                <a:gd name="connsiteY3" fmla="*/ 53723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232" h="53803">
                  <a:moveTo>
                    <a:pt x="-42" y="-80"/>
                  </a:moveTo>
                  <a:lnTo>
                    <a:pt x="1767191" y="-80"/>
                  </a:lnTo>
                  <a:lnTo>
                    <a:pt x="1767191" y="53723"/>
                  </a:lnTo>
                  <a:lnTo>
                    <a:pt x="-42" y="53723"/>
                  </a:lnTo>
                  <a:close/>
                </a:path>
              </a:pathLst>
            </a:custGeom>
            <a:solidFill>
              <a:srgbClr val="E1E1E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47218507-8E91-4378-A792-5B16ED310E62}"/>
                </a:ext>
              </a:extLst>
            </p:cNvPr>
            <p:cNvSpPr/>
            <p:nvPr/>
          </p:nvSpPr>
          <p:spPr>
            <a:xfrm>
              <a:off x="11910569" y="3775549"/>
              <a:ext cx="211058" cy="211094"/>
            </a:xfrm>
            <a:custGeom>
              <a:avLst/>
              <a:gdLst>
                <a:gd name="connsiteX0" fmla="*/ 0 w 331037"/>
                <a:gd name="connsiteY0" fmla="*/ 0 h 331093"/>
                <a:gd name="connsiteX1" fmla="*/ 331037 w 331037"/>
                <a:gd name="connsiteY1" fmla="*/ 0 h 331093"/>
                <a:gd name="connsiteX2" fmla="*/ 331037 w 331037"/>
                <a:gd name="connsiteY2" fmla="*/ 331093 h 331093"/>
                <a:gd name="connsiteX3" fmla="*/ 0 w 331037"/>
                <a:gd name="connsiteY3" fmla="*/ 331093 h 331093"/>
                <a:gd name="connsiteX4" fmla="*/ 322789 w 331037"/>
                <a:gd name="connsiteY4" fmla="*/ 8276 h 331093"/>
                <a:gd name="connsiteX5" fmla="*/ 8247 w 331037"/>
                <a:gd name="connsiteY5" fmla="*/ 8276 h 331093"/>
                <a:gd name="connsiteX6" fmla="*/ 8247 w 331037"/>
                <a:gd name="connsiteY6" fmla="*/ 322817 h 331093"/>
                <a:gd name="connsiteX7" fmla="*/ 322789 w 331037"/>
                <a:gd name="connsiteY7" fmla="*/ 322817 h 3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1037" h="331093">
                  <a:moveTo>
                    <a:pt x="0" y="0"/>
                  </a:moveTo>
                  <a:lnTo>
                    <a:pt x="331037" y="0"/>
                  </a:lnTo>
                  <a:lnTo>
                    <a:pt x="331037" y="331093"/>
                  </a:lnTo>
                  <a:lnTo>
                    <a:pt x="0" y="331093"/>
                  </a:lnTo>
                  <a:close/>
                  <a:moveTo>
                    <a:pt x="322789" y="8276"/>
                  </a:moveTo>
                  <a:lnTo>
                    <a:pt x="8247" y="8276"/>
                  </a:lnTo>
                  <a:lnTo>
                    <a:pt x="8247" y="322817"/>
                  </a:lnTo>
                  <a:lnTo>
                    <a:pt x="322789" y="322817"/>
                  </a:lnTo>
                  <a:close/>
                </a:path>
              </a:pathLst>
            </a:custGeom>
            <a:solidFill>
              <a:srgbClr val="F2F2F2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3A46A9C2-B26E-421E-80FE-A37C3841B65A}"/>
                </a:ext>
              </a:extLst>
            </p:cNvPr>
            <p:cNvSpPr/>
            <p:nvPr/>
          </p:nvSpPr>
          <p:spPr>
            <a:xfrm>
              <a:off x="10388727" y="4651325"/>
              <a:ext cx="271800" cy="271800"/>
            </a:xfrm>
            <a:custGeom>
              <a:avLst/>
              <a:gdLst>
                <a:gd name="connsiteX0" fmla="*/ 426308 w 426308"/>
                <a:gd name="connsiteY0" fmla="*/ 213154 h 426308"/>
                <a:gd name="connsiteX1" fmla="*/ 213154 w 426308"/>
                <a:gd name="connsiteY1" fmla="*/ 426308 h 426308"/>
                <a:gd name="connsiteX2" fmla="*/ 0 w 426308"/>
                <a:gd name="connsiteY2" fmla="*/ 213154 h 426308"/>
                <a:gd name="connsiteX3" fmla="*/ 213154 w 426308"/>
                <a:gd name="connsiteY3" fmla="*/ 0 h 426308"/>
                <a:gd name="connsiteX4" fmla="*/ 426308 w 426308"/>
                <a:gd name="connsiteY4" fmla="*/ 213154 h 42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308" h="426308">
                  <a:moveTo>
                    <a:pt x="426308" y="213154"/>
                  </a:moveTo>
                  <a:cubicBezTo>
                    <a:pt x="426308" y="330876"/>
                    <a:pt x="330876" y="426308"/>
                    <a:pt x="213154" y="426308"/>
                  </a:cubicBezTo>
                  <a:cubicBezTo>
                    <a:pt x="95432" y="426308"/>
                    <a:pt x="0" y="330876"/>
                    <a:pt x="0" y="213154"/>
                  </a:cubicBezTo>
                  <a:cubicBezTo>
                    <a:pt x="0" y="95432"/>
                    <a:pt x="95432" y="0"/>
                    <a:pt x="213154" y="0"/>
                  </a:cubicBezTo>
                  <a:cubicBezTo>
                    <a:pt x="330876" y="0"/>
                    <a:pt x="426308" y="95432"/>
                    <a:pt x="426308" y="213154"/>
                  </a:cubicBezTo>
                  <a:close/>
                </a:path>
              </a:pathLst>
            </a:custGeom>
            <a:solidFill>
              <a:srgbClr val="7c4efd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98903E11-36A3-4FAC-8DB6-91B41B265F55}"/>
                </a:ext>
              </a:extLst>
            </p:cNvPr>
            <p:cNvSpPr/>
            <p:nvPr/>
          </p:nvSpPr>
          <p:spPr>
            <a:xfrm>
              <a:off x="7818447" y="4775408"/>
              <a:ext cx="11817" cy="1164011"/>
            </a:xfrm>
            <a:custGeom>
              <a:avLst/>
              <a:gdLst>
                <a:gd name="connsiteX0" fmla="*/ 0 w 18535"/>
                <a:gd name="connsiteY0" fmla="*/ 0 h 1825710"/>
                <a:gd name="connsiteX1" fmla="*/ 18535 w 18535"/>
                <a:gd name="connsiteY1" fmla="*/ 0 h 1825710"/>
                <a:gd name="connsiteX2" fmla="*/ 18535 w 18535"/>
                <a:gd name="connsiteY2" fmla="*/ 1825711 h 1825710"/>
                <a:gd name="connsiteX3" fmla="*/ 0 w 18535"/>
                <a:gd name="connsiteY3" fmla="*/ 1825711 h 18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" h="1825710">
                  <a:moveTo>
                    <a:pt x="0" y="0"/>
                  </a:moveTo>
                  <a:lnTo>
                    <a:pt x="18535" y="0"/>
                  </a:lnTo>
                  <a:lnTo>
                    <a:pt x="18535" y="1825711"/>
                  </a:lnTo>
                  <a:lnTo>
                    <a:pt x="0" y="1825711"/>
                  </a:lnTo>
                  <a:close/>
                </a:path>
              </a:pathLst>
            </a:custGeom>
            <a:solidFill>
              <a:srgbClr val="3F3D56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2B9755DC-46E2-4C52-BA26-77718D54E45D}"/>
                </a:ext>
              </a:extLst>
            </p:cNvPr>
            <p:cNvSpPr/>
            <p:nvPr/>
          </p:nvSpPr>
          <p:spPr>
            <a:xfrm>
              <a:off x="8480220" y="4095908"/>
              <a:ext cx="11817" cy="1164011"/>
            </a:xfrm>
            <a:custGeom>
              <a:avLst/>
              <a:gdLst>
                <a:gd name="connsiteX0" fmla="*/ 0 w 18535"/>
                <a:gd name="connsiteY0" fmla="*/ 0 h 1825710"/>
                <a:gd name="connsiteX1" fmla="*/ 18535 w 18535"/>
                <a:gd name="connsiteY1" fmla="*/ 0 h 1825710"/>
                <a:gd name="connsiteX2" fmla="*/ 18535 w 18535"/>
                <a:gd name="connsiteY2" fmla="*/ 1825711 h 1825710"/>
                <a:gd name="connsiteX3" fmla="*/ 0 w 18535"/>
                <a:gd name="connsiteY3" fmla="*/ 1825711 h 18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" h="1825710">
                  <a:moveTo>
                    <a:pt x="0" y="0"/>
                  </a:moveTo>
                  <a:lnTo>
                    <a:pt x="18535" y="0"/>
                  </a:lnTo>
                  <a:lnTo>
                    <a:pt x="18535" y="1825711"/>
                  </a:lnTo>
                  <a:lnTo>
                    <a:pt x="0" y="1825711"/>
                  </a:lnTo>
                  <a:close/>
                </a:path>
              </a:pathLst>
            </a:custGeom>
            <a:solidFill>
              <a:srgbClr val="3F3D56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51326F67-2024-4405-BEB3-35043BBB1728}"/>
                </a:ext>
              </a:extLst>
            </p:cNvPr>
            <p:cNvSpPr/>
            <p:nvPr/>
          </p:nvSpPr>
          <p:spPr>
            <a:xfrm>
              <a:off x="7353504" y="4579163"/>
              <a:ext cx="3608523" cy="1419341"/>
            </a:xfrm>
            <a:custGeom>
              <a:avLst/>
              <a:gdLst>
                <a:gd name="connsiteX0" fmla="*/ 5493498 w 5659839"/>
                <a:gd name="connsiteY0" fmla="*/ 2226186 h 2226186"/>
                <a:gd name="connsiteX1" fmla="*/ 7098 w 5659839"/>
                <a:gd name="connsiteY1" fmla="*/ 2226186 h 2226186"/>
                <a:gd name="connsiteX2" fmla="*/ 553884 w 5659839"/>
                <a:gd name="connsiteY2" fmla="*/ 886170 h 2226186"/>
                <a:gd name="connsiteX3" fmla="*/ 1962555 w 5659839"/>
                <a:gd name="connsiteY3" fmla="*/ 645269 h 2226186"/>
                <a:gd name="connsiteX4" fmla="*/ 3918011 w 5659839"/>
                <a:gd name="connsiteY4" fmla="*/ 351673 h 2226186"/>
                <a:gd name="connsiteX5" fmla="*/ 4362855 w 5659839"/>
                <a:gd name="connsiteY5" fmla="*/ 1112021 h 2226186"/>
                <a:gd name="connsiteX6" fmla="*/ 5493498 w 5659839"/>
                <a:gd name="connsiteY6" fmla="*/ 2226186 h 222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59839" h="2226186">
                  <a:moveTo>
                    <a:pt x="5493498" y="2226186"/>
                  </a:moveTo>
                  <a:lnTo>
                    <a:pt x="7098" y="2226186"/>
                  </a:lnTo>
                  <a:cubicBezTo>
                    <a:pt x="7098" y="2226186"/>
                    <a:pt x="-104113" y="901230"/>
                    <a:pt x="553884" y="886170"/>
                  </a:cubicBezTo>
                  <a:cubicBezTo>
                    <a:pt x="1211882" y="871120"/>
                    <a:pt x="1137741" y="1473373"/>
                    <a:pt x="1962555" y="645269"/>
                  </a:cubicBezTo>
                  <a:cubicBezTo>
                    <a:pt x="2787368" y="-182825"/>
                    <a:pt x="3788265" y="-137655"/>
                    <a:pt x="3918011" y="351673"/>
                  </a:cubicBezTo>
                  <a:cubicBezTo>
                    <a:pt x="4047757" y="841000"/>
                    <a:pt x="3667787" y="1232472"/>
                    <a:pt x="4362855" y="1112021"/>
                  </a:cubicBezTo>
                  <a:cubicBezTo>
                    <a:pt x="5057922" y="991570"/>
                    <a:pt x="6058820" y="1307752"/>
                    <a:pt x="5493498" y="2226186"/>
                  </a:cubicBezTo>
                  <a:close/>
                </a:path>
              </a:pathLst>
            </a:custGeom>
            <a:solidFill>
              <a:srgbClr val="7c4efd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19803C1D-CD46-4831-887B-71627E975D25}"/>
                </a:ext>
              </a:extLst>
            </p:cNvPr>
            <p:cNvSpPr/>
            <p:nvPr/>
          </p:nvSpPr>
          <p:spPr>
            <a:xfrm>
              <a:off x="9036151" y="4574203"/>
              <a:ext cx="541561" cy="1424496"/>
            </a:xfrm>
            <a:custGeom>
              <a:avLst/>
              <a:gdLst>
                <a:gd name="connsiteX0" fmla="*/ 18517 w 849419"/>
                <a:gd name="connsiteY0" fmla="*/ 2234272 h 2234271"/>
                <a:gd name="connsiteX1" fmla="*/ 0 w 849419"/>
                <a:gd name="connsiteY1" fmla="*/ 2233669 h 2234271"/>
                <a:gd name="connsiteX2" fmla="*/ 449162 w 849419"/>
                <a:gd name="connsiteY2" fmla="*/ 484258 h 2234271"/>
                <a:gd name="connsiteX3" fmla="*/ 837103 w 849419"/>
                <a:gd name="connsiteY3" fmla="*/ 0 h 2234271"/>
                <a:gd name="connsiteX4" fmla="*/ 849419 w 849419"/>
                <a:gd name="connsiteY4" fmla="*/ 11251 h 2234271"/>
                <a:gd name="connsiteX5" fmla="*/ 465288 w 849419"/>
                <a:gd name="connsiteY5" fmla="*/ 491793 h 2234271"/>
                <a:gd name="connsiteX6" fmla="*/ 18517 w 849419"/>
                <a:gd name="connsiteY6" fmla="*/ 2234272 h 223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9419" h="2234271">
                  <a:moveTo>
                    <a:pt x="18517" y="2234272"/>
                  </a:moveTo>
                  <a:lnTo>
                    <a:pt x="0" y="2233669"/>
                  </a:lnTo>
                  <a:cubicBezTo>
                    <a:pt x="43178" y="1361322"/>
                    <a:pt x="268093" y="800839"/>
                    <a:pt x="449162" y="484258"/>
                  </a:cubicBezTo>
                  <a:cubicBezTo>
                    <a:pt x="645765" y="140524"/>
                    <a:pt x="835212" y="1372"/>
                    <a:pt x="837103" y="0"/>
                  </a:cubicBezTo>
                  <a:lnTo>
                    <a:pt x="849419" y="11251"/>
                  </a:lnTo>
                  <a:cubicBezTo>
                    <a:pt x="847557" y="12604"/>
                    <a:pt x="660314" y="150376"/>
                    <a:pt x="465288" y="491793"/>
                  </a:cubicBezTo>
                  <a:cubicBezTo>
                    <a:pt x="285219" y="807029"/>
                    <a:pt x="61537" y="1365215"/>
                    <a:pt x="18517" y="2234272"/>
                  </a:cubicBezTo>
                  <a:close/>
                </a:path>
              </a:pathLst>
            </a:custGeom>
            <a:solidFill>
              <a:srgbClr val="F2F2F2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6D363D55-392F-4384-AF5D-8EDA2CC43093}"/>
                </a:ext>
              </a:extLst>
            </p:cNvPr>
            <p:cNvSpPr/>
            <p:nvPr/>
          </p:nvSpPr>
          <p:spPr>
            <a:xfrm>
              <a:off x="10302602" y="5373430"/>
              <a:ext cx="469469" cy="626415"/>
            </a:xfrm>
            <a:custGeom>
              <a:avLst/>
              <a:gdLst>
                <a:gd name="connsiteX0" fmla="*/ 17794 w 736345"/>
                <a:gd name="connsiteY0" fmla="*/ 982510 h 982510"/>
                <a:gd name="connsiteX1" fmla="*/ 0 w 736345"/>
                <a:gd name="connsiteY1" fmla="*/ 978303 h 982510"/>
                <a:gd name="connsiteX2" fmla="*/ 723890 w 736345"/>
                <a:gd name="connsiteY2" fmla="*/ 0 h 982510"/>
                <a:gd name="connsiteX3" fmla="*/ 736345 w 736345"/>
                <a:gd name="connsiteY3" fmla="*/ 11149 h 982510"/>
                <a:gd name="connsiteX4" fmla="*/ 17794 w 736345"/>
                <a:gd name="connsiteY4" fmla="*/ 982510 h 98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345" h="982510">
                  <a:moveTo>
                    <a:pt x="17794" y="982510"/>
                  </a:moveTo>
                  <a:lnTo>
                    <a:pt x="0" y="978303"/>
                  </a:lnTo>
                  <a:cubicBezTo>
                    <a:pt x="214266" y="380915"/>
                    <a:pt x="718811" y="3744"/>
                    <a:pt x="723890" y="0"/>
                  </a:cubicBezTo>
                  <a:lnTo>
                    <a:pt x="736345" y="11149"/>
                  </a:lnTo>
                  <a:cubicBezTo>
                    <a:pt x="731313" y="14865"/>
                    <a:pt x="230531" y="389368"/>
                    <a:pt x="17794" y="982510"/>
                  </a:cubicBezTo>
                  <a:close/>
                </a:path>
              </a:pathLst>
            </a:custGeom>
            <a:solidFill>
              <a:srgbClr val="F2F2F2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26A384E9-ED4F-4C8C-B1BC-E7077E53D7D5}"/>
                </a:ext>
              </a:extLst>
            </p:cNvPr>
            <p:cNvSpPr/>
            <p:nvPr/>
          </p:nvSpPr>
          <p:spPr>
            <a:xfrm>
              <a:off x="7598797" y="5163264"/>
              <a:ext cx="323733" cy="835902"/>
            </a:xfrm>
            <a:custGeom>
              <a:avLst/>
              <a:gdLst>
                <a:gd name="connsiteX0" fmla="*/ 486492 w 507763"/>
                <a:gd name="connsiteY0" fmla="*/ 1311083 h 1311082"/>
                <a:gd name="connsiteX1" fmla="*/ 468133 w 507763"/>
                <a:gd name="connsiteY1" fmla="*/ 1309016 h 1311082"/>
                <a:gd name="connsiteX2" fmla="*/ 286563 w 507763"/>
                <a:gd name="connsiteY2" fmla="*/ 350536 h 1311082"/>
                <a:gd name="connsiteX3" fmla="*/ 0 w 507763"/>
                <a:gd name="connsiteY3" fmla="*/ 10862 h 1311082"/>
                <a:gd name="connsiteX4" fmla="*/ 12826 w 507763"/>
                <a:gd name="connsiteY4" fmla="*/ 0 h 1311082"/>
                <a:gd name="connsiteX5" fmla="*/ 303179 w 507763"/>
                <a:gd name="connsiteY5" fmla="*/ 343864 h 1311082"/>
                <a:gd name="connsiteX6" fmla="*/ 486492 w 507763"/>
                <a:gd name="connsiteY6" fmla="*/ 1311083 h 131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7763" h="1311082">
                  <a:moveTo>
                    <a:pt x="486492" y="1311083"/>
                  </a:moveTo>
                  <a:lnTo>
                    <a:pt x="468133" y="1309016"/>
                  </a:lnTo>
                  <a:cubicBezTo>
                    <a:pt x="526787" y="978062"/>
                    <a:pt x="462192" y="637099"/>
                    <a:pt x="286563" y="350536"/>
                  </a:cubicBezTo>
                  <a:cubicBezTo>
                    <a:pt x="153425" y="131618"/>
                    <a:pt x="1520" y="12048"/>
                    <a:pt x="0" y="10862"/>
                  </a:cubicBezTo>
                  <a:lnTo>
                    <a:pt x="12826" y="0"/>
                  </a:lnTo>
                  <a:cubicBezTo>
                    <a:pt x="14365" y="1195"/>
                    <a:pt x="168623" y="122601"/>
                    <a:pt x="303179" y="343864"/>
                  </a:cubicBezTo>
                  <a:cubicBezTo>
                    <a:pt x="480440" y="633030"/>
                    <a:pt x="545647" y="977107"/>
                    <a:pt x="486492" y="1311083"/>
                  </a:cubicBezTo>
                  <a:close/>
                </a:path>
              </a:pathLst>
            </a:custGeom>
            <a:solidFill>
              <a:srgbClr val="F2F2F2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FBF69ADC-D2D5-4182-AE88-A8DB94F27056}"/>
                </a:ext>
              </a:extLst>
            </p:cNvPr>
            <p:cNvSpPr/>
            <p:nvPr/>
          </p:nvSpPr>
          <p:spPr>
            <a:xfrm>
              <a:off x="6690886" y="5941710"/>
              <a:ext cx="4933755" cy="114597"/>
            </a:xfrm>
            <a:custGeom>
              <a:avLst/>
              <a:gdLst>
                <a:gd name="connsiteX0" fmla="*/ 7738419 w 7738418"/>
                <a:gd name="connsiteY0" fmla="*/ 89871 h 179741"/>
                <a:gd name="connsiteX1" fmla="*/ 3869210 w 7738418"/>
                <a:gd name="connsiteY1" fmla="*/ 179741 h 179741"/>
                <a:gd name="connsiteX2" fmla="*/ 0 w 7738418"/>
                <a:gd name="connsiteY2" fmla="*/ 89871 h 179741"/>
                <a:gd name="connsiteX3" fmla="*/ 3869210 w 7738418"/>
                <a:gd name="connsiteY3" fmla="*/ 0 h 179741"/>
                <a:gd name="connsiteX4" fmla="*/ 7738419 w 7738418"/>
                <a:gd name="connsiteY4" fmla="*/ 89871 h 17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8418" h="179741">
                  <a:moveTo>
                    <a:pt x="7738419" y="89871"/>
                  </a:moveTo>
                  <a:cubicBezTo>
                    <a:pt x="7738419" y="139505"/>
                    <a:pt x="6006115" y="179741"/>
                    <a:pt x="3869210" y="179741"/>
                  </a:cubicBezTo>
                  <a:cubicBezTo>
                    <a:pt x="1732304" y="179741"/>
                    <a:pt x="0" y="139504"/>
                    <a:pt x="0" y="89871"/>
                  </a:cubicBezTo>
                  <a:cubicBezTo>
                    <a:pt x="0" y="40236"/>
                    <a:pt x="1732304" y="0"/>
                    <a:pt x="3869210" y="0"/>
                  </a:cubicBezTo>
                  <a:cubicBezTo>
                    <a:pt x="6006115" y="0"/>
                    <a:pt x="7738419" y="40237"/>
                    <a:pt x="7738419" y="89871"/>
                  </a:cubicBezTo>
                  <a:close/>
                </a:path>
              </a:pathLst>
            </a:custGeom>
            <a:solidFill>
              <a:srgbClr val="3b2f4e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65132F46-94A8-4391-AA5C-6424669ECC45}"/>
                </a:ext>
              </a:extLst>
            </p:cNvPr>
            <p:cNvSpPr/>
            <p:nvPr/>
          </p:nvSpPr>
          <p:spPr>
            <a:xfrm>
              <a:off x="7449928" y="6148868"/>
              <a:ext cx="3415671" cy="79336"/>
            </a:xfrm>
            <a:custGeom>
              <a:avLst/>
              <a:gdLst>
                <a:gd name="connsiteX0" fmla="*/ 5357359 w 5357358"/>
                <a:gd name="connsiteY0" fmla="*/ 62218 h 124436"/>
                <a:gd name="connsiteX1" fmla="*/ 2678679 w 5357358"/>
                <a:gd name="connsiteY1" fmla="*/ 124437 h 124436"/>
                <a:gd name="connsiteX2" fmla="*/ 0 w 5357358"/>
                <a:gd name="connsiteY2" fmla="*/ 62218 h 124436"/>
                <a:gd name="connsiteX3" fmla="*/ 2678679 w 5357358"/>
                <a:gd name="connsiteY3" fmla="*/ 0 h 124436"/>
                <a:gd name="connsiteX4" fmla="*/ 5357359 w 5357358"/>
                <a:gd name="connsiteY4" fmla="*/ 62218 h 12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7358" h="124436">
                  <a:moveTo>
                    <a:pt x="5357359" y="62218"/>
                  </a:moveTo>
                  <a:cubicBezTo>
                    <a:pt x="5357359" y="96580"/>
                    <a:pt x="4158073" y="124437"/>
                    <a:pt x="2678679" y="124437"/>
                  </a:cubicBezTo>
                  <a:cubicBezTo>
                    <a:pt x="1199286" y="124437"/>
                    <a:pt x="0" y="96581"/>
                    <a:pt x="0" y="62218"/>
                  </a:cubicBezTo>
                  <a:cubicBezTo>
                    <a:pt x="0" y="27856"/>
                    <a:pt x="1199286" y="0"/>
                    <a:pt x="2678679" y="0"/>
                  </a:cubicBezTo>
                  <a:cubicBezTo>
                    <a:pt x="4158073" y="0"/>
                    <a:pt x="5357359" y="27856"/>
                    <a:pt x="5357359" y="62218"/>
                  </a:cubicBezTo>
                  <a:close/>
                </a:path>
              </a:pathLst>
            </a:custGeom>
            <a:solidFill>
              <a:srgbClr val="3b2f4e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949F26C5-E521-492A-8502-EE3183108C52}"/>
                </a:ext>
              </a:extLst>
            </p:cNvPr>
            <p:cNvSpPr/>
            <p:nvPr/>
          </p:nvSpPr>
          <p:spPr>
            <a:xfrm>
              <a:off x="7765387" y="6328072"/>
              <a:ext cx="2786313" cy="64718"/>
            </a:xfrm>
            <a:custGeom>
              <a:avLst/>
              <a:gdLst>
                <a:gd name="connsiteX0" fmla="*/ 4370233 w 4370232"/>
                <a:gd name="connsiteY0" fmla="*/ 50754 h 101508"/>
                <a:gd name="connsiteX1" fmla="*/ 2185117 w 4370232"/>
                <a:gd name="connsiteY1" fmla="*/ 101508 h 101508"/>
                <a:gd name="connsiteX2" fmla="*/ 0 w 4370232"/>
                <a:gd name="connsiteY2" fmla="*/ 50754 h 101508"/>
                <a:gd name="connsiteX3" fmla="*/ 2185117 w 4370232"/>
                <a:gd name="connsiteY3" fmla="*/ 0 h 101508"/>
                <a:gd name="connsiteX4" fmla="*/ 4370233 w 4370232"/>
                <a:gd name="connsiteY4" fmla="*/ 50754 h 10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0232" h="101508">
                  <a:moveTo>
                    <a:pt x="4370233" y="50754"/>
                  </a:moveTo>
                  <a:cubicBezTo>
                    <a:pt x="4370233" y="78785"/>
                    <a:pt x="3391923" y="101508"/>
                    <a:pt x="2185117" y="101508"/>
                  </a:cubicBezTo>
                  <a:cubicBezTo>
                    <a:pt x="978310" y="101508"/>
                    <a:pt x="0" y="78785"/>
                    <a:pt x="0" y="50754"/>
                  </a:cubicBezTo>
                  <a:cubicBezTo>
                    <a:pt x="0" y="22723"/>
                    <a:pt x="978310" y="0"/>
                    <a:pt x="2185117" y="0"/>
                  </a:cubicBezTo>
                  <a:cubicBezTo>
                    <a:pt x="3391923" y="0"/>
                    <a:pt x="4370233" y="22723"/>
                    <a:pt x="4370233" y="50754"/>
                  </a:cubicBezTo>
                  <a:close/>
                </a:path>
              </a:pathLst>
            </a:custGeom>
            <a:solidFill>
              <a:srgbClr val="3b2f4e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9CA50343-1752-46A0-B8CF-EF41903E9449}"/>
                </a:ext>
              </a:extLst>
            </p:cNvPr>
            <p:cNvSpPr/>
            <p:nvPr/>
          </p:nvSpPr>
          <p:spPr>
            <a:xfrm>
              <a:off x="9430686" y="2331282"/>
              <a:ext cx="499834" cy="621003"/>
            </a:xfrm>
            <a:custGeom>
              <a:avLst/>
              <a:gdLst>
                <a:gd name="connsiteX0" fmla="*/ 0 w 783971"/>
                <a:gd name="connsiteY0" fmla="*/ 0 h 974021"/>
                <a:gd name="connsiteX1" fmla="*/ 783972 w 783971"/>
                <a:gd name="connsiteY1" fmla="*/ 0 h 974021"/>
                <a:gd name="connsiteX2" fmla="*/ 783972 w 783971"/>
                <a:gd name="connsiteY2" fmla="*/ 974021 h 974021"/>
                <a:gd name="connsiteX3" fmla="*/ 0 w 783971"/>
                <a:gd name="connsiteY3" fmla="*/ 974021 h 97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3971" h="974021">
                  <a:moveTo>
                    <a:pt x="0" y="0"/>
                  </a:moveTo>
                  <a:lnTo>
                    <a:pt x="783972" y="0"/>
                  </a:lnTo>
                  <a:lnTo>
                    <a:pt x="783972" y="974021"/>
                  </a:lnTo>
                  <a:lnTo>
                    <a:pt x="0" y="974021"/>
                  </a:lnTo>
                  <a:close/>
                </a:path>
              </a:pathLst>
            </a:custGeom>
            <a:solidFill>
              <a:srgbClr val="3b2f4e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9D257C2A-8D1C-4D3A-B41A-554FD3F1681C}"/>
                </a:ext>
              </a:extLst>
            </p:cNvPr>
            <p:cNvSpPr/>
            <p:nvPr/>
          </p:nvSpPr>
          <p:spPr>
            <a:xfrm>
              <a:off x="10074101" y="3958010"/>
              <a:ext cx="190545" cy="311435"/>
            </a:xfrm>
            <a:custGeom>
              <a:avLst/>
              <a:gdLst>
                <a:gd name="connsiteX0" fmla="*/ 131080 w 298863"/>
                <a:gd name="connsiteY0" fmla="*/ 0 h 488475"/>
                <a:gd name="connsiteX1" fmla="*/ 262161 w 298863"/>
                <a:gd name="connsiteY1" fmla="*/ 476650 h 488475"/>
                <a:gd name="connsiteX2" fmla="*/ 0 w 298863"/>
                <a:gd name="connsiteY2" fmla="*/ 59581 h 4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863" h="488475">
                  <a:moveTo>
                    <a:pt x="131080" y="0"/>
                  </a:moveTo>
                  <a:cubicBezTo>
                    <a:pt x="131080" y="0"/>
                    <a:pt x="393242" y="381323"/>
                    <a:pt x="262161" y="476650"/>
                  </a:cubicBezTo>
                  <a:cubicBezTo>
                    <a:pt x="131080" y="571985"/>
                    <a:pt x="0" y="59581"/>
                    <a:pt x="0" y="59581"/>
                  </a:cubicBez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06067F18-F58F-4A47-810F-5B173C025F4E}"/>
                </a:ext>
              </a:extLst>
            </p:cNvPr>
            <p:cNvSpPr/>
            <p:nvPr/>
          </p:nvSpPr>
          <p:spPr>
            <a:xfrm>
              <a:off x="9861376" y="2840981"/>
              <a:ext cx="326685" cy="1200601"/>
            </a:xfrm>
            <a:custGeom>
              <a:avLst/>
              <a:gdLst>
                <a:gd name="connsiteX0" fmla="*/ 512395 w 512394"/>
                <a:gd name="connsiteY0" fmla="*/ 1799682 h 1883099"/>
                <a:gd name="connsiteX1" fmla="*/ 309815 w 512394"/>
                <a:gd name="connsiteY1" fmla="*/ 1883099 h 1883099"/>
                <a:gd name="connsiteX2" fmla="*/ 0 w 512394"/>
                <a:gd name="connsiteY2" fmla="*/ 953636 h 1883099"/>
                <a:gd name="connsiteX3" fmla="*/ 5236 w 512394"/>
                <a:gd name="connsiteY3" fmla="*/ 911330 h 1883099"/>
                <a:gd name="connsiteX4" fmla="*/ 119162 w 512394"/>
                <a:gd name="connsiteY4" fmla="*/ 328 h 1883099"/>
                <a:gd name="connsiteX5" fmla="*/ 239993 w 512394"/>
                <a:gd name="connsiteY5" fmla="*/ 46925 h 1883099"/>
                <a:gd name="connsiteX6" fmla="*/ 262152 w 512394"/>
                <a:gd name="connsiteY6" fmla="*/ 107572 h 1883099"/>
                <a:gd name="connsiteX7" fmla="*/ 214488 w 512394"/>
                <a:gd name="connsiteY7" fmla="*/ 882137 h 1883099"/>
                <a:gd name="connsiteX8" fmla="*/ 238325 w 512394"/>
                <a:gd name="connsiteY8" fmla="*/ 977463 h 1883099"/>
                <a:gd name="connsiteX9" fmla="*/ 262152 w 512394"/>
                <a:gd name="connsiteY9" fmla="*/ 1025126 h 1883099"/>
                <a:gd name="connsiteX10" fmla="*/ 238325 w 512394"/>
                <a:gd name="connsiteY10" fmla="*/ 1072799 h 1883099"/>
                <a:gd name="connsiteX11" fmla="*/ 262152 w 512394"/>
                <a:gd name="connsiteY11" fmla="*/ 1108544 h 1883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2394" h="1883099">
                  <a:moveTo>
                    <a:pt x="512395" y="1799682"/>
                  </a:moveTo>
                  <a:lnTo>
                    <a:pt x="309815" y="1883099"/>
                  </a:lnTo>
                  <a:lnTo>
                    <a:pt x="0" y="953636"/>
                  </a:lnTo>
                  <a:lnTo>
                    <a:pt x="5236" y="911330"/>
                  </a:lnTo>
                  <a:lnTo>
                    <a:pt x="119162" y="328"/>
                  </a:lnTo>
                  <a:cubicBezTo>
                    <a:pt x="119162" y="328"/>
                    <a:pt x="199355" y="-6938"/>
                    <a:pt x="239993" y="46925"/>
                  </a:cubicBezTo>
                  <a:cubicBezTo>
                    <a:pt x="252875" y="64682"/>
                    <a:pt x="260558" y="85692"/>
                    <a:pt x="262152" y="107572"/>
                  </a:cubicBezTo>
                  <a:cubicBezTo>
                    <a:pt x="274070" y="226735"/>
                    <a:pt x="214488" y="882137"/>
                    <a:pt x="214488" y="882137"/>
                  </a:cubicBezTo>
                  <a:cubicBezTo>
                    <a:pt x="214488" y="882137"/>
                    <a:pt x="226407" y="953636"/>
                    <a:pt x="238325" y="977463"/>
                  </a:cubicBezTo>
                  <a:cubicBezTo>
                    <a:pt x="250233" y="1001299"/>
                    <a:pt x="274070" y="989381"/>
                    <a:pt x="262152" y="1025126"/>
                  </a:cubicBezTo>
                  <a:cubicBezTo>
                    <a:pt x="250233" y="1060881"/>
                    <a:pt x="226407" y="1060881"/>
                    <a:pt x="238325" y="1072799"/>
                  </a:cubicBezTo>
                  <a:cubicBezTo>
                    <a:pt x="247732" y="1083660"/>
                    <a:pt x="255738" y="1095671"/>
                    <a:pt x="262152" y="1108544"/>
                  </a:cubicBezTo>
                  <a:close/>
                </a:path>
              </a:pathLst>
            </a:custGeom>
            <a:solidFill>
              <a:srgbClr val="fcfcfc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531A8C97-1A09-4B22-AFA7-B97CB306B7F1}"/>
                </a:ext>
              </a:extLst>
            </p:cNvPr>
            <p:cNvSpPr/>
            <p:nvPr/>
          </p:nvSpPr>
          <p:spPr>
            <a:xfrm>
              <a:off x="8592610" y="4261905"/>
              <a:ext cx="896490" cy="1405523"/>
            </a:xfrm>
            <a:custGeom>
              <a:avLst/>
              <a:gdLst>
                <a:gd name="connsiteX0" fmla="*/ 786464 w 1406112"/>
                <a:gd name="connsiteY0" fmla="*/ 0 h 2204513"/>
                <a:gd name="connsiteX1" fmla="*/ 440895 w 1406112"/>
                <a:gd name="connsiteY1" fmla="*/ 810309 h 2204513"/>
                <a:gd name="connsiteX2" fmla="*/ 131071 w 1406112"/>
                <a:gd name="connsiteY2" fmla="*/ 1787445 h 2204513"/>
                <a:gd name="connsiteX3" fmla="*/ 0 w 1406112"/>
                <a:gd name="connsiteY3" fmla="*/ 2156850 h 2204513"/>
                <a:gd name="connsiteX4" fmla="*/ 226407 w 1406112"/>
                <a:gd name="connsiteY4" fmla="*/ 2204513 h 2204513"/>
                <a:gd name="connsiteX5" fmla="*/ 285988 w 1406112"/>
                <a:gd name="connsiteY5" fmla="*/ 2109187 h 2204513"/>
                <a:gd name="connsiteX6" fmla="*/ 333651 w 1406112"/>
                <a:gd name="connsiteY6" fmla="*/ 1882771 h 2204513"/>
                <a:gd name="connsiteX7" fmla="*/ 750719 w 1406112"/>
                <a:gd name="connsiteY7" fmla="*/ 989054 h 2204513"/>
                <a:gd name="connsiteX8" fmla="*/ 1406112 w 1406112"/>
                <a:gd name="connsiteY8" fmla="*/ 95335 h 220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6112" h="2204513">
                  <a:moveTo>
                    <a:pt x="786464" y="0"/>
                  </a:moveTo>
                  <a:lnTo>
                    <a:pt x="440895" y="810309"/>
                  </a:lnTo>
                  <a:cubicBezTo>
                    <a:pt x="440895" y="810309"/>
                    <a:pt x="238325" y="1239296"/>
                    <a:pt x="131071" y="1787445"/>
                  </a:cubicBezTo>
                  <a:lnTo>
                    <a:pt x="0" y="2156850"/>
                  </a:lnTo>
                  <a:lnTo>
                    <a:pt x="226407" y="2204513"/>
                  </a:lnTo>
                  <a:lnTo>
                    <a:pt x="285988" y="2109187"/>
                  </a:lnTo>
                  <a:lnTo>
                    <a:pt x="333651" y="1882771"/>
                  </a:lnTo>
                  <a:cubicBezTo>
                    <a:pt x="333651" y="1882771"/>
                    <a:pt x="726883" y="1286959"/>
                    <a:pt x="750719" y="989054"/>
                  </a:cubicBezTo>
                  <a:lnTo>
                    <a:pt x="1406112" y="95335"/>
                  </a:ln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D7370CF7-C5A0-4DD9-BA9E-176470261661}"/>
                </a:ext>
              </a:extLst>
            </p:cNvPr>
            <p:cNvSpPr/>
            <p:nvPr/>
          </p:nvSpPr>
          <p:spPr>
            <a:xfrm>
              <a:off x="9637947" y="4261905"/>
              <a:ext cx="375377" cy="1420720"/>
            </a:xfrm>
            <a:custGeom>
              <a:avLst/>
              <a:gdLst>
                <a:gd name="connsiteX0" fmla="*/ 52525 w 588765"/>
                <a:gd name="connsiteY0" fmla="*/ 83417 h 2228349"/>
                <a:gd name="connsiteX1" fmla="*/ 52525 w 588765"/>
                <a:gd name="connsiteY1" fmla="*/ 965217 h 2228349"/>
                <a:gd name="connsiteX2" fmla="*/ 4862 w 588765"/>
                <a:gd name="connsiteY2" fmla="*/ 1751691 h 2228349"/>
                <a:gd name="connsiteX3" fmla="*/ 4862 w 588765"/>
                <a:gd name="connsiteY3" fmla="*/ 2228350 h 2228349"/>
                <a:gd name="connsiteX4" fmla="*/ 183606 w 588765"/>
                <a:gd name="connsiteY4" fmla="*/ 2228350 h 2228349"/>
                <a:gd name="connsiteX5" fmla="*/ 219360 w 588765"/>
                <a:gd name="connsiteY5" fmla="*/ 1954270 h 2228349"/>
                <a:gd name="connsiteX6" fmla="*/ 398104 w 588765"/>
                <a:gd name="connsiteY6" fmla="*/ 881809 h 2228349"/>
                <a:gd name="connsiteX7" fmla="*/ 588765 w 588765"/>
                <a:gd name="connsiteY7" fmla="*/ 0 h 2228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8765" h="2228349">
                  <a:moveTo>
                    <a:pt x="52525" y="83417"/>
                  </a:moveTo>
                  <a:lnTo>
                    <a:pt x="52525" y="965217"/>
                  </a:lnTo>
                  <a:cubicBezTo>
                    <a:pt x="52525" y="965217"/>
                    <a:pt x="-18965" y="1501457"/>
                    <a:pt x="4862" y="1751691"/>
                  </a:cubicBezTo>
                  <a:lnTo>
                    <a:pt x="4862" y="2228350"/>
                  </a:lnTo>
                  <a:lnTo>
                    <a:pt x="183606" y="2228350"/>
                  </a:lnTo>
                  <a:cubicBezTo>
                    <a:pt x="183606" y="2228350"/>
                    <a:pt x="183606" y="2025770"/>
                    <a:pt x="219360" y="1954270"/>
                  </a:cubicBezTo>
                  <a:cubicBezTo>
                    <a:pt x="255105" y="1882771"/>
                    <a:pt x="457685" y="1143961"/>
                    <a:pt x="398104" y="881809"/>
                  </a:cubicBezTo>
                  <a:lnTo>
                    <a:pt x="588765" y="0"/>
                  </a:ln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8B4E4939-2C48-42D7-A8A4-9CBB6771DF72}"/>
                </a:ext>
              </a:extLst>
            </p:cNvPr>
            <p:cNvSpPr/>
            <p:nvPr/>
          </p:nvSpPr>
          <p:spPr>
            <a:xfrm>
              <a:off x="9473904" y="2195412"/>
              <a:ext cx="410260" cy="410260"/>
            </a:xfrm>
            <a:custGeom>
              <a:avLst/>
              <a:gdLst>
                <a:gd name="connsiteX0" fmla="*/ 643479 w 643478"/>
                <a:gd name="connsiteY0" fmla="*/ 321739 h 643478"/>
                <a:gd name="connsiteX1" fmla="*/ 321739 w 643478"/>
                <a:gd name="connsiteY1" fmla="*/ 643479 h 643478"/>
                <a:gd name="connsiteX2" fmla="*/ 0 w 643478"/>
                <a:gd name="connsiteY2" fmla="*/ 321739 h 643478"/>
                <a:gd name="connsiteX3" fmla="*/ 321739 w 643478"/>
                <a:gd name="connsiteY3" fmla="*/ 0 h 643478"/>
                <a:gd name="connsiteX4" fmla="*/ 643479 w 643478"/>
                <a:gd name="connsiteY4" fmla="*/ 321739 h 643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478" h="643478">
                  <a:moveTo>
                    <a:pt x="643479" y="321739"/>
                  </a:moveTo>
                  <a:cubicBezTo>
                    <a:pt x="643479" y="499431"/>
                    <a:pt x="499431" y="643479"/>
                    <a:pt x="321739" y="643479"/>
                  </a:cubicBezTo>
                  <a:cubicBezTo>
                    <a:pt x="144048" y="643479"/>
                    <a:pt x="0" y="499431"/>
                    <a:pt x="0" y="321739"/>
                  </a:cubicBezTo>
                  <a:cubicBezTo>
                    <a:pt x="0" y="144048"/>
                    <a:pt x="144048" y="0"/>
                    <a:pt x="321739" y="0"/>
                  </a:cubicBezTo>
                  <a:cubicBezTo>
                    <a:pt x="499431" y="0"/>
                    <a:pt x="643479" y="144048"/>
                    <a:pt x="643479" y="321739"/>
                  </a:cubicBez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4E6338FB-F6A7-4DC7-AB8E-9E7590F99956}"/>
                </a:ext>
              </a:extLst>
            </p:cNvPr>
            <p:cNvSpPr/>
            <p:nvPr/>
          </p:nvSpPr>
          <p:spPr>
            <a:xfrm>
              <a:off x="9510674" y="2468919"/>
              <a:ext cx="282321" cy="341882"/>
            </a:xfrm>
            <a:custGeom>
              <a:avLst/>
              <a:gdLst>
                <a:gd name="connsiteX0" fmla="*/ 25742 w 442810"/>
                <a:gd name="connsiteY0" fmla="*/ 0 h 536230"/>
                <a:gd name="connsiteX1" fmla="*/ 1915 w 442810"/>
                <a:gd name="connsiteY1" fmla="*/ 417068 h 536230"/>
                <a:gd name="connsiteX2" fmla="*/ 442810 w 442810"/>
                <a:gd name="connsiteY2" fmla="*/ 536231 h 536230"/>
                <a:gd name="connsiteX3" fmla="*/ 395147 w 442810"/>
                <a:gd name="connsiteY3" fmla="*/ 119162 h 53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810" h="536230">
                  <a:moveTo>
                    <a:pt x="25742" y="0"/>
                  </a:moveTo>
                  <a:cubicBezTo>
                    <a:pt x="25742" y="0"/>
                    <a:pt x="37660" y="369405"/>
                    <a:pt x="1915" y="417068"/>
                  </a:cubicBezTo>
                  <a:cubicBezTo>
                    <a:pt x="-33839" y="464731"/>
                    <a:pt x="442810" y="536231"/>
                    <a:pt x="442810" y="536231"/>
                  </a:cubicBezTo>
                  <a:cubicBezTo>
                    <a:pt x="442810" y="536231"/>
                    <a:pt x="287903" y="226407"/>
                    <a:pt x="395147" y="119162"/>
                  </a:cubicBez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063495FE-6727-4D4B-AB3A-C169E33565B1}"/>
                </a:ext>
              </a:extLst>
            </p:cNvPr>
            <p:cNvSpPr/>
            <p:nvPr/>
          </p:nvSpPr>
          <p:spPr>
            <a:xfrm>
              <a:off x="9864714" y="2837773"/>
              <a:ext cx="114426" cy="584620"/>
            </a:xfrm>
            <a:custGeom>
              <a:avLst/>
              <a:gdLst>
                <a:gd name="connsiteX0" fmla="*/ 78172 w 179473"/>
                <a:gd name="connsiteY0" fmla="*/ 672672 h 916955"/>
                <a:gd name="connsiteX1" fmla="*/ 102008 w 179473"/>
                <a:gd name="connsiteY1" fmla="*/ 827588 h 916955"/>
                <a:gd name="connsiteX2" fmla="*/ 60295 w 179473"/>
                <a:gd name="connsiteY2" fmla="*/ 916955 h 916955"/>
                <a:gd name="connsiteX3" fmla="*/ 0 w 179473"/>
                <a:gd name="connsiteY3" fmla="*/ 916362 h 916955"/>
                <a:gd name="connsiteX4" fmla="*/ 113926 w 179473"/>
                <a:gd name="connsiteY4" fmla="*/ 5360 h 916955"/>
                <a:gd name="connsiteX5" fmla="*/ 179466 w 179473"/>
                <a:gd name="connsiteY5" fmla="*/ 35155 h 916955"/>
                <a:gd name="connsiteX6" fmla="*/ 125835 w 179473"/>
                <a:gd name="connsiteY6" fmla="*/ 350939 h 916955"/>
                <a:gd name="connsiteX7" fmla="*/ 78172 w 179473"/>
                <a:gd name="connsiteY7" fmla="*/ 672672 h 916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9473" h="916955">
                  <a:moveTo>
                    <a:pt x="78172" y="672672"/>
                  </a:moveTo>
                  <a:cubicBezTo>
                    <a:pt x="78172" y="672672"/>
                    <a:pt x="66254" y="779916"/>
                    <a:pt x="102008" y="827588"/>
                  </a:cubicBezTo>
                  <a:cubicBezTo>
                    <a:pt x="137753" y="875251"/>
                    <a:pt x="60295" y="916955"/>
                    <a:pt x="60295" y="916955"/>
                  </a:cubicBezTo>
                  <a:cubicBezTo>
                    <a:pt x="35874" y="912905"/>
                    <a:pt x="49572" y="916835"/>
                    <a:pt x="0" y="916362"/>
                  </a:cubicBezTo>
                  <a:lnTo>
                    <a:pt x="113926" y="5360"/>
                  </a:lnTo>
                  <a:cubicBezTo>
                    <a:pt x="113926" y="5360"/>
                    <a:pt x="138828" y="-18708"/>
                    <a:pt x="179466" y="35155"/>
                  </a:cubicBezTo>
                  <a:cubicBezTo>
                    <a:pt x="180180" y="123457"/>
                    <a:pt x="125835" y="350939"/>
                    <a:pt x="125835" y="350939"/>
                  </a:cubicBezTo>
                  <a:cubicBezTo>
                    <a:pt x="209252" y="565427"/>
                    <a:pt x="78172" y="672672"/>
                    <a:pt x="78172" y="67267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57E15F47-8299-42AF-A6D0-7C4E8CEA6062}"/>
                </a:ext>
              </a:extLst>
            </p:cNvPr>
            <p:cNvSpPr/>
            <p:nvPr/>
          </p:nvSpPr>
          <p:spPr>
            <a:xfrm>
              <a:off x="9259713" y="2627809"/>
              <a:ext cx="731913" cy="813581"/>
            </a:xfrm>
            <a:custGeom>
              <a:avLst/>
              <a:gdLst>
                <a:gd name="connsiteX0" fmla="*/ 800689 w 1147979"/>
                <a:gd name="connsiteY0" fmla="*/ 84439 h 1276072"/>
                <a:gd name="connsiteX1" fmla="*/ 395539 w 1147979"/>
                <a:gd name="connsiteY1" fmla="*/ 1031 h 1276072"/>
                <a:gd name="connsiteX2" fmla="*/ 359784 w 1147979"/>
                <a:gd name="connsiteY2" fmla="*/ 144020 h 1276072"/>
                <a:gd name="connsiteX3" fmla="*/ 2297 w 1147979"/>
                <a:gd name="connsiteY3" fmla="*/ 239356 h 1276072"/>
                <a:gd name="connsiteX4" fmla="*/ 204877 w 1147979"/>
                <a:gd name="connsiteY4" fmla="*/ 1276073 h 1276072"/>
                <a:gd name="connsiteX5" fmla="*/ 1027095 w 1147979"/>
                <a:gd name="connsiteY5" fmla="*/ 1252236 h 1276072"/>
                <a:gd name="connsiteX6" fmla="*/ 1015177 w 1147979"/>
                <a:gd name="connsiteY6" fmla="*/ 1156910 h 1276072"/>
                <a:gd name="connsiteX7" fmla="*/ 991350 w 1147979"/>
                <a:gd name="connsiteY7" fmla="*/ 1001993 h 1276072"/>
                <a:gd name="connsiteX8" fmla="*/ 1039014 w 1147979"/>
                <a:gd name="connsiteY8" fmla="*/ 680261 h 1276072"/>
                <a:gd name="connsiteX9" fmla="*/ 1134340 w 1147979"/>
                <a:gd name="connsiteY9" fmla="*/ 346600 h 1276072"/>
                <a:gd name="connsiteX10" fmla="*/ 848352 w 1147979"/>
                <a:gd name="connsiteY10" fmla="*/ 239356 h 1276072"/>
                <a:gd name="connsiteX11" fmla="*/ 800689 w 1147979"/>
                <a:gd name="connsiteY11" fmla="*/ 84439 h 127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7979" h="1276072">
                  <a:moveTo>
                    <a:pt x="800689" y="84439"/>
                  </a:moveTo>
                  <a:cubicBezTo>
                    <a:pt x="800689" y="84439"/>
                    <a:pt x="419365" y="-10887"/>
                    <a:pt x="395539" y="1031"/>
                  </a:cubicBezTo>
                  <a:cubicBezTo>
                    <a:pt x="371702" y="12949"/>
                    <a:pt x="359784" y="144020"/>
                    <a:pt x="359784" y="144020"/>
                  </a:cubicBezTo>
                  <a:cubicBezTo>
                    <a:pt x="359784" y="144020"/>
                    <a:pt x="-33448" y="108275"/>
                    <a:pt x="2297" y="239356"/>
                  </a:cubicBezTo>
                  <a:cubicBezTo>
                    <a:pt x="38051" y="370436"/>
                    <a:pt x="204877" y="1276073"/>
                    <a:pt x="204877" y="1276073"/>
                  </a:cubicBezTo>
                  <a:cubicBezTo>
                    <a:pt x="204877" y="1276073"/>
                    <a:pt x="884106" y="1228400"/>
                    <a:pt x="1027095" y="1252236"/>
                  </a:cubicBezTo>
                  <a:cubicBezTo>
                    <a:pt x="1040747" y="1220652"/>
                    <a:pt x="1036177" y="1184157"/>
                    <a:pt x="1015177" y="1156910"/>
                  </a:cubicBezTo>
                  <a:cubicBezTo>
                    <a:pt x="979432" y="1109238"/>
                    <a:pt x="991350" y="1001993"/>
                    <a:pt x="991350" y="1001993"/>
                  </a:cubicBezTo>
                  <a:cubicBezTo>
                    <a:pt x="991350" y="1001993"/>
                    <a:pt x="1122431" y="894749"/>
                    <a:pt x="1039014" y="680261"/>
                  </a:cubicBezTo>
                  <a:cubicBezTo>
                    <a:pt x="1039014" y="680261"/>
                    <a:pt x="1193921" y="382345"/>
                    <a:pt x="1134340" y="346600"/>
                  </a:cubicBezTo>
                  <a:cubicBezTo>
                    <a:pt x="1074759" y="310855"/>
                    <a:pt x="848352" y="239356"/>
                    <a:pt x="848352" y="239356"/>
                  </a:cubicBezTo>
                  <a:cubicBezTo>
                    <a:pt x="848352" y="239356"/>
                    <a:pt x="848352" y="72530"/>
                    <a:pt x="800689" y="84439"/>
                  </a:cubicBezTo>
                  <a:close/>
                </a:path>
              </a:pathLst>
            </a:custGeom>
            <a:solidFill>
              <a:srgbClr val="fcfcfc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BA758D3F-C2C3-429A-BF28-FEA3D098379A}"/>
                </a:ext>
              </a:extLst>
            </p:cNvPr>
            <p:cNvSpPr/>
            <p:nvPr/>
          </p:nvSpPr>
          <p:spPr>
            <a:xfrm>
              <a:off x="9029437" y="3395804"/>
              <a:ext cx="1135834" cy="992609"/>
            </a:xfrm>
            <a:custGeom>
              <a:avLst/>
              <a:gdLst>
                <a:gd name="connsiteX0" fmla="*/ 577973 w 1781515"/>
                <a:gd name="connsiteY0" fmla="*/ 35745 h 1556871"/>
                <a:gd name="connsiteX1" fmla="*/ 375394 w 1781515"/>
                <a:gd name="connsiteY1" fmla="*/ 786474 h 1556871"/>
                <a:gd name="connsiteX2" fmla="*/ 41743 w 1781515"/>
                <a:gd name="connsiteY2" fmla="*/ 1394204 h 1556871"/>
                <a:gd name="connsiteX3" fmla="*/ 1102286 w 1781515"/>
                <a:gd name="connsiteY3" fmla="*/ 1525284 h 1556871"/>
                <a:gd name="connsiteX4" fmla="*/ 1316775 w 1781515"/>
                <a:gd name="connsiteY4" fmla="*/ 1429949 h 1556871"/>
                <a:gd name="connsiteX5" fmla="*/ 1781516 w 1781515"/>
                <a:gd name="connsiteY5" fmla="*/ 1334623 h 1556871"/>
                <a:gd name="connsiteX6" fmla="*/ 1364447 w 1781515"/>
                <a:gd name="connsiteY6" fmla="*/ 0 h 1556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1515" h="1556871">
                  <a:moveTo>
                    <a:pt x="577973" y="35745"/>
                  </a:moveTo>
                  <a:lnTo>
                    <a:pt x="375394" y="786474"/>
                  </a:lnTo>
                  <a:cubicBezTo>
                    <a:pt x="375394" y="786474"/>
                    <a:pt x="-148919" y="1310786"/>
                    <a:pt x="41743" y="1394204"/>
                  </a:cubicBezTo>
                  <a:cubicBezTo>
                    <a:pt x="232395" y="1477612"/>
                    <a:pt x="971206" y="1620611"/>
                    <a:pt x="1102286" y="1525284"/>
                  </a:cubicBezTo>
                  <a:cubicBezTo>
                    <a:pt x="1233366" y="1429949"/>
                    <a:pt x="1149949" y="1406122"/>
                    <a:pt x="1316775" y="1429949"/>
                  </a:cubicBezTo>
                  <a:cubicBezTo>
                    <a:pt x="1483609" y="1453785"/>
                    <a:pt x="1781516" y="1429949"/>
                    <a:pt x="1781516" y="1334623"/>
                  </a:cubicBezTo>
                  <a:cubicBezTo>
                    <a:pt x="1781516" y="1239287"/>
                    <a:pt x="1364447" y="0"/>
                    <a:pt x="1364447" y="0"/>
                  </a:cubicBezTo>
                  <a:close/>
                </a:path>
              </a:pathLst>
            </a:custGeom>
            <a:solidFill>
              <a:srgbClr val="3b2f4e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ED5B3D96-C62A-4772-A629-CF477C310B3D}"/>
                </a:ext>
              </a:extLst>
            </p:cNvPr>
            <p:cNvSpPr/>
            <p:nvPr/>
          </p:nvSpPr>
          <p:spPr>
            <a:xfrm>
              <a:off x="8434693" y="5481051"/>
              <a:ext cx="436153" cy="525538"/>
            </a:xfrm>
            <a:custGeom>
              <a:avLst/>
              <a:gdLst>
                <a:gd name="connsiteX0" fmla="*/ 438339 w 684091"/>
                <a:gd name="connsiteY0" fmla="*/ 173164 h 824288"/>
                <a:gd name="connsiteX1" fmla="*/ 247686 w 684091"/>
                <a:gd name="connsiteY1" fmla="*/ 149329 h 824288"/>
                <a:gd name="connsiteX2" fmla="*/ 57025 w 684091"/>
                <a:gd name="connsiteY2" fmla="*/ 816640 h 824288"/>
                <a:gd name="connsiteX3" fmla="*/ 462175 w 684091"/>
                <a:gd name="connsiteY3" fmla="*/ 649814 h 824288"/>
                <a:gd name="connsiteX4" fmla="*/ 629001 w 684091"/>
                <a:gd name="connsiteY4" fmla="*/ 351909 h 824288"/>
                <a:gd name="connsiteX5" fmla="*/ 575146 w 684091"/>
                <a:gd name="connsiteY5" fmla="*/ 0 h 824288"/>
                <a:gd name="connsiteX6" fmla="*/ 438339 w 684091"/>
                <a:gd name="connsiteY6" fmla="*/ 173164 h 82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4091" h="824288">
                  <a:moveTo>
                    <a:pt x="438339" y="173164"/>
                  </a:moveTo>
                  <a:cubicBezTo>
                    <a:pt x="438339" y="173164"/>
                    <a:pt x="283431" y="101666"/>
                    <a:pt x="247686" y="149329"/>
                  </a:cubicBezTo>
                  <a:cubicBezTo>
                    <a:pt x="211932" y="197001"/>
                    <a:pt x="-133637" y="780895"/>
                    <a:pt x="57025" y="816640"/>
                  </a:cubicBezTo>
                  <a:cubicBezTo>
                    <a:pt x="247686" y="852394"/>
                    <a:pt x="438339" y="757059"/>
                    <a:pt x="462175" y="649814"/>
                  </a:cubicBezTo>
                  <a:cubicBezTo>
                    <a:pt x="486011" y="542570"/>
                    <a:pt x="629001" y="351909"/>
                    <a:pt x="629001" y="351909"/>
                  </a:cubicBezTo>
                  <a:cubicBezTo>
                    <a:pt x="629001" y="351909"/>
                    <a:pt x="783444" y="172405"/>
                    <a:pt x="575146" y="0"/>
                  </a:cubicBezTo>
                  <a:cubicBezTo>
                    <a:pt x="575146" y="0"/>
                    <a:pt x="533674" y="173164"/>
                    <a:pt x="438339" y="173164"/>
                  </a:cubicBezTo>
                  <a:close/>
                </a:path>
              </a:pathLst>
            </a:custGeom>
            <a:solidFill>
              <a:srgbClr val="2F2E4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464B60CB-919B-4823-8F5E-3A723FCE0B22}"/>
                </a:ext>
              </a:extLst>
            </p:cNvPr>
            <p:cNvSpPr/>
            <p:nvPr/>
          </p:nvSpPr>
          <p:spPr>
            <a:xfrm>
              <a:off x="9556500" y="5623531"/>
              <a:ext cx="250219" cy="393498"/>
            </a:xfrm>
            <a:custGeom>
              <a:avLst/>
              <a:gdLst>
                <a:gd name="connsiteX0" fmla="*/ 61111 w 392459"/>
                <a:gd name="connsiteY0" fmla="*/ 68852 h 617187"/>
                <a:gd name="connsiteX1" fmla="*/ 335190 w 392459"/>
                <a:gd name="connsiteY1" fmla="*/ 68852 h 617187"/>
                <a:gd name="connsiteX2" fmla="*/ 239864 w 392459"/>
                <a:gd name="connsiteY2" fmla="*/ 617000 h 617187"/>
                <a:gd name="connsiteX3" fmla="*/ 1530 w 392459"/>
                <a:gd name="connsiteY3" fmla="*/ 497838 h 61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459" h="617187">
                  <a:moveTo>
                    <a:pt x="61111" y="68852"/>
                  </a:moveTo>
                  <a:cubicBezTo>
                    <a:pt x="61111" y="68852"/>
                    <a:pt x="216027" y="-86065"/>
                    <a:pt x="335190" y="68852"/>
                  </a:cubicBezTo>
                  <a:cubicBezTo>
                    <a:pt x="335190" y="68852"/>
                    <a:pt x="513933" y="628919"/>
                    <a:pt x="239864" y="617000"/>
                  </a:cubicBezTo>
                  <a:cubicBezTo>
                    <a:pt x="-34215" y="605083"/>
                    <a:pt x="1530" y="497838"/>
                    <a:pt x="1530" y="497838"/>
                  </a:cubicBezTo>
                  <a:close/>
                </a:path>
              </a:pathLst>
            </a:custGeom>
            <a:solidFill>
              <a:srgbClr val="2F2E4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olyline: figure 78">
              <a:extLst>
                <a:ext uri="{FF2B5EF4-FFF2-40B4-BE49-F238E27FC236}">
                  <a16:creationId xmlns:a16="http://schemas.microsoft.com/office/drawing/2014/main" id="{AED718FD-D080-43B8-98F9-D1C703659C03}"/>
                </a:ext>
              </a:extLst>
            </p:cNvPr>
            <p:cNvSpPr/>
            <p:nvPr/>
          </p:nvSpPr>
          <p:spPr>
            <a:xfrm>
              <a:off x="8967037" y="3935220"/>
              <a:ext cx="157390" cy="319236"/>
            </a:xfrm>
            <a:custGeom>
              <a:avLst/>
              <a:gdLst>
                <a:gd name="connsiteX0" fmla="*/ 115780 w 246860"/>
                <a:gd name="connsiteY0" fmla="*/ 0 h 500710"/>
                <a:gd name="connsiteX1" fmla="*/ 56199 w 246860"/>
                <a:gd name="connsiteY1" fmla="*/ 500486 h 500710"/>
                <a:gd name="connsiteX2" fmla="*/ 246860 w 246860"/>
                <a:gd name="connsiteY2" fmla="*/ 47663 h 500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860" h="500710">
                  <a:moveTo>
                    <a:pt x="115780" y="0"/>
                  </a:moveTo>
                  <a:cubicBezTo>
                    <a:pt x="115780" y="0"/>
                    <a:pt x="-98718" y="488568"/>
                    <a:pt x="56199" y="500486"/>
                  </a:cubicBezTo>
                  <a:cubicBezTo>
                    <a:pt x="211106" y="512395"/>
                    <a:pt x="246860" y="47663"/>
                    <a:pt x="246860" y="47663"/>
                  </a:cubicBez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Polyline: figure 79">
              <a:extLst>
                <a:ext uri="{FF2B5EF4-FFF2-40B4-BE49-F238E27FC236}">
                  <a16:creationId xmlns:a16="http://schemas.microsoft.com/office/drawing/2014/main" id="{B0FA9963-1D93-4AFD-BF95-79D88E526155}"/>
                </a:ext>
              </a:extLst>
            </p:cNvPr>
            <p:cNvSpPr/>
            <p:nvPr/>
          </p:nvSpPr>
          <p:spPr>
            <a:xfrm>
              <a:off x="9010466" y="2723430"/>
              <a:ext cx="341882" cy="1264967"/>
            </a:xfrm>
            <a:custGeom>
              <a:avLst/>
              <a:gdLst>
                <a:gd name="connsiteX0" fmla="*/ 494517 w 536230"/>
                <a:gd name="connsiteY0" fmla="*/ 0 h 1984056"/>
                <a:gd name="connsiteX1" fmla="*/ 309815 w 536230"/>
                <a:gd name="connsiteY1" fmla="*/ 113203 h 1984056"/>
                <a:gd name="connsiteX2" fmla="*/ 214488 w 536230"/>
                <a:gd name="connsiteY2" fmla="*/ 935431 h 1984056"/>
                <a:gd name="connsiteX3" fmla="*/ 0 w 536230"/>
                <a:gd name="connsiteY3" fmla="*/ 1936394 h 1984056"/>
                <a:gd name="connsiteX4" fmla="*/ 226407 w 536230"/>
                <a:gd name="connsiteY4" fmla="*/ 1984057 h 1984056"/>
                <a:gd name="connsiteX5" fmla="*/ 464731 w 536230"/>
                <a:gd name="connsiteY5" fmla="*/ 1257173 h 1984056"/>
                <a:gd name="connsiteX6" fmla="*/ 536231 w 536230"/>
                <a:gd name="connsiteY6" fmla="*/ 601771 h 198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230" h="1984056">
                  <a:moveTo>
                    <a:pt x="494517" y="0"/>
                  </a:moveTo>
                  <a:cubicBezTo>
                    <a:pt x="494517" y="0"/>
                    <a:pt x="321733" y="17877"/>
                    <a:pt x="309815" y="113203"/>
                  </a:cubicBezTo>
                  <a:cubicBezTo>
                    <a:pt x="297906" y="208539"/>
                    <a:pt x="214488" y="935431"/>
                    <a:pt x="214488" y="935431"/>
                  </a:cubicBezTo>
                  <a:lnTo>
                    <a:pt x="0" y="1936394"/>
                  </a:lnTo>
                  <a:lnTo>
                    <a:pt x="226407" y="1984057"/>
                  </a:lnTo>
                  <a:cubicBezTo>
                    <a:pt x="226407" y="1984057"/>
                    <a:pt x="381314" y="1352500"/>
                    <a:pt x="464731" y="1257173"/>
                  </a:cubicBezTo>
                  <a:lnTo>
                    <a:pt x="536231" y="601771"/>
                  </a:lnTo>
                  <a:close/>
                </a:path>
              </a:pathLst>
            </a:custGeom>
            <a:solidFill>
              <a:srgbClr val="fcfcfc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olyline: figure 80">
              <a:extLst>
                <a:ext uri="{FF2B5EF4-FFF2-40B4-BE49-F238E27FC236}">
                  <a16:creationId xmlns:a16="http://schemas.microsoft.com/office/drawing/2014/main" id="{CC92BF2A-E99C-44B8-8522-F1FAD4F8C0BA}"/>
                </a:ext>
              </a:extLst>
            </p:cNvPr>
            <p:cNvSpPr/>
            <p:nvPr/>
          </p:nvSpPr>
          <p:spPr>
            <a:xfrm>
              <a:off x="9173155" y="2070460"/>
              <a:ext cx="1013732" cy="1071388"/>
            </a:xfrm>
            <a:custGeom>
              <a:avLst/>
              <a:gdLst>
                <a:gd name="connsiteX0" fmla="*/ 847029 w 1590003"/>
                <a:gd name="connsiteY0" fmla="*/ 5584 h 1680433"/>
                <a:gd name="connsiteX1" fmla="*/ 466919 w 1590003"/>
                <a:gd name="connsiteY1" fmla="*/ 178485 h 1680433"/>
                <a:gd name="connsiteX2" fmla="*/ 270929 w 1590003"/>
                <a:gd name="connsiteY2" fmla="*/ 471359 h 1680433"/>
                <a:gd name="connsiteX3" fmla="*/ 172693 w 1590003"/>
                <a:gd name="connsiteY3" fmla="*/ 851728 h 1680433"/>
                <a:gd name="connsiteX4" fmla="*/ 68988 w 1590003"/>
                <a:gd name="connsiteY4" fmla="*/ 1239557 h 1680433"/>
                <a:gd name="connsiteX5" fmla="*/ 175899 w 1590003"/>
                <a:gd name="connsiteY5" fmla="*/ 1546833 h 1680433"/>
                <a:gd name="connsiteX6" fmla="*/ 235285 w 1590003"/>
                <a:gd name="connsiteY6" fmla="*/ 1623651 h 1680433"/>
                <a:gd name="connsiteX7" fmla="*/ 449097 w 1590003"/>
                <a:gd name="connsiteY7" fmla="*/ 1373992 h 1680433"/>
                <a:gd name="connsiteX8" fmla="*/ 585702 w 1590003"/>
                <a:gd name="connsiteY8" fmla="*/ 932096 h 1680433"/>
                <a:gd name="connsiteX9" fmla="*/ 502553 w 1590003"/>
                <a:gd name="connsiteY9" fmla="*/ 480719 h 1680433"/>
                <a:gd name="connsiteX10" fmla="*/ 600326 w 1590003"/>
                <a:gd name="connsiteY10" fmla="*/ 328388 h 1680433"/>
                <a:gd name="connsiteX11" fmla="*/ 655783 w 1590003"/>
                <a:gd name="connsiteY11" fmla="*/ 274275 h 1680433"/>
                <a:gd name="connsiteX12" fmla="*/ 793573 w 1590003"/>
                <a:gd name="connsiteY12" fmla="*/ 231301 h 1680433"/>
                <a:gd name="connsiteX13" fmla="*/ 924237 w 1590003"/>
                <a:gd name="connsiteY13" fmla="*/ 346534 h 1680433"/>
                <a:gd name="connsiteX14" fmla="*/ 1132108 w 1590003"/>
                <a:gd name="connsiteY14" fmla="*/ 649009 h 1680433"/>
                <a:gd name="connsiteX15" fmla="*/ 1031138 w 1590003"/>
                <a:gd name="connsiteY15" fmla="*/ 913079 h 1680433"/>
                <a:gd name="connsiteX16" fmla="*/ 1175990 w 1590003"/>
                <a:gd name="connsiteY16" fmla="*/ 1228056 h 1680433"/>
                <a:gd name="connsiteX17" fmla="*/ 1138049 w 1590003"/>
                <a:gd name="connsiteY17" fmla="*/ 1460412 h 1680433"/>
                <a:gd name="connsiteX18" fmla="*/ 1343001 w 1590003"/>
                <a:gd name="connsiteY18" fmla="*/ 1680434 h 1680433"/>
                <a:gd name="connsiteX19" fmla="*/ 1506277 w 1590003"/>
                <a:gd name="connsiteY19" fmla="*/ 1450811 h 1680433"/>
                <a:gd name="connsiteX20" fmla="*/ 1530030 w 1590003"/>
                <a:gd name="connsiteY20" fmla="*/ 1114723 h 1680433"/>
                <a:gd name="connsiteX21" fmla="*/ 1518148 w 1590003"/>
                <a:gd name="connsiteY21" fmla="*/ 817049 h 1680433"/>
                <a:gd name="connsiteX22" fmla="*/ 1435000 w 1590003"/>
                <a:gd name="connsiteY22" fmla="*/ 500172 h 1680433"/>
                <a:gd name="connsiteX23" fmla="*/ 847029 w 1590003"/>
                <a:gd name="connsiteY23" fmla="*/ 5584 h 1680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90003" h="1680433">
                  <a:moveTo>
                    <a:pt x="847029" y="5584"/>
                  </a:moveTo>
                  <a:cubicBezTo>
                    <a:pt x="847029" y="5584"/>
                    <a:pt x="538187" y="-13562"/>
                    <a:pt x="466919" y="178485"/>
                  </a:cubicBezTo>
                  <a:cubicBezTo>
                    <a:pt x="395643" y="370537"/>
                    <a:pt x="270929" y="471359"/>
                    <a:pt x="270929" y="471359"/>
                  </a:cubicBezTo>
                  <a:cubicBezTo>
                    <a:pt x="270929" y="471359"/>
                    <a:pt x="74456" y="607926"/>
                    <a:pt x="172693" y="851728"/>
                  </a:cubicBezTo>
                  <a:cubicBezTo>
                    <a:pt x="172693" y="851728"/>
                    <a:pt x="-132943" y="1057116"/>
                    <a:pt x="68988" y="1239557"/>
                  </a:cubicBezTo>
                  <a:cubicBezTo>
                    <a:pt x="68988" y="1239557"/>
                    <a:pt x="57117" y="1422008"/>
                    <a:pt x="175899" y="1546833"/>
                  </a:cubicBezTo>
                  <a:cubicBezTo>
                    <a:pt x="175899" y="1546833"/>
                    <a:pt x="270929" y="1594848"/>
                    <a:pt x="235285" y="1623651"/>
                  </a:cubicBezTo>
                  <a:cubicBezTo>
                    <a:pt x="199652" y="1652464"/>
                    <a:pt x="472860" y="1633262"/>
                    <a:pt x="449097" y="1373992"/>
                  </a:cubicBezTo>
                  <a:cubicBezTo>
                    <a:pt x="425345" y="1114723"/>
                    <a:pt x="585702" y="932096"/>
                    <a:pt x="585702" y="932096"/>
                  </a:cubicBezTo>
                  <a:cubicBezTo>
                    <a:pt x="585702" y="932096"/>
                    <a:pt x="431285" y="595952"/>
                    <a:pt x="502553" y="480719"/>
                  </a:cubicBezTo>
                  <a:cubicBezTo>
                    <a:pt x="545823" y="410759"/>
                    <a:pt x="564405" y="358582"/>
                    <a:pt x="600326" y="328388"/>
                  </a:cubicBezTo>
                  <a:cubicBezTo>
                    <a:pt x="620335" y="311976"/>
                    <a:pt x="638879" y="293876"/>
                    <a:pt x="655783" y="274275"/>
                  </a:cubicBezTo>
                  <a:cubicBezTo>
                    <a:pt x="688479" y="232942"/>
                    <a:pt x="743176" y="215880"/>
                    <a:pt x="793573" y="231301"/>
                  </a:cubicBezTo>
                  <a:cubicBezTo>
                    <a:pt x="900474" y="260105"/>
                    <a:pt x="924237" y="346534"/>
                    <a:pt x="924237" y="346534"/>
                  </a:cubicBezTo>
                  <a:cubicBezTo>
                    <a:pt x="924237" y="346534"/>
                    <a:pt x="1001445" y="552979"/>
                    <a:pt x="1132108" y="649009"/>
                  </a:cubicBezTo>
                  <a:cubicBezTo>
                    <a:pt x="1262772" y="745030"/>
                    <a:pt x="1031138" y="913079"/>
                    <a:pt x="1031138" y="913079"/>
                  </a:cubicBezTo>
                  <a:cubicBezTo>
                    <a:pt x="1031138" y="913079"/>
                    <a:pt x="1071406" y="1110923"/>
                    <a:pt x="1175990" y="1228056"/>
                  </a:cubicBezTo>
                  <a:cubicBezTo>
                    <a:pt x="1280584" y="1345189"/>
                    <a:pt x="1145852" y="1447290"/>
                    <a:pt x="1138049" y="1460412"/>
                  </a:cubicBezTo>
                  <a:cubicBezTo>
                    <a:pt x="1120227" y="1490375"/>
                    <a:pt x="1049071" y="1679591"/>
                    <a:pt x="1343001" y="1680434"/>
                  </a:cubicBezTo>
                  <a:cubicBezTo>
                    <a:pt x="1343001" y="1680434"/>
                    <a:pt x="1411247" y="1537231"/>
                    <a:pt x="1506277" y="1450811"/>
                  </a:cubicBezTo>
                  <a:cubicBezTo>
                    <a:pt x="1601297" y="1364391"/>
                    <a:pt x="1530030" y="1114723"/>
                    <a:pt x="1530030" y="1114723"/>
                  </a:cubicBezTo>
                  <a:cubicBezTo>
                    <a:pt x="1530030" y="1114723"/>
                    <a:pt x="1672574" y="1028303"/>
                    <a:pt x="1518148" y="817049"/>
                  </a:cubicBezTo>
                  <a:cubicBezTo>
                    <a:pt x="1518148" y="817049"/>
                    <a:pt x="1565663" y="624997"/>
                    <a:pt x="1435000" y="500172"/>
                  </a:cubicBezTo>
                  <a:cubicBezTo>
                    <a:pt x="1435000" y="500172"/>
                    <a:pt x="1250891" y="-61633"/>
                    <a:pt x="847029" y="5584"/>
                  </a:cubicBezTo>
                  <a:close/>
                </a:path>
              </a:pathLst>
            </a:custGeom>
            <a:solidFill>
              <a:srgbClr val="3b2f4e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Polyline: figure 81">
              <a:extLst>
                <a:ext uri="{FF2B5EF4-FFF2-40B4-BE49-F238E27FC236}">
                  <a16:creationId xmlns:a16="http://schemas.microsoft.com/office/drawing/2014/main" id="{F636EC24-88F8-4A7B-93ED-E910B5FF65FA}"/>
                </a:ext>
              </a:extLst>
            </p:cNvPr>
            <p:cNvSpPr/>
            <p:nvPr/>
          </p:nvSpPr>
          <p:spPr>
            <a:xfrm>
              <a:off x="9470846" y="2330822"/>
              <a:ext cx="37866" cy="60585"/>
            </a:xfrm>
            <a:custGeom>
              <a:avLst/>
              <a:gdLst>
                <a:gd name="connsiteX0" fmla="*/ 59392 w 59391"/>
                <a:gd name="connsiteY0" fmla="*/ 47513 h 95026"/>
                <a:gd name="connsiteX1" fmla="*/ 29696 w 59391"/>
                <a:gd name="connsiteY1" fmla="*/ 95027 h 95026"/>
                <a:gd name="connsiteX2" fmla="*/ 0 w 59391"/>
                <a:gd name="connsiteY2" fmla="*/ 47513 h 95026"/>
                <a:gd name="connsiteX3" fmla="*/ 29696 w 59391"/>
                <a:gd name="connsiteY3" fmla="*/ 0 h 95026"/>
                <a:gd name="connsiteX4" fmla="*/ 59392 w 59391"/>
                <a:gd name="connsiteY4" fmla="*/ 47513 h 95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91" h="95026">
                  <a:moveTo>
                    <a:pt x="59392" y="47513"/>
                  </a:moveTo>
                  <a:cubicBezTo>
                    <a:pt x="59392" y="73754"/>
                    <a:pt x="46096" y="95027"/>
                    <a:pt x="29696" y="95027"/>
                  </a:cubicBezTo>
                  <a:cubicBezTo>
                    <a:pt x="13295" y="95027"/>
                    <a:pt x="0" y="73754"/>
                    <a:pt x="0" y="47513"/>
                  </a:cubicBezTo>
                  <a:cubicBezTo>
                    <a:pt x="0" y="21272"/>
                    <a:pt x="13295" y="0"/>
                    <a:pt x="29696" y="0"/>
                  </a:cubicBezTo>
                  <a:cubicBezTo>
                    <a:pt x="46096" y="0"/>
                    <a:pt x="59392" y="21272"/>
                    <a:pt x="59392" y="47513"/>
                  </a:cubicBez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Polyline: figure 82">
              <a:extLst>
                <a:ext uri="{FF2B5EF4-FFF2-40B4-BE49-F238E27FC236}">
                  <a16:creationId xmlns:a16="http://schemas.microsoft.com/office/drawing/2014/main" id="{0770B5B2-C56C-44F0-925F-4CE0F1454498}"/>
                </a:ext>
              </a:extLst>
            </p:cNvPr>
            <p:cNvSpPr/>
            <p:nvPr/>
          </p:nvSpPr>
          <p:spPr>
            <a:xfrm>
              <a:off x="6159228" y="3556750"/>
              <a:ext cx="1665128" cy="1204049"/>
            </a:xfrm>
            <a:custGeom>
              <a:avLst/>
              <a:gdLst>
                <a:gd name="connsiteX0" fmla="*/ 2611693 w 2611693"/>
                <a:gd name="connsiteY0" fmla="*/ 0 h 1888507"/>
                <a:gd name="connsiteX1" fmla="*/ 2611693 w 2611693"/>
                <a:gd name="connsiteY1" fmla="*/ 1888508 h 1888507"/>
                <a:gd name="connsiteX2" fmla="*/ 2234874 w 2611693"/>
                <a:gd name="connsiteY2" fmla="*/ 1405315 h 1888507"/>
                <a:gd name="connsiteX3" fmla="*/ 2225013 w 2611693"/>
                <a:gd name="connsiteY3" fmla="*/ 1397484 h 1888507"/>
                <a:gd name="connsiteX4" fmla="*/ 2122801 w 2611693"/>
                <a:gd name="connsiteY4" fmla="*/ 1324484 h 1888507"/>
                <a:gd name="connsiteX5" fmla="*/ 2115916 w 2611693"/>
                <a:gd name="connsiteY5" fmla="*/ 1320165 h 1888507"/>
                <a:gd name="connsiteX6" fmla="*/ 1405260 w 2611693"/>
                <a:gd name="connsiteY6" fmla="*/ 1113813 h 1888507"/>
                <a:gd name="connsiteX7" fmla="*/ 0 w 2611693"/>
                <a:gd name="connsiteY7" fmla="*/ 1113813 h 1888507"/>
                <a:gd name="connsiteX8" fmla="*/ 0 w 2611693"/>
                <a:gd name="connsiteY8" fmla="*/ 0 h 188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1693" h="1888507">
                  <a:moveTo>
                    <a:pt x="2611693" y="0"/>
                  </a:moveTo>
                  <a:lnTo>
                    <a:pt x="2611693" y="1888508"/>
                  </a:lnTo>
                  <a:cubicBezTo>
                    <a:pt x="2525385" y="1700330"/>
                    <a:pt x="2396362" y="1534876"/>
                    <a:pt x="2234874" y="1405315"/>
                  </a:cubicBezTo>
                  <a:cubicBezTo>
                    <a:pt x="2231621" y="1402656"/>
                    <a:pt x="2228322" y="1400042"/>
                    <a:pt x="2225013" y="1397484"/>
                  </a:cubicBezTo>
                  <a:cubicBezTo>
                    <a:pt x="2192169" y="1371572"/>
                    <a:pt x="2158092" y="1347236"/>
                    <a:pt x="2122801" y="1324484"/>
                  </a:cubicBezTo>
                  <a:cubicBezTo>
                    <a:pt x="2120503" y="1323047"/>
                    <a:pt x="2118214" y="1321555"/>
                    <a:pt x="2115916" y="1320165"/>
                  </a:cubicBezTo>
                  <a:cubicBezTo>
                    <a:pt x="1903568" y="1184997"/>
                    <a:pt x="1656986" y="1113396"/>
                    <a:pt x="1405260" y="1113813"/>
                  </a:cubicBezTo>
                  <a:lnTo>
                    <a:pt x="0" y="11138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cfc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Polyline: figure 83">
              <a:extLst>
                <a:ext uri="{FF2B5EF4-FFF2-40B4-BE49-F238E27FC236}">
                  <a16:creationId xmlns:a16="http://schemas.microsoft.com/office/drawing/2014/main" id="{1A79AC0D-D9CE-4052-9DDD-4574B038574D}"/>
                </a:ext>
              </a:extLst>
            </p:cNvPr>
            <p:cNvSpPr/>
            <p:nvPr/>
          </p:nvSpPr>
          <p:spPr>
            <a:xfrm>
              <a:off x="6628425" y="3766369"/>
              <a:ext cx="1126728" cy="34303"/>
            </a:xfrm>
            <a:custGeom>
              <a:avLst/>
              <a:gdLst>
                <a:gd name="connsiteX0" fmla="*/ 0 w 1767232"/>
                <a:gd name="connsiteY0" fmla="*/ 0 h 53803"/>
                <a:gd name="connsiteX1" fmla="*/ 1767232 w 1767232"/>
                <a:gd name="connsiteY1" fmla="*/ 0 h 53803"/>
                <a:gd name="connsiteX2" fmla="*/ 1767232 w 1767232"/>
                <a:gd name="connsiteY2" fmla="*/ 53803 h 53803"/>
                <a:gd name="connsiteX3" fmla="*/ 0 w 1767232"/>
                <a:gd name="connsiteY3" fmla="*/ 53803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232" h="53803">
                  <a:moveTo>
                    <a:pt x="0" y="0"/>
                  </a:moveTo>
                  <a:lnTo>
                    <a:pt x="1767232" y="0"/>
                  </a:lnTo>
                  <a:lnTo>
                    <a:pt x="1767232" y="53803"/>
                  </a:lnTo>
                  <a:lnTo>
                    <a:pt x="0" y="53803"/>
                  </a:lnTo>
                  <a:close/>
                </a:path>
              </a:pathLst>
            </a:custGeom>
            <a:solidFill>
              <a:srgbClr val="E1E1E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Polyline: figure 84">
              <a:extLst>
                <a:ext uri="{FF2B5EF4-FFF2-40B4-BE49-F238E27FC236}">
                  <a16:creationId xmlns:a16="http://schemas.microsoft.com/office/drawing/2014/main" id="{A019C43E-CF67-41B9-AFE5-B68A56966686}"/>
                </a:ext>
              </a:extLst>
            </p:cNvPr>
            <p:cNvSpPr/>
            <p:nvPr/>
          </p:nvSpPr>
          <p:spPr>
            <a:xfrm>
              <a:off x="6628425" y="3853445"/>
              <a:ext cx="1126728" cy="34303"/>
            </a:xfrm>
            <a:custGeom>
              <a:avLst/>
              <a:gdLst>
                <a:gd name="connsiteX0" fmla="*/ 0 w 1767232"/>
                <a:gd name="connsiteY0" fmla="*/ 0 h 53803"/>
                <a:gd name="connsiteX1" fmla="*/ 1767232 w 1767232"/>
                <a:gd name="connsiteY1" fmla="*/ 0 h 53803"/>
                <a:gd name="connsiteX2" fmla="*/ 1767232 w 1767232"/>
                <a:gd name="connsiteY2" fmla="*/ 53803 h 53803"/>
                <a:gd name="connsiteX3" fmla="*/ 0 w 1767232"/>
                <a:gd name="connsiteY3" fmla="*/ 53803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232" h="53803">
                  <a:moveTo>
                    <a:pt x="0" y="0"/>
                  </a:moveTo>
                  <a:lnTo>
                    <a:pt x="1767232" y="0"/>
                  </a:lnTo>
                  <a:lnTo>
                    <a:pt x="1767232" y="53803"/>
                  </a:lnTo>
                  <a:lnTo>
                    <a:pt x="0" y="53803"/>
                  </a:lnTo>
                  <a:close/>
                </a:path>
              </a:pathLst>
            </a:custGeom>
            <a:solidFill>
              <a:srgbClr val="E1E1E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Polyline: figure 85">
              <a:extLst>
                <a:ext uri="{FF2B5EF4-FFF2-40B4-BE49-F238E27FC236}">
                  <a16:creationId xmlns:a16="http://schemas.microsoft.com/office/drawing/2014/main" id="{69BB86C7-E532-462C-9B4A-30B9B8E9E3D2}"/>
                </a:ext>
              </a:extLst>
            </p:cNvPr>
            <p:cNvSpPr/>
            <p:nvPr/>
          </p:nvSpPr>
          <p:spPr>
            <a:xfrm>
              <a:off x="6628425" y="3940522"/>
              <a:ext cx="1126728" cy="34303"/>
            </a:xfrm>
            <a:custGeom>
              <a:avLst/>
              <a:gdLst>
                <a:gd name="connsiteX0" fmla="*/ 0 w 1767232"/>
                <a:gd name="connsiteY0" fmla="*/ 0 h 53803"/>
                <a:gd name="connsiteX1" fmla="*/ 1767232 w 1767232"/>
                <a:gd name="connsiteY1" fmla="*/ 0 h 53803"/>
                <a:gd name="connsiteX2" fmla="*/ 1767232 w 1767232"/>
                <a:gd name="connsiteY2" fmla="*/ 53803 h 53803"/>
                <a:gd name="connsiteX3" fmla="*/ 0 w 1767232"/>
                <a:gd name="connsiteY3" fmla="*/ 53803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232" h="53803">
                  <a:moveTo>
                    <a:pt x="0" y="0"/>
                  </a:moveTo>
                  <a:lnTo>
                    <a:pt x="1767232" y="0"/>
                  </a:lnTo>
                  <a:lnTo>
                    <a:pt x="1767232" y="53803"/>
                  </a:lnTo>
                  <a:lnTo>
                    <a:pt x="0" y="53803"/>
                  </a:lnTo>
                  <a:close/>
                </a:path>
              </a:pathLst>
            </a:custGeom>
            <a:solidFill>
              <a:srgbClr val="E1E1E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Polyline: figure 86">
              <a:extLst>
                <a:ext uri="{FF2B5EF4-FFF2-40B4-BE49-F238E27FC236}">
                  <a16:creationId xmlns:a16="http://schemas.microsoft.com/office/drawing/2014/main" id="{ED029BD1-B864-44F4-893C-1AF4F2F72698}"/>
                </a:ext>
              </a:extLst>
            </p:cNvPr>
            <p:cNvSpPr/>
            <p:nvPr/>
          </p:nvSpPr>
          <p:spPr>
            <a:xfrm>
              <a:off x="6227344" y="3763732"/>
              <a:ext cx="211099" cy="211094"/>
            </a:xfrm>
            <a:custGeom>
              <a:avLst/>
              <a:gdLst>
                <a:gd name="connsiteX0" fmla="*/ 331102 w 331102"/>
                <a:gd name="connsiteY0" fmla="*/ 331093 h 331093"/>
                <a:gd name="connsiteX1" fmla="*/ 0 w 331102"/>
                <a:gd name="connsiteY1" fmla="*/ 331093 h 331093"/>
                <a:gd name="connsiteX2" fmla="*/ 0 w 331102"/>
                <a:gd name="connsiteY2" fmla="*/ 0 h 331093"/>
                <a:gd name="connsiteX3" fmla="*/ 331102 w 331102"/>
                <a:gd name="connsiteY3" fmla="*/ 0 h 331093"/>
                <a:gd name="connsiteX4" fmla="*/ 8276 w 331102"/>
                <a:gd name="connsiteY4" fmla="*/ 322817 h 331093"/>
                <a:gd name="connsiteX5" fmla="*/ 322826 w 331102"/>
                <a:gd name="connsiteY5" fmla="*/ 322817 h 331093"/>
                <a:gd name="connsiteX6" fmla="*/ 322826 w 331102"/>
                <a:gd name="connsiteY6" fmla="*/ 8276 h 331093"/>
                <a:gd name="connsiteX7" fmla="*/ 8276 w 331102"/>
                <a:gd name="connsiteY7" fmla="*/ 8276 h 3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1102" h="331093">
                  <a:moveTo>
                    <a:pt x="331102" y="331093"/>
                  </a:moveTo>
                  <a:lnTo>
                    <a:pt x="0" y="331093"/>
                  </a:lnTo>
                  <a:lnTo>
                    <a:pt x="0" y="0"/>
                  </a:lnTo>
                  <a:lnTo>
                    <a:pt x="331102" y="0"/>
                  </a:lnTo>
                  <a:close/>
                  <a:moveTo>
                    <a:pt x="8276" y="322817"/>
                  </a:moveTo>
                  <a:lnTo>
                    <a:pt x="322826" y="322817"/>
                  </a:lnTo>
                  <a:lnTo>
                    <a:pt x="322826" y="8276"/>
                  </a:lnTo>
                  <a:lnTo>
                    <a:pt x="8276" y="8276"/>
                  </a:lnTo>
                  <a:close/>
                </a:path>
              </a:pathLst>
            </a:custGeom>
            <a:solidFill>
              <a:srgbClr val="F2F2F2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olyline: figure 87">
              <a:extLst>
                <a:ext uri="{FF2B5EF4-FFF2-40B4-BE49-F238E27FC236}">
                  <a16:creationId xmlns:a16="http://schemas.microsoft.com/office/drawing/2014/main" id="{071D4A3C-FE69-48DE-9654-4BCC163538FB}"/>
                </a:ext>
              </a:extLst>
            </p:cNvPr>
            <p:cNvSpPr/>
            <p:nvPr/>
          </p:nvSpPr>
          <p:spPr>
            <a:xfrm>
              <a:off x="6266730" y="3686974"/>
              <a:ext cx="220382" cy="229150"/>
            </a:xfrm>
            <a:custGeom>
              <a:avLst/>
              <a:gdLst>
                <a:gd name="connsiteX0" fmla="*/ 103167 w 345661"/>
                <a:gd name="connsiteY0" fmla="*/ 359415 h 359414"/>
                <a:gd name="connsiteX1" fmla="*/ 0 w 345661"/>
                <a:gd name="connsiteY1" fmla="*/ 239075 h 359414"/>
                <a:gd name="connsiteX2" fmla="*/ 16190 w 345661"/>
                <a:gd name="connsiteY2" fmla="*/ 225193 h 359414"/>
                <a:gd name="connsiteX3" fmla="*/ 101443 w 345661"/>
                <a:gd name="connsiteY3" fmla="*/ 324634 h 359414"/>
                <a:gd name="connsiteX4" fmla="*/ 328174 w 345661"/>
                <a:gd name="connsiteY4" fmla="*/ 0 h 359414"/>
                <a:gd name="connsiteX5" fmla="*/ 345662 w 345661"/>
                <a:gd name="connsiteY5" fmla="*/ 12206 h 359414"/>
                <a:gd name="connsiteX6" fmla="*/ 103167 w 345661"/>
                <a:gd name="connsiteY6" fmla="*/ 359415 h 359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661" h="359414">
                  <a:moveTo>
                    <a:pt x="103167" y="359415"/>
                  </a:moveTo>
                  <a:lnTo>
                    <a:pt x="0" y="239075"/>
                  </a:lnTo>
                  <a:lnTo>
                    <a:pt x="16190" y="225193"/>
                  </a:lnTo>
                  <a:lnTo>
                    <a:pt x="101443" y="324634"/>
                  </a:lnTo>
                  <a:lnTo>
                    <a:pt x="328174" y="0"/>
                  </a:lnTo>
                  <a:lnTo>
                    <a:pt x="345662" y="12206"/>
                  </a:lnTo>
                  <a:lnTo>
                    <a:pt x="103167" y="359415"/>
                  </a:lnTo>
                  <a:close/>
                </a:path>
              </a:pathLst>
            </a:custGeom>
            <a:solidFill>
              <a:srgbClr val="a688fc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olyline: figure 88">
              <a:extLst>
                <a:ext uri="{FF2B5EF4-FFF2-40B4-BE49-F238E27FC236}">
                  <a16:creationId xmlns:a16="http://schemas.microsoft.com/office/drawing/2014/main" id="{46E079FB-C6C7-469D-8156-E6AF2843C7E8}"/>
                </a:ext>
              </a:extLst>
            </p:cNvPr>
            <p:cNvSpPr/>
            <p:nvPr/>
          </p:nvSpPr>
          <p:spPr>
            <a:xfrm>
              <a:off x="8297051" y="3906830"/>
              <a:ext cx="378156" cy="378156"/>
            </a:xfrm>
            <a:custGeom>
              <a:avLst/>
              <a:gdLst>
                <a:gd name="connsiteX0" fmla="*/ 593124 w 593124"/>
                <a:gd name="connsiteY0" fmla="*/ 296562 h 593124"/>
                <a:gd name="connsiteX1" fmla="*/ 296562 w 593124"/>
                <a:gd name="connsiteY1" fmla="*/ 593124 h 593124"/>
                <a:gd name="connsiteX2" fmla="*/ 0 w 593124"/>
                <a:gd name="connsiteY2" fmla="*/ 296562 h 593124"/>
                <a:gd name="connsiteX3" fmla="*/ 296562 w 593124"/>
                <a:gd name="connsiteY3" fmla="*/ 0 h 593124"/>
                <a:gd name="connsiteX4" fmla="*/ 593124 w 593124"/>
                <a:gd name="connsiteY4" fmla="*/ 296562 h 59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124" h="593124">
                  <a:moveTo>
                    <a:pt x="593124" y="296562"/>
                  </a:moveTo>
                  <a:cubicBezTo>
                    <a:pt x="593124" y="460349"/>
                    <a:pt x="460349" y="593124"/>
                    <a:pt x="296562" y="593124"/>
                  </a:cubicBezTo>
                  <a:cubicBezTo>
                    <a:pt x="132775" y="593124"/>
                    <a:pt x="0" y="460349"/>
                    <a:pt x="0" y="296562"/>
                  </a:cubicBezTo>
                  <a:cubicBezTo>
                    <a:pt x="0" y="132775"/>
                    <a:pt x="132775" y="0"/>
                    <a:pt x="296562" y="0"/>
                  </a:cubicBezTo>
                  <a:cubicBezTo>
                    <a:pt x="460349" y="0"/>
                    <a:pt x="593124" y="132775"/>
                    <a:pt x="593124" y="296562"/>
                  </a:cubicBezTo>
                  <a:close/>
                </a:path>
              </a:pathLst>
            </a:custGeom>
            <a:solidFill>
              <a:srgbClr val="7c4efd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olyline: figure 89">
              <a:extLst>
                <a:ext uri="{FF2B5EF4-FFF2-40B4-BE49-F238E27FC236}">
                  <a16:creationId xmlns:a16="http://schemas.microsoft.com/office/drawing/2014/main" id="{17DCD336-226E-4F87-AC42-FAFFC2112E91}"/>
                </a:ext>
              </a:extLst>
            </p:cNvPr>
            <p:cNvSpPr/>
            <p:nvPr/>
          </p:nvSpPr>
          <p:spPr>
            <a:xfrm>
              <a:off x="7688456" y="4639508"/>
              <a:ext cx="271800" cy="271800"/>
            </a:xfrm>
            <a:custGeom>
              <a:avLst/>
              <a:gdLst>
                <a:gd name="connsiteX0" fmla="*/ 426308 w 426308"/>
                <a:gd name="connsiteY0" fmla="*/ 213154 h 426308"/>
                <a:gd name="connsiteX1" fmla="*/ 213154 w 426308"/>
                <a:gd name="connsiteY1" fmla="*/ 426308 h 426308"/>
                <a:gd name="connsiteX2" fmla="*/ 0 w 426308"/>
                <a:gd name="connsiteY2" fmla="*/ 213154 h 426308"/>
                <a:gd name="connsiteX3" fmla="*/ 213154 w 426308"/>
                <a:gd name="connsiteY3" fmla="*/ 0 h 426308"/>
                <a:gd name="connsiteX4" fmla="*/ 426308 w 426308"/>
                <a:gd name="connsiteY4" fmla="*/ 213154 h 42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308" h="426308">
                  <a:moveTo>
                    <a:pt x="426308" y="213154"/>
                  </a:moveTo>
                  <a:cubicBezTo>
                    <a:pt x="426308" y="330876"/>
                    <a:pt x="330876" y="426308"/>
                    <a:pt x="213154" y="426308"/>
                  </a:cubicBezTo>
                  <a:cubicBezTo>
                    <a:pt x="95432" y="426308"/>
                    <a:pt x="0" y="330876"/>
                    <a:pt x="0" y="213154"/>
                  </a:cubicBezTo>
                  <a:cubicBezTo>
                    <a:pt x="0" y="95432"/>
                    <a:pt x="95432" y="0"/>
                    <a:pt x="213154" y="0"/>
                  </a:cubicBezTo>
                  <a:cubicBezTo>
                    <a:pt x="330876" y="0"/>
                    <a:pt x="426308" y="95432"/>
                    <a:pt x="426308" y="213154"/>
                  </a:cubicBezTo>
                  <a:close/>
                </a:path>
              </a:pathLst>
            </a:custGeom>
            <a:solidFill>
              <a:srgbClr val="7c4efd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olyline: figure 90">
              <a:extLst>
                <a:ext uri="{FF2B5EF4-FFF2-40B4-BE49-F238E27FC236}">
                  <a16:creationId xmlns:a16="http://schemas.microsoft.com/office/drawing/2014/main" id="{5445E709-6FC9-4980-B3BE-200AA6276A9E}"/>
                </a:ext>
              </a:extLst>
            </p:cNvPr>
            <p:cNvSpPr/>
            <p:nvPr/>
          </p:nvSpPr>
          <p:spPr>
            <a:xfrm>
              <a:off x="11950689" y="3698791"/>
              <a:ext cx="220393" cy="229150"/>
            </a:xfrm>
            <a:custGeom>
              <a:avLst/>
              <a:gdLst>
                <a:gd name="connsiteX0" fmla="*/ 103148 w 345679"/>
                <a:gd name="connsiteY0" fmla="*/ 359415 h 359414"/>
                <a:gd name="connsiteX1" fmla="*/ 0 w 345679"/>
                <a:gd name="connsiteY1" fmla="*/ 239075 h 359414"/>
                <a:gd name="connsiteX2" fmla="*/ 16218 w 345679"/>
                <a:gd name="connsiteY2" fmla="*/ 225193 h 359414"/>
                <a:gd name="connsiteX3" fmla="*/ 101479 w 345679"/>
                <a:gd name="connsiteY3" fmla="*/ 324634 h 359414"/>
                <a:gd name="connsiteX4" fmla="*/ 328164 w 345679"/>
                <a:gd name="connsiteY4" fmla="*/ 0 h 359414"/>
                <a:gd name="connsiteX5" fmla="*/ 345680 w 345679"/>
                <a:gd name="connsiteY5" fmla="*/ 12206 h 359414"/>
                <a:gd name="connsiteX6" fmla="*/ 103148 w 345679"/>
                <a:gd name="connsiteY6" fmla="*/ 359415 h 359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679" h="359414">
                  <a:moveTo>
                    <a:pt x="103148" y="359415"/>
                  </a:moveTo>
                  <a:lnTo>
                    <a:pt x="0" y="239075"/>
                  </a:lnTo>
                  <a:lnTo>
                    <a:pt x="16218" y="225193"/>
                  </a:lnTo>
                  <a:lnTo>
                    <a:pt x="101479" y="324634"/>
                  </a:lnTo>
                  <a:lnTo>
                    <a:pt x="328164" y="0"/>
                  </a:lnTo>
                  <a:lnTo>
                    <a:pt x="345680" y="12206"/>
                  </a:lnTo>
                  <a:lnTo>
                    <a:pt x="103148" y="359415"/>
                  </a:lnTo>
                  <a:close/>
                </a:path>
              </a:pathLst>
            </a:custGeom>
            <a:solidFill>
              <a:srgbClr val="a688fc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823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5FD1DEA-9685-4BF1-8D99-23AD71E100B0}"/>
              </a:ext>
            </a:extLst>
          </p:cNvPr>
          <p:cNvSpPr/>
          <p:nvPr/>
        </p:nvSpPr>
        <p:spPr>
          <a:xfrm>
            <a:off x="731838" y="4040213"/>
            <a:ext cx="5435600" cy="1493812"/>
          </a:xfrm>
          <a:prstGeom prst="rect">
            <a:avLst/>
          </a:prstGeom>
          <a:noFill/>
          <a:ln w="28575">
            <a:solidFill>
              <a:srgbClr val="a68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39894-7D42-4E02-8187-2D961D5EAAC4}"/>
              </a:ext>
            </a:extLst>
          </p:cNvPr>
          <p:cNvSpPr txBox="1"/>
          <p:nvPr/>
        </p:nvSpPr>
        <p:spPr>
          <a:xfrm>
            <a:off x="731838" y="466577"/>
            <a:ext cx="2173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688fc"/>
                </a:solidFill>
                <a:latin typeface="Montserrat ExtraBold" panose="00000900000000000000" pitchFamily="2" charset="-52"/>
              </a:rPr>
              <a:t>Hello!</a:t>
            </a:r>
            <a:endParaRPr lang="en-US" sz="4400" b="1" dirty="0">
              <a:solidFill>
                <a:srgbClr val="a688fc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4" name="Drawing 7">
            <a:extLst>
              <a:ext uri="{FF2B5EF4-FFF2-40B4-BE49-F238E27FC236}">
                <a16:creationId xmlns:a16="http://schemas.microsoft.com/office/drawing/2014/main" id="{7CE20868-2249-48C5-9A2F-7B1ADC3E432A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7c4efd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oogle Shape;80;p16">
            <a:extLst>
              <a:ext uri="{FF2B5EF4-FFF2-40B4-BE49-F238E27FC236}">
                <a16:creationId xmlns:a16="http://schemas.microsoft.com/office/drawing/2014/main" id="{CDA2B7B3-FD45-4173-B16E-561C09FD90D9}"/>
              </a:ext>
            </a:extLst>
          </p:cNvPr>
          <p:cNvSpPr txBox="1">
            <a:spLocks/>
          </p:cNvSpPr>
          <p:nvPr/>
        </p:nvSpPr>
        <p:spPr>
          <a:xfrm>
            <a:off x="731839" y="2571700"/>
            <a:ext cx="5435600" cy="8573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3b2f4e"/>
                </a:solidFill>
                <a:latin typeface="Lato" panose="020F0502020204030203" pitchFamily="34" charset="0"/>
              </a:rPr>
              <a:t>I am here because </a:t>
            </a:r>
            <a:r>
              <a:rPr lang="en-US" sz="2400" b="1" dirty="0">
                <a:solidFill>
                  <a:srgbClr val="3b2f4e"/>
                </a:solidFill>
                <a:latin typeface="Lato" panose="020F0502020204030203" pitchFamily="34" charset="0"/>
              </a:rPr>
              <a:t>I love</a:t>
            </a:r>
            <a:br>
              <a:rPr lang="en-US" sz="2400" b="1" dirty="0">
                <a:solidFill>
                  <a:srgbClr val="3b2f4e"/>
                </a:solidFill>
                <a:latin typeface="Lato" panose="020F0502020204030203" pitchFamily="34" charset="0"/>
              </a:rPr>
            </a:br>
            <a:r>
              <a:rPr lang="en-US" sz="2400" b="1" dirty="0">
                <a:solidFill>
                  <a:srgbClr val="3b2f4e"/>
                </a:solidFill>
                <a:latin typeface="Lato" panose="020F0502020204030203" pitchFamily="34" charset="0"/>
              </a:rPr>
              <a:t>to give presentations.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A6BDAD-883C-49DA-B4AC-C83FC069772F}"/>
              </a:ext>
            </a:extLst>
          </p:cNvPr>
          <p:cNvSpPr/>
          <p:nvPr/>
        </p:nvSpPr>
        <p:spPr>
          <a:xfrm>
            <a:off x="685799" y="1865917"/>
            <a:ext cx="3347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3b2f4e"/>
                </a:solidFill>
                <a:latin typeface="Montserrat" panose="00000500000000000000" pitchFamily="2" charset="-52"/>
              </a:rPr>
              <a:t>I am John Smith </a:t>
            </a:r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E0035477-37F5-47C3-A52D-8BFB598797D5}"/>
              </a:ext>
            </a:extLst>
          </p:cNvPr>
          <p:cNvSpPr txBox="1">
            <a:spLocks/>
          </p:cNvSpPr>
          <p:nvPr/>
        </p:nvSpPr>
        <p:spPr>
          <a:xfrm>
            <a:off x="1124745" y="4124325"/>
            <a:ext cx="4649786" cy="120015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3b2f4e"/>
                </a:solidFill>
                <a:latin typeface="Lato" panose="020F0502020204030203" pitchFamily="34" charset="0"/>
              </a:rPr>
              <a:t>You can find me at @username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3b2f4e"/>
                </a:solidFill>
                <a:latin typeface="Lato" panose="020F0502020204030203" pitchFamily="34" charset="0"/>
              </a:rPr>
              <a:t>C</a:t>
            </a:r>
            <a:r>
              <a:rPr lang="en-US" sz="2400" dirty="0">
                <a:solidFill>
                  <a:srgbClr val="3b2f4e"/>
                </a:solidFill>
                <a:latin typeface="Lato" panose="020F0502020204030203" pitchFamily="34" charset="0"/>
              </a:rPr>
              <a:t>all me at</a:t>
            </a:r>
            <a:r>
              <a:rPr lang="en-US" sz="24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2400" dirty="0">
                <a:solidFill>
                  <a:srgbClr val="3b2f4e"/>
                </a:solidFill>
                <a:latin typeface="Lato" panose="020F0502020204030203" pitchFamily="34" charset="0"/>
              </a:rPr>
              <a:t>+1 555 1829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BC11834-A749-408F-A599-FC5B96FFDFB3}"/>
              </a:ext>
            </a:extLst>
          </p:cNvPr>
          <p:cNvGrpSpPr/>
          <p:nvPr/>
        </p:nvGrpSpPr>
        <p:grpSpPr>
          <a:xfrm>
            <a:off x="6729533" y="1084720"/>
            <a:ext cx="4402599" cy="4764731"/>
            <a:chOff x="6729533" y="1084720"/>
            <a:chExt cx="4402599" cy="4764731"/>
          </a:xfrm>
        </p:grpSpPr>
        <p:sp>
          <p:nvSpPr>
            <p:cNvPr id="20" name="Polyline: figure 19">
              <a:extLst>
                <a:ext uri="{FF2B5EF4-FFF2-40B4-BE49-F238E27FC236}">
                  <a16:creationId xmlns:a16="http://schemas.microsoft.com/office/drawing/2014/main" id="{42A4A1DE-BF0B-43C1-95E0-1C4EC51DA8ED}"/>
                </a:ext>
              </a:extLst>
            </p:cNvPr>
            <p:cNvSpPr/>
            <p:nvPr/>
          </p:nvSpPr>
          <p:spPr>
            <a:xfrm>
              <a:off x="6729533" y="5358569"/>
              <a:ext cx="3628732" cy="490882"/>
            </a:xfrm>
            <a:custGeom>
              <a:avLst/>
              <a:gdLst>
                <a:gd name="connsiteX0" fmla="*/ 3628733 w 3628732"/>
                <a:gd name="connsiteY0" fmla="*/ 245441 h 490882"/>
                <a:gd name="connsiteX1" fmla="*/ 1814366 w 3628732"/>
                <a:gd name="connsiteY1" fmla="*/ 490882 h 490882"/>
                <a:gd name="connsiteX2" fmla="*/ 0 w 3628732"/>
                <a:gd name="connsiteY2" fmla="*/ 245441 h 490882"/>
                <a:gd name="connsiteX3" fmla="*/ 1814366 w 3628732"/>
                <a:gd name="connsiteY3" fmla="*/ 0 h 490882"/>
                <a:gd name="connsiteX4" fmla="*/ 3628733 w 3628732"/>
                <a:gd name="connsiteY4" fmla="*/ 245441 h 49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8732" h="490882">
                  <a:moveTo>
                    <a:pt x="3628733" y="245441"/>
                  </a:moveTo>
                  <a:cubicBezTo>
                    <a:pt x="3628733" y="380995"/>
                    <a:pt x="2816413" y="490882"/>
                    <a:pt x="1814366" y="490882"/>
                  </a:cubicBezTo>
                  <a:cubicBezTo>
                    <a:pt x="812319" y="490882"/>
                    <a:pt x="0" y="380995"/>
                    <a:pt x="0" y="245441"/>
                  </a:cubicBezTo>
                  <a:cubicBezTo>
                    <a:pt x="0" y="109888"/>
                    <a:pt x="812319" y="0"/>
                    <a:pt x="1814366" y="0"/>
                  </a:cubicBezTo>
                  <a:cubicBezTo>
                    <a:pt x="2816413" y="0"/>
                    <a:pt x="3628733" y="109888"/>
                    <a:pt x="3628733" y="245441"/>
                  </a:cubicBezTo>
                  <a:close/>
                </a:path>
              </a:pathLst>
            </a:custGeom>
            <a:solidFill>
              <a:srgbClr val="E1E1E1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Polyline: figure 21">
              <a:extLst>
                <a:ext uri="{FF2B5EF4-FFF2-40B4-BE49-F238E27FC236}">
                  <a16:creationId xmlns:a16="http://schemas.microsoft.com/office/drawing/2014/main" id="{1A2EBE66-8537-406A-8B63-C83668FD815D}"/>
                </a:ext>
              </a:extLst>
            </p:cNvPr>
            <p:cNvSpPr/>
            <p:nvPr/>
          </p:nvSpPr>
          <p:spPr>
            <a:xfrm>
              <a:off x="8378542" y="1496632"/>
              <a:ext cx="367165" cy="426955"/>
            </a:xfrm>
            <a:custGeom>
              <a:avLst/>
              <a:gdLst>
                <a:gd name="connsiteX0" fmla="*/ 367166 w 367165"/>
                <a:gd name="connsiteY0" fmla="*/ 321186 h 426955"/>
                <a:gd name="connsiteX1" fmla="*/ 365136 w 367165"/>
                <a:gd name="connsiteY1" fmla="*/ 323872 h 426955"/>
                <a:gd name="connsiteX2" fmla="*/ 358212 w 367165"/>
                <a:gd name="connsiteY2" fmla="*/ 333124 h 426955"/>
                <a:gd name="connsiteX3" fmla="*/ 225404 w 367165"/>
                <a:gd name="connsiteY3" fmla="*/ 426955 h 426955"/>
                <a:gd name="connsiteX4" fmla="*/ 197231 w 367165"/>
                <a:gd name="connsiteY4" fmla="*/ 380636 h 426955"/>
                <a:gd name="connsiteX5" fmla="*/ 179325 w 367165"/>
                <a:gd name="connsiteY5" fmla="*/ 350792 h 426955"/>
                <a:gd name="connsiteX6" fmla="*/ 28431 w 367165"/>
                <a:gd name="connsiteY6" fmla="*/ 38977 h 426955"/>
                <a:gd name="connsiteX7" fmla="*/ 310461 w 367165"/>
                <a:gd name="connsiteY7" fmla="*/ 232966 h 426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165" h="426955">
                  <a:moveTo>
                    <a:pt x="367166" y="321186"/>
                  </a:moveTo>
                  <a:lnTo>
                    <a:pt x="365136" y="323872"/>
                  </a:lnTo>
                  <a:lnTo>
                    <a:pt x="358212" y="333124"/>
                  </a:lnTo>
                  <a:lnTo>
                    <a:pt x="225404" y="426955"/>
                  </a:lnTo>
                  <a:lnTo>
                    <a:pt x="197231" y="380636"/>
                  </a:lnTo>
                  <a:lnTo>
                    <a:pt x="179325" y="350792"/>
                  </a:lnTo>
                  <a:cubicBezTo>
                    <a:pt x="179325" y="350792"/>
                    <a:pt x="-85396" y="192019"/>
                    <a:pt x="28431" y="38977"/>
                  </a:cubicBezTo>
                  <a:cubicBezTo>
                    <a:pt x="142258" y="-114066"/>
                    <a:pt x="310461" y="232966"/>
                    <a:pt x="310461" y="232966"/>
                  </a:cubicBezTo>
                  <a:close/>
                </a:path>
              </a:pathLst>
            </a:custGeom>
            <a:solidFill>
              <a:srgbClr val="FFB8B8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Polyline: figure 22">
              <a:extLst>
                <a:ext uri="{FF2B5EF4-FFF2-40B4-BE49-F238E27FC236}">
                  <a16:creationId xmlns:a16="http://schemas.microsoft.com/office/drawing/2014/main" id="{07835493-6EFE-423A-8217-8AA1C1FB7823}"/>
                </a:ext>
              </a:extLst>
            </p:cNvPr>
            <p:cNvSpPr/>
            <p:nvPr/>
          </p:nvSpPr>
          <p:spPr>
            <a:xfrm rot="19996199">
              <a:off x="8481694" y="1440937"/>
              <a:ext cx="4536" cy="37365"/>
            </a:xfrm>
            <a:custGeom>
              <a:avLst/>
              <a:gdLst>
                <a:gd name="connsiteX0" fmla="*/ 2105 w 4536"/>
                <a:gd name="connsiteY0" fmla="*/ -49 h 37365"/>
                <a:gd name="connsiteX1" fmla="*/ 4373 w 4536"/>
                <a:gd name="connsiteY1" fmla="*/ 2219 h 37365"/>
                <a:gd name="connsiteX2" fmla="*/ 4373 w 4536"/>
                <a:gd name="connsiteY2" fmla="*/ 35048 h 37365"/>
                <a:gd name="connsiteX3" fmla="*/ 2105 w 4536"/>
                <a:gd name="connsiteY3" fmla="*/ 37316 h 37365"/>
                <a:gd name="connsiteX4" fmla="*/ 2105 w 4536"/>
                <a:gd name="connsiteY4" fmla="*/ 37316 h 37365"/>
                <a:gd name="connsiteX5" fmla="*/ -163 w 4536"/>
                <a:gd name="connsiteY5" fmla="*/ 35048 h 37365"/>
                <a:gd name="connsiteX6" fmla="*/ -163 w 4536"/>
                <a:gd name="connsiteY6" fmla="*/ 2219 h 37365"/>
                <a:gd name="connsiteX7" fmla="*/ 2105 w 4536"/>
                <a:gd name="connsiteY7" fmla="*/ -49 h 3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36" h="37365">
                  <a:moveTo>
                    <a:pt x="2105" y="-49"/>
                  </a:moveTo>
                  <a:cubicBezTo>
                    <a:pt x="3357" y="-49"/>
                    <a:pt x="4373" y="966"/>
                    <a:pt x="4373" y="2219"/>
                  </a:cubicBezTo>
                  <a:lnTo>
                    <a:pt x="4373" y="35048"/>
                  </a:lnTo>
                  <a:cubicBezTo>
                    <a:pt x="4373" y="36301"/>
                    <a:pt x="3358" y="37316"/>
                    <a:pt x="2105" y="37316"/>
                  </a:cubicBezTo>
                  <a:lnTo>
                    <a:pt x="2105" y="37316"/>
                  </a:lnTo>
                  <a:cubicBezTo>
                    <a:pt x="852" y="37316"/>
                    <a:pt x="-163" y="36301"/>
                    <a:pt x="-163" y="35048"/>
                  </a:cubicBezTo>
                  <a:lnTo>
                    <a:pt x="-163" y="2219"/>
                  </a:lnTo>
                  <a:cubicBezTo>
                    <a:pt x="-163" y="966"/>
                    <a:pt x="852" y="-49"/>
                    <a:pt x="2105" y="-49"/>
                  </a:cubicBezTo>
                  <a:close/>
                </a:path>
              </a:pathLst>
            </a:custGeom>
            <a:solidFill>
              <a:srgbClr val="3b2f4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AA591EF1-2047-41D2-9334-0333067EEEA8}"/>
                </a:ext>
              </a:extLst>
            </p:cNvPr>
            <p:cNvSpPr/>
            <p:nvPr/>
          </p:nvSpPr>
          <p:spPr>
            <a:xfrm rot="19996199">
              <a:off x="8328503" y="1484290"/>
              <a:ext cx="2566" cy="12295"/>
            </a:xfrm>
            <a:custGeom>
              <a:avLst/>
              <a:gdLst>
                <a:gd name="connsiteX0" fmla="*/ 1150 w 2566"/>
                <a:gd name="connsiteY0" fmla="*/ -49 h 12295"/>
                <a:gd name="connsiteX1" fmla="*/ 2403 w 2566"/>
                <a:gd name="connsiteY1" fmla="*/ 1204 h 12295"/>
                <a:gd name="connsiteX2" fmla="*/ 2403 w 2566"/>
                <a:gd name="connsiteY2" fmla="*/ 10993 h 12295"/>
                <a:gd name="connsiteX3" fmla="*/ 1150 w 2566"/>
                <a:gd name="connsiteY3" fmla="*/ 12247 h 12295"/>
                <a:gd name="connsiteX4" fmla="*/ 1090 w 2566"/>
                <a:gd name="connsiteY4" fmla="*/ 12247 h 12295"/>
                <a:gd name="connsiteX5" fmla="*/ -164 w 2566"/>
                <a:gd name="connsiteY5" fmla="*/ 10993 h 12295"/>
                <a:gd name="connsiteX6" fmla="*/ -164 w 2566"/>
                <a:gd name="connsiteY6" fmla="*/ 1204 h 12295"/>
                <a:gd name="connsiteX7" fmla="*/ 1090 w 2566"/>
                <a:gd name="connsiteY7" fmla="*/ -49 h 12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6" h="12295">
                  <a:moveTo>
                    <a:pt x="1150" y="-49"/>
                  </a:moveTo>
                  <a:cubicBezTo>
                    <a:pt x="1842" y="-49"/>
                    <a:pt x="2403" y="512"/>
                    <a:pt x="2403" y="1204"/>
                  </a:cubicBezTo>
                  <a:lnTo>
                    <a:pt x="2403" y="10993"/>
                  </a:lnTo>
                  <a:cubicBezTo>
                    <a:pt x="2403" y="11686"/>
                    <a:pt x="1842" y="12247"/>
                    <a:pt x="1150" y="12247"/>
                  </a:cubicBezTo>
                  <a:lnTo>
                    <a:pt x="1090" y="12247"/>
                  </a:lnTo>
                  <a:cubicBezTo>
                    <a:pt x="398" y="12247"/>
                    <a:pt x="-164" y="11686"/>
                    <a:pt x="-164" y="10993"/>
                  </a:cubicBezTo>
                  <a:lnTo>
                    <a:pt x="-164" y="1204"/>
                  </a:lnTo>
                  <a:cubicBezTo>
                    <a:pt x="-164" y="512"/>
                    <a:pt x="398" y="-49"/>
                    <a:pt x="1090" y="-49"/>
                  </a:cubicBezTo>
                  <a:close/>
                </a:path>
              </a:pathLst>
            </a:custGeom>
            <a:solidFill>
              <a:srgbClr val="3b2f4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56714D0D-B3F2-4FD9-B4BB-BC6C8E032AE8}"/>
                </a:ext>
              </a:extLst>
            </p:cNvPr>
            <p:cNvSpPr/>
            <p:nvPr/>
          </p:nvSpPr>
          <p:spPr>
            <a:xfrm rot="19996199">
              <a:off x="8340565" y="1503856"/>
              <a:ext cx="2865" cy="21428"/>
            </a:xfrm>
            <a:custGeom>
              <a:avLst/>
              <a:gdLst>
                <a:gd name="connsiteX0" fmla="*/ 1269 w 2865"/>
                <a:gd name="connsiteY0" fmla="*/ -49 h 21428"/>
                <a:gd name="connsiteX1" fmla="*/ 2702 w 2865"/>
                <a:gd name="connsiteY1" fmla="*/ 1383 h 21428"/>
                <a:gd name="connsiteX2" fmla="*/ 2702 w 2865"/>
                <a:gd name="connsiteY2" fmla="*/ 19947 h 21428"/>
                <a:gd name="connsiteX3" fmla="*/ 1269 w 2865"/>
                <a:gd name="connsiteY3" fmla="*/ 21379 h 21428"/>
                <a:gd name="connsiteX4" fmla="*/ 1269 w 2865"/>
                <a:gd name="connsiteY4" fmla="*/ 21379 h 21428"/>
                <a:gd name="connsiteX5" fmla="*/ -163 w 2865"/>
                <a:gd name="connsiteY5" fmla="*/ 19947 h 21428"/>
                <a:gd name="connsiteX6" fmla="*/ -163 w 2865"/>
                <a:gd name="connsiteY6" fmla="*/ 1383 h 21428"/>
                <a:gd name="connsiteX7" fmla="*/ 1269 w 2865"/>
                <a:gd name="connsiteY7" fmla="*/ -49 h 2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65" h="21428">
                  <a:moveTo>
                    <a:pt x="1269" y="-49"/>
                  </a:moveTo>
                  <a:cubicBezTo>
                    <a:pt x="2061" y="-49"/>
                    <a:pt x="2702" y="592"/>
                    <a:pt x="2702" y="1383"/>
                  </a:cubicBezTo>
                  <a:lnTo>
                    <a:pt x="2702" y="19947"/>
                  </a:lnTo>
                  <a:cubicBezTo>
                    <a:pt x="2702" y="20738"/>
                    <a:pt x="2061" y="21379"/>
                    <a:pt x="1269" y="21379"/>
                  </a:cubicBezTo>
                  <a:lnTo>
                    <a:pt x="1269" y="21379"/>
                  </a:lnTo>
                  <a:cubicBezTo>
                    <a:pt x="478" y="21379"/>
                    <a:pt x="-163" y="20738"/>
                    <a:pt x="-163" y="19947"/>
                  </a:cubicBezTo>
                  <a:lnTo>
                    <a:pt x="-163" y="1383"/>
                  </a:lnTo>
                  <a:cubicBezTo>
                    <a:pt x="-163" y="592"/>
                    <a:pt x="478" y="-49"/>
                    <a:pt x="1269" y="-49"/>
                  </a:cubicBezTo>
                  <a:close/>
                </a:path>
              </a:pathLst>
            </a:custGeom>
            <a:solidFill>
              <a:srgbClr val="3b2f4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C34D4EE2-FEA6-40D2-B696-37F3611FF0CF}"/>
                </a:ext>
              </a:extLst>
            </p:cNvPr>
            <p:cNvSpPr/>
            <p:nvPr/>
          </p:nvSpPr>
          <p:spPr>
            <a:xfrm rot="19996199">
              <a:off x="8353618" y="1529679"/>
              <a:ext cx="2745" cy="21607"/>
            </a:xfrm>
            <a:custGeom>
              <a:avLst/>
              <a:gdLst>
                <a:gd name="connsiteX0" fmla="*/ 1210 w 2745"/>
                <a:gd name="connsiteY0" fmla="*/ -49 h 21607"/>
                <a:gd name="connsiteX1" fmla="*/ 2582 w 2745"/>
                <a:gd name="connsiteY1" fmla="*/ 1324 h 21607"/>
                <a:gd name="connsiteX2" fmla="*/ 2582 w 2745"/>
                <a:gd name="connsiteY2" fmla="*/ 20185 h 21607"/>
                <a:gd name="connsiteX3" fmla="*/ 1210 w 2745"/>
                <a:gd name="connsiteY3" fmla="*/ 21558 h 21607"/>
                <a:gd name="connsiteX4" fmla="*/ 1210 w 2745"/>
                <a:gd name="connsiteY4" fmla="*/ 21558 h 21607"/>
                <a:gd name="connsiteX5" fmla="*/ -163 w 2745"/>
                <a:gd name="connsiteY5" fmla="*/ 20185 h 21607"/>
                <a:gd name="connsiteX6" fmla="*/ -163 w 2745"/>
                <a:gd name="connsiteY6" fmla="*/ 1324 h 21607"/>
                <a:gd name="connsiteX7" fmla="*/ 1210 w 2745"/>
                <a:gd name="connsiteY7" fmla="*/ -49 h 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45" h="21607">
                  <a:moveTo>
                    <a:pt x="1210" y="-49"/>
                  </a:moveTo>
                  <a:cubicBezTo>
                    <a:pt x="1968" y="-49"/>
                    <a:pt x="2582" y="565"/>
                    <a:pt x="2582" y="1324"/>
                  </a:cubicBezTo>
                  <a:lnTo>
                    <a:pt x="2582" y="20185"/>
                  </a:lnTo>
                  <a:cubicBezTo>
                    <a:pt x="2582" y="20944"/>
                    <a:pt x="1968" y="21558"/>
                    <a:pt x="1210" y="21558"/>
                  </a:cubicBezTo>
                  <a:lnTo>
                    <a:pt x="1210" y="21558"/>
                  </a:lnTo>
                  <a:cubicBezTo>
                    <a:pt x="452" y="21558"/>
                    <a:pt x="-163" y="20943"/>
                    <a:pt x="-163" y="20185"/>
                  </a:cubicBezTo>
                  <a:lnTo>
                    <a:pt x="-163" y="1324"/>
                  </a:lnTo>
                  <a:cubicBezTo>
                    <a:pt x="-163" y="565"/>
                    <a:pt x="452" y="-49"/>
                    <a:pt x="1210" y="-49"/>
                  </a:cubicBezTo>
                  <a:close/>
                </a:path>
              </a:pathLst>
            </a:custGeom>
            <a:solidFill>
              <a:srgbClr val="3b2f4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Polyline: figure 26">
              <a:extLst>
                <a:ext uri="{FF2B5EF4-FFF2-40B4-BE49-F238E27FC236}">
                  <a16:creationId xmlns:a16="http://schemas.microsoft.com/office/drawing/2014/main" id="{1659DE16-4F28-49F7-AF08-587F99761F3E}"/>
                </a:ext>
              </a:extLst>
            </p:cNvPr>
            <p:cNvSpPr/>
            <p:nvPr/>
          </p:nvSpPr>
          <p:spPr>
            <a:xfrm rot="19996199">
              <a:off x="8370009" y="1397986"/>
              <a:ext cx="151610" cy="308114"/>
            </a:xfrm>
            <a:custGeom>
              <a:avLst/>
              <a:gdLst>
                <a:gd name="connsiteX0" fmla="*/ 138077 w 151610"/>
                <a:gd name="connsiteY0" fmla="*/ -49 h 308114"/>
                <a:gd name="connsiteX1" fmla="*/ 151447 w 151610"/>
                <a:gd name="connsiteY1" fmla="*/ 13321 h 308114"/>
                <a:gd name="connsiteX2" fmla="*/ 151447 w 151610"/>
                <a:gd name="connsiteY2" fmla="*/ 294695 h 308114"/>
                <a:gd name="connsiteX3" fmla="*/ 138077 w 151610"/>
                <a:gd name="connsiteY3" fmla="*/ 308066 h 308114"/>
                <a:gd name="connsiteX4" fmla="*/ 13207 w 151610"/>
                <a:gd name="connsiteY4" fmla="*/ 308066 h 308114"/>
                <a:gd name="connsiteX5" fmla="*/ -163 w 151610"/>
                <a:gd name="connsiteY5" fmla="*/ 294695 h 308114"/>
                <a:gd name="connsiteX6" fmla="*/ -163 w 151610"/>
                <a:gd name="connsiteY6" fmla="*/ 13321 h 308114"/>
                <a:gd name="connsiteX7" fmla="*/ 13207 w 151610"/>
                <a:gd name="connsiteY7" fmla="*/ -49 h 30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610" h="308114">
                  <a:moveTo>
                    <a:pt x="138077" y="-49"/>
                  </a:moveTo>
                  <a:cubicBezTo>
                    <a:pt x="145461" y="-49"/>
                    <a:pt x="151447" y="5937"/>
                    <a:pt x="151447" y="13321"/>
                  </a:cubicBezTo>
                  <a:lnTo>
                    <a:pt x="151447" y="294695"/>
                  </a:lnTo>
                  <a:cubicBezTo>
                    <a:pt x="151447" y="302079"/>
                    <a:pt x="145461" y="308066"/>
                    <a:pt x="138077" y="308066"/>
                  </a:cubicBezTo>
                  <a:lnTo>
                    <a:pt x="13207" y="308066"/>
                  </a:lnTo>
                  <a:cubicBezTo>
                    <a:pt x="5823" y="308066"/>
                    <a:pt x="-163" y="302079"/>
                    <a:pt x="-163" y="294695"/>
                  </a:cubicBezTo>
                  <a:lnTo>
                    <a:pt x="-163" y="13321"/>
                  </a:lnTo>
                  <a:cubicBezTo>
                    <a:pt x="-163" y="5937"/>
                    <a:pt x="5823" y="-49"/>
                    <a:pt x="13207" y="-49"/>
                  </a:cubicBezTo>
                  <a:close/>
                </a:path>
              </a:pathLst>
            </a:custGeom>
            <a:solidFill>
              <a:srgbClr val="3b2f4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Polyline: figure 27">
              <a:extLst>
                <a:ext uri="{FF2B5EF4-FFF2-40B4-BE49-F238E27FC236}">
                  <a16:creationId xmlns:a16="http://schemas.microsoft.com/office/drawing/2014/main" id="{E30A7E82-F4F1-49CE-B219-E5E5065E50D9}"/>
                </a:ext>
              </a:extLst>
            </p:cNvPr>
            <p:cNvSpPr/>
            <p:nvPr/>
          </p:nvSpPr>
          <p:spPr>
            <a:xfrm>
              <a:off x="8324298" y="1394933"/>
              <a:ext cx="242966" cy="313502"/>
            </a:xfrm>
            <a:custGeom>
              <a:avLst/>
              <a:gdLst>
                <a:gd name="connsiteX0" fmla="*/ 93717 w 242966"/>
                <a:gd name="connsiteY0" fmla="*/ 7390 h 313502"/>
                <a:gd name="connsiteX1" fmla="*/ 91287 w 242966"/>
                <a:gd name="connsiteY1" fmla="*/ 14588 h 313502"/>
                <a:gd name="connsiteX2" fmla="*/ 91329 w 242966"/>
                <a:gd name="connsiteY2" fmla="*/ 14672 h 313502"/>
                <a:gd name="connsiteX3" fmla="*/ 91807 w 242966"/>
                <a:gd name="connsiteY3" fmla="*/ 15687 h 313502"/>
                <a:gd name="connsiteX4" fmla="*/ 89467 w 242966"/>
                <a:gd name="connsiteY4" fmla="*/ 23004 h 313502"/>
                <a:gd name="connsiteX5" fmla="*/ 89419 w 242966"/>
                <a:gd name="connsiteY5" fmla="*/ 23028 h 313502"/>
                <a:gd name="connsiteX6" fmla="*/ 31998 w 242966"/>
                <a:gd name="connsiteY6" fmla="*/ 51918 h 313502"/>
                <a:gd name="connsiteX7" fmla="*/ 24758 w 242966"/>
                <a:gd name="connsiteY7" fmla="*/ 49614 h 313502"/>
                <a:gd name="connsiteX8" fmla="*/ 24717 w 242966"/>
                <a:gd name="connsiteY8" fmla="*/ 49530 h 313502"/>
                <a:gd name="connsiteX9" fmla="*/ 24179 w 242966"/>
                <a:gd name="connsiteY9" fmla="*/ 48516 h 313502"/>
                <a:gd name="connsiteX10" fmla="*/ 16897 w 242966"/>
                <a:gd name="connsiteY10" fmla="*/ 46068 h 313502"/>
                <a:gd name="connsiteX11" fmla="*/ 16897 w 242966"/>
                <a:gd name="connsiteY11" fmla="*/ 46068 h 313502"/>
                <a:gd name="connsiteX12" fmla="*/ 5735 w 242966"/>
                <a:gd name="connsiteY12" fmla="*/ 51739 h 313502"/>
                <a:gd name="connsiteX13" fmla="*/ 1056 w 242966"/>
                <a:gd name="connsiteY13" fmla="*/ 65485 h 313502"/>
                <a:gd name="connsiteX14" fmla="*/ 1139 w 242966"/>
                <a:gd name="connsiteY14" fmla="*/ 65646 h 313502"/>
                <a:gd name="connsiteX15" fmla="*/ 123144 w 242966"/>
                <a:gd name="connsiteY15" fmla="*/ 307805 h 313502"/>
                <a:gd name="connsiteX16" fmla="*/ 137111 w 242966"/>
                <a:gd name="connsiteY16" fmla="*/ 312401 h 313502"/>
                <a:gd name="connsiteX17" fmla="*/ 237269 w 242966"/>
                <a:gd name="connsiteY17" fmla="*/ 261963 h 313502"/>
                <a:gd name="connsiteX18" fmla="*/ 241865 w 242966"/>
                <a:gd name="connsiteY18" fmla="*/ 247996 h 313502"/>
                <a:gd name="connsiteX19" fmla="*/ 119801 w 242966"/>
                <a:gd name="connsiteY19" fmla="*/ 5719 h 313502"/>
                <a:gd name="connsiteX20" fmla="*/ 105852 w 242966"/>
                <a:gd name="connsiteY20" fmla="*/ 1111 h 313502"/>
                <a:gd name="connsiteX21" fmla="*/ 105834 w 242966"/>
                <a:gd name="connsiteY21" fmla="*/ 1122 h 31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2966" h="313502">
                  <a:moveTo>
                    <a:pt x="93717" y="7390"/>
                  </a:moveTo>
                  <a:cubicBezTo>
                    <a:pt x="91061" y="8709"/>
                    <a:pt x="89968" y="11926"/>
                    <a:pt x="91287" y="14588"/>
                  </a:cubicBezTo>
                  <a:cubicBezTo>
                    <a:pt x="91299" y="14618"/>
                    <a:pt x="91317" y="14642"/>
                    <a:pt x="91329" y="14672"/>
                  </a:cubicBezTo>
                  <a:lnTo>
                    <a:pt x="91807" y="15687"/>
                  </a:lnTo>
                  <a:cubicBezTo>
                    <a:pt x="93180" y="18355"/>
                    <a:pt x="92135" y="21632"/>
                    <a:pt x="89467" y="23004"/>
                  </a:cubicBezTo>
                  <a:cubicBezTo>
                    <a:pt x="89449" y="23010"/>
                    <a:pt x="89437" y="23022"/>
                    <a:pt x="89419" y="23028"/>
                  </a:cubicBezTo>
                  <a:lnTo>
                    <a:pt x="31998" y="51918"/>
                  </a:lnTo>
                  <a:cubicBezTo>
                    <a:pt x="29366" y="53279"/>
                    <a:pt x="26125" y="52252"/>
                    <a:pt x="24758" y="49614"/>
                  </a:cubicBezTo>
                  <a:cubicBezTo>
                    <a:pt x="24746" y="49584"/>
                    <a:pt x="24728" y="49560"/>
                    <a:pt x="24717" y="49530"/>
                  </a:cubicBezTo>
                  <a:lnTo>
                    <a:pt x="24179" y="48516"/>
                  </a:lnTo>
                  <a:cubicBezTo>
                    <a:pt x="22842" y="45830"/>
                    <a:pt x="19583" y="44731"/>
                    <a:pt x="16897" y="46068"/>
                  </a:cubicBezTo>
                  <a:cubicBezTo>
                    <a:pt x="16897" y="46068"/>
                    <a:pt x="16897" y="46068"/>
                    <a:pt x="16897" y="46068"/>
                  </a:cubicBezTo>
                  <a:lnTo>
                    <a:pt x="5735" y="51739"/>
                  </a:lnTo>
                  <a:cubicBezTo>
                    <a:pt x="650" y="54240"/>
                    <a:pt x="-1445" y="60394"/>
                    <a:pt x="1056" y="65485"/>
                  </a:cubicBezTo>
                  <a:cubicBezTo>
                    <a:pt x="1085" y="65539"/>
                    <a:pt x="1110" y="65593"/>
                    <a:pt x="1139" y="65646"/>
                  </a:cubicBezTo>
                  <a:lnTo>
                    <a:pt x="123144" y="307805"/>
                  </a:lnTo>
                  <a:cubicBezTo>
                    <a:pt x="125752" y="312908"/>
                    <a:pt x="131983" y="314961"/>
                    <a:pt x="137111" y="312401"/>
                  </a:cubicBezTo>
                  <a:lnTo>
                    <a:pt x="237269" y="261963"/>
                  </a:lnTo>
                  <a:cubicBezTo>
                    <a:pt x="242372" y="259355"/>
                    <a:pt x="244426" y="253123"/>
                    <a:pt x="241865" y="247996"/>
                  </a:cubicBezTo>
                  <a:lnTo>
                    <a:pt x="119801" y="5719"/>
                  </a:lnTo>
                  <a:cubicBezTo>
                    <a:pt x="117223" y="597"/>
                    <a:pt x="110979" y="-1468"/>
                    <a:pt x="105852" y="1111"/>
                  </a:cubicBezTo>
                  <a:cubicBezTo>
                    <a:pt x="105846" y="1117"/>
                    <a:pt x="105840" y="1117"/>
                    <a:pt x="105834" y="1122"/>
                  </a:cubicBezTo>
                  <a:close/>
                </a:path>
              </a:pathLst>
            </a:custGeom>
            <a:solidFill>
              <a:srgbClr val="a688fc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A209B8B6-48E8-41DD-A76D-2E8FD6CE4976}"/>
                </a:ext>
              </a:extLst>
            </p:cNvPr>
            <p:cNvSpPr/>
            <p:nvPr/>
          </p:nvSpPr>
          <p:spPr>
            <a:xfrm rot="19996199">
              <a:off x="8367475" y="1424230"/>
              <a:ext cx="21189" cy="4297"/>
            </a:xfrm>
            <a:custGeom>
              <a:avLst/>
              <a:gdLst>
                <a:gd name="connsiteX0" fmla="*/ 18877 w 21189"/>
                <a:gd name="connsiteY0" fmla="*/ -49 h 4297"/>
                <a:gd name="connsiteX1" fmla="*/ 21026 w 21189"/>
                <a:gd name="connsiteY1" fmla="*/ 2100 h 4297"/>
                <a:gd name="connsiteX2" fmla="*/ 21026 w 21189"/>
                <a:gd name="connsiteY2" fmla="*/ 2100 h 4297"/>
                <a:gd name="connsiteX3" fmla="*/ 18877 w 21189"/>
                <a:gd name="connsiteY3" fmla="*/ 4248 h 4297"/>
                <a:gd name="connsiteX4" fmla="*/ 1985 w 21189"/>
                <a:gd name="connsiteY4" fmla="*/ 4248 h 4297"/>
                <a:gd name="connsiteX5" fmla="*/ -163 w 21189"/>
                <a:gd name="connsiteY5" fmla="*/ 2100 h 4297"/>
                <a:gd name="connsiteX6" fmla="*/ -163 w 21189"/>
                <a:gd name="connsiteY6" fmla="*/ 2100 h 4297"/>
                <a:gd name="connsiteX7" fmla="*/ 1985 w 21189"/>
                <a:gd name="connsiteY7" fmla="*/ -49 h 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89" h="4297">
                  <a:moveTo>
                    <a:pt x="18877" y="-49"/>
                  </a:moveTo>
                  <a:cubicBezTo>
                    <a:pt x="20064" y="-49"/>
                    <a:pt x="21026" y="913"/>
                    <a:pt x="21026" y="2100"/>
                  </a:cubicBezTo>
                  <a:lnTo>
                    <a:pt x="21026" y="2100"/>
                  </a:lnTo>
                  <a:cubicBezTo>
                    <a:pt x="21026" y="3286"/>
                    <a:pt x="20064" y="4248"/>
                    <a:pt x="18877" y="4248"/>
                  </a:cubicBezTo>
                  <a:lnTo>
                    <a:pt x="1985" y="4248"/>
                  </a:lnTo>
                  <a:cubicBezTo>
                    <a:pt x="798" y="4248"/>
                    <a:pt x="-163" y="3286"/>
                    <a:pt x="-163" y="2100"/>
                  </a:cubicBezTo>
                  <a:lnTo>
                    <a:pt x="-163" y="2100"/>
                  </a:lnTo>
                  <a:cubicBezTo>
                    <a:pt x="-163" y="913"/>
                    <a:pt x="799" y="-49"/>
                    <a:pt x="1985" y="-49"/>
                  </a:cubicBezTo>
                  <a:close/>
                </a:path>
              </a:pathLst>
            </a:custGeom>
            <a:solidFill>
              <a:srgbClr val="3b2f4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EDE77BD2-75B0-4A58-B33C-B20DEF496E03}"/>
                </a:ext>
              </a:extLst>
            </p:cNvPr>
            <p:cNvSpPr/>
            <p:nvPr/>
          </p:nvSpPr>
          <p:spPr>
            <a:xfrm>
              <a:off x="8390021" y="1416469"/>
              <a:ext cx="4894" cy="4894"/>
            </a:xfrm>
            <a:custGeom>
              <a:avLst/>
              <a:gdLst>
                <a:gd name="connsiteX0" fmla="*/ 4895 w 4894"/>
                <a:gd name="connsiteY0" fmla="*/ 2447 h 4894"/>
                <a:gd name="connsiteX1" fmla="*/ 2447 w 4894"/>
                <a:gd name="connsiteY1" fmla="*/ 4894 h 4894"/>
                <a:gd name="connsiteX2" fmla="*/ 0 w 4894"/>
                <a:gd name="connsiteY2" fmla="*/ 2447 h 4894"/>
                <a:gd name="connsiteX3" fmla="*/ 2447 w 4894"/>
                <a:gd name="connsiteY3" fmla="*/ 0 h 4894"/>
                <a:gd name="connsiteX4" fmla="*/ 4895 w 4894"/>
                <a:gd name="connsiteY4" fmla="*/ 2447 h 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4" h="4894">
                  <a:moveTo>
                    <a:pt x="4895" y="2447"/>
                  </a:moveTo>
                  <a:cubicBezTo>
                    <a:pt x="4895" y="3799"/>
                    <a:pt x="3799" y="4894"/>
                    <a:pt x="2447" y="4894"/>
                  </a:cubicBezTo>
                  <a:cubicBezTo>
                    <a:pt x="1096" y="4894"/>
                    <a:pt x="0" y="3799"/>
                    <a:pt x="0" y="2447"/>
                  </a:cubicBezTo>
                  <a:cubicBezTo>
                    <a:pt x="0" y="1096"/>
                    <a:pt x="1096" y="0"/>
                    <a:pt x="2447" y="0"/>
                  </a:cubicBezTo>
                  <a:cubicBezTo>
                    <a:pt x="3799" y="0"/>
                    <a:pt x="4895" y="1096"/>
                    <a:pt x="4895" y="2447"/>
                  </a:cubicBezTo>
                  <a:close/>
                </a:path>
              </a:pathLst>
            </a:custGeom>
            <a:solidFill>
              <a:srgbClr val="3b2f4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04B36663-8C5D-461A-8F81-015C980F135E}"/>
                </a:ext>
              </a:extLst>
            </p:cNvPr>
            <p:cNvSpPr/>
            <p:nvPr/>
          </p:nvSpPr>
          <p:spPr>
            <a:xfrm>
              <a:off x="8466661" y="2331143"/>
              <a:ext cx="150026" cy="1001103"/>
            </a:xfrm>
            <a:custGeom>
              <a:avLst/>
              <a:gdLst>
                <a:gd name="connsiteX0" fmla="*/ 37306 w 150026"/>
                <a:gd name="connsiteY0" fmla="*/ 0 h 1001103"/>
                <a:gd name="connsiteX1" fmla="*/ 0 w 150026"/>
                <a:gd name="connsiteY1" fmla="*/ 1001104 h 1001103"/>
                <a:gd name="connsiteX2" fmla="*/ 144746 w 150026"/>
                <a:gd name="connsiteY2" fmla="*/ 990658 h 1001103"/>
                <a:gd name="connsiteX3" fmla="*/ 123855 w 150026"/>
                <a:gd name="connsiteY3" fmla="*/ 489271 h 100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26" h="1001103">
                  <a:moveTo>
                    <a:pt x="37306" y="0"/>
                  </a:moveTo>
                  <a:lnTo>
                    <a:pt x="0" y="1001104"/>
                  </a:lnTo>
                  <a:cubicBezTo>
                    <a:pt x="0" y="1001104"/>
                    <a:pt x="125347" y="959322"/>
                    <a:pt x="144746" y="990658"/>
                  </a:cubicBezTo>
                  <a:cubicBezTo>
                    <a:pt x="164145" y="1021995"/>
                    <a:pt x="123855" y="489271"/>
                    <a:pt x="123855" y="489271"/>
                  </a:cubicBezTo>
                  <a:close/>
                </a:path>
              </a:pathLst>
            </a:custGeom>
            <a:solidFill>
              <a:srgbClr val="5F557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EDA17007-7AEA-47C6-95F5-084E054BF4CB}"/>
                </a:ext>
              </a:extLst>
            </p:cNvPr>
            <p:cNvSpPr/>
            <p:nvPr/>
          </p:nvSpPr>
          <p:spPr>
            <a:xfrm>
              <a:off x="8466661" y="2331143"/>
              <a:ext cx="150026" cy="1001103"/>
            </a:xfrm>
            <a:custGeom>
              <a:avLst/>
              <a:gdLst>
                <a:gd name="connsiteX0" fmla="*/ 37306 w 150026"/>
                <a:gd name="connsiteY0" fmla="*/ 0 h 1001103"/>
                <a:gd name="connsiteX1" fmla="*/ 0 w 150026"/>
                <a:gd name="connsiteY1" fmla="*/ 1001104 h 1001103"/>
                <a:gd name="connsiteX2" fmla="*/ 144746 w 150026"/>
                <a:gd name="connsiteY2" fmla="*/ 990658 h 1001103"/>
                <a:gd name="connsiteX3" fmla="*/ 123855 w 150026"/>
                <a:gd name="connsiteY3" fmla="*/ 489271 h 100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26" h="1001103">
                  <a:moveTo>
                    <a:pt x="37306" y="0"/>
                  </a:moveTo>
                  <a:lnTo>
                    <a:pt x="0" y="1001104"/>
                  </a:lnTo>
                  <a:cubicBezTo>
                    <a:pt x="0" y="1001104"/>
                    <a:pt x="125347" y="959322"/>
                    <a:pt x="144746" y="990658"/>
                  </a:cubicBezTo>
                  <a:cubicBezTo>
                    <a:pt x="164145" y="1021995"/>
                    <a:pt x="123855" y="489271"/>
                    <a:pt x="123855" y="489271"/>
                  </a:cubicBezTo>
                  <a:close/>
                </a:path>
              </a:pathLst>
            </a:custGeom>
            <a:solidFill>
              <a:srgbClr val="3b2f4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5C810456-D774-4C02-B0FC-52704F2C97CC}"/>
                </a:ext>
              </a:extLst>
            </p:cNvPr>
            <p:cNvSpPr/>
            <p:nvPr/>
          </p:nvSpPr>
          <p:spPr>
            <a:xfrm>
              <a:off x="7904985" y="5309107"/>
              <a:ext cx="638899" cy="323600"/>
            </a:xfrm>
            <a:custGeom>
              <a:avLst/>
              <a:gdLst>
                <a:gd name="connsiteX0" fmla="*/ 604951 w 638899"/>
                <a:gd name="connsiteY0" fmla="*/ 321823 h 323600"/>
                <a:gd name="connsiteX1" fmla="*/ 220971 w 638899"/>
                <a:gd name="connsiteY1" fmla="*/ 321823 h 323600"/>
                <a:gd name="connsiteX2" fmla="*/ 135377 w 638899"/>
                <a:gd name="connsiteY2" fmla="*/ 260164 h 323600"/>
                <a:gd name="connsiteX3" fmla="*/ 125469 w 638899"/>
                <a:gd name="connsiteY3" fmla="*/ 291978 h 323600"/>
                <a:gd name="connsiteX4" fmla="*/ 122 w 638899"/>
                <a:gd name="connsiteY4" fmla="*/ 256165 h 323600"/>
                <a:gd name="connsiteX5" fmla="*/ 122 w 638899"/>
                <a:gd name="connsiteY5" fmla="*/ 192537 h 323600"/>
                <a:gd name="connsiteX6" fmla="*/ 33906 w 638899"/>
                <a:gd name="connsiteY6" fmla="*/ 3502 h 323600"/>
                <a:gd name="connsiteX7" fmla="*/ 238878 w 638899"/>
                <a:gd name="connsiteY7" fmla="*/ 3502 h 323600"/>
                <a:gd name="connsiteX8" fmla="*/ 390070 w 638899"/>
                <a:gd name="connsiteY8" fmla="*/ 128849 h 323600"/>
                <a:gd name="connsiteX9" fmla="*/ 415916 w 638899"/>
                <a:gd name="connsiteY9" fmla="*/ 162692 h 323600"/>
                <a:gd name="connsiteX10" fmla="*/ 551230 w 638899"/>
                <a:gd name="connsiteY10" fmla="*/ 230320 h 323600"/>
                <a:gd name="connsiteX11" fmla="*/ 637720 w 638899"/>
                <a:gd name="connsiteY11" fmla="*/ 291978 h 323600"/>
                <a:gd name="connsiteX12" fmla="*/ 604951 w 638899"/>
                <a:gd name="connsiteY12" fmla="*/ 321823 h 32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8899" h="323600">
                  <a:moveTo>
                    <a:pt x="604951" y="321823"/>
                  </a:moveTo>
                  <a:cubicBezTo>
                    <a:pt x="527355" y="325822"/>
                    <a:pt x="220971" y="321823"/>
                    <a:pt x="220971" y="321823"/>
                  </a:cubicBezTo>
                  <a:cubicBezTo>
                    <a:pt x="220971" y="321823"/>
                    <a:pt x="141346" y="260164"/>
                    <a:pt x="135377" y="260164"/>
                  </a:cubicBezTo>
                  <a:cubicBezTo>
                    <a:pt x="129408" y="260164"/>
                    <a:pt x="125469" y="291978"/>
                    <a:pt x="125469" y="291978"/>
                  </a:cubicBezTo>
                  <a:lnTo>
                    <a:pt x="122" y="256165"/>
                  </a:lnTo>
                  <a:lnTo>
                    <a:pt x="122" y="192537"/>
                  </a:lnTo>
                  <a:cubicBezTo>
                    <a:pt x="122" y="192537"/>
                    <a:pt x="-3877" y="11380"/>
                    <a:pt x="33906" y="3502"/>
                  </a:cubicBezTo>
                  <a:cubicBezTo>
                    <a:pt x="71689" y="-4377"/>
                    <a:pt x="238878" y="3502"/>
                    <a:pt x="238878" y="3502"/>
                  </a:cubicBezTo>
                  <a:cubicBezTo>
                    <a:pt x="244847" y="1532"/>
                    <a:pt x="358256" y="108972"/>
                    <a:pt x="390070" y="128849"/>
                  </a:cubicBezTo>
                  <a:cubicBezTo>
                    <a:pt x="421885" y="148725"/>
                    <a:pt x="415916" y="162692"/>
                    <a:pt x="415916" y="162692"/>
                  </a:cubicBezTo>
                  <a:cubicBezTo>
                    <a:pt x="415916" y="162692"/>
                    <a:pt x="491541" y="226321"/>
                    <a:pt x="551230" y="230320"/>
                  </a:cubicBezTo>
                  <a:cubicBezTo>
                    <a:pt x="588417" y="232827"/>
                    <a:pt x="630259" y="266133"/>
                    <a:pt x="637720" y="291978"/>
                  </a:cubicBezTo>
                  <a:cubicBezTo>
                    <a:pt x="642256" y="307557"/>
                    <a:pt x="634198" y="320331"/>
                    <a:pt x="604951" y="321823"/>
                  </a:cubicBezTo>
                  <a:close/>
                </a:path>
              </a:pathLst>
            </a:custGeom>
            <a:solidFill>
              <a:srgbClr val="7c4efd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0BF88150-8F79-415A-B160-83018100D1B4}"/>
                </a:ext>
              </a:extLst>
            </p:cNvPr>
            <p:cNvSpPr/>
            <p:nvPr/>
          </p:nvSpPr>
          <p:spPr>
            <a:xfrm>
              <a:off x="7905107" y="5502897"/>
              <a:ext cx="638777" cy="129810"/>
            </a:xfrm>
            <a:custGeom>
              <a:avLst/>
              <a:gdLst>
                <a:gd name="connsiteX0" fmla="*/ 604829 w 638777"/>
                <a:gd name="connsiteY0" fmla="*/ 128033 h 129810"/>
                <a:gd name="connsiteX1" fmla="*/ 220849 w 638777"/>
                <a:gd name="connsiteY1" fmla="*/ 128033 h 129810"/>
                <a:gd name="connsiteX2" fmla="*/ 135255 w 638777"/>
                <a:gd name="connsiteY2" fmla="*/ 66375 h 129810"/>
                <a:gd name="connsiteX3" fmla="*/ 125347 w 638777"/>
                <a:gd name="connsiteY3" fmla="*/ 98188 h 129810"/>
                <a:gd name="connsiteX4" fmla="*/ 0 w 638777"/>
                <a:gd name="connsiteY4" fmla="*/ 62375 h 129810"/>
                <a:gd name="connsiteX5" fmla="*/ 0 w 638777"/>
                <a:gd name="connsiteY5" fmla="*/ 0 h 129810"/>
                <a:gd name="connsiteX6" fmla="*/ 117349 w 638777"/>
                <a:gd name="connsiteY6" fmla="*/ 42499 h 129810"/>
                <a:gd name="connsiteX7" fmla="*/ 210881 w 638777"/>
                <a:gd name="connsiteY7" fmla="*/ 98188 h 129810"/>
                <a:gd name="connsiteX8" fmla="*/ 637598 w 638777"/>
                <a:gd name="connsiteY8" fmla="*/ 98188 h 129810"/>
                <a:gd name="connsiteX9" fmla="*/ 604829 w 638777"/>
                <a:gd name="connsiteY9" fmla="*/ 128033 h 129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8777" h="129810">
                  <a:moveTo>
                    <a:pt x="604829" y="128033"/>
                  </a:moveTo>
                  <a:cubicBezTo>
                    <a:pt x="527233" y="132032"/>
                    <a:pt x="220849" y="128033"/>
                    <a:pt x="220849" y="128033"/>
                  </a:cubicBezTo>
                  <a:cubicBezTo>
                    <a:pt x="220849" y="128033"/>
                    <a:pt x="141224" y="66375"/>
                    <a:pt x="135255" y="66375"/>
                  </a:cubicBezTo>
                  <a:cubicBezTo>
                    <a:pt x="129286" y="66375"/>
                    <a:pt x="125347" y="98188"/>
                    <a:pt x="125347" y="98188"/>
                  </a:cubicBezTo>
                  <a:lnTo>
                    <a:pt x="0" y="62375"/>
                  </a:lnTo>
                  <a:lnTo>
                    <a:pt x="0" y="0"/>
                  </a:lnTo>
                  <a:lnTo>
                    <a:pt x="117349" y="42499"/>
                  </a:lnTo>
                  <a:lnTo>
                    <a:pt x="210881" y="98188"/>
                  </a:lnTo>
                  <a:lnTo>
                    <a:pt x="637598" y="98188"/>
                  </a:lnTo>
                  <a:cubicBezTo>
                    <a:pt x="642134" y="113767"/>
                    <a:pt x="634076" y="126541"/>
                    <a:pt x="604829" y="128033"/>
                  </a:cubicBezTo>
                  <a:close/>
                </a:path>
              </a:pathLst>
            </a:custGeom>
            <a:solidFill>
              <a:srgbClr val="3b2f4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1D56614C-BB24-40FF-ADFC-65A7056D2E2F}"/>
                </a:ext>
              </a:extLst>
            </p:cNvPr>
            <p:cNvSpPr/>
            <p:nvPr/>
          </p:nvSpPr>
          <p:spPr>
            <a:xfrm>
              <a:off x="7300219" y="4774897"/>
              <a:ext cx="320350" cy="740664"/>
            </a:xfrm>
            <a:custGeom>
              <a:avLst/>
              <a:gdLst>
                <a:gd name="connsiteX0" fmla="*/ 256663 w 320350"/>
                <a:gd name="connsiteY0" fmla="*/ 426273 h 740664"/>
                <a:gd name="connsiteX1" fmla="*/ 224848 w 320350"/>
                <a:gd name="connsiteY1" fmla="*/ 454148 h 740664"/>
                <a:gd name="connsiteX2" fmla="*/ 224848 w 320350"/>
                <a:gd name="connsiteY2" fmla="*/ 611309 h 740664"/>
                <a:gd name="connsiteX3" fmla="*/ 217626 w 320350"/>
                <a:gd name="connsiteY3" fmla="*/ 733194 h 740664"/>
                <a:gd name="connsiteX4" fmla="*/ 202943 w 320350"/>
                <a:gd name="connsiteY4" fmla="*/ 740655 h 740664"/>
                <a:gd name="connsiteX5" fmla="*/ 63688 w 320350"/>
                <a:gd name="connsiteY5" fmla="*/ 444180 h 740664"/>
                <a:gd name="connsiteX6" fmla="*/ 57719 w 320350"/>
                <a:gd name="connsiteY6" fmla="*/ 271738 h 740664"/>
                <a:gd name="connsiteX7" fmla="*/ 33844 w 320350"/>
                <a:gd name="connsiteY7" fmla="*/ 255204 h 740664"/>
                <a:gd name="connsiteX8" fmla="*/ 0 w 320350"/>
                <a:gd name="connsiteY8" fmla="*/ 36325 h 740664"/>
                <a:gd name="connsiteX9" fmla="*/ 61718 w 320350"/>
                <a:gd name="connsiteY9" fmla="*/ 36325 h 740664"/>
                <a:gd name="connsiteX10" fmla="*/ 78670 w 320350"/>
                <a:gd name="connsiteY10" fmla="*/ 26954 h 740664"/>
                <a:gd name="connsiteX11" fmla="*/ 204972 w 320350"/>
                <a:gd name="connsiteY11" fmla="*/ 10480 h 740664"/>
                <a:gd name="connsiteX12" fmla="*/ 320351 w 320350"/>
                <a:gd name="connsiteY12" fmla="*/ 270425 h 740664"/>
                <a:gd name="connsiteX13" fmla="*/ 256663 w 320350"/>
                <a:gd name="connsiteY13" fmla="*/ 426273 h 74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0350" h="740664">
                  <a:moveTo>
                    <a:pt x="256663" y="426273"/>
                  </a:moveTo>
                  <a:cubicBezTo>
                    <a:pt x="260662" y="438211"/>
                    <a:pt x="224848" y="454148"/>
                    <a:pt x="224848" y="454148"/>
                  </a:cubicBezTo>
                  <a:lnTo>
                    <a:pt x="224848" y="611309"/>
                  </a:lnTo>
                  <a:cubicBezTo>
                    <a:pt x="224848" y="611309"/>
                    <a:pt x="241084" y="705677"/>
                    <a:pt x="217626" y="733194"/>
                  </a:cubicBezTo>
                  <a:cubicBezTo>
                    <a:pt x="214063" y="737712"/>
                    <a:pt x="208697" y="740440"/>
                    <a:pt x="202943" y="740655"/>
                  </a:cubicBezTo>
                  <a:cubicBezTo>
                    <a:pt x="159190" y="742625"/>
                    <a:pt x="63688" y="444180"/>
                    <a:pt x="63688" y="444180"/>
                  </a:cubicBezTo>
                  <a:lnTo>
                    <a:pt x="57719" y="271738"/>
                  </a:lnTo>
                  <a:lnTo>
                    <a:pt x="33844" y="255204"/>
                  </a:lnTo>
                  <a:lnTo>
                    <a:pt x="0" y="36325"/>
                  </a:lnTo>
                  <a:lnTo>
                    <a:pt x="61718" y="36325"/>
                  </a:lnTo>
                  <a:cubicBezTo>
                    <a:pt x="61718" y="36325"/>
                    <a:pt x="68224" y="32326"/>
                    <a:pt x="78670" y="26954"/>
                  </a:cubicBezTo>
                  <a:cubicBezTo>
                    <a:pt x="108515" y="11733"/>
                    <a:pt x="171009" y="-14829"/>
                    <a:pt x="204972" y="10480"/>
                  </a:cubicBezTo>
                  <a:lnTo>
                    <a:pt x="320351" y="270425"/>
                  </a:lnTo>
                  <a:cubicBezTo>
                    <a:pt x="320351" y="270425"/>
                    <a:pt x="252723" y="414335"/>
                    <a:pt x="256663" y="426273"/>
                  </a:cubicBezTo>
                  <a:close/>
                </a:path>
              </a:pathLst>
            </a:custGeom>
            <a:solidFill>
              <a:srgbClr val="7c4efd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D36F6C82-174B-44C7-9905-C997ED57DEDF}"/>
                </a:ext>
              </a:extLst>
            </p:cNvPr>
            <p:cNvSpPr/>
            <p:nvPr/>
          </p:nvSpPr>
          <p:spPr>
            <a:xfrm>
              <a:off x="7300219" y="4801850"/>
              <a:ext cx="217626" cy="713711"/>
            </a:xfrm>
            <a:custGeom>
              <a:avLst/>
              <a:gdLst>
                <a:gd name="connsiteX0" fmla="*/ 217626 w 217626"/>
                <a:gd name="connsiteY0" fmla="*/ 706240 h 713711"/>
                <a:gd name="connsiteX1" fmla="*/ 202943 w 217626"/>
                <a:gd name="connsiteY1" fmla="*/ 713701 h 713711"/>
                <a:gd name="connsiteX2" fmla="*/ 63688 w 217626"/>
                <a:gd name="connsiteY2" fmla="*/ 417226 h 713711"/>
                <a:gd name="connsiteX3" fmla="*/ 57719 w 217626"/>
                <a:gd name="connsiteY3" fmla="*/ 244784 h 713711"/>
                <a:gd name="connsiteX4" fmla="*/ 33844 w 217626"/>
                <a:gd name="connsiteY4" fmla="*/ 228251 h 713711"/>
                <a:gd name="connsiteX5" fmla="*/ 0 w 217626"/>
                <a:gd name="connsiteY5" fmla="*/ 9371 h 713711"/>
                <a:gd name="connsiteX6" fmla="*/ 61718 w 217626"/>
                <a:gd name="connsiteY6" fmla="*/ 9371 h 713711"/>
                <a:gd name="connsiteX7" fmla="*/ 78670 w 217626"/>
                <a:gd name="connsiteY7" fmla="*/ 0 h 713711"/>
                <a:gd name="connsiteX8" fmla="*/ 93533 w 217626"/>
                <a:gd name="connsiteY8" fmla="*/ 224252 h 713711"/>
                <a:gd name="connsiteX9" fmla="*/ 101471 w 217626"/>
                <a:gd name="connsiteY9" fmla="*/ 417226 h 713711"/>
                <a:gd name="connsiteX10" fmla="*/ 217626 w 217626"/>
                <a:gd name="connsiteY10" fmla="*/ 706240 h 71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7626" h="713711">
                  <a:moveTo>
                    <a:pt x="217626" y="706240"/>
                  </a:moveTo>
                  <a:cubicBezTo>
                    <a:pt x="214063" y="710759"/>
                    <a:pt x="208697" y="713487"/>
                    <a:pt x="202943" y="713701"/>
                  </a:cubicBezTo>
                  <a:cubicBezTo>
                    <a:pt x="159190" y="715671"/>
                    <a:pt x="63688" y="417226"/>
                    <a:pt x="63688" y="417226"/>
                  </a:cubicBezTo>
                  <a:lnTo>
                    <a:pt x="57719" y="244784"/>
                  </a:lnTo>
                  <a:lnTo>
                    <a:pt x="33844" y="228251"/>
                  </a:lnTo>
                  <a:lnTo>
                    <a:pt x="0" y="9371"/>
                  </a:lnTo>
                  <a:lnTo>
                    <a:pt x="61718" y="9371"/>
                  </a:lnTo>
                  <a:cubicBezTo>
                    <a:pt x="61718" y="9371"/>
                    <a:pt x="68224" y="5372"/>
                    <a:pt x="78670" y="0"/>
                  </a:cubicBezTo>
                  <a:lnTo>
                    <a:pt x="93533" y="224252"/>
                  </a:lnTo>
                  <a:lnTo>
                    <a:pt x="101471" y="417226"/>
                  </a:lnTo>
                  <a:cubicBezTo>
                    <a:pt x="101471" y="417226"/>
                    <a:pt x="176441" y="627331"/>
                    <a:pt x="217626" y="706240"/>
                  </a:cubicBezTo>
                  <a:close/>
                </a:path>
              </a:pathLst>
            </a:custGeom>
            <a:solidFill>
              <a:srgbClr val="3b2f4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FDDBCF1F-F617-4539-881B-05D98A2FC539}"/>
                </a:ext>
              </a:extLst>
            </p:cNvPr>
            <p:cNvSpPr/>
            <p:nvPr/>
          </p:nvSpPr>
          <p:spPr>
            <a:xfrm>
              <a:off x="7471347" y="3573988"/>
              <a:ext cx="1171594" cy="1472454"/>
            </a:xfrm>
            <a:custGeom>
              <a:avLst/>
              <a:gdLst>
                <a:gd name="connsiteX0" fmla="*/ 1153490 w 1171594"/>
                <a:gd name="connsiteY0" fmla="*/ 811950 h 1472454"/>
                <a:gd name="connsiteX1" fmla="*/ 1007252 w 1171594"/>
                <a:gd name="connsiteY1" fmla="*/ 908944 h 1472454"/>
                <a:gd name="connsiteX2" fmla="*/ 890858 w 1171594"/>
                <a:gd name="connsiteY2" fmla="*/ 959680 h 1472454"/>
                <a:gd name="connsiteX3" fmla="*/ 644641 w 1171594"/>
                <a:gd name="connsiteY3" fmla="*/ 1074999 h 1472454"/>
                <a:gd name="connsiteX4" fmla="*/ 465574 w 1171594"/>
                <a:gd name="connsiteY4" fmla="*/ 1146208 h 1472454"/>
                <a:gd name="connsiteX5" fmla="*/ 368162 w 1171594"/>
                <a:gd name="connsiteY5" fmla="*/ 1259617 h 1472454"/>
                <a:gd name="connsiteX6" fmla="*/ 293968 w 1171594"/>
                <a:gd name="connsiteY6" fmla="*/ 1345987 h 1472454"/>
                <a:gd name="connsiteX7" fmla="*/ 244725 w 1171594"/>
                <a:gd name="connsiteY7" fmla="*/ 1360909 h 1472454"/>
                <a:gd name="connsiteX8" fmla="*/ 174590 w 1171594"/>
                <a:gd name="connsiteY8" fmla="*/ 1437013 h 1472454"/>
                <a:gd name="connsiteX9" fmla="*/ 149222 w 1171594"/>
                <a:gd name="connsiteY9" fmla="*/ 1471334 h 1472454"/>
                <a:gd name="connsiteX10" fmla="*/ 50736 w 1171594"/>
                <a:gd name="connsiteY10" fmla="*/ 1307189 h 1472454"/>
                <a:gd name="connsiteX11" fmla="*/ 0 w 1171594"/>
                <a:gd name="connsiteY11" fmla="*/ 1193780 h 1472454"/>
                <a:gd name="connsiteX12" fmla="*/ 34321 w 1171594"/>
                <a:gd name="connsiteY12" fmla="*/ 1174381 h 1472454"/>
                <a:gd name="connsiteX13" fmla="*/ 79088 w 1171594"/>
                <a:gd name="connsiteY13" fmla="*/ 1162443 h 1472454"/>
                <a:gd name="connsiteX14" fmla="*/ 122362 w 1171594"/>
                <a:gd name="connsiteY14" fmla="*/ 1166920 h 1472454"/>
                <a:gd name="connsiteX15" fmla="*/ 182051 w 1171594"/>
                <a:gd name="connsiteY15" fmla="*/ 1043065 h 1472454"/>
                <a:gd name="connsiteX16" fmla="*/ 368102 w 1171594"/>
                <a:gd name="connsiteY16" fmla="*/ 918256 h 1472454"/>
                <a:gd name="connsiteX17" fmla="*/ 738174 w 1171594"/>
                <a:gd name="connsiteY17" fmla="*/ 670188 h 1472454"/>
                <a:gd name="connsiteX18" fmla="*/ 755245 w 1171594"/>
                <a:gd name="connsiteY18" fmla="*/ 658728 h 1472454"/>
                <a:gd name="connsiteX19" fmla="*/ 784493 w 1171594"/>
                <a:gd name="connsiteY19" fmla="*/ 496433 h 1472454"/>
                <a:gd name="connsiteX20" fmla="*/ 764198 w 1171594"/>
                <a:gd name="connsiteY20" fmla="*/ 364103 h 1472454"/>
                <a:gd name="connsiteX21" fmla="*/ 922374 w 1171594"/>
                <a:gd name="connsiteY21" fmla="*/ 0 h 1472454"/>
                <a:gd name="connsiteX22" fmla="*/ 1114871 w 1171594"/>
                <a:gd name="connsiteY22" fmla="*/ 64166 h 1472454"/>
                <a:gd name="connsiteX23" fmla="*/ 1161130 w 1171594"/>
                <a:gd name="connsiteY23" fmla="*/ 135792 h 1472454"/>
                <a:gd name="connsiteX24" fmla="*/ 1161130 w 1171594"/>
                <a:gd name="connsiteY24" fmla="*/ 136151 h 1472454"/>
                <a:gd name="connsiteX25" fmla="*/ 1171576 w 1171594"/>
                <a:gd name="connsiteY25" fmla="*/ 577491 h 1472454"/>
                <a:gd name="connsiteX26" fmla="*/ 1153490 w 1171594"/>
                <a:gd name="connsiteY26" fmla="*/ 811950 h 147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71594" h="1472454">
                  <a:moveTo>
                    <a:pt x="1153490" y="811950"/>
                  </a:moveTo>
                  <a:cubicBezTo>
                    <a:pt x="1134091" y="840302"/>
                    <a:pt x="1007252" y="908944"/>
                    <a:pt x="1007252" y="908944"/>
                  </a:cubicBezTo>
                  <a:cubicBezTo>
                    <a:pt x="1007252" y="908944"/>
                    <a:pt x="953532" y="911929"/>
                    <a:pt x="890858" y="959680"/>
                  </a:cubicBezTo>
                  <a:cubicBezTo>
                    <a:pt x="858447" y="984391"/>
                    <a:pt x="745814" y="1033396"/>
                    <a:pt x="644641" y="1074999"/>
                  </a:cubicBezTo>
                  <a:cubicBezTo>
                    <a:pt x="550154" y="1113856"/>
                    <a:pt x="465574" y="1146208"/>
                    <a:pt x="465574" y="1146208"/>
                  </a:cubicBezTo>
                  <a:lnTo>
                    <a:pt x="368162" y="1259617"/>
                  </a:lnTo>
                  <a:lnTo>
                    <a:pt x="293968" y="1345987"/>
                  </a:lnTo>
                  <a:cubicBezTo>
                    <a:pt x="293968" y="1345987"/>
                    <a:pt x="249202" y="1328080"/>
                    <a:pt x="244725" y="1360909"/>
                  </a:cubicBezTo>
                  <a:cubicBezTo>
                    <a:pt x="240248" y="1393738"/>
                    <a:pt x="173098" y="1431044"/>
                    <a:pt x="174590" y="1437013"/>
                  </a:cubicBezTo>
                  <a:cubicBezTo>
                    <a:pt x="176083" y="1442982"/>
                    <a:pt x="149222" y="1457904"/>
                    <a:pt x="149222" y="1471334"/>
                  </a:cubicBezTo>
                  <a:cubicBezTo>
                    <a:pt x="149222" y="1484764"/>
                    <a:pt x="49243" y="1374339"/>
                    <a:pt x="50736" y="1307189"/>
                  </a:cubicBezTo>
                  <a:cubicBezTo>
                    <a:pt x="52228" y="1240039"/>
                    <a:pt x="0" y="1193780"/>
                    <a:pt x="0" y="1193780"/>
                  </a:cubicBezTo>
                  <a:cubicBezTo>
                    <a:pt x="0" y="1193780"/>
                    <a:pt x="13430" y="1169904"/>
                    <a:pt x="34321" y="1174381"/>
                  </a:cubicBezTo>
                  <a:cubicBezTo>
                    <a:pt x="55212" y="1178858"/>
                    <a:pt x="73119" y="1169904"/>
                    <a:pt x="79088" y="1162443"/>
                  </a:cubicBezTo>
                  <a:cubicBezTo>
                    <a:pt x="85057" y="1154982"/>
                    <a:pt x="110425" y="1172889"/>
                    <a:pt x="122362" y="1166920"/>
                  </a:cubicBezTo>
                  <a:cubicBezTo>
                    <a:pt x="134300" y="1160951"/>
                    <a:pt x="182051" y="1043065"/>
                    <a:pt x="182051" y="1043065"/>
                  </a:cubicBezTo>
                  <a:lnTo>
                    <a:pt x="368102" y="918256"/>
                  </a:lnTo>
                  <a:lnTo>
                    <a:pt x="738174" y="670188"/>
                  </a:lnTo>
                  <a:lnTo>
                    <a:pt x="755245" y="658728"/>
                  </a:lnTo>
                  <a:cubicBezTo>
                    <a:pt x="755245" y="658728"/>
                    <a:pt x="804488" y="681290"/>
                    <a:pt x="784493" y="496433"/>
                  </a:cubicBezTo>
                  <a:cubicBezTo>
                    <a:pt x="780613" y="460620"/>
                    <a:pt x="774107" y="417107"/>
                    <a:pt x="764198" y="364103"/>
                  </a:cubicBezTo>
                  <a:cubicBezTo>
                    <a:pt x="703017" y="37306"/>
                    <a:pt x="922374" y="0"/>
                    <a:pt x="922374" y="0"/>
                  </a:cubicBezTo>
                  <a:lnTo>
                    <a:pt x="1114871" y="64166"/>
                  </a:lnTo>
                  <a:lnTo>
                    <a:pt x="1161130" y="135792"/>
                  </a:lnTo>
                  <a:lnTo>
                    <a:pt x="1161130" y="136151"/>
                  </a:lnTo>
                  <a:lnTo>
                    <a:pt x="1171576" y="577491"/>
                  </a:lnTo>
                  <a:cubicBezTo>
                    <a:pt x="1171576" y="577491"/>
                    <a:pt x="1172889" y="783597"/>
                    <a:pt x="1153490" y="811950"/>
                  </a:cubicBezTo>
                  <a:close/>
                </a:path>
              </a:pathLst>
            </a:custGeom>
            <a:solidFill>
              <a:srgbClr val="3b2f4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A3C9A0E9-1BD5-4601-A571-46CAED86E723}"/>
                </a:ext>
              </a:extLst>
            </p:cNvPr>
            <p:cNvSpPr/>
            <p:nvPr/>
          </p:nvSpPr>
          <p:spPr>
            <a:xfrm>
              <a:off x="7838431" y="4244235"/>
              <a:ext cx="371150" cy="589369"/>
            </a:xfrm>
            <a:custGeom>
              <a:avLst/>
              <a:gdLst>
                <a:gd name="connsiteX0" fmla="*/ 276066 w 371150"/>
                <a:gd name="connsiteY0" fmla="*/ 350614 h 589369"/>
                <a:gd name="connsiteX1" fmla="*/ 277558 w 371150"/>
                <a:gd name="connsiteY1" fmla="*/ 404751 h 589369"/>
                <a:gd name="connsiteX2" fmla="*/ 98491 w 371150"/>
                <a:gd name="connsiteY2" fmla="*/ 475960 h 589369"/>
                <a:gd name="connsiteX3" fmla="*/ 1079 w 371150"/>
                <a:gd name="connsiteY3" fmla="*/ 589370 h 589369"/>
                <a:gd name="connsiteX4" fmla="*/ 1079 w 371150"/>
                <a:gd name="connsiteY4" fmla="*/ 248067 h 589369"/>
                <a:gd name="connsiteX5" fmla="*/ 371150 w 371150"/>
                <a:gd name="connsiteY5" fmla="*/ 0 h 589369"/>
                <a:gd name="connsiteX6" fmla="*/ 276066 w 371150"/>
                <a:gd name="connsiteY6" fmla="*/ 350614 h 58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150" h="589369">
                  <a:moveTo>
                    <a:pt x="276066" y="350614"/>
                  </a:moveTo>
                  <a:cubicBezTo>
                    <a:pt x="276066" y="350614"/>
                    <a:pt x="276663" y="371803"/>
                    <a:pt x="277558" y="404751"/>
                  </a:cubicBezTo>
                  <a:cubicBezTo>
                    <a:pt x="183070" y="443609"/>
                    <a:pt x="98491" y="475960"/>
                    <a:pt x="98491" y="475960"/>
                  </a:cubicBezTo>
                  <a:lnTo>
                    <a:pt x="1079" y="589370"/>
                  </a:lnTo>
                  <a:cubicBezTo>
                    <a:pt x="-533" y="495359"/>
                    <a:pt x="-175" y="373236"/>
                    <a:pt x="1079" y="248067"/>
                  </a:cubicBezTo>
                  <a:lnTo>
                    <a:pt x="371150" y="0"/>
                  </a:lnTo>
                  <a:cubicBezTo>
                    <a:pt x="325369" y="169696"/>
                    <a:pt x="276066" y="350614"/>
                    <a:pt x="276066" y="350614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6986A51E-0184-403D-BBFB-92A652D8E719}"/>
                </a:ext>
              </a:extLst>
            </p:cNvPr>
            <p:cNvSpPr/>
            <p:nvPr/>
          </p:nvSpPr>
          <p:spPr>
            <a:xfrm>
              <a:off x="8224593" y="3574167"/>
              <a:ext cx="407705" cy="496433"/>
            </a:xfrm>
            <a:custGeom>
              <a:avLst/>
              <a:gdLst>
                <a:gd name="connsiteX0" fmla="*/ 407705 w 407705"/>
                <a:gd name="connsiteY0" fmla="*/ 135792 h 496433"/>
                <a:gd name="connsiteX1" fmla="*/ 407705 w 407705"/>
                <a:gd name="connsiteY1" fmla="*/ 136151 h 496433"/>
                <a:gd name="connsiteX2" fmla="*/ 118214 w 407705"/>
                <a:gd name="connsiteY2" fmla="*/ 141761 h 496433"/>
                <a:gd name="connsiteX3" fmla="*/ 60017 w 407705"/>
                <a:gd name="connsiteY3" fmla="*/ 382010 h 496433"/>
                <a:gd name="connsiteX4" fmla="*/ 31068 w 407705"/>
                <a:gd name="connsiteY4" fmla="*/ 496434 h 496433"/>
                <a:gd name="connsiteX5" fmla="*/ 10774 w 407705"/>
                <a:gd name="connsiteY5" fmla="*/ 364103 h 496433"/>
                <a:gd name="connsiteX6" fmla="*/ 168949 w 407705"/>
                <a:gd name="connsiteY6" fmla="*/ 0 h 496433"/>
                <a:gd name="connsiteX7" fmla="*/ 361446 w 407705"/>
                <a:gd name="connsiteY7" fmla="*/ 64166 h 496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705" h="496433">
                  <a:moveTo>
                    <a:pt x="407705" y="135792"/>
                  </a:moveTo>
                  <a:lnTo>
                    <a:pt x="407705" y="136151"/>
                  </a:lnTo>
                  <a:lnTo>
                    <a:pt x="118214" y="141761"/>
                  </a:lnTo>
                  <a:cubicBezTo>
                    <a:pt x="118214" y="141761"/>
                    <a:pt x="67478" y="340228"/>
                    <a:pt x="60017" y="382010"/>
                  </a:cubicBezTo>
                  <a:cubicBezTo>
                    <a:pt x="58167" y="392276"/>
                    <a:pt x="46945" y="436147"/>
                    <a:pt x="31068" y="496434"/>
                  </a:cubicBezTo>
                  <a:cubicBezTo>
                    <a:pt x="27188" y="460620"/>
                    <a:pt x="20682" y="417107"/>
                    <a:pt x="10774" y="364103"/>
                  </a:cubicBezTo>
                  <a:cubicBezTo>
                    <a:pt x="-50408" y="37306"/>
                    <a:pt x="168949" y="0"/>
                    <a:pt x="168949" y="0"/>
                  </a:cubicBezTo>
                  <a:lnTo>
                    <a:pt x="361446" y="64166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2584FB70-EF06-4A34-880F-CDE1B1FAFC49}"/>
                </a:ext>
              </a:extLst>
            </p:cNvPr>
            <p:cNvSpPr/>
            <p:nvPr/>
          </p:nvSpPr>
          <p:spPr>
            <a:xfrm>
              <a:off x="7820528" y="3065139"/>
              <a:ext cx="811770" cy="2335381"/>
            </a:xfrm>
            <a:custGeom>
              <a:avLst/>
              <a:gdLst>
                <a:gd name="connsiteX0" fmla="*/ 49243 w 811770"/>
                <a:gd name="connsiteY0" fmla="*/ 103143 h 2335381"/>
                <a:gd name="connsiteX1" fmla="*/ 11938 w 811770"/>
                <a:gd name="connsiteY1" fmla="*/ 819411 h 2335381"/>
                <a:gd name="connsiteX2" fmla="*/ 11938 w 811770"/>
                <a:gd name="connsiteY2" fmla="*/ 1940072 h 2335381"/>
                <a:gd name="connsiteX3" fmla="*/ 49243 w 811770"/>
                <a:gd name="connsiteY3" fmla="*/ 2116154 h 2335381"/>
                <a:gd name="connsiteX4" fmla="*/ 49243 w 811770"/>
                <a:gd name="connsiteY4" fmla="*/ 2225087 h 2335381"/>
                <a:gd name="connsiteX5" fmla="*/ 116394 w 811770"/>
                <a:gd name="connsiteY5" fmla="*/ 2296714 h 2335381"/>
                <a:gd name="connsiteX6" fmla="*/ 359626 w 811770"/>
                <a:gd name="connsiteY6" fmla="*/ 2263885 h 2335381"/>
                <a:gd name="connsiteX7" fmla="*/ 319336 w 811770"/>
                <a:gd name="connsiteY7" fmla="*/ 2160921 h 2335381"/>
                <a:gd name="connsiteX8" fmla="*/ 314859 w 811770"/>
                <a:gd name="connsiteY8" fmla="*/ 2083325 h 2335381"/>
                <a:gd name="connsiteX9" fmla="*/ 286507 w 811770"/>
                <a:gd name="connsiteY9" fmla="*/ 1950338 h 2335381"/>
                <a:gd name="connsiteX10" fmla="*/ 276062 w 811770"/>
                <a:gd name="connsiteY10" fmla="*/ 1529531 h 2335381"/>
                <a:gd name="connsiteX11" fmla="*/ 446175 w 811770"/>
                <a:gd name="connsiteY11" fmla="*/ 890858 h 2335381"/>
                <a:gd name="connsiteX12" fmla="*/ 504372 w 811770"/>
                <a:gd name="connsiteY12" fmla="*/ 650610 h 2335381"/>
                <a:gd name="connsiteX13" fmla="*/ 811770 w 811770"/>
                <a:gd name="connsiteY13" fmla="*/ 644641 h 2335381"/>
                <a:gd name="connsiteX14" fmla="*/ 784910 w 811770"/>
                <a:gd name="connsiteY14" fmla="*/ 384994 h 2335381"/>
                <a:gd name="connsiteX15" fmla="*/ 678962 w 811770"/>
                <a:gd name="connsiteY15" fmla="*/ 0 h 2335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11770" h="2335381">
                  <a:moveTo>
                    <a:pt x="49243" y="103143"/>
                  </a:moveTo>
                  <a:lnTo>
                    <a:pt x="11938" y="819411"/>
                  </a:lnTo>
                  <a:cubicBezTo>
                    <a:pt x="11938" y="819411"/>
                    <a:pt x="-14922" y="1871429"/>
                    <a:pt x="11938" y="1940072"/>
                  </a:cubicBezTo>
                  <a:cubicBezTo>
                    <a:pt x="38798" y="2008714"/>
                    <a:pt x="49243" y="2116154"/>
                    <a:pt x="49243" y="2116154"/>
                  </a:cubicBezTo>
                  <a:cubicBezTo>
                    <a:pt x="49243" y="2116154"/>
                    <a:pt x="32829" y="2198227"/>
                    <a:pt x="49243" y="2225087"/>
                  </a:cubicBezTo>
                  <a:cubicBezTo>
                    <a:pt x="65658" y="2251947"/>
                    <a:pt x="117886" y="2281791"/>
                    <a:pt x="116394" y="2296714"/>
                  </a:cubicBezTo>
                  <a:cubicBezTo>
                    <a:pt x="114901" y="2311636"/>
                    <a:pt x="276062" y="2392216"/>
                    <a:pt x="359626" y="2263885"/>
                  </a:cubicBezTo>
                  <a:cubicBezTo>
                    <a:pt x="359626" y="2263885"/>
                    <a:pt x="308891" y="2192258"/>
                    <a:pt x="319336" y="2160921"/>
                  </a:cubicBezTo>
                  <a:cubicBezTo>
                    <a:pt x="329782" y="2129584"/>
                    <a:pt x="314859" y="2083325"/>
                    <a:pt x="314859" y="2083325"/>
                  </a:cubicBezTo>
                  <a:cubicBezTo>
                    <a:pt x="314859" y="2083325"/>
                    <a:pt x="286507" y="1995284"/>
                    <a:pt x="286507" y="1950338"/>
                  </a:cubicBezTo>
                  <a:cubicBezTo>
                    <a:pt x="286507" y="1905392"/>
                    <a:pt x="276062" y="1529531"/>
                    <a:pt x="276062" y="1529531"/>
                  </a:cubicBezTo>
                  <a:cubicBezTo>
                    <a:pt x="276062" y="1529531"/>
                    <a:pt x="438714" y="932641"/>
                    <a:pt x="446175" y="890858"/>
                  </a:cubicBezTo>
                  <a:cubicBezTo>
                    <a:pt x="453636" y="849076"/>
                    <a:pt x="504372" y="650610"/>
                    <a:pt x="504372" y="650610"/>
                  </a:cubicBezTo>
                  <a:lnTo>
                    <a:pt x="811770" y="644641"/>
                  </a:lnTo>
                  <a:cubicBezTo>
                    <a:pt x="811770" y="644641"/>
                    <a:pt x="802817" y="431253"/>
                    <a:pt x="784910" y="384994"/>
                  </a:cubicBezTo>
                  <a:cubicBezTo>
                    <a:pt x="767004" y="338735"/>
                    <a:pt x="678962" y="0"/>
                    <a:pt x="678962" y="0"/>
                  </a:cubicBezTo>
                  <a:close/>
                </a:path>
              </a:pathLst>
            </a:custGeom>
            <a:solidFill>
              <a:srgbClr val="3b2f4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87EFE656-47F0-452A-BEC4-497905A1B88A}"/>
                </a:ext>
              </a:extLst>
            </p:cNvPr>
            <p:cNvSpPr/>
            <p:nvPr/>
          </p:nvSpPr>
          <p:spPr>
            <a:xfrm>
              <a:off x="7328989" y="3870463"/>
              <a:ext cx="799951" cy="44348"/>
            </a:xfrm>
            <a:custGeom>
              <a:avLst/>
              <a:gdLst>
                <a:gd name="connsiteX0" fmla="*/ 27755 w 799951"/>
                <a:gd name="connsiteY0" fmla="*/ 0 h 44348"/>
                <a:gd name="connsiteX1" fmla="*/ 1074 w 799951"/>
                <a:gd name="connsiteY1" fmla="*/ 7640 h 44348"/>
                <a:gd name="connsiteX2" fmla="*/ 0 w 799951"/>
                <a:gd name="connsiteY2" fmla="*/ 34023 h 44348"/>
                <a:gd name="connsiteX3" fmla="*/ 799952 w 799951"/>
                <a:gd name="connsiteY3" fmla="*/ 44349 h 44348"/>
                <a:gd name="connsiteX4" fmla="*/ 799952 w 799951"/>
                <a:gd name="connsiteY4" fmla="*/ 33963 h 44348"/>
                <a:gd name="connsiteX5" fmla="*/ 27755 w 799951"/>
                <a:gd name="connsiteY5" fmla="*/ 0 h 44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951" h="44348">
                  <a:moveTo>
                    <a:pt x="27755" y="0"/>
                  </a:moveTo>
                  <a:lnTo>
                    <a:pt x="1074" y="7640"/>
                  </a:lnTo>
                  <a:lnTo>
                    <a:pt x="0" y="34023"/>
                  </a:lnTo>
                  <a:lnTo>
                    <a:pt x="799952" y="44349"/>
                  </a:lnTo>
                  <a:lnTo>
                    <a:pt x="799952" y="33963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rgbClr val="7B728F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7CB300F1-0EC4-40E8-8D6D-5FF9B235844B}"/>
                </a:ext>
              </a:extLst>
            </p:cNvPr>
            <p:cNvSpPr/>
            <p:nvPr/>
          </p:nvSpPr>
          <p:spPr>
            <a:xfrm>
              <a:off x="7960982" y="1472636"/>
              <a:ext cx="417637" cy="492673"/>
            </a:xfrm>
            <a:custGeom>
              <a:avLst/>
              <a:gdLst>
                <a:gd name="connsiteX0" fmla="*/ 339326 w 417637"/>
                <a:gd name="connsiteY0" fmla="*/ 201152 h 492673"/>
                <a:gd name="connsiteX1" fmla="*/ 306736 w 417637"/>
                <a:gd name="connsiteY1" fmla="*/ 492673 h 492673"/>
                <a:gd name="connsiteX2" fmla="*/ 3814 w 417637"/>
                <a:gd name="connsiteY2" fmla="*/ 292476 h 492673"/>
                <a:gd name="connsiteX3" fmla="*/ 68457 w 417637"/>
                <a:gd name="connsiteY3" fmla="*/ 81714 h 492673"/>
                <a:gd name="connsiteX4" fmla="*/ 81410 w 417637"/>
                <a:gd name="connsiteY4" fmla="*/ 0 h 492673"/>
                <a:gd name="connsiteX5" fmla="*/ 417638 w 417637"/>
                <a:gd name="connsiteY5" fmla="*/ 61659 h 492673"/>
                <a:gd name="connsiteX6" fmla="*/ 339326 w 417637"/>
                <a:gd name="connsiteY6" fmla="*/ 201152 h 49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7637" h="492673">
                  <a:moveTo>
                    <a:pt x="339326" y="201152"/>
                  </a:moveTo>
                  <a:cubicBezTo>
                    <a:pt x="222933" y="437222"/>
                    <a:pt x="295216" y="486585"/>
                    <a:pt x="306736" y="492673"/>
                  </a:cubicBezTo>
                  <a:cubicBezTo>
                    <a:pt x="282084" y="481213"/>
                    <a:pt x="-38326" y="330677"/>
                    <a:pt x="3814" y="292476"/>
                  </a:cubicBezTo>
                  <a:cubicBezTo>
                    <a:pt x="31211" y="267586"/>
                    <a:pt x="54669" y="159310"/>
                    <a:pt x="68457" y="81714"/>
                  </a:cubicBezTo>
                  <a:cubicBezTo>
                    <a:pt x="76635" y="35396"/>
                    <a:pt x="81410" y="0"/>
                    <a:pt x="81410" y="0"/>
                  </a:cubicBezTo>
                  <a:lnTo>
                    <a:pt x="417638" y="61659"/>
                  </a:lnTo>
                  <a:cubicBezTo>
                    <a:pt x="385048" y="114185"/>
                    <a:pt x="359143" y="160444"/>
                    <a:pt x="339326" y="201152"/>
                  </a:cubicBezTo>
                  <a:close/>
                </a:path>
              </a:pathLst>
            </a:custGeom>
            <a:solidFill>
              <a:srgbClr val="FFB8B8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3DA1E963-C95A-4B1E-9036-E491A6B9DE20}"/>
                </a:ext>
              </a:extLst>
            </p:cNvPr>
            <p:cNvSpPr/>
            <p:nvPr/>
          </p:nvSpPr>
          <p:spPr>
            <a:xfrm>
              <a:off x="8568692" y="1818057"/>
              <a:ext cx="299190" cy="236195"/>
            </a:xfrm>
            <a:custGeom>
              <a:avLst/>
              <a:gdLst>
                <a:gd name="connsiteX0" fmla="*/ 297886 w 299190"/>
                <a:gd name="connsiteY0" fmla="*/ 217626 h 236195"/>
                <a:gd name="connsiteX1" fmla="*/ 84498 w 299190"/>
                <a:gd name="connsiteY1" fmla="*/ 217626 h 236195"/>
                <a:gd name="connsiteX2" fmla="*/ 63607 w 299190"/>
                <a:gd name="connsiteY2" fmla="*/ 184797 h 236195"/>
                <a:gd name="connsiteX3" fmla="*/ 57996 w 299190"/>
                <a:gd name="connsiteY3" fmla="*/ 173814 h 236195"/>
                <a:gd name="connsiteX4" fmla="*/ 993 w 299190"/>
                <a:gd name="connsiteY4" fmla="*/ 79088 h 236195"/>
                <a:gd name="connsiteX5" fmla="*/ 177076 w 299190"/>
                <a:gd name="connsiteY5" fmla="*/ 0 h 236195"/>
                <a:gd name="connsiteX6" fmla="*/ 236048 w 299190"/>
                <a:gd name="connsiteY6" fmla="*/ 128331 h 236195"/>
                <a:gd name="connsiteX7" fmla="*/ 276040 w 299190"/>
                <a:gd name="connsiteY7" fmla="*/ 162175 h 236195"/>
                <a:gd name="connsiteX8" fmla="*/ 297886 w 299190"/>
                <a:gd name="connsiteY8" fmla="*/ 217626 h 236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190" h="236195">
                  <a:moveTo>
                    <a:pt x="297886" y="217626"/>
                  </a:moveTo>
                  <a:cubicBezTo>
                    <a:pt x="285948" y="259408"/>
                    <a:pt x="84498" y="217626"/>
                    <a:pt x="84498" y="217626"/>
                  </a:cubicBezTo>
                  <a:lnTo>
                    <a:pt x="63607" y="184797"/>
                  </a:lnTo>
                  <a:cubicBezTo>
                    <a:pt x="63607" y="184797"/>
                    <a:pt x="61518" y="180619"/>
                    <a:pt x="57996" y="173814"/>
                  </a:cubicBezTo>
                  <a:cubicBezTo>
                    <a:pt x="45103" y="148805"/>
                    <a:pt x="13886" y="89593"/>
                    <a:pt x="993" y="79088"/>
                  </a:cubicBezTo>
                  <a:cubicBezTo>
                    <a:pt x="-15421" y="65658"/>
                    <a:pt x="177076" y="0"/>
                    <a:pt x="177076" y="0"/>
                  </a:cubicBezTo>
                  <a:lnTo>
                    <a:pt x="236048" y="128331"/>
                  </a:lnTo>
                  <a:cubicBezTo>
                    <a:pt x="250583" y="138102"/>
                    <a:pt x="263995" y="149455"/>
                    <a:pt x="276040" y="162175"/>
                  </a:cubicBezTo>
                  <a:cubicBezTo>
                    <a:pt x="290962" y="178351"/>
                    <a:pt x="303318" y="198585"/>
                    <a:pt x="297886" y="217626"/>
                  </a:cubicBezTo>
                  <a:close/>
                </a:path>
              </a:pathLst>
            </a:custGeom>
            <a:solidFill>
              <a:srgbClr val="fcfcfc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0AF0A842-317B-4633-8B99-87ABDD13BC00}"/>
                </a:ext>
              </a:extLst>
            </p:cNvPr>
            <p:cNvSpPr/>
            <p:nvPr/>
          </p:nvSpPr>
          <p:spPr>
            <a:xfrm>
              <a:off x="8532319" y="2054903"/>
              <a:ext cx="448170" cy="408869"/>
            </a:xfrm>
            <a:custGeom>
              <a:avLst/>
              <a:gdLst>
                <a:gd name="connsiteX0" fmla="*/ 0 w 448170"/>
                <a:gd name="connsiteY0" fmla="*/ 0 h 408869"/>
                <a:gd name="connsiteX1" fmla="*/ 137285 w 448170"/>
                <a:gd name="connsiteY1" fmla="*/ 87385 h 408869"/>
                <a:gd name="connsiteX2" fmla="*/ 444683 w 448170"/>
                <a:gd name="connsiteY2" fmla="*/ 276062 h 408869"/>
                <a:gd name="connsiteX3" fmla="*/ 341720 w 448170"/>
                <a:gd name="connsiteY3" fmla="*/ 408870 h 408869"/>
                <a:gd name="connsiteX4" fmla="*/ 41782 w 448170"/>
                <a:gd name="connsiteY4" fmla="*/ 355150 h 408869"/>
                <a:gd name="connsiteX5" fmla="*/ 0 w 448170"/>
                <a:gd name="connsiteY5" fmla="*/ 0 h 40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8170" h="408869">
                  <a:moveTo>
                    <a:pt x="0" y="0"/>
                  </a:moveTo>
                  <a:cubicBezTo>
                    <a:pt x="0" y="0"/>
                    <a:pt x="119378" y="94189"/>
                    <a:pt x="137285" y="87385"/>
                  </a:cubicBezTo>
                  <a:cubicBezTo>
                    <a:pt x="155191" y="80580"/>
                    <a:pt x="444683" y="276062"/>
                    <a:pt x="444683" y="276062"/>
                  </a:cubicBezTo>
                  <a:cubicBezTo>
                    <a:pt x="444683" y="276062"/>
                    <a:pt x="477512" y="401409"/>
                    <a:pt x="341720" y="408870"/>
                  </a:cubicBezTo>
                  <a:cubicBezTo>
                    <a:pt x="341720" y="408870"/>
                    <a:pt x="53720" y="396932"/>
                    <a:pt x="41782" y="355150"/>
                  </a:cubicBezTo>
                  <a:cubicBezTo>
                    <a:pt x="29844" y="31336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c4efd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7E3BAC1B-48CE-4E43-9369-A564CCF8A460}"/>
                </a:ext>
              </a:extLst>
            </p:cNvPr>
            <p:cNvSpPr/>
            <p:nvPr/>
          </p:nvSpPr>
          <p:spPr>
            <a:xfrm>
              <a:off x="8077191" y="1847483"/>
              <a:ext cx="464961" cy="1292445"/>
            </a:xfrm>
            <a:custGeom>
              <a:avLst/>
              <a:gdLst>
                <a:gd name="connsiteX0" fmla="*/ 129824 w 464961"/>
                <a:gd name="connsiteY0" fmla="*/ 179 h 1292445"/>
                <a:gd name="connsiteX1" fmla="*/ 0 w 464961"/>
                <a:gd name="connsiteY1" fmla="*/ 134479 h 1292445"/>
                <a:gd name="connsiteX2" fmla="*/ 182051 w 464961"/>
                <a:gd name="connsiteY2" fmla="*/ 1292446 h 1292445"/>
                <a:gd name="connsiteX3" fmla="*/ 253678 w 464961"/>
                <a:gd name="connsiteY3" fmla="*/ 1250664 h 1292445"/>
                <a:gd name="connsiteX4" fmla="*/ 453636 w 464961"/>
                <a:gd name="connsiteY4" fmla="*/ 1256633 h 1292445"/>
                <a:gd name="connsiteX5" fmla="*/ 464440 w 464961"/>
                <a:gd name="connsiteY5" fmla="*/ 880592 h 1292445"/>
                <a:gd name="connsiteX6" fmla="*/ 440206 w 464961"/>
                <a:gd name="connsiteY6" fmla="*/ 338735 h 1292445"/>
                <a:gd name="connsiteX7" fmla="*/ 355150 w 464961"/>
                <a:gd name="connsiteY7" fmla="*/ 143254 h 1292445"/>
                <a:gd name="connsiteX8" fmla="*/ 232489 w 464961"/>
                <a:gd name="connsiteY8" fmla="*/ 44767 h 1292445"/>
                <a:gd name="connsiteX9" fmla="*/ 174590 w 464961"/>
                <a:gd name="connsiteY9" fmla="*/ 0 h 129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4961" h="1292445">
                  <a:moveTo>
                    <a:pt x="129824" y="179"/>
                  </a:moveTo>
                  <a:lnTo>
                    <a:pt x="0" y="134479"/>
                  </a:lnTo>
                  <a:lnTo>
                    <a:pt x="182051" y="1292446"/>
                  </a:lnTo>
                  <a:lnTo>
                    <a:pt x="253678" y="1250664"/>
                  </a:lnTo>
                  <a:cubicBezTo>
                    <a:pt x="253678" y="1250664"/>
                    <a:pt x="438714" y="1332736"/>
                    <a:pt x="453636" y="1256633"/>
                  </a:cubicBezTo>
                  <a:cubicBezTo>
                    <a:pt x="468559" y="1180529"/>
                    <a:pt x="464440" y="880592"/>
                    <a:pt x="464440" y="880592"/>
                  </a:cubicBezTo>
                  <a:lnTo>
                    <a:pt x="440206" y="338735"/>
                  </a:lnTo>
                  <a:cubicBezTo>
                    <a:pt x="440206" y="338735"/>
                    <a:pt x="355150" y="149223"/>
                    <a:pt x="355150" y="143254"/>
                  </a:cubicBezTo>
                  <a:cubicBezTo>
                    <a:pt x="355150" y="137285"/>
                    <a:pt x="232489" y="44767"/>
                    <a:pt x="232489" y="44767"/>
                  </a:cubicBezTo>
                  <a:lnTo>
                    <a:pt x="174590" y="0"/>
                  </a:lnTo>
                  <a:close/>
                </a:path>
              </a:pathLst>
            </a:custGeom>
            <a:solidFill>
              <a:srgbClr val="fcfcfc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9CBAE833-BAA1-4D8C-B35E-AFFFF06F3490}"/>
                </a:ext>
              </a:extLst>
            </p:cNvPr>
            <p:cNvSpPr/>
            <p:nvPr/>
          </p:nvSpPr>
          <p:spPr>
            <a:xfrm>
              <a:off x="8178662" y="1829577"/>
              <a:ext cx="320828" cy="1140238"/>
            </a:xfrm>
            <a:custGeom>
              <a:avLst/>
              <a:gdLst>
                <a:gd name="connsiteX0" fmla="*/ 35813 w 320828"/>
                <a:gd name="connsiteY0" fmla="*/ 25547 h 1140238"/>
                <a:gd name="connsiteX1" fmla="*/ 0 w 320828"/>
                <a:gd name="connsiteY1" fmla="*/ 98666 h 1140238"/>
                <a:gd name="connsiteX2" fmla="*/ 35813 w 320828"/>
                <a:gd name="connsiteY2" fmla="*/ 136449 h 1140238"/>
                <a:gd name="connsiteX3" fmla="*/ 138777 w 320828"/>
                <a:gd name="connsiteY3" fmla="*/ 549318 h 1140238"/>
                <a:gd name="connsiteX4" fmla="*/ 165637 w 320828"/>
                <a:gd name="connsiteY4" fmla="*/ 1055182 h 1140238"/>
                <a:gd name="connsiteX5" fmla="*/ 252186 w 320828"/>
                <a:gd name="connsiteY5" fmla="*/ 1140239 h 1140238"/>
                <a:gd name="connsiteX6" fmla="*/ 320828 w 320828"/>
                <a:gd name="connsiteY6" fmla="*/ 1060972 h 1140238"/>
                <a:gd name="connsiteX7" fmla="*/ 287999 w 320828"/>
                <a:gd name="connsiteY7" fmla="*/ 601367 h 1140238"/>
                <a:gd name="connsiteX8" fmla="*/ 107440 w 320828"/>
                <a:gd name="connsiteY8" fmla="*/ 104456 h 1140238"/>
                <a:gd name="connsiteX9" fmla="*/ 80580 w 320828"/>
                <a:gd name="connsiteY9" fmla="*/ 0 h 114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0828" h="1140238">
                  <a:moveTo>
                    <a:pt x="35813" y="25547"/>
                  </a:moveTo>
                  <a:lnTo>
                    <a:pt x="0" y="98666"/>
                  </a:lnTo>
                  <a:lnTo>
                    <a:pt x="35813" y="136449"/>
                  </a:lnTo>
                  <a:cubicBezTo>
                    <a:pt x="35813" y="136449"/>
                    <a:pt x="164145" y="395619"/>
                    <a:pt x="138777" y="549318"/>
                  </a:cubicBezTo>
                  <a:lnTo>
                    <a:pt x="165637" y="1055182"/>
                  </a:lnTo>
                  <a:lnTo>
                    <a:pt x="252186" y="1140239"/>
                  </a:lnTo>
                  <a:lnTo>
                    <a:pt x="320828" y="1060972"/>
                  </a:lnTo>
                  <a:lnTo>
                    <a:pt x="287999" y="601367"/>
                  </a:lnTo>
                  <a:cubicBezTo>
                    <a:pt x="287999" y="601367"/>
                    <a:pt x="199958" y="222342"/>
                    <a:pt x="107440" y="104456"/>
                  </a:cubicBezTo>
                  <a:lnTo>
                    <a:pt x="80580" y="0"/>
                  </a:lnTo>
                  <a:close/>
                </a:path>
              </a:pathLst>
            </a:custGeom>
            <a:solidFill>
              <a:srgbClr val="a688fc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18D055BF-A3D7-4EE6-899E-5C4F84420ABE}"/>
                </a:ext>
              </a:extLst>
            </p:cNvPr>
            <p:cNvSpPr/>
            <p:nvPr/>
          </p:nvSpPr>
          <p:spPr>
            <a:xfrm>
              <a:off x="7965856" y="1650928"/>
              <a:ext cx="273837" cy="295221"/>
            </a:xfrm>
            <a:custGeom>
              <a:avLst/>
              <a:gdLst>
                <a:gd name="connsiteX0" fmla="*/ 190422 w 273837"/>
                <a:gd name="connsiteY0" fmla="*/ 295222 h 295221"/>
                <a:gd name="connsiteX1" fmla="*/ 2402 w 273837"/>
                <a:gd name="connsiteY1" fmla="*/ 68404 h 295221"/>
                <a:gd name="connsiteX2" fmla="*/ 43707 w 273837"/>
                <a:gd name="connsiteY2" fmla="*/ 0 h 295221"/>
                <a:gd name="connsiteX3" fmla="*/ 272555 w 273837"/>
                <a:gd name="connsiteY3" fmla="*/ 196496 h 295221"/>
                <a:gd name="connsiteX4" fmla="*/ 190422 w 273837"/>
                <a:gd name="connsiteY4" fmla="*/ 295222 h 29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37" h="295221">
                  <a:moveTo>
                    <a:pt x="190422" y="295222"/>
                  </a:moveTo>
                  <a:lnTo>
                    <a:pt x="2402" y="68404"/>
                  </a:lnTo>
                  <a:cubicBezTo>
                    <a:pt x="2402" y="68404"/>
                    <a:pt x="-14967" y="61420"/>
                    <a:pt x="43707" y="0"/>
                  </a:cubicBezTo>
                  <a:cubicBezTo>
                    <a:pt x="43707" y="0"/>
                    <a:pt x="259184" y="167965"/>
                    <a:pt x="272555" y="196496"/>
                  </a:cubicBezTo>
                  <a:cubicBezTo>
                    <a:pt x="285925" y="225028"/>
                    <a:pt x="190422" y="295222"/>
                    <a:pt x="190422" y="295222"/>
                  </a:cubicBezTo>
                  <a:close/>
                </a:path>
              </a:pathLst>
            </a:custGeom>
            <a:solidFill>
              <a:srgbClr val="fcfcfc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A71898F5-A460-4320-B2DC-A4CA6486DB49}"/>
                </a:ext>
              </a:extLst>
            </p:cNvPr>
            <p:cNvSpPr/>
            <p:nvPr/>
          </p:nvSpPr>
          <p:spPr>
            <a:xfrm>
              <a:off x="8259183" y="1847901"/>
              <a:ext cx="373115" cy="1541826"/>
            </a:xfrm>
            <a:custGeom>
              <a:avLst/>
              <a:gdLst>
                <a:gd name="connsiteX0" fmla="*/ 373116 w 373115"/>
                <a:gd name="connsiteY0" fmla="*/ 1541827 h 1541826"/>
                <a:gd name="connsiteX1" fmla="*/ 337302 w 373115"/>
                <a:gd name="connsiteY1" fmla="*/ 1494971 h 1541826"/>
                <a:gd name="connsiteX2" fmla="*/ 319396 w 373115"/>
                <a:gd name="connsiteY2" fmla="*/ 1111469 h 1541826"/>
                <a:gd name="connsiteX3" fmla="*/ 265676 w 373115"/>
                <a:gd name="connsiteY3" fmla="*/ 727848 h 1541826"/>
                <a:gd name="connsiteX4" fmla="*/ 265676 w 373115"/>
                <a:gd name="connsiteY4" fmla="*/ 727848 h 1541826"/>
                <a:gd name="connsiteX5" fmla="*/ 221327 w 373115"/>
                <a:gd name="connsiteY5" fmla="*/ 525979 h 1541826"/>
                <a:gd name="connsiteX6" fmla="*/ 220849 w 373115"/>
                <a:gd name="connsiteY6" fmla="*/ 525263 h 1541826"/>
                <a:gd name="connsiteX7" fmla="*/ 0 w 373115"/>
                <a:gd name="connsiteY7" fmla="*/ 0 h 1541826"/>
                <a:gd name="connsiteX8" fmla="*/ 119378 w 373115"/>
                <a:gd name="connsiteY8" fmla="*/ 72821 h 1541826"/>
                <a:gd name="connsiteX9" fmla="*/ 150834 w 373115"/>
                <a:gd name="connsiteY9" fmla="*/ 84758 h 1541826"/>
                <a:gd name="connsiteX10" fmla="*/ 337362 w 373115"/>
                <a:gd name="connsiteY10" fmla="*/ 242934 h 1541826"/>
                <a:gd name="connsiteX11" fmla="*/ 347808 w 373115"/>
                <a:gd name="connsiteY11" fmla="*/ 542871 h 1541826"/>
                <a:gd name="connsiteX12" fmla="*/ 347808 w 373115"/>
                <a:gd name="connsiteY12" fmla="*/ 971021 h 1541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3115" h="1541826">
                  <a:moveTo>
                    <a:pt x="373116" y="1541827"/>
                  </a:moveTo>
                  <a:cubicBezTo>
                    <a:pt x="373116" y="1541827"/>
                    <a:pt x="337302" y="1520339"/>
                    <a:pt x="337302" y="1494971"/>
                  </a:cubicBezTo>
                  <a:cubicBezTo>
                    <a:pt x="337302" y="1469603"/>
                    <a:pt x="319396" y="1111469"/>
                    <a:pt x="319396" y="1111469"/>
                  </a:cubicBezTo>
                  <a:cubicBezTo>
                    <a:pt x="319396" y="1111469"/>
                    <a:pt x="293133" y="897723"/>
                    <a:pt x="265676" y="727848"/>
                  </a:cubicBezTo>
                  <a:lnTo>
                    <a:pt x="265676" y="727848"/>
                  </a:lnTo>
                  <a:cubicBezTo>
                    <a:pt x="249559" y="627749"/>
                    <a:pt x="233026" y="542812"/>
                    <a:pt x="221327" y="525979"/>
                  </a:cubicBezTo>
                  <a:lnTo>
                    <a:pt x="220849" y="525263"/>
                  </a:lnTo>
                  <a:cubicBezTo>
                    <a:pt x="189512" y="484973"/>
                    <a:pt x="195481" y="287999"/>
                    <a:pt x="0" y="0"/>
                  </a:cubicBezTo>
                  <a:cubicBezTo>
                    <a:pt x="2626" y="1791"/>
                    <a:pt x="70015" y="49064"/>
                    <a:pt x="119378" y="72821"/>
                  </a:cubicBezTo>
                  <a:cubicBezTo>
                    <a:pt x="129424" y="77870"/>
                    <a:pt x="139965" y="81869"/>
                    <a:pt x="150834" y="84758"/>
                  </a:cubicBezTo>
                  <a:cubicBezTo>
                    <a:pt x="195601" y="95204"/>
                    <a:pt x="341839" y="151908"/>
                    <a:pt x="337362" y="242934"/>
                  </a:cubicBezTo>
                  <a:cubicBezTo>
                    <a:pt x="332885" y="333960"/>
                    <a:pt x="347808" y="542871"/>
                    <a:pt x="347808" y="542871"/>
                  </a:cubicBezTo>
                  <a:lnTo>
                    <a:pt x="347808" y="971021"/>
                  </a:lnTo>
                  <a:close/>
                </a:path>
              </a:pathLst>
            </a:custGeom>
            <a:solidFill>
              <a:srgbClr val="7c4efd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CC6A5620-53CC-4C64-8895-F898CF79EAEF}"/>
                </a:ext>
              </a:extLst>
            </p:cNvPr>
            <p:cNvSpPr/>
            <p:nvPr/>
          </p:nvSpPr>
          <p:spPr>
            <a:xfrm>
              <a:off x="8632298" y="1968652"/>
              <a:ext cx="344703" cy="463962"/>
            </a:xfrm>
            <a:custGeom>
              <a:avLst/>
              <a:gdLst>
                <a:gd name="connsiteX0" fmla="*/ 0 w 344703"/>
                <a:gd name="connsiteY0" fmla="*/ 34202 h 463962"/>
                <a:gd name="connsiteX1" fmla="*/ 53720 w 344703"/>
                <a:gd name="connsiteY1" fmla="*/ 250574 h 463962"/>
                <a:gd name="connsiteX2" fmla="*/ 198466 w 344703"/>
                <a:gd name="connsiteY2" fmla="*/ 463963 h 463962"/>
                <a:gd name="connsiteX3" fmla="*/ 344704 w 344703"/>
                <a:gd name="connsiteY3" fmla="*/ 362491 h 463962"/>
                <a:gd name="connsiteX4" fmla="*/ 296953 w 344703"/>
                <a:gd name="connsiteY4" fmla="*/ 219238 h 463962"/>
                <a:gd name="connsiteX5" fmla="*/ 258155 w 344703"/>
                <a:gd name="connsiteY5" fmla="*/ 116274 h 463962"/>
                <a:gd name="connsiteX6" fmla="*/ 261139 w 344703"/>
                <a:gd name="connsiteY6" fmla="*/ 0 h 463962"/>
                <a:gd name="connsiteX7" fmla="*/ 0 w 344703"/>
                <a:gd name="connsiteY7" fmla="*/ 34202 h 46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4703" h="463962">
                  <a:moveTo>
                    <a:pt x="0" y="34202"/>
                  </a:moveTo>
                  <a:cubicBezTo>
                    <a:pt x="0" y="34202"/>
                    <a:pt x="62673" y="207300"/>
                    <a:pt x="53720" y="250574"/>
                  </a:cubicBezTo>
                  <a:cubicBezTo>
                    <a:pt x="44767" y="293849"/>
                    <a:pt x="198466" y="463963"/>
                    <a:pt x="198466" y="463963"/>
                  </a:cubicBezTo>
                  <a:lnTo>
                    <a:pt x="344704" y="362491"/>
                  </a:lnTo>
                  <a:cubicBezTo>
                    <a:pt x="344704" y="362491"/>
                    <a:pt x="289492" y="252067"/>
                    <a:pt x="296953" y="219238"/>
                  </a:cubicBezTo>
                  <a:cubicBezTo>
                    <a:pt x="304414" y="186409"/>
                    <a:pt x="258155" y="116274"/>
                    <a:pt x="258155" y="116274"/>
                  </a:cubicBezTo>
                  <a:lnTo>
                    <a:pt x="261139" y="0"/>
                  </a:lnTo>
                  <a:cubicBezTo>
                    <a:pt x="261139" y="0"/>
                    <a:pt x="234279" y="50437"/>
                    <a:pt x="0" y="34202"/>
                  </a:cubicBezTo>
                  <a:close/>
                </a:path>
              </a:pathLst>
            </a:custGeom>
            <a:solidFill>
              <a:srgbClr val="7c4efd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E424FB5B-48F9-45F9-B42B-B89F982C711B}"/>
                </a:ext>
              </a:extLst>
            </p:cNvPr>
            <p:cNvSpPr/>
            <p:nvPr/>
          </p:nvSpPr>
          <p:spPr>
            <a:xfrm>
              <a:off x="7330064" y="3862166"/>
              <a:ext cx="896349" cy="57719"/>
            </a:xfrm>
            <a:custGeom>
              <a:avLst/>
              <a:gdLst>
                <a:gd name="connsiteX0" fmla="*/ 0 w 896349"/>
                <a:gd name="connsiteY0" fmla="*/ 15937 h 57719"/>
                <a:gd name="connsiteX1" fmla="*/ 55749 w 896349"/>
                <a:gd name="connsiteY1" fmla="*/ 0 h 57719"/>
                <a:gd name="connsiteX2" fmla="*/ 896350 w 896349"/>
                <a:gd name="connsiteY2" fmla="*/ 45782 h 57719"/>
                <a:gd name="connsiteX3" fmla="*/ 803832 w 896349"/>
                <a:gd name="connsiteY3" fmla="*/ 57719 h 57719"/>
                <a:gd name="connsiteX4" fmla="*/ 0 w 896349"/>
                <a:gd name="connsiteY4" fmla="*/ 15937 h 5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349" h="57719">
                  <a:moveTo>
                    <a:pt x="0" y="15937"/>
                  </a:moveTo>
                  <a:lnTo>
                    <a:pt x="55749" y="0"/>
                  </a:lnTo>
                  <a:lnTo>
                    <a:pt x="896350" y="45782"/>
                  </a:lnTo>
                  <a:lnTo>
                    <a:pt x="803832" y="57719"/>
                  </a:lnTo>
                  <a:lnTo>
                    <a:pt x="0" y="15937"/>
                  </a:lnTo>
                  <a:close/>
                </a:path>
              </a:pathLst>
            </a:custGeom>
            <a:solidFill>
              <a:srgbClr val="7B728F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551FDBE9-C7E4-4E63-ABDB-D0DC421B2A4A}"/>
                </a:ext>
              </a:extLst>
            </p:cNvPr>
            <p:cNvSpPr/>
            <p:nvPr/>
          </p:nvSpPr>
          <p:spPr>
            <a:xfrm>
              <a:off x="7330064" y="3862166"/>
              <a:ext cx="896349" cy="57719"/>
            </a:xfrm>
            <a:custGeom>
              <a:avLst/>
              <a:gdLst>
                <a:gd name="connsiteX0" fmla="*/ 0 w 896349"/>
                <a:gd name="connsiteY0" fmla="*/ 15937 h 57719"/>
                <a:gd name="connsiteX1" fmla="*/ 55749 w 896349"/>
                <a:gd name="connsiteY1" fmla="*/ 0 h 57719"/>
                <a:gd name="connsiteX2" fmla="*/ 896350 w 896349"/>
                <a:gd name="connsiteY2" fmla="*/ 45782 h 57719"/>
                <a:gd name="connsiteX3" fmla="*/ 803832 w 896349"/>
                <a:gd name="connsiteY3" fmla="*/ 57719 h 57719"/>
                <a:gd name="connsiteX4" fmla="*/ 0 w 896349"/>
                <a:gd name="connsiteY4" fmla="*/ 15937 h 5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349" h="57719">
                  <a:moveTo>
                    <a:pt x="0" y="15937"/>
                  </a:moveTo>
                  <a:lnTo>
                    <a:pt x="55749" y="0"/>
                  </a:lnTo>
                  <a:lnTo>
                    <a:pt x="896350" y="45782"/>
                  </a:lnTo>
                  <a:lnTo>
                    <a:pt x="803832" y="57719"/>
                  </a:lnTo>
                  <a:lnTo>
                    <a:pt x="0" y="15937"/>
                  </a:lnTo>
                  <a:close/>
                </a:path>
              </a:pathLst>
            </a:custGeom>
            <a:solidFill>
              <a:srgbClr val="7c4efd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01A02565-EEA7-4D48-A9A9-BEB4AD034D17}"/>
                </a:ext>
              </a:extLst>
            </p:cNvPr>
            <p:cNvSpPr/>
            <p:nvPr/>
          </p:nvSpPr>
          <p:spPr>
            <a:xfrm>
              <a:off x="8099455" y="3907948"/>
              <a:ext cx="149819" cy="805801"/>
            </a:xfrm>
            <a:custGeom>
              <a:avLst/>
              <a:gdLst>
                <a:gd name="connsiteX0" fmla="*/ 149819 w 149819"/>
                <a:gd name="connsiteY0" fmla="*/ 805801 h 805801"/>
                <a:gd name="connsiteX1" fmla="*/ 38917 w 149819"/>
                <a:gd name="connsiteY1" fmla="*/ 795475 h 805801"/>
                <a:gd name="connsiteX2" fmla="*/ 0 w 149819"/>
                <a:gd name="connsiteY2" fmla="*/ 791894 h 805801"/>
                <a:gd name="connsiteX3" fmla="*/ 0 w 149819"/>
                <a:gd name="connsiteY3" fmla="*/ 175068 h 805801"/>
                <a:gd name="connsiteX4" fmla="*/ 10267 w 149819"/>
                <a:gd name="connsiteY4" fmla="*/ 31874 h 805801"/>
                <a:gd name="connsiteX5" fmla="*/ 12535 w 149819"/>
                <a:gd name="connsiteY5" fmla="*/ 0 h 805801"/>
                <a:gd name="connsiteX6" fmla="*/ 126958 w 149819"/>
                <a:gd name="connsiteY6" fmla="*/ 0 h 805801"/>
                <a:gd name="connsiteX7" fmla="*/ 149819 w 149819"/>
                <a:gd name="connsiteY7" fmla="*/ 805801 h 805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819" h="805801">
                  <a:moveTo>
                    <a:pt x="149819" y="805801"/>
                  </a:moveTo>
                  <a:lnTo>
                    <a:pt x="38917" y="795475"/>
                  </a:lnTo>
                  <a:lnTo>
                    <a:pt x="0" y="791894"/>
                  </a:lnTo>
                  <a:lnTo>
                    <a:pt x="0" y="175068"/>
                  </a:lnTo>
                  <a:lnTo>
                    <a:pt x="10267" y="31874"/>
                  </a:lnTo>
                  <a:lnTo>
                    <a:pt x="12535" y="0"/>
                  </a:lnTo>
                  <a:lnTo>
                    <a:pt x="126958" y="0"/>
                  </a:lnTo>
                  <a:lnTo>
                    <a:pt x="149819" y="805801"/>
                  </a:lnTo>
                  <a:close/>
                </a:path>
              </a:pathLst>
            </a:custGeom>
            <a:solidFill>
              <a:srgbClr val="7c4efd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543EF546-EA1C-4A46-8799-553821CCA3B2}"/>
                </a:ext>
              </a:extLst>
            </p:cNvPr>
            <p:cNvSpPr/>
            <p:nvPr/>
          </p:nvSpPr>
          <p:spPr>
            <a:xfrm>
              <a:off x="8099455" y="3927824"/>
              <a:ext cx="119497" cy="764019"/>
            </a:xfrm>
            <a:custGeom>
              <a:avLst/>
              <a:gdLst>
                <a:gd name="connsiteX0" fmla="*/ 119497 w 119497"/>
                <a:gd name="connsiteY0" fmla="*/ 764019 h 764019"/>
                <a:gd name="connsiteX1" fmla="*/ 31038 w 119497"/>
                <a:gd name="connsiteY1" fmla="*/ 754230 h 764019"/>
                <a:gd name="connsiteX2" fmla="*/ 0 w 119497"/>
                <a:gd name="connsiteY2" fmla="*/ 750828 h 764019"/>
                <a:gd name="connsiteX3" fmla="*/ 0 w 119497"/>
                <a:gd name="connsiteY3" fmla="*/ 165995 h 764019"/>
                <a:gd name="connsiteX4" fmla="*/ 8177 w 119497"/>
                <a:gd name="connsiteY4" fmla="*/ 30262 h 764019"/>
                <a:gd name="connsiteX5" fmla="*/ 9968 w 119497"/>
                <a:gd name="connsiteY5" fmla="*/ 0 h 764019"/>
                <a:gd name="connsiteX6" fmla="*/ 101232 w 119497"/>
                <a:gd name="connsiteY6" fmla="*/ 0 h 764019"/>
                <a:gd name="connsiteX7" fmla="*/ 119497 w 119497"/>
                <a:gd name="connsiteY7" fmla="*/ 764019 h 76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497" h="764019">
                  <a:moveTo>
                    <a:pt x="119497" y="764019"/>
                  </a:moveTo>
                  <a:lnTo>
                    <a:pt x="31038" y="754230"/>
                  </a:lnTo>
                  <a:lnTo>
                    <a:pt x="0" y="750828"/>
                  </a:lnTo>
                  <a:lnTo>
                    <a:pt x="0" y="165995"/>
                  </a:lnTo>
                  <a:lnTo>
                    <a:pt x="8177" y="30262"/>
                  </a:lnTo>
                  <a:lnTo>
                    <a:pt x="9968" y="0"/>
                  </a:lnTo>
                  <a:lnTo>
                    <a:pt x="101232" y="0"/>
                  </a:lnTo>
                  <a:lnTo>
                    <a:pt x="119497" y="764019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9A687DBB-DAE7-447C-8C71-E98ECB810BAB}"/>
                </a:ext>
              </a:extLst>
            </p:cNvPr>
            <p:cNvSpPr/>
            <p:nvPr/>
          </p:nvSpPr>
          <p:spPr>
            <a:xfrm>
              <a:off x="7612333" y="3751562"/>
              <a:ext cx="144029" cy="135971"/>
            </a:xfrm>
            <a:custGeom>
              <a:avLst/>
              <a:gdLst>
                <a:gd name="connsiteX0" fmla="*/ 0 w 144029"/>
                <a:gd name="connsiteY0" fmla="*/ 126541 h 135971"/>
                <a:gd name="connsiteX1" fmla="*/ 78371 w 144029"/>
                <a:gd name="connsiteY1" fmla="*/ 1671 h 135971"/>
                <a:gd name="connsiteX2" fmla="*/ 144029 w 144029"/>
                <a:gd name="connsiteY2" fmla="*/ 1671 h 135971"/>
                <a:gd name="connsiteX3" fmla="*/ 140269 w 144029"/>
                <a:gd name="connsiteY3" fmla="*/ 36768 h 135971"/>
                <a:gd name="connsiteX4" fmla="*/ 65658 w 144029"/>
                <a:gd name="connsiteY4" fmla="*/ 135972 h 13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29" h="135971">
                  <a:moveTo>
                    <a:pt x="0" y="126541"/>
                  </a:moveTo>
                  <a:cubicBezTo>
                    <a:pt x="0" y="126541"/>
                    <a:pt x="55212" y="5432"/>
                    <a:pt x="78371" y="1671"/>
                  </a:cubicBezTo>
                  <a:cubicBezTo>
                    <a:pt x="101531" y="-2089"/>
                    <a:pt x="144029" y="1671"/>
                    <a:pt x="144029" y="1671"/>
                  </a:cubicBezTo>
                  <a:lnTo>
                    <a:pt x="140269" y="36768"/>
                  </a:lnTo>
                  <a:cubicBezTo>
                    <a:pt x="140269" y="36768"/>
                    <a:pt x="83565" y="41245"/>
                    <a:pt x="65658" y="135972"/>
                  </a:cubicBezTo>
                  <a:close/>
                </a:path>
              </a:pathLst>
            </a:custGeom>
            <a:solidFill>
              <a:srgbClr val="7c4efd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218C6D15-6238-4451-869F-8ADCB0F81ACB}"/>
                </a:ext>
              </a:extLst>
            </p:cNvPr>
            <p:cNvSpPr/>
            <p:nvPr/>
          </p:nvSpPr>
          <p:spPr>
            <a:xfrm>
              <a:off x="7795910" y="3740580"/>
              <a:ext cx="161382" cy="160384"/>
            </a:xfrm>
            <a:custGeom>
              <a:avLst/>
              <a:gdLst>
                <a:gd name="connsiteX0" fmla="*/ 30587 w 161382"/>
                <a:gd name="connsiteY0" fmla="*/ 0 h 160384"/>
                <a:gd name="connsiteX1" fmla="*/ 159634 w 161382"/>
                <a:gd name="connsiteY1" fmla="*/ 160385 h 160384"/>
                <a:gd name="connsiteX2" fmla="*/ 79054 w 161382"/>
                <a:gd name="connsiteY2" fmla="*/ 155908 h 160384"/>
                <a:gd name="connsiteX3" fmla="*/ 9696 w 161382"/>
                <a:gd name="connsiteY3" fmla="*/ 20115 h 160384"/>
                <a:gd name="connsiteX4" fmla="*/ 30587 w 161382"/>
                <a:gd name="connsiteY4" fmla="*/ 0 h 16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82" h="160384">
                  <a:moveTo>
                    <a:pt x="30587" y="0"/>
                  </a:moveTo>
                  <a:cubicBezTo>
                    <a:pt x="30587" y="0"/>
                    <a:pt x="179033" y="73835"/>
                    <a:pt x="159634" y="160385"/>
                  </a:cubicBezTo>
                  <a:lnTo>
                    <a:pt x="79054" y="155908"/>
                  </a:lnTo>
                  <a:cubicBezTo>
                    <a:pt x="79054" y="155908"/>
                    <a:pt x="40256" y="26860"/>
                    <a:pt x="9696" y="20115"/>
                  </a:cubicBezTo>
                  <a:cubicBezTo>
                    <a:pt x="-20865" y="13370"/>
                    <a:pt x="30587" y="0"/>
                    <a:pt x="30587" y="0"/>
                  </a:cubicBezTo>
                  <a:close/>
                </a:path>
              </a:pathLst>
            </a:custGeom>
            <a:solidFill>
              <a:srgbClr val="7c4efd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B448933D-8C58-4DE5-91F5-B76A7D72A7BB}"/>
                </a:ext>
              </a:extLst>
            </p:cNvPr>
            <p:cNvSpPr/>
            <p:nvPr/>
          </p:nvSpPr>
          <p:spPr>
            <a:xfrm>
              <a:off x="7592208" y="1706745"/>
              <a:ext cx="786412" cy="1803888"/>
            </a:xfrm>
            <a:custGeom>
              <a:avLst/>
              <a:gdLst>
                <a:gd name="connsiteX0" fmla="*/ 786412 w 786412"/>
                <a:gd name="connsiteY0" fmla="*/ 864646 h 1803888"/>
                <a:gd name="connsiteX1" fmla="*/ 786412 w 786412"/>
                <a:gd name="connsiteY1" fmla="*/ 869004 h 1803888"/>
                <a:gd name="connsiteX2" fmla="*/ 783428 w 786412"/>
                <a:gd name="connsiteY2" fmla="*/ 1366034 h 1803888"/>
                <a:gd name="connsiteX3" fmla="*/ 686433 w 786412"/>
                <a:gd name="connsiteY3" fmla="*/ 1800271 h 1803888"/>
                <a:gd name="connsiteX4" fmla="*/ 207429 w 786412"/>
                <a:gd name="connsiteY4" fmla="*/ 1771919 h 1803888"/>
                <a:gd name="connsiteX5" fmla="*/ 10 w 786412"/>
                <a:gd name="connsiteY5" fmla="*/ 373704 h 1803888"/>
                <a:gd name="connsiteX6" fmla="*/ 167139 w 786412"/>
                <a:gd name="connsiteY6" fmla="*/ 142409 h 1803888"/>
                <a:gd name="connsiteX7" fmla="*/ 296963 w 786412"/>
                <a:gd name="connsiteY7" fmla="*/ 78244 h 1803888"/>
                <a:gd name="connsiteX8" fmla="*/ 356652 w 786412"/>
                <a:gd name="connsiteY8" fmla="*/ 20047 h 1803888"/>
                <a:gd name="connsiteX9" fmla="*/ 358562 w 786412"/>
                <a:gd name="connsiteY9" fmla="*/ 17361 h 1803888"/>
                <a:gd name="connsiteX10" fmla="*/ 373603 w 786412"/>
                <a:gd name="connsiteY10" fmla="*/ 2498 h 1803888"/>
                <a:gd name="connsiteX11" fmla="*/ 373603 w 786412"/>
                <a:gd name="connsiteY11" fmla="*/ 2498 h 1803888"/>
                <a:gd name="connsiteX12" fmla="*/ 398195 w 786412"/>
                <a:gd name="connsiteY12" fmla="*/ 14018 h 1803888"/>
                <a:gd name="connsiteX13" fmla="*/ 402851 w 786412"/>
                <a:gd name="connsiteY13" fmla="*/ 27568 h 1803888"/>
                <a:gd name="connsiteX14" fmla="*/ 786412 w 786412"/>
                <a:gd name="connsiteY14" fmla="*/ 864646 h 180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6412" h="1803888">
                  <a:moveTo>
                    <a:pt x="786412" y="864646"/>
                  </a:moveTo>
                  <a:lnTo>
                    <a:pt x="786412" y="869004"/>
                  </a:lnTo>
                  <a:lnTo>
                    <a:pt x="783428" y="1366034"/>
                  </a:lnTo>
                  <a:cubicBezTo>
                    <a:pt x="783428" y="1366034"/>
                    <a:pt x="707324" y="1783857"/>
                    <a:pt x="686433" y="1800271"/>
                  </a:cubicBezTo>
                  <a:cubicBezTo>
                    <a:pt x="665542" y="1816686"/>
                    <a:pt x="207429" y="1771919"/>
                    <a:pt x="207429" y="1771919"/>
                  </a:cubicBezTo>
                  <a:lnTo>
                    <a:pt x="10" y="373704"/>
                  </a:lnTo>
                  <a:cubicBezTo>
                    <a:pt x="-1482" y="134948"/>
                    <a:pt x="167139" y="142409"/>
                    <a:pt x="167139" y="142409"/>
                  </a:cubicBezTo>
                  <a:cubicBezTo>
                    <a:pt x="189522" y="106596"/>
                    <a:pt x="296963" y="78244"/>
                    <a:pt x="296963" y="78244"/>
                  </a:cubicBezTo>
                  <a:lnTo>
                    <a:pt x="356652" y="20047"/>
                  </a:lnTo>
                  <a:lnTo>
                    <a:pt x="358562" y="17361"/>
                  </a:lnTo>
                  <a:cubicBezTo>
                    <a:pt x="362525" y="11446"/>
                    <a:pt x="367640" y="6396"/>
                    <a:pt x="373603" y="2498"/>
                  </a:cubicBezTo>
                  <a:lnTo>
                    <a:pt x="373603" y="2498"/>
                  </a:lnTo>
                  <a:cubicBezTo>
                    <a:pt x="385899" y="-4605"/>
                    <a:pt x="393719" y="4766"/>
                    <a:pt x="398195" y="14018"/>
                  </a:cubicBezTo>
                  <a:cubicBezTo>
                    <a:pt x="400213" y="18364"/>
                    <a:pt x="401771" y="22900"/>
                    <a:pt x="402851" y="27568"/>
                  </a:cubicBezTo>
                  <a:cubicBezTo>
                    <a:pt x="644651" y="204904"/>
                    <a:pt x="786412" y="864646"/>
                    <a:pt x="786412" y="864646"/>
                  </a:cubicBezTo>
                  <a:close/>
                </a:path>
              </a:pathLst>
            </a:custGeom>
            <a:solidFill>
              <a:srgbClr val="7c4efd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3A74EFF3-5AD1-4027-830D-2FE23FD670D4}"/>
                </a:ext>
              </a:extLst>
            </p:cNvPr>
            <p:cNvSpPr/>
            <p:nvPr/>
          </p:nvSpPr>
          <p:spPr>
            <a:xfrm>
              <a:off x="8265211" y="1853631"/>
              <a:ext cx="221326" cy="525979"/>
            </a:xfrm>
            <a:custGeom>
              <a:avLst/>
              <a:gdLst>
                <a:gd name="connsiteX0" fmla="*/ 221327 w 221326"/>
                <a:gd name="connsiteY0" fmla="*/ 525979 h 525979"/>
                <a:gd name="connsiteX1" fmla="*/ 220849 w 221326"/>
                <a:gd name="connsiteY1" fmla="*/ 525263 h 525979"/>
                <a:gd name="connsiteX2" fmla="*/ 0 w 221326"/>
                <a:gd name="connsiteY2" fmla="*/ 0 h 525979"/>
                <a:gd name="connsiteX3" fmla="*/ 119378 w 221326"/>
                <a:gd name="connsiteY3" fmla="*/ 72821 h 525979"/>
                <a:gd name="connsiteX4" fmla="*/ 105590 w 221326"/>
                <a:gd name="connsiteY4" fmla="*/ 118304 h 525979"/>
                <a:gd name="connsiteX5" fmla="*/ 135434 w 221326"/>
                <a:gd name="connsiteY5" fmla="*/ 134241 h 52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1326" h="525979">
                  <a:moveTo>
                    <a:pt x="221327" y="525979"/>
                  </a:moveTo>
                  <a:lnTo>
                    <a:pt x="220849" y="525263"/>
                  </a:lnTo>
                  <a:cubicBezTo>
                    <a:pt x="189513" y="484973"/>
                    <a:pt x="195481" y="287999"/>
                    <a:pt x="0" y="0"/>
                  </a:cubicBezTo>
                  <a:cubicBezTo>
                    <a:pt x="2626" y="1791"/>
                    <a:pt x="70015" y="49064"/>
                    <a:pt x="119378" y="72821"/>
                  </a:cubicBezTo>
                  <a:lnTo>
                    <a:pt x="105590" y="118304"/>
                  </a:lnTo>
                  <a:lnTo>
                    <a:pt x="135434" y="134241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0145986C-37C5-489A-8959-491E58406DBE}"/>
                </a:ext>
              </a:extLst>
            </p:cNvPr>
            <p:cNvSpPr/>
            <p:nvPr/>
          </p:nvSpPr>
          <p:spPr>
            <a:xfrm>
              <a:off x="8259242" y="1847662"/>
              <a:ext cx="221326" cy="525979"/>
            </a:xfrm>
            <a:custGeom>
              <a:avLst/>
              <a:gdLst>
                <a:gd name="connsiteX0" fmla="*/ 221327 w 221326"/>
                <a:gd name="connsiteY0" fmla="*/ 525979 h 525979"/>
                <a:gd name="connsiteX1" fmla="*/ 220849 w 221326"/>
                <a:gd name="connsiteY1" fmla="*/ 525263 h 525979"/>
                <a:gd name="connsiteX2" fmla="*/ 0 w 221326"/>
                <a:gd name="connsiteY2" fmla="*/ 0 h 525979"/>
                <a:gd name="connsiteX3" fmla="*/ 119378 w 221326"/>
                <a:gd name="connsiteY3" fmla="*/ 72821 h 525979"/>
                <a:gd name="connsiteX4" fmla="*/ 105590 w 221326"/>
                <a:gd name="connsiteY4" fmla="*/ 118304 h 525979"/>
                <a:gd name="connsiteX5" fmla="*/ 135434 w 221326"/>
                <a:gd name="connsiteY5" fmla="*/ 134241 h 52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1326" h="525979">
                  <a:moveTo>
                    <a:pt x="221327" y="525979"/>
                  </a:moveTo>
                  <a:lnTo>
                    <a:pt x="220849" y="525263"/>
                  </a:lnTo>
                  <a:cubicBezTo>
                    <a:pt x="189513" y="484973"/>
                    <a:pt x="195481" y="287999"/>
                    <a:pt x="0" y="0"/>
                  </a:cubicBezTo>
                  <a:cubicBezTo>
                    <a:pt x="2626" y="1791"/>
                    <a:pt x="70015" y="49064"/>
                    <a:pt x="119378" y="72821"/>
                  </a:cubicBezTo>
                  <a:lnTo>
                    <a:pt x="105590" y="118304"/>
                  </a:lnTo>
                  <a:lnTo>
                    <a:pt x="135434" y="134241"/>
                  </a:lnTo>
                  <a:close/>
                </a:path>
              </a:pathLst>
            </a:custGeom>
            <a:solidFill>
              <a:srgbClr val="3b2f4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9EAF62DC-AAAB-4314-ADAE-72ABF31B7EF5}"/>
                </a:ext>
              </a:extLst>
            </p:cNvPr>
            <p:cNvSpPr/>
            <p:nvPr/>
          </p:nvSpPr>
          <p:spPr>
            <a:xfrm>
              <a:off x="8238411" y="1801702"/>
              <a:ext cx="71268" cy="107917"/>
            </a:xfrm>
            <a:custGeom>
              <a:avLst/>
              <a:gdLst>
                <a:gd name="connsiteX0" fmla="*/ 12236 w 71268"/>
                <a:gd name="connsiteY0" fmla="*/ 0 h 107917"/>
                <a:gd name="connsiteX1" fmla="*/ 0 w 71268"/>
                <a:gd name="connsiteY1" fmla="*/ 51691 h 107917"/>
                <a:gd name="connsiteX2" fmla="*/ 62614 w 71268"/>
                <a:gd name="connsiteY2" fmla="*/ 107918 h 107917"/>
                <a:gd name="connsiteX3" fmla="*/ 71269 w 71268"/>
                <a:gd name="connsiteY3" fmla="*/ 83266 h 107917"/>
                <a:gd name="connsiteX4" fmla="*/ 12236 w 71268"/>
                <a:gd name="connsiteY4" fmla="*/ 0 h 10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68" h="107917">
                  <a:moveTo>
                    <a:pt x="12236" y="0"/>
                  </a:moveTo>
                  <a:lnTo>
                    <a:pt x="0" y="51691"/>
                  </a:lnTo>
                  <a:cubicBezTo>
                    <a:pt x="0" y="51691"/>
                    <a:pt x="8953" y="103441"/>
                    <a:pt x="62614" y="107918"/>
                  </a:cubicBezTo>
                  <a:lnTo>
                    <a:pt x="71269" y="83266"/>
                  </a:lnTo>
                  <a:cubicBezTo>
                    <a:pt x="71269" y="83266"/>
                    <a:pt x="13370" y="46140"/>
                    <a:pt x="12236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F5E6DD06-F627-4849-ABB6-DB3A982F953A}"/>
                </a:ext>
              </a:extLst>
            </p:cNvPr>
            <p:cNvSpPr/>
            <p:nvPr/>
          </p:nvSpPr>
          <p:spPr>
            <a:xfrm>
              <a:off x="8238411" y="1795733"/>
              <a:ext cx="71268" cy="107917"/>
            </a:xfrm>
            <a:custGeom>
              <a:avLst/>
              <a:gdLst>
                <a:gd name="connsiteX0" fmla="*/ 12236 w 71268"/>
                <a:gd name="connsiteY0" fmla="*/ 0 h 107917"/>
                <a:gd name="connsiteX1" fmla="*/ 0 w 71268"/>
                <a:gd name="connsiteY1" fmla="*/ 51691 h 107917"/>
                <a:gd name="connsiteX2" fmla="*/ 62614 w 71268"/>
                <a:gd name="connsiteY2" fmla="*/ 107918 h 107917"/>
                <a:gd name="connsiteX3" fmla="*/ 71269 w 71268"/>
                <a:gd name="connsiteY3" fmla="*/ 83266 h 107917"/>
                <a:gd name="connsiteX4" fmla="*/ 12236 w 71268"/>
                <a:gd name="connsiteY4" fmla="*/ 0 h 10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68" h="107917">
                  <a:moveTo>
                    <a:pt x="12236" y="0"/>
                  </a:moveTo>
                  <a:lnTo>
                    <a:pt x="0" y="51691"/>
                  </a:lnTo>
                  <a:cubicBezTo>
                    <a:pt x="0" y="51691"/>
                    <a:pt x="8953" y="103441"/>
                    <a:pt x="62614" y="107918"/>
                  </a:cubicBezTo>
                  <a:lnTo>
                    <a:pt x="71269" y="83266"/>
                  </a:lnTo>
                  <a:cubicBezTo>
                    <a:pt x="71269" y="83266"/>
                    <a:pt x="13370" y="46140"/>
                    <a:pt x="12236" y="0"/>
                  </a:cubicBezTo>
                  <a:close/>
                </a:path>
              </a:pathLst>
            </a:custGeom>
            <a:solidFill>
              <a:srgbClr val="fcfcfc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BB56B923-FFCD-4496-BF01-C04760EECD07}"/>
                </a:ext>
              </a:extLst>
            </p:cNvPr>
            <p:cNvSpPr/>
            <p:nvPr/>
          </p:nvSpPr>
          <p:spPr>
            <a:xfrm>
              <a:off x="8099455" y="3916304"/>
              <a:ext cx="74014" cy="787118"/>
            </a:xfrm>
            <a:custGeom>
              <a:avLst/>
              <a:gdLst>
                <a:gd name="connsiteX0" fmla="*/ 74014 w 74014"/>
                <a:gd name="connsiteY0" fmla="*/ 0 h 787118"/>
                <a:gd name="connsiteX1" fmla="*/ 38917 w 74014"/>
                <a:gd name="connsiteY1" fmla="*/ 787119 h 787118"/>
                <a:gd name="connsiteX2" fmla="*/ 0 w 74014"/>
                <a:gd name="connsiteY2" fmla="*/ 783538 h 787118"/>
                <a:gd name="connsiteX3" fmla="*/ 0 w 74014"/>
                <a:gd name="connsiteY3" fmla="*/ 166711 h 787118"/>
                <a:gd name="connsiteX4" fmla="*/ 10267 w 74014"/>
                <a:gd name="connsiteY4" fmla="*/ 23517 h 787118"/>
                <a:gd name="connsiteX5" fmla="*/ 74014 w 74014"/>
                <a:gd name="connsiteY5" fmla="*/ 0 h 787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14" h="787118">
                  <a:moveTo>
                    <a:pt x="74014" y="0"/>
                  </a:moveTo>
                  <a:lnTo>
                    <a:pt x="38917" y="787119"/>
                  </a:lnTo>
                  <a:lnTo>
                    <a:pt x="0" y="783538"/>
                  </a:lnTo>
                  <a:lnTo>
                    <a:pt x="0" y="166711"/>
                  </a:lnTo>
                  <a:lnTo>
                    <a:pt x="10267" y="23517"/>
                  </a:lnTo>
                  <a:lnTo>
                    <a:pt x="74014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F8126DBC-4E17-4EB1-A652-60D366A2C93E}"/>
                </a:ext>
              </a:extLst>
            </p:cNvPr>
            <p:cNvSpPr/>
            <p:nvPr/>
          </p:nvSpPr>
          <p:spPr>
            <a:xfrm>
              <a:off x="7314186" y="3916304"/>
              <a:ext cx="847344" cy="797444"/>
            </a:xfrm>
            <a:custGeom>
              <a:avLst/>
              <a:gdLst>
                <a:gd name="connsiteX0" fmla="*/ 23876 w 847344"/>
                <a:gd name="connsiteY0" fmla="*/ 303996 h 797444"/>
                <a:gd name="connsiteX1" fmla="*/ 0 w 847344"/>
                <a:gd name="connsiteY1" fmla="*/ 729758 h 797444"/>
                <a:gd name="connsiteX2" fmla="*/ 811770 w 847344"/>
                <a:gd name="connsiteY2" fmla="*/ 797445 h 797444"/>
                <a:gd name="connsiteX3" fmla="*/ 847345 w 847344"/>
                <a:gd name="connsiteY3" fmla="*/ 0 h 797444"/>
                <a:gd name="connsiteX4" fmla="*/ 23876 w 847344"/>
                <a:gd name="connsiteY4" fmla="*/ 303996 h 79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344" h="797444">
                  <a:moveTo>
                    <a:pt x="23876" y="303996"/>
                  </a:moveTo>
                  <a:lnTo>
                    <a:pt x="0" y="729758"/>
                  </a:lnTo>
                  <a:lnTo>
                    <a:pt x="811770" y="797445"/>
                  </a:lnTo>
                  <a:lnTo>
                    <a:pt x="847345" y="0"/>
                  </a:lnTo>
                  <a:lnTo>
                    <a:pt x="23876" y="303996"/>
                  </a:lnTo>
                  <a:close/>
                </a:path>
              </a:pathLst>
            </a:custGeom>
            <a:solidFill>
              <a:srgbClr val="7c4efd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2E6947B7-98DC-40C3-AAFA-C2F6B77F9071}"/>
                </a:ext>
              </a:extLst>
            </p:cNvPr>
            <p:cNvSpPr/>
            <p:nvPr/>
          </p:nvSpPr>
          <p:spPr>
            <a:xfrm>
              <a:off x="7320155" y="3890041"/>
              <a:ext cx="847344" cy="435729"/>
            </a:xfrm>
            <a:custGeom>
              <a:avLst/>
              <a:gdLst>
                <a:gd name="connsiteX0" fmla="*/ 0 w 847344"/>
                <a:gd name="connsiteY0" fmla="*/ 376041 h 435729"/>
                <a:gd name="connsiteX1" fmla="*/ 15877 w 847344"/>
                <a:gd name="connsiteY1" fmla="*/ 0 h 435729"/>
                <a:gd name="connsiteX2" fmla="*/ 847345 w 847344"/>
                <a:gd name="connsiteY2" fmla="*/ 38201 h 435729"/>
                <a:gd name="connsiteX3" fmla="*/ 807771 w 847344"/>
                <a:gd name="connsiteY3" fmla="*/ 435730 h 435729"/>
                <a:gd name="connsiteX4" fmla="*/ 0 w 847344"/>
                <a:gd name="connsiteY4" fmla="*/ 376041 h 43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344" h="435729">
                  <a:moveTo>
                    <a:pt x="0" y="376041"/>
                  </a:moveTo>
                  <a:lnTo>
                    <a:pt x="15877" y="0"/>
                  </a:lnTo>
                  <a:lnTo>
                    <a:pt x="847345" y="38201"/>
                  </a:lnTo>
                  <a:lnTo>
                    <a:pt x="807771" y="435730"/>
                  </a:lnTo>
                  <a:lnTo>
                    <a:pt x="0" y="376041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710EEA49-E4CF-42F6-B3A0-DCFB29381D55}"/>
                </a:ext>
              </a:extLst>
            </p:cNvPr>
            <p:cNvSpPr/>
            <p:nvPr/>
          </p:nvSpPr>
          <p:spPr>
            <a:xfrm>
              <a:off x="7314186" y="3878103"/>
              <a:ext cx="847344" cy="435729"/>
            </a:xfrm>
            <a:custGeom>
              <a:avLst/>
              <a:gdLst>
                <a:gd name="connsiteX0" fmla="*/ 0 w 847344"/>
                <a:gd name="connsiteY0" fmla="*/ 376041 h 435729"/>
                <a:gd name="connsiteX1" fmla="*/ 15877 w 847344"/>
                <a:gd name="connsiteY1" fmla="*/ 0 h 435729"/>
                <a:gd name="connsiteX2" fmla="*/ 847345 w 847344"/>
                <a:gd name="connsiteY2" fmla="*/ 38201 h 435729"/>
                <a:gd name="connsiteX3" fmla="*/ 807771 w 847344"/>
                <a:gd name="connsiteY3" fmla="*/ 435730 h 435729"/>
                <a:gd name="connsiteX4" fmla="*/ 0 w 847344"/>
                <a:gd name="connsiteY4" fmla="*/ 376041 h 43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344" h="435729">
                  <a:moveTo>
                    <a:pt x="0" y="376041"/>
                  </a:moveTo>
                  <a:lnTo>
                    <a:pt x="15877" y="0"/>
                  </a:lnTo>
                  <a:lnTo>
                    <a:pt x="847345" y="38201"/>
                  </a:lnTo>
                  <a:lnTo>
                    <a:pt x="807771" y="435730"/>
                  </a:lnTo>
                  <a:lnTo>
                    <a:pt x="0" y="376041"/>
                  </a:lnTo>
                  <a:close/>
                </a:path>
              </a:pathLst>
            </a:custGeom>
            <a:solidFill>
              <a:srgbClr val="7c4efd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033B0744-60F2-4E3A-B196-53D1F2893FC9}"/>
                </a:ext>
              </a:extLst>
            </p:cNvPr>
            <p:cNvSpPr/>
            <p:nvPr/>
          </p:nvSpPr>
          <p:spPr>
            <a:xfrm>
              <a:off x="7663845" y="4254621"/>
              <a:ext cx="99979" cy="116393"/>
            </a:xfrm>
            <a:custGeom>
              <a:avLst/>
              <a:gdLst>
                <a:gd name="connsiteX0" fmla="*/ 0 w 99979"/>
                <a:gd name="connsiteY0" fmla="*/ 0 h 116393"/>
                <a:gd name="connsiteX1" fmla="*/ 99979 w 99979"/>
                <a:gd name="connsiteY1" fmla="*/ 0 h 116393"/>
                <a:gd name="connsiteX2" fmla="*/ 99979 w 99979"/>
                <a:gd name="connsiteY2" fmla="*/ 116394 h 116393"/>
                <a:gd name="connsiteX3" fmla="*/ 0 w 99979"/>
                <a:gd name="connsiteY3" fmla="*/ 116394 h 11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979" h="116393">
                  <a:moveTo>
                    <a:pt x="0" y="0"/>
                  </a:moveTo>
                  <a:lnTo>
                    <a:pt x="99979" y="0"/>
                  </a:lnTo>
                  <a:lnTo>
                    <a:pt x="99979" y="116394"/>
                  </a:lnTo>
                  <a:lnTo>
                    <a:pt x="0" y="116394"/>
                  </a:lnTo>
                  <a:close/>
                </a:path>
              </a:pathLst>
            </a:custGeom>
            <a:solidFill>
              <a:srgbClr val="a688fc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olyline: figure 78">
              <a:extLst>
                <a:ext uri="{FF2B5EF4-FFF2-40B4-BE49-F238E27FC236}">
                  <a16:creationId xmlns:a16="http://schemas.microsoft.com/office/drawing/2014/main" id="{B20354A3-2ABF-417D-916C-88A0089D090A}"/>
                </a:ext>
              </a:extLst>
            </p:cNvPr>
            <p:cNvSpPr/>
            <p:nvPr/>
          </p:nvSpPr>
          <p:spPr>
            <a:xfrm>
              <a:off x="7651890" y="3492094"/>
              <a:ext cx="287193" cy="311207"/>
            </a:xfrm>
            <a:custGeom>
              <a:avLst/>
              <a:gdLst>
                <a:gd name="connsiteX0" fmla="*/ 26877 w 287193"/>
                <a:gd name="connsiteY0" fmla="*/ 0 h 311207"/>
                <a:gd name="connsiteX1" fmla="*/ 11955 w 287193"/>
                <a:gd name="connsiteY1" fmla="*/ 40290 h 311207"/>
                <a:gd name="connsiteX2" fmla="*/ 19416 w 287193"/>
                <a:gd name="connsiteY2" fmla="*/ 287999 h 311207"/>
                <a:gd name="connsiteX3" fmla="*/ 179084 w 287193"/>
                <a:gd name="connsiteY3" fmla="*/ 302922 h 311207"/>
                <a:gd name="connsiteX4" fmla="*/ 226835 w 287193"/>
                <a:gd name="connsiteY4" fmla="*/ 137285 h 311207"/>
                <a:gd name="connsiteX5" fmla="*/ 283540 w 287193"/>
                <a:gd name="connsiteY5" fmla="*/ 240248 h 311207"/>
                <a:gd name="connsiteX6" fmla="*/ 238773 w 287193"/>
                <a:gd name="connsiteY6" fmla="*/ 18563 h 311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93" h="311207">
                  <a:moveTo>
                    <a:pt x="26877" y="0"/>
                  </a:moveTo>
                  <a:lnTo>
                    <a:pt x="11955" y="40290"/>
                  </a:lnTo>
                  <a:cubicBezTo>
                    <a:pt x="11955" y="40290"/>
                    <a:pt x="-19382" y="261139"/>
                    <a:pt x="19416" y="287999"/>
                  </a:cubicBezTo>
                  <a:cubicBezTo>
                    <a:pt x="58214" y="314859"/>
                    <a:pt x="173115" y="316352"/>
                    <a:pt x="179084" y="302922"/>
                  </a:cubicBezTo>
                  <a:cubicBezTo>
                    <a:pt x="185053" y="289492"/>
                    <a:pt x="226835" y="137285"/>
                    <a:pt x="226835" y="137285"/>
                  </a:cubicBezTo>
                  <a:cubicBezTo>
                    <a:pt x="226835" y="137285"/>
                    <a:pt x="264141" y="249202"/>
                    <a:pt x="283540" y="240248"/>
                  </a:cubicBezTo>
                  <a:cubicBezTo>
                    <a:pt x="302938" y="231295"/>
                    <a:pt x="238773" y="18563"/>
                    <a:pt x="238773" y="18563"/>
                  </a:cubicBezTo>
                  <a:close/>
                </a:path>
              </a:pathLst>
            </a:custGeom>
            <a:solidFill>
              <a:srgbClr val="FFB8B8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olyline: figure 80">
              <a:extLst>
                <a:ext uri="{FF2B5EF4-FFF2-40B4-BE49-F238E27FC236}">
                  <a16:creationId xmlns:a16="http://schemas.microsoft.com/office/drawing/2014/main" id="{16F7A83B-24F1-45BF-81DB-BC7E7297A2F4}"/>
                </a:ext>
              </a:extLst>
            </p:cNvPr>
            <p:cNvSpPr/>
            <p:nvPr/>
          </p:nvSpPr>
          <p:spPr>
            <a:xfrm>
              <a:off x="7663844" y="3238626"/>
              <a:ext cx="226818" cy="302347"/>
            </a:xfrm>
            <a:custGeom>
              <a:avLst/>
              <a:gdLst>
                <a:gd name="connsiteX0" fmla="*/ 0 w 226818"/>
                <a:gd name="connsiteY0" fmla="*/ 80370 h 302347"/>
                <a:gd name="connsiteX1" fmla="*/ 0 w 226818"/>
                <a:gd name="connsiteY1" fmla="*/ 293758 h 302347"/>
                <a:gd name="connsiteX2" fmla="*/ 226818 w 226818"/>
                <a:gd name="connsiteY2" fmla="*/ 272032 h 302347"/>
                <a:gd name="connsiteX3" fmla="*/ 186528 w 226818"/>
                <a:gd name="connsiteY3" fmla="*/ 13220 h 302347"/>
                <a:gd name="connsiteX4" fmla="*/ 0 w 226818"/>
                <a:gd name="connsiteY4" fmla="*/ 80370 h 30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18" h="302347">
                  <a:moveTo>
                    <a:pt x="0" y="80370"/>
                  </a:moveTo>
                  <a:lnTo>
                    <a:pt x="0" y="293758"/>
                  </a:lnTo>
                  <a:cubicBezTo>
                    <a:pt x="0" y="293758"/>
                    <a:pt x="158176" y="323603"/>
                    <a:pt x="226818" y="272032"/>
                  </a:cubicBezTo>
                  <a:cubicBezTo>
                    <a:pt x="226818" y="272032"/>
                    <a:pt x="162653" y="65448"/>
                    <a:pt x="186528" y="13220"/>
                  </a:cubicBezTo>
                  <a:cubicBezTo>
                    <a:pt x="210404" y="-39008"/>
                    <a:pt x="0" y="80370"/>
                    <a:pt x="0" y="80370"/>
                  </a:cubicBezTo>
                  <a:close/>
                </a:path>
              </a:pathLst>
            </a:custGeom>
            <a:solidFill>
              <a:srgbClr val="fcfcfc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Polyline: figure 81">
              <a:extLst>
                <a:ext uri="{FF2B5EF4-FFF2-40B4-BE49-F238E27FC236}">
                  <a16:creationId xmlns:a16="http://schemas.microsoft.com/office/drawing/2014/main" id="{00228DDB-10E0-4883-AD12-C6A2529ECEEE}"/>
                </a:ext>
              </a:extLst>
            </p:cNvPr>
            <p:cNvSpPr/>
            <p:nvPr/>
          </p:nvSpPr>
          <p:spPr>
            <a:xfrm>
              <a:off x="7587323" y="1980569"/>
              <a:ext cx="347298" cy="1409293"/>
            </a:xfrm>
            <a:custGeom>
              <a:avLst/>
              <a:gdLst>
                <a:gd name="connsiteX0" fmla="*/ 58615 w 347298"/>
                <a:gd name="connsiteY0" fmla="*/ 89435 h 1409293"/>
                <a:gd name="connsiteX1" fmla="*/ 16832 w 347298"/>
                <a:gd name="connsiteY1" fmla="*/ 111818 h 1409293"/>
                <a:gd name="connsiteX2" fmla="*/ 4894 w 347298"/>
                <a:gd name="connsiteY2" fmla="*/ 213290 h 1409293"/>
                <a:gd name="connsiteX3" fmla="*/ 4894 w 347298"/>
                <a:gd name="connsiteY3" fmla="*/ 346098 h 1409293"/>
                <a:gd name="connsiteX4" fmla="*/ 2865 w 347298"/>
                <a:gd name="connsiteY4" fmla="*/ 590823 h 1409293"/>
                <a:gd name="connsiteX5" fmla="*/ 2865 w 347298"/>
                <a:gd name="connsiteY5" fmla="*/ 766905 h 1409293"/>
                <a:gd name="connsiteX6" fmla="*/ 16534 w 347298"/>
                <a:gd name="connsiteY6" fmla="*/ 989247 h 1409293"/>
                <a:gd name="connsiteX7" fmla="*/ 41961 w 347298"/>
                <a:gd name="connsiteY7" fmla="*/ 1222034 h 1409293"/>
                <a:gd name="connsiteX8" fmla="*/ 68821 w 347298"/>
                <a:gd name="connsiteY8" fmla="*/ 1408562 h 1409293"/>
                <a:gd name="connsiteX9" fmla="*/ 340406 w 347298"/>
                <a:gd name="connsiteY9" fmla="*/ 1341412 h 1409293"/>
                <a:gd name="connsiteX10" fmla="*/ 340406 w 347298"/>
                <a:gd name="connsiteY10" fmla="*/ 1238448 h 1409293"/>
                <a:gd name="connsiteX11" fmla="*/ 301609 w 347298"/>
                <a:gd name="connsiteY11" fmla="*/ 1053412 h 1409293"/>
                <a:gd name="connsiteX12" fmla="*/ 291163 w 347298"/>
                <a:gd name="connsiteY12" fmla="*/ 732584 h 1409293"/>
                <a:gd name="connsiteX13" fmla="*/ 322500 w 347298"/>
                <a:gd name="connsiteY13" fmla="*/ 353559 h 1409293"/>
                <a:gd name="connsiteX14" fmla="*/ 280717 w 347298"/>
                <a:gd name="connsiteY14" fmla="*/ 68544 h 1409293"/>
                <a:gd name="connsiteX15" fmla="*/ 58615 w 347298"/>
                <a:gd name="connsiteY15" fmla="*/ 89435 h 140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7298" h="1409293">
                  <a:moveTo>
                    <a:pt x="58615" y="89435"/>
                  </a:moveTo>
                  <a:lnTo>
                    <a:pt x="16832" y="111818"/>
                  </a:lnTo>
                  <a:cubicBezTo>
                    <a:pt x="16832" y="111818"/>
                    <a:pt x="9371" y="201352"/>
                    <a:pt x="4894" y="213290"/>
                  </a:cubicBezTo>
                  <a:cubicBezTo>
                    <a:pt x="418" y="225227"/>
                    <a:pt x="4894" y="346098"/>
                    <a:pt x="4894" y="346098"/>
                  </a:cubicBezTo>
                  <a:lnTo>
                    <a:pt x="2865" y="590823"/>
                  </a:lnTo>
                  <a:cubicBezTo>
                    <a:pt x="2865" y="590823"/>
                    <a:pt x="-3581" y="720646"/>
                    <a:pt x="2865" y="766905"/>
                  </a:cubicBezTo>
                  <a:cubicBezTo>
                    <a:pt x="9312" y="813164"/>
                    <a:pt x="16534" y="989247"/>
                    <a:pt x="16534" y="989247"/>
                  </a:cubicBezTo>
                  <a:cubicBezTo>
                    <a:pt x="16534" y="989247"/>
                    <a:pt x="56884" y="1160853"/>
                    <a:pt x="41961" y="1222034"/>
                  </a:cubicBezTo>
                  <a:cubicBezTo>
                    <a:pt x="27039" y="1283215"/>
                    <a:pt x="43454" y="1420500"/>
                    <a:pt x="68821" y="1408562"/>
                  </a:cubicBezTo>
                  <a:cubicBezTo>
                    <a:pt x="94189" y="1396624"/>
                    <a:pt x="328469" y="1350365"/>
                    <a:pt x="340406" y="1341412"/>
                  </a:cubicBezTo>
                  <a:cubicBezTo>
                    <a:pt x="352344" y="1332458"/>
                    <a:pt x="346375" y="1248894"/>
                    <a:pt x="340406" y="1238448"/>
                  </a:cubicBezTo>
                  <a:cubicBezTo>
                    <a:pt x="334438" y="1228003"/>
                    <a:pt x="298624" y="1086241"/>
                    <a:pt x="301609" y="1053412"/>
                  </a:cubicBezTo>
                  <a:cubicBezTo>
                    <a:pt x="304593" y="1020583"/>
                    <a:pt x="291163" y="732584"/>
                    <a:pt x="291163" y="732584"/>
                  </a:cubicBezTo>
                  <a:cubicBezTo>
                    <a:pt x="291163" y="732584"/>
                    <a:pt x="313546" y="425186"/>
                    <a:pt x="322500" y="353559"/>
                  </a:cubicBezTo>
                  <a:cubicBezTo>
                    <a:pt x="331453" y="281932"/>
                    <a:pt x="304593" y="71528"/>
                    <a:pt x="280717" y="68544"/>
                  </a:cubicBezTo>
                  <a:cubicBezTo>
                    <a:pt x="256842" y="65559"/>
                    <a:pt x="186946" y="-97093"/>
                    <a:pt x="58615" y="89435"/>
                  </a:cubicBezTo>
                  <a:close/>
                </a:path>
              </a:pathLst>
            </a:custGeom>
            <a:solidFill>
              <a:srgbClr val="3b2f4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Polyline: figure 82">
              <a:extLst>
                <a:ext uri="{FF2B5EF4-FFF2-40B4-BE49-F238E27FC236}">
                  <a16:creationId xmlns:a16="http://schemas.microsoft.com/office/drawing/2014/main" id="{2C552802-F060-40E7-8113-C74525193FFC}"/>
                </a:ext>
              </a:extLst>
            </p:cNvPr>
            <p:cNvSpPr/>
            <p:nvPr/>
          </p:nvSpPr>
          <p:spPr>
            <a:xfrm>
              <a:off x="7575385" y="1968631"/>
              <a:ext cx="347298" cy="1409293"/>
            </a:xfrm>
            <a:custGeom>
              <a:avLst/>
              <a:gdLst>
                <a:gd name="connsiteX0" fmla="*/ 58615 w 347298"/>
                <a:gd name="connsiteY0" fmla="*/ 89435 h 1409293"/>
                <a:gd name="connsiteX1" fmla="*/ 16832 w 347298"/>
                <a:gd name="connsiteY1" fmla="*/ 111818 h 1409293"/>
                <a:gd name="connsiteX2" fmla="*/ 4894 w 347298"/>
                <a:gd name="connsiteY2" fmla="*/ 213290 h 1409293"/>
                <a:gd name="connsiteX3" fmla="*/ 4894 w 347298"/>
                <a:gd name="connsiteY3" fmla="*/ 346098 h 1409293"/>
                <a:gd name="connsiteX4" fmla="*/ 2865 w 347298"/>
                <a:gd name="connsiteY4" fmla="*/ 590823 h 1409293"/>
                <a:gd name="connsiteX5" fmla="*/ 2865 w 347298"/>
                <a:gd name="connsiteY5" fmla="*/ 766905 h 1409293"/>
                <a:gd name="connsiteX6" fmla="*/ 16534 w 347298"/>
                <a:gd name="connsiteY6" fmla="*/ 989247 h 1409293"/>
                <a:gd name="connsiteX7" fmla="*/ 41961 w 347298"/>
                <a:gd name="connsiteY7" fmla="*/ 1222034 h 1409293"/>
                <a:gd name="connsiteX8" fmla="*/ 68821 w 347298"/>
                <a:gd name="connsiteY8" fmla="*/ 1408562 h 1409293"/>
                <a:gd name="connsiteX9" fmla="*/ 340406 w 347298"/>
                <a:gd name="connsiteY9" fmla="*/ 1341412 h 1409293"/>
                <a:gd name="connsiteX10" fmla="*/ 340406 w 347298"/>
                <a:gd name="connsiteY10" fmla="*/ 1238448 h 1409293"/>
                <a:gd name="connsiteX11" fmla="*/ 301609 w 347298"/>
                <a:gd name="connsiteY11" fmla="*/ 1053412 h 1409293"/>
                <a:gd name="connsiteX12" fmla="*/ 291163 w 347298"/>
                <a:gd name="connsiteY12" fmla="*/ 732584 h 1409293"/>
                <a:gd name="connsiteX13" fmla="*/ 322500 w 347298"/>
                <a:gd name="connsiteY13" fmla="*/ 353559 h 1409293"/>
                <a:gd name="connsiteX14" fmla="*/ 280717 w 347298"/>
                <a:gd name="connsiteY14" fmla="*/ 68544 h 1409293"/>
                <a:gd name="connsiteX15" fmla="*/ 58615 w 347298"/>
                <a:gd name="connsiteY15" fmla="*/ 89435 h 140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7298" h="1409293">
                  <a:moveTo>
                    <a:pt x="58615" y="89435"/>
                  </a:moveTo>
                  <a:lnTo>
                    <a:pt x="16832" y="111818"/>
                  </a:lnTo>
                  <a:cubicBezTo>
                    <a:pt x="16832" y="111818"/>
                    <a:pt x="9371" y="201352"/>
                    <a:pt x="4894" y="213290"/>
                  </a:cubicBezTo>
                  <a:cubicBezTo>
                    <a:pt x="418" y="225227"/>
                    <a:pt x="4894" y="346098"/>
                    <a:pt x="4894" y="346098"/>
                  </a:cubicBezTo>
                  <a:lnTo>
                    <a:pt x="2865" y="590823"/>
                  </a:lnTo>
                  <a:cubicBezTo>
                    <a:pt x="2865" y="590823"/>
                    <a:pt x="-3581" y="720646"/>
                    <a:pt x="2865" y="766905"/>
                  </a:cubicBezTo>
                  <a:cubicBezTo>
                    <a:pt x="9312" y="813164"/>
                    <a:pt x="16534" y="989247"/>
                    <a:pt x="16534" y="989247"/>
                  </a:cubicBezTo>
                  <a:cubicBezTo>
                    <a:pt x="16534" y="989247"/>
                    <a:pt x="56884" y="1160853"/>
                    <a:pt x="41961" y="1222034"/>
                  </a:cubicBezTo>
                  <a:cubicBezTo>
                    <a:pt x="27039" y="1283215"/>
                    <a:pt x="43454" y="1420500"/>
                    <a:pt x="68821" y="1408562"/>
                  </a:cubicBezTo>
                  <a:cubicBezTo>
                    <a:pt x="94189" y="1396624"/>
                    <a:pt x="328469" y="1350365"/>
                    <a:pt x="340406" y="1341412"/>
                  </a:cubicBezTo>
                  <a:cubicBezTo>
                    <a:pt x="352344" y="1332458"/>
                    <a:pt x="346375" y="1248894"/>
                    <a:pt x="340406" y="1238448"/>
                  </a:cubicBezTo>
                  <a:cubicBezTo>
                    <a:pt x="334438" y="1228003"/>
                    <a:pt x="298624" y="1086241"/>
                    <a:pt x="301609" y="1053412"/>
                  </a:cubicBezTo>
                  <a:cubicBezTo>
                    <a:pt x="304593" y="1020583"/>
                    <a:pt x="291163" y="732584"/>
                    <a:pt x="291163" y="732584"/>
                  </a:cubicBezTo>
                  <a:cubicBezTo>
                    <a:pt x="291163" y="732584"/>
                    <a:pt x="313546" y="425186"/>
                    <a:pt x="322500" y="353559"/>
                  </a:cubicBezTo>
                  <a:cubicBezTo>
                    <a:pt x="331453" y="281932"/>
                    <a:pt x="304593" y="71528"/>
                    <a:pt x="280717" y="68544"/>
                  </a:cubicBezTo>
                  <a:cubicBezTo>
                    <a:pt x="256842" y="65559"/>
                    <a:pt x="186946" y="-97093"/>
                    <a:pt x="58615" y="89435"/>
                  </a:cubicBezTo>
                  <a:close/>
                </a:path>
              </a:pathLst>
            </a:custGeom>
            <a:solidFill>
              <a:srgbClr val="7c4efd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olyline: figure 90">
              <a:extLst>
                <a:ext uri="{FF2B5EF4-FFF2-40B4-BE49-F238E27FC236}">
                  <a16:creationId xmlns:a16="http://schemas.microsoft.com/office/drawing/2014/main" id="{9E26ED60-03AA-4372-BE2E-551E65E4D315}"/>
                </a:ext>
              </a:extLst>
            </p:cNvPr>
            <p:cNvSpPr/>
            <p:nvPr/>
          </p:nvSpPr>
          <p:spPr>
            <a:xfrm>
              <a:off x="7651608" y="3156788"/>
              <a:ext cx="87725" cy="32862"/>
            </a:xfrm>
            <a:custGeom>
              <a:avLst/>
              <a:gdLst>
                <a:gd name="connsiteX0" fmla="*/ 0 w 87725"/>
                <a:gd name="connsiteY0" fmla="*/ 32862 h 32862"/>
                <a:gd name="connsiteX1" fmla="*/ 86012 w 87725"/>
                <a:gd name="connsiteY1" fmla="*/ 1048 h 32862"/>
                <a:gd name="connsiteX2" fmla="*/ 0 w 87725"/>
                <a:gd name="connsiteY2" fmla="*/ 32862 h 3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725" h="32862">
                  <a:moveTo>
                    <a:pt x="0" y="32862"/>
                  </a:moveTo>
                  <a:cubicBezTo>
                    <a:pt x="0" y="32862"/>
                    <a:pt x="69956" y="-6890"/>
                    <a:pt x="86012" y="1048"/>
                  </a:cubicBezTo>
                  <a:cubicBezTo>
                    <a:pt x="102068" y="8987"/>
                    <a:pt x="0" y="32862"/>
                    <a:pt x="0" y="3286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Polyline: figure 91">
              <a:extLst>
                <a:ext uri="{FF2B5EF4-FFF2-40B4-BE49-F238E27FC236}">
                  <a16:creationId xmlns:a16="http://schemas.microsoft.com/office/drawing/2014/main" id="{5FF5E29E-C303-4666-8FD5-2B37CC8E6D4B}"/>
                </a:ext>
              </a:extLst>
            </p:cNvPr>
            <p:cNvSpPr/>
            <p:nvPr/>
          </p:nvSpPr>
          <p:spPr>
            <a:xfrm>
              <a:off x="7663844" y="3235721"/>
              <a:ext cx="68407" cy="9433"/>
            </a:xfrm>
            <a:custGeom>
              <a:avLst/>
              <a:gdLst>
                <a:gd name="connsiteX0" fmla="*/ 0 w 68407"/>
                <a:gd name="connsiteY0" fmla="*/ 8903 h 9433"/>
                <a:gd name="connsiteX1" fmla="*/ 65121 w 68407"/>
                <a:gd name="connsiteY1" fmla="*/ 2934 h 9433"/>
                <a:gd name="connsiteX2" fmla="*/ 0 w 68407"/>
                <a:gd name="connsiteY2" fmla="*/ 8903 h 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407" h="9433">
                  <a:moveTo>
                    <a:pt x="0" y="8903"/>
                  </a:moveTo>
                  <a:cubicBezTo>
                    <a:pt x="0" y="8903"/>
                    <a:pt x="44170" y="12067"/>
                    <a:pt x="65121" y="2934"/>
                  </a:cubicBezTo>
                  <a:cubicBezTo>
                    <a:pt x="86072" y="-6198"/>
                    <a:pt x="0" y="8903"/>
                    <a:pt x="0" y="8903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Polyline: figure 92">
              <a:extLst>
                <a:ext uri="{FF2B5EF4-FFF2-40B4-BE49-F238E27FC236}">
                  <a16:creationId xmlns:a16="http://schemas.microsoft.com/office/drawing/2014/main" id="{B9CA3657-8AA3-4BDF-BE79-A4A7D5DF0C9B}"/>
                </a:ext>
              </a:extLst>
            </p:cNvPr>
            <p:cNvSpPr/>
            <p:nvPr/>
          </p:nvSpPr>
          <p:spPr>
            <a:xfrm>
              <a:off x="8718251" y="2200604"/>
              <a:ext cx="86369" cy="157399"/>
            </a:xfrm>
            <a:custGeom>
              <a:avLst/>
              <a:gdLst>
                <a:gd name="connsiteX0" fmla="*/ 0 w 86369"/>
                <a:gd name="connsiteY0" fmla="*/ 0 h 157399"/>
                <a:gd name="connsiteX1" fmla="*/ 86370 w 86369"/>
                <a:gd name="connsiteY1" fmla="*/ 157400 h 157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369" h="157399">
                  <a:moveTo>
                    <a:pt x="0" y="0"/>
                  </a:moveTo>
                  <a:cubicBezTo>
                    <a:pt x="0" y="0"/>
                    <a:pt x="54794" y="157400"/>
                    <a:pt x="86370" y="157400"/>
                  </a:cubicBezTo>
                </a:path>
              </a:pathLst>
            </a:custGeom>
            <a:solidFill>
              <a:srgbClr val="3b2f4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Polyline: figure 93">
              <a:extLst>
                <a:ext uri="{FF2B5EF4-FFF2-40B4-BE49-F238E27FC236}">
                  <a16:creationId xmlns:a16="http://schemas.microsoft.com/office/drawing/2014/main" id="{ADDA776F-89D9-4E1C-A920-F041DE4C7491}"/>
                </a:ext>
              </a:extLst>
            </p:cNvPr>
            <p:cNvSpPr/>
            <p:nvPr/>
          </p:nvSpPr>
          <p:spPr>
            <a:xfrm>
              <a:off x="7939071" y="5202748"/>
              <a:ext cx="119148" cy="24777"/>
            </a:xfrm>
            <a:custGeom>
              <a:avLst/>
              <a:gdLst>
                <a:gd name="connsiteX0" fmla="*/ 0 w 119148"/>
                <a:gd name="connsiteY0" fmla="*/ 12389 h 24777"/>
                <a:gd name="connsiteX1" fmla="*/ 117946 w 119148"/>
                <a:gd name="connsiteY1" fmla="*/ 12389 h 24777"/>
                <a:gd name="connsiteX2" fmla="*/ 0 w 119148"/>
                <a:gd name="connsiteY2" fmla="*/ 12389 h 2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148" h="24777">
                  <a:moveTo>
                    <a:pt x="0" y="12389"/>
                  </a:moveTo>
                  <a:cubicBezTo>
                    <a:pt x="0" y="12389"/>
                    <a:pt x="102784" y="-15486"/>
                    <a:pt x="117946" y="12389"/>
                  </a:cubicBezTo>
                  <a:cubicBezTo>
                    <a:pt x="133106" y="40263"/>
                    <a:pt x="0" y="12389"/>
                    <a:pt x="0" y="12389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Polyline: figure 94">
              <a:extLst>
                <a:ext uri="{FF2B5EF4-FFF2-40B4-BE49-F238E27FC236}">
                  <a16:creationId xmlns:a16="http://schemas.microsoft.com/office/drawing/2014/main" id="{A7F310D6-4972-4E82-8299-41DC2AB19EF9}"/>
                </a:ext>
              </a:extLst>
            </p:cNvPr>
            <p:cNvSpPr/>
            <p:nvPr/>
          </p:nvSpPr>
          <p:spPr>
            <a:xfrm>
              <a:off x="7603050" y="4801850"/>
              <a:ext cx="30687" cy="52656"/>
            </a:xfrm>
            <a:custGeom>
              <a:avLst/>
              <a:gdLst>
                <a:gd name="connsiteX0" fmla="*/ 9283 w 30687"/>
                <a:gd name="connsiteY0" fmla="*/ 0 h 52656"/>
                <a:gd name="connsiteX1" fmla="*/ 17520 w 30687"/>
                <a:gd name="connsiteY1" fmla="*/ 51154 h 52656"/>
                <a:gd name="connsiteX2" fmla="*/ 9283 w 30687"/>
                <a:gd name="connsiteY2" fmla="*/ 0 h 5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87" h="52656">
                  <a:moveTo>
                    <a:pt x="9283" y="0"/>
                  </a:moveTo>
                  <a:cubicBezTo>
                    <a:pt x="9283" y="0"/>
                    <a:pt x="-16323" y="39216"/>
                    <a:pt x="17520" y="51154"/>
                  </a:cubicBezTo>
                  <a:cubicBezTo>
                    <a:pt x="51364" y="63091"/>
                    <a:pt x="9283" y="0"/>
                    <a:pt x="9283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olyline: figure 95">
              <a:extLst>
                <a:ext uri="{FF2B5EF4-FFF2-40B4-BE49-F238E27FC236}">
                  <a16:creationId xmlns:a16="http://schemas.microsoft.com/office/drawing/2014/main" id="{27DB1267-F0C8-4994-9406-C4451002E4EB}"/>
                </a:ext>
              </a:extLst>
            </p:cNvPr>
            <p:cNvSpPr/>
            <p:nvPr/>
          </p:nvSpPr>
          <p:spPr>
            <a:xfrm>
              <a:off x="8295056" y="4254622"/>
              <a:ext cx="119983" cy="71190"/>
            </a:xfrm>
            <a:custGeom>
              <a:avLst/>
              <a:gdLst>
                <a:gd name="connsiteX0" fmla="*/ 0 w 119983"/>
                <a:gd name="connsiteY0" fmla="*/ 0 h 71190"/>
                <a:gd name="connsiteX1" fmla="*/ 114245 w 119983"/>
                <a:gd name="connsiteY1" fmla="*/ 71149 h 71190"/>
                <a:gd name="connsiteX2" fmla="*/ 0 w 119983"/>
                <a:gd name="connsiteY2" fmla="*/ 0 h 7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983" h="71190">
                  <a:moveTo>
                    <a:pt x="0" y="0"/>
                  </a:moveTo>
                  <a:cubicBezTo>
                    <a:pt x="0" y="0"/>
                    <a:pt x="77596" y="69120"/>
                    <a:pt x="114245" y="71149"/>
                  </a:cubicBezTo>
                  <a:cubicBezTo>
                    <a:pt x="150894" y="7317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3C4202C5-8339-4E8C-8F70-BB0BE8D3E3BB}"/>
                </a:ext>
              </a:extLst>
            </p:cNvPr>
            <p:cNvSpPr/>
            <p:nvPr/>
          </p:nvSpPr>
          <p:spPr>
            <a:xfrm>
              <a:off x="10652114" y="5630990"/>
              <a:ext cx="480018" cy="81177"/>
            </a:xfrm>
            <a:custGeom>
              <a:avLst/>
              <a:gdLst>
                <a:gd name="connsiteX0" fmla="*/ 480019 w 480018"/>
                <a:gd name="connsiteY0" fmla="*/ 40589 h 81177"/>
                <a:gd name="connsiteX1" fmla="*/ 240009 w 480018"/>
                <a:gd name="connsiteY1" fmla="*/ 81177 h 81177"/>
                <a:gd name="connsiteX2" fmla="*/ 0 w 480018"/>
                <a:gd name="connsiteY2" fmla="*/ 40589 h 81177"/>
                <a:gd name="connsiteX3" fmla="*/ 240009 w 480018"/>
                <a:gd name="connsiteY3" fmla="*/ 0 h 81177"/>
                <a:gd name="connsiteX4" fmla="*/ 480019 w 480018"/>
                <a:gd name="connsiteY4" fmla="*/ 40589 h 8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018" h="81177">
                  <a:moveTo>
                    <a:pt x="480019" y="40589"/>
                  </a:moveTo>
                  <a:cubicBezTo>
                    <a:pt x="480019" y="63005"/>
                    <a:pt x="372563" y="81177"/>
                    <a:pt x="240009" y="81177"/>
                  </a:cubicBezTo>
                  <a:cubicBezTo>
                    <a:pt x="107456" y="81177"/>
                    <a:pt x="0" y="63005"/>
                    <a:pt x="0" y="40589"/>
                  </a:cubicBezTo>
                  <a:cubicBezTo>
                    <a:pt x="0" y="18172"/>
                    <a:pt x="107456" y="0"/>
                    <a:pt x="240009" y="0"/>
                  </a:cubicBezTo>
                  <a:cubicBezTo>
                    <a:pt x="372563" y="0"/>
                    <a:pt x="480019" y="18172"/>
                    <a:pt x="480019" y="40589"/>
                  </a:cubicBezTo>
                  <a:close/>
                </a:path>
              </a:pathLst>
            </a:custGeom>
            <a:solidFill>
              <a:srgbClr val="E1E1E1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F678E656-9081-4243-B158-FA17539ABDB3}"/>
                </a:ext>
              </a:extLst>
            </p:cNvPr>
            <p:cNvSpPr/>
            <p:nvPr/>
          </p:nvSpPr>
          <p:spPr>
            <a:xfrm>
              <a:off x="10769372" y="5494600"/>
              <a:ext cx="245578" cy="147969"/>
            </a:xfrm>
            <a:custGeom>
              <a:avLst/>
              <a:gdLst>
                <a:gd name="connsiteX0" fmla="*/ 221954 w 245578"/>
                <a:gd name="connsiteY0" fmla="*/ 110604 h 147969"/>
                <a:gd name="connsiteX1" fmla="*/ 244815 w 245578"/>
                <a:gd name="connsiteY1" fmla="*/ 76104 h 147969"/>
                <a:gd name="connsiteX2" fmla="*/ 228818 w 245578"/>
                <a:gd name="connsiteY2" fmla="*/ 40947 h 147969"/>
                <a:gd name="connsiteX3" fmla="*/ 186559 w 245578"/>
                <a:gd name="connsiteY3" fmla="*/ 55750 h 147969"/>
                <a:gd name="connsiteX4" fmla="*/ 145433 w 245578"/>
                <a:gd name="connsiteY4" fmla="*/ 75627 h 147969"/>
                <a:gd name="connsiteX5" fmla="*/ 164832 w 245578"/>
                <a:gd name="connsiteY5" fmla="*/ 17012 h 147969"/>
                <a:gd name="connsiteX6" fmla="*/ 159400 w 245578"/>
                <a:gd name="connsiteY6" fmla="*/ 5074 h 147969"/>
                <a:gd name="connsiteX7" fmla="*/ 126750 w 245578"/>
                <a:gd name="connsiteY7" fmla="*/ 6984 h 147969"/>
                <a:gd name="connsiteX8" fmla="*/ 86878 w 245578"/>
                <a:gd name="connsiteY8" fmla="*/ 108933 h 147969"/>
                <a:gd name="connsiteX9" fmla="*/ 86281 w 245578"/>
                <a:gd name="connsiteY9" fmla="*/ 67151 h 147969"/>
                <a:gd name="connsiteX10" fmla="*/ 70524 w 245578"/>
                <a:gd name="connsiteY10" fmla="*/ 30024 h 147969"/>
                <a:gd name="connsiteX11" fmla="*/ 46648 w 245578"/>
                <a:gd name="connsiteY11" fmla="*/ 24354 h 147969"/>
                <a:gd name="connsiteX12" fmla="*/ 7671 w 245578"/>
                <a:gd name="connsiteY12" fmla="*/ 35456 h 147969"/>
                <a:gd name="connsiteX13" fmla="*/ 9163 w 245578"/>
                <a:gd name="connsiteY13" fmla="*/ 83207 h 147969"/>
                <a:gd name="connsiteX14" fmla="*/ 49573 w 245578"/>
                <a:gd name="connsiteY14" fmla="*/ 115558 h 147969"/>
                <a:gd name="connsiteX15" fmla="*/ 78402 w 245578"/>
                <a:gd name="connsiteY15" fmla="*/ 143075 h 147969"/>
                <a:gd name="connsiteX16" fmla="*/ 80551 w 245578"/>
                <a:gd name="connsiteY16" fmla="*/ 147970 h 147969"/>
                <a:gd name="connsiteX17" fmla="*/ 168055 w 245578"/>
                <a:gd name="connsiteY17" fmla="*/ 147970 h 147969"/>
                <a:gd name="connsiteX18" fmla="*/ 221954 w 245578"/>
                <a:gd name="connsiteY18" fmla="*/ 110604 h 14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5578" h="147969">
                  <a:moveTo>
                    <a:pt x="221954" y="110604"/>
                  </a:moveTo>
                  <a:cubicBezTo>
                    <a:pt x="232889" y="101681"/>
                    <a:pt x="240864" y="89653"/>
                    <a:pt x="244815" y="76104"/>
                  </a:cubicBezTo>
                  <a:cubicBezTo>
                    <a:pt x="247800" y="62375"/>
                    <a:pt x="241950" y="46260"/>
                    <a:pt x="228818" y="40947"/>
                  </a:cubicBezTo>
                  <a:cubicBezTo>
                    <a:pt x="214135" y="35336"/>
                    <a:pt x="198437" y="45484"/>
                    <a:pt x="186559" y="55750"/>
                  </a:cubicBezTo>
                  <a:cubicBezTo>
                    <a:pt x="174681" y="66017"/>
                    <a:pt x="161012" y="77775"/>
                    <a:pt x="145433" y="75627"/>
                  </a:cubicBezTo>
                  <a:cubicBezTo>
                    <a:pt x="161740" y="60847"/>
                    <a:pt x="169106" y="38601"/>
                    <a:pt x="164832" y="17012"/>
                  </a:cubicBezTo>
                  <a:cubicBezTo>
                    <a:pt x="164134" y="12613"/>
                    <a:pt x="162253" y="8488"/>
                    <a:pt x="159400" y="5074"/>
                  </a:cubicBezTo>
                  <a:cubicBezTo>
                    <a:pt x="151283" y="-3641"/>
                    <a:pt x="136480" y="120"/>
                    <a:pt x="126750" y="6984"/>
                  </a:cubicBezTo>
                  <a:cubicBezTo>
                    <a:pt x="95712" y="28830"/>
                    <a:pt x="87057" y="70971"/>
                    <a:pt x="86878" y="108933"/>
                  </a:cubicBezTo>
                  <a:cubicBezTo>
                    <a:pt x="83774" y="95204"/>
                    <a:pt x="86401" y="80939"/>
                    <a:pt x="86281" y="67151"/>
                  </a:cubicBezTo>
                  <a:cubicBezTo>
                    <a:pt x="86162" y="53363"/>
                    <a:pt x="82402" y="37306"/>
                    <a:pt x="70524" y="30024"/>
                  </a:cubicBezTo>
                  <a:cubicBezTo>
                    <a:pt x="63194" y="26085"/>
                    <a:pt x="54963" y="24133"/>
                    <a:pt x="46648" y="24354"/>
                  </a:cubicBezTo>
                  <a:cubicBezTo>
                    <a:pt x="32681" y="23876"/>
                    <a:pt x="17162" y="25249"/>
                    <a:pt x="7671" y="35456"/>
                  </a:cubicBezTo>
                  <a:cubicBezTo>
                    <a:pt x="-4267" y="48110"/>
                    <a:pt x="-1103" y="69419"/>
                    <a:pt x="9163" y="83207"/>
                  </a:cubicBezTo>
                  <a:cubicBezTo>
                    <a:pt x="19430" y="96995"/>
                    <a:pt x="35128" y="105889"/>
                    <a:pt x="49573" y="115558"/>
                  </a:cubicBezTo>
                  <a:cubicBezTo>
                    <a:pt x="61140" y="122429"/>
                    <a:pt x="71001" y="131841"/>
                    <a:pt x="78402" y="143075"/>
                  </a:cubicBezTo>
                  <a:cubicBezTo>
                    <a:pt x="79310" y="144615"/>
                    <a:pt x="80026" y="146257"/>
                    <a:pt x="80551" y="147970"/>
                  </a:cubicBezTo>
                  <a:lnTo>
                    <a:pt x="168055" y="147970"/>
                  </a:lnTo>
                  <a:cubicBezTo>
                    <a:pt x="187621" y="137995"/>
                    <a:pt x="205749" y="125425"/>
                    <a:pt x="221954" y="110604"/>
                  </a:cubicBezTo>
                  <a:close/>
                </a:path>
              </a:pathLst>
            </a:custGeom>
            <a:solidFill>
              <a:srgbClr val="E1E1E1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Polyline: figure 117">
              <a:extLst>
                <a:ext uri="{FF2B5EF4-FFF2-40B4-BE49-F238E27FC236}">
                  <a16:creationId xmlns:a16="http://schemas.microsoft.com/office/drawing/2014/main" id="{24401E7A-CA22-4DB1-8967-8A05CB3499AF}"/>
                </a:ext>
              </a:extLst>
            </p:cNvPr>
            <p:cNvSpPr/>
            <p:nvPr/>
          </p:nvSpPr>
          <p:spPr>
            <a:xfrm>
              <a:off x="7889170" y="1709244"/>
              <a:ext cx="489449" cy="866505"/>
            </a:xfrm>
            <a:custGeom>
              <a:avLst/>
              <a:gdLst>
                <a:gd name="connsiteX0" fmla="*/ 489450 w 489449"/>
                <a:gd name="connsiteY0" fmla="*/ 862148 h 866505"/>
                <a:gd name="connsiteX1" fmla="*/ 489450 w 489449"/>
                <a:gd name="connsiteY1" fmla="*/ 866505 h 866505"/>
                <a:gd name="connsiteX2" fmla="*/ 46259 w 489449"/>
                <a:gd name="connsiteY2" fmla="*/ 183186 h 866505"/>
                <a:gd name="connsiteX3" fmla="*/ 76700 w 489449"/>
                <a:gd name="connsiteY3" fmla="*/ 162294 h 866505"/>
                <a:gd name="connsiteX4" fmla="*/ 59689 w 489449"/>
                <a:gd name="connsiteY4" fmla="*/ 138419 h 866505"/>
                <a:gd name="connsiteX5" fmla="*/ 0 w 489449"/>
                <a:gd name="connsiteY5" fmla="*/ 75745 h 866505"/>
                <a:gd name="connsiteX6" fmla="*/ 61599 w 489449"/>
                <a:gd name="connsiteY6" fmla="*/ 14863 h 866505"/>
                <a:gd name="connsiteX7" fmla="*/ 76641 w 489449"/>
                <a:gd name="connsiteY7" fmla="*/ 0 h 866505"/>
                <a:gd name="connsiteX8" fmla="*/ 76641 w 489449"/>
                <a:gd name="connsiteY8" fmla="*/ 0 h 866505"/>
                <a:gd name="connsiteX9" fmla="*/ 101233 w 489449"/>
                <a:gd name="connsiteY9" fmla="*/ 11520 h 866505"/>
                <a:gd name="connsiteX10" fmla="*/ 105888 w 489449"/>
                <a:gd name="connsiteY10" fmla="*/ 25069 h 866505"/>
                <a:gd name="connsiteX11" fmla="*/ 489450 w 489449"/>
                <a:gd name="connsiteY11" fmla="*/ 862148 h 866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9449" h="866505">
                  <a:moveTo>
                    <a:pt x="489450" y="862148"/>
                  </a:moveTo>
                  <a:lnTo>
                    <a:pt x="489450" y="866505"/>
                  </a:lnTo>
                  <a:cubicBezTo>
                    <a:pt x="414421" y="729221"/>
                    <a:pt x="125347" y="209091"/>
                    <a:pt x="46259" y="183186"/>
                  </a:cubicBezTo>
                  <a:lnTo>
                    <a:pt x="76700" y="162294"/>
                  </a:lnTo>
                  <a:cubicBezTo>
                    <a:pt x="76700" y="162294"/>
                    <a:pt x="96995" y="150357"/>
                    <a:pt x="59689" y="138419"/>
                  </a:cubicBezTo>
                  <a:cubicBezTo>
                    <a:pt x="59689" y="138419"/>
                    <a:pt x="1492" y="145880"/>
                    <a:pt x="0" y="75745"/>
                  </a:cubicBezTo>
                  <a:lnTo>
                    <a:pt x="61599" y="14863"/>
                  </a:lnTo>
                  <a:lnTo>
                    <a:pt x="76641" y="0"/>
                  </a:lnTo>
                  <a:lnTo>
                    <a:pt x="76641" y="0"/>
                  </a:lnTo>
                  <a:lnTo>
                    <a:pt x="101233" y="11520"/>
                  </a:lnTo>
                  <a:cubicBezTo>
                    <a:pt x="103250" y="15865"/>
                    <a:pt x="104808" y="20402"/>
                    <a:pt x="105888" y="25069"/>
                  </a:cubicBezTo>
                  <a:cubicBezTo>
                    <a:pt x="347688" y="202405"/>
                    <a:pt x="489450" y="862148"/>
                    <a:pt x="489450" y="862148"/>
                  </a:cubicBezTo>
                  <a:close/>
                </a:path>
              </a:pathLst>
            </a:custGeom>
            <a:solidFill>
              <a:srgbClr val="3b2f4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Polyline: figure 118">
              <a:extLst>
                <a:ext uri="{FF2B5EF4-FFF2-40B4-BE49-F238E27FC236}">
                  <a16:creationId xmlns:a16="http://schemas.microsoft.com/office/drawing/2014/main" id="{AAF83FE8-6BA1-4D36-9E1F-48482C20F94B}"/>
                </a:ext>
              </a:extLst>
            </p:cNvPr>
            <p:cNvSpPr/>
            <p:nvPr/>
          </p:nvSpPr>
          <p:spPr>
            <a:xfrm>
              <a:off x="8016081" y="1141767"/>
              <a:ext cx="457575" cy="592943"/>
            </a:xfrm>
            <a:custGeom>
              <a:avLst/>
              <a:gdLst>
                <a:gd name="connsiteX0" fmla="*/ 457576 w 457575"/>
                <a:gd name="connsiteY0" fmla="*/ 228800 h 457576"/>
                <a:gd name="connsiteX1" fmla="*/ 228776 w 457575"/>
                <a:gd name="connsiteY1" fmla="*/ 457576 h 457576"/>
                <a:gd name="connsiteX2" fmla="*/ 0 w 457575"/>
                <a:gd name="connsiteY2" fmla="*/ 228777 h 457576"/>
                <a:gd name="connsiteX3" fmla="*/ 228800 w 457575"/>
                <a:gd name="connsiteY3" fmla="*/ 0 h 457576"/>
                <a:gd name="connsiteX4" fmla="*/ 414063 w 457575"/>
                <a:gd name="connsiteY4" fmla="*/ 94560 h 457576"/>
                <a:gd name="connsiteX5" fmla="*/ 457576 w 457575"/>
                <a:gd name="connsiteY5" fmla="*/ 228800 h 457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575" h="457576">
                  <a:moveTo>
                    <a:pt x="457576" y="228800"/>
                  </a:moveTo>
                  <a:cubicBezTo>
                    <a:pt x="457570" y="355156"/>
                    <a:pt x="355132" y="457582"/>
                    <a:pt x="228776" y="457576"/>
                  </a:cubicBezTo>
                  <a:cubicBezTo>
                    <a:pt x="102420" y="457571"/>
                    <a:pt x="-6" y="355132"/>
                    <a:pt x="0" y="228777"/>
                  </a:cubicBezTo>
                  <a:cubicBezTo>
                    <a:pt x="6" y="102420"/>
                    <a:pt x="102444" y="-7"/>
                    <a:pt x="228800" y="0"/>
                  </a:cubicBezTo>
                  <a:cubicBezTo>
                    <a:pt x="302139" y="4"/>
                    <a:pt x="371033" y="35168"/>
                    <a:pt x="414063" y="94560"/>
                  </a:cubicBezTo>
                  <a:cubicBezTo>
                    <a:pt x="442349" y="133604"/>
                    <a:pt x="457576" y="180584"/>
                    <a:pt x="457576" y="228800"/>
                  </a:cubicBezTo>
                  <a:close/>
                </a:path>
              </a:pathLst>
            </a:custGeom>
            <a:solidFill>
              <a:srgbClr val="FFB8B8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Polyline: figure 115">
              <a:extLst>
                <a:ext uri="{FF2B5EF4-FFF2-40B4-BE49-F238E27FC236}">
                  <a16:creationId xmlns:a16="http://schemas.microsoft.com/office/drawing/2014/main" id="{43DFB297-7D82-472A-B98D-C7DCAEF41794}"/>
                </a:ext>
              </a:extLst>
            </p:cNvPr>
            <p:cNvSpPr/>
            <p:nvPr/>
          </p:nvSpPr>
          <p:spPr>
            <a:xfrm>
              <a:off x="7934083" y="1084720"/>
              <a:ext cx="575296" cy="544003"/>
            </a:xfrm>
            <a:custGeom>
              <a:avLst/>
              <a:gdLst>
                <a:gd name="connsiteX0" fmla="*/ 334291 w 575296"/>
                <a:gd name="connsiteY0" fmla="*/ 231830 h 544003"/>
                <a:gd name="connsiteX1" fmla="*/ 367121 w 575296"/>
                <a:gd name="connsiteY1" fmla="*/ 227712 h 544003"/>
                <a:gd name="connsiteX2" fmla="*/ 504823 w 575296"/>
                <a:gd name="connsiteY2" fmla="*/ 222578 h 544003"/>
                <a:gd name="connsiteX3" fmla="*/ 561050 w 575296"/>
                <a:gd name="connsiteY3" fmla="*/ 205030 h 544003"/>
                <a:gd name="connsiteX4" fmla="*/ 571555 w 575296"/>
                <a:gd name="connsiteY4" fmla="*/ 185392 h 544003"/>
                <a:gd name="connsiteX5" fmla="*/ 562662 w 575296"/>
                <a:gd name="connsiteY5" fmla="*/ 115974 h 544003"/>
                <a:gd name="connsiteX6" fmla="*/ 492169 w 575296"/>
                <a:gd name="connsiteY6" fmla="*/ 62254 h 544003"/>
                <a:gd name="connsiteX7" fmla="*/ 415946 w 575296"/>
                <a:gd name="connsiteY7" fmla="*/ 26440 h 544003"/>
                <a:gd name="connsiteX8" fmla="*/ 116904 w 575296"/>
                <a:gd name="connsiteY8" fmla="*/ 30738 h 544003"/>
                <a:gd name="connsiteX9" fmla="*/ 90283 w 575296"/>
                <a:gd name="connsiteY9" fmla="*/ 45003 h 544003"/>
                <a:gd name="connsiteX10" fmla="*/ 61274 w 575296"/>
                <a:gd name="connsiteY10" fmla="*/ 79623 h 544003"/>
                <a:gd name="connsiteX11" fmla="*/ 15970 w 575296"/>
                <a:gd name="connsiteY11" fmla="*/ 147907 h 544003"/>
                <a:gd name="connsiteX12" fmla="*/ 1704 w 575296"/>
                <a:gd name="connsiteY12" fmla="*/ 175484 h 544003"/>
                <a:gd name="connsiteX13" fmla="*/ 16865 w 575296"/>
                <a:gd name="connsiteY13" fmla="*/ 273672 h 544003"/>
                <a:gd name="connsiteX14" fmla="*/ 4928 w 575296"/>
                <a:gd name="connsiteY14" fmla="*/ 322080 h 544003"/>
                <a:gd name="connsiteX15" fmla="*/ 22178 w 575296"/>
                <a:gd name="connsiteY15" fmla="*/ 383380 h 544003"/>
                <a:gd name="connsiteX16" fmla="*/ 101803 w 575296"/>
                <a:gd name="connsiteY16" fmla="*/ 544004 h 544003"/>
                <a:gd name="connsiteX17" fmla="*/ 121082 w 575296"/>
                <a:gd name="connsiteY17" fmla="*/ 427610 h 544003"/>
                <a:gd name="connsiteX18" fmla="*/ 124425 w 575296"/>
                <a:gd name="connsiteY18" fmla="*/ 372636 h 544003"/>
                <a:gd name="connsiteX19" fmla="*/ 160238 w 575296"/>
                <a:gd name="connsiteY19" fmla="*/ 334615 h 544003"/>
                <a:gd name="connsiteX20" fmla="*/ 188829 w 575296"/>
                <a:gd name="connsiteY20" fmla="*/ 398362 h 544003"/>
                <a:gd name="connsiteX21" fmla="*/ 194082 w 575296"/>
                <a:gd name="connsiteY21" fmla="*/ 408927 h 544003"/>
                <a:gd name="connsiteX22" fmla="*/ 206438 w 575296"/>
                <a:gd name="connsiteY22" fmla="*/ 411673 h 544003"/>
                <a:gd name="connsiteX23" fmla="*/ 273707 w 575296"/>
                <a:gd name="connsiteY23" fmla="*/ 326139 h 544003"/>
                <a:gd name="connsiteX24" fmla="*/ 334291 w 575296"/>
                <a:gd name="connsiteY24" fmla="*/ 231830 h 54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5296" h="544003">
                  <a:moveTo>
                    <a:pt x="334291" y="231830"/>
                  </a:moveTo>
                  <a:cubicBezTo>
                    <a:pt x="345006" y="229024"/>
                    <a:pt x="356042" y="227639"/>
                    <a:pt x="367121" y="227712"/>
                  </a:cubicBezTo>
                  <a:lnTo>
                    <a:pt x="504823" y="222578"/>
                  </a:lnTo>
                  <a:cubicBezTo>
                    <a:pt x="524998" y="221802"/>
                    <a:pt x="547500" y="220012"/>
                    <a:pt x="561050" y="205030"/>
                  </a:cubicBezTo>
                  <a:cubicBezTo>
                    <a:pt x="565915" y="199309"/>
                    <a:pt x="569496" y="192613"/>
                    <a:pt x="571555" y="185392"/>
                  </a:cubicBezTo>
                  <a:cubicBezTo>
                    <a:pt x="578730" y="162052"/>
                    <a:pt x="575489" y="136752"/>
                    <a:pt x="562662" y="115974"/>
                  </a:cubicBezTo>
                  <a:cubicBezTo>
                    <a:pt x="546724" y="90606"/>
                    <a:pt x="518790" y="75863"/>
                    <a:pt x="492169" y="62254"/>
                  </a:cubicBezTo>
                  <a:cubicBezTo>
                    <a:pt x="467392" y="49017"/>
                    <a:pt x="441953" y="37063"/>
                    <a:pt x="415946" y="26440"/>
                  </a:cubicBezTo>
                  <a:cubicBezTo>
                    <a:pt x="319351" y="-10242"/>
                    <a:pt x="212407" y="-8705"/>
                    <a:pt x="116904" y="30738"/>
                  </a:cubicBezTo>
                  <a:cubicBezTo>
                    <a:pt x="107467" y="34360"/>
                    <a:pt x="98526" y="39152"/>
                    <a:pt x="90283" y="45003"/>
                  </a:cubicBezTo>
                  <a:cubicBezTo>
                    <a:pt x="78775" y="54867"/>
                    <a:pt x="68968" y="66564"/>
                    <a:pt x="61274" y="79623"/>
                  </a:cubicBezTo>
                  <a:lnTo>
                    <a:pt x="15970" y="147907"/>
                  </a:lnTo>
                  <a:cubicBezTo>
                    <a:pt x="9721" y="156245"/>
                    <a:pt x="4898" y="165565"/>
                    <a:pt x="1704" y="175484"/>
                  </a:cubicBezTo>
                  <a:cubicBezTo>
                    <a:pt x="-6831" y="207895"/>
                    <a:pt x="19611" y="240306"/>
                    <a:pt x="16865" y="273672"/>
                  </a:cubicBezTo>
                  <a:cubicBezTo>
                    <a:pt x="15314" y="290266"/>
                    <a:pt x="6539" y="305486"/>
                    <a:pt x="4928" y="322080"/>
                  </a:cubicBezTo>
                  <a:cubicBezTo>
                    <a:pt x="2779" y="343508"/>
                    <a:pt x="12568" y="363862"/>
                    <a:pt x="22178" y="383380"/>
                  </a:cubicBezTo>
                  <a:lnTo>
                    <a:pt x="101803" y="544004"/>
                  </a:lnTo>
                  <a:cubicBezTo>
                    <a:pt x="114660" y="506549"/>
                    <a:pt x="121178" y="467208"/>
                    <a:pt x="121082" y="427610"/>
                  </a:cubicBezTo>
                  <a:cubicBezTo>
                    <a:pt x="121082" y="409166"/>
                    <a:pt x="119530" y="390424"/>
                    <a:pt x="124425" y="372636"/>
                  </a:cubicBezTo>
                  <a:cubicBezTo>
                    <a:pt x="129319" y="354849"/>
                    <a:pt x="142332" y="337838"/>
                    <a:pt x="160238" y="334615"/>
                  </a:cubicBezTo>
                  <a:cubicBezTo>
                    <a:pt x="172958" y="354288"/>
                    <a:pt x="182598" y="375782"/>
                    <a:pt x="188829" y="398362"/>
                  </a:cubicBezTo>
                  <a:cubicBezTo>
                    <a:pt x="189486" y="402332"/>
                    <a:pt x="191318" y="406009"/>
                    <a:pt x="194082" y="408927"/>
                  </a:cubicBezTo>
                  <a:cubicBezTo>
                    <a:pt x="197681" y="411428"/>
                    <a:pt x="202116" y="412413"/>
                    <a:pt x="206438" y="411673"/>
                  </a:cubicBezTo>
                  <a:cubicBezTo>
                    <a:pt x="250070" y="408271"/>
                    <a:pt x="272096" y="365295"/>
                    <a:pt x="273707" y="326139"/>
                  </a:cubicBezTo>
                  <a:cubicBezTo>
                    <a:pt x="275319" y="286983"/>
                    <a:pt x="293763" y="244305"/>
                    <a:pt x="334291" y="231830"/>
                  </a:cubicBezTo>
                  <a:close/>
                </a:path>
              </a:pathLst>
            </a:custGeom>
            <a:solidFill>
              <a:srgbClr val="3b2f4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74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8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587504-B13E-40DC-9A2F-09BE1D85AFBA}"/>
              </a:ext>
            </a:extLst>
          </p:cNvPr>
          <p:cNvSpPr txBox="1"/>
          <p:nvPr/>
        </p:nvSpPr>
        <p:spPr>
          <a:xfrm>
            <a:off x="731837" y="261922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cfcfc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fcfcf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351C04-EAE5-4375-89DD-6F77E2368223}"/>
              </a:ext>
            </a:extLst>
          </p:cNvPr>
          <p:cNvSpPr txBox="1"/>
          <p:nvPr/>
        </p:nvSpPr>
        <p:spPr>
          <a:xfrm>
            <a:off x="731837" y="3211356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cfcf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fcfcfc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867E051-FAC8-4E1A-9E6F-319E83681B9E}"/>
              </a:ext>
            </a:extLst>
          </p:cNvPr>
          <p:cNvSpPr txBox="1"/>
          <p:nvPr/>
        </p:nvSpPr>
        <p:spPr>
          <a:xfrm>
            <a:off x="731838" y="4446458"/>
            <a:ext cx="543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cfcfc"/>
                </a:solidFill>
                <a:latin typeface="Lato" panose="020F0502020204030203" pitchFamily="34" charset="0"/>
              </a:rPr>
              <a:t>Let’s start with the first set of slides!</a:t>
            </a:r>
            <a:endParaRPr lang="en-US" sz="2000" b="1" dirty="0">
              <a:solidFill>
                <a:srgbClr val="fcfcfc"/>
              </a:solidFill>
              <a:latin typeface="Montserrat ExtraBold" panose="00000900000000000000" pitchFamily="2" charset="-52"/>
            </a:endParaRPr>
          </a:p>
        </p:txBody>
      </p:sp>
      <p:cxnSp>
        <p:nvCxnSpPr>
          <p:cNvPr id="6" name="Straight connective line 5">
            <a:extLst>
              <a:ext uri="{FF2B5EF4-FFF2-40B4-BE49-F238E27FC236}">
                <a16:creationId xmlns:a16="http://schemas.microsoft.com/office/drawing/2014/main" id="{4EA1C114-7C2D-4C7F-8EA4-99AE2F12B78B}"/>
              </a:ext>
            </a:extLst>
          </p:cNvPr>
          <p:cNvCxnSpPr/>
          <p:nvPr/>
        </p:nvCxnSpPr>
        <p:spPr>
          <a:xfrm>
            <a:off x="847725" y="4229100"/>
            <a:ext cx="914400" cy="0"/>
          </a:xfrm>
          <a:prstGeom prst="line">
            <a:avLst/>
          </a:prstGeom>
          <a:ln w="38100">
            <a:solidFill>
              <a:srgbClr val="fcfc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9168BA0-F57B-42F4-A38C-3430AFFFB536}"/>
              </a:ext>
            </a:extLst>
          </p:cNvPr>
          <p:cNvGrpSpPr/>
          <p:nvPr/>
        </p:nvGrpSpPr>
        <p:grpSpPr>
          <a:xfrm>
            <a:off x="6612805" y="1624464"/>
            <a:ext cx="5019625" cy="3610301"/>
            <a:chOff x="6612805" y="1624464"/>
            <a:chExt cx="5019625" cy="3610301"/>
          </a:xfrm>
        </p:grpSpPr>
        <p:sp>
          <p:nvSpPr>
            <p:cNvPr id="13" name="Polyline: figure 12">
              <a:extLst>
                <a:ext uri="{FF2B5EF4-FFF2-40B4-BE49-F238E27FC236}">
                  <a16:creationId xmlns:a16="http://schemas.microsoft.com/office/drawing/2014/main" id="{80F9BBF7-7952-40CF-B207-1F924832F57B}"/>
                </a:ext>
              </a:extLst>
            </p:cNvPr>
            <p:cNvSpPr/>
            <p:nvPr/>
          </p:nvSpPr>
          <p:spPr>
            <a:xfrm>
              <a:off x="6612805" y="5229902"/>
              <a:ext cx="807420" cy="4863"/>
            </a:xfrm>
            <a:custGeom>
              <a:avLst/>
              <a:gdLst>
                <a:gd name="connsiteX0" fmla="*/ 0 w 807420"/>
                <a:gd name="connsiteY0" fmla="*/ 0 h 4863"/>
                <a:gd name="connsiteX1" fmla="*/ 807420 w 807420"/>
                <a:gd name="connsiteY1" fmla="*/ 0 h 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420" h="4863">
                  <a:moveTo>
                    <a:pt x="0" y="0"/>
                  </a:moveTo>
                  <a:lnTo>
                    <a:pt x="807420" y="0"/>
                  </a:lnTo>
                </a:path>
              </a:pathLst>
            </a:custGeom>
            <a:ln w="4855" cap="flat">
              <a:solidFill>
                <a:srgbClr val="3b2f4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Polyline: figure 14">
              <a:extLst>
                <a:ext uri="{FF2B5EF4-FFF2-40B4-BE49-F238E27FC236}">
                  <a16:creationId xmlns:a16="http://schemas.microsoft.com/office/drawing/2014/main" id="{DFE1569B-B73C-4554-8261-F3B63552FC0C}"/>
                </a:ext>
              </a:extLst>
            </p:cNvPr>
            <p:cNvSpPr/>
            <p:nvPr/>
          </p:nvSpPr>
          <p:spPr>
            <a:xfrm>
              <a:off x="7794751" y="2245851"/>
              <a:ext cx="3584752" cy="2427125"/>
            </a:xfrm>
            <a:custGeom>
              <a:avLst/>
              <a:gdLst>
                <a:gd name="connsiteX0" fmla="*/ 3490403 w 3584752"/>
                <a:gd name="connsiteY0" fmla="*/ 0 h 2427125"/>
                <a:gd name="connsiteX1" fmla="*/ 3584752 w 3584752"/>
                <a:gd name="connsiteY1" fmla="*/ 0 h 2427125"/>
                <a:gd name="connsiteX2" fmla="*/ 3584752 w 3584752"/>
                <a:gd name="connsiteY2" fmla="*/ 2427125 h 2427125"/>
                <a:gd name="connsiteX3" fmla="*/ 3490403 w 3584752"/>
                <a:gd name="connsiteY3" fmla="*/ 2427125 h 2427125"/>
                <a:gd name="connsiteX4" fmla="*/ 94350 w 3584752"/>
                <a:gd name="connsiteY4" fmla="*/ 2427125 h 2427125"/>
                <a:gd name="connsiteX5" fmla="*/ 94350 w 3584752"/>
                <a:gd name="connsiteY5" fmla="*/ 0 h 2427125"/>
                <a:gd name="connsiteX6" fmla="*/ 0 w 3584752"/>
                <a:gd name="connsiteY6" fmla="*/ 0 h 2427125"/>
                <a:gd name="connsiteX7" fmla="*/ 94350 w 3584752"/>
                <a:gd name="connsiteY7" fmla="*/ 0 h 242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84752" h="2427125">
                  <a:moveTo>
                    <a:pt x="3490403" y="0"/>
                  </a:moveTo>
                  <a:cubicBezTo>
                    <a:pt x="3542511" y="0"/>
                    <a:pt x="3584752" y="0"/>
                    <a:pt x="3584752" y="0"/>
                  </a:cubicBezTo>
                  <a:lnTo>
                    <a:pt x="3584752" y="2427125"/>
                  </a:lnTo>
                  <a:cubicBezTo>
                    <a:pt x="3584752" y="2427125"/>
                    <a:pt x="3542511" y="2427125"/>
                    <a:pt x="3490403" y="2427125"/>
                  </a:cubicBezTo>
                  <a:lnTo>
                    <a:pt x="94350" y="2427125"/>
                  </a:lnTo>
                  <a:lnTo>
                    <a:pt x="94350" y="0"/>
                  </a:lnTo>
                  <a:cubicBezTo>
                    <a:pt x="42242" y="0"/>
                    <a:pt x="0" y="0"/>
                    <a:pt x="0" y="0"/>
                  </a:cubicBezTo>
                  <a:cubicBezTo>
                    <a:pt x="0" y="0"/>
                    <a:pt x="42242" y="0"/>
                    <a:pt x="94350" y="0"/>
                  </a:cubicBezTo>
                  <a:close/>
                </a:path>
              </a:pathLst>
            </a:custGeom>
            <a:solidFill>
              <a:schemeClr val="bg1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Polyline: figure 15">
              <a:extLst>
                <a:ext uri="{FF2B5EF4-FFF2-40B4-BE49-F238E27FC236}">
                  <a16:creationId xmlns:a16="http://schemas.microsoft.com/office/drawing/2014/main" id="{D02523A7-2C51-4CDB-8F56-310FE069AD8F}"/>
                </a:ext>
              </a:extLst>
            </p:cNvPr>
            <p:cNvSpPr/>
            <p:nvPr/>
          </p:nvSpPr>
          <p:spPr>
            <a:xfrm>
              <a:off x="7685312" y="2092635"/>
              <a:ext cx="3584752" cy="2427125"/>
            </a:xfrm>
            <a:custGeom>
              <a:avLst/>
              <a:gdLst>
                <a:gd name="connsiteX0" fmla="*/ 3490403 w 3584752"/>
                <a:gd name="connsiteY0" fmla="*/ 0 h 2427125"/>
                <a:gd name="connsiteX1" fmla="*/ 3584752 w 3584752"/>
                <a:gd name="connsiteY1" fmla="*/ 0 h 2427125"/>
                <a:gd name="connsiteX2" fmla="*/ 3584752 w 3584752"/>
                <a:gd name="connsiteY2" fmla="*/ 2427125 h 2427125"/>
                <a:gd name="connsiteX3" fmla="*/ 3490403 w 3584752"/>
                <a:gd name="connsiteY3" fmla="*/ 2427125 h 2427125"/>
                <a:gd name="connsiteX4" fmla="*/ 94350 w 3584752"/>
                <a:gd name="connsiteY4" fmla="*/ 2427125 h 2427125"/>
                <a:gd name="connsiteX5" fmla="*/ 94350 w 3584752"/>
                <a:gd name="connsiteY5" fmla="*/ 0 h 2427125"/>
                <a:gd name="connsiteX6" fmla="*/ 0 w 3584752"/>
                <a:gd name="connsiteY6" fmla="*/ 0 h 2427125"/>
                <a:gd name="connsiteX7" fmla="*/ 94350 w 3584752"/>
                <a:gd name="connsiteY7" fmla="*/ 0 h 242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84752" h="2427125">
                  <a:moveTo>
                    <a:pt x="3490403" y="0"/>
                  </a:moveTo>
                  <a:cubicBezTo>
                    <a:pt x="3542511" y="0"/>
                    <a:pt x="3584752" y="0"/>
                    <a:pt x="3584752" y="0"/>
                  </a:cubicBezTo>
                  <a:lnTo>
                    <a:pt x="3584752" y="2427125"/>
                  </a:lnTo>
                  <a:cubicBezTo>
                    <a:pt x="3584752" y="2427125"/>
                    <a:pt x="3542511" y="2427125"/>
                    <a:pt x="3490403" y="2427125"/>
                  </a:cubicBezTo>
                  <a:lnTo>
                    <a:pt x="94350" y="2427125"/>
                  </a:lnTo>
                  <a:lnTo>
                    <a:pt x="94350" y="0"/>
                  </a:lnTo>
                  <a:cubicBezTo>
                    <a:pt x="42242" y="0"/>
                    <a:pt x="0" y="0"/>
                    <a:pt x="0" y="0"/>
                  </a:cubicBezTo>
                  <a:cubicBezTo>
                    <a:pt x="0" y="0"/>
                    <a:pt x="42242" y="0"/>
                    <a:pt x="94350" y="0"/>
                  </a:cubicBezTo>
                  <a:close/>
                </a:path>
              </a:pathLst>
            </a:custGeom>
            <a:noFill/>
            <a:ln w="4855" cap="flat">
              <a:solidFill>
                <a:srgbClr val="3b2f4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Polyline: figure 20">
              <a:extLst>
                <a:ext uri="{FF2B5EF4-FFF2-40B4-BE49-F238E27FC236}">
                  <a16:creationId xmlns:a16="http://schemas.microsoft.com/office/drawing/2014/main" id="{C6E0D6E8-F604-48D9-9CE6-EF548798C6B7}"/>
                </a:ext>
              </a:extLst>
            </p:cNvPr>
            <p:cNvSpPr/>
            <p:nvPr/>
          </p:nvSpPr>
          <p:spPr>
            <a:xfrm>
              <a:off x="7685312" y="2325329"/>
              <a:ext cx="3584752" cy="4863"/>
            </a:xfrm>
            <a:custGeom>
              <a:avLst/>
              <a:gdLst>
                <a:gd name="connsiteX0" fmla="*/ 0 w 3584752"/>
                <a:gd name="connsiteY0" fmla="*/ 0 h 4863"/>
                <a:gd name="connsiteX1" fmla="*/ 3584752 w 3584752"/>
                <a:gd name="connsiteY1" fmla="*/ 0 h 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4752" h="4863">
                  <a:moveTo>
                    <a:pt x="0" y="0"/>
                  </a:moveTo>
                  <a:lnTo>
                    <a:pt x="3584752" y="0"/>
                  </a:lnTo>
                </a:path>
              </a:pathLst>
            </a:custGeom>
            <a:ln w="4855" cap="flat">
              <a:solidFill>
                <a:srgbClr val="3b2f4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96340ABA-B367-4C0A-A3B5-DBA4E462DE6B}"/>
                </a:ext>
              </a:extLst>
            </p:cNvPr>
            <p:cNvSpPr/>
            <p:nvPr/>
          </p:nvSpPr>
          <p:spPr>
            <a:xfrm>
              <a:off x="9827894" y="2870873"/>
              <a:ext cx="977659" cy="150783"/>
            </a:xfrm>
            <a:custGeom>
              <a:avLst/>
              <a:gdLst>
                <a:gd name="connsiteX0" fmla="*/ 943162 w 977659"/>
                <a:gd name="connsiteY0" fmla="*/ 0 h 150783"/>
                <a:gd name="connsiteX1" fmla="*/ 977660 w 977659"/>
                <a:gd name="connsiteY1" fmla="*/ 0 h 150783"/>
                <a:gd name="connsiteX2" fmla="*/ 977660 w 977659"/>
                <a:gd name="connsiteY2" fmla="*/ 150783 h 150783"/>
                <a:gd name="connsiteX3" fmla="*/ 943162 w 977659"/>
                <a:gd name="connsiteY3" fmla="*/ 150783 h 150783"/>
                <a:gd name="connsiteX4" fmla="*/ 34498 w 977659"/>
                <a:gd name="connsiteY4" fmla="*/ 150783 h 150783"/>
                <a:gd name="connsiteX5" fmla="*/ 34498 w 977659"/>
                <a:gd name="connsiteY5" fmla="*/ 0 h 150783"/>
                <a:gd name="connsiteX6" fmla="*/ 0 w 977659"/>
                <a:gd name="connsiteY6" fmla="*/ 0 h 150783"/>
                <a:gd name="connsiteX7" fmla="*/ 34498 w 977659"/>
                <a:gd name="connsiteY7" fmla="*/ 0 h 150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7659" h="150783">
                  <a:moveTo>
                    <a:pt x="943162" y="0"/>
                  </a:moveTo>
                  <a:cubicBezTo>
                    <a:pt x="962215" y="0"/>
                    <a:pt x="977660" y="0"/>
                    <a:pt x="977660" y="0"/>
                  </a:cubicBezTo>
                  <a:lnTo>
                    <a:pt x="977660" y="150783"/>
                  </a:lnTo>
                  <a:cubicBezTo>
                    <a:pt x="977660" y="150783"/>
                    <a:pt x="962215" y="150783"/>
                    <a:pt x="943162" y="150783"/>
                  </a:cubicBezTo>
                  <a:lnTo>
                    <a:pt x="34498" y="150783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solidFill>
              <a:srgbClr val="E1E1E1">
                <a:alpha val="30000"/>
              </a:srgbClr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BDC1994E-5F08-44DD-B6C0-3EF8ADAADCE2}"/>
                </a:ext>
              </a:extLst>
            </p:cNvPr>
            <p:cNvSpPr/>
            <p:nvPr/>
          </p:nvSpPr>
          <p:spPr>
            <a:xfrm>
              <a:off x="9640631" y="3289175"/>
              <a:ext cx="1352186" cy="121599"/>
            </a:xfrm>
            <a:custGeom>
              <a:avLst/>
              <a:gdLst>
                <a:gd name="connsiteX0" fmla="*/ 1317688 w 1352186"/>
                <a:gd name="connsiteY0" fmla="*/ 0 h 121599"/>
                <a:gd name="connsiteX1" fmla="*/ 1352186 w 1352186"/>
                <a:gd name="connsiteY1" fmla="*/ 0 h 121599"/>
                <a:gd name="connsiteX2" fmla="*/ 1352186 w 1352186"/>
                <a:gd name="connsiteY2" fmla="*/ 121599 h 121599"/>
                <a:gd name="connsiteX3" fmla="*/ 1317688 w 1352186"/>
                <a:gd name="connsiteY3" fmla="*/ 121599 h 121599"/>
                <a:gd name="connsiteX4" fmla="*/ 34498 w 1352186"/>
                <a:gd name="connsiteY4" fmla="*/ 121599 h 121599"/>
                <a:gd name="connsiteX5" fmla="*/ 34498 w 1352186"/>
                <a:gd name="connsiteY5" fmla="*/ 0 h 121599"/>
                <a:gd name="connsiteX6" fmla="*/ 0 w 1352186"/>
                <a:gd name="connsiteY6" fmla="*/ 0 h 121599"/>
                <a:gd name="connsiteX7" fmla="*/ 34498 w 1352186"/>
                <a:gd name="connsiteY7" fmla="*/ 0 h 12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21599">
                  <a:moveTo>
                    <a:pt x="1317688" y="0"/>
                  </a:moveTo>
                  <a:cubicBezTo>
                    <a:pt x="1336741" y="0"/>
                    <a:pt x="1352186" y="0"/>
                    <a:pt x="1352186" y="0"/>
                  </a:cubicBezTo>
                  <a:lnTo>
                    <a:pt x="1352186" y="121599"/>
                  </a:lnTo>
                  <a:cubicBezTo>
                    <a:pt x="1352186" y="121599"/>
                    <a:pt x="1336741" y="121599"/>
                    <a:pt x="1317688" y="121599"/>
                  </a:cubicBezTo>
                  <a:lnTo>
                    <a:pt x="34498" y="121599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solidFill>
              <a:srgbClr val="E1E1E1">
                <a:alpha val="30000"/>
              </a:srgbClr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8FF882EB-FEE3-40D1-8C93-5918C8AC03DD}"/>
                </a:ext>
              </a:extLst>
            </p:cNvPr>
            <p:cNvSpPr/>
            <p:nvPr/>
          </p:nvSpPr>
          <p:spPr>
            <a:xfrm>
              <a:off x="9640631" y="3619925"/>
              <a:ext cx="1352186" cy="121599"/>
            </a:xfrm>
            <a:custGeom>
              <a:avLst/>
              <a:gdLst>
                <a:gd name="connsiteX0" fmla="*/ 1317688 w 1352186"/>
                <a:gd name="connsiteY0" fmla="*/ 0 h 121599"/>
                <a:gd name="connsiteX1" fmla="*/ 1352186 w 1352186"/>
                <a:gd name="connsiteY1" fmla="*/ 0 h 121599"/>
                <a:gd name="connsiteX2" fmla="*/ 1352186 w 1352186"/>
                <a:gd name="connsiteY2" fmla="*/ 121599 h 121599"/>
                <a:gd name="connsiteX3" fmla="*/ 1317688 w 1352186"/>
                <a:gd name="connsiteY3" fmla="*/ 121599 h 121599"/>
                <a:gd name="connsiteX4" fmla="*/ 34498 w 1352186"/>
                <a:gd name="connsiteY4" fmla="*/ 121599 h 121599"/>
                <a:gd name="connsiteX5" fmla="*/ 34498 w 1352186"/>
                <a:gd name="connsiteY5" fmla="*/ 0 h 121599"/>
                <a:gd name="connsiteX6" fmla="*/ 0 w 1352186"/>
                <a:gd name="connsiteY6" fmla="*/ 0 h 121599"/>
                <a:gd name="connsiteX7" fmla="*/ 34498 w 1352186"/>
                <a:gd name="connsiteY7" fmla="*/ 0 h 12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21599">
                  <a:moveTo>
                    <a:pt x="1317688" y="0"/>
                  </a:moveTo>
                  <a:cubicBezTo>
                    <a:pt x="1336741" y="0"/>
                    <a:pt x="1352186" y="0"/>
                    <a:pt x="1352186" y="0"/>
                  </a:cubicBezTo>
                  <a:lnTo>
                    <a:pt x="1352186" y="121599"/>
                  </a:lnTo>
                  <a:cubicBezTo>
                    <a:pt x="1352186" y="121599"/>
                    <a:pt x="1336741" y="121599"/>
                    <a:pt x="1317688" y="121599"/>
                  </a:cubicBezTo>
                  <a:lnTo>
                    <a:pt x="34498" y="121599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solidFill>
              <a:srgbClr val="E1E1E1">
                <a:alpha val="30000"/>
              </a:srgbClr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C3EFB2A7-2448-4761-B49F-80321730C05C}"/>
                </a:ext>
              </a:extLst>
            </p:cNvPr>
            <p:cNvSpPr/>
            <p:nvPr/>
          </p:nvSpPr>
          <p:spPr>
            <a:xfrm>
              <a:off x="9640631" y="3950676"/>
              <a:ext cx="1352186" cy="121599"/>
            </a:xfrm>
            <a:custGeom>
              <a:avLst/>
              <a:gdLst>
                <a:gd name="connsiteX0" fmla="*/ 1317688 w 1352186"/>
                <a:gd name="connsiteY0" fmla="*/ 0 h 121599"/>
                <a:gd name="connsiteX1" fmla="*/ 1352186 w 1352186"/>
                <a:gd name="connsiteY1" fmla="*/ 0 h 121599"/>
                <a:gd name="connsiteX2" fmla="*/ 1352186 w 1352186"/>
                <a:gd name="connsiteY2" fmla="*/ 121599 h 121599"/>
                <a:gd name="connsiteX3" fmla="*/ 1317688 w 1352186"/>
                <a:gd name="connsiteY3" fmla="*/ 121599 h 121599"/>
                <a:gd name="connsiteX4" fmla="*/ 34498 w 1352186"/>
                <a:gd name="connsiteY4" fmla="*/ 121599 h 121599"/>
                <a:gd name="connsiteX5" fmla="*/ 34498 w 1352186"/>
                <a:gd name="connsiteY5" fmla="*/ 0 h 121599"/>
                <a:gd name="connsiteX6" fmla="*/ 0 w 1352186"/>
                <a:gd name="connsiteY6" fmla="*/ 0 h 121599"/>
                <a:gd name="connsiteX7" fmla="*/ 34498 w 1352186"/>
                <a:gd name="connsiteY7" fmla="*/ 0 h 12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21599">
                  <a:moveTo>
                    <a:pt x="1317688" y="0"/>
                  </a:moveTo>
                  <a:cubicBezTo>
                    <a:pt x="1336741" y="0"/>
                    <a:pt x="1352186" y="0"/>
                    <a:pt x="1352186" y="0"/>
                  </a:cubicBezTo>
                  <a:lnTo>
                    <a:pt x="1352186" y="121599"/>
                  </a:lnTo>
                  <a:cubicBezTo>
                    <a:pt x="1352186" y="121599"/>
                    <a:pt x="1336741" y="121599"/>
                    <a:pt x="1317688" y="121599"/>
                  </a:cubicBezTo>
                  <a:lnTo>
                    <a:pt x="34498" y="121599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solidFill>
              <a:srgbClr val="E1E1E1">
                <a:alpha val="30000"/>
              </a:srgbClr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90B2B6A0-37FD-42F9-9C40-BDD761348CD5}"/>
                </a:ext>
              </a:extLst>
            </p:cNvPr>
            <p:cNvSpPr/>
            <p:nvPr/>
          </p:nvSpPr>
          <p:spPr>
            <a:xfrm>
              <a:off x="9876534" y="2822233"/>
              <a:ext cx="977659" cy="150783"/>
            </a:xfrm>
            <a:custGeom>
              <a:avLst/>
              <a:gdLst>
                <a:gd name="connsiteX0" fmla="*/ 943162 w 977659"/>
                <a:gd name="connsiteY0" fmla="*/ 0 h 150783"/>
                <a:gd name="connsiteX1" fmla="*/ 977660 w 977659"/>
                <a:gd name="connsiteY1" fmla="*/ 0 h 150783"/>
                <a:gd name="connsiteX2" fmla="*/ 977660 w 977659"/>
                <a:gd name="connsiteY2" fmla="*/ 150783 h 150783"/>
                <a:gd name="connsiteX3" fmla="*/ 943162 w 977659"/>
                <a:gd name="connsiteY3" fmla="*/ 150783 h 150783"/>
                <a:gd name="connsiteX4" fmla="*/ 34498 w 977659"/>
                <a:gd name="connsiteY4" fmla="*/ 150783 h 150783"/>
                <a:gd name="connsiteX5" fmla="*/ 34498 w 977659"/>
                <a:gd name="connsiteY5" fmla="*/ 0 h 150783"/>
                <a:gd name="connsiteX6" fmla="*/ 0 w 977659"/>
                <a:gd name="connsiteY6" fmla="*/ 0 h 150783"/>
                <a:gd name="connsiteX7" fmla="*/ 34498 w 977659"/>
                <a:gd name="connsiteY7" fmla="*/ 0 h 150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7659" h="150783">
                  <a:moveTo>
                    <a:pt x="943162" y="0"/>
                  </a:moveTo>
                  <a:cubicBezTo>
                    <a:pt x="962215" y="0"/>
                    <a:pt x="977660" y="0"/>
                    <a:pt x="977660" y="0"/>
                  </a:cubicBezTo>
                  <a:lnTo>
                    <a:pt x="977660" y="150783"/>
                  </a:lnTo>
                  <a:cubicBezTo>
                    <a:pt x="977660" y="150783"/>
                    <a:pt x="962215" y="150783"/>
                    <a:pt x="943162" y="150783"/>
                  </a:cubicBezTo>
                  <a:lnTo>
                    <a:pt x="34498" y="150783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noFill/>
            <a:ln w="4855" cap="flat">
              <a:solidFill>
                <a:srgbClr val="3b2f4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olyline: figure 87">
              <a:extLst>
                <a:ext uri="{FF2B5EF4-FFF2-40B4-BE49-F238E27FC236}">
                  <a16:creationId xmlns:a16="http://schemas.microsoft.com/office/drawing/2014/main" id="{57E7F702-E82A-44A9-9195-07D03FF023EC}"/>
                </a:ext>
              </a:extLst>
            </p:cNvPr>
            <p:cNvSpPr/>
            <p:nvPr/>
          </p:nvSpPr>
          <p:spPr>
            <a:xfrm>
              <a:off x="9689271" y="3240535"/>
              <a:ext cx="1352186" cy="121599"/>
            </a:xfrm>
            <a:custGeom>
              <a:avLst/>
              <a:gdLst>
                <a:gd name="connsiteX0" fmla="*/ 1317688 w 1352186"/>
                <a:gd name="connsiteY0" fmla="*/ 0 h 121599"/>
                <a:gd name="connsiteX1" fmla="*/ 1352186 w 1352186"/>
                <a:gd name="connsiteY1" fmla="*/ 0 h 121599"/>
                <a:gd name="connsiteX2" fmla="*/ 1352186 w 1352186"/>
                <a:gd name="connsiteY2" fmla="*/ 121599 h 121599"/>
                <a:gd name="connsiteX3" fmla="*/ 1317688 w 1352186"/>
                <a:gd name="connsiteY3" fmla="*/ 121599 h 121599"/>
                <a:gd name="connsiteX4" fmla="*/ 34498 w 1352186"/>
                <a:gd name="connsiteY4" fmla="*/ 121599 h 121599"/>
                <a:gd name="connsiteX5" fmla="*/ 34498 w 1352186"/>
                <a:gd name="connsiteY5" fmla="*/ 0 h 121599"/>
                <a:gd name="connsiteX6" fmla="*/ 0 w 1352186"/>
                <a:gd name="connsiteY6" fmla="*/ 0 h 121599"/>
                <a:gd name="connsiteX7" fmla="*/ 34498 w 1352186"/>
                <a:gd name="connsiteY7" fmla="*/ 0 h 12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21599">
                  <a:moveTo>
                    <a:pt x="1317688" y="0"/>
                  </a:moveTo>
                  <a:cubicBezTo>
                    <a:pt x="1336741" y="0"/>
                    <a:pt x="1352186" y="0"/>
                    <a:pt x="1352186" y="0"/>
                  </a:cubicBezTo>
                  <a:lnTo>
                    <a:pt x="1352186" y="121599"/>
                  </a:lnTo>
                  <a:cubicBezTo>
                    <a:pt x="1352186" y="121599"/>
                    <a:pt x="1336741" y="121599"/>
                    <a:pt x="1317688" y="121599"/>
                  </a:cubicBezTo>
                  <a:lnTo>
                    <a:pt x="34498" y="121599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noFill/>
            <a:ln w="4855" cap="flat">
              <a:solidFill>
                <a:srgbClr val="3b2f4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olyline: figure 88">
              <a:extLst>
                <a:ext uri="{FF2B5EF4-FFF2-40B4-BE49-F238E27FC236}">
                  <a16:creationId xmlns:a16="http://schemas.microsoft.com/office/drawing/2014/main" id="{9C2E01A0-CD71-458F-9BD2-CF73DDD4DB2A}"/>
                </a:ext>
              </a:extLst>
            </p:cNvPr>
            <p:cNvSpPr/>
            <p:nvPr/>
          </p:nvSpPr>
          <p:spPr>
            <a:xfrm>
              <a:off x="9689271" y="3571285"/>
              <a:ext cx="1352186" cy="121599"/>
            </a:xfrm>
            <a:custGeom>
              <a:avLst/>
              <a:gdLst>
                <a:gd name="connsiteX0" fmla="*/ 1317688 w 1352186"/>
                <a:gd name="connsiteY0" fmla="*/ 0 h 121599"/>
                <a:gd name="connsiteX1" fmla="*/ 1352186 w 1352186"/>
                <a:gd name="connsiteY1" fmla="*/ 0 h 121599"/>
                <a:gd name="connsiteX2" fmla="*/ 1352186 w 1352186"/>
                <a:gd name="connsiteY2" fmla="*/ 121599 h 121599"/>
                <a:gd name="connsiteX3" fmla="*/ 1317688 w 1352186"/>
                <a:gd name="connsiteY3" fmla="*/ 121599 h 121599"/>
                <a:gd name="connsiteX4" fmla="*/ 34498 w 1352186"/>
                <a:gd name="connsiteY4" fmla="*/ 121599 h 121599"/>
                <a:gd name="connsiteX5" fmla="*/ 34498 w 1352186"/>
                <a:gd name="connsiteY5" fmla="*/ 0 h 121599"/>
                <a:gd name="connsiteX6" fmla="*/ 0 w 1352186"/>
                <a:gd name="connsiteY6" fmla="*/ 0 h 121599"/>
                <a:gd name="connsiteX7" fmla="*/ 34498 w 1352186"/>
                <a:gd name="connsiteY7" fmla="*/ 0 h 12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21599">
                  <a:moveTo>
                    <a:pt x="1317688" y="0"/>
                  </a:moveTo>
                  <a:cubicBezTo>
                    <a:pt x="1336741" y="0"/>
                    <a:pt x="1352186" y="0"/>
                    <a:pt x="1352186" y="0"/>
                  </a:cubicBezTo>
                  <a:lnTo>
                    <a:pt x="1352186" y="121599"/>
                  </a:lnTo>
                  <a:cubicBezTo>
                    <a:pt x="1352186" y="121599"/>
                    <a:pt x="1336741" y="121599"/>
                    <a:pt x="1317688" y="121599"/>
                  </a:cubicBezTo>
                  <a:lnTo>
                    <a:pt x="34498" y="121599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noFill/>
            <a:ln w="4855" cap="flat">
              <a:solidFill>
                <a:srgbClr val="3b2f4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olyline: figure 89">
              <a:extLst>
                <a:ext uri="{FF2B5EF4-FFF2-40B4-BE49-F238E27FC236}">
                  <a16:creationId xmlns:a16="http://schemas.microsoft.com/office/drawing/2014/main" id="{53838899-3CD5-4DDE-A66A-FE4BBA51BDAE}"/>
                </a:ext>
              </a:extLst>
            </p:cNvPr>
            <p:cNvSpPr/>
            <p:nvPr/>
          </p:nvSpPr>
          <p:spPr>
            <a:xfrm>
              <a:off x="9689271" y="3902036"/>
              <a:ext cx="1352186" cy="121599"/>
            </a:xfrm>
            <a:custGeom>
              <a:avLst/>
              <a:gdLst>
                <a:gd name="connsiteX0" fmla="*/ 1317688 w 1352186"/>
                <a:gd name="connsiteY0" fmla="*/ 0 h 121599"/>
                <a:gd name="connsiteX1" fmla="*/ 1352186 w 1352186"/>
                <a:gd name="connsiteY1" fmla="*/ 0 h 121599"/>
                <a:gd name="connsiteX2" fmla="*/ 1352186 w 1352186"/>
                <a:gd name="connsiteY2" fmla="*/ 121599 h 121599"/>
                <a:gd name="connsiteX3" fmla="*/ 1317688 w 1352186"/>
                <a:gd name="connsiteY3" fmla="*/ 121599 h 121599"/>
                <a:gd name="connsiteX4" fmla="*/ 34498 w 1352186"/>
                <a:gd name="connsiteY4" fmla="*/ 121599 h 121599"/>
                <a:gd name="connsiteX5" fmla="*/ 34498 w 1352186"/>
                <a:gd name="connsiteY5" fmla="*/ 0 h 121599"/>
                <a:gd name="connsiteX6" fmla="*/ 0 w 1352186"/>
                <a:gd name="connsiteY6" fmla="*/ 0 h 121599"/>
                <a:gd name="connsiteX7" fmla="*/ 34498 w 1352186"/>
                <a:gd name="connsiteY7" fmla="*/ 0 h 12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21599">
                  <a:moveTo>
                    <a:pt x="1317688" y="0"/>
                  </a:moveTo>
                  <a:cubicBezTo>
                    <a:pt x="1336741" y="0"/>
                    <a:pt x="1352186" y="0"/>
                    <a:pt x="1352186" y="0"/>
                  </a:cubicBezTo>
                  <a:lnTo>
                    <a:pt x="1352186" y="121599"/>
                  </a:lnTo>
                  <a:cubicBezTo>
                    <a:pt x="1352186" y="121599"/>
                    <a:pt x="1336741" y="121599"/>
                    <a:pt x="1317688" y="121599"/>
                  </a:cubicBezTo>
                  <a:lnTo>
                    <a:pt x="34498" y="121599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noFill/>
            <a:ln w="4855" cap="flat">
              <a:solidFill>
                <a:srgbClr val="3b2f4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Polyline: figure 93">
              <a:extLst>
                <a:ext uri="{FF2B5EF4-FFF2-40B4-BE49-F238E27FC236}">
                  <a16:creationId xmlns:a16="http://schemas.microsoft.com/office/drawing/2014/main" id="{FED63191-FA1D-4A6F-AC5B-28E5817A0506}"/>
                </a:ext>
              </a:extLst>
            </p:cNvPr>
            <p:cNvSpPr/>
            <p:nvPr/>
          </p:nvSpPr>
          <p:spPr>
            <a:xfrm>
              <a:off x="7913919" y="2136412"/>
              <a:ext cx="145919" cy="145919"/>
            </a:xfrm>
            <a:custGeom>
              <a:avLst/>
              <a:gdLst>
                <a:gd name="connsiteX0" fmla="*/ 145919 w 145919"/>
                <a:gd name="connsiteY0" fmla="*/ 72960 h 145919"/>
                <a:gd name="connsiteX1" fmla="*/ 72960 w 145919"/>
                <a:gd name="connsiteY1" fmla="*/ 145919 h 145919"/>
                <a:gd name="connsiteX2" fmla="*/ 0 w 145919"/>
                <a:gd name="connsiteY2" fmla="*/ 72960 h 145919"/>
                <a:gd name="connsiteX3" fmla="*/ 72960 w 145919"/>
                <a:gd name="connsiteY3" fmla="*/ 0 h 145919"/>
                <a:gd name="connsiteX4" fmla="*/ 145919 w 145919"/>
                <a:gd name="connsiteY4" fmla="*/ 72960 h 14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919" h="145919">
                  <a:moveTo>
                    <a:pt x="145919" y="72960"/>
                  </a:moveTo>
                  <a:cubicBezTo>
                    <a:pt x="145919" y="113254"/>
                    <a:pt x="113254" y="145919"/>
                    <a:pt x="72960" y="145919"/>
                  </a:cubicBezTo>
                  <a:cubicBezTo>
                    <a:pt x="32665" y="145919"/>
                    <a:pt x="0" y="113254"/>
                    <a:pt x="0" y="72960"/>
                  </a:cubicBezTo>
                  <a:cubicBezTo>
                    <a:pt x="0" y="32665"/>
                    <a:pt x="32665" y="0"/>
                    <a:pt x="72960" y="0"/>
                  </a:cubicBezTo>
                  <a:cubicBezTo>
                    <a:pt x="113254" y="0"/>
                    <a:pt x="145919" y="32665"/>
                    <a:pt x="145919" y="72960"/>
                  </a:cubicBezTo>
                  <a:close/>
                </a:path>
              </a:pathLst>
            </a:custGeom>
            <a:noFill/>
            <a:ln w="4855" cap="flat">
              <a:solidFill>
                <a:srgbClr val="3b2f4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Polyline: figure 94">
              <a:extLst>
                <a:ext uri="{FF2B5EF4-FFF2-40B4-BE49-F238E27FC236}">
                  <a16:creationId xmlns:a16="http://schemas.microsoft.com/office/drawing/2014/main" id="{76FC345A-165C-4969-BD00-A09A2DD5151B}"/>
                </a:ext>
              </a:extLst>
            </p:cNvPr>
            <p:cNvSpPr/>
            <p:nvPr/>
          </p:nvSpPr>
          <p:spPr>
            <a:xfrm>
              <a:off x="8118206" y="2136412"/>
              <a:ext cx="145919" cy="145919"/>
            </a:xfrm>
            <a:custGeom>
              <a:avLst/>
              <a:gdLst>
                <a:gd name="connsiteX0" fmla="*/ 145919 w 145919"/>
                <a:gd name="connsiteY0" fmla="*/ 72960 h 145919"/>
                <a:gd name="connsiteX1" fmla="*/ 72960 w 145919"/>
                <a:gd name="connsiteY1" fmla="*/ 145919 h 145919"/>
                <a:gd name="connsiteX2" fmla="*/ 0 w 145919"/>
                <a:gd name="connsiteY2" fmla="*/ 72960 h 145919"/>
                <a:gd name="connsiteX3" fmla="*/ 72960 w 145919"/>
                <a:gd name="connsiteY3" fmla="*/ 0 h 145919"/>
                <a:gd name="connsiteX4" fmla="*/ 145919 w 145919"/>
                <a:gd name="connsiteY4" fmla="*/ 72960 h 14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919" h="145919">
                  <a:moveTo>
                    <a:pt x="145919" y="72960"/>
                  </a:moveTo>
                  <a:cubicBezTo>
                    <a:pt x="145919" y="113254"/>
                    <a:pt x="113254" y="145919"/>
                    <a:pt x="72960" y="145919"/>
                  </a:cubicBezTo>
                  <a:cubicBezTo>
                    <a:pt x="32665" y="145919"/>
                    <a:pt x="0" y="113254"/>
                    <a:pt x="0" y="72960"/>
                  </a:cubicBezTo>
                  <a:cubicBezTo>
                    <a:pt x="0" y="32665"/>
                    <a:pt x="32665" y="0"/>
                    <a:pt x="72960" y="0"/>
                  </a:cubicBezTo>
                  <a:cubicBezTo>
                    <a:pt x="113254" y="0"/>
                    <a:pt x="145919" y="32665"/>
                    <a:pt x="145919" y="72960"/>
                  </a:cubicBezTo>
                  <a:close/>
                </a:path>
              </a:pathLst>
            </a:custGeom>
            <a:noFill/>
            <a:ln w="4855" cap="flat">
              <a:solidFill>
                <a:srgbClr val="3b2f4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olyline: figure 95">
              <a:extLst>
                <a:ext uri="{FF2B5EF4-FFF2-40B4-BE49-F238E27FC236}">
                  <a16:creationId xmlns:a16="http://schemas.microsoft.com/office/drawing/2014/main" id="{1DF6AD5B-53DA-4FE9-A7B6-22EFEADE83C3}"/>
                </a:ext>
              </a:extLst>
            </p:cNvPr>
            <p:cNvSpPr/>
            <p:nvPr/>
          </p:nvSpPr>
          <p:spPr>
            <a:xfrm>
              <a:off x="8322493" y="2136412"/>
              <a:ext cx="145919" cy="145919"/>
            </a:xfrm>
            <a:custGeom>
              <a:avLst/>
              <a:gdLst>
                <a:gd name="connsiteX0" fmla="*/ 145919 w 145919"/>
                <a:gd name="connsiteY0" fmla="*/ 72960 h 145919"/>
                <a:gd name="connsiteX1" fmla="*/ 72960 w 145919"/>
                <a:gd name="connsiteY1" fmla="*/ 145919 h 145919"/>
                <a:gd name="connsiteX2" fmla="*/ 0 w 145919"/>
                <a:gd name="connsiteY2" fmla="*/ 72960 h 145919"/>
                <a:gd name="connsiteX3" fmla="*/ 72960 w 145919"/>
                <a:gd name="connsiteY3" fmla="*/ 0 h 145919"/>
                <a:gd name="connsiteX4" fmla="*/ 145919 w 145919"/>
                <a:gd name="connsiteY4" fmla="*/ 72960 h 14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919" h="145919">
                  <a:moveTo>
                    <a:pt x="145919" y="72960"/>
                  </a:moveTo>
                  <a:cubicBezTo>
                    <a:pt x="145919" y="113254"/>
                    <a:pt x="113254" y="145919"/>
                    <a:pt x="72960" y="145919"/>
                  </a:cubicBezTo>
                  <a:cubicBezTo>
                    <a:pt x="32665" y="145919"/>
                    <a:pt x="0" y="113254"/>
                    <a:pt x="0" y="72960"/>
                  </a:cubicBezTo>
                  <a:cubicBezTo>
                    <a:pt x="0" y="32665"/>
                    <a:pt x="32665" y="0"/>
                    <a:pt x="72960" y="0"/>
                  </a:cubicBezTo>
                  <a:cubicBezTo>
                    <a:pt x="113254" y="0"/>
                    <a:pt x="145919" y="32665"/>
                    <a:pt x="145919" y="72960"/>
                  </a:cubicBezTo>
                  <a:close/>
                </a:path>
              </a:pathLst>
            </a:custGeom>
            <a:noFill/>
            <a:ln w="4855" cap="flat">
              <a:solidFill>
                <a:srgbClr val="3b2f4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Polyline: figure 96">
              <a:extLst>
                <a:ext uri="{FF2B5EF4-FFF2-40B4-BE49-F238E27FC236}">
                  <a16:creationId xmlns:a16="http://schemas.microsoft.com/office/drawing/2014/main" id="{8ADABDFD-15FE-4C2D-81D7-9EE607D76685}"/>
                </a:ext>
              </a:extLst>
            </p:cNvPr>
            <p:cNvSpPr/>
            <p:nvPr/>
          </p:nvSpPr>
          <p:spPr>
            <a:xfrm>
              <a:off x="8631414" y="3934370"/>
              <a:ext cx="186494" cy="483246"/>
            </a:xfrm>
            <a:custGeom>
              <a:avLst/>
              <a:gdLst>
                <a:gd name="connsiteX0" fmla="*/ 186495 w 186494"/>
                <a:gd name="connsiteY0" fmla="*/ 483246 h 483246"/>
                <a:gd name="connsiteX1" fmla="*/ 175147 w 186494"/>
                <a:gd name="connsiteY1" fmla="*/ 296664 h 483246"/>
                <a:gd name="connsiteX2" fmla="*/ 64788 w 186494"/>
                <a:gd name="connsiteY2" fmla="*/ 0 h 483246"/>
                <a:gd name="connsiteX3" fmla="*/ 64769 w 186494"/>
                <a:gd name="connsiteY3" fmla="*/ 15 h 483246"/>
                <a:gd name="connsiteX4" fmla="*/ 37448 w 186494"/>
                <a:gd name="connsiteY4" fmla="*/ 127573 h 483246"/>
                <a:gd name="connsiteX5" fmla="*/ 0 w 186494"/>
                <a:gd name="connsiteY5" fmla="*/ 288551 h 483246"/>
                <a:gd name="connsiteX6" fmla="*/ 4767 w 186494"/>
                <a:gd name="connsiteY6" fmla="*/ 483246 h 48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494" h="483246">
                  <a:moveTo>
                    <a:pt x="186495" y="483246"/>
                  </a:moveTo>
                  <a:cubicBezTo>
                    <a:pt x="174281" y="426979"/>
                    <a:pt x="171042" y="350124"/>
                    <a:pt x="175147" y="296664"/>
                  </a:cubicBezTo>
                  <a:cubicBezTo>
                    <a:pt x="175147" y="296664"/>
                    <a:pt x="113384" y="25317"/>
                    <a:pt x="64788" y="0"/>
                  </a:cubicBezTo>
                  <a:lnTo>
                    <a:pt x="64769" y="15"/>
                  </a:lnTo>
                  <a:cubicBezTo>
                    <a:pt x="64025" y="973"/>
                    <a:pt x="40444" y="31893"/>
                    <a:pt x="37448" y="127573"/>
                  </a:cubicBezTo>
                  <a:cubicBezTo>
                    <a:pt x="34413" y="224769"/>
                    <a:pt x="0" y="288551"/>
                    <a:pt x="0" y="288551"/>
                  </a:cubicBezTo>
                  <a:cubicBezTo>
                    <a:pt x="0" y="288551"/>
                    <a:pt x="11134" y="409703"/>
                    <a:pt x="4767" y="483246"/>
                  </a:cubicBezTo>
                  <a:close/>
                </a:path>
              </a:pathLst>
            </a:custGeom>
            <a:solidFill>
              <a:srgbClr val="a688fc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olyline: figure 97">
              <a:extLst>
                <a:ext uri="{FF2B5EF4-FFF2-40B4-BE49-F238E27FC236}">
                  <a16:creationId xmlns:a16="http://schemas.microsoft.com/office/drawing/2014/main" id="{C2820ECA-E0F5-48C9-8CEC-E916D109ED00}"/>
                </a:ext>
              </a:extLst>
            </p:cNvPr>
            <p:cNvSpPr/>
            <p:nvPr/>
          </p:nvSpPr>
          <p:spPr>
            <a:xfrm>
              <a:off x="8030654" y="2690903"/>
              <a:ext cx="1352186" cy="1726712"/>
            </a:xfrm>
            <a:custGeom>
              <a:avLst/>
              <a:gdLst>
                <a:gd name="connsiteX0" fmla="*/ 1236560 w 1352186"/>
                <a:gd name="connsiteY0" fmla="*/ 0 h 1726712"/>
                <a:gd name="connsiteX1" fmla="*/ 115627 w 1352186"/>
                <a:gd name="connsiteY1" fmla="*/ 0 h 1726712"/>
                <a:gd name="connsiteX2" fmla="*/ 0 w 1352186"/>
                <a:gd name="connsiteY2" fmla="*/ 115627 h 1726712"/>
                <a:gd name="connsiteX3" fmla="*/ 0 w 1352186"/>
                <a:gd name="connsiteY3" fmla="*/ 1611086 h 1726712"/>
                <a:gd name="connsiteX4" fmla="*/ 115627 w 1352186"/>
                <a:gd name="connsiteY4" fmla="*/ 1726713 h 1726712"/>
                <a:gd name="connsiteX5" fmla="*/ 508904 w 1352186"/>
                <a:gd name="connsiteY5" fmla="*/ 1726713 h 1726712"/>
                <a:gd name="connsiteX6" fmla="*/ 495975 w 1352186"/>
                <a:gd name="connsiteY6" fmla="*/ 1528009 h 1726712"/>
                <a:gd name="connsiteX7" fmla="*/ 495970 w 1352186"/>
                <a:gd name="connsiteY7" fmla="*/ 1527970 h 1726712"/>
                <a:gd name="connsiteX8" fmla="*/ 495980 w 1352186"/>
                <a:gd name="connsiteY8" fmla="*/ 1527995 h 1726712"/>
                <a:gd name="connsiteX9" fmla="*/ 498490 w 1352186"/>
                <a:gd name="connsiteY9" fmla="*/ 1519872 h 1726712"/>
                <a:gd name="connsiteX10" fmla="*/ 509638 w 1352186"/>
                <a:gd name="connsiteY10" fmla="*/ 1401410 h 1726712"/>
                <a:gd name="connsiteX11" fmla="*/ 509638 w 1352186"/>
                <a:gd name="connsiteY11" fmla="*/ 1298142 h 1726712"/>
                <a:gd name="connsiteX12" fmla="*/ 488986 w 1352186"/>
                <a:gd name="connsiteY12" fmla="*/ 1185755 h 1726712"/>
                <a:gd name="connsiteX13" fmla="*/ 488134 w 1352186"/>
                <a:gd name="connsiteY13" fmla="*/ 1064915 h 1726712"/>
                <a:gd name="connsiteX14" fmla="*/ 488553 w 1352186"/>
                <a:gd name="connsiteY14" fmla="*/ 1061972 h 1726712"/>
                <a:gd name="connsiteX15" fmla="*/ 485333 w 1352186"/>
                <a:gd name="connsiteY15" fmla="*/ 1061232 h 1726712"/>
                <a:gd name="connsiteX16" fmla="*/ 508621 w 1352186"/>
                <a:gd name="connsiteY16" fmla="*/ 933660 h 1726712"/>
                <a:gd name="connsiteX17" fmla="*/ 513986 w 1352186"/>
                <a:gd name="connsiteY17" fmla="*/ 891271 h 1726712"/>
                <a:gd name="connsiteX18" fmla="*/ 497483 w 1352186"/>
                <a:gd name="connsiteY18" fmla="*/ 887088 h 1726712"/>
                <a:gd name="connsiteX19" fmla="*/ 425598 w 1352186"/>
                <a:gd name="connsiteY19" fmla="*/ 693706 h 1726712"/>
                <a:gd name="connsiteX20" fmla="*/ 425598 w 1352186"/>
                <a:gd name="connsiteY20" fmla="*/ 638529 h 1726712"/>
                <a:gd name="connsiteX21" fmla="*/ 471159 w 1352186"/>
                <a:gd name="connsiteY21" fmla="*/ 516525 h 1726712"/>
                <a:gd name="connsiteX22" fmla="*/ 558837 w 1352186"/>
                <a:gd name="connsiteY22" fmla="*/ 469899 h 1726712"/>
                <a:gd name="connsiteX23" fmla="*/ 560238 w 1352186"/>
                <a:gd name="connsiteY23" fmla="*/ 468892 h 1726712"/>
                <a:gd name="connsiteX24" fmla="*/ 576240 w 1352186"/>
                <a:gd name="connsiteY24" fmla="*/ 448298 h 1726712"/>
                <a:gd name="connsiteX25" fmla="*/ 576299 w 1352186"/>
                <a:gd name="connsiteY25" fmla="*/ 444154 h 1726712"/>
                <a:gd name="connsiteX26" fmla="*/ 548428 w 1352186"/>
                <a:gd name="connsiteY26" fmla="*/ 390689 h 1726712"/>
                <a:gd name="connsiteX27" fmla="*/ 514998 w 1352186"/>
                <a:gd name="connsiteY27" fmla="*/ 350523 h 1726712"/>
                <a:gd name="connsiteX28" fmla="*/ 506384 w 1352186"/>
                <a:gd name="connsiteY28" fmla="*/ 336592 h 1726712"/>
                <a:gd name="connsiteX29" fmla="*/ 505474 w 1352186"/>
                <a:gd name="connsiteY29" fmla="*/ 327818 h 1726712"/>
                <a:gd name="connsiteX30" fmla="*/ 505494 w 1352186"/>
                <a:gd name="connsiteY30" fmla="*/ 324544 h 1726712"/>
                <a:gd name="connsiteX31" fmla="*/ 506311 w 1352186"/>
                <a:gd name="connsiteY31" fmla="*/ 294601 h 1726712"/>
                <a:gd name="connsiteX32" fmla="*/ 517352 w 1352186"/>
                <a:gd name="connsiteY32" fmla="*/ 273093 h 1726712"/>
                <a:gd name="connsiteX33" fmla="*/ 530018 w 1352186"/>
                <a:gd name="connsiteY33" fmla="*/ 269907 h 1726712"/>
                <a:gd name="connsiteX34" fmla="*/ 530587 w 1352186"/>
                <a:gd name="connsiteY34" fmla="*/ 264746 h 1726712"/>
                <a:gd name="connsiteX35" fmla="*/ 530514 w 1352186"/>
                <a:gd name="connsiteY35" fmla="*/ 265140 h 1726712"/>
                <a:gd name="connsiteX36" fmla="*/ 530427 w 1352186"/>
                <a:gd name="connsiteY36" fmla="*/ 264654 h 1726712"/>
                <a:gd name="connsiteX37" fmla="*/ 527260 w 1352186"/>
                <a:gd name="connsiteY37" fmla="*/ 243316 h 1726712"/>
                <a:gd name="connsiteX38" fmla="*/ 528632 w 1352186"/>
                <a:gd name="connsiteY38" fmla="*/ 233738 h 1726712"/>
                <a:gd name="connsiteX39" fmla="*/ 565656 w 1352186"/>
                <a:gd name="connsiteY39" fmla="*/ 210596 h 1726712"/>
                <a:gd name="connsiteX40" fmla="*/ 607039 w 1352186"/>
                <a:gd name="connsiteY40" fmla="*/ 193489 h 1726712"/>
                <a:gd name="connsiteX41" fmla="*/ 615254 w 1352186"/>
                <a:gd name="connsiteY41" fmla="*/ 181942 h 1726712"/>
                <a:gd name="connsiteX42" fmla="*/ 630654 w 1352186"/>
                <a:gd name="connsiteY42" fmla="*/ 174179 h 1726712"/>
                <a:gd name="connsiteX43" fmla="*/ 686619 w 1352186"/>
                <a:gd name="connsiteY43" fmla="*/ 179145 h 1726712"/>
                <a:gd name="connsiteX44" fmla="*/ 709192 w 1352186"/>
                <a:gd name="connsiteY44" fmla="*/ 186431 h 1726712"/>
                <a:gd name="connsiteX45" fmla="*/ 732759 w 1352186"/>
                <a:gd name="connsiteY45" fmla="*/ 178649 h 1726712"/>
                <a:gd name="connsiteX46" fmla="*/ 765148 w 1352186"/>
                <a:gd name="connsiteY46" fmla="*/ 197998 h 1726712"/>
                <a:gd name="connsiteX47" fmla="*/ 771145 w 1352186"/>
                <a:gd name="connsiteY47" fmla="*/ 222430 h 1726712"/>
                <a:gd name="connsiteX48" fmla="*/ 762565 w 1352186"/>
                <a:gd name="connsiteY48" fmla="*/ 245495 h 1726712"/>
                <a:gd name="connsiteX49" fmla="*/ 746018 w 1352186"/>
                <a:gd name="connsiteY49" fmla="*/ 263632 h 1726712"/>
                <a:gd name="connsiteX50" fmla="*/ 744427 w 1352186"/>
                <a:gd name="connsiteY50" fmla="*/ 273628 h 1726712"/>
                <a:gd name="connsiteX51" fmla="*/ 744009 w 1352186"/>
                <a:gd name="connsiteY51" fmla="*/ 274810 h 1726712"/>
                <a:gd name="connsiteX52" fmla="*/ 744485 w 1352186"/>
                <a:gd name="connsiteY52" fmla="*/ 275408 h 1726712"/>
                <a:gd name="connsiteX53" fmla="*/ 724645 w 1352186"/>
                <a:gd name="connsiteY53" fmla="*/ 420097 h 1726712"/>
                <a:gd name="connsiteX54" fmla="*/ 694231 w 1352186"/>
                <a:gd name="connsiteY54" fmla="*/ 436017 h 1726712"/>
                <a:gd name="connsiteX55" fmla="*/ 694158 w 1352186"/>
                <a:gd name="connsiteY55" fmla="*/ 439096 h 1726712"/>
                <a:gd name="connsiteX56" fmla="*/ 707972 w 1352186"/>
                <a:gd name="connsiteY56" fmla="*/ 473455 h 1726712"/>
                <a:gd name="connsiteX57" fmla="*/ 798184 w 1352186"/>
                <a:gd name="connsiteY57" fmla="*/ 510450 h 1726712"/>
                <a:gd name="connsiteX58" fmla="*/ 872092 w 1352186"/>
                <a:gd name="connsiteY58" fmla="*/ 584918 h 1726712"/>
                <a:gd name="connsiteX59" fmla="*/ 875448 w 1352186"/>
                <a:gd name="connsiteY59" fmla="*/ 626052 h 1726712"/>
                <a:gd name="connsiteX60" fmla="*/ 890317 w 1352186"/>
                <a:gd name="connsiteY60" fmla="*/ 687630 h 1726712"/>
                <a:gd name="connsiteX61" fmla="*/ 861970 w 1352186"/>
                <a:gd name="connsiteY61" fmla="*/ 844562 h 1726712"/>
                <a:gd name="connsiteX62" fmla="*/ 800373 w 1352186"/>
                <a:gd name="connsiteY62" fmla="*/ 849674 h 1726712"/>
                <a:gd name="connsiteX63" fmla="*/ 800275 w 1352186"/>
                <a:gd name="connsiteY63" fmla="*/ 851464 h 1726712"/>
                <a:gd name="connsiteX64" fmla="*/ 832606 w 1352186"/>
                <a:gd name="connsiteY64" fmla="*/ 1056169 h 1726712"/>
                <a:gd name="connsiteX65" fmla="*/ 832528 w 1352186"/>
                <a:gd name="connsiteY65" fmla="*/ 1067964 h 1726712"/>
                <a:gd name="connsiteX66" fmla="*/ 832543 w 1352186"/>
                <a:gd name="connsiteY66" fmla="*/ 1067984 h 1726712"/>
                <a:gd name="connsiteX67" fmla="*/ 832694 w 1352186"/>
                <a:gd name="connsiteY67" fmla="*/ 1070960 h 1726712"/>
                <a:gd name="connsiteX68" fmla="*/ 853862 w 1352186"/>
                <a:gd name="connsiteY68" fmla="*/ 1155385 h 1726712"/>
                <a:gd name="connsiteX69" fmla="*/ 871085 w 1352186"/>
                <a:gd name="connsiteY69" fmla="*/ 1360922 h 1726712"/>
                <a:gd name="connsiteX70" fmla="*/ 884237 w 1352186"/>
                <a:gd name="connsiteY70" fmla="*/ 1464194 h 1726712"/>
                <a:gd name="connsiteX71" fmla="*/ 884237 w 1352186"/>
                <a:gd name="connsiteY71" fmla="*/ 1539109 h 1726712"/>
                <a:gd name="connsiteX72" fmla="*/ 898367 w 1352186"/>
                <a:gd name="connsiteY72" fmla="*/ 1726713 h 1726712"/>
                <a:gd name="connsiteX73" fmla="*/ 1236560 w 1352186"/>
                <a:gd name="connsiteY73" fmla="*/ 1726713 h 1726712"/>
                <a:gd name="connsiteX74" fmla="*/ 1352186 w 1352186"/>
                <a:gd name="connsiteY74" fmla="*/ 1611086 h 1726712"/>
                <a:gd name="connsiteX75" fmla="*/ 1352186 w 1352186"/>
                <a:gd name="connsiteY75" fmla="*/ 115627 h 1726712"/>
                <a:gd name="connsiteX76" fmla="*/ 1236560 w 1352186"/>
                <a:gd name="connsiteY76" fmla="*/ 0 h 172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52186" h="1726712">
                  <a:moveTo>
                    <a:pt x="1236560" y="0"/>
                  </a:moveTo>
                  <a:lnTo>
                    <a:pt x="115627" y="0"/>
                  </a:lnTo>
                  <a:cubicBezTo>
                    <a:pt x="51767" y="0"/>
                    <a:pt x="0" y="51767"/>
                    <a:pt x="0" y="115627"/>
                  </a:cubicBezTo>
                  <a:lnTo>
                    <a:pt x="0" y="1611086"/>
                  </a:lnTo>
                  <a:cubicBezTo>
                    <a:pt x="0" y="1674945"/>
                    <a:pt x="51767" y="1726713"/>
                    <a:pt x="115627" y="1726713"/>
                  </a:cubicBezTo>
                  <a:lnTo>
                    <a:pt x="508904" y="1726713"/>
                  </a:lnTo>
                  <a:cubicBezTo>
                    <a:pt x="495771" y="1672241"/>
                    <a:pt x="479442" y="1587160"/>
                    <a:pt x="495975" y="1528009"/>
                  </a:cubicBezTo>
                  <a:lnTo>
                    <a:pt x="495970" y="1527970"/>
                  </a:lnTo>
                  <a:lnTo>
                    <a:pt x="495980" y="1527995"/>
                  </a:lnTo>
                  <a:cubicBezTo>
                    <a:pt x="496753" y="1525232"/>
                    <a:pt x="497570" y="1522513"/>
                    <a:pt x="498490" y="1519872"/>
                  </a:cubicBezTo>
                  <a:cubicBezTo>
                    <a:pt x="509847" y="1481480"/>
                    <a:pt x="513636" y="1441246"/>
                    <a:pt x="509638" y="1401410"/>
                  </a:cubicBezTo>
                  <a:cubicBezTo>
                    <a:pt x="516939" y="1367376"/>
                    <a:pt x="516939" y="1332176"/>
                    <a:pt x="509638" y="1298142"/>
                  </a:cubicBezTo>
                  <a:cubicBezTo>
                    <a:pt x="497488" y="1241448"/>
                    <a:pt x="488986" y="1185755"/>
                    <a:pt x="488986" y="1185755"/>
                  </a:cubicBezTo>
                  <a:cubicBezTo>
                    <a:pt x="488986" y="1185755"/>
                    <a:pt x="482288" y="1110840"/>
                    <a:pt x="488134" y="1064915"/>
                  </a:cubicBezTo>
                  <a:cubicBezTo>
                    <a:pt x="488261" y="1063908"/>
                    <a:pt x="488412" y="1062950"/>
                    <a:pt x="488553" y="1061972"/>
                  </a:cubicBezTo>
                  <a:cubicBezTo>
                    <a:pt x="486490" y="1061500"/>
                    <a:pt x="485333" y="1061232"/>
                    <a:pt x="485333" y="1061232"/>
                  </a:cubicBezTo>
                  <a:cubicBezTo>
                    <a:pt x="485333" y="1061232"/>
                    <a:pt x="502546" y="983273"/>
                    <a:pt x="508621" y="933660"/>
                  </a:cubicBezTo>
                  <a:cubicBezTo>
                    <a:pt x="510056" y="921948"/>
                    <a:pt x="511944" y="907103"/>
                    <a:pt x="513986" y="891271"/>
                  </a:cubicBezTo>
                  <a:cubicBezTo>
                    <a:pt x="508378" y="890342"/>
                    <a:pt x="502858" y="888941"/>
                    <a:pt x="497483" y="887088"/>
                  </a:cubicBezTo>
                  <a:cubicBezTo>
                    <a:pt x="442812" y="867851"/>
                    <a:pt x="425598" y="693706"/>
                    <a:pt x="425598" y="693706"/>
                  </a:cubicBezTo>
                  <a:lnTo>
                    <a:pt x="425598" y="638529"/>
                  </a:lnTo>
                  <a:cubicBezTo>
                    <a:pt x="425598" y="638529"/>
                    <a:pt x="407373" y="553988"/>
                    <a:pt x="471159" y="516525"/>
                  </a:cubicBezTo>
                  <a:cubicBezTo>
                    <a:pt x="532581" y="480454"/>
                    <a:pt x="557105" y="470580"/>
                    <a:pt x="558837" y="469899"/>
                  </a:cubicBezTo>
                  <a:cubicBezTo>
                    <a:pt x="559304" y="469564"/>
                    <a:pt x="559761" y="469262"/>
                    <a:pt x="560238" y="468892"/>
                  </a:cubicBezTo>
                  <a:cubicBezTo>
                    <a:pt x="567184" y="463445"/>
                    <a:pt x="572675" y="456373"/>
                    <a:pt x="576240" y="448298"/>
                  </a:cubicBezTo>
                  <a:cubicBezTo>
                    <a:pt x="576328" y="446907"/>
                    <a:pt x="576348" y="445526"/>
                    <a:pt x="576299" y="444154"/>
                  </a:cubicBezTo>
                  <a:cubicBezTo>
                    <a:pt x="575263" y="424372"/>
                    <a:pt x="561493" y="406385"/>
                    <a:pt x="548428" y="390689"/>
                  </a:cubicBezTo>
                  <a:cubicBezTo>
                    <a:pt x="537285" y="377299"/>
                    <a:pt x="526141" y="363913"/>
                    <a:pt x="514998" y="350523"/>
                  </a:cubicBezTo>
                  <a:cubicBezTo>
                    <a:pt x="511180" y="346539"/>
                    <a:pt x="508242" y="341787"/>
                    <a:pt x="506384" y="336592"/>
                  </a:cubicBezTo>
                  <a:cubicBezTo>
                    <a:pt x="505679" y="333722"/>
                    <a:pt x="505372" y="330770"/>
                    <a:pt x="505474" y="327818"/>
                  </a:cubicBezTo>
                  <a:cubicBezTo>
                    <a:pt x="505465" y="326723"/>
                    <a:pt x="505474" y="325634"/>
                    <a:pt x="505494" y="324544"/>
                  </a:cubicBezTo>
                  <a:cubicBezTo>
                    <a:pt x="505679" y="314558"/>
                    <a:pt x="505946" y="304582"/>
                    <a:pt x="506311" y="294601"/>
                  </a:cubicBezTo>
                  <a:cubicBezTo>
                    <a:pt x="506622" y="285885"/>
                    <a:pt x="508816" y="274888"/>
                    <a:pt x="517352" y="273093"/>
                  </a:cubicBezTo>
                  <a:cubicBezTo>
                    <a:pt x="521793" y="272164"/>
                    <a:pt x="527669" y="273789"/>
                    <a:pt x="530018" y="269907"/>
                  </a:cubicBezTo>
                  <a:cubicBezTo>
                    <a:pt x="530806" y="268307"/>
                    <a:pt x="531005" y="266478"/>
                    <a:pt x="530587" y="264746"/>
                  </a:cubicBezTo>
                  <a:cubicBezTo>
                    <a:pt x="530558" y="264878"/>
                    <a:pt x="530548" y="265009"/>
                    <a:pt x="530514" y="265140"/>
                  </a:cubicBezTo>
                  <a:cubicBezTo>
                    <a:pt x="530485" y="264975"/>
                    <a:pt x="530456" y="264814"/>
                    <a:pt x="530427" y="264654"/>
                  </a:cubicBezTo>
                  <a:cubicBezTo>
                    <a:pt x="528671" y="257664"/>
                    <a:pt x="527610" y="250514"/>
                    <a:pt x="527260" y="243316"/>
                  </a:cubicBezTo>
                  <a:cubicBezTo>
                    <a:pt x="527168" y="240066"/>
                    <a:pt x="527630" y="236827"/>
                    <a:pt x="528632" y="233738"/>
                  </a:cubicBezTo>
                  <a:cubicBezTo>
                    <a:pt x="533579" y="219263"/>
                    <a:pt x="550607" y="213329"/>
                    <a:pt x="565656" y="210596"/>
                  </a:cubicBezTo>
                  <a:cubicBezTo>
                    <a:pt x="580706" y="207867"/>
                    <a:pt x="597593" y="205518"/>
                    <a:pt x="607039" y="193489"/>
                  </a:cubicBezTo>
                  <a:cubicBezTo>
                    <a:pt x="609568" y="189496"/>
                    <a:pt x="612312" y="185643"/>
                    <a:pt x="615254" y="181942"/>
                  </a:cubicBezTo>
                  <a:cubicBezTo>
                    <a:pt x="619588" y="178002"/>
                    <a:pt x="624909" y="175322"/>
                    <a:pt x="630654" y="174179"/>
                  </a:cubicBezTo>
                  <a:cubicBezTo>
                    <a:pt x="649331" y="169451"/>
                    <a:pt x="669065" y="171202"/>
                    <a:pt x="686619" y="179145"/>
                  </a:cubicBezTo>
                  <a:cubicBezTo>
                    <a:pt x="693895" y="182467"/>
                    <a:pt x="701211" y="186937"/>
                    <a:pt x="709192" y="186431"/>
                  </a:cubicBezTo>
                  <a:cubicBezTo>
                    <a:pt x="717486" y="185906"/>
                    <a:pt x="724572" y="180069"/>
                    <a:pt x="732759" y="178649"/>
                  </a:cubicBezTo>
                  <a:cubicBezTo>
                    <a:pt x="745984" y="176358"/>
                    <a:pt x="758630" y="186266"/>
                    <a:pt x="765148" y="197998"/>
                  </a:cubicBezTo>
                  <a:cubicBezTo>
                    <a:pt x="769287" y="205464"/>
                    <a:pt x="771359" y="213898"/>
                    <a:pt x="771145" y="222430"/>
                  </a:cubicBezTo>
                  <a:cubicBezTo>
                    <a:pt x="771300" y="230927"/>
                    <a:pt x="768236" y="239167"/>
                    <a:pt x="762565" y="245495"/>
                  </a:cubicBezTo>
                  <a:cubicBezTo>
                    <a:pt x="756869" y="251531"/>
                    <a:pt x="748377" y="255680"/>
                    <a:pt x="746018" y="263632"/>
                  </a:cubicBezTo>
                  <a:cubicBezTo>
                    <a:pt x="745054" y="266872"/>
                    <a:pt x="745278" y="270359"/>
                    <a:pt x="744427" y="273628"/>
                  </a:cubicBezTo>
                  <a:cubicBezTo>
                    <a:pt x="744320" y="274037"/>
                    <a:pt x="744145" y="274416"/>
                    <a:pt x="744009" y="274810"/>
                  </a:cubicBezTo>
                  <a:cubicBezTo>
                    <a:pt x="744164" y="275014"/>
                    <a:pt x="744335" y="275204"/>
                    <a:pt x="744485" y="275408"/>
                  </a:cubicBezTo>
                  <a:cubicBezTo>
                    <a:pt x="778961" y="320843"/>
                    <a:pt x="770080" y="385621"/>
                    <a:pt x="724645" y="420097"/>
                  </a:cubicBezTo>
                  <a:cubicBezTo>
                    <a:pt x="715467" y="427062"/>
                    <a:pt x="705189" y="432442"/>
                    <a:pt x="694231" y="436017"/>
                  </a:cubicBezTo>
                  <a:cubicBezTo>
                    <a:pt x="694192" y="437038"/>
                    <a:pt x="694153" y="438064"/>
                    <a:pt x="694158" y="439096"/>
                  </a:cubicBezTo>
                  <a:cubicBezTo>
                    <a:pt x="693569" y="452009"/>
                    <a:pt x="698604" y="464544"/>
                    <a:pt x="707972" y="473455"/>
                  </a:cubicBezTo>
                  <a:lnTo>
                    <a:pt x="798184" y="510450"/>
                  </a:lnTo>
                  <a:cubicBezTo>
                    <a:pt x="798184" y="510450"/>
                    <a:pt x="852495" y="503869"/>
                    <a:pt x="872092" y="584918"/>
                  </a:cubicBezTo>
                  <a:cubicBezTo>
                    <a:pt x="875234" y="598391"/>
                    <a:pt x="876363" y="612253"/>
                    <a:pt x="875448" y="626052"/>
                  </a:cubicBezTo>
                  <a:cubicBezTo>
                    <a:pt x="874733" y="638276"/>
                    <a:pt x="876397" y="659789"/>
                    <a:pt x="890317" y="687630"/>
                  </a:cubicBezTo>
                  <a:cubicBezTo>
                    <a:pt x="912589" y="732180"/>
                    <a:pt x="907531" y="834440"/>
                    <a:pt x="861970" y="844562"/>
                  </a:cubicBezTo>
                  <a:cubicBezTo>
                    <a:pt x="818812" y="854154"/>
                    <a:pt x="802026" y="850126"/>
                    <a:pt x="800373" y="849674"/>
                  </a:cubicBezTo>
                  <a:lnTo>
                    <a:pt x="800275" y="851464"/>
                  </a:lnTo>
                  <a:cubicBezTo>
                    <a:pt x="800985" y="870652"/>
                    <a:pt x="807814" y="1036144"/>
                    <a:pt x="832606" y="1056169"/>
                  </a:cubicBezTo>
                  <a:cubicBezTo>
                    <a:pt x="839464" y="1061705"/>
                    <a:pt x="838156" y="1065445"/>
                    <a:pt x="832528" y="1067964"/>
                  </a:cubicBezTo>
                  <a:lnTo>
                    <a:pt x="832543" y="1067984"/>
                  </a:lnTo>
                  <a:cubicBezTo>
                    <a:pt x="832543" y="1067984"/>
                    <a:pt x="832587" y="1069044"/>
                    <a:pt x="832694" y="1070960"/>
                  </a:cubicBezTo>
                  <a:cubicBezTo>
                    <a:pt x="833438" y="1083062"/>
                    <a:pt x="837266" y="1129158"/>
                    <a:pt x="853862" y="1155385"/>
                  </a:cubicBezTo>
                  <a:cubicBezTo>
                    <a:pt x="873104" y="1185755"/>
                    <a:pt x="871085" y="1360922"/>
                    <a:pt x="871085" y="1360922"/>
                  </a:cubicBezTo>
                  <a:lnTo>
                    <a:pt x="884237" y="1464194"/>
                  </a:lnTo>
                  <a:cubicBezTo>
                    <a:pt x="884237" y="1464194"/>
                    <a:pt x="876144" y="1527980"/>
                    <a:pt x="884237" y="1539109"/>
                  </a:cubicBezTo>
                  <a:cubicBezTo>
                    <a:pt x="888839" y="1545422"/>
                    <a:pt x="894408" y="1643217"/>
                    <a:pt x="898367" y="1726713"/>
                  </a:cubicBezTo>
                  <a:lnTo>
                    <a:pt x="1236560" y="1726713"/>
                  </a:lnTo>
                  <a:cubicBezTo>
                    <a:pt x="1300419" y="1726713"/>
                    <a:pt x="1352186" y="1674945"/>
                    <a:pt x="1352186" y="1611086"/>
                  </a:cubicBezTo>
                  <a:lnTo>
                    <a:pt x="1352186" y="115627"/>
                  </a:lnTo>
                  <a:cubicBezTo>
                    <a:pt x="1352186" y="51767"/>
                    <a:pt x="1300419" y="0"/>
                    <a:pt x="1236560" y="0"/>
                  </a:cubicBezTo>
                  <a:close/>
                </a:path>
              </a:pathLst>
            </a:custGeom>
            <a:solidFill>
              <a:srgbClr val="a688fc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Polyline: figure 98">
              <a:extLst>
                <a:ext uri="{FF2B5EF4-FFF2-40B4-BE49-F238E27FC236}">
                  <a16:creationId xmlns:a16="http://schemas.microsoft.com/office/drawing/2014/main" id="{E6E8DCB1-5700-461A-82DF-0571D00499B9}"/>
                </a:ext>
              </a:extLst>
            </p:cNvPr>
            <p:cNvSpPr/>
            <p:nvPr/>
          </p:nvSpPr>
          <p:spPr>
            <a:xfrm>
              <a:off x="7913919" y="2559578"/>
              <a:ext cx="1352186" cy="1726712"/>
            </a:xfrm>
            <a:custGeom>
              <a:avLst/>
              <a:gdLst>
                <a:gd name="connsiteX0" fmla="*/ 1236561 w 1352186"/>
                <a:gd name="connsiteY0" fmla="*/ 0 h 1726712"/>
                <a:gd name="connsiteX1" fmla="*/ 1352186 w 1352186"/>
                <a:gd name="connsiteY1" fmla="*/ 0 h 1726712"/>
                <a:gd name="connsiteX2" fmla="*/ 1352186 w 1352186"/>
                <a:gd name="connsiteY2" fmla="*/ 1726712 h 1726712"/>
                <a:gd name="connsiteX3" fmla="*/ 1236561 w 1352186"/>
                <a:gd name="connsiteY3" fmla="*/ 1726712 h 1726712"/>
                <a:gd name="connsiteX4" fmla="*/ 115625 w 1352186"/>
                <a:gd name="connsiteY4" fmla="*/ 1726712 h 1726712"/>
                <a:gd name="connsiteX5" fmla="*/ 115625 w 1352186"/>
                <a:gd name="connsiteY5" fmla="*/ 0 h 1726712"/>
                <a:gd name="connsiteX6" fmla="*/ 0 w 1352186"/>
                <a:gd name="connsiteY6" fmla="*/ 0 h 1726712"/>
                <a:gd name="connsiteX7" fmla="*/ 115625 w 1352186"/>
                <a:gd name="connsiteY7" fmla="*/ 0 h 172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726712">
                  <a:moveTo>
                    <a:pt x="1236561" y="0"/>
                  </a:moveTo>
                  <a:cubicBezTo>
                    <a:pt x="1300419" y="0"/>
                    <a:pt x="1352186" y="0"/>
                    <a:pt x="1352186" y="0"/>
                  </a:cubicBezTo>
                  <a:lnTo>
                    <a:pt x="1352186" y="1726712"/>
                  </a:lnTo>
                  <a:cubicBezTo>
                    <a:pt x="1352186" y="1726712"/>
                    <a:pt x="1300419" y="1726712"/>
                    <a:pt x="1236561" y="1726712"/>
                  </a:cubicBezTo>
                  <a:lnTo>
                    <a:pt x="115625" y="1726712"/>
                  </a:lnTo>
                  <a:lnTo>
                    <a:pt x="115625" y="0"/>
                  </a:lnTo>
                  <a:cubicBezTo>
                    <a:pt x="51767" y="0"/>
                    <a:pt x="0" y="0"/>
                    <a:pt x="0" y="0"/>
                  </a:cubicBezTo>
                  <a:cubicBezTo>
                    <a:pt x="0" y="0"/>
                    <a:pt x="51767" y="0"/>
                    <a:pt x="115625" y="0"/>
                  </a:cubicBezTo>
                  <a:close/>
                </a:path>
              </a:pathLst>
            </a:custGeom>
            <a:noFill/>
            <a:ln w="4855" cap="flat">
              <a:solidFill>
                <a:srgbClr val="3b2f4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Polyline: figure 99">
              <a:extLst>
                <a:ext uri="{FF2B5EF4-FFF2-40B4-BE49-F238E27FC236}">
                  <a16:creationId xmlns:a16="http://schemas.microsoft.com/office/drawing/2014/main" id="{F448B047-DCF2-480B-8129-15CFE40F42E9}"/>
                </a:ext>
              </a:extLst>
            </p:cNvPr>
            <p:cNvSpPr/>
            <p:nvPr/>
          </p:nvSpPr>
          <p:spPr>
            <a:xfrm>
              <a:off x="7045731" y="3183243"/>
              <a:ext cx="115598" cy="133250"/>
            </a:xfrm>
            <a:custGeom>
              <a:avLst/>
              <a:gdLst>
                <a:gd name="connsiteX0" fmla="*/ 57479 w 115598"/>
                <a:gd name="connsiteY0" fmla="*/ 5625 h 133250"/>
                <a:gd name="connsiteX1" fmla="*/ 2400 w 115598"/>
                <a:gd name="connsiteY1" fmla="*/ 6807 h 133250"/>
                <a:gd name="connsiteX2" fmla="*/ 15664 w 115598"/>
                <a:gd name="connsiteY2" fmla="*/ 127180 h 133250"/>
                <a:gd name="connsiteX3" fmla="*/ 115599 w 115598"/>
                <a:gd name="connsiteY3" fmla="*/ 133251 h 133250"/>
                <a:gd name="connsiteX4" fmla="*/ 80719 w 115598"/>
                <a:gd name="connsiteY4" fmla="*/ 45183 h 13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98" h="133250">
                  <a:moveTo>
                    <a:pt x="57479" y="5625"/>
                  </a:moveTo>
                  <a:cubicBezTo>
                    <a:pt x="57479" y="5625"/>
                    <a:pt x="12128" y="-7785"/>
                    <a:pt x="2400" y="6807"/>
                  </a:cubicBezTo>
                  <a:cubicBezTo>
                    <a:pt x="-7328" y="21399"/>
                    <a:pt x="15664" y="127180"/>
                    <a:pt x="15664" y="127180"/>
                  </a:cubicBezTo>
                  <a:lnTo>
                    <a:pt x="115599" y="133251"/>
                  </a:lnTo>
                  <a:lnTo>
                    <a:pt x="80719" y="45183"/>
                  </a:lnTo>
                  <a:close/>
                </a:path>
              </a:pathLst>
            </a:custGeom>
            <a:solidFill>
              <a:srgbClr val="2F2E41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Polyline: figure 100">
              <a:extLst>
                <a:ext uri="{FF2B5EF4-FFF2-40B4-BE49-F238E27FC236}">
                  <a16:creationId xmlns:a16="http://schemas.microsoft.com/office/drawing/2014/main" id="{62965FAC-1B2D-4121-8F5F-05A10BD4EFE6}"/>
                </a:ext>
              </a:extLst>
            </p:cNvPr>
            <p:cNvSpPr/>
            <p:nvPr/>
          </p:nvSpPr>
          <p:spPr>
            <a:xfrm>
              <a:off x="6677290" y="4057526"/>
              <a:ext cx="123698" cy="193502"/>
            </a:xfrm>
            <a:custGeom>
              <a:avLst/>
              <a:gdLst>
                <a:gd name="connsiteX0" fmla="*/ 76297 w 123698"/>
                <a:gd name="connsiteY0" fmla="*/ 0 h 193502"/>
                <a:gd name="connsiteX1" fmla="*/ 97203 w 123698"/>
                <a:gd name="connsiteY1" fmla="*/ 193358 h 193502"/>
                <a:gd name="connsiteX2" fmla="*/ 0 w 123698"/>
                <a:gd name="connsiteY2" fmla="*/ 0 h 19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698" h="193502">
                  <a:moveTo>
                    <a:pt x="76297" y="0"/>
                  </a:moveTo>
                  <a:cubicBezTo>
                    <a:pt x="76297" y="0"/>
                    <a:pt x="167229" y="199627"/>
                    <a:pt x="97203" y="193358"/>
                  </a:cubicBezTo>
                  <a:cubicBezTo>
                    <a:pt x="27176" y="1870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B8B8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olyline: figure 101">
              <a:extLst>
                <a:ext uri="{FF2B5EF4-FFF2-40B4-BE49-F238E27FC236}">
                  <a16:creationId xmlns:a16="http://schemas.microsoft.com/office/drawing/2014/main" id="{BD4A5A76-0043-4F7E-B3E7-10A03E3D6AA7}"/>
                </a:ext>
              </a:extLst>
            </p:cNvPr>
            <p:cNvSpPr/>
            <p:nvPr/>
          </p:nvSpPr>
          <p:spPr>
            <a:xfrm>
              <a:off x="7336415" y="4018254"/>
              <a:ext cx="88401" cy="212863"/>
            </a:xfrm>
            <a:custGeom>
              <a:avLst/>
              <a:gdLst>
                <a:gd name="connsiteX0" fmla="*/ 11877 w 88401"/>
                <a:gd name="connsiteY0" fmla="*/ 18473 h 212863"/>
                <a:gd name="connsiteX1" fmla="*/ 38415 w 88401"/>
                <a:gd name="connsiteY1" fmla="*/ 211140 h 212863"/>
                <a:gd name="connsiteX2" fmla="*/ 85907 w 88401"/>
                <a:gd name="connsiteY2" fmla="*/ 0 h 21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01" h="212863">
                  <a:moveTo>
                    <a:pt x="11877" y="18473"/>
                  </a:moveTo>
                  <a:cubicBezTo>
                    <a:pt x="11877" y="18473"/>
                    <a:pt x="-28013" y="234181"/>
                    <a:pt x="38415" y="211140"/>
                  </a:cubicBezTo>
                  <a:cubicBezTo>
                    <a:pt x="104837" y="188100"/>
                    <a:pt x="85907" y="0"/>
                    <a:pt x="85907" y="0"/>
                  </a:cubicBezTo>
                  <a:close/>
                </a:path>
              </a:pathLst>
            </a:custGeom>
            <a:solidFill>
              <a:srgbClr val="FFB8B8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Polyline: figure 102">
              <a:extLst>
                <a:ext uri="{FF2B5EF4-FFF2-40B4-BE49-F238E27FC236}">
                  <a16:creationId xmlns:a16="http://schemas.microsoft.com/office/drawing/2014/main" id="{CB270675-01AE-482A-A402-08E8D46D01FB}"/>
                </a:ext>
              </a:extLst>
            </p:cNvPr>
            <p:cNvSpPr/>
            <p:nvPr/>
          </p:nvSpPr>
          <p:spPr>
            <a:xfrm>
              <a:off x="6887371" y="3102236"/>
              <a:ext cx="247016" cy="214258"/>
            </a:xfrm>
            <a:custGeom>
              <a:avLst/>
              <a:gdLst>
                <a:gd name="connsiteX0" fmla="*/ 196495 w 247016"/>
                <a:gd name="connsiteY0" fmla="*/ 36577 h 214258"/>
                <a:gd name="connsiteX1" fmla="*/ 234118 w 247016"/>
                <a:gd name="connsiteY1" fmla="*/ 142140 h 214258"/>
                <a:gd name="connsiteX2" fmla="*/ 212172 w 247016"/>
                <a:gd name="connsiteY2" fmla="*/ 200673 h 214258"/>
                <a:gd name="connsiteX3" fmla="*/ 143191 w 247016"/>
                <a:gd name="connsiteY3" fmla="*/ 214258 h 214258"/>
                <a:gd name="connsiteX4" fmla="*/ 43897 w 247016"/>
                <a:gd name="connsiteY4" fmla="*/ 206943 h 214258"/>
                <a:gd name="connsiteX5" fmla="*/ 0 w 247016"/>
                <a:gd name="connsiteY5" fmla="*/ 150506 h 214258"/>
                <a:gd name="connsiteX6" fmla="*/ 43897 w 247016"/>
                <a:gd name="connsiteY6" fmla="*/ 0 h 21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016" h="214258">
                  <a:moveTo>
                    <a:pt x="196495" y="36577"/>
                  </a:moveTo>
                  <a:cubicBezTo>
                    <a:pt x="196495" y="36577"/>
                    <a:pt x="195449" y="136916"/>
                    <a:pt x="234118" y="142140"/>
                  </a:cubicBezTo>
                  <a:cubicBezTo>
                    <a:pt x="272791" y="147369"/>
                    <a:pt x="212172" y="200673"/>
                    <a:pt x="212172" y="200673"/>
                  </a:cubicBezTo>
                  <a:lnTo>
                    <a:pt x="143191" y="214258"/>
                  </a:lnTo>
                  <a:lnTo>
                    <a:pt x="43897" y="206943"/>
                  </a:lnTo>
                  <a:lnTo>
                    <a:pt x="0" y="150506"/>
                  </a:lnTo>
                  <a:cubicBezTo>
                    <a:pt x="0" y="150506"/>
                    <a:pt x="77342" y="113924"/>
                    <a:pt x="43897" y="0"/>
                  </a:cubicBezTo>
                  <a:close/>
                </a:path>
              </a:pathLst>
            </a:custGeom>
            <a:solidFill>
              <a:srgbClr val="A0616A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64EF1E48-031D-4D85-A830-96B0EEAD0380}"/>
                </a:ext>
              </a:extLst>
            </p:cNvPr>
            <p:cNvSpPr/>
            <p:nvPr/>
          </p:nvSpPr>
          <p:spPr>
            <a:xfrm>
              <a:off x="6887371" y="3102236"/>
              <a:ext cx="247016" cy="214258"/>
            </a:xfrm>
            <a:custGeom>
              <a:avLst/>
              <a:gdLst>
                <a:gd name="connsiteX0" fmla="*/ 196495 w 247016"/>
                <a:gd name="connsiteY0" fmla="*/ 36577 h 214258"/>
                <a:gd name="connsiteX1" fmla="*/ 234118 w 247016"/>
                <a:gd name="connsiteY1" fmla="*/ 142140 h 214258"/>
                <a:gd name="connsiteX2" fmla="*/ 212172 w 247016"/>
                <a:gd name="connsiteY2" fmla="*/ 200673 h 214258"/>
                <a:gd name="connsiteX3" fmla="*/ 143191 w 247016"/>
                <a:gd name="connsiteY3" fmla="*/ 214258 h 214258"/>
                <a:gd name="connsiteX4" fmla="*/ 43897 w 247016"/>
                <a:gd name="connsiteY4" fmla="*/ 206943 h 214258"/>
                <a:gd name="connsiteX5" fmla="*/ 0 w 247016"/>
                <a:gd name="connsiteY5" fmla="*/ 150506 h 214258"/>
                <a:gd name="connsiteX6" fmla="*/ 43897 w 247016"/>
                <a:gd name="connsiteY6" fmla="*/ 0 h 21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016" h="214258">
                  <a:moveTo>
                    <a:pt x="196495" y="36577"/>
                  </a:moveTo>
                  <a:cubicBezTo>
                    <a:pt x="196495" y="36577"/>
                    <a:pt x="195449" y="136916"/>
                    <a:pt x="234118" y="142140"/>
                  </a:cubicBezTo>
                  <a:cubicBezTo>
                    <a:pt x="272791" y="147369"/>
                    <a:pt x="212172" y="200673"/>
                    <a:pt x="212172" y="200673"/>
                  </a:cubicBezTo>
                  <a:lnTo>
                    <a:pt x="143191" y="214258"/>
                  </a:lnTo>
                  <a:lnTo>
                    <a:pt x="43897" y="206943"/>
                  </a:lnTo>
                  <a:lnTo>
                    <a:pt x="0" y="150506"/>
                  </a:lnTo>
                  <a:cubicBezTo>
                    <a:pt x="0" y="150506"/>
                    <a:pt x="77342" y="113924"/>
                    <a:pt x="43897" y="0"/>
                  </a:cubicBezTo>
                  <a:close/>
                </a:path>
              </a:pathLst>
            </a:custGeom>
            <a:solidFill>
              <a:srgbClr val="FFB8B8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233AF6C1-AC1F-4DF1-8A28-7D610F6E6A54}"/>
                </a:ext>
              </a:extLst>
            </p:cNvPr>
            <p:cNvSpPr/>
            <p:nvPr/>
          </p:nvSpPr>
          <p:spPr>
            <a:xfrm>
              <a:off x="6812810" y="3987313"/>
              <a:ext cx="474026" cy="1067505"/>
            </a:xfrm>
            <a:custGeom>
              <a:avLst/>
              <a:gdLst>
                <a:gd name="connsiteX0" fmla="*/ 448732 w 474026"/>
                <a:gd name="connsiteY0" fmla="*/ 186 h 1067505"/>
                <a:gd name="connsiteX1" fmla="*/ 459185 w 474026"/>
                <a:gd name="connsiteY1" fmla="*/ 437068 h 1067505"/>
                <a:gd name="connsiteX2" fmla="*/ 461277 w 474026"/>
                <a:gd name="connsiteY2" fmla="*/ 576081 h 1067505"/>
                <a:gd name="connsiteX3" fmla="*/ 374527 w 474026"/>
                <a:gd name="connsiteY3" fmla="*/ 895902 h 1067505"/>
                <a:gd name="connsiteX4" fmla="*/ 261649 w 474026"/>
                <a:gd name="connsiteY4" fmla="*/ 852005 h 1067505"/>
                <a:gd name="connsiteX5" fmla="*/ 274188 w 474026"/>
                <a:gd name="connsiteY5" fmla="*/ 743309 h 1067505"/>
                <a:gd name="connsiteX6" fmla="*/ 296140 w 474026"/>
                <a:gd name="connsiteY6" fmla="*/ 568760 h 1067505"/>
                <a:gd name="connsiteX7" fmla="*/ 249105 w 474026"/>
                <a:gd name="connsiteY7" fmla="*/ 259392 h 1067505"/>
                <a:gd name="connsiteX8" fmla="*/ 213569 w 474026"/>
                <a:gd name="connsiteY8" fmla="*/ 538453 h 1067505"/>
                <a:gd name="connsiteX9" fmla="*/ 202070 w 474026"/>
                <a:gd name="connsiteY9" fmla="*/ 636701 h 1067505"/>
                <a:gd name="connsiteX10" fmla="*/ 202070 w 474026"/>
                <a:gd name="connsiteY10" fmla="*/ 1011918 h 1067505"/>
                <a:gd name="connsiteX11" fmla="*/ 185348 w 474026"/>
                <a:gd name="connsiteY11" fmla="*/ 1067314 h 1067505"/>
                <a:gd name="connsiteX12" fmla="*/ 88146 w 474026"/>
                <a:gd name="connsiteY12" fmla="*/ 1031777 h 1067505"/>
                <a:gd name="connsiteX13" fmla="*/ 71424 w 474026"/>
                <a:gd name="connsiteY13" fmla="*/ 941891 h 1067505"/>
                <a:gd name="connsiteX14" fmla="*/ 50523 w 474026"/>
                <a:gd name="connsiteY14" fmla="*/ 598027 h 1067505"/>
                <a:gd name="connsiteX15" fmla="*/ 4534 w 474026"/>
                <a:gd name="connsiteY15" fmla="*/ 39905 h 1067505"/>
                <a:gd name="connsiteX16" fmla="*/ 448732 w 474026"/>
                <a:gd name="connsiteY16" fmla="*/ 186 h 1067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4026" h="1067505">
                  <a:moveTo>
                    <a:pt x="448732" y="186"/>
                  </a:moveTo>
                  <a:cubicBezTo>
                    <a:pt x="448732" y="186"/>
                    <a:pt x="497859" y="105749"/>
                    <a:pt x="459185" y="437068"/>
                  </a:cubicBezTo>
                  <a:cubicBezTo>
                    <a:pt x="459185" y="437068"/>
                    <a:pt x="470684" y="554130"/>
                    <a:pt x="461277" y="576081"/>
                  </a:cubicBezTo>
                  <a:cubicBezTo>
                    <a:pt x="451870" y="598027"/>
                    <a:pt x="374527" y="895902"/>
                    <a:pt x="374527" y="895902"/>
                  </a:cubicBezTo>
                  <a:cubicBezTo>
                    <a:pt x="374527" y="895902"/>
                    <a:pt x="275234" y="917853"/>
                    <a:pt x="261649" y="852005"/>
                  </a:cubicBezTo>
                  <a:cubicBezTo>
                    <a:pt x="261649" y="852005"/>
                    <a:pt x="275234" y="757940"/>
                    <a:pt x="274188" y="743309"/>
                  </a:cubicBezTo>
                  <a:cubicBezTo>
                    <a:pt x="273143" y="728674"/>
                    <a:pt x="296140" y="568760"/>
                    <a:pt x="296140" y="568760"/>
                  </a:cubicBezTo>
                  <a:lnTo>
                    <a:pt x="249105" y="259392"/>
                  </a:lnTo>
                  <a:lnTo>
                    <a:pt x="213569" y="538453"/>
                  </a:lnTo>
                  <a:cubicBezTo>
                    <a:pt x="213569" y="538453"/>
                    <a:pt x="213569" y="618932"/>
                    <a:pt x="202070" y="636701"/>
                  </a:cubicBezTo>
                  <a:cubicBezTo>
                    <a:pt x="190577" y="654469"/>
                    <a:pt x="202070" y="1011918"/>
                    <a:pt x="202070" y="1011918"/>
                  </a:cubicBezTo>
                  <a:cubicBezTo>
                    <a:pt x="202070" y="1011918"/>
                    <a:pt x="234474" y="1066268"/>
                    <a:pt x="185348" y="1067314"/>
                  </a:cubicBezTo>
                  <a:cubicBezTo>
                    <a:pt x="136227" y="1068359"/>
                    <a:pt x="92329" y="1066268"/>
                    <a:pt x="88146" y="1031777"/>
                  </a:cubicBezTo>
                  <a:cubicBezTo>
                    <a:pt x="83968" y="997287"/>
                    <a:pt x="81876" y="962796"/>
                    <a:pt x="71424" y="941891"/>
                  </a:cubicBezTo>
                  <a:cubicBezTo>
                    <a:pt x="60971" y="920986"/>
                    <a:pt x="47386" y="681644"/>
                    <a:pt x="50523" y="598027"/>
                  </a:cubicBezTo>
                  <a:cubicBezTo>
                    <a:pt x="53656" y="514415"/>
                    <a:pt x="-18463" y="84843"/>
                    <a:pt x="4534" y="39905"/>
                  </a:cubicBezTo>
                  <a:cubicBezTo>
                    <a:pt x="27526" y="-5038"/>
                    <a:pt x="448732" y="186"/>
                    <a:pt x="448732" y="186"/>
                  </a:cubicBezTo>
                  <a:close/>
                </a:path>
              </a:pathLst>
            </a:custGeom>
            <a:solidFill>
              <a:srgbClr val="3b2f4e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Polyline: figure 105">
              <a:extLst>
                <a:ext uri="{FF2B5EF4-FFF2-40B4-BE49-F238E27FC236}">
                  <a16:creationId xmlns:a16="http://schemas.microsoft.com/office/drawing/2014/main" id="{575F6420-9B2D-40E8-9459-9CA4EB3CF0B5}"/>
                </a:ext>
              </a:extLst>
            </p:cNvPr>
            <p:cNvSpPr/>
            <p:nvPr/>
          </p:nvSpPr>
          <p:spPr>
            <a:xfrm>
              <a:off x="6905139" y="2925598"/>
              <a:ext cx="250843" cy="250843"/>
            </a:xfrm>
            <a:custGeom>
              <a:avLst/>
              <a:gdLst>
                <a:gd name="connsiteX0" fmla="*/ 250843 w 250843"/>
                <a:gd name="connsiteY0" fmla="*/ 125422 h 250843"/>
                <a:gd name="connsiteX1" fmla="*/ 125422 w 250843"/>
                <a:gd name="connsiteY1" fmla="*/ 250843 h 250843"/>
                <a:gd name="connsiteX2" fmla="*/ 0 w 250843"/>
                <a:gd name="connsiteY2" fmla="*/ 125422 h 250843"/>
                <a:gd name="connsiteX3" fmla="*/ 125422 w 250843"/>
                <a:gd name="connsiteY3" fmla="*/ 0 h 250843"/>
                <a:gd name="connsiteX4" fmla="*/ 250843 w 250843"/>
                <a:gd name="connsiteY4" fmla="*/ 125422 h 25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43" h="250843">
                  <a:moveTo>
                    <a:pt x="250843" y="125422"/>
                  </a:moveTo>
                  <a:cubicBezTo>
                    <a:pt x="250843" y="194690"/>
                    <a:pt x="194690" y="250843"/>
                    <a:pt x="125422" y="250843"/>
                  </a:cubicBezTo>
                  <a:cubicBezTo>
                    <a:pt x="56153" y="250843"/>
                    <a:pt x="0" y="194690"/>
                    <a:pt x="0" y="125422"/>
                  </a:cubicBezTo>
                  <a:cubicBezTo>
                    <a:pt x="0" y="56153"/>
                    <a:pt x="56153" y="0"/>
                    <a:pt x="125422" y="0"/>
                  </a:cubicBezTo>
                  <a:cubicBezTo>
                    <a:pt x="194690" y="0"/>
                    <a:pt x="250843" y="56153"/>
                    <a:pt x="250843" y="125422"/>
                  </a:cubicBezTo>
                  <a:close/>
                </a:path>
              </a:pathLst>
            </a:custGeom>
            <a:solidFill>
              <a:srgbClr val="FFB8B8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Polyline: figure 106">
              <a:extLst>
                <a:ext uri="{FF2B5EF4-FFF2-40B4-BE49-F238E27FC236}">
                  <a16:creationId xmlns:a16="http://schemas.microsoft.com/office/drawing/2014/main" id="{009131E3-97CE-4D82-B2CA-948842037E14}"/>
                </a:ext>
              </a:extLst>
            </p:cNvPr>
            <p:cNvSpPr/>
            <p:nvPr/>
          </p:nvSpPr>
          <p:spPr>
            <a:xfrm>
              <a:off x="6840337" y="3219284"/>
              <a:ext cx="442111" cy="855114"/>
            </a:xfrm>
            <a:custGeom>
              <a:avLst/>
              <a:gdLst>
                <a:gd name="connsiteX0" fmla="*/ 64803 w 442111"/>
                <a:gd name="connsiteY0" fmla="*/ 35544 h 855114"/>
                <a:gd name="connsiteX1" fmla="*/ 251891 w 442111"/>
                <a:gd name="connsiteY1" fmla="*/ 47043 h 855114"/>
                <a:gd name="connsiteX2" fmla="*/ 285336 w 442111"/>
                <a:gd name="connsiteY2" fmla="*/ 2099 h 855114"/>
                <a:gd name="connsiteX3" fmla="*/ 361632 w 442111"/>
                <a:gd name="connsiteY3" fmla="*/ 220541 h 855114"/>
                <a:gd name="connsiteX4" fmla="*/ 442111 w 442111"/>
                <a:gd name="connsiteY4" fmla="*/ 648021 h 855114"/>
                <a:gd name="connsiteX5" fmla="*/ 437933 w 442111"/>
                <a:gd name="connsiteY5" fmla="*/ 822565 h 855114"/>
                <a:gd name="connsiteX6" fmla="*/ 291605 w 442111"/>
                <a:gd name="connsiteY6" fmla="*/ 844511 h 855114"/>
                <a:gd name="connsiteX7" fmla="*/ 0 w 442111"/>
                <a:gd name="connsiteY7" fmla="*/ 799568 h 855114"/>
                <a:gd name="connsiteX8" fmla="*/ 6275 w 442111"/>
                <a:gd name="connsiteY8" fmla="*/ 351187 h 855114"/>
                <a:gd name="connsiteX9" fmla="*/ 12544 w 442111"/>
                <a:gd name="connsiteY9" fmla="*/ 89894 h 855114"/>
                <a:gd name="connsiteX10" fmla="*/ 29267 w 442111"/>
                <a:gd name="connsiteY10" fmla="*/ 32412 h 855114"/>
                <a:gd name="connsiteX11" fmla="*/ 64803 w 442111"/>
                <a:gd name="connsiteY11" fmla="*/ 35544 h 85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2111" h="855114">
                  <a:moveTo>
                    <a:pt x="64803" y="35544"/>
                  </a:moveTo>
                  <a:cubicBezTo>
                    <a:pt x="64803" y="35544"/>
                    <a:pt x="141099" y="91986"/>
                    <a:pt x="251891" y="47043"/>
                  </a:cubicBezTo>
                  <a:cubicBezTo>
                    <a:pt x="251891" y="47043"/>
                    <a:pt x="288473" y="29275"/>
                    <a:pt x="285336" y="2099"/>
                  </a:cubicBezTo>
                  <a:cubicBezTo>
                    <a:pt x="282198" y="-25075"/>
                    <a:pt x="361632" y="220541"/>
                    <a:pt x="361632" y="220541"/>
                  </a:cubicBezTo>
                  <a:lnTo>
                    <a:pt x="442111" y="648021"/>
                  </a:lnTo>
                  <a:lnTo>
                    <a:pt x="437933" y="822565"/>
                  </a:lnTo>
                  <a:cubicBezTo>
                    <a:pt x="437933" y="822565"/>
                    <a:pt x="402397" y="804797"/>
                    <a:pt x="291605" y="844511"/>
                  </a:cubicBezTo>
                  <a:cubicBezTo>
                    <a:pt x="180818" y="884231"/>
                    <a:pt x="0" y="799568"/>
                    <a:pt x="0" y="799568"/>
                  </a:cubicBezTo>
                  <a:lnTo>
                    <a:pt x="6275" y="351187"/>
                  </a:lnTo>
                  <a:lnTo>
                    <a:pt x="12544" y="89894"/>
                  </a:lnTo>
                  <a:lnTo>
                    <a:pt x="29267" y="32412"/>
                  </a:lnTo>
                  <a:cubicBezTo>
                    <a:pt x="29267" y="32412"/>
                    <a:pt x="37628" y="16730"/>
                    <a:pt x="64803" y="35544"/>
                  </a:cubicBezTo>
                  <a:close/>
                </a:path>
              </a:pathLst>
            </a:custGeom>
            <a:solidFill>
              <a:srgbClr val="fcfcfc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Polyline: figure 107">
              <a:extLst>
                <a:ext uri="{FF2B5EF4-FFF2-40B4-BE49-F238E27FC236}">
                  <a16:creationId xmlns:a16="http://schemas.microsoft.com/office/drawing/2014/main" id="{817ED5C2-FDEC-4085-B421-CCB7581F083E}"/>
                </a:ext>
              </a:extLst>
            </p:cNvPr>
            <p:cNvSpPr/>
            <p:nvPr/>
          </p:nvSpPr>
          <p:spPr>
            <a:xfrm>
              <a:off x="7087349" y="3184573"/>
              <a:ext cx="347906" cy="908254"/>
            </a:xfrm>
            <a:custGeom>
              <a:avLst/>
              <a:gdLst>
                <a:gd name="connsiteX0" fmla="*/ 0 w 347906"/>
                <a:gd name="connsiteY0" fmla="*/ 92 h 908254"/>
                <a:gd name="connsiteX1" fmla="*/ 36232 w 347906"/>
                <a:gd name="connsiteY1" fmla="*/ 25312 h 908254"/>
                <a:gd name="connsiteX2" fmla="*/ 95806 w 347906"/>
                <a:gd name="connsiteY2" fmla="*/ 71301 h 908254"/>
                <a:gd name="connsiteX3" fmla="*/ 211821 w 347906"/>
                <a:gd name="connsiteY3" fmla="*/ 131920 h 908254"/>
                <a:gd name="connsiteX4" fmla="*/ 280802 w 347906"/>
                <a:gd name="connsiteY4" fmla="*/ 397396 h 908254"/>
                <a:gd name="connsiteX5" fmla="*/ 339335 w 347906"/>
                <a:gd name="connsiteY5" fmla="*/ 770527 h 908254"/>
                <a:gd name="connsiteX6" fmla="*/ 346651 w 347906"/>
                <a:gd name="connsiteY6" fmla="*/ 859367 h 908254"/>
                <a:gd name="connsiteX7" fmla="*/ 243179 w 347906"/>
                <a:gd name="connsiteY7" fmla="*/ 876090 h 908254"/>
                <a:gd name="connsiteX8" fmla="*/ 225411 w 347906"/>
                <a:gd name="connsiteY8" fmla="*/ 790381 h 908254"/>
                <a:gd name="connsiteX9" fmla="*/ 227498 w 347906"/>
                <a:gd name="connsiteY9" fmla="*/ 889675 h 908254"/>
                <a:gd name="connsiteX10" fmla="*/ 174194 w 347906"/>
                <a:gd name="connsiteY10" fmla="*/ 889675 h 908254"/>
                <a:gd name="connsiteX11" fmla="*/ 82221 w 347906"/>
                <a:gd name="connsiteY11" fmla="*/ 525956 h 908254"/>
                <a:gd name="connsiteX12" fmla="*/ 19509 w 347906"/>
                <a:gd name="connsiteY12" fmla="*/ 219715 h 908254"/>
                <a:gd name="connsiteX13" fmla="*/ 34140 w 347906"/>
                <a:gd name="connsiteY13" fmla="*/ 59802 h 908254"/>
                <a:gd name="connsiteX14" fmla="*/ 0 w 347906"/>
                <a:gd name="connsiteY14" fmla="*/ 92 h 908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7906" h="908254">
                  <a:moveTo>
                    <a:pt x="0" y="92"/>
                  </a:moveTo>
                  <a:cubicBezTo>
                    <a:pt x="0" y="92"/>
                    <a:pt x="18464" y="-2904"/>
                    <a:pt x="36232" y="25312"/>
                  </a:cubicBezTo>
                  <a:cubicBezTo>
                    <a:pt x="54000" y="53532"/>
                    <a:pt x="95806" y="71301"/>
                    <a:pt x="95806" y="71301"/>
                  </a:cubicBezTo>
                  <a:cubicBezTo>
                    <a:pt x="95806" y="71301"/>
                    <a:pt x="197191" y="77570"/>
                    <a:pt x="211821" y="131920"/>
                  </a:cubicBezTo>
                  <a:cubicBezTo>
                    <a:pt x="226457" y="186270"/>
                    <a:pt x="263034" y="260480"/>
                    <a:pt x="280802" y="397396"/>
                  </a:cubicBezTo>
                  <a:cubicBezTo>
                    <a:pt x="298570" y="534317"/>
                    <a:pt x="334107" y="752758"/>
                    <a:pt x="339335" y="770527"/>
                  </a:cubicBezTo>
                  <a:cubicBezTo>
                    <a:pt x="344559" y="788295"/>
                    <a:pt x="332020" y="842645"/>
                    <a:pt x="346651" y="859367"/>
                  </a:cubicBezTo>
                  <a:cubicBezTo>
                    <a:pt x="361282" y="876090"/>
                    <a:pt x="243179" y="876090"/>
                    <a:pt x="243179" y="876090"/>
                  </a:cubicBezTo>
                  <a:cubicBezTo>
                    <a:pt x="243179" y="876090"/>
                    <a:pt x="232727" y="790381"/>
                    <a:pt x="225411" y="790381"/>
                  </a:cubicBezTo>
                  <a:cubicBezTo>
                    <a:pt x="218091" y="790381"/>
                    <a:pt x="220183" y="847869"/>
                    <a:pt x="227498" y="889675"/>
                  </a:cubicBezTo>
                  <a:cubicBezTo>
                    <a:pt x="234818" y="931481"/>
                    <a:pt x="174194" y="889675"/>
                    <a:pt x="174194" y="889675"/>
                  </a:cubicBezTo>
                  <a:cubicBezTo>
                    <a:pt x="174194" y="889675"/>
                    <a:pt x="127164" y="698408"/>
                    <a:pt x="82221" y="525956"/>
                  </a:cubicBezTo>
                  <a:cubicBezTo>
                    <a:pt x="37278" y="353499"/>
                    <a:pt x="11148" y="258389"/>
                    <a:pt x="19509" y="219715"/>
                  </a:cubicBezTo>
                  <a:cubicBezTo>
                    <a:pt x="27871" y="181047"/>
                    <a:pt x="50863" y="70255"/>
                    <a:pt x="34140" y="59802"/>
                  </a:cubicBezTo>
                  <a:cubicBezTo>
                    <a:pt x="17418" y="49354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3b2f4e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Polyline: figure 108">
              <a:extLst>
                <a:ext uri="{FF2B5EF4-FFF2-40B4-BE49-F238E27FC236}">
                  <a16:creationId xmlns:a16="http://schemas.microsoft.com/office/drawing/2014/main" id="{B78B8332-F78F-4626-BB1F-249C98C13872}"/>
                </a:ext>
              </a:extLst>
            </p:cNvPr>
            <p:cNvSpPr/>
            <p:nvPr/>
          </p:nvSpPr>
          <p:spPr>
            <a:xfrm>
              <a:off x="6637399" y="3184573"/>
              <a:ext cx="334663" cy="980607"/>
            </a:xfrm>
            <a:custGeom>
              <a:avLst/>
              <a:gdLst>
                <a:gd name="connsiteX0" fmla="*/ 299230 w 334663"/>
                <a:gd name="connsiteY0" fmla="*/ 0 h 980607"/>
                <a:gd name="connsiteX1" fmla="*/ 202938 w 334663"/>
                <a:gd name="connsiteY1" fmla="*/ 63986 h 980607"/>
                <a:gd name="connsiteX2" fmla="*/ 86922 w 334663"/>
                <a:gd name="connsiteY2" fmla="*/ 150735 h 980607"/>
                <a:gd name="connsiteX3" fmla="*/ 43027 w 334663"/>
                <a:gd name="connsiteY3" fmla="*/ 296017 h 980607"/>
                <a:gd name="connsiteX4" fmla="*/ 3311 w 334663"/>
                <a:gd name="connsiteY4" fmla="*/ 783067 h 980607"/>
                <a:gd name="connsiteX5" fmla="*/ 17943 w 334663"/>
                <a:gd name="connsiteY5" fmla="*/ 871907 h 980607"/>
                <a:gd name="connsiteX6" fmla="*/ 129779 w 334663"/>
                <a:gd name="connsiteY6" fmla="*/ 889675 h 980607"/>
                <a:gd name="connsiteX7" fmla="*/ 131866 w 334663"/>
                <a:gd name="connsiteY7" fmla="*/ 787250 h 980607"/>
                <a:gd name="connsiteX8" fmla="*/ 170539 w 334663"/>
                <a:gd name="connsiteY8" fmla="*/ 892812 h 980607"/>
                <a:gd name="connsiteX9" fmla="*/ 249973 w 334663"/>
                <a:gd name="connsiteY9" fmla="*/ 980607 h 980607"/>
                <a:gd name="connsiteX10" fmla="*/ 334630 w 334663"/>
                <a:gd name="connsiteY10" fmla="*/ 504005 h 980607"/>
                <a:gd name="connsiteX11" fmla="*/ 293870 w 334663"/>
                <a:gd name="connsiteY11" fmla="*/ 124605 h 980607"/>
                <a:gd name="connsiteX12" fmla="*/ 299230 w 334663"/>
                <a:gd name="connsiteY12" fmla="*/ 0 h 980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4663" h="980607">
                  <a:moveTo>
                    <a:pt x="299230" y="0"/>
                  </a:moveTo>
                  <a:cubicBezTo>
                    <a:pt x="299230" y="0"/>
                    <a:pt x="271924" y="14864"/>
                    <a:pt x="202938" y="63986"/>
                  </a:cubicBezTo>
                  <a:cubicBezTo>
                    <a:pt x="133957" y="113107"/>
                    <a:pt x="86922" y="150735"/>
                    <a:pt x="86922" y="150735"/>
                  </a:cubicBezTo>
                  <a:cubicBezTo>
                    <a:pt x="86922" y="150735"/>
                    <a:pt x="59752" y="171640"/>
                    <a:pt x="43027" y="296017"/>
                  </a:cubicBezTo>
                  <a:cubicBezTo>
                    <a:pt x="26305" y="420389"/>
                    <a:pt x="-11322" y="742306"/>
                    <a:pt x="3311" y="783067"/>
                  </a:cubicBezTo>
                  <a:cubicBezTo>
                    <a:pt x="17943" y="823831"/>
                    <a:pt x="23169" y="847869"/>
                    <a:pt x="17943" y="871907"/>
                  </a:cubicBezTo>
                  <a:cubicBezTo>
                    <a:pt x="12717" y="895945"/>
                    <a:pt x="127687" y="894904"/>
                    <a:pt x="129779" y="889675"/>
                  </a:cubicBezTo>
                  <a:cubicBezTo>
                    <a:pt x="131866" y="884451"/>
                    <a:pt x="126642" y="789341"/>
                    <a:pt x="131866" y="787250"/>
                  </a:cubicBezTo>
                  <a:cubicBezTo>
                    <a:pt x="137094" y="785158"/>
                    <a:pt x="165315" y="843686"/>
                    <a:pt x="170539" y="892812"/>
                  </a:cubicBezTo>
                  <a:cubicBezTo>
                    <a:pt x="175763" y="941934"/>
                    <a:pt x="236388" y="980607"/>
                    <a:pt x="249973" y="980607"/>
                  </a:cubicBezTo>
                  <a:cubicBezTo>
                    <a:pt x="263558" y="980607"/>
                    <a:pt x="333585" y="697363"/>
                    <a:pt x="334630" y="504005"/>
                  </a:cubicBezTo>
                  <a:cubicBezTo>
                    <a:pt x="335676" y="310648"/>
                    <a:pt x="311638" y="147602"/>
                    <a:pt x="293870" y="124605"/>
                  </a:cubicBezTo>
                  <a:cubicBezTo>
                    <a:pt x="276102" y="101613"/>
                    <a:pt x="299230" y="0"/>
                    <a:pt x="299230" y="0"/>
                  </a:cubicBezTo>
                  <a:close/>
                </a:path>
              </a:pathLst>
            </a:custGeom>
            <a:solidFill>
              <a:srgbClr val="3b2f4e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Polyline: figure 109">
              <a:extLst>
                <a:ext uri="{FF2B5EF4-FFF2-40B4-BE49-F238E27FC236}">
                  <a16:creationId xmlns:a16="http://schemas.microsoft.com/office/drawing/2014/main" id="{9C4C4A79-E94D-4763-AF57-96C2DD5501BF}"/>
                </a:ext>
              </a:extLst>
            </p:cNvPr>
            <p:cNvSpPr/>
            <p:nvPr/>
          </p:nvSpPr>
          <p:spPr>
            <a:xfrm>
              <a:off x="7027463" y="4775099"/>
              <a:ext cx="201865" cy="331791"/>
            </a:xfrm>
            <a:custGeom>
              <a:avLst/>
              <a:gdLst>
                <a:gd name="connsiteX0" fmla="*/ 92981 w 201865"/>
                <a:gd name="connsiteY0" fmla="*/ 117523 h 331791"/>
                <a:gd name="connsiteX1" fmla="*/ 130608 w 201865"/>
                <a:gd name="connsiteY1" fmla="*/ 101847 h 331791"/>
                <a:gd name="connsiteX2" fmla="*/ 179734 w 201865"/>
                <a:gd name="connsiteY2" fmla="*/ 83033 h 331791"/>
                <a:gd name="connsiteX3" fmla="*/ 184958 w 201865"/>
                <a:gd name="connsiteY3" fmla="*/ 100801 h 331791"/>
                <a:gd name="connsiteX4" fmla="*/ 166144 w 201865"/>
                <a:gd name="connsiteY4" fmla="*/ 134246 h 331791"/>
                <a:gd name="connsiteX5" fmla="*/ 188096 w 201865"/>
                <a:gd name="connsiteY5" fmla="*/ 311927 h 331791"/>
                <a:gd name="connsiteX6" fmla="*/ 100301 w 201865"/>
                <a:gd name="connsiteY6" fmla="*/ 325517 h 331791"/>
                <a:gd name="connsiteX7" fmla="*/ 56403 w 201865"/>
                <a:gd name="connsiteY7" fmla="*/ 207410 h 331791"/>
                <a:gd name="connsiteX8" fmla="*/ 29228 w 201865"/>
                <a:gd name="connsiteY8" fmla="*/ 136337 h 331791"/>
                <a:gd name="connsiteX9" fmla="*/ 15638 w 201865"/>
                <a:gd name="connsiteY9" fmla="*/ 13006 h 331791"/>
                <a:gd name="connsiteX10" fmla="*/ 53753 w 201865"/>
                <a:gd name="connsiteY10" fmla="*/ 0 h 331791"/>
                <a:gd name="connsiteX11" fmla="*/ 76205 w 201865"/>
                <a:gd name="connsiteY11" fmla="*/ 87537 h 331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865" h="331791">
                  <a:moveTo>
                    <a:pt x="92981" y="117523"/>
                  </a:moveTo>
                  <a:cubicBezTo>
                    <a:pt x="92981" y="117523"/>
                    <a:pt x="101347" y="94531"/>
                    <a:pt x="130608" y="101847"/>
                  </a:cubicBezTo>
                  <a:cubicBezTo>
                    <a:pt x="159875" y="109162"/>
                    <a:pt x="179734" y="83033"/>
                    <a:pt x="179734" y="83033"/>
                  </a:cubicBezTo>
                  <a:cubicBezTo>
                    <a:pt x="179734" y="83033"/>
                    <a:pt x="195411" y="80941"/>
                    <a:pt x="184958" y="100801"/>
                  </a:cubicBezTo>
                  <a:cubicBezTo>
                    <a:pt x="174506" y="120661"/>
                    <a:pt x="166144" y="134246"/>
                    <a:pt x="166144" y="134246"/>
                  </a:cubicBezTo>
                  <a:cubicBezTo>
                    <a:pt x="166144" y="134246"/>
                    <a:pt x="228856" y="277436"/>
                    <a:pt x="188096" y="311927"/>
                  </a:cubicBezTo>
                  <a:cubicBezTo>
                    <a:pt x="147331" y="346417"/>
                    <a:pt x="100301" y="325517"/>
                    <a:pt x="100301" y="325517"/>
                  </a:cubicBezTo>
                  <a:cubicBezTo>
                    <a:pt x="100301" y="325517"/>
                    <a:pt x="54312" y="293113"/>
                    <a:pt x="56403" y="207410"/>
                  </a:cubicBezTo>
                  <a:cubicBezTo>
                    <a:pt x="56403" y="207410"/>
                    <a:pt x="54312" y="180235"/>
                    <a:pt x="29228" y="136337"/>
                  </a:cubicBezTo>
                  <a:cubicBezTo>
                    <a:pt x="4145" y="92440"/>
                    <a:pt x="-14669" y="25550"/>
                    <a:pt x="15638" y="13006"/>
                  </a:cubicBezTo>
                  <a:cubicBezTo>
                    <a:pt x="45951" y="467"/>
                    <a:pt x="53753" y="0"/>
                    <a:pt x="53753" y="0"/>
                  </a:cubicBezTo>
                  <a:cubicBezTo>
                    <a:pt x="53753" y="0"/>
                    <a:pt x="39569" y="64871"/>
                    <a:pt x="76205" y="87537"/>
                  </a:cubicBezTo>
                  <a:close/>
                </a:path>
              </a:pathLst>
            </a:custGeom>
            <a:solidFill>
              <a:srgbClr val="7c4efd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Polyline: figure 110">
              <a:extLst>
                <a:ext uri="{FF2B5EF4-FFF2-40B4-BE49-F238E27FC236}">
                  <a16:creationId xmlns:a16="http://schemas.microsoft.com/office/drawing/2014/main" id="{819EEAFE-2792-43A6-908C-DEF5D26AAEF4}"/>
                </a:ext>
              </a:extLst>
            </p:cNvPr>
            <p:cNvSpPr/>
            <p:nvPr/>
          </p:nvSpPr>
          <p:spPr>
            <a:xfrm>
              <a:off x="6895576" y="4998570"/>
              <a:ext cx="156937" cy="233738"/>
            </a:xfrm>
            <a:custGeom>
              <a:avLst/>
              <a:gdLst>
                <a:gd name="connsiteX0" fmla="*/ 30469 w 156937"/>
                <a:gd name="connsiteY0" fmla="*/ 56057 h 233738"/>
                <a:gd name="connsiteX1" fmla="*/ 47191 w 156937"/>
                <a:gd name="connsiteY1" fmla="*/ 3798 h 233738"/>
                <a:gd name="connsiteX2" fmla="*/ 131849 w 156937"/>
                <a:gd name="connsiteY2" fmla="*/ 17384 h 233738"/>
                <a:gd name="connsiteX3" fmla="*/ 124533 w 156937"/>
                <a:gd name="connsiteY3" fmla="*/ 72779 h 233738"/>
                <a:gd name="connsiteX4" fmla="*/ 131849 w 156937"/>
                <a:gd name="connsiteY4" fmla="*/ 96817 h 233738"/>
                <a:gd name="connsiteX5" fmla="*/ 141256 w 156937"/>
                <a:gd name="connsiteY5" fmla="*/ 163711 h 233738"/>
                <a:gd name="connsiteX6" fmla="*/ 103628 w 156937"/>
                <a:gd name="connsiteY6" fmla="*/ 233738 h 233738"/>
                <a:gd name="connsiteX7" fmla="*/ 1202 w 156937"/>
                <a:gd name="connsiteY7" fmla="*/ 204472 h 233738"/>
                <a:gd name="connsiteX8" fmla="*/ 10609 w 156937"/>
                <a:gd name="connsiteY8" fmla="*/ 86365 h 23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937" h="233738">
                  <a:moveTo>
                    <a:pt x="30469" y="56057"/>
                  </a:moveTo>
                  <a:cubicBezTo>
                    <a:pt x="30469" y="56057"/>
                    <a:pt x="5380" y="9022"/>
                    <a:pt x="47191" y="3798"/>
                  </a:cubicBezTo>
                  <a:cubicBezTo>
                    <a:pt x="88997" y="-1430"/>
                    <a:pt x="133940" y="-4563"/>
                    <a:pt x="131849" y="17384"/>
                  </a:cubicBezTo>
                  <a:cubicBezTo>
                    <a:pt x="129757" y="39335"/>
                    <a:pt x="124533" y="72779"/>
                    <a:pt x="124533" y="72779"/>
                  </a:cubicBezTo>
                  <a:lnTo>
                    <a:pt x="131849" y="96817"/>
                  </a:lnTo>
                  <a:cubicBezTo>
                    <a:pt x="131849" y="96817"/>
                    <a:pt x="133940" y="156391"/>
                    <a:pt x="141256" y="163711"/>
                  </a:cubicBezTo>
                  <a:cubicBezTo>
                    <a:pt x="148571" y="171027"/>
                    <a:pt x="188290" y="233738"/>
                    <a:pt x="103628" y="233738"/>
                  </a:cubicBezTo>
                  <a:cubicBezTo>
                    <a:pt x="18970" y="233738"/>
                    <a:pt x="-6113" y="224331"/>
                    <a:pt x="1202" y="204472"/>
                  </a:cubicBezTo>
                  <a:cubicBezTo>
                    <a:pt x="8518" y="184612"/>
                    <a:pt x="10609" y="86365"/>
                    <a:pt x="10609" y="86365"/>
                  </a:cubicBezTo>
                  <a:close/>
                </a:path>
              </a:pathLst>
            </a:custGeom>
            <a:solidFill>
              <a:srgbClr val="7c4efd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Polyline: figure 111">
              <a:extLst>
                <a:ext uri="{FF2B5EF4-FFF2-40B4-BE49-F238E27FC236}">
                  <a16:creationId xmlns:a16="http://schemas.microsoft.com/office/drawing/2014/main" id="{31AB1B0A-0A74-45D7-8889-10B9673DEE5D}"/>
                </a:ext>
              </a:extLst>
            </p:cNvPr>
            <p:cNvSpPr/>
            <p:nvPr/>
          </p:nvSpPr>
          <p:spPr>
            <a:xfrm>
              <a:off x="6819077" y="2856035"/>
              <a:ext cx="330930" cy="314371"/>
            </a:xfrm>
            <a:custGeom>
              <a:avLst/>
              <a:gdLst>
                <a:gd name="connsiteX0" fmla="*/ 171766 w 330930"/>
                <a:gd name="connsiteY0" fmla="*/ 94648 h 314371"/>
                <a:gd name="connsiteX1" fmla="*/ 260606 w 330930"/>
                <a:gd name="connsiteY1" fmla="*/ 116594 h 314371"/>
                <a:gd name="connsiteX2" fmla="*/ 287782 w 330930"/>
                <a:gd name="connsiteY2" fmla="*/ 105101 h 314371"/>
                <a:gd name="connsiteX3" fmla="*/ 325409 w 330930"/>
                <a:gd name="connsiteY3" fmla="*/ 106147 h 314371"/>
                <a:gd name="connsiteX4" fmla="*/ 320180 w 330930"/>
                <a:gd name="connsiteY4" fmla="*/ 54929 h 314371"/>
                <a:gd name="connsiteX5" fmla="*/ 304504 w 330930"/>
                <a:gd name="connsiteY5" fmla="*/ 11031 h 314371"/>
                <a:gd name="connsiteX6" fmla="*/ 285690 w 330930"/>
                <a:gd name="connsiteY6" fmla="*/ 11031 h 314371"/>
                <a:gd name="connsiteX7" fmla="*/ 280466 w 330930"/>
                <a:gd name="connsiteY7" fmla="*/ 3716 h 314371"/>
                <a:gd name="connsiteX8" fmla="*/ 251199 w 330930"/>
                <a:gd name="connsiteY8" fmla="*/ 3716 h 314371"/>
                <a:gd name="connsiteX9" fmla="*/ 171766 w 330930"/>
                <a:gd name="connsiteY9" fmla="*/ 3716 h 314371"/>
                <a:gd name="connsiteX10" fmla="*/ 29621 w 330930"/>
                <a:gd name="connsiteY10" fmla="*/ 48659 h 314371"/>
                <a:gd name="connsiteX11" fmla="*/ 2446 w 330930"/>
                <a:gd name="connsiteY11" fmla="*/ 145861 h 314371"/>
                <a:gd name="connsiteX12" fmla="*/ 86063 w 330930"/>
                <a:gd name="connsiteY12" fmla="*/ 281736 h 314371"/>
                <a:gd name="connsiteX13" fmla="*/ 120563 w 330930"/>
                <a:gd name="connsiteY13" fmla="*/ 302287 h 314371"/>
                <a:gd name="connsiteX14" fmla="*/ 115329 w 330930"/>
                <a:gd name="connsiteY14" fmla="*/ 202303 h 314371"/>
                <a:gd name="connsiteX15" fmla="*/ 171766 w 330930"/>
                <a:gd name="connsiteY15" fmla="*/ 94648 h 31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0930" h="314371">
                  <a:moveTo>
                    <a:pt x="171766" y="94648"/>
                  </a:moveTo>
                  <a:cubicBezTo>
                    <a:pt x="171766" y="94648"/>
                    <a:pt x="230299" y="110325"/>
                    <a:pt x="260606" y="116594"/>
                  </a:cubicBezTo>
                  <a:cubicBezTo>
                    <a:pt x="290919" y="122869"/>
                    <a:pt x="287782" y="105101"/>
                    <a:pt x="287782" y="105101"/>
                  </a:cubicBezTo>
                  <a:cubicBezTo>
                    <a:pt x="287782" y="105101"/>
                    <a:pt x="327501" y="110325"/>
                    <a:pt x="325409" y="106147"/>
                  </a:cubicBezTo>
                  <a:cubicBezTo>
                    <a:pt x="323318" y="101964"/>
                    <a:pt x="342132" y="80017"/>
                    <a:pt x="320180" y="54929"/>
                  </a:cubicBezTo>
                  <a:cubicBezTo>
                    <a:pt x="298234" y="29845"/>
                    <a:pt x="304504" y="11031"/>
                    <a:pt x="304504" y="11031"/>
                  </a:cubicBezTo>
                  <a:lnTo>
                    <a:pt x="285690" y="11031"/>
                  </a:lnTo>
                  <a:lnTo>
                    <a:pt x="280466" y="3716"/>
                  </a:lnTo>
                  <a:lnTo>
                    <a:pt x="251199" y="3716"/>
                  </a:lnTo>
                  <a:cubicBezTo>
                    <a:pt x="251199" y="3716"/>
                    <a:pt x="229253" y="-4645"/>
                    <a:pt x="171766" y="3716"/>
                  </a:cubicBezTo>
                  <a:cubicBezTo>
                    <a:pt x="114283" y="12077"/>
                    <a:pt x="35895" y="14169"/>
                    <a:pt x="29621" y="48659"/>
                  </a:cubicBezTo>
                  <a:cubicBezTo>
                    <a:pt x="23351" y="83150"/>
                    <a:pt x="-9048" y="126001"/>
                    <a:pt x="2446" y="145861"/>
                  </a:cubicBezTo>
                  <a:cubicBezTo>
                    <a:pt x="13944" y="165721"/>
                    <a:pt x="79793" y="247246"/>
                    <a:pt x="86063" y="281736"/>
                  </a:cubicBezTo>
                  <a:cubicBezTo>
                    <a:pt x="92332" y="316227"/>
                    <a:pt x="121613" y="323888"/>
                    <a:pt x="120563" y="302287"/>
                  </a:cubicBezTo>
                  <a:cubicBezTo>
                    <a:pt x="119507" y="280690"/>
                    <a:pt x="90241" y="205435"/>
                    <a:pt x="115329" y="202303"/>
                  </a:cubicBezTo>
                  <a:cubicBezTo>
                    <a:pt x="140413" y="199165"/>
                    <a:pt x="183264" y="135408"/>
                    <a:pt x="171766" y="94648"/>
                  </a:cubicBezTo>
                  <a:close/>
                </a:path>
              </a:pathLst>
            </a:custGeom>
            <a:solidFill>
              <a:srgbClr val="3b2f4e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Polyline: figure 112">
              <a:extLst>
                <a:ext uri="{FF2B5EF4-FFF2-40B4-BE49-F238E27FC236}">
                  <a16:creationId xmlns:a16="http://schemas.microsoft.com/office/drawing/2014/main" id="{EE37C13E-7C87-49C7-9033-6E04D518E36D}"/>
                </a:ext>
              </a:extLst>
            </p:cNvPr>
            <p:cNvSpPr/>
            <p:nvPr/>
          </p:nvSpPr>
          <p:spPr>
            <a:xfrm>
              <a:off x="11055322" y="1660736"/>
              <a:ext cx="426291" cy="903421"/>
            </a:xfrm>
            <a:custGeom>
              <a:avLst/>
              <a:gdLst>
                <a:gd name="connsiteX0" fmla="*/ 104719 w 426291"/>
                <a:gd name="connsiteY0" fmla="*/ 0 h 903421"/>
                <a:gd name="connsiteX1" fmla="*/ 8369 w 426291"/>
                <a:gd name="connsiteY1" fmla="*/ 67372 h 903421"/>
                <a:gd name="connsiteX2" fmla="*/ 61868 w 426291"/>
                <a:gd name="connsiteY2" fmla="*/ 236492 h 903421"/>
                <a:gd name="connsiteX3" fmla="*/ 222622 w 426291"/>
                <a:gd name="connsiteY3" fmla="*/ 335144 h 903421"/>
                <a:gd name="connsiteX4" fmla="*/ 397725 w 426291"/>
                <a:gd name="connsiteY4" fmla="*/ 513866 h 903421"/>
                <a:gd name="connsiteX5" fmla="*/ 395245 w 426291"/>
                <a:gd name="connsiteY5" fmla="*/ 757794 h 903421"/>
                <a:gd name="connsiteX6" fmla="*/ 213770 w 426291"/>
                <a:gd name="connsiteY6" fmla="*/ 903422 h 90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291" h="903421">
                  <a:moveTo>
                    <a:pt x="104719" y="0"/>
                  </a:moveTo>
                  <a:cubicBezTo>
                    <a:pt x="62451" y="2389"/>
                    <a:pt x="25145" y="28473"/>
                    <a:pt x="8369" y="67372"/>
                  </a:cubicBezTo>
                  <a:cubicBezTo>
                    <a:pt x="-15727" y="125613"/>
                    <a:pt x="15319" y="194025"/>
                    <a:pt x="61868" y="236492"/>
                  </a:cubicBezTo>
                  <a:cubicBezTo>
                    <a:pt x="108416" y="278960"/>
                    <a:pt x="168243" y="303236"/>
                    <a:pt x="222622" y="335144"/>
                  </a:cubicBezTo>
                  <a:cubicBezTo>
                    <a:pt x="295630" y="378005"/>
                    <a:pt x="361197" y="437496"/>
                    <a:pt x="397725" y="513866"/>
                  </a:cubicBezTo>
                  <a:cubicBezTo>
                    <a:pt x="434303" y="590235"/>
                    <a:pt x="438145" y="684835"/>
                    <a:pt x="395245" y="757794"/>
                  </a:cubicBezTo>
                  <a:cubicBezTo>
                    <a:pt x="355360" y="825515"/>
                    <a:pt x="282887" y="866042"/>
                    <a:pt x="213770" y="903422"/>
                  </a:cubicBezTo>
                </a:path>
              </a:pathLst>
            </a:custGeom>
            <a:noFill/>
            <a:ln w="4855" cap="flat">
              <a:solidFill>
                <a:srgbClr val="3b2f4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Polyline: figure 113">
              <a:extLst>
                <a:ext uri="{FF2B5EF4-FFF2-40B4-BE49-F238E27FC236}">
                  <a16:creationId xmlns:a16="http://schemas.microsoft.com/office/drawing/2014/main" id="{73EF1E57-274F-4AA5-9D15-B58CA589C90D}"/>
                </a:ext>
              </a:extLst>
            </p:cNvPr>
            <p:cNvSpPr/>
            <p:nvPr/>
          </p:nvSpPr>
          <p:spPr>
            <a:xfrm>
              <a:off x="11136305" y="1624464"/>
              <a:ext cx="170239" cy="82687"/>
            </a:xfrm>
            <a:custGeom>
              <a:avLst/>
              <a:gdLst>
                <a:gd name="connsiteX0" fmla="*/ 170239 w 170239"/>
                <a:gd name="connsiteY0" fmla="*/ 41344 h 82687"/>
                <a:gd name="connsiteX1" fmla="*/ 85120 w 170239"/>
                <a:gd name="connsiteY1" fmla="*/ 82688 h 82687"/>
                <a:gd name="connsiteX2" fmla="*/ 0 w 170239"/>
                <a:gd name="connsiteY2" fmla="*/ 41344 h 82687"/>
                <a:gd name="connsiteX3" fmla="*/ 85120 w 170239"/>
                <a:gd name="connsiteY3" fmla="*/ 0 h 82687"/>
                <a:gd name="connsiteX4" fmla="*/ 170239 w 170239"/>
                <a:gd name="connsiteY4" fmla="*/ 41344 h 8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39" h="82687">
                  <a:moveTo>
                    <a:pt x="170239" y="41344"/>
                  </a:moveTo>
                  <a:cubicBezTo>
                    <a:pt x="170239" y="64177"/>
                    <a:pt x="132130" y="82688"/>
                    <a:pt x="85120" y="82688"/>
                  </a:cubicBezTo>
                  <a:cubicBezTo>
                    <a:pt x="38109" y="82688"/>
                    <a:pt x="0" y="64177"/>
                    <a:pt x="0" y="41344"/>
                  </a:cubicBezTo>
                  <a:cubicBezTo>
                    <a:pt x="0" y="18510"/>
                    <a:pt x="38109" y="0"/>
                    <a:pt x="85120" y="0"/>
                  </a:cubicBezTo>
                  <a:cubicBezTo>
                    <a:pt x="132130" y="0"/>
                    <a:pt x="170239" y="18510"/>
                    <a:pt x="170239" y="41344"/>
                  </a:cubicBezTo>
                  <a:close/>
                </a:path>
              </a:pathLst>
            </a:custGeom>
            <a:solidFill>
              <a:srgbClr val="a688fc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Polyline: figure 114">
              <a:extLst>
                <a:ext uri="{FF2B5EF4-FFF2-40B4-BE49-F238E27FC236}">
                  <a16:creationId xmlns:a16="http://schemas.microsoft.com/office/drawing/2014/main" id="{F4A5C319-897E-4819-8D9A-93C612921BE0}"/>
                </a:ext>
              </a:extLst>
            </p:cNvPr>
            <p:cNvSpPr/>
            <p:nvPr/>
          </p:nvSpPr>
          <p:spPr>
            <a:xfrm>
              <a:off x="11204400" y="1896846"/>
              <a:ext cx="170239" cy="82687"/>
            </a:xfrm>
            <a:custGeom>
              <a:avLst/>
              <a:gdLst>
                <a:gd name="connsiteX0" fmla="*/ 170239 w 170239"/>
                <a:gd name="connsiteY0" fmla="*/ 41344 h 82687"/>
                <a:gd name="connsiteX1" fmla="*/ 85120 w 170239"/>
                <a:gd name="connsiteY1" fmla="*/ 82688 h 82687"/>
                <a:gd name="connsiteX2" fmla="*/ 0 w 170239"/>
                <a:gd name="connsiteY2" fmla="*/ 41344 h 82687"/>
                <a:gd name="connsiteX3" fmla="*/ 85120 w 170239"/>
                <a:gd name="connsiteY3" fmla="*/ 0 h 82687"/>
                <a:gd name="connsiteX4" fmla="*/ 170239 w 170239"/>
                <a:gd name="connsiteY4" fmla="*/ 41344 h 8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39" h="82687">
                  <a:moveTo>
                    <a:pt x="170239" y="41344"/>
                  </a:moveTo>
                  <a:cubicBezTo>
                    <a:pt x="170239" y="64177"/>
                    <a:pt x="132130" y="82688"/>
                    <a:pt x="85120" y="82688"/>
                  </a:cubicBezTo>
                  <a:cubicBezTo>
                    <a:pt x="38109" y="82688"/>
                    <a:pt x="0" y="64177"/>
                    <a:pt x="0" y="41344"/>
                  </a:cubicBezTo>
                  <a:cubicBezTo>
                    <a:pt x="0" y="18510"/>
                    <a:pt x="38109" y="0"/>
                    <a:pt x="85120" y="0"/>
                  </a:cubicBezTo>
                  <a:cubicBezTo>
                    <a:pt x="132130" y="0"/>
                    <a:pt x="170239" y="18510"/>
                    <a:pt x="170239" y="41344"/>
                  </a:cubicBezTo>
                  <a:close/>
                </a:path>
              </a:pathLst>
            </a:custGeom>
            <a:solidFill>
              <a:srgbClr val="a688fc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Polyline: figure 115">
              <a:extLst>
                <a:ext uri="{FF2B5EF4-FFF2-40B4-BE49-F238E27FC236}">
                  <a16:creationId xmlns:a16="http://schemas.microsoft.com/office/drawing/2014/main" id="{8FBCAF83-9DBE-43CB-BA59-6B768622F93A}"/>
                </a:ext>
              </a:extLst>
            </p:cNvPr>
            <p:cNvSpPr/>
            <p:nvPr/>
          </p:nvSpPr>
          <p:spPr>
            <a:xfrm>
              <a:off x="11048753" y="1940622"/>
              <a:ext cx="170239" cy="82687"/>
            </a:xfrm>
            <a:custGeom>
              <a:avLst/>
              <a:gdLst>
                <a:gd name="connsiteX0" fmla="*/ 170239 w 170239"/>
                <a:gd name="connsiteY0" fmla="*/ 41344 h 82687"/>
                <a:gd name="connsiteX1" fmla="*/ 85120 w 170239"/>
                <a:gd name="connsiteY1" fmla="*/ 82688 h 82687"/>
                <a:gd name="connsiteX2" fmla="*/ 0 w 170239"/>
                <a:gd name="connsiteY2" fmla="*/ 41344 h 82687"/>
                <a:gd name="connsiteX3" fmla="*/ 85120 w 170239"/>
                <a:gd name="connsiteY3" fmla="*/ 0 h 82687"/>
                <a:gd name="connsiteX4" fmla="*/ 170239 w 170239"/>
                <a:gd name="connsiteY4" fmla="*/ 41344 h 8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39" h="82687">
                  <a:moveTo>
                    <a:pt x="170239" y="41344"/>
                  </a:moveTo>
                  <a:cubicBezTo>
                    <a:pt x="170239" y="64177"/>
                    <a:pt x="132130" y="82688"/>
                    <a:pt x="85120" y="82688"/>
                  </a:cubicBezTo>
                  <a:cubicBezTo>
                    <a:pt x="38109" y="82688"/>
                    <a:pt x="0" y="64177"/>
                    <a:pt x="0" y="41344"/>
                  </a:cubicBezTo>
                  <a:cubicBezTo>
                    <a:pt x="0" y="18510"/>
                    <a:pt x="38109" y="0"/>
                    <a:pt x="85120" y="0"/>
                  </a:cubicBezTo>
                  <a:cubicBezTo>
                    <a:pt x="132130" y="0"/>
                    <a:pt x="170239" y="18510"/>
                    <a:pt x="170239" y="41344"/>
                  </a:cubicBezTo>
                  <a:close/>
                </a:path>
              </a:pathLst>
            </a:custGeom>
            <a:solidFill>
              <a:srgbClr val="a688fc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Polyline: figure 116">
              <a:extLst>
                <a:ext uri="{FF2B5EF4-FFF2-40B4-BE49-F238E27FC236}">
                  <a16:creationId xmlns:a16="http://schemas.microsoft.com/office/drawing/2014/main" id="{3D7774D6-1AED-4A83-A68E-F0D6D9D989F4}"/>
                </a:ext>
              </a:extLst>
            </p:cNvPr>
            <p:cNvSpPr/>
            <p:nvPr/>
          </p:nvSpPr>
          <p:spPr>
            <a:xfrm>
              <a:off x="11291952" y="2169229"/>
              <a:ext cx="170239" cy="82687"/>
            </a:xfrm>
            <a:custGeom>
              <a:avLst/>
              <a:gdLst>
                <a:gd name="connsiteX0" fmla="*/ 170239 w 170239"/>
                <a:gd name="connsiteY0" fmla="*/ 41344 h 82687"/>
                <a:gd name="connsiteX1" fmla="*/ 85120 w 170239"/>
                <a:gd name="connsiteY1" fmla="*/ 82688 h 82687"/>
                <a:gd name="connsiteX2" fmla="*/ 0 w 170239"/>
                <a:gd name="connsiteY2" fmla="*/ 41344 h 82687"/>
                <a:gd name="connsiteX3" fmla="*/ 85120 w 170239"/>
                <a:gd name="connsiteY3" fmla="*/ 0 h 82687"/>
                <a:gd name="connsiteX4" fmla="*/ 170239 w 170239"/>
                <a:gd name="connsiteY4" fmla="*/ 41344 h 8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39" h="82687">
                  <a:moveTo>
                    <a:pt x="170239" y="41344"/>
                  </a:moveTo>
                  <a:cubicBezTo>
                    <a:pt x="170239" y="64177"/>
                    <a:pt x="132130" y="82688"/>
                    <a:pt x="85120" y="82688"/>
                  </a:cubicBezTo>
                  <a:cubicBezTo>
                    <a:pt x="38109" y="82688"/>
                    <a:pt x="0" y="64177"/>
                    <a:pt x="0" y="41344"/>
                  </a:cubicBezTo>
                  <a:cubicBezTo>
                    <a:pt x="0" y="18510"/>
                    <a:pt x="38109" y="0"/>
                    <a:pt x="85120" y="0"/>
                  </a:cubicBezTo>
                  <a:cubicBezTo>
                    <a:pt x="132130" y="0"/>
                    <a:pt x="170239" y="18510"/>
                    <a:pt x="170239" y="41344"/>
                  </a:cubicBezTo>
                  <a:close/>
                </a:path>
              </a:pathLst>
            </a:custGeom>
            <a:solidFill>
              <a:srgbClr val="a688fc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Polyline: figure 117">
              <a:extLst>
                <a:ext uri="{FF2B5EF4-FFF2-40B4-BE49-F238E27FC236}">
                  <a16:creationId xmlns:a16="http://schemas.microsoft.com/office/drawing/2014/main" id="{02B908C7-A0ED-4157-8BAE-3334336CDB94}"/>
                </a:ext>
              </a:extLst>
            </p:cNvPr>
            <p:cNvSpPr/>
            <p:nvPr/>
          </p:nvSpPr>
          <p:spPr>
            <a:xfrm>
              <a:off x="11462191" y="2169229"/>
              <a:ext cx="170239" cy="82687"/>
            </a:xfrm>
            <a:custGeom>
              <a:avLst/>
              <a:gdLst>
                <a:gd name="connsiteX0" fmla="*/ 170239 w 170239"/>
                <a:gd name="connsiteY0" fmla="*/ 41344 h 82687"/>
                <a:gd name="connsiteX1" fmla="*/ 85120 w 170239"/>
                <a:gd name="connsiteY1" fmla="*/ 82688 h 82687"/>
                <a:gd name="connsiteX2" fmla="*/ 0 w 170239"/>
                <a:gd name="connsiteY2" fmla="*/ 41344 h 82687"/>
                <a:gd name="connsiteX3" fmla="*/ 85120 w 170239"/>
                <a:gd name="connsiteY3" fmla="*/ 0 h 82687"/>
                <a:gd name="connsiteX4" fmla="*/ 170239 w 170239"/>
                <a:gd name="connsiteY4" fmla="*/ 41344 h 8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39" h="82687">
                  <a:moveTo>
                    <a:pt x="170239" y="41344"/>
                  </a:moveTo>
                  <a:cubicBezTo>
                    <a:pt x="170239" y="64177"/>
                    <a:pt x="132130" y="82688"/>
                    <a:pt x="85120" y="82688"/>
                  </a:cubicBezTo>
                  <a:cubicBezTo>
                    <a:pt x="38109" y="82688"/>
                    <a:pt x="0" y="64177"/>
                    <a:pt x="0" y="41344"/>
                  </a:cubicBezTo>
                  <a:cubicBezTo>
                    <a:pt x="0" y="18510"/>
                    <a:pt x="38109" y="0"/>
                    <a:pt x="85120" y="0"/>
                  </a:cubicBezTo>
                  <a:cubicBezTo>
                    <a:pt x="132130" y="0"/>
                    <a:pt x="170239" y="18510"/>
                    <a:pt x="170239" y="41344"/>
                  </a:cubicBezTo>
                  <a:close/>
                </a:path>
              </a:pathLst>
            </a:custGeom>
            <a:solidFill>
              <a:srgbClr val="a688fc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360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885AEB5-272B-4A8A-8156-FD1AAC5C191B}"/>
              </a:ext>
            </a:extLst>
          </p:cNvPr>
          <p:cNvSpPr txBox="1"/>
          <p:nvPr/>
        </p:nvSpPr>
        <p:spPr>
          <a:xfrm>
            <a:off x="731838" y="1816645"/>
            <a:ext cx="3168650" cy="4217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3b2f4e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3b2f4e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r>
              <a:rPr lang="en-US" sz="1200" b="1" dirty="0">
                <a:solidFill>
                  <a:srgbClr val="3b2f4e"/>
                </a:solidFill>
                <a:latin typeface="Lato" panose="020F0502020204030203" pitchFamily="34" charset="0"/>
              </a:rPr>
              <a:t>Convallis </a:t>
            </a:r>
            <a:r>
              <a:rPr lang="en-US" sz="1200" b="1" dirty="0" err="1">
                <a:solidFill>
                  <a:srgbClr val="3b2f4e"/>
                </a:solidFill>
                <a:latin typeface="Lato" panose="020F0502020204030203" pitchFamily="34" charset="0"/>
              </a:rPr>
              <a:t>tellus</a:t>
            </a:r>
            <a:r>
              <a:rPr lang="en-US" sz="1200" b="1" dirty="0">
                <a:solidFill>
                  <a:srgbClr val="3b2f4e"/>
                </a:solidFill>
                <a:latin typeface="Lato" panose="020F0502020204030203" pitchFamily="34" charset="0"/>
              </a:rPr>
              <a:t> id </a:t>
            </a:r>
            <a:r>
              <a:rPr lang="en-US" sz="1200" b="1" dirty="0" err="1">
                <a:solidFill>
                  <a:srgbClr val="3b2f4e"/>
                </a:solidFill>
                <a:latin typeface="Lato" panose="020F0502020204030203" pitchFamily="34" charset="0"/>
              </a:rPr>
              <a:t>interdum</a:t>
            </a:r>
            <a:r>
              <a:rPr lang="en-US" sz="1200" b="1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b="1" dirty="0" err="1">
                <a:solidFill>
                  <a:srgbClr val="3b2f4e"/>
                </a:solidFill>
                <a:latin typeface="Lato" panose="020F0502020204030203" pitchFamily="34" charset="0"/>
              </a:rPr>
              <a:t>velit</a:t>
            </a:r>
            <a:r>
              <a:rPr lang="en-US" sz="1200" b="1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b="1" dirty="0" err="1">
                <a:solidFill>
                  <a:srgbClr val="3b2f4e"/>
                </a:solidFill>
                <a:latin typeface="Lato" panose="020F0502020204030203" pitchFamily="34" charset="0"/>
              </a:rPr>
              <a:t>laoreet</a:t>
            </a:r>
            <a:r>
              <a:rPr lang="en-US" sz="1200" b="1" dirty="0">
                <a:solidFill>
                  <a:srgbClr val="3b2f4e"/>
                </a:solidFill>
                <a:latin typeface="Lato" panose="020F0502020204030203" pitchFamily="34" charset="0"/>
              </a:rPr>
              <a:t> id </a:t>
            </a:r>
            <a:r>
              <a:rPr lang="en-US" sz="1200" b="1" dirty="0" err="1">
                <a:solidFill>
                  <a:srgbClr val="3b2f4e"/>
                </a:solidFill>
                <a:latin typeface="Lato" panose="020F0502020204030203" pitchFamily="34" charset="0"/>
              </a:rPr>
              <a:t>donec</a:t>
            </a:r>
            <a:r>
              <a:rPr lang="en-US" sz="1200" b="1" dirty="0">
                <a:solidFill>
                  <a:srgbClr val="3b2f4e"/>
                </a:solidFill>
                <a:latin typeface="Lato" panose="020F0502020204030203" pitchFamily="34" charset="0"/>
              </a:rPr>
              <a:t>.</a:t>
            </a:r>
            <a:endParaRPr lang="en-US" sz="1200" b="1" dirty="0">
              <a:solidFill>
                <a:srgbClr val="3b2f4e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rgbClr val="3b2f4e"/>
              </a:solidFill>
              <a:latin typeface="Lato" panose="020F0502020204030203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a688fc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vel pharetra vel</a:t>
            </a:r>
            <a:endParaRPr lang="en-US" sz="1200" dirty="0">
              <a:solidFill>
                <a:srgbClr val="3b2f4e"/>
              </a:solidFill>
              <a:latin typeface="Lato" panose="020F0502020204030203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a688fc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3b2f4e"/>
              </a:solidFill>
              <a:latin typeface="Lato" panose="020F0502020204030203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a688fc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Erat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commodo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at.</a:t>
            </a:r>
            <a:endParaRPr lang="en-US" sz="1200" dirty="0">
              <a:solidFill>
                <a:srgbClr val="3b2f4e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3b2f4e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tristique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senectus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3b2f4e"/>
              </a:solidFill>
            </a:endParaRPr>
          </a:p>
        </p:txBody>
      </p:sp>
      <p:grpSp>
        <p:nvGrpSpPr>
          <p:cNvPr id="15" name="Drawing 13">
            <a:extLst>
              <a:ext uri="{FF2B5EF4-FFF2-40B4-BE49-F238E27FC236}">
                <a16:creationId xmlns:a16="http://schemas.microsoft.com/office/drawing/2014/main" id="{868DD553-641B-4466-AEEC-8118288CB02D}"/>
              </a:ext>
            </a:extLst>
          </p:cNvPr>
          <p:cNvGrpSpPr/>
          <p:nvPr/>
        </p:nvGrpSpPr>
        <p:grpSpPr>
          <a:xfrm>
            <a:off x="762403" y="657226"/>
            <a:ext cx="879538" cy="585215"/>
            <a:chOff x="5457825" y="1197378"/>
            <a:chExt cx="879538" cy="585215"/>
          </a:xfrm>
          <a:solidFill>
            <a:srgbClr val="a688fc"/>
          </a:solidFill>
        </p:grpSpPr>
        <p:sp>
          <p:nvSpPr>
            <p:cNvPr id="16" name="Polyline: figure 15">
              <a:extLst>
                <a:ext uri="{FF2B5EF4-FFF2-40B4-BE49-F238E27FC236}">
                  <a16:creationId xmlns:a16="http://schemas.microsoft.com/office/drawing/2014/main" id="{BD41D1CF-AEBC-4D1D-A64B-417E7FEC94BF}"/>
                </a:ext>
              </a:extLst>
            </p:cNvPr>
            <p:cNvSpPr/>
            <p:nvPr/>
          </p:nvSpPr>
          <p:spPr>
            <a:xfrm>
              <a:off x="5457825" y="1197378"/>
              <a:ext cx="359854" cy="585215"/>
            </a:xfrm>
            <a:custGeom>
              <a:avLst/>
              <a:gdLst>
                <a:gd name="connsiteX0" fmla="*/ 0 w 359854"/>
                <a:gd name="connsiteY0" fmla="*/ 470725 h 585215"/>
                <a:gd name="connsiteX1" fmla="*/ 178118 w 359854"/>
                <a:gd name="connsiteY1" fmla="*/ 310801 h 585215"/>
                <a:gd name="connsiteX2" fmla="*/ 178118 w 359854"/>
                <a:gd name="connsiteY2" fmla="*/ 290798 h 585215"/>
                <a:gd name="connsiteX3" fmla="*/ 65437 w 359854"/>
                <a:gd name="connsiteY3" fmla="*/ 290798 h 585215"/>
                <a:gd name="connsiteX4" fmla="*/ 65437 w 359854"/>
                <a:gd name="connsiteY4" fmla="*/ 0 h 585215"/>
                <a:gd name="connsiteX5" fmla="*/ 359855 w 359854"/>
                <a:gd name="connsiteY5" fmla="*/ 0 h 585215"/>
                <a:gd name="connsiteX6" fmla="*/ 359855 w 359854"/>
                <a:gd name="connsiteY6" fmla="*/ 245364 h 585215"/>
                <a:gd name="connsiteX7" fmla="*/ 23622 w 359854"/>
                <a:gd name="connsiteY7" fmla="*/ 585216 h 585215"/>
                <a:gd name="connsiteX8" fmla="*/ 0 w 359854"/>
                <a:gd name="connsiteY8" fmla="*/ 470725 h 58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9854" h="585215">
                  <a:moveTo>
                    <a:pt x="0" y="470725"/>
                  </a:moveTo>
                  <a:cubicBezTo>
                    <a:pt x="118110" y="457962"/>
                    <a:pt x="178118" y="403479"/>
                    <a:pt x="178118" y="310801"/>
                  </a:cubicBezTo>
                  <a:lnTo>
                    <a:pt x="178118" y="290798"/>
                  </a:lnTo>
                  <a:lnTo>
                    <a:pt x="65437" y="290798"/>
                  </a:lnTo>
                  <a:lnTo>
                    <a:pt x="65437" y="0"/>
                  </a:lnTo>
                  <a:lnTo>
                    <a:pt x="359855" y="0"/>
                  </a:lnTo>
                  <a:lnTo>
                    <a:pt x="359855" y="245364"/>
                  </a:lnTo>
                  <a:cubicBezTo>
                    <a:pt x="359855" y="485204"/>
                    <a:pt x="239935" y="581597"/>
                    <a:pt x="23622" y="585216"/>
                  </a:cubicBezTo>
                  <a:lnTo>
                    <a:pt x="0" y="470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Montserrat ExtraBold" panose="00000900000000000000" pitchFamily="2" charset="-52"/>
              </a:endParaRPr>
            </a:p>
          </p:txBody>
        </p:sp>
        <p:sp>
          <p:nvSpPr>
            <p:cNvPr id="17" name="Polyline: figure 16">
              <a:extLst>
                <a:ext uri="{FF2B5EF4-FFF2-40B4-BE49-F238E27FC236}">
                  <a16:creationId xmlns:a16="http://schemas.microsoft.com/office/drawing/2014/main" id="{20C636B2-BE31-4C44-93C2-7B73326FC9C9}"/>
                </a:ext>
              </a:extLst>
            </p:cNvPr>
            <p:cNvSpPr/>
            <p:nvPr/>
          </p:nvSpPr>
          <p:spPr>
            <a:xfrm>
              <a:off x="5977604" y="1197378"/>
              <a:ext cx="359759" cy="585215"/>
            </a:xfrm>
            <a:custGeom>
              <a:avLst/>
              <a:gdLst>
                <a:gd name="connsiteX0" fmla="*/ 0 w 359759"/>
                <a:gd name="connsiteY0" fmla="*/ 470725 h 585215"/>
                <a:gd name="connsiteX1" fmla="*/ 178117 w 359759"/>
                <a:gd name="connsiteY1" fmla="*/ 310801 h 585215"/>
                <a:gd name="connsiteX2" fmla="*/ 178117 w 359759"/>
                <a:gd name="connsiteY2" fmla="*/ 290798 h 585215"/>
                <a:gd name="connsiteX3" fmla="*/ 65342 w 359759"/>
                <a:gd name="connsiteY3" fmla="*/ 290798 h 585215"/>
                <a:gd name="connsiteX4" fmla="*/ 65342 w 359759"/>
                <a:gd name="connsiteY4" fmla="*/ 0 h 585215"/>
                <a:gd name="connsiteX5" fmla="*/ 359759 w 359759"/>
                <a:gd name="connsiteY5" fmla="*/ 0 h 585215"/>
                <a:gd name="connsiteX6" fmla="*/ 359759 w 359759"/>
                <a:gd name="connsiteY6" fmla="*/ 245364 h 585215"/>
                <a:gd name="connsiteX7" fmla="*/ 23527 w 359759"/>
                <a:gd name="connsiteY7" fmla="*/ 585216 h 585215"/>
                <a:gd name="connsiteX8" fmla="*/ 0 w 359759"/>
                <a:gd name="connsiteY8" fmla="*/ 470725 h 58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9759" h="585215">
                  <a:moveTo>
                    <a:pt x="0" y="470725"/>
                  </a:moveTo>
                  <a:cubicBezTo>
                    <a:pt x="118110" y="457962"/>
                    <a:pt x="178117" y="403479"/>
                    <a:pt x="178117" y="310801"/>
                  </a:cubicBezTo>
                  <a:lnTo>
                    <a:pt x="178117" y="290798"/>
                  </a:lnTo>
                  <a:lnTo>
                    <a:pt x="65342" y="290798"/>
                  </a:lnTo>
                  <a:lnTo>
                    <a:pt x="65342" y="0"/>
                  </a:lnTo>
                  <a:lnTo>
                    <a:pt x="359759" y="0"/>
                  </a:lnTo>
                  <a:lnTo>
                    <a:pt x="359759" y="245364"/>
                  </a:lnTo>
                  <a:cubicBezTo>
                    <a:pt x="359759" y="485204"/>
                    <a:pt x="239840" y="581597"/>
                    <a:pt x="23527" y="585216"/>
                  </a:cubicBezTo>
                  <a:lnTo>
                    <a:pt x="0" y="470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Montserrat ExtraBold" panose="00000900000000000000" pitchFamily="2" charset="-52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415B035-5A8B-41B5-81CA-9297A88CEF10}"/>
              </a:ext>
            </a:extLst>
          </p:cNvPr>
          <p:cNvGrpSpPr/>
          <p:nvPr/>
        </p:nvGrpSpPr>
        <p:grpSpPr>
          <a:xfrm>
            <a:off x="4597666" y="1535087"/>
            <a:ext cx="7388801" cy="4245452"/>
            <a:chOff x="4597666" y="1535087"/>
            <a:chExt cx="7388801" cy="4245452"/>
          </a:xfrm>
        </p:grpSpPr>
        <p:sp>
          <p:nvSpPr>
            <p:cNvPr id="21" name="Polyline: figure 20">
              <a:extLst>
                <a:ext uri="{FF2B5EF4-FFF2-40B4-BE49-F238E27FC236}">
                  <a16:creationId xmlns:a16="http://schemas.microsoft.com/office/drawing/2014/main" id="{A2D9F9DD-2799-415C-9A93-65D2BF3DC79C}"/>
                </a:ext>
              </a:extLst>
            </p:cNvPr>
            <p:cNvSpPr/>
            <p:nvPr/>
          </p:nvSpPr>
          <p:spPr>
            <a:xfrm>
              <a:off x="5814356" y="4535060"/>
              <a:ext cx="768518" cy="768518"/>
            </a:xfrm>
            <a:custGeom>
              <a:avLst/>
              <a:gdLst>
                <a:gd name="connsiteX0" fmla="*/ 768519 w 768518"/>
                <a:gd name="connsiteY0" fmla="*/ 384259 h 768518"/>
                <a:gd name="connsiteX1" fmla="*/ 384259 w 768518"/>
                <a:gd name="connsiteY1" fmla="*/ 768519 h 768518"/>
                <a:gd name="connsiteX2" fmla="*/ 0 w 768518"/>
                <a:gd name="connsiteY2" fmla="*/ 384259 h 768518"/>
                <a:gd name="connsiteX3" fmla="*/ 384259 w 768518"/>
                <a:gd name="connsiteY3" fmla="*/ 0 h 768518"/>
                <a:gd name="connsiteX4" fmla="*/ 768519 w 768518"/>
                <a:gd name="connsiteY4" fmla="*/ 384259 h 76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8518" h="768518">
                  <a:moveTo>
                    <a:pt x="768519" y="384259"/>
                  </a:moveTo>
                  <a:cubicBezTo>
                    <a:pt x="768519" y="596480"/>
                    <a:pt x="596480" y="768519"/>
                    <a:pt x="384259" y="768519"/>
                  </a:cubicBezTo>
                  <a:cubicBezTo>
                    <a:pt x="172039" y="768519"/>
                    <a:pt x="0" y="596480"/>
                    <a:pt x="0" y="384259"/>
                  </a:cubicBezTo>
                  <a:cubicBezTo>
                    <a:pt x="0" y="172039"/>
                    <a:pt x="172039" y="0"/>
                    <a:pt x="384259" y="0"/>
                  </a:cubicBezTo>
                  <a:cubicBezTo>
                    <a:pt x="596480" y="0"/>
                    <a:pt x="768519" y="172039"/>
                    <a:pt x="768519" y="384259"/>
                  </a:cubicBezTo>
                  <a:close/>
                </a:path>
              </a:pathLst>
            </a:custGeom>
            <a:solidFill>
              <a:srgbClr val="F2F2F2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Polyline: figure 21">
              <a:extLst>
                <a:ext uri="{FF2B5EF4-FFF2-40B4-BE49-F238E27FC236}">
                  <a16:creationId xmlns:a16="http://schemas.microsoft.com/office/drawing/2014/main" id="{39E13A0F-14AB-4A51-B2FA-AFD32947DE86}"/>
                </a:ext>
              </a:extLst>
            </p:cNvPr>
            <p:cNvSpPr/>
            <p:nvPr/>
          </p:nvSpPr>
          <p:spPr>
            <a:xfrm>
              <a:off x="5876837" y="4478825"/>
              <a:ext cx="768518" cy="768518"/>
            </a:xfrm>
            <a:custGeom>
              <a:avLst/>
              <a:gdLst>
                <a:gd name="connsiteX0" fmla="*/ 768519 w 768518"/>
                <a:gd name="connsiteY0" fmla="*/ 384259 h 768518"/>
                <a:gd name="connsiteX1" fmla="*/ 384259 w 768518"/>
                <a:gd name="connsiteY1" fmla="*/ 768518 h 768518"/>
                <a:gd name="connsiteX2" fmla="*/ 0 w 768518"/>
                <a:gd name="connsiteY2" fmla="*/ 384259 h 768518"/>
                <a:gd name="connsiteX3" fmla="*/ 384259 w 768518"/>
                <a:gd name="connsiteY3" fmla="*/ 0 h 768518"/>
                <a:gd name="connsiteX4" fmla="*/ 768519 w 768518"/>
                <a:gd name="connsiteY4" fmla="*/ 384259 h 76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8518" h="768518">
                  <a:moveTo>
                    <a:pt x="768519" y="384259"/>
                  </a:moveTo>
                  <a:cubicBezTo>
                    <a:pt x="768519" y="596480"/>
                    <a:pt x="596480" y="768518"/>
                    <a:pt x="384259" y="768518"/>
                  </a:cubicBezTo>
                  <a:cubicBezTo>
                    <a:pt x="172039" y="768518"/>
                    <a:pt x="0" y="596480"/>
                    <a:pt x="0" y="384259"/>
                  </a:cubicBezTo>
                  <a:cubicBezTo>
                    <a:pt x="0" y="172039"/>
                    <a:pt x="172039" y="0"/>
                    <a:pt x="384259" y="0"/>
                  </a:cubicBezTo>
                  <a:cubicBezTo>
                    <a:pt x="596480" y="0"/>
                    <a:pt x="768519" y="172039"/>
                    <a:pt x="768519" y="384259"/>
                  </a:cubicBezTo>
                  <a:close/>
                </a:path>
              </a:pathLst>
            </a:custGeom>
            <a:solidFill>
              <a:srgbClr val="a688fc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Polyline: figure 22">
              <a:extLst>
                <a:ext uri="{FF2B5EF4-FFF2-40B4-BE49-F238E27FC236}">
                  <a16:creationId xmlns:a16="http://schemas.microsoft.com/office/drawing/2014/main" id="{1AFDC180-C863-4A44-BAAF-60594B8015E3}"/>
                </a:ext>
              </a:extLst>
            </p:cNvPr>
            <p:cNvSpPr/>
            <p:nvPr/>
          </p:nvSpPr>
          <p:spPr>
            <a:xfrm>
              <a:off x="6570556" y="4437906"/>
              <a:ext cx="4754327" cy="12972"/>
            </a:xfrm>
            <a:custGeom>
              <a:avLst/>
              <a:gdLst>
                <a:gd name="connsiteX0" fmla="*/ 0 w 4754327"/>
                <a:gd name="connsiteY0" fmla="*/ 0 h 12972"/>
                <a:gd name="connsiteX1" fmla="*/ 4754328 w 4754327"/>
                <a:gd name="connsiteY1" fmla="*/ 0 h 12972"/>
                <a:gd name="connsiteX2" fmla="*/ 4754328 w 4754327"/>
                <a:gd name="connsiteY2" fmla="*/ 12972 h 12972"/>
                <a:gd name="connsiteX3" fmla="*/ 0 w 4754327"/>
                <a:gd name="connsiteY3" fmla="*/ 12972 h 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4327" h="12972">
                  <a:moveTo>
                    <a:pt x="0" y="0"/>
                  </a:moveTo>
                  <a:lnTo>
                    <a:pt x="4754328" y="0"/>
                  </a:lnTo>
                  <a:lnTo>
                    <a:pt x="4754328" y="12972"/>
                  </a:lnTo>
                  <a:lnTo>
                    <a:pt x="0" y="12972"/>
                  </a:lnTo>
                  <a:close/>
                </a:path>
              </a:pathLst>
            </a:custGeom>
            <a:solidFill>
              <a:srgbClr val="3b2f4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3133009E-4BDE-4D51-9DD6-E8D38B65DEA0}"/>
                </a:ext>
              </a:extLst>
            </p:cNvPr>
            <p:cNvSpPr/>
            <p:nvPr/>
          </p:nvSpPr>
          <p:spPr>
            <a:xfrm>
              <a:off x="4771569" y="1621288"/>
              <a:ext cx="4375407" cy="2573771"/>
            </a:xfrm>
            <a:custGeom>
              <a:avLst/>
              <a:gdLst>
                <a:gd name="connsiteX0" fmla="*/ 4261258 w 4375407"/>
                <a:gd name="connsiteY0" fmla="*/ 34785 h 2573771"/>
                <a:gd name="connsiteX1" fmla="*/ 2573770 w 4375407"/>
                <a:gd name="connsiteY1" fmla="*/ 34785 h 2573771"/>
                <a:gd name="connsiteX2" fmla="*/ 2573770 w 4375407"/>
                <a:gd name="connsiteY2" fmla="*/ 0 h 2573771"/>
                <a:gd name="connsiteX3" fmla="*/ 1808595 w 4375407"/>
                <a:gd name="connsiteY3" fmla="*/ 0 h 2573771"/>
                <a:gd name="connsiteX4" fmla="*/ 1808595 w 4375407"/>
                <a:gd name="connsiteY4" fmla="*/ 34785 h 2573771"/>
                <a:gd name="connsiteX5" fmla="*/ 114146 w 4375407"/>
                <a:gd name="connsiteY5" fmla="*/ 34785 h 2573771"/>
                <a:gd name="connsiteX6" fmla="*/ 0 w 4375407"/>
                <a:gd name="connsiteY6" fmla="*/ 148928 h 2573771"/>
                <a:gd name="connsiteX7" fmla="*/ 0 w 4375407"/>
                <a:gd name="connsiteY7" fmla="*/ 2459622 h 2573771"/>
                <a:gd name="connsiteX8" fmla="*/ 114146 w 4375407"/>
                <a:gd name="connsiteY8" fmla="*/ 2573771 h 2573771"/>
                <a:gd name="connsiteX9" fmla="*/ 4261258 w 4375407"/>
                <a:gd name="connsiteY9" fmla="*/ 2573771 h 2573771"/>
                <a:gd name="connsiteX10" fmla="*/ 4375407 w 4375407"/>
                <a:gd name="connsiteY10" fmla="*/ 2459622 h 2573771"/>
                <a:gd name="connsiteX11" fmla="*/ 4375407 w 4375407"/>
                <a:gd name="connsiteY11" fmla="*/ 148928 h 2573771"/>
                <a:gd name="connsiteX12" fmla="*/ 4261258 w 4375407"/>
                <a:gd name="connsiteY12" fmla="*/ 34785 h 257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75407" h="2573771">
                  <a:moveTo>
                    <a:pt x="4261258" y="34785"/>
                  </a:moveTo>
                  <a:lnTo>
                    <a:pt x="2573770" y="34785"/>
                  </a:lnTo>
                  <a:lnTo>
                    <a:pt x="2573770" y="0"/>
                  </a:lnTo>
                  <a:lnTo>
                    <a:pt x="1808595" y="0"/>
                  </a:lnTo>
                  <a:lnTo>
                    <a:pt x="1808595" y="34785"/>
                  </a:lnTo>
                  <a:lnTo>
                    <a:pt x="114146" y="34785"/>
                  </a:lnTo>
                  <a:cubicBezTo>
                    <a:pt x="51105" y="34785"/>
                    <a:pt x="0" y="85889"/>
                    <a:pt x="0" y="148928"/>
                  </a:cubicBezTo>
                  <a:lnTo>
                    <a:pt x="0" y="2459622"/>
                  </a:lnTo>
                  <a:cubicBezTo>
                    <a:pt x="-1" y="2522667"/>
                    <a:pt x="51105" y="2573771"/>
                    <a:pt x="114146" y="2573771"/>
                  </a:cubicBezTo>
                  <a:lnTo>
                    <a:pt x="4261258" y="2573771"/>
                  </a:lnTo>
                  <a:cubicBezTo>
                    <a:pt x="4324303" y="2573771"/>
                    <a:pt x="4375407" y="2522667"/>
                    <a:pt x="4375407" y="2459622"/>
                  </a:cubicBezTo>
                  <a:lnTo>
                    <a:pt x="4375407" y="148928"/>
                  </a:lnTo>
                  <a:cubicBezTo>
                    <a:pt x="4375407" y="85889"/>
                    <a:pt x="4324303" y="34785"/>
                    <a:pt x="4261258" y="34785"/>
                  </a:cubicBezTo>
                  <a:close/>
                </a:path>
              </a:pathLst>
            </a:custGeom>
            <a:solidFill>
              <a:srgbClr val="3b2f4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9763CF66-8471-4E17-B496-C340956E355B}"/>
                </a:ext>
              </a:extLst>
            </p:cNvPr>
            <p:cNvSpPr/>
            <p:nvPr/>
          </p:nvSpPr>
          <p:spPr>
            <a:xfrm>
              <a:off x="4924604" y="1857795"/>
              <a:ext cx="4069334" cy="2295522"/>
            </a:xfrm>
            <a:custGeom>
              <a:avLst/>
              <a:gdLst>
                <a:gd name="connsiteX0" fmla="*/ 0 w 4069334"/>
                <a:gd name="connsiteY0" fmla="*/ 0 h 2295522"/>
                <a:gd name="connsiteX1" fmla="*/ 4069335 w 4069334"/>
                <a:gd name="connsiteY1" fmla="*/ 0 h 2295522"/>
                <a:gd name="connsiteX2" fmla="*/ 4069335 w 4069334"/>
                <a:gd name="connsiteY2" fmla="*/ 2295523 h 2295522"/>
                <a:gd name="connsiteX3" fmla="*/ 0 w 4069334"/>
                <a:gd name="connsiteY3" fmla="*/ 2295523 h 229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9334" h="2295522">
                  <a:moveTo>
                    <a:pt x="0" y="0"/>
                  </a:moveTo>
                  <a:lnTo>
                    <a:pt x="4069335" y="0"/>
                  </a:lnTo>
                  <a:lnTo>
                    <a:pt x="4069335" y="2295523"/>
                  </a:lnTo>
                  <a:lnTo>
                    <a:pt x="0" y="2295523"/>
                  </a:lnTo>
                  <a:close/>
                </a:path>
              </a:pathLst>
            </a:custGeom>
            <a:solidFill>
              <a:srgbClr val="a688fc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4ACAA92D-62D5-4AB7-8C15-DAA87ACB670E}"/>
                </a:ext>
              </a:extLst>
            </p:cNvPr>
            <p:cNvSpPr/>
            <p:nvPr/>
          </p:nvSpPr>
          <p:spPr>
            <a:xfrm>
              <a:off x="6914056" y="1711717"/>
              <a:ext cx="83473" cy="83473"/>
            </a:xfrm>
            <a:custGeom>
              <a:avLst/>
              <a:gdLst>
                <a:gd name="connsiteX0" fmla="*/ 83474 w 83473"/>
                <a:gd name="connsiteY0" fmla="*/ 41737 h 83473"/>
                <a:gd name="connsiteX1" fmla="*/ 41737 w 83473"/>
                <a:gd name="connsiteY1" fmla="*/ 83474 h 83473"/>
                <a:gd name="connsiteX2" fmla="*/ 0 w 83473"/>
                <a:gd name="connsiteY2" fmla="*/ 41737 h 83473"/>
                <a:gd name="connsiteX3" fmla="*/ 41737 w 83473"/>
                <a:gd name="connsiteY3" fmla="*/ 0 h 83473"/>
                <a:gd name="connsiteX4" fmla="*/ 83474 w 83473"/>
                <a:gd name="connsiteY4" fmla="*/ 41737 h 8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473" h="83473">
                  <a:moveTo>
                    <a:pt x="83474" y="41737"/>
                  </a:moveTo>
                  <a:cubicBezTo>
                    <a:pt x="83474" y="64787"/>
                    <a:pt x="64787" y="83474"/>
                    <a:pt x="41737" y="83474"/>
                  </a:cubicBezTo>
                  <a:cubicBezTo>
                    <a:pt x="18686" y="83474"/>
                    <a:pt x="0" y="64787"/>
                    <a:pt x="0" y="41737"/>
                  </a:cubicBezTo>
                  <a:cubicBezTo>
                    <a:pt x="0" y="18686"/>
                    <a:pt x="18686" y="0"/>
                    <a:pt x="41737" y="0"/>
                  </a:cubicBezTo>
                  <a:cubicBezTo>
                    <a:pt x="64787" y="0"/>
                    <a:pt x="83474" y="18686"/>
                    <a:pt x="83474" y="41737"/>
                  </a:cubicBezTo>
                  <a:close/>
                </a:path>
              </a:pathLst>
            </a:custGeom>
            <a:solidFill>
              <a:srgbClr val="a688fc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Polyline: figure 27">
              <a:extLst>
                <a:ext uri="{FF2B5EF4-FFF2-40B4-BE49-F238E27FC236}">
                  <a16:creationId xmlns:a16="http://schemas.microsoft.com/office/drawing/2014/main" id="{177C1382-0C4E-4D44-865A-283B1F3417CA}"/>
                </a:ext>
              </a:extLst>
            </p:cNvPr>
            <p:cNvSpPr/>
            <p:nvPr/>
          </p:nvSpPr>
          <p:spPr>
            <a:xfrm>
              <a:off x="5170177" y="3199227"/>
              <a:ext cx="782314" cy="782314"/>
            </a:xfrm>
            <a:custGeom>
              <a:avLst/>
              <a:gdLst>
                <a:gd name="connsiteX0" fmla="*/ 782315 w 782314"/>
                <a:gd name="connsiteY0" fmla="*/ 391157 h 782314"/>
                <a:gd name="connsiteX1" fmla="*/ 391157 w 782314"/>
                <a:gd name="connsiteY1" fmla="*/ 782315 h 782314"/>
                <a:gd name="connsiteX2" fmla="*/ 0 w 782314"/>
                <a:gd name="connsiteY2" fmla="*/ 391157 h 782314"/>
                <a:gd name="connsiteX3" fmla="*/ 391157 w 782314"/>
                <a:gd name="connsiteY3" fmla="*/ 0 h 782314"/>
                <a:gd name="connsiteX4" fmla="*/ 782315 w 782314"/>
                <a:gd name="connsiteY4" fmla="*/ 391157 h 78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2314" h="782314">
                  <a:moveTo>
                    <a:pt x="782315" y="391157"/>
                  </a:moveTo>
                  <a:cubicBezTo>
                    <a:pt x="782315" y="607187"/>
                    <a:pt x="607187" y="782315"/>
                    <a:pt x="391157" y="782315"/>
                  </a:cubicBezTo>
                  <a:cubicBezTo>
                    <a:pt x="175127" y="782315"/>
                    <a:pt x="0" y="607187"/>
                    <a:pt x="0" y="391157"/>
                  </a:cubicBezTo>
                  <a:cubicBezTo>
                    <a:pt x="0" y="175127"/>
                    <a:pt x="175127" y="0"/>
                    <a:pt x="391157" y="0"/>
                  </a:cubicBezTo>
                  <a:cubicBezTo>
                    <a:pt x="607187" y="0"/>
                    <a:pt x="782315" y="175127"/>
                    <a:pt x="782315" y="391157"/>
                  </a:cubicBezTo>
                  <a:close/>
                </a:path>
              </a:pathLst>
            </a:custGeom>
            <a:solidFill>
              <a:srgbClr val="fcfcfc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3F4A5FB9-9BA0-4A6F-BAA3-D5CD9F76A761}"/>
                </a:ext>
              </a:extLst>
            </p:cNvPr>
            <p:cNvSpPr/>
            <p:nvPr/>
          </p:nvSpPr>
          <p:spPr>
            <a:xfrm>
              <a:off x="7905283" y="3095791"/>
              <a:ext cx="380120" cy="79428"/>
            </a:xfrm>
            <a:custGeom>
              <a:avLst/>
              <a:gdLst>
                <a:gd name="connsiteX0" fmla="*/ 0 w 380120"/>
                <a:gd name="connsiteY0" fmla="*/ 0 h 79428"/>
                <a:gd name="connsiteX1" fmla="*/ 380121 w 380120"/>
                <a:gd name="connsiteY1" fmla="*/ 0 h 79428"/>
                <a:gd name="connsiteX2" fmla="*/ 380121 w 380120"/>
                <a:gd name="connsiteY2" fmla="*/ 79428 h 79428"/>
                <a:gd name="connsiteX3" fmla="*/ 0 w 380120"/>
                <a:gd name="connsiteY3" fmla="*/ 79428 h 7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120" h="79428">
                  <a:moveTo>
                    <a:pt x="0" y="0"/>
                  </a:moveTo>
                  <a:lnTo>
                    <a:pt x="380121" y="0"/>
                  </a:lnTo>
                  <a:lnTo>
                    <a:pt x="380121" y="79428"/>
                  </a:lnTo>
                  <a:lnTo>
                    <a:pt x="0" y="79428"/>
                  </a:lnTo>
                  <a:close/>
                </a:path>
              </a:pathLst>
            </a:custGeom>
            <a:solidFill>
              <a:srgbClr val="3b2f4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481E1571-AD8F-47E3-A0E9-06C2BBDE0343}"/>
                </a:ext>
              </a:extLst>
            </p:cNvPr>
            <p:cNvSpPr/>
            <p:nvPr/>
          </p:nvSpPr>
          <p:spPr>
            <a:xfrm>
              <a:off x="7445735" y="2477385"/>
              <a:ext cx="1299215" cy="34040"/>
            </a:xfrm>
            <a:custGeom>
              <a:avLst/>
              <a:gdLst>
                <a:gd name="connsiteX0" fmla="*/ 0 w 1299215"/>
                <a:gd name="connsiteY0" fmla="*/ 0 h 34040"/>
                <a:gd name="connsiteX1" fmla="*/ 1299216 w 1299215"/>
                <a:gd name="connsiteY1" fmla="*/ 0 h 34040"/>
                <a:gd name="connsiteX2" fmla="*/ 1299216 w 1299215"/>
                <a:gd name="connsiteY2" fmla="*/ 34041 h 34040"/>
                <a:gd name="connsiteX3" fmla="*/ 0 w 1299215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215" h="34040">
                  <a:moveTo>
                    <a:pt x="0" y="0"/>
                  </a:moveTo>
                  <a:lnTo>
                    <a:pt x="1299216" y="0"/>
                  </a:lnTo>
                  <a:lnTo>
                    <a:pt x="1299216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3b2f4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CA71EB69-D28E-4964-995A-857EF6AAEA2E}"/>
                </a:ext>
              </a:extLst>
            </p:cNvPr>
            <p:cNvSpPr/>
            <p:nvPr/>
          </p:nvSpPr>
          <p:spPr>
            <a:xfrm>
              <a:off x="7445735" y="2585178"/>
              <a:ext cx="1299215" cy="34040"/>
            </a:xfrm>
            <a:custGeom>
              <a:avLst/>
              <a:gdLst>
                <a:gd name="connsiteX0" fmla="*/ 0 w 1299215"/>
                <a:gd name="connsiteY0" fmla="*/ 0 h 34040"/>
                <a:gd name="connsiteX1" fmla="*/ 1299216 w 1299215"/>
                <a:gd name="connsiteY1" fmla="*/ 0 h 34040"/>
                <a:gd name="connsiteX2" fmla="*/ 1299216 w 1299215"/>
                <a:gd name="connsiteY2" fmla="*/ 34041 h 34040"/>
                <a:gd name="connsiteX3" fmla="*/ 0 w 1299215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215" h="34040">
                  <a:moveTo>
                    <a:pt x="0" y="0"/>
                  </a:moveTo>
                  <a:lnTo>
                    <a:pt x="1299216" y="0"/>
                  </a:lnTo>
                  <a:lnTo>
                    <a:pt x="1299216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3b2f4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DE10003B-E1F5-4F8F-B72A-EDFDCA9455F9}"/>
                </a:ext>
              </a:extLst>
            </p:cNvPr>
            <p:cNvSpPr/>
            <p:nvPr/>
          </p:nvSpPr>
          <p:spPr>
            <a:xfrm>
              <a:off x="7445735" y="2692977"/>
              <a:ext cx="1299215" cy="34040"/>
            </a:xfrm>
            <a:custGeom>
              <a:avLst/>
              <a:gdLst>
                <a:gd name="connsiteX0" fmla="*/ 0 w 1299215"/>
                <a:gd name="connsiteY0" fmla="*/ 0 h 34040"/>
                <a:gd name="connsiteX1" fmla="*/ 1299216 w 1299215"/>
                <a:gd name="connsiteY1" fmla="*/ 0 h 34040"/>
                <a:gd name="connsiteX2" fmla="*/ 1299216 w 1299215"/>
                <a:gd name="connsiteY2" fmla="*/ 34041 h 34040"/>
                <a:gd name="connsiteX3" fmla="*/ 0 w 1299215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215" h="34040">
                  <a:moveTo>
                    <a:pt x="0" y="0"/>
                  </a:moveTo>
                  <a:lnTo>
                    <a:pt x="1299216" y="0"/>
                  </a:lnTo>
                  <a:lnTo>
                    <a:pt x="1299216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3b2f4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CF8AE76D-5F91-4CE8-8D11-5B40956DC985}"/>
                </a:ext>
              </a:extLst>
            </p:cNvPr>
            <p:cNvSpPr/>
            <p:nvPr/>
          </p:nvSpPr>
          <p:spPr>
            <a:xfrm>
              <a:off x="7445735" y="2800770"/>
              <a:ext cx="1299215" cy="34040"/>
            </a:xfrm>
            <a:custGeom>
              <a:avLst/>
              <a:gdLst>
                <a:gd name="connsiteX0" fmla="*/ 0 w 1299215"/>
                <a:gd name="connsiteY0" fmla="*/ 0 h 34040"/>
                <a:gd name="connsiteX1" fmla="*/ 1299216 w 1299215"/>
                <a:gd name="connsiteY1" fmla="*/ 0 h 34040"/>
                <a:gd name="connsiteX2" fmla="*/ 1299216 w 1299215"/>
                <a:gd name="connsiteY2" fmla="*/ 34041 h 34040"/>
                <a:gd name="connsiteX3" fmla="*/ 0 w 1299215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215" h="34040">
                  <a:moveTo>
                    <a:pt x="0" y="0"/>
                  </a:moveTo>
                  <a:lnTo>
                    <a:pt x="1299216" y="0"/>
                  </a:lnTo>
                  <a:lnTo>
                    <a:pt x="1299216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3b2f4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7F81E424-F679-429A-AA96-95E127B347A4}"/>
                </a:ext>
              </a:extLst>
            </p:cNvPr>
            <p:cNvSpPr/>
            <p:nvPr/>
          </p:nvSpPr>
          <p:spPr>
            <a:xfrm>
              <a:off x="7445735" y="2908563"/>
              <a:ext cx="1299215" cy="34040"/>
            </a:xfrm>
            <a:custGeom>
              <a:avLst/>
              <a:gdLst>
                <a:gd name="connsiteX0" fmla="*/ 0 w 1299215"/>
                <a:gd name="connsiteY0" fmla="*/ 0 h 34040"/>
                <a:gd name="connsiteX1" fmla="*/ 1299216 w 1299215"/>
                <a:gd name="connsiteY1" fmla="*/ 0 h 34040"/>
                <a:gd name="connsiteX2" fmla="*/ 1299216 w 1299215"/>
                <a:gd name="connsiteY2" fmla="*/ 34041 h 34040"/>
                <a:gd name="connsiteX3" fmla="*/ 0 w 1299215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215" h="34040">
                  <a:moveTo>
                    <a:pt x="0" y="0"/>
                  </a:moveTo>
                  <a:lnTo>
                    <a:pt x="1299216" y="0"/>
                  </a:lnTo>
                  <a:lnTo>
                    <a:pt x="1299216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3b2f4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F798CB5B-6536-4BA9-8ED9-8F648A7C76B3}"/>
                </a:ext>
              </a:extLst>
            </p:cNvPr>
            <p:cNvSpPr/>
            <p:nvPr/>
          </p:nvSpPr>
          <p:spPr>
            <a:xfrm>
              <a:off x="8586092" y="1904367"/>
              <a:ext cx="158856" cy="158856"/>
            </a:xfrm>
            <a:custGeom>
              <a:avLst/>
              <a:gdLst>
                <a:gd name="connsiteX0" fmla="*/ 0 w 158856"/>
                <a:gd name="connsiteY0" fmla="*/ 0 h 158856"/>
                <a:gd name="connsiteX1" fmla="*/ 158856 w 158856"/>
                <a:gd name="connsiteY1" fmla="*/ 0 h 158856"/>
                <a:gd name="connsiteX2" fmla="*/ 158856 w 158856"/>
                <a:gd name="connsiteY2" fmla="*/ 158856 h 158856"/>
                <a:gd name="connsiteX3" fmla="*/ 0 w 158856"/>
                <a:gd name="connsiteY3" fmla="*/ 158856 h 15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856" h="158856">
                  <a:moveTo>
                    <a:pt x="0" y="0"/>
                  </a:moveTo>
                  <a:lnTo>
                    <a:pt x="158856" y="0"/>
                  </a:lnTo>
                  <a:lnTo>
                    <a:pt x="158856" y="158856"/>
                  </a:lnTo>
                  <a:lnTo>
                    <a:pt x="0" y="158856"/>
                  </a:lnTo>
                  <a:close/>
                </a:path>
              </a:pathLst>
            </a:custGeom>
            <a:solidFill>
              <a:srgbClr val="F2F2F2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6964BA6C-5A7F-4BE8-AE1E-9034CE97DA7E}"/>
                </a:ext>
              </a:extLst>
            </p:cNvPr>
            <p:cNvSpPr/>
            <p:nvPr/>
          </p:nvSpPr>
          <p:spPr>
            <a:xfrm>
              <a:off x="8625809" y="1944083"/>
              <a:ext cx="192897" cy="192897"/>
            </a:xfrm>
            <a:custGeom>
              <a:avLst/>
              <a:gdLst>
                <a:gd name="connsiteX0" fmla="*/ 192897 w 192897"/>
                <a:gd name="connsiteY0" fmla="*/ 192897 h 192897"/>
                <a:gd name="connsiteX1" fmla="*/ 0 w 192897"/>
                <a:gd name="connsiteY1" fmla="*/ 192897 h 192897"/>
                <a:gd name="connsiteX2" fmla="*/ 0 w 192897"/>
                <a:gd name="connsiteY2" fmla="*/ 0 h 192897"/>
                <a:gd name="connsiteX3" fmla="*/ 192897 w 192897"/>
                <a:gd name="connsiteY3" fmla="*/ 0 h 192897"/>
                <a:gd name="connsiteX4" fmla="*/ 8386 w 192897"/>
                <a:gd name="connsiteY4" fmla="*/ 184511 h 192897"/>
                <a:gd name="connsiteX5" fmla="*/ 184510 w 192897"/>
                <a:gd name="connsiteY5" fmla="*/ 184511 h 192897"/>
                <a:gd name="connsiteX6" fmla="*/ 184510 w 192897"/>
                <a:gd name="connsiteY6" fmla="*/ 8387 h 192897"/>
                <a:gd name="connsiteX7" fmla="*/ 8386 w 192897"/>
                <a:gd name="connsiteY7" fmla="*/ 8387 h 19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897" h="192897">
                  <a:moveTo>
                    <a:pt x="192897" y="192897"/>
                  </a:moveTo>
                  <a:lnTo>
                    <a:pt x="0" y="192897"/>
                  </a:lnTo>
                  <a:lnTo>
                    <a:pt x="0" y="0"/>
                  </a:lnTo>
                  <a:lnTo>
                    <a:pt x="192897" y="0"/>
                  </a:lnTo>
                  <a:close/>
                  <a:moveTo>
                    <a:pt x="8386" y="184511"/>
                  </a:moveTo>
                  <a:lnTo>
                    <a:pt x="184510" y="184511"/>
                  </a:lnTo>
                  <a:lnTo>
                    <a:pt x="184510" y="8387"/>
                  </a:lnTo>
                  <a:lnTo>
                    <a:pt x="8386" y="8387"/>
                  </a:lnTo>
                  <a:close/>
                </a:path>
              </a:pathLst>
            </a:custGeom>
            <a:solidFill>
              <a:srgbClr val="3b2f4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3E74D9AD-8727-4679-B720-35A8EC944A2D}"/>
                </a:ext>
              </a:extLst>
            </p:cNvPr>
            <p:cNvSpPr/>
            <p:nvPr/>
          </p:nvSpPr>
          <p:spPr>
            <a:xfrm>
              <a:off x="4597666" y="4077297"/>
              <a:ext cx="4799732" cy="368184"/>
            </a:xfrm>
            <a:custGeom>
              <a:avLst/>
              <a:gdLst>
                <a:gd name="connsiteX0" fmla="*/ 4663570 w 4799732"/>
                <a:gd name="connsiteY0" fmla="*/ 34286 h 368184"/>
                <a:gd name="connsiteX1" fmla="*/ 4266425 w 4799732"/>
                <a:gd name="connsiteY1" fmla="*/ 34286 h 368184"/>
                <a:gd name="connsiteX2" fmla="*/ 4266425 w 4799732"/>
                <a:gd name="connsiteY2" fmla="*/ 5675 h 368184"/>
                <a:gd name="connsiteX3" fmla="*/ 4260756 w 4799732"/>
                <a:gd name="connsiteY3" fmla="*/ 0 h 368184"/>
                <a:gd name="connsiteX4" fmla="*/ 4260756 w 4799732"/>
                <a:gd name="connsiteY4" fmla="*/ 0 h 368184"/>
                <a:gd name="connsiteX5" fmla="*/ 4124593 w 4799732"/>
                <a:gd name="connsiteY5" fmla="*/ 0 h 368184"/>
                <a:gd name="connsiteX6" fmla="*/ 4118917 w 4799732"/>
                <a:gd name="connsiteY6" fmla="*/ 5675 h 368184"/>
                <a:gd name="connsiteX7" fmla="*/ 4118917 w 4799732"/>
                <a:gd name="connsiteY7" fmla="*/ 5675 h 368184"/>
                <a:gd name="connsiteX8" fmla="*/ 4118917 w 4799732"/>
                <a:gd name="connsiteY8" fmla="*/ 34286 h 368184"/>
                <a:gd name="connsiteX9" fmla="*/ 4033813 w 4799732"/>
                <a:gd name="connsiteY9" fmla="*/ 34286 h 368184"/>
                <a:gd name="connsiteX10" fmla="*/ 4033813 w 4799732"/>
                <a:gd name="connsiteY10" fmla="*/ 5675 h 368184"/>
                <a:gd name="connsiteX11" fmla="*/ 4028144 w 4799732"/>
                <a:gd name="connsiteY11" fmla="*/ 0 h 368184"/>
                <a:gd name="connsiteX12" fmla="*/ 4028144 w 4799732"/>
                <a:gd name="connsiteY12" fmla="*/ 0 h 368184"/>
                <a:gd name="connsiteX13" fmla="*/ 3891981 w 4799732"/>
                <a:gd name="connsiteY13" fmla="*/ 0 h 368184"/>
                <a:gd name="connsiteX14" fmla="*/ 3886305 w 4799732"/>
                <a:gd name="connsiteY14" fmla="*/ 5675 h 368184"/>
                <a:gd name="connsiteX15" fmla="*/ 3886305 w 4799732"/>
                <a:gd name="connsiteY15" fmla="*/ 5675 h 368184"/>
                <a:gd name="connsiteX16" fmla="*/ 3886305 w 4799732"/>
                <a:gd name="connsiteY16" fmla="*/ 34286 h 368184"/>
                <a:gd name="connsiteX17" fmla="*/ 3801207 w 4799732"/>
                <a:gd name="connsiteY17" fmla="*/ 34286 h 368184"/>
                <a:gd name="connsiteX18" fmla="*/ 3801207 w 4799732"/>
                <a:gd name="connsiteY18" fmla="*/ 5675 h 368184"/>
                <a:gd name="connsiteX19" fmla="*/ 3795532 w 4799732"/>
                <a:gd name="connsiteY19" fmla="*/ 0 h 368184"/>
                <a:gd name="connsiteX20" fmla="*/ 3795532 w 4799732"/>
                <a:gd name="connsiteY20" fmla="*/ 0 h 368184"/>
                <a:gd name="connsiteX21" fmla="*/ 3659369 w 4799732"/>
                <a:gd name="connsiteY21" fmla="*/ 0 h 368184"/>
                <a:gd name="connsiteX22" fmla="*/ 3653694 w 4799732"/>
                <a:gd name="connsiteY22" fmla="*/ 5675 h 368184"/>
                <a:gd name="connsiteX23" fmla="*/ 3653694 w 4799732"/>
                <a:gd name="connsiteY23" fmla="*/ 5675 h 368184"/>
                <a:gd name="connsiteX24" fmla="*/ 3653694 w 4799732"/>
                <a:gd name="connsiteY24" fmla="*/ 34286 h 368184"/>
                <a:gd name="connsiteX25" fmla="*/ 3568596 w 4799732"/>
                <a:gd name="connsiteY25" fmla="*/ 34286 h 368184"/>
                <a:gd name="connsiteX26" fmla="*/ 3568596 w 4799732"/>
                <a:gd name="connsiteY26" fmla="*/ 5675 h 368184"/>
                <a:gd name="connsiteX27" fmla="*/ 3562920 w 4799732"/>
                <a:gd name="connsiteY27" fmla="*/ 0 h 368184"/>
                <a:gd name="connsiteX28" fmla="*/ 3562920 w 4799732"/>
                <a:gd name="connsiteY28" fmla="*/ 0 h 368184"/>
                <a:gd name="connsiteX29" fmla="*/ 3426757 w 4799732"/>
                <a:gd name="connsiteY29" fmla="*/ 0 h 368184"/>
                <a:gd name="connsiteX30" fmla="*/ 3421082 w 4799732"/>
                <a:gd name="connsiteY30" fmla="*/ 5675 h 368184"/>
                <a:gd name="connsiteX31" fmla="*/ 3421082 w 4799732"/>
                <a:gd name="connsiteY31" fmla="*/ 5675 h 368184"/>
                <a:gd name="connsiteX32" fmla="*/ 3421082 w 4799732"/>
                <a:gd name="connsiteY32" fmla="*/ 34286 h 368184"/>
                <a:gd name="connsiteX33" fmla="*/ 3335984 w 4799732"/>
                <a:gd name="connsiteY33" fmla="*/ 34286 h 368184"/>
                <a:gd name="connsiteX34" fmla="*/ 3335984 w 4799732"/>
                <a:gd name="connsiteY34" fmla="*/ 5675 h 368184"/>
                <a:gd name="connsiteX35" fmla="*/ 3330309 w 4799732"/>
                <a:gd name="connsiteY35" fmla="*/ 0 h 368184"/>
                <a:gd name="connsiteX36" fmla="*/ 3330309 w 4799732"/>
                <a:gd name="connsiteY36" fmla="*/ 0 h 368184"/>
                <a:gd name="connsiteX37" fmla="*/ 3194145 w 4799732"/>
                <a:gd name="connsiteY37" fmla="*/ 0 h 368184"/>
                <a:gd name="connsiteX38" fmla="*/ 3188470 w 4799732"/>
                <a:gd name="connsiteY38" fmla="*/ 5675 h 368184"/>
                <a:gd name="connsiteX39" fmla="*/ 3188470 w 4799732"/>
                <a:gd name="connsiteY39" fmla="*/ 5675 h 368184"/>
                <a:gd name="connsiteX40" fmla="*/ 3188470 w 4799732"/>
                <a:gd name="connsiteY40" fmla="*/ 34286 h 368184"/>
                <a:gd name="connsiteX41" fmla="*/ 3103372 w 4799732"/>
                <a:gd name="connsiteY41" fmla="*/ 34286 h 368184"/>
                <a:gd name="connsiteX42" fmla="*/ 3103372 w 4799732"/>
                <a:gd name="connsiteY42" fmla="*/ 5675 h 368184"/>
                <a:gd name="connsiteX43" fmla="*/ 3097697 w 4799732"/>
                <a:gd name="connsiteY43" fmla="*/ 0 h 368184"/>
                <a:gd name="connsiteX44" fmla="*/ 3097697 w 4799732"/>
                <a:gd name="connsiteY44" fmla="*/ 0 h 368184"/>
                <a:gd name="connsiteX45" fmla="*/ 2961534 w 4799732"/>
                <a:gd name="connsiteY45" fmla="*/ 0 h 368184"/>
                <a:gd name="connsiteX46" fmla="*/ 2955865 w 4799732"/>
                <a:gd name="connsiteY46" fmla="*/ 5675 h 368184"/>
                <a:gd name="connsiteX47" fmla="*/ 2955865 w 4799732"/>
                <a:gd name="connsiteY47" fmla="*/ 5675 h 368184"/>
                <a:gd name="connsiteX48" fmla="*/ 2955865 w 4799732"/>
                <a:gd name="connsiteY48" fmla="*/ 34286 h 368184"/>
                <a:gd name="connsiteX49" fmla="*/ 2870760 w 4799732"/>
                <a:gd name="connsiteY49" fmla="*/ 34286 h 368184"/>
                <a:gd name="connsiteX50" fmla="*/ 2870760 w 4799732"/>
                <a:gd name="connsiteY50" fmla="*/ 5675 h 368184"/>
                <a:gd name="connsiteX51" fmla="*/ 2865085 w 4799732"/>
                <a:gd name="connsiteY51" fmla="*/ 0 h 368184"/>
                <a:gd name="connsiteX52" fmla="*/ 2865085 w 4799732"/>
                <a:gd name="connsiteY52" fmla="*/ 0 h 368184"/>
                <a:gd name="connsiteX53" fmla="*/ 1798481 w 4799732"/>
                <a:gd name="connsiteY53" fmla="*/ 0 h 368184"/>
                <a:gd name="connsiteX54" fmla="*/ 1792806 w 4799732"/>
                <a:gd name="connsiteY54" fmla="*/ 5675 h 368184"/>
                <a:gd name="connsiteX55" fmla="*/ 1792806 w 4799732"/>
                <a:gd name="connsiteY55" fmla="*/ 5675 h 368184"/>
                <a:gd name="connsiteX56" fmla="*/ 1792806 w 4799732"/>
                <a:gd name="connsiteY56" fmla="*/ 34286 h 368184"/>
                <a:gd name="connsiteX57" fmla="*/ 1707708 w 4799732"/>
                <a:gd name="connsiteY57" fmla="*/ 34286 h 368184"/>
                <a:gd name="connsiteX58" fmla="*/ 1707708 w 4799732"/>
                <a:gd name="connsiteY58" fmla="*/ 5675 h 368184"/>
                <a:gd name="connsiteX59" fmla="*/ 1702032 w 4799732"/>
                <a:gd name="connsiteY59" fmla="*/ 0 h 368184"/>
                <a:gd name="connsiteX60" fmla="*/ 1702032 w 4799732"/>
                <a:gd name="connsiteY60" fmla="*/ 0 h 368184"/>
                <a:gd name="connsiteX61" fmla="*/ 1565869 w 4799732"/>
                <a:gd name="connsiteY61" fmla="*/ 0 h 368184"/>
                <a:gd name="connsiteX62" fmla="*/ 1560194 w 4799732"/>
                <a:gd name="connsiteY62" fmla="*/ 5675 h 368184"/>
                <a:gd name="connsiteX63" fmla="*/ 1560194 w 4799732"/>
                <a:gd name="connsiteY63" fmla="*/ 5675 h 368184"/>
                <a:gd name="connsiteX64" fmla="*/ 1560194 w 4799732"/>
                <a:gd name="connsiteY64" fmla="*/ 34286 h 368184"/>
                <a:gd name="connsiteX65" fmla="*/ 1475096 w 4799732"/>
                <a:gd name="connsiteY65" fmla="*/ 34286 h 368184"/>
                <a:gd name="connsiteX66" fmla="*/ 1475096 w 4799732"/>
                <a:gd name="connsiteY66" fmla="*/ 5675 h 368184"/>
                <a:gd name="connsiteX67" fmla="*/ 1469421 w 4799732"/>
                <a:gd name="connsiteY67" fmla="*/ 0 h 368184"/>
                <a:gd name="connsiteX68" fmla="*/ 1469421 w 4799732"/>
                <a:gd name="connsiteY68" fmla="*/ 0 h 368184"/>
                <a:gd name="connsiteX69" fmla="*/ 1333257 w 4799732"/>
                <a:gd name="connsiteY69" fmla="*/ 0 h 368184"/>
                <a:gd name="connsiteX70" fmla="*/ 1327582 w 4799732"/>
                <a:gd name="connsiteY70" fmla="*/ 5675 h 368184"/>
                <a:gd name="connsiteX71" fmla="*/ 1327582 w 4799732"/>
                <a:gd name="connsiteY71" fmla="*/ 5675 h 368184"/>
                <a:gd name="connsiteX72" fmla="*/ 1327582 w 4799732"/>
                <a:gd name="connsiteY72" fmla="*/ 34286 h 368184"/>
                <a:gd name="connsiteX73" fmla="*/ 1242484 w 4799732"/>
                <a:gd name="connsiteY73" fmla="*/ 34286 h 368184"/>
                <a:gd name="connsiteX74" fmla="*/ 1242484 w 4799732"/>
                <a:gd name="connsiteY74" fmla="*/ 5675 h 368184"/>
                <a:gd name="connsiteX75" fmla="*/ 1236809 w 4799732"/>
                <a:gd name="connsiteY75" fmla="*/ 0 h 368184"/>
                <a:gd name="connsiteX76" fmla="*/ 1236809 w 4799732"/>
                <a:gd name="connsiteY76" fmla="*/ 0 h 368184"/>
                <a:gd name="connsiteX77" fmla="*/ 1100646 w 4799732"/>
                <a:gd name="connsiteY77" fmla="*/ 0 h 368184"/>
                <a:gd name="connsiteX78" fmla="*/ 1094977 w 4799732"/>
                <a:gd name="connsiteY78" fmla="*/ 5675 h 368184"/>
                <a:gd name="connsiteX79" fmla="*/ 1094977 w 4799732"/>
                <a:gd name="connsiteY79" fmla="*/ 5675 h 368184"/>
                <a:gd name="connsiteX80" fmla="*/ 1094977 w 4799732"/>
                <a:gd name="connsiteY80" fmla="*/ 34286 h 368184"/>
                <a:gd name="connsiteX81" fmla="*/ 1009872 w 4799732"/>
                <a:gd name="connsiteY81" fmla="*/ 34286 h 368184"/>
                <a:gd name="connsiteX82" fmla="*/ 1009872 w 4799732"/>
                <a:gd name="connsiteY82" fmla="*/ 5675 h 368184"/>
                <a:gd name="connsiteX83" fmla="*/ 1004197 w 4799732"/>
                <a:gd name="connsiteY83" fmla="*/ 0 h 368184"/>
                <a:gd name="connsiteX84" fmla="*/ 1004197 w 4799732"/>
                <a:gd name="connsiteY84" fmla="*/ 0 h 368184"/>
                <a:gd name="connsiteX85" fmla="*/ 868034 w 4799732"/>
                <a:gd name="connsiteY85" fmla="*/ 0 h 368184"/>
                <a:gd name="connsiteX86" fmla="*/ 862365 w 4799732"/>
                <a:gd name="connsiteY86" fmla="*/ 5675 h 368184"/>
                <a:gd name="connsiteX87" fmla="*/ 862365 w 4799732"/>
                <a:gd name="connsiteY87" fmla="*/ 5675 h 368184"/>
                <a:gd name="connsiteX88" fmla="*/ 862365 w 4799732"/>
                <a:gd name="connsiteY88" fmla="*/ 34286 h 368184"/>
                <a:gd name="connsiteX89" fmla="*/ 777261 w 4799732"/>
                <a:gd name="connsiteY89" fmla="*/ 34286 h 368184"/>
                <a:gd name="connsiteX90" fmla="*/ 777261 w 4799732"/>
                <a:gd name="connsiteY90" fmla="*/ 5675 h 368184"/>
                <a:gd name="connsiteX91" fmla="*/ 771585 w 4799732"/>
                <a:gd name="connsiteY91" fmla="*/ 0 h 368184"/>
                <a:gd name="connsiteX92" fmla="*/ 771585 w 4799732"/>
                <a:gd name="connsiteY92" fmla="*/ 0 h 368184"/>
                <a:gd name="connsiteX93" fmla="*/ 635422 w 4799732"/>
                <a:gd name="connsiteY93" fmla="*/ 0 h 368184"/>
                <a:gd name="connsiteX94" fmla="*/ 629753 w 4799732"/>
                <a:gd name="connsiteY94" fmla="*/ 5675 h 368184"/>
                <a:gd name="connsiteX95" fmla="*/ 629753 w 4799732"/>
                <a:gd name="connsiteY95" fmla="*/ 5675 h 368184"/>
                <a:gd name="connsiteX96" fmla="*/ 629753 w 4799732"/>
                <a:gd name="connsiteY96" fmla="*/ 34286 h 368184"/>
                <a:gd name="connsiteX97" fmla="*/ 544649 w 4799732"/>
                <a:gd name="connsiteY97" fmla="*/ 34286 h 368184"/>
                <a:gd name="connsiteX98" fmla="*/ 544649 w 4799732"/>
                <a:gd name="connsiteY98" fmla="*/ 5675 h 368184"/>
                <a:gd name="connsiteX99" fmla="*/ 538980 w 4799732"/>
                <a:gd name="connsiteY99" fmla="*/ 0 h 368184"/>
                <a:gd name="connsiteX100" fmla="*/ 538973 w 4799732"/>
                <a:gd name="connsiteY100" fmla="*/ 0 h 368184"/>
                <a:gd name="connsiteX101" fmla="*/ 402814 w 4799732"/>
                <a:gd name="connsiteY101" fmla="*/ 0 h 368184"/>
                <a:gd name="connsiteX102" fmla="*/ 397141 w 4799732"/>
                <a:gd name="connsiteY102" fmla="*/ 5675 h 368184"/>
                <a:gd name="connsiteX103" fmla="*/ 397141 w 4799732"/>
                <a:gd name="connsiteY103" fmla="*/ 5675 h 368184"/>
                <a:gd name="connsiteX104" fmla="*/ 397141 w 4799732"/>
                <a:gd name="connsiteY104" fmla="*/ 34286 h 368184"/>
                <a:gd name="connsiteX105" fmla="*/ 136163 w 4799732"/>
                <a:gd name="connsiteY105" fmla="*/ 34286 h 368184"/>
                <a:gd name="connsiteX106" fmla="*/ 0 w 4799732"/>
                <a:gd name="connsiteY106" fmla="*/ 170449 h 368184"/>
                <a:gd name="connsiteX107" fmla="*/ 0 w 4799732"/>
                <a:gd name="connsiteY107" fmla="*/ 232021 h 368184"/>
                <a:gd name="connsiteX108" fmla="*/ 136163 w 4799732"/>
                <a:gd name="connsiteY108" fmla="*/ 368185 h 368184"/>
                <a:gd name="connsiteX109" fmla="*/ 4663570 w 4799732"/>
                <a:gd name="connsiteY109" fmla="*/ 368178 h 368184"/>
                <a:gd name="connsiteX110" fmla="*/ 4799733 w 4799732"/>
                <a:gd name="connsiteY110" fmla="*/ 232021 h 368184"/>
                <a:gd name="connsiteX111" fmla="*/ 4799733 w 4799732"/>
                <a:gd name="connsiteY111" fmla="*/ 170449 h 368184"/>
                <a:gd name="connsiteX112" fmla="*/ 4663570 w 4799732"/>
                <a:gd name="connsiteY112" fmla="*/ 34286 h 36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4799732" h="368184">
                  <a:moveTo>
                    <a:pt x="4663570" y="34286"/>
                  </a:moveTo>
                  <a:lnTo>
                    <a:pt x="4266425" y="34286"/>
                  </a:lnTo>
                  <a:lnTo>
                    <a:pt x="4266425" y="5675"/>
                  </a:lnTo>
                  <a:cubicBezTo>
                    <a:pt x="4266425" y="2542"/>
                    <a:pt x="4263889" y="0"/>
                    <a:pt x="4260756" y="0"/>
                  </a:cubicBezTo>
                  <a:cubicBezTo>
                    <a:pt x="4260756" y="0"/>
                    <a:pt x="4260756" y="0"/>
                    <a:pt x="4260756" y="0"/>
                  </a:cubicBezTo>
                  <a:lnTo>
                    <a:pt x="4124593" y="0"/>
                  </a:lnTo>
                  <a:cubicBezTo>
                    <a:pt x="4121460" y="0"/>
                    <a:pt x="4118917" y="2542"/>
                    <a:pt x="4118917" y="5675"/>
                  </a:cubicBezTo>
                  <a:cubicBezTo>
                    <a:pt x="4118917" y="5675"/>
                    <a:pt x="4118917" y="5675"/>
                    <a:pt x="4118917" y="5675"/>
                  </a:cubicBezTo>
                  <a:lnTo>
                    <a:pt x="4118917" y="34286"/>
                  </a:lnTo>
                  <a:lnTo>
                    <a:pt x="4033813" y="34286"/>
                  </a:lnTo>
                  <a:lnTo>
                    <a:pt x="4033813" y="5675"/>
                  </a:lnTo>
                  <a:cubicBezTo>
                    <a:pt x="4033813" y="2542"/>
                    <a:pt x="4031277" y="0"/>
                    <a:pt x="4028144" y="0"/>
                  </a:cubicBezTo>
                  <a:cubicBezTo>
                    <a:pt x="4028144" y="0"/>
                    <a:pt x="4028144" y="0"/>
                    <a:pt x="4028144" y="0"/>
                  </a:cubicBezTo>
                  <a:lnTo>
                    <a:pt x="3891981" y="0"/>
                  </a:lnTo>
                  <a:cubicBezTo>
                    <a:pt x="3888848" y="0"/>
                    <a:pt x="3886305" y="2542"/>
                    <a:pt x="3886305" y="5675"/>
                  </a:cubicBezTo>
                  <a:cubicBezTo>
                    <a:pt x="3886305" y="5675"/>
                    <a:pt x="3886305" y="5675"/>
                    <a:pt x="3886305" y="5675"/>
                  </a:cubicBezTo>
                  <a:lnTo>
                    <a:pt x="3886305" y="34286"/>
                  </a:lnTo>
                  <a:lnTo>
                    <a:pt x="3801207" y="34286"/>
                  </a:lnTo>
                  <a:lnTo>
                    <a:pt x="3801207" y="5675"/>
                  </a:lnTo>
                  <a:cubicBezTo>
                    <a:pt x="3801207" y="2542"/>
                    <a:pt x="3798665" y="0"/>
                    <a:pt x="3795532" y="0"/>
                  </a:cubicBezTo>
                  <a:cubicBezTo>
                    <a:pt x="3795532" y="0"/>
                    <a:pt x="3795532" y="0"/>
                    <a:pt x="3795532" y="0"/>
                  </a:cubicBezTo>
                  <a:lnTo>
                    <a:pt x="3659369" y="0"/>
                  </a:lnTo>
                  <a:cubicBezTo>
                    <a:pt x="3656236" y="0"/>
                    <a:pt x="3653694" y="2542"/>
                    <a:pt x="3653694" y="5675"/>
                  </a:cubicBezTo>
                  <a:cubicBezTo>
                    <a:pt x="3653694" y="5675"/>
                    <a:pt x="3653694" y="5675"/>
                    <a:pt x="3653694" y="5675"/>
                  </a:cubicBezTo>
                  <a:lnTo>
                    <a:pt x="3653694" y="34286"/>
                  </a:lnTo>
                  <a:lnTo>
                    <a:pt x="3568596" y="34286"/>
                  </a:lnTo>
                  <a:lnTo>
                    <a:pt x="3568596" y="5675"/>
                  </a:lnTo>
                  <a:cubicBezTo>
                    <a:pt x="3568596" y="2542"/>
                    <a:pt x="3566053" y="0"/>
                    <a:pt x="3562920" y="0"/>
                  </a:cubicBezTo>
                  <a:cubicBezTo>
                    <a:pt x="3562920" y="0"/>
                    <a:pt x="3562920" y="0"/>
                    <a:pt x="3562920" y="0"/>
                  </a:cubicBezTo>
                  <a:lnTo>
                    <a:pt x="3426757" y="0"/>
                  </a:lnTo>
                  <a:cubicBezTo>
                    <a:pt x="3423624" y="0"/>
                    <a:pt x="3421082" y="2542"/>
                    <a:pt x="3421082" y="5675"/>
                  </a:cubicBezTo>
                  <a:cubicBezTo>
                    <a:pt x="3421082" y="5675"/>
                    <a:pt x="3421082" y="5675"/>
                    <a:pt x="3421082" y="5675"/>
                  </a:cubicBezTo>
                  <a:lnTo>
                    <a:pt x="3421082" y="34286"/>
                  </a:lnTo>
                  <a:lnTo>
                    <a:pt x="3335984" y="34286"/>
                  </a:lnTo>
                  <a:lnTo>
                    <a:pt x="3335984" y="5675"/>
                  </a:lnTo>
                  <a:cubicBezTo>
                    <a:pt x="3335984" y="2542"/>
                    <a:pt x="3333441" y="0"/>
                    <a:pt x="3330309" y="0"/>
                  </a:cubicBezTo>
                  <a:cubicBezTo>
                    <a:pt x="3330309" y="0"/>
                    <a:pt x="3330309" y="0"/>
                    <a:pt x="3330309" y="0"/>
                  </a:cubicBezTo>
                  <a:lnTo>
                    <a:pt x="3194145" y="0"/>
                  </a:lnTo>
                  <a:cubicBezTo>
                    <a:pt x="3191013" y="0"/>
                    <a:pt x="3188470" y="2542"/>
                    <a:pt x="3188470" y="5675"/>
                  </a:cubicBezTo>
                  <a:cubicBezTo>
                    <a:pt x="3188470" y="5675"/>
                    <a:pt x="3188470" y="5675"/>
                    <a:pt x="3188470" y="5675"/>
                  </a:cubicBezTo>
                  <a:lnTo>
                    <a:pt x="3188470" y="34286"/>
                  </a:lnTo>
                  <a:lnTo>
                    <a:pt x="3103372" y="34286"/>
                  </a:lnTo>
                  <a:lnTo>
                    <a:pt x="3103372" y="5675"/>
                  </a:lnTo>
                  <a:cubicBezTo>
                    <a:pt x="3103372" y="2542"/>
                    <a:pt x="3100830" y="0"/>
                    <a:pt x="3097697" y="0"/>
                  </a:cubicBezTo>
                  <a:cubicBezTo>
                    <a:pt x="3097697" y="0"/>
                    <a:pt x="3097697" y="0"/>
                    <a:pt x="3097697" y="0"/>
                  </a:cubicBezTo>
                  <a:lnTo>
                    <a:pt x="2961534" y="0"/>
                  </a:lnTo>
                  <a:cubicBezTo>
                    <a:pt x="2958401" y="0"/>
                    <a:pt x="2955865" y="2542"/>
                    <a:pt x="2955865" y="5675"/>
                  </a:cubicBezTo>
                  <a:cubicBezTo>
                    <a:pt x="2955865" y="5675"/>
                    <a:pt x="2955865" y="5675"/>
                    <a:pt x="2955865" y="5675"/>
                  </a:cubicBezTo>
                  <a:lnTo>
                    <a:pt x="2955865" y="34286"/>
                  </a:lnTo>
                  <a:lnTo>
                    <a:pt x="2870760" y="34286"/>
                  </a:lnTo>
                  <a:lnTo>
                    <a:pt x="2870760" y="5675"/>
                  </a:lnTo>
                  <a:cubicBezTo>
                    <a:pt x="2870760" y="2542"/>
                    <a:pt x="2868218" y="0"/>
                    <a:pt x="2865085" y="0"/>
                  </a:cubicBezTo>
                  <a:cubicBezTo>
                    <a:pt x="2865085" y="0"/>
                    <a:pt x="2865085" y="0"/>
                    <a:pt x="2865085" y="0"/>
                  </a:cubicBezTo>
                  <a:lnTo>
                    <a:pt x="1798481" y="0"/>
                  </a:lnTo>
                  <a:cubicBezTo>
                    <a:pt x="1795348" y="0"/>
                    <a:pt x="1792806" y="2542"/>
                    <a:pt x="1792806" y="5675"/>
                  </a:cubicBezTo>
                  <a:cubicBezTo>
                    <a:pt x="1792806" y="5675"/>
                    <a:pt x="1792806" y="5675"/>
                    <a:pt x="1792806" y="5675"/>
                  </a:cubicBezTo>
                  <a:lnTo>
                    <a:pt x="1792806" y="34286"/>
                  </a:lnTo>
                  <a:lnTo>
                    <a:pt x="1707708" y="34286"/>
                  </a:lnTo>
                  <a:lnTo>
                    <a:pt x="1707708" y="5675"/>
                  </a:lnTo>
                  <a:cubicBezTo>
                    <a:pt x="1707708" y="2542"/>
                    <a:pt x="1705165" y="0"/>
                    <a:pt x="1702032" y="0"/>
                  </a:cubicBezTo>
                  <a:cubicBezTo>
                    <a:pt x="1702032" y="0"/>
                    <a:pt x="1702032" y="0"/>
                    <a:pt x="1702032" y="0"/>
                  </a:cubicBezTo>
                  <a:lnTo>
                    <a:pt x="1565869" y="0"/>
                  </a:lnTo>
                  <a:cubicBezTo>
                    <a:pt x="1562737" y="0"/>
                    <a:pt x="1560194" y="2542"/>
                    <a:pt x="1560194" y="5675"/>
                  </a:cubicBezTo>
                  <a:cubicBezTo>
                    <a:pt x="1560194" y="5675"/>
                    <a:pt x="1560194" y="5675"/>
                    <a:pt x="1560194" y="5675"/>
                  </a:cubicBezTo>
                  <a:lnTo>
                    <a:pt x="1560194" y="34286"/>
                  </a:lnTo>
                  <a:lnTo>
                    <a:pt x="1475096" y="34286"/>
                  </a:lnTo>
                  <a:lnTo>
                    <a:pt x="1475096" y="5675"/>
                  </a:lnTo>
                  <a:cubicBezTo>
                    <a:pt x="1475096" y="2542"/>
                    <a:pt x="1472554" y="0"/>
                    <a:pt x="1469421" y="0"/>
                  </a:cubicBezTo>
                  <a:cubicBezTo>
                    <a:pt x="1469421" y="0"/>
                    <a:pt x="1469421" y="0"/>
                    <a:pt x="1469421" y="0"/>
                  </a:cubicBezTo>
                  <a:lnTo>
                    <a:pt x="1333257" y="0"/>
                  </a:lnTo>
                  <a:cubicBezTo>
                    <a:pt x="1330125" y="0"/>
                    <a:pt x="1327582" y="2542"/>
                    <a:pt x="1327582" y="5675"/>
                  </a:cubicBezTo>
                  <a:cubicBezTo>
                    <a:pt x="1327582" y="5675"/>
                    <a:pt x="1327582" y="5675"/>
                    <a:pt x="1327582" y="5675"/>
                  </a:cubicBezTo>
                  <a:lnTo>
                    <a:pt x="1327582" y="34286"/>
                  </a:lnTo>
                  <a:lnTo>
                    <a:pt x="1242484" y="34286"/>
                  </a:lnTo>
                  <a:lnTo>
                    <a:pt x="1242484" y="5675"/>
                  </a:lnTo>
                  <a:cubicBezTo>
                    <a:pt x="1242484" y="2542"/>
                    <a:pt x="1239942" y="0"/>
                    <a:pt x="1236809" y="0"/>
                  </a:cubicBezTo>
                  <a:cubicBezTo>
                    <a:pt x="1236809" y="0"/>
                    <a:pt x="1236809" y="0"/>
                    <a:pt x="1236809" y="0"/>
                  </a:cubicBezTo>
                  <a:lnTo>
                    <a:pt x="1100646" y="0"/>
                  </a:lnTo>
                  <a:cubicBezTo>
                    <a:pt x="1097513" y="0"/>
                    <a:pt x="1094977" y="2542"/>
                    <a:pt x="1094977" y="5675"/>
                  </a:cubicBezTo>
                  <a:cubicBezTo>
                    <a:pt x="1094977" y="5675"/>
                    <a:pt x="1094977" y="5675"/>
                    <a:pt x="1094977" y="5675"/>
                  </a:cubicBezTo>
                  <a:lnTo>
                    <a:pt x="1094977" y="34286"/>
                  </a:lnTo>
                  <a:lnTo>
                    <a:pt x="1009872" y="34286"/>
                  </a:lnTo>
                  <a:lnTo>
                    <a:pt x="1009872" y="5675"/>
                  </a:lnTo>
                  <a:cubicBezTo>
                    <a:pt x="1009872" y="2542"/>
                    <a:pt x="1007330" y="0"/>
                    <a:pt x="1004197" y="0"/>
                  </a:cubicBezTo>
                  <a:cubicBezTo>
                    <a:pt x="1004197" y="0"/>
                    <a:pt x="1004197" y="0"/>
                    <a:pt x="1004197" y="0"/>
                  </a:cubicBezTo>
                  <a:lnTo>
                    <a:pt x="868034" y="0"/>
                  </a:lnTo>
                  <a:cubicBezTo>
                    <a:pt x="864901" y="0"/>
                    <a:pt x="862365" y="2542"/>
                    <a:pt x="862365" y="5675"/>
                  </a:cubicBezTo>
                  <a:cubicBezTo>
                    <a:pt x="862365" y="5675"/>
                    <a:pt x="862365" y="5675"/>
                    <a:pt x="862365" y="5675"/>
                  </a:cubicBezTo>
                  <a:lnTo>
                    <a:pt x="862365" y="34286"/>
                  </a:lnTo>
                  <a:lnTo>
                    <a:pt x="777261" y="34286"/>
                  </a:lnTo>
                  <a:lnTo>
                    <a:pt x="777261" y="5675"/>
                  </a:lnTo>
                  <a:cubicBezTo>
                    <a:pt x="777261" y="2542"/>
                    <a:pt x="774725" y="0"/>
                    <a:pt x="771585" y="0"/>
                  </a:cubicBezTo>
                  <a:cubicBezTo>
                    <a:pt x="771585" y="0"/>
                    <a:pt x="771585" y="0"/>
                    <a:pt x="771585" y="0"/>
                  </a:cubicBezTo>
                  <a:lnTo>
                    <a:pt x="635422" y="0"/>
                  </a:lnTo>
                  <a:cubicBezTo>
                    <a:pt x="632289" y="0"/>
                    <a:pt x="629753" y="2542"/>
                    <a:pt x="629753" y="5675"/>
                  </a:cubicBezTo>
                  <a:cubicBezTo>
                    <a:pt x="629753" y="5675"/>
                    <a:pt x="629753" y="5675"/>
                    <a:pt x="629753" y="5675"/>
                  </a:cubicBezTo>
                  <a:lnTo>
                    <a:pt x="629753" y="34286"/>
                  </a:lnTo>
                  <a:lnTo>
                    <a:pt x="544649" y="34286"/>
                  </a:lnTo>
                  <a:lnTo>
                    <a:pt x="544649" y="5675"/>
                  </a:lnTo>
                  <a:cubicBezTo>
                    <a:pt x="544649" y="2542"/>
                    <a:pt x="542113" y="0"/>
                    <a:pt x="538980" y="0"/>
                  </a:cubicBezTo>
                  <a:cubicBezTo>
                    <a:pt x="538980" y="0"/>
                    <a:pt x="538980" y="0"/>
                    <a:pt x="538973" y="0"/>
                  </a:cubicBezTo>
                  <a:lnTo>
                    <a:pt x="402814" y="0"/>
                  </a:lnTo>
                  <a:cubicBezTo>
                    <a:pt x="399681" y="0"/>
                    <a:pt x="397141" y="2542"/>
                    <a:pt x="397141" y="5675"/>
                  </a:cubicBezTo>
                  <a:cubicBezTo>
                    <a:pt x="397141" y="5675"/>
                    <a:pt x="397141" y="5675"/>
                    <a:pt x="397141" y="5675"/>
                  </a:cubicBezTo>
                  <a:lnTo>
                    <a:pt x="397141" y="34286"/>
                  </a:lnTo>
                  <a:lnTo>
                    <a:pt x="136163" y="34286"/>
                  </a:lnTo>
                  <a:cubicBezTo>
                    <a:pt x="60962" y="34286"/>
                    <a:pt x="0" y="95249"/>
                    <a:pt x="0" y="170449"/>
                  </a:cubicBezTo>
                  <a:lnTo>
                    <a:pt x="0" y="232021"/>
                  </a:lnTo>
                  <a:cubicBezTo>
                    <a:pt x="0" y="307221"/>
                    <a:pt x="60962" y="368185"/>
                    <a:pt x="136163" y="368185"/>
                  </a:cubicBezTo>
                  <a:lnTo>
                    <a:pt x="4663570" y="368178"/>
                  </a:lnTo>
                  <a:cubicBezTo>
                    <a:pt x="4738770" y="368178"/>
                    <a:pt x="4799727" y="307221"/>
                    <a:pt x="4799733" y="232021"/>
                  </a:cubicBezTo>
                  <a:lnTo>
                    <a:pt x="4799733" y="170449"/>
                  </a:lnTo>
                  <a:cubicBezTo>
                    <a:pt x="4799733" y="95249"/>
                    <a:pt x="4738770" y="34286"/>
                    <a:pt x="4663570" y="34286"/>
                  </a:cubicBezTo>
                  <a:close/>
                </a:path>
              </a:pathLst>
            </a:custGeom>
            <a:solidFill>
              <a:srgbClr val="3b2f4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94FD38E9-BA32-4DB4-9687-8BF7D3C1937A}"/>
                </a:ext>
              </a:extLst>
            </p:cNvPr>
            <p:cNvSpPr/>
            <p:nvPr/>
          </p:nvSpPr>
          <p:spPr>
            <a:xfrm>
              <a:off x="5163070" y="2848813"/>
              <a:ext cx="985890" cy="985890"/>
            </a:xfrm>
            <a:custGeom>
              <a:avLst/>
              <a:gdLst>
                <a:gd name="connsiteX0" fmla="*/ 492945 w 985890"/>
                <a:gd name="connsiteY0" fmla="*/ 985891 h 985890"/>
                <a:gd name="connsiteX1" fmla="*/ 0 w 985890"/>
                <a:gd name="connsiteY1" fmla="*/ 492945 h 985890"/>
                <a:gd name="connsiteX2" fmla="*/ 492945 w 985890"/>
                <a:gd name="connsiteY2" fmla="*/ 0 h 985890"/>
                <a:gd name="connsiteX3" fmla="*/ 985891 w 985890"/>
                <a:gd name="connsiteY3" fmla="*/ 492945 h 985890"/>
                <a:gd name="connsiteX4" fmla="*/ 492945 w 985890"/>
                <a:gd name="connsiteY4" fmla="*/ 985891 h 985890"/>
                <a:gd name="connsiteX5" fmla="*/ 492945 w 985890"/>
                <a:gd name="connsiteY5" fmla="*/ 12972 h 985890"/>
                <a:gd name="connsiteX6" fmla="*/ 12972 w 985890"/>
                <a:gd name="connsiteY6" fmla="*/ 492945 h 985890"/>
                <a:gd name="connsiteX7" fmla="*/ 492945 w 985890"/>
                <a:gd name="connsiteY7" fmla="*/ 972918 h 985890"/>
                <a:gd name="connsiteX8" fmla="*/ 972918 w 985890"/>
                <a:gd name="connsiteY8" fmla="*/ 492945 h 985890"/>
                <a:gd name="connsiteX9" fmla="*/ 492945 w 985890"/>
                <a:gd name="connsiteY9" fmla="*/ 12972 h 985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5890" h="985890">
                  <a:moveTo>
                    <a:pt x="492945" y="985891"/>
                  </a:moveTo>
                  <a:cubicBezTo>
                    <a:pt x="220697" y="985891"/>
                    <a:pt x="0" y="765187"/>
                    <a:pt x="0" y="492945"/>
                  </a:cubicBezTo>
                  <a:cubicBezTo>
                    <a:pt x="0" y="220697"/>
                    <a:pt x="220697" y="0"/>
                    <a:pt x="492945" y="0"/>
                  </a:cubicBezTo>
                  <a:cubicBezTo>
                    <a:pt x="765194" y="0"/>
                    <a:pt x="985891" y="220697"/>
                    <a:pt x="985891" y="492945"/>
                  </a:cubicBezTo>
                  <a:cubicBezTo>
                    <a:pt x="985579" y="765064"/>
                    <a:pt x="765064" y="985579"/>
                    <a:pt x="492945" y="985891"/>
                  </a:cubicBezTo>
                  <a:close/>
                  <a:moveTo>
                    <a:pt x="492945" y="12972"/>
                  </a:moveTo>
                  <a:cubicBezTo>
                    <a:pt x="227864" y="12972"/>
                    <a:pt x="12972" y="227864"/>
                    <a:pt x="12972" y="492945"/>
                  </a:cubicBezTo>
                  <a:cubicBezTo>
                    <a:pt x="12972" y="758027"/>
                    <a:pt x="227864" y="972918"/>
                    <a:pt x="492945" y="972918"/>
                  </a:cubicBezTo>
                  <a:cubicBezTo>
                    <a:pt x="758027" y="972918"/>
                    <a:pt x="972918" y="758027"/>
                    <a:pt x="972918" y="492945"/>
                  </a:cubicBezTo>
                  <a:cubicBezTo>
                    <a:pt x="972620" y="227987"/>
                    <a:pt x="757903" y="13271"/>
                    <a:pt x="492945" y="12972"/>
                  </a:cubicBezTo>
                  <a:close/>
                </a:path>
              </a:pathLst>
            </a:custGeom>
            <a:solidFill>
              <a:srgbClr val="3b2f4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6D63825F-E48A-4E97-907F-A12C6144718A}"/>
                </a:ext>
              </a:extLst>
            </p:cNvPr>
            <p:cNvSpPr/>
            <p:nvPr/>
          </p:nvSpPr>
          <p:spPr>
            <a:xfrm>
              <a:off x="8399642" y="1746167"/>
              <a:ext cx="1653961" cy="12972"/>
            </a:xfrm>
            <a:custGeom>
              <a:avLst/>
              <a:gdLst>
                <a:gd name="connsiteX0" fmla="*/ 0 w 1653961"/>
                <a:gd name="connsiteY0" fmla="*/ 0 h 12972"/>
                <a:gd name="connsiteX1" fmla="*/ 1653961 w 1653961"/>
                <a:gd name="connsiteY1" fmla="*/ 0 h 12972"/>
                <a:gd name="connsiteX2" fmla="*/ 1653961 w 1653961"/>
                <a:gd name="connsiteY2" fmla="*/ 12972 h 12972"/>
                <a:gd name="connsiteX3" fmla="*/ 0 w 1653961"/>
                <a:gd name="connsiteY3" fmla="*/ 12972 h 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3961" h="12972">
                  <a:moveTo>
                    <a:pt x="0" y="0"/>
                  </a:moveTo>
                  <a:lnTo>
                    <a:pt x="1653961" y="0"/>
                  </a:lnTo>
                  <a:lnTo>
                    <a:pt x="1653961" y="12972"/>
                  </a:lnTo>
                  <a:lnTo>
                    <a:pt x="0" y="12972"/>
                  </a:lnTo>
                  <a:close/>
                </a:path>
              </a:pathLst>
            </a:custGeom>
            <a:solidFill>
              <a:srgbClr val="3b2f4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14FD1558-1CED-49B5-B576-7E9F764410E9}"/>
                </a:ext>
              </a:extLst>
            </p:cNvPr>
            <p:cNvSpPr/>
            <p:nvPr/>
          </p:nvSpPr>
          <p:spPr>
            <a:xfrm>
              <a:off x="7232140" y="5170838"/>
              <a:ext cx="4754327" cy="12972"/>
            </a:xfrm>
            <a:custGeom>
              <a:avLst/>
              <a:gdLst>
                <a:gd name="connsiteX0" fmla="*/ 0 w 4754327"/>
                <a:gd name="connsiteY0" fmla="*/ 0 h 12972"/>
                <a:gd name="connsiteX1" fmla="*/ 4754328 w 4754327"/>
                <a:gd name="connsiteY1" fmla="*/ 0 h 12972"/>
                <a:gd name="connsiteX2" fmla="*/ 4754328 w 4754327"/>
                <a:gd name="connsiteY2" fmla="*/ 12972 h 12972"/>
                <a:gd name="connsiteX3" fmla="*/ 0 w 4754327"/>
                <a:gd name="connsiteY3" fmla="*/ 12972 h 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4327" h="12972">
                  <a:moveTo>
                    <a:pt x="0" y="0"/>
                  </a:moveTo>
                  <a:lnTo>
                    <a:pt x="4754328" y="0"/>
                  </a:lnTo>
                  <a:lnTo>
                    <a:pt x="4754328" y="12972"/>
                  </a:lnTo>
                  <a:lnTo>
                    <a:pt x="0" y="12972"/>
                  </a:lnTo>
                  <a:close/>
                </a:path>
              </a:pathLst>
            </a:custGeom>
            <a:solidFill>
              <a:srgbClr val="3b2f4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809F3D73-5251-4EB8-8FE4-9184C3726213}"/>
                </a:ext>
              </a:extLst>
            </p:cNvPr>
            <p:cNvSpPr/>
            <p:nvPr/>
          </p:nvSpPr>
          <p:spPr>
            <a:xfrm>
              <a:off x="5847360" y="5767561"/>
              <a:ext cx="1653961" cy="12972"/>
            </a:xfrm>
            <a:custGeom>
              <a:avLst/>
              <a:gdLst>
                <a:gd name="connsiteX0" fmla="*/ 0 w 1653961"/>
                <a:gd name="connsiteY0" fmla="*/ 0 h 12972"/>
                <a:gd name="connsiteX1" fmla="*/ 1653961 w 1653961"/>
                <a:gd name="connsiteY1" fmla="*/ 0 h 12972"/>
                <a:gd name="connsiteX2" fmla="*/ 1653961 w 1653961"/>
                <a:gd name="connsiteY2" fmla="*/ 12972 h 12972"/>
                <a:gd name="connsiteX3" fmla="*/ 0 w 1653961"/>
                <a:gd name="connsiteY3" fmla="*/ 12972 h 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3961" h="12972">
                  <a:moveTo>
                    <a:pt x="0" y="0"/>
                  </a:moveTo>
                  <a:lnTo>
                    <a:pt x="1653961" y="0"/>
                  </a:lnTo>
                  <a:lnTo>
                    <a:pt x="1653961" y="12972"/>
                  </a:lnTo>
                  <a:lnTo>
                    <a:pt x="0" y="12972"/>
                  </a:lnTo>
                  <a:close/>
                </a:path>
              </a:pathLst>
            </a:custGeom>
            <a:solidFill>
              <a:srgbClr val="3b2f4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79827B94-EF47-49E6-9397-1B221CA010C3}"/>
                </a:ext>
              </a:extLst>
            </p:cNvPr>
            <p:cNvSpPr/>
            <p:nvPr/>
          </p:nvSpPr>
          <p:spPr>
            <a:xfrm>
              <a:off x="7652629" y="5102455"/>
              <a:ext cx="181611" cy="181611"/>
            </a:xfrm>
            <a:custGeom>
              <a:avLst/>
              <a:gdLst>
                <a:gd name="connsiteX0" fmla="*/ 0 w 181611"/>
                <a:gd name="connsiteY0" fmla="*/ 0 h 181611"/>
                <a:gd name="connsiteX1" fmla="*/ 181611 w 181611"/>
                <a:gd name="connsiteY1" fmla="*/ 0 h 181611"/>
                <a:gd name="connsiteX2" fmla="*/ 181611 w 181611"/>
                <a:gd name="connsiteY2" fmla="*/ 181611 h 181611"/>
                <a:gd name="connsiteX3" fmla="*/ 0 w 181611"/>
                <a:gd name="connsiteY3" fmla="*/ 181611 h 181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611" h="181611">
                  <a:moveTo>
                    <a:pt x="0" y="0"/>
                  </a:moveTo>
                  <a:lnTo>
                    <a:pt x="181611" y="0"/>
                  </a:lnTo>
                  <a:lnTo>
                    <a:pt x="181611" y="181611"/>
                  </a:lnTo>
                  <a:lnTo>
                    <a:pt x="0" y="181611"/>
                  </a:lnTo>
                  <a:close/>
                </a:path>
              </a:pathLst>
            </a:custGeom>
            <a:solidFill>
              <a:srgbClr val="a688fc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0A22742D-E635-4A52-A4E6-6C0A0ECCF938}"/>
                </a:ext>
              </a:extLst>
            </p:cNvPr>
            <p:cNvSpPr/>
            <p:nvPr/>
          </p:nvSpPr>
          <p:spPr>
            <a:xfrm>
              <a:off x="7723979" y="4959760"/>
              <a:ext cx="220528" cy="220528"/>
            </a:xfrm>
            <a:custGeom>
              <a:avLst/>
              <a:gdLst>
                <a:gd name="connsiteX0" fmla="*/ 220528 w 220528"/>
                <a:gd name="connsiteY0" fmla="*/ 220528 h 220528"/>
                <a:gd name="connsiteX1" fmla="*/ 0 w 220528"/>
                <a:gd name="connsiteY1" fmla="*/ 220528 h 220528"/>
                <a:gd name="connsiteX2" fmla="*/ 0 w 220528"/>
                <a:gd name="connsiteY2" fmla="*/ 0 h 220528"/>
                <a:gd name="connsiteX3" fmla="*/ 220528 w 220528"/>
                <a:gd name="connsiteY3" fmla="*/ 0 h 220528"/>
                <a:gd name="connsiteX4" fmla="*/ 9587 w 220528"/>
                <a:gd name="connsiteY4" fmla="*/ 210941 h 220528"/>
                <a:gd name="connsiteX5" fmla="*/ 210935 w 220528"/>
                <a:gd name="connsiteY5" fmla="*/ 210941 h 220528"/>
                <a:gd name="connsiteX6" fmla="*/ 210935 w 220528"/>
                <a:gd name="connsiteY6" fmla="*/ 9593 h 220528"/>
                <a:gd name="connsiteX7" fmla="*/ 9587 w 220528"/>
                <a:gd name="connsiteY7" fmla="*/ 9593 h 22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528" h="220528">
                  <a:moveTo>
                    <a:pt x="220528" y="220528"/>
                  </a:moveTo>
                  <a:lnTo>
                    <a:pt x="0" y="220528"/>
                  </a:lnTo>
                  <a:lnTo>
                    <a:pt x="0" y="0"/>
                  </a:lnTo>
                  <a:lnTo>
                    <a:pt x="220528" y="0"/>
                  </a:lnTo>
                  <a:close/>
                  <a:moveTo>
                    <a:pt x="9587" y="210941"/>
                  </a:moveTo>
                  <a:lnTo>
                    <a:pt x="210935" y="210941"/>
                  </a:lnTo>
                  <a:lnTo>
                    <a:pt x="210935" y="9593"/>
                  </a:lnTo>
                  <a:lnTo>
                    <a:pt x="9587" y="9593"/>
                  </a:lnTo>
                  <a:close/>
                </a:path>
              </a:pathLst>
            </a:custGeom>
            <a:solidFill>
              <a:srgbClr val="3b2f4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17219ABA-00A1-4AB7-BE69-545680C27825}"/>
                </a:ext>
              </a:extLst>
            </p:cNvPr>
            <p:cNvSpPr/>
            <p:nvPr/>
          </p:nvSpPr>
          <p:spPr>
            <a:xfrm>
              <a:off x="9760619" y="1677782"/>
              <a:ext cx="181611" cy="181611"/>
            </a:xfrm>
            <a:custGeom>
              <a:avLst/>
              <a:gdLst>
                <a:gd name="connsiteX0" fmla="*/ 0 w 181611"/>
                <a:gd name="connsiteY0" fmla="*/ 0 h 181611"/>
                <a:gd name="connsiteX1" fmla="*/ 181611 w 181611"/>
                <a:gd name="connsiteY1" fmla="*/ 0 h 181611"/>
                <a:gd name="connsiteX2" fmla="*/ 181611 w 181611"/>
                <a:gd name="connsiteY2" fmla="*/ 181611 h 181611"/>
                <a:gd name="connsiteX3" fmla="*/ 0 w 181611"/>
                <a:gd name="connsiteY3" fmla="*/ 181611 h 181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611" h="181611">
                  <a:moveTo>
                    <a:pt x="0" y="0"/>
                  </a:moveTo>
                  <a:lnTo>
                    <a:pt x="181611" y="0"/>
                  </a:lnTo>
                  <a:lnTo>
                    <a:pt x="181611" y="181611"/>
                  </a:lnTo>
                  <a:lnTo>
                    <a:pt x="0" y="181611"/>
                  </a:lnTo>
                  <a:close/>
                </a:path>
              </a:pathLst>
            </a:custGeom>
            <a:solidFill>
              <a:srgbClr val="a688fc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9851C28D-2F6A-48E3-96EB-438E06BF0749}"/>
                </a:ext>
              </a:extLst>
            </p:cNvPr>
            <p:cNvSpPr/>
            <p:nvPr/>
          </p:nvSpPr>
          <p:spPr>
            <a:xfrm>
              <a:off x="9831968" y="1535087"/>
              <a:ext cx="220528" cy="220528"/>
            </a:xfrm>
            <a:custGeom>
              <a:avLst/>
              <a:gdLst>
                <a:gd name="connsiteX0" fmla="*/ 220528 w 220528"/>
                <a:gd name="connsiteY0" fmla="*/ 220528 h 220528"/>
                <a:gd name="connsiteX1" fmla="*/ 0 w 220528"/>
                <a:gd name="connsiteY1" fmla="*/ 220528 h 220528"/>
                <a:gd name="connsiteX2" fmla="*/ 0 w 220528"/>
                <a:gd name="connsiteY2" fmla="*/ 0 h 220528"/>
                <a:gd name="connsiteX3" fmla="*/ 220528 w 220528"/>
                <a:gd name="connsiteY3" fmla="*/ 0 h 220528"/>
                <a:gd name="connsiteX4" fmla="*/ 9587 w 220528"/>
                <a:gd name="connsiteY4" fmla="*/ 210942 h 220528"/>
                <a:gd name="connsiteX5" fmla="*/ 210935 w 220528"/>
                <a:gd name="connsiteY5" fmla="*/ 210942 h 220528"/>
                <a:gd name="connsiteX6" fmla="*/ 210935 w 220528"/>
                <a:gd name="connsiteY6" fmla="*/ 9593 h 220528"/>
                <a:gd name="connsiteX7" fmla="*/ 9587 w 220528"/>
                <a:gd name="connsiteY7" fmla="*/ 9593 h 22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528" h="220528">
                  <a:moveTo>
                    <a:pt x="220528" y="220528"/>
                  </a:moveTo>
                  <a:lnTo>
                    <a:pt x="0" y="220528"/>
                  </a:lnTo>
                  <a:lnTo>
                    <a:pt x="0" y="0"/>
                  </a:lnTo>
                  <a:lnTo>
                    <a:pt x="220528" y="0"/>
                  </a:lnTo>
                  <a:close/>
                  <a:moveTo>
                    <a:pt x="9587" y="210942"/>
                  </a:moveTo>
                  <a:lnTo>
                    <a:pt x="210935" y="210942"/>
                  </a:lnTo>
                  <a:lnTo>
                    <a:pt x="210935" y="9593"/>
                  </a:lnTo>
                  <a:lnTo>
                    <a:pt x="9587" y="9593"/>
                  </a:lnTo>
                  <a:close/>
                </a:path>
              </a:pathLst>
            </a:custGeom>
            <a:solidFill>
              <a:srgbClr val="3b2f4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795AE324-BC9F-46CC-9466-022FBDA48795}"/>
                </a:ext>
              </a:extLst>
            </p:cNvPr>
            <p:cNvSpPr/>
            <p:nvPr/>
          </p:nvSpPr>
          <p:spPr>
            <a:xfrm>
              <a:off x="11589705" y="5102455"/>
              <a:ext cx="181611" cy="181611"/>
            </a:xfrm>
            <a:custGeom>
              <a:avLst/>
              <a:gdLst>
                <a:gd name="connsiteX0" fmla="*/ 0 w 181611"/>
                <a:gd name="connsiteY0" fmla="*/ 0 h 181611"/>
                <a:gd name="connsiteX1" fmla="*/ 181611 w 181611"/>
                <a:gd name="connsiteY1" fmla="*/ 0 h 181611"/>
                <a:gd name="connsiteX2" fmla="*/ 181611 w 181611"/>
                <a:gd name="connsiteY2" fmla="*/ 181611 h 181611"/>
                <a:gd name="connsiteX3" fmla="*/ 0 w 181611"/>
                <a:gd name="connsiteY3" fmla="*/ 181611 h 181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611" h="181611">
                  <a:moveTo>
                    <a:pt x="0" y="0"/>
                  </a:moveTo>
                  <a:lnTo>
                    <a:pt x="181611" y="0"/>
                  </a:lnTo>
                  <a:lnTo>
                    <a:pt x="181611" y="181611"/>
                  </a:lnTo>
                  <a:lnTo>
                    <a:pt x="0" y="181611"/>
                  </a:lnTo>
                  <a:close/>
                </a:path>
              </a:pathLst>
            </a:custGeom>
            <a:solidFill>
              <a:srgbClr val="a688fc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175F03E9-9B2C-4F36-9143-05C6E9A9CF1C}"/>
                </a:ext>
              </a:extLst>
            </p:cNvPr>
            <p:cNvSpPr/>
            <p:nvPr/>
          </p:nvSpPr>
          <p:spPr>
            <a:xfrm>
              <a:off x="11661023" y="4959760"/>
              <a:ext cx="220528" cy="220528"/>
            </a:xfrm>
            <a:custGeom>
              <a:avLst/>
              <a:gdLst>
                <a:gd name="connsiteX0" fmla="*/ 220528 w 220528"/>
                <a:gd name="connsiteY0" fmla="*/ 220528 h 220528"/>
                <a:gd name="connsiteX1" fmla="*/ 0 w 220528"/>
                <a:gd name="connsiteY1" fmla="*/ 220528 h 220528"/>
                <a:gd name="connsiteX2" fmla="*/ 0 w 220528"/>
                <a:gd name="connsiteY2" fmla="*/ 0 h 220528"/>
                <a:gd name="connsiteX3" fmla="*/ 220528 w 220528"/>
                <a:gd name="connsiteY3" fmla="*/ 0 h 220528"/>
                <a:gd name="connsiteX4" fmla="*/ 9599 w 220528"/>
                <a:gd name="connsiteY4" fmla="*/ 210941 h 220528"/>
                <a:gd name="connsiteX5" fmla="*/ 210993 w 220528"/>
                <a:gd name="connsiteY5" fmla="*/ 210941 h 220528"/>
                <a:gd name="connsiteX6" fmla="*/ 210993 w 220528"/>
                <a:gd name="connsiteY6" fmla="*/ 9593 h 220528"/>
                <a:gd name="connsiteX7" fmla="*/ 9599 w 220528"/>
                <a:gd name="connsiteY7" fmla="*/ 9593 h 22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528" h="220528">
                  <a:moveTo>
                    <a:pt x="220528" y="220528"/>
                  </a:moveTo>
                  <a:lnTo>
                    <a:pt x="0" y="220528"/>
                  </a:lnTo>
                  <a:lnTo>
                    <a:pt x="0" y="0"/>
                  </a:lnTo>
                  <a:lnTo>
                    <a:pt x="220528" y="0"/>
                  </a:lnTo>
                  <a:close/>
                  <a:moveTo>
                    <a:pt x="9599" y="210941"/>
                  </a:moveTo>
                  <a:lnTo>
                    <a:pt x="210993" y="210941"/>
                  </a:lnTo>
                  <a:lnTo>
                    <a:pt x="210993" y="9593"/>
                  </a:lnTo>
                  <a:lnTo>
                    <a:pt x="9599" y="9593"/>
                  </a:lnTo>
                  <a:close/>
                </a:path>
              </a:pathLst>
            </a:custGeom>
            <a:solidFill>
              <a:srgbClr val="3b2f4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6EDABFEE-54AB-49DE-A872-A5682A401DD6}"/>
                </a:ext>
              </a:extLst>
            </p:cNvPr>
            <p:cNvSpPr/>
            <p:nvPr/>
          </p:nvSpPr>
          <p:spPr>
            <a:xfrm>
              <a:off x="10054514" y="2372336"/>
              <a:ext cx="1400119" cy="2807900"/>
            </a:xfrm>
            <a:custGeom>
              <a:avLst/>
              <a:gdLst>
                <a:gd name="connsiteX0" fmla="*/ 1400120 w 1400119"/>
                <a:gd name="connsiteY0" fmla="*/ 667266 h 2807900"/>
                <a:gd name="connsiteX1" fmla="*/ 1384683 w 1400119"/>
                <a:gd name="connsiteY1" fmla="*/ 667266 h 2807900"/>
                <a:gd name="connsiteX2" fmla="*/ 1384683 w 1400119"/>
                <a:gd name="connsiteY2" fmla="*/ 244618 h 2807900"/>
                <a:gd name="connsiteX3" fmla="*/ 1140027 w 1400119"/>
                <a:gd name="connsiteY3" fmla="*/ 0 h 2807900"/>
                <a:gd name="connsiteX4" fmla="*/ 244618 w 1400119"/>
                <a:gd name="connsiteY4" fmla="*/ 0 h 2807900"/>
                <a:gd name="connsiteX5" fmla="*/ 0 w 1400119"/>
                <a:gd name="connsiteY5" fmla="*/ 244618 h 2807900"/>
                <a:gd name="connsiteX6" fmla="*/ 0 w 1400119"/>
                <a:gd name="connsiteY6" fmla="*/ 2563283 h 2807900"/>
                <a:gd name="connsiteX7" fmla="*/ 244618 w 1400119"/>
                <a:gd name="connsiteY7" fmla="*/ 2807901 h 2807900"/>
                <a:gd name="connsiteX8" fmla="*/ 1140027 w 1400119"/>
                <a:gd name="connsiteY8" fmla="*/ 2807901 h 2807900"/>
                <a:gd name="connsiteX9" fmla="*/ 1384683 w 1400119"/>
                <a:gd name="connsiteY9" fmla="*/ 2563290 h 2807900"/>
                <a:gd name="connsiteX10" fmla="*/ 1384683 w 1400119"/>
                <a:gd name="connsiteY10" fmla="*/ 968112 h 2807900"/>
                <a:gd name="connsiteX11" fmla="*/ 1400120 w 1400119"/>
                <a:gd name="connsiteY11" fmla="*/ 968112 h 280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0119" h="2807900">
                  <a:moveTo>
                    <a:pt x="1400120" y="667266"/>
                  </a:moveTo>
                  <a:lnTo>
                    <a:pt x="1384683" y="667266"/>
                  </a:lnTo>
                  <a:lnTo>
                    <a:pt x="1384683" y="244618"/>
                  </a:lnTo>
                  <a:cubicBezTo>
                    <a:pt x="1384683" y="109518"/>
                    <a:pt x="1275132" y="0"/>
                    <a:pt x="1140027" y="0"/>
                  </a:cubicBezTo>
                  <a:lnTo>
                    <a:pt x="244618" y="0"/>
                  </a:lnTo>
                  <a:cubicBezTo>
                    <a:pt x="109518" y="0"/>
                    <a:pt x="0" y="109518"/>
                    <a:pt x="0" y="244618"/>
                  </a:cubicBezTo>
                  <a:lnTo>
                    <a:pt x="0" y="2563283"/>
                  </a:lnTo>
                  <a:cubicBezTo>
                    <a:pt x="0" y="2698383"/>
                    <a:pt x="109518" y="2807901"/>
                    <a:pt x="244618" y="2807901"/>
                  </a:cubicBezTo>
                  <a:lnTo>
                    <a:pt x="1140027" y="2807901"/>
                  </a:lnTo>
                  <a:cubicBezTo>
                    <a:pt x="1275132" y="2807901"/>
                    <a:pt x="1384683" y="2698383"/>
                    <a:pt x="1384683" y="2563290"/>
                  </a:cubicBezTo>
                  <a:lnTo>
                    <a:pt x="1384683" y="968112"/>
                  </a:lnTo>
                  <a:lnTo>
                    <a:pt x="1400120" y="968112"/>
                  </a:lnTo>
                  <a:close/>
                </a:path>
              </a:pathLst>
            </a:custGeom>
            <a:solidFill>
              <a:srgbClr val="3b2f4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900EEF5E-02CD-4215-8D9A-D117823B23AF}"/>
                </a:ext>
              </a:extLst>
            </p:cNvPr>
            <p:cNvSpPr/>
            <p:nvPr/>
          </p:nvSpPr>
          <p:spPr>
            <a:xfrm>
              <a:off x="10122034" y="2448684"/>
              <a:ext cx="1265079" cy="2680649"/>
            </a:xfrm>
            <a:custGeom>
              <a:avLst/>
              <a:gdLst>
                <a:gd name="connsiteX0" fmla="*/ 1265080 w 1265079"/>
                <a:gd name="connsiteY0" fmla="*/ 182649 h 2680649"/>
                <a:gd name="connsiteX1" fmla="*/ 1265080 w 1265079"/>
                <a:gd name="connsiteY1" fmla="*/ 2497936 h 2680649"/>
                <a:gd name="connsiteX2" fmla="*/ 1082430 w 1265079"/>
                <a:gd name="connsiteY2" fmla="*/ 2680650 h 2680649"/>
                <a:gd name="connsiteX3" fmla="*/ 182649 w 1265079"/>
                <a:gd name="connsiteY3" fmla="*/ 2680650 h 2680649"/>
                <a:gd name="connsiteX4" fmla="*/ 0 w 1265079"/>
                <a:gd name="connsiteY4" fmla="*/ 2497936 h 2680649"/>
                <a:gd name="connsiteX5" fmla="*/ 0 w 1265079"/>
                <a:gd name="connsiteY5" fmla="*/ 182649 h 2680649"/>
                <a:gd name="connsiteX6" fmla="*/ 182649 w 1265079"/>
                <a:gd name="connsiteY6" fmla="*/ 0 h 2680649"/>
                <a:gd name="connsiteX7" fmla="*/ 291811 w 1265079"/>
                <a:gd name="connsiteY7" fmla="*/ 0 h 2680649"/>
                <a:gd name="connsiteX8" fmla="*/ 339406 w 1265079"/>
                <a:gd name="connsiteY8" fmla="*/ 113118 h 2680649"/>
                <a:gd name="connsiteX9" fmla="*/ 372174 w 1265079"/>
                <a:gd name="connsiteY9" fmla="*/ 119539 h 2680649"/>
                <a:gd name="connsiteX10" fmla="*/ 885187 w 1265079"/>
                <a:gd name="connsiteY10" fmla="*/ 119539 h 2680649"/>
                <a:gd name="connsiteX11" fmla="*/ 971971 w 1265079"/>
                <a:gd name="connsiteY11" fmla="*/ 32761 h 2680649"/>
                <a:gd name="connsiteX12" fmla="*/ 965550 w 1265079"/>
                <a:gd name="connsiteY12" fmla="*/ 0 h 2680649"/>
                <a:gd name="connsiteX13" fmla="*/ 1082430 w 1265079"/>
                <a:gd name="connsiteY13" fmla="*/ 0 h 2680649"/>
                <a:gd name="connsiteX14" fmla="*/ 1265080 w 1265079"/>
                <a:gd name="connsiteY14" fmla="*/ 182649 h 268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5079" h="2680649">
                  <a:moveTo>
                    <a:pt x="1265080" y="182649"/>
                  </a:moveTo>
                  <a:lnTo>
                    <a:pt x="1265080" y="2497936"/>
                  </a:lnTo>
                  <a:cubicBezTo>
                    <a:pt x="1265080" y="2598827"/>
                    <a:pt x="1183289" y="2680630"/>
                    <a:pt x="1082430" y="2680650"/>
                  </a:cubicBezTo>
                  <a:lnTo>
                    <a:pt x="182649" y="2680650"/>
                  </a:lnTo>
                  <a:cubicBezTo>
                    <a:pt x="81758" y="2680630"/>
                    <a:pt x="-19" y="2598827"/>
                    <a:pt x="0" y="2497936"/>
                  </a:cubicBezTo>
                  <a:lnTo>
                    <a:pt x="0" y="182649"/>
                  </a:lnTo>
                  <a:cubicBezTo>
                    <a:pt x="13" y="81777"/>
                    <a:pt x="81777" y="7"/>
                    <a:pt x="182649" y="0"/>
                  </a:cubicBezTo>
                  <a:lnTo>
                    <a:pt x="291811" y="0"/>
                  </a:lnTo>
                  <a:cubicBezTo>
                    <a:pt x="273714" y="44378"/>
                    <a:pt x="295028" y="95022"/>
                    <a:pt x="339406" y="113118"/>
                  </a:cubicBezTo>
                  <a:cubicBezTo>
                    <a:pt x="349810" y="117353"/>
                    <a:pt x="360940" y="119539"/>
                    <a:pt x="372174" y="119539"/>
                  </a:cubicBezTo>
                  <a:lnTo>
                    <a:pt x="885187" y="119539"/>
                  </a:lnTo>
                  <a:cubicBezTo>
                    <a:pt x="933120" y="119539"/>
                    <a:pt x="971971" y="80687"/>
                    <a:pt x="971971" y="32761"/>
                  </a:cubicBezTo>
                  <a:cubicBezTo>
                    <a:pt x="971971" y="21527"/>
                    <a:pt x="969766" y="10404"/>
                    <a:pt x="965550" y="0"/>
                  </a:cubicBezTo>
                  <a:lnTo>
                    <a:pt x="1082430" y="0"/>
                  </a:lnTo>
                  <a:cubicBezTo>
                    <a:pt x="1183289" y="7"/>
                    <a:pt x="1265015" y="81777"/>
                    <a:pt x="1265080" y="182649"/>
                  </a:cubicBezTo>
                  <a:close/>
                </a:path>
              </a:pathLst>
            </a:custGeom>
            <a:solidFill>
              <a:srgbClr val="a688fc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8E592D36-CB71-4875-ACA5-E2A626EEBCF7}"/>
                </a:ext>
              </a:extLst>
            </p:cNvPr>
            <p:cNvSpPr/>
            <p:nvPr/>
          </p:nvSpPr>
          <p:spPr>
            <a:xfrm>
              <a:off x="10620549" y="3975283"/>
              <a:ext cx="268029" cy="79428"/>
            </a:xfrm>
            <a:custGeom>
              <a:avLst/>
              <a:gdLst>
                <a:gd name="connsiteX0" fmla="*/ 0 w 268029"/>
                <a:gd name="connsiteY0" fmla="*/ 0 h 79428"/>
                <a:gd name="connsiteX1" fmla="*/ 268030 w 268029"/>
                <a:gd name="connsiteY1" fmla="*/ 0 h 79428"/>
                <a:gd name="connsiteX2" fmla="*/ 268030 w 268029"/>
                <a:gd name="connsiteY2" fmla="*/ 79428 h 79428"/>
                <a:gd name="connsiteX3" fmla="*/ 0 w 268029"/>
                <a:gd name="connsiteY3" fmla="*/ 79428 h 7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029" h="79428">
                  <a:moveTo>
                    <a:pt x="0" y="0"/>
                  </a:moveTo>
                  <a:lnTo>
                    <a:pt x="268030" y="0"/>
                  </a:lnTo>
                  <a:lnTo>
                    <a:pt x="268030" y="79428"/>
                  </a:lnTo>
                  <a:lnTo>
                    <a:pt x="0" y="79428"/>
                  </a:lnTo>
                  <a:close/>
                </a:path>
              </a:pathLst>
            </a:custGeom>
            <a:solidFill>
              <a:srgbClr val="3b2f4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483C08A8-E975-4D3B-BD47-48FC72445888}"/>
                </a:ext>
              </a:extLst>
            </p:cNvPr>
            <p:cNvSpPr/>
            <p:nvPr/>
          </p:nvSpPr>
          <p:spPr>
            <a:xfrm>
              <a:off x="10296509" y="3356877"/>
              <a:ext cx="916099" cy="34040"/>
            </a:xfrm>
            <a:custGeom>
              <a:avLst/>
              <a:gdLst>
                <a:gd name="connsiteX0" fmla="*/ 0 w 916099"/>
                <a:gd name="connsiteY0" fmla="*/ 0 h 34040"/>
                <a:gd name="connsiteX1" fmla="*/ 916100 w 916099"/>
                <a:gd name="connsiteY1" fmla="*/ 0 h 34040"/>
                <a:gd name="connsiteX2" fmla="*/ 916100 w 916099"/>
                <a:gd name="connsiteY2" fmla="*/ 34041 h 34040"/>
                <a:gd name="connsiteX3" fmla="*/ 0 w 916099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99" h="34040">
                  <a:moveTo>
                    <a:pt x="0" y="0"/>
                  </a:moveTo>
                  <a:lnTo>
                    <a:pt x="916100" y="0"/>
                  </a:lnTo>
                  <a:lnTo>
                    <a:pt x="916100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3b2f4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C3458744-EF08-44B9-90CC-08E946145474}"/>
                </a:ext>
              </a:extLst>
            </p:cNvPr>
            <p:cNvSpPr/>
            <p:nvPr/>
          </p:nvSpPr>
          <p:spPr>
            <a:xfrm>
              <a:off x="10296509" y="3464670"/>
              <a:ext cx="916099" cy="34040"/>
            </a:xfrm>
            <a:custGeom>
              <a:avLst/>
              <a:gdLst>
                <a:gd name="connsiteX0" fmla="*/ 0 w 916099"/>
                <a:gd name="connsiteY0" fmla="*/ 0 h 34040"/>
                <a:gd name="connsiteX1" fmla="*/ 916100 w 916099"/>
                <a:gd name="connsiteY1" fmla="*/ 0 h 34040"/>
                <a:gd name="connsiteX2" fmla="*/ 916100 w 916099"/>
                <a:gd name="connsiteY2" fmla="*/ 34041 h 34040"/>
                <a:gd name="connsiteX3" fmla="*/ 0 w 916099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99" h="34040">
                  <a:moveTo>
                    <a:pt x="0" y="0"/>
                  </a:moveTo>
                  <a:lnTo>
                    <a:pt x="916100" y="0"/>
                  </a:lnTo>
                  <a:lnTo>
                    <a:pt x="916100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3b2f4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CF1EA333-F671-4245-94A8-8F45834A1985}"/>
                </a:ext>
              </a:extLst>
            </p:cNvPr>
            <p:cNvSpPr/>
            <p:nvPr/>
          </p:nvSpPr>
          <p:spPr>
            <a:xfrm>
              <a:off x="10296509" y="3572469"/>
              <a:ext cx="916099" cy="34040"/>
            </a:xfrm>
            <a:custGeom>
              <a:avLst/>
              <a:gdLst>
                <a:gd name="connsiteX0" fmla="*/ 0 w 916099"/>
                <a:gd name="connsiteY0" fmla="*/ 0 h 34040"/>
                <a:gd name="connsiteX1" fmla="*/ 916100 w 916099"/>
                <a:gd name="connsiteY1" fmla="*/ 0 h 34040"/>
                <a:gd name="connsiteX2" fmla="*/ 916100 w 916099"/>
                <a:gd name="connsiteY2" fmla="*/ 34041 h 34040"/>
                <a:gd name="connsiteX3" fmla="*/ 0 w 916099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99" h="34040">
                  <a:moveTo>
                    <a:pt x="0" y="0"/>
                  </a:moveTo>
                  <a:lnTo>
                    <a:pt x="916100" y="0"/>
                  </a:lnTo>
                  <a:lnTo>
                    <a:pt x="916100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3b2f4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EFED1FC6-F73B-46C5-92B6-072A55A77EBD}"/>
                </a:ext>
              </a:extLst>
            </p:cNvPr>
            <p:cNvSpPr/>
            <p:nvPr/>
          </p:nvSpPr>
          <p:spPr>
            <a:xfrm>
              <a:off x="10296509" y="3680262"/>
              <a:ext cx="916099" cy="34040"/>
            </a:xfrm>
            <a:custGeom>
              <a:avLst/>
              <a:gdLst>
                <a:gd name="connsiteX0" fmla="*/ 0 w 916099"/>
                <a:gd name="connsiteY0" fmla="*/ 0 h 34040"/>
                <a:gd name="connsiteX1" fmla="*/ 916100 w 916099"/>
                <a:gd name="connsiteY1" fmla="*/ 0 h 34040"/>
                <a:gd name="connsiteX2" fmla="*/ 916100 w 916099"/>
                <a:gd name="connsiteY2" fmla="*/ 34041 h 34040"/>
                <a:gd name="connsiteX3" fmla="*/ 0 w 916099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99" h="34040">
                  <a:moveTo>
                    <a:pt x="0" y="0"/>
                  </a:moveTo>
                  <a:lnTo>
                    <a:pt x="916100" y="0"/>
                  </a:lnTo>
                  <a:lnTo>
                    <a:pt x="916100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3b2f4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0409FD17-D5BD-43EC-BE42-78B41B7816EF}"/>
                </a:ext>
              </a:extLst>
            </p:cNvPr>
            <p:cNvSpPr/>
            <p:nvPr/>
          </p:nvSpPr>
          <p:spPr>
            <a:xfrm>
              <a:off x="10296509" y="3788055"/>
              <a:ext cx="916099" cy="34040"/>
            </a:xfrm>
            <a:custGeom>
              <a:avLst/>
              <a:gdLst>
                <a:gd name="connsiteX0" fmla="*/ 0 w 916099"/>
                <a:gd name="connsiteY0" fmla="*/ 0 h 34040"/>
                <a:gd name="connsiteX1" fmla="*/ 916100 w 916099"/>
                <a:gd name="connsiteY1" fmla="*/ 0 h 34040"/>
                <a:gd name="connsiteX2" fmla="*/ 916100 w 916099"/>
                <a:gd name="connsiteY2" fmla="*/ 34041 h 34040"/>
                <a:gd name="connsiteX3" fmla="*/ 0 w 916099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99" h="34040">
                  <a:moveTo>
                    <a:pt x="0" y="0"/>
                  </a:moveTo>
                  <a:lnTo>
                    <a:pt x="916100" y="0"/>
                  </a:lnTo>
                  <a:lnTo>
                    <a:pt x="916100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3b2f4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52499CA8-0B8C-4662-80C4-17225B2D1D0B}"/>
                </a:ext>
              </a:extLst>
            </p:cNvPr>
            <p:cNvSpPr/>
            <p:nvPr/>
          </p:nvSpPr>
          <p:spPr>
            <a:xfrm>
              <a:off x="10627709" y="2904820"/>
              <a:ext cx="158856" cy="158856"/>
            </a:xfrm>
            <a:custGeom>
              <a:avLst/>
              <a:gdLst>
                <a:gd name="connsiteX0" fmla="*/ 0 w 158856"/>
                <a:gd name="connsiteY0" fmla="*/ 0 h 158856"/>
                <a:gd name="connsiteX1" fmla="*/ 158856 w 158856"/>
                <a:gd name="connsiteY1" fmla="*/ 0 h 158856"/>
                <a:gd name="connsiteX2" fmla="*/ 158856 w 158856"/>
                <a:gd name="connsiteY2" fmla="*/ 158856 h 158856"/>
                <a:gd name="connsiteX3" fmla="*/ 0 w 158856"/>
                <a:gd name="connsiteY3" fmla="*/ 158856 h 15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856" h="158856">
                  <a:moveTo>
                    <a:pt x="0" y="0"/>
                  </a:moveTo>
                  <a:lnTo>
                    <a:pt x="158856" y="0"/>
                  </a:lnTo>
                  <a:lnTo>
                    <a:pt x="158856" y="158856"/>
                  </a:lnTo>
                  <a:lnTo>
                    <a:pt x="0" y="158856"/>
                  </a:lnTo>
                  <a:close/>
                </a:path>
              </a:pathLst>
            </a:custGeom>
            <a:solidFill>
              <a:srgbClr val="F2F2F2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E413BF77-0487-4B35-80A9-A2F918090944}"/>
                </a:ext>
              </a:extLst>
            </p:cNvPr>
            <p:cNvSpPr/>
            <p:nvPr/>
          </p:nvSpPr>
          <p:spPr>
            <a:xfrm>
              <a:off x="10688519" y="2944548"/>
              <a:ext cx="192897" cy="192897"/>
            </a:xfrm>
            <a:custGeom>
              <a:avLst/>
              <a:gdLst>
                <a:gd name="connsiteX0" fmla="*/ 0 w 192897"/>
                <a:gd name="connsiteY0" fmla="*/ 0 h 192897"/>
                <a:gd name="connsiteX1" fmla="*/ 0 w 192897"/>
                <a:gd name="connsiteY1" fmla="*/ 192897 h 192897"/>
                <a:gd name="connsiteX2" fmla="*/ 192897 w 192897"/>
                <a:gd name="connsiteY2" fmla="*/ 192897 h 192897"/>
                <a:gd name="connsiteX3" fmla="*/ 192897 w 192897"/>
                <a:gd name="connsiteY3" fmla="*/ 0 h 192897"/>
                <a:gd name="connsiteX4" fmla="*/ 184530 w 192897"/>
                <a:gd name="connsiteY4" fmla="*/ 184530 h 192897"/>
                <a:gd name="connsiteX5" fmla="*/ 8367 w 192897"/>
                <a:gd name="connsiteY5" fmla="*/ 184530 h 192897"/>
                <a:gd name="connsiteX6" fmla="*/ 8367 w 192897"/>
                <a:gd name="connsiteY6" fmla="*/ 8367 h 192897"/>
                <a:gd name="connsiteX7" fmla="*/ 184530 w 192897"/>
                <a:gd name="connsiteY7" fmla="*/ 8367 h 19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897" h="192897">
                  <a:moveTo>
                    <a:pt x="0" y="0"/>
                  </a:moveTo>
                  <a:lnTo>
                    <a:pt x="0" y="192897"/>
                  </a:lnTo>
                  <a:lnTo>
                    <a:pt x="192897" y="192897"/>
                  </a:lnTo>
                  <a:lnTo>
                    <a:pt x="192897" y="0"/>
                  </a:lnTo>
                  <a:close/>
                  <a:moveTo>
                    <a:pt x="184530" y="184530"/>
                  </a:moveTo>
                  <a:lnTo>
                    <a:pt x="8367" y="184530"/>
                  </a:lnTo>
                  <a:lnTo>
                    <a:pt x="8367" y="8367"/>
                  </a:lnTo>
                  <a:lnTo>
                    <a:pt x="184530" y="8367"/>
                  </a:lnTo>
                  <a:close/>
                </a:path>
              </a:pathLst>
            </a:custGeom>
            <a:solidFill>
              <a:srgbClr val="3F3D56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CE1B769F-15A8-4DA5-B5E6-020FCEB253FF}"/>
                </a:ext>
              </a:extLst>
            </p:cNvPr>
            <p:cNvSpPr/>
            <p:nvPr/>
          </p:nvSpPr>
          <p:spPr>
            <a:xfrm>
              <a:off x="10392193" y="4485230"/>
              <a:ext cx="569063" cy="569063"/>
            </a:xfrm>
            <a:custGeom>
              <a:avLst/>
              <a:gdLst>
                <a:gd name="connsiteX0" fmla="*/ 569064 w 569063"/>
                <a:gd name="connsiteY0" fmla="*/ 284532 h 569063"/>
                <a:gd name="connsiteX1" fmla="*/ 284532 w 569063"/>
                <a:gd name="connsiteY1" fmla="*/ 569064 h 569063"/>
                <a:gd name="connsiteX2" fmla="*/ 0 w 569063"/>
                <a:gd name="connsiteY2" fmla="*/ 284532 h 569063"/>
                <a:gd name="connsiteX3" fmla="*/ 284532 w 569063"/>
                <a:gd name="connsiteY3" fmla="*/ 0 h 569063"/>
                <a:gd name="connsiteX4" fmla="*/ 569064 w 569063"/>
                <a:gd name="connsiteY4" fmla="*/ 284532 h 569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063" h="569063">
                  <a:moveTo>
                    <a:pt x="569064" y="284532"/>
                  </a:moveTo>
                  <a:cubicBezTo>
                    <a:pt x="569064" y="441675"/>
                    <a:pt x="441675" y="569064"/>
                    <a:pt x="284532" y="569064"/>
                  </a:cubicBezTo>
                  <a:cubicBezTo>
                    <a:pt x="127389" y="569064"/>
                    <a:pt x="0" y="441675"/>
                    <a:pt x="0" y="284532"/>
                  </a:cubicBezTo>
                  <a:cubicBezTo>
                    <a:pt x="0" y="127390"/>
                    <a:pt x="127389" y="0"/>
                    <a:pt x="284532" y="0"/>
                  </a:cubicBezTo>
                  <a:cubicBezTo>
                    <a:pt x="441675" y="0"/>
                    <a:pt x="569064" y="127390"/>
                    <a:pt x="569064" y="284532"/>
                  </a:cubicBezTo>
                  <a:close/>
                </a:path>
              </a:pathLst>
            </a:custGeom>
            <a:solidFill>
              <a:srgbClr val="fcfcfc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17B22668-810A-4738-8E8E-7DF4F59C7CA9}"/>
                </a:ext>
              </a:extLst>
            </p:cNvPr>
            <p:cNvSpPr/>
            <p:nvPr/>
          </p:nvSpPr>
          <p:spPr>
            <a:xfrm>
              <a:off x="6110044" y="4651954"/>
              <a:ext cx="1128585" cy="1128585"/>
            </a:xfrm>
            <a:custGeom>
              <a:avLst/>
              <a:gdLst>
                <a:gd name="connsiteX0" fmla="*/ 564293 w 1128585"/>
                <a:gd name="connsiteY0" fmla="*/ 1128585 h 1128585"/>
                <a:gd name="connsiteX1" fmla="*/ 0 w 1128585"/>
                <a:gd name="connsiteY1" fmla="*/ 564293 h 1128585"/>
                <a:gd name="connsiteX2" fmla="*/ 564293 w 1128585"/>
                <a:gd name="connsiteY2" fmla="*/ 0 h 1128585"/>
                <a:gd name="connsiteX3" fmla="*/ 1128585 w 1128585"/>
                <a:gd name="connsiteY3" fmla="*/ 564293 h 1128585"/>
                <a:gd name="connsiteX4" fmla="*/ 564293 w 1128585"/>
                <a:gd name="connsiteY4" fmla="*/ 1128585 h 1128585"/>
                <a:gd name="connsiteX5" fmla="*/ 564293 w 1128585"/>
                <a:gd name="connsiteY5" fmla="*/ 12972 h 1128585"/>
                <a:gd name="connsiteX6" fmla="*/ 12972 w 1128585"/>
                <a:gd name="connsiteY6" fmla="*/ 564293 h 1128585"/>
                <a:gd name="connsiteX7" fmla="*/ 564293 w 1128585"/>
                <a:gd name="connsiteY7" fmla="*/ 1115613 h 1128585"/>
                <a:gd name="connsiteX8" fmla="*/ 1115613 w 1128585"/>
                <a:gd name="connsiteY8" fmla="*/ 564293 h 1128585"/>
                <a:gd name="connsiteX9" fmla="*/ 564293 w 1128585"/>
                <a:gd name="connsiteY9" fmla="*/ 12972 h 112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8585" h="1128585">
                  <a:moveTo>
                    <a:pt x="564293" y="1128585"/>
                  </a:moveTo>
                  <a:cubicBezTo>
                    <a:pt x="252641" y="1128585"/>
                    <a:pt x="0" y="875938"/>
                    <a:pt x="0" y="564293"/>
                  </a:cubicBezTo>
                  <a:cubicBezTo>
                    <a:pt x="0" y="252641"/>
                    <a:pt x="252641" y="0"/>
                    <a:pt x="564293" y="0"/>
                  </a:cubicBezTo>
                  <a:cubicBezTo>
                    <a:pt x="875944" y="0"/>
                    <a:pt x="1128585" y="252641"/>
                    <a:pt x="1128585" y="564293"/>
                  </a:cubicBezTo>
                  <a:cubicBezTo>
                    <a:pt x="1128235" y="875795"/>
                    <a:pt x="875795" y="1128229"/>
                    <a:pt x="564293" y="1128585"/>
                  </a:cubicBezTo>
                  <a:close/>
                  <a:moveTo>
                    <a:pt x="564293" y="12972"/>
                  </a:moveTo>
                  <a:cubicBezTo>
                    <a:pt x="259808" y="12972"/>
                    <a:pt x="12972" y="259802"/>
                    <a:pt x="12972" y="564293"/>
                  </a:cubicBezTo>
                  <a:cubicBezTo>
                    <a:pt x="12972" y="868777"/>
                    <a:pt x="259808" y="1115613"/>
                    <a:pt x="564293" y="1115613"/>
                  </a:cubicBezTo>
                  <a:cubicBezTo>
                    <a:pt x="868777" y="1115613"/>
                    <a:pt x="1115613" y="868777"/>
                    <a:pt x="1115613" y="564293"/>
                  </a:cubicBezTo>
                  <a:cubicBezTo>
                    <a:pt x="1115269" y="259944"/>
                    <a:pt x="868634" y="13316"/>
                    <a:pt x="564293" y="12972"/>
                  </a:cubicBezTo>
                  <a:close/>
                </a:path>
              </a:pathLst>
            </a:custGeom>
            <a:solidFill>
              <a:srgbClr val="3b2f4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0148C75D-8437-475A-8135-3FBAFC0C5689}"/>
                </a:ext>
              </a:extLst>
            </p:cNvPr>
            <p:cNvSpPr/>
            <p:nvPr/>
          </p:nvSpPr>
          <p:spPr>
            <a:xfrm>
              <a:off x="10403856" y="4275759"/>
              <a:ext cx="713499" cy="713473"/>
            </a:xfrm>
            <a:custGeom>
              <a:avLst/>
              <a:gdLst>
                <a:gd name="connsiteX0" fmla="*/ 356737 w 713499"/>
                <a:gd name="connsiteY0" fmla="*/ 713473 h 713473"/>
                <a:gd name="connsiteX1" fmla="*/ 0 w 713499"/>
                <a:gd name="connsiteY1" fmla="*/ 356737 h 713473"/>
                <a:gd name="connsiteX2" fmla="*/ 356737 w 713499"/>
                <a:gd name="connsiteY2" fmla="*/ 0 h 713473"/>
                <a:gd name="connsiteX3" fmla="*/ 713499 w 713499"/>
                <a:gd name="connsiteY3" fmla="*/ 356737 h 713473"/>
                <a:gd name="connsiteX4" fmla="*/ 356737 w 713499"/>
                <a:gd name="connsiteY4" fmla="*/ 713473 h 713473"/>
                <a:gd name="connsiteX5" fmla="*/ 356737 w 713499"/>
                <a:gd name="connsiteY5" fmla="*/ 12972 h 713473"/>
                <a:gd name="connsiteX6" fmla="*/ 12972 w 713499"/>
                <a:gd name="connsiteY6" fmla="*/ 356737 h 713473"/>
                <a:gd name="connsiteX7" fmla="*/ 356737 w 713499"/>
                <a:gd name="connsiteY7" fmla="*/ 700501 h 713473"/>
                <a:gd name="connsiteX8" fmla="*/ 700527 w 713499"/>
                <a:gd name="connsiteY8" fmla="*/ 356737 h 713473"/>
                <a:gd name="connsiteX9" fmla="*/ 356737 w 713499"/>
                <a:gd name="connsiteY9" fmla="*/ 12972 h 71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3499" h="713473">
                  <a:moveTo>
                    <a:pt x="356737" y="713473"/>
                  </a:moveTo>
                  <a:cubicBezTo>
                    <a:pt x="159714" y="713473"/>
                    <a:pt x="0" y="553753"/>
                    <a:pt x="0" y="356737"/>
                  </a:cubicBezTo>
                  <a:cubicBezTo>
                    <a:pt x="0" y="159714"/>
                    <a:pt x="159714" y="0"/>
                    <a:pt x="356737" y="0"/>
                  </a:cubicBezTo>
                  <a:cubicBezTo>
                    <a:pt x="553746" y="0"/>
                    <a:pt x="713499" y="159714"/>
                    <a:pt x="713499" y="356737"/>
                  </a:cubicBezTo>
                  <a:cubicBezTo>
                    <a:pt x="713240" y="553662"/>
                    <a:pt x="553681" y="713247"/>
                    <a:pt x="356737" y="713473"/>
                  </a:cubicBezTo>
                  <a:close/>
                  <a:moveTo>
                    <a:pt x="356737" y="12972"/>
                  </a:moveTo>
                  <a:cubicBezTo>
                    <a:pt x="166881" y="12972"/>
                    <a:pt x="12972" y="166875"/>
                    <a:pt x="12972" y="356737"/>
                  </a:cubicBezTo>
                  <a:cubicBezTo>
                    <a:pt x="12972" y="546592"/>
                    <a:pt x="166881" y="700501"/>
                    <a:pt x="356737" y="700501"/>
                  </a:cubicBezTo>
                  <a:cubicBezTo>
                    <a:pt x="546611" y="700501"/>
                    <a:pt x="700527" y="546592"/>
                    <a:pt x="700527" y="356737"/>
                  </a:cubicBezTo>
                  <a:cubicBezTo>
                    <a:pt x="700268" y="166966"/>
                    <a:pt x="546482" y="13180"/>
                    <a:pt x="356737" y="12972"/>
                  </a:cubicBezTo>
                  <a:close/>
                </a:path>
              </a:pathLst>
            </a:custGeom>
            <a:solidFill>
              <a:srgbClr val="3b2f4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DCB42F6-9BE9-4535-8C77-95D87924E1F2}"/>
              </a:ext>
            </a:extLst>
          </p:cNvPr>
          <p:cNvSpPr txBox="1"/>
          <p:nvPr/>
        </p:nvSpPr>
        <p:spPr>
          <a:xfrm>
            <a:off x="728340" y="1438994"/>
            <a:ext cx="3203575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c4efd"/>
                </a:solidFill>
                <a:latin typeface="Montserrat ExtraBold" panose="00000900000000000000" pitchFamily="2" charset="-52"/>
              </a:rPr>
              <a:t>Lorem ipsum</a:t>
            </a:r>
            <a:r>
              <a:rPr lang="en-US" sz="1600" dirty="0">
                <a:solidFill>
                  <a:srgbClr val="7c4efd"/>
                </a:solidFill>
                <a:latin typeface="Montserrat ExtraBold" panose="00000900000000000000" pitchFamily="2" charset="-52"/>
              </a:rPr>
              <a:t> </a:t>
            </a:r>
            <a:r>
              <a:rPr lang="en-US" sz="1600" dirty="0">
                <a:solidFill>
                  <a:srgbClr val="7c4efd"/>
                </a:solidFill>
                <a:latin typeface="Montserrat ExtraBold" panose="00000900000000000000" pitchFamily="2" charset="-52"/>
              </a:rPr>
              <a:t>dolor sit </a:t>
            </a:r>
            <a:r>
              <a:rPr lang="en-US" sz="1600" dirty="0" err="1">
                <a:solidFill>
                  <a:srgbClr val="7c4efd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7c4efd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2952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rawing 7">
            <a:extLst>
              <a:ext uri="{FF2B5EF4-FFF2-40B4-BE49-F238E27FC236}">
                <a16:creationId xmlns:a16="http://schemas.microsoft.com/office/drawing/2014/main" id="{1BCEAD49-2F73-4AED-BFCD-1E721CD49168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7c4efd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7AAC0A-822A-427E-9661-45DE1C6B7FB1}"/>
              </a:ext>
            </a:extLst>
          </p:cNvPr>
          <p:cNvSpPr txBox="1"/>
          <p:nvPr/>
        </p:nvSpPr>
        <p:spPr>
          <a:xfrm>
            <a:off x="731838" y="2064740"/>
            <a:ext cx="4409333" cy="386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a688fc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3b2f4e"/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a688fc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3b2f4e"/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a688fc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3b2f4e"/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a688fc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3b2f4e"/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a688fc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3b2f4e"/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a688fc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3b2f4e"/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a688fc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3b2f4e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FD5645-1A37-4A59-AF90-9600D0060C41}"/>
              </a:ext>
            </a:extLst>
          </p:cNvPr>
          <p:cNvGrpSpPr/>
          <p:nvPr/>
        </p:nvGrpSpPr>
        <p:grpSpPr>
          <a:xfrm>
            <a:off x="6438900" y="1248299"/>
            <a:ext cx="4945167" cy="4371458"/>
            <a:chOff x="6438900" y="1248299"/>
            <a:chExt cx="4945167" cy="4371458"/>
          </a:xfrm>
        </p:grpSpPr>
        <p:sp>
          <p:nvSpPr>
            <p:cNvPr id="187" name="Polyline: figure 186">
              <a:extLst>
                <a:ext uri="{FF2B5EF4-FFF2-40B4-BE49-F238E27FC236}">
                  <a16:creationId xmlns:a16="http://schemas.microsoft.com/office/drawing/2014/main" id="{E2ECF2E5-5CFB-4080-8F05-CF693098E51B}"/>
                </a:ext>
              </a:extLst>
            </p:cNvPr>
            <p:cNvSpPr/>
            <p:nvPr/>
          </p:nvSpPr>
          <p:spPr>
            <a:xfrm>
              <a:off x="10391164" y="5361035"/>
              <a:ext cx="992903" cy="203522"/>
            </a:xfrm>
            <a:custGeom>
              <a:avLst/>
              <a:gdLst>
                <a:gd name="connsiteX0" fmla="*/ 992904 w 992903"/>
                <a:gd name="connsiteY0" fmla="*/ 101761 h 203522"/>
                <a:gd name="connsiteX1" fmla="*/ 496452 w 992903"/>
                <a:gd name="connsiteY1" fmla="*/ 203523 h 203522"/>
                <a:gd name="connsiteX2" fmla="*/ 0 w 992903"/>
                <a:gd name="connsiteY2" fmla="*/ 101761 h 203522"/>
                <a:gd name="connsiteX3" fmla="*/ 496452 w 992903"/>
                <a:gd name="connsiteY3" fmla="*/ 0 h 203522"/>
                <a:gd name="connsiteX4" fmla="*/ 992904 w 992903"/>
                <a:gd name="connsiteY4" fmla="*/ 101761 h 203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903" h="203522">
                  <a:moveTo>
                    <a:pt x="992904" y="101761"/>
                  </a:moveTo>
                  <a:cubicBezTo>
                    <a:pt x="992904" y="157963"/>
                    <a:pt x="770635" y="203523"/>
                    <a:pt x="496452" y="203523"/>
                  </a:cubicBezTo>
                  <a:cubicBezTo>
                    <a:pt x="222269" y="203523"/>
                    <a:pt x="0" y="157963"/>
                    <a:pt x="0" y="101761"/>
                  </a:cubicBezTo>
                  <a:cubicBezTo>
                    <a:pt x="0" y="45560"/>
                    <a:pt x="222269" y="0"/>
                    <a:pt x="496452" y="0"/>
                  </a:cubicBezTo>
                  <a:cubicBezTo>
                    <a:pt x="770635" y="0"/>
                    <a:pt x="992904" y="45560"/>
                    <a:pt x="992904" y="101761"/>
                  </a:cubicBez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Polyline: figure 193">
              <a:extLst>
                <a:ext uri="{FF2B5EF4-FFF2-40B4-BE49-F238E27FC236}">
                  <a16:creationId xmlns:a16="http://schemas.microsoft.com/office/drawing/2014/main" id="{8116FCE1-D05D-4CE6-BCB2-00C0CA72C3A2}"/>
                </a:ext>
              </a:extLst>
            </p:cNvPr>
            <p:cNvSpPr/>
            <p:nvPr/>
          </p:nvSpPr>
          <p:spPr>
            <a:xfrm>
              <a:off x="10509549" y="5288501"/>
              <a:ext cx="362758" cy="148672"/>
            </a:xfrm>
            <a:custGeom>
              <a:avLst/>
              <a:gdLst>
                <a:gd name="connsiteX0" fmla="*/ 221109 w 362758"/>
                <a:gd name="connsiteY0" fmla="*/ 0 h 148672"/>
                <a:gd name="connsiteX1" fmla="*/ 126508 w 362758"/>
                <a:gd name="connsiteY1" fmla="*/ 56605 h 148672"/>
                <a:gd name="connsiteX2" fmla="*/ 3529 w 362758"/>
                <a:gd name="connsiteY2" fmla="*/ 122624 h 148672"/>
                <a:gd name="connsiteX3" fmla="*/ 362758 w 362758"/>
                <a:gd name="connsiteY3" fmla="*/ 123078 h 148672"/>
                <a:gd name="connsiteX4" fmla="*/ 334557 w 362758"/>
                <a:gd name="connsiteY4" fmla="*/ 147 h 148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758" h="148672">
                  <a:moveTo>
                    <a:pt x="221109" y="0"/>
                  </a:moveTo>
                  <a:lnTo>
                    <a:pt x="126508" y="56605"/>
                  </a:lnTo>
                  <a:cubicBezTo>
                    <a:pt x="126508" y="56605"/>
                    <a:pt x="-24777" y="75324"/>
                    <a:pt x="3529" y="122624"/>
                  </a:cubicBezTo>
                  <a:cubicBezTo>
                    <a:pt x="31828" y="169930"/>
                    <a:pt x="362740" y="141987"/>
                    <a:pt x="362758" y="123078"/>
                  </a:cubicBezTo>
                  <a:cubicBezTo>
                    <a:pt x="362783" y="104169"/>
                    <a:pt x="353460" y="172"/>
                    <a:pt x="334557" y="147"/>
                  </a:cubicBezTo>
                  <a:close/>
                </a:path>
              </a:pathLst>
            </a:custGeom>
            <a:solidFill>
              <a:srgbClr val="7c4efd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Polyline: figure 195">
              <a:extLst>
                <a:ext uri="{FF2B5EF4-FFF2-40B4-BE49-F238E27FC236}">
                  <a16:creationId xmlns:a16="http://schemas.microsoft.com/office/drawing/2014/main" id="{518F470C-00C8-4855-9832-0CECDD088B0C}"/>
                </a:ext>
              </a:extLst>
            </p:cNvPr>
            <p:cNvSpPr/>
            <p:nvPr/>
          </p:nvSpPr>
          <p:spPr>
            <a:xfrm>
              <a:off x="11114119" y="5232436"/>
              <a:ext cx="233147" cy="304959"/>
            </a:xfrm>
            <a:custGeom>
              <a:avLst/>
              <a:gdLst>
                <a:gd name="connsiteX0" fmla="*/ 136560 w 233147"/>
                <a:gd name="connsiteY0" fmla="*/ 0 h 304959"/>
                <a:gd name="connsiteX1" fmla="*/ 231007 w 233147"/>
                <a:gd name="connsiteY1" fmla="*/ 66295 h 304959"/>
                <a:gd name="connsiteX2" fmla="*/ 41640 w 233147"/>
                <a:gd name="connsiteY2" fmla="*/ 302392 h 304959"/>
                <a:gd name="connsiteX3" fmla="*/ 3878 w 233147"/>
                <a:gd name="connsiteY3" fmla="*/ 264531 h 304959"/>
                <a:gd name="connsiteX4" fmla="*/ 41775 w 233147"/>
                <a:gd name="connsiteY4" fmla="*/ 198408 h 304959"/>
                <a:gd name="connsiteX5" fmla="*/ 41929 w 233147"/>
                <a:gd name="connsiteY5" fmla="*/ 75507 h 30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147" h="304959">
                  <a:moveTo>
                    <a:pt x="136560" y="0"/>
                  </a:moveTo>
                  <a:cubicBezTo>
                    <a:pt x="136560" y="0"/>
                    <a:pt x="249978" y="19050"/>
                    <a:pt x="231007" y="66295"/>
                  </a:cubicBezTo>
                  <a:cubicBezTo>
                    <a:pt x="212043" y="113534"/>
                    <a:pt x="164503" y="330906"/>
                    <a:pt x="41640" y="302392"/>
                  </a:cubicBezTo>
                  <a:cubicBezTo>
                    <a:pt x="41640" y="302392"/>
                    <a:pt x="-15081" y="302325"/>
                    <a:pt x="3878" y="264531"/>
                  </a:cubicBezTo>
                  <a:cubicBezTo>
                    <a:pt x="15267" y="241801"/>
                    <a:pt x="27920" y="219727"/>
                    <a:pt x="41775" y="198408"/>
                  </a:cubicBezTo>
                  <a:lnTo>
                    <a:pt x="41929" y="75507"/>
                  </a:lnTo>
                  <a:close/>
                </a:path>
              </a:pathLst>
            </a:custGeom>
            <a:solidFill>
              <a:srgbClr val="7c4efd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Polyline: figure 144">
              <a:extLst>
                <a:ext uri="{FF2B5EF4-FFF2-40B4-BE49-F238E27FC236}">
                  <a16:creationId xmlns:a16="http://schemas.microsoft.com/office/drawing/2014/main" id="{725A127A-77CB-4E1A-A554-74481E606B7D}"/>
                </a:ext>
              </a:extLst>
            </p:cNvPr>
            <p:cNvSpPr/>
            <p:nvPr/>
          </p:nvSpPr>
          <p:spPr>
            <a:xfrm>
              <a:off x="6438900" y="5416235"/>
              <a:ext cx="973618" cy="203522"/>
            </a:xfrm>
            <a:custGeom>
              <a:avLst/>
              <a:gdLst>
                <a:gd name="connsiteX0" fmla="*/ 973618 w 973618"/>
                <a:gd name="connsiteY0" fmla="*/ 101761 h 203522"/>
                <a:gd name="connsiteX1" fmla="*/ 486809 w 973618"/>
                <a:gd name="connsiteY1" fmla="*/ 203523 h 203522"/>
                <a:gd name="connsiteX2" fmla="*/ 0 w 973618"/>
                <a:gd name="connsiteY2" fmla="*/ 101761 h 203522"/>
                <a:gd name="connsiteX3" fmla="*/ 486809 w 973618"/>
                <a:gd name="connsiteY3" fmla="*/ 0 h 203522"/>
                <a:gd name="connsiteX4" fmla="*/ 973618 w 973618"/>
                <a:gd name="connsiteY4" fmla="*/ 101761 h 203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18" h="203522">
                  <a:moveTo>
                    <a:pt x="973618" y="101761"/>
                  </a:moveTo>
                  <a:cubicBezTo>
                    <a:pt x="973618" y="157963"/>
                    <a:pt x="755666" y="203523"/>
                    <a:pt x="486809" y="203523"/>
                  </a:cubicBezTo>
                  <a:cubicBezTo>
                    <a:pt x="217952" y="203523"/>
                    <a:pt x="0" y="157963"/>
                    <a:pt x="0" y="101761"/>
                  </a:cubicBezTo>
                  <a:cubicBezTo>
                    <a:pt x="0" y="45560"/>
                    <a:pt x="217952" y="0"/>
                    <a:pt x="486809" y="0"/>
                  </a:cubicBezTo>
                  <a:cubicBezTo>
                    <a:pt x="755666" y="0"/>
                    <a:pt x="973618" y="45560"/>
                    <a:pt x="973618" y="101761"/>
                  </a:cubicBez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Polyline: figure 210">
              <a:extLst>
                <a:ext uri="{FF2B5EF4-FFF2-40B4-BE49-F238E27FC236}">
                  <a16:creationId xmlns:a16="http://schemas.microsoft.com/office/drawing/2014/main" id="{F2CF3EC6-0639-4FCE-8176-DF2662033877}"/>
                </a:ext>
              </a:extLst>
            </p:cNvPr>
            <p:cNvSpPr/>
            <p:nvPr/>
          </p:nvSpPr>
          <p:spPr>
            <a:xfrm>
              <a:off x="6966563" y="5419877"/>
              <a:ext cx="373583" cy="146569"/>
            </a:xfrm>
            <a:custGeom>
              <a:avLst/>
              <a:gdLst>
                <a:gd name="connsiteX0" fmla="*/ 206933 w 373583"/>
                <a:gd name="connsiteY0" fmla="*/ 0 h 146569"/>
                <a:gd name="connsiteX1" fmla="*/ 265138 w 373583"/>
                <a:gd name="connsiteY1" fmla="*/ 58199 h 146569"/>
                <a:gd name="connsiteX2" fmla="*/ 368608 w 373583"/>
                <a:gd name="connsiteY2" fmla="*/ 129334 h 146569"/>
                <a:gd name="connsiteX3" fmla="*/ 0 w 373583"/>
                <a:gd name="connsiteY3" fmla="*/ 116399 h 146569"/>
                <a:gd name="connsiteX4" fmla="*/ 6464 w 373583"/>
                <a:gd name="connsiteY4" fmla="*/ 12929 h 14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583" h="146569">
                  <a:moveTo>
                    <a:pt x="206933" y="0"/>
                  </a:moveTo>
                  <a:lnTo>
                    <a:pt x="265138" y="58199"/>
                  </a:lnTo>
                  <a:cubicBezTo>
                    <a:pt x="265138" y="58199"/>
                    <a:pt x="400937" y="84064"/>
                    <a:pt x="368608" y="129334"/>
                  </a:cubicBezTo>
                  <a:cubicBezTo>
                    <a:pt x="336273" y="174598"/>
                    <a:pt x="0" y="116399"/>
                    <a:pt x="0" y="116399"/>
                  </a:cubicBezTo>
                  <a:lnTo>
                    <a:pt x="6464" y="12929"/>
                  </a:lnTo>
                  <a:close/>
                </a:path>
              </a:pathLst>
            </a:custGeom>
            <a:solidFill>
              <a:srgbClr val="7c4efd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Polyline: figure 211">
              <a:extLst>
                <a:ext uri="{FF2B5EF4-FFF2-40B4-BE49-F238E27FC236}">
                  <a16:creationId xmlns:a16="http://schemas.microsoft.com/office/drawing/2014/main" id="{5A10D0BB-0382-49EB-B301-F25BEA8213A9}"/>
                </a:ext>
              </a:extLst>
            </p:cNvPr>
            <p:cNvSpPr/>
            <p:nvPr/>
          </p:nvSpPr>
          <p:spPr>
            <a:xfrm>
              <a:off x="6546221" y="5419877"/>
              <a:ext cx="373584" cy="146569"/>
            </a:xfrm>
            <a:custGeom>
              <a:avLst/>
              <a:gdLst>
                <a:gd name="connsiteX0" fmla="*/ 206939 w 373584"/>
                <a:gd name="connsiteY0" fmla="*/ 0 h 146569"/>
                <a:gd name="connsiteX1" fmla="*/ 265138 w 373584"/>
                <a:gd name="connsiteY1" fmla="*/ 58199 h 146569"/>
                <a:gd name="connsiteX2" fmla="*/ 368608 w 373584"/>
                <a:gd name="connsiteY2" fmla="*/ 129334 h 146569"/>
                <a:gd name="connsiteX3" fmla="*/ 0 w 373584"/>
                <a:gd name="connsiteY3" fmla="*/ 116399 h 146569"/>
                <a:gd name="connsiteX4" fmla="*/ 6465 w 373584"/>
                <a:gd name="connsiteY4" fmla="*/ 12929 h 14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584" h="146569">
                  <a:moveTo>
                    <a:pt x="206939" y="0"/>
                  </a:moveTo>
                  <a:lnTo>
                    <a:pt x="265138" y="58199"/>
                  </a:lnTo>
                  <a:cubicBezTo>
                    <a:pt x="265138" y="58199"/>
                    <a:pt x="400943" y="84064"/>
                    <a:pt x="368608" y="129334"/>
                  </a:cubicBezTo>
                  <a:cubicBezTo>
                    <a:pt x="336273" y="174598"/>
                    <a:pt x="0" y="116399"/>
                    <a:pt x="0" y="116399"/>
                  </a:cubicBezTo>
                  <a:lnTo>
                    <a:pt x="6465" y="12929"/>
                  </a:lnTo>
                  <a:close/>
                </a:path>
              </a:pathLst>
            </a:custGeom>
            <a:solidFill>
              <a:srgbClr val="7c4efd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Polyline: figure 145">
              <a:extLst>
                <a:ext uri="{FF2B5EF4-FFF2-40B4-BE49-F238E27FC236}">
                  <a16:creationId xmlns:a16="http://schemas.microsoft.com/office/drawing/2014/main" id="{9C91813B-6AD5-4EBF-B002-9768F6CDF9C0}"/>
                </a:ext>
              </a:extLst>
            </p:cNvPr>
            <p:cNvSpPr/>
            <p:nvPr/>
          </p:nvSpPr>
          <p:spPr>
            <a:xfrm>
              <a:off x="7270857" y="4005258"/>
              <a:ext cx="141658" cy="208433"/>
            </a:xfrm>
            <a:custGeom>
              <a:avLst/>
              <a:gdLst>
                <a:gd name="connsiteX0" fmla="*/ 59506 w 141658"/>
                <a:gd name="connsiteY0" fmla="*/ 0 h 208433"/>
                <a:gd name="connsiteX1" fmla="*/ 78556 w 141658"/>
                <a:gd name="connsiteY1" fmla="*/ 39358 h 208433"/>
                <a:gd name="connsiteX2" fmla="*/ 119876 w 141658"/>
                <a:gd name="connsiteY2" fmla="*/ 206240 h 208433"/>
                <a:gd name="connsiteX3" fmla="*/ 17658 w 141658"/>
                <a:gd name="connsiteY3" fmla="*/ 69399 h 208433"/>
                <a:gd name="connsiteX4" fmla="*/ 0 w 141658"/>
                <a:gd name="connsiteY4" fmla="*/ 47086 h 20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658" h="208433">
                  <a:moveTo>
                    <a:pt x="59506" y="0"/>
                  </a:moveTo>
                  <a:lnTo>
                    <a:pt x="78556" y="39358"/>
                  </a:lnTo>
                  <a:cubicBezTo>
                    <a:pt x="78556" y="39358"/>
                    <a:pt x="186662" y="183638"/>
                    <a:pt x="119876" y="206240"/>
                  </a:cubicBezTo>
                  <a:cubicBezTo>
                    <a:pt x="53096" y="228841"/>
                    <a:pt x="17658" y="69399"/>
                    <a:pt x="17658" y="69399"/>
                  </a:cubicBezTo>
                  <a:lnTo>
                    <a:pt x="0" y="47086"/>
                  </a:ln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Polyline: figure 146">
              <a:extLst>
                <a:ext uri="{FF2B5EF4-FFF2-40B4-BE49-F238E27FC236}">
                  <a16:creationId xmlns:a16="http://schemas.microsoft.com/office/drawing/2014/main" id="{F04E6E85-B3EC-41CA-927D-BE1AA2391906}"/>
                </a:ext>
              </a:extLst>
            </p:cNvPr>
            <p:cNvSpPr/>
            <p:nvPr/>
          </p:nvSpPr>
          <p:spPr>
            <a:xfrm>
              <a:off x="7089433" y="3252452"/>
              <a:ext cx="181068" cy="815863"/>
            </a:xfrm>
            <a:custGeom>
              <a:avLst/>
              <a:gdLst>
                <a:gd name="connsiteX0" fmla="*/ 116399 w 181068"/>
                <a:gd name="connsiteY0" fmla="*/ 7520 h 815863"/>
                <a:gd name="connsiteX1" fmla="*/ 134173 w 181068"/>
                <a:gd name="connsiteY1" fmla="*/ 0 h 815863"/>
                <a:gd name="connsiteX2" fmla="*/ 155198 w 181068"/>
                <a:gd name="connsiteY2" fmla="*/ 39855 h 815863"/>
                <a:gd name="connsiteX3" fmla="*/ 129334 w 181068"/>
                <a:gd name="connsiteY3" fmla="*/ 544261 h 815863"/>
                <a:gd name="connsiteX4" fmla="*/ 181069 w 181068"/>
                <a:gd name="connsiteY4" fmla="*/ 802934 h 815863"/>
                <a:gd name="connsiteX5" fmla="*/ 109934 w 181068"/>
                <a:gd name="connsiteY5" fmla="*/ 815864 h 815863"/>
                <a:gd name="connsiteX6" fmla="*/ 0 w 181068"/>
                <a:gd name="connsiteY6" fmla="*/ 576596 h 81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068" h="815863">
                  <a:moveTo>
                    <a:pt x="116399" y="7520"/>
                  </a:moveTo>
                  <a:lnTo>
                    <a:pt x="134173" y="0"/>
                  </a:lnTo>
                  <a:cubicBezTo>
                    <a:pt x="134173" y="0"/>
                    <a:pt x="155198" y="7520"/>
                    <a:pt x="155198" y="39855"/>
                  </a:cubicBezTo>
                  <a:cubicBezTo>
                    <a:pt x="155198" y="72183"/>
                    <a:pt x="129334" y="544261"/>
                    <a:pt x="129334" y="544261"/>
                  </a:cubicBezTo>
                  <a:lnTo>
                    <a:pt x="181069" y="802934"/>
                  </a:lnTo>
                  <a:lnTo>
                    <a:pt x="109934" y="815864"/>
                  </a:lnTo>
                  <a:lnTo>
                    <a:pt x="0" y="576596"/>
                  </a:lnTo>
                  <a:close/>
                </a:path>
              </a:pathLst>
            </a:custGeom>
            <a:solidFill>
              <a:srgbClr val="7c4efd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Polyline: figure 148">
              <a:extLst>
                <a:ext uri="{FF2B5EF4-FFF2-40B4-BE49-F238E27FC236}">
                  <a16:creationId xmlns:a16="http://schemas.microsoft.com/office/drawing/2014/main" id="{CE778760-7788-454B-904A-7F37EAB1A712}"/>
                </a:ext>
              </a:extLst>
            </p:cNvPr>
            <p:cNvSpPr/>
            <p:nvPr/>
          </p:nvSpPr>
          <p:spPr>
            <a:xfrm>
              <a:off x="6533286" y="3984252"/>
              <a:ext cx="737570" cy="1467954"/>
            </a:xfrm>
            <a:custGeom>
              <a:avLst/>
              <a:gdLst>
                <a:gd name="connsiteX0" fmla="*/ 659617 w 737570"/>
                <a:gd name="connsiteY0" fmla="*/ 25864 h 1467954"/>
                <a:gd name="connsiteX1" fmla="*/ 737216 w 737570"/>
                <a:gd name="connsiteY1" fmla="*/ 116398 h 1467954"/>
                <a:gd name="connsiteX2" fmla="*/ 646681 w 737570"/>
                <a:gd name="connsiteY2" fmla="*/ 1332156 h 1467954"/>
                <a:gd name="connsiteX3" fmla="*/ 672546 w 737570"/>
                <a:gd name="connsiteY3" fmla="*/ 1461490 h 1467954"/>
                <a:gd name="connsiteX4" fmla="*/ 426807 w 737570"/>
                <a:gd name="connsiteY4" fmla="*/ 1467954 h 1467954"/>
                <a:gd name="connsiteX5" fmla="*/ 420343 w 737570"/>
                <a:gd name="connsiteY5" fmla="*/ 633740 h 1467954"/>
                <a:gd name="connsiteX6" fmla="*/ 245739 w 737570"/>
                <a:gd name="connsiteY6" fmla="*/ 1467954 h 1467954"/>
                <a:gd name="connsiteX7" fmla="*/ 0 w 737570"/>
                <a:gd name="connsiteY7" fmla="*/ 1467954 h 1467954"/>
                <a:gd name="connsiteX8" fmla="*/ 174604 w 737570"/>
                <a:gd name="connsiteY8" fmla="*/ 0 h 146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7570" h="1467954">
                  <a:moveTo>
                    <a:pt x="659617" y="25864"/>
                  </a:moveTo>
                  <a:cubicBezTo>
                    <a:pt x="659617" y="25864"/>
                    <a:pt x="743680" y="58199"/>
                    <a:pt x="737216" y="116398"/>
                  </a:cubicBezTo>
                  <a:cubicBezTo>
                    <a:pt x="730751" y="174598"/>
                    <a:pt x="646681" y="1332156"/>
                    <a:pt x="646681" y="1332156"/>
                  </a:cubicBezTo>
                  <a:lnTo>
                    <a:pt x="672546" y="1461490"/>
                  </a:lnTo>
                  <a:lnTo>
                    <a:pt x="426807" y="1467954"/>
                  </a:lnTo>
                  <a:lnTo>
                    <a:pt x="420343" y="633740"/>
                  </a:lnTo>
                  <a:lnTo>
                    <a:pt x="245739" y="1467954"/>
                  </a:lnTo>
                  <a:lnTo>
                    <a:pt x="0" y="1467954"/>
                  </a:lnTo>
                  <a:lnTo>
                    <a:pt x="174604" y="0"/>
                  </a:lnTo>
                  <a:close/>
                </a:path>
              </a:pathLst>
            </a:custGeom>
            <a:solidFill>
              <a:srgbClr val="3b2f4e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Polyline: figure 151">
              <a:extLst>
                <a:ext uri="{FF2B5EF4-FFF2-40B4-BE49-F238E27FC236}">
                  <a16:creationId xmlns:a16="http://schemas.microsoft.com/office/drawing/2014/main" id="{FB8DD50E-2827-47D4-8AC1-A37A8F23CBBB}"/>
                </a:ext>
              </a:extLst>
            </p:cNvPr>
            <p:cNvSpPr/>
            <p:nvPr/>
          </p:nvSpPr>
          <p:spPr>
            <a:xfrm>
              <a:off x="6830761" y="2716759"/>
              <a:ext cx="310404" cy="310404"/>
            </a:xfrm>
            <a:custGeom>
              <a:avLst/>
              <a:gdLst>
                <a:gd name="connsiteX0" fmla="*/ 310405 w 310404"/>
                <a:gd name="connsiteY0" fmla="*/ 155202 h 310404"/>
                <a:gd name="connsiteX1" fmla="*/ 155202 w 310404"/>
                <a:gd name="connsiteY1" fmla="*/ 310405 h 310404"/>
                <a:gd name="connsiteX2" fmla="*/ 0 w 310404"/>
                <a:gd name="connsiteY2" fmla="*/ 155202 h 310404"/>
                <a:gd name="connsiteX3" fmla="*/ 155202 w 310404"/>
                <a:gd name="connsiteY3" fmla="*/ 0 h 310404"/>
                <a:gd name="connsiteX4" fmla="*/ 310405 w 310404"/>
                <a:gd name="connsiteY4" fmla="*/ 155202 h 31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404" h="310404">
                  <a:moveTo>
                    <a:pt x="310405" y="155202"/>
                  </a:moveTo>
                  <a:cubicBezTo>
                    <a:pt x="310405" y="240918"/>
                    <a:pt x="240918" y="310405"/>
                    <a:pt x="155202" y="310405"/>
                  </a:cubicBezTo>
                  <a:cubicBezTo>
                    <a:pt x="69486" y="310405"/>
                    <a:pt x="0" y="240918"/>
                    <a:pt x="0" y="155202"/>
                  </a:cubicBezTo>
                  <a:cubicBezTo>
                    <a:pt x="0" y="69486"/>
                    <a:pt x="69487" y="0"/>
                    <a:pt x="155202" y="0"/>
                  </a:cubicBezTo>
                  <a:cubicBezTo>
                    <a:pt x="240918" y="0"/>
                    <a:pt x="310405" y="69486"/>
                    <a:pt x="310405" y="155202"/>
                  </a:cubicBez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Polyline: figure 152">
              <a:extLst>
                <a:ext uri="{FF2B5EF4-FFF2-40B4-BE49-F238E27FC236}">
                  <a16:creationId xmlns:a16="http://schemas.microsoft.com/office/drawing/2014/main" id="{72854E41-DC14-4B7C-B945-824648DFF4D2}"/>
                </a:ext>
              </a:extLst>
            </p:cNvPr>
            <p:cNvSpPr/>
            <p:nvPr/>
          </p:nvSpPr>
          <p:spPr>
            <a:xfrm>
              <a:off x="6869558" y="2962502"/>
              <a:ext cx="213409" cy="265132"/>
            </a:xfrm>
            <a:custGeom>
              <a:avLst/>
              <a:gdLst>
                <a:gd name="connsiteX0" fmla="*/ 213410 w 213409"/>
                <a:gd name="connsiteY0" fmla="*/ 0 h 265132"/>
                <a:gd name="connsiteX1" fmla="*/ 200474 w 213409"/>
                <a:gd name="connsiteY1" fmla="*/ 265132 h 265132"/>
                <a:gd name="connsiteX2" fmla="*/ 0 w 213409"/>
                <a:gd name="connsiteY2" fmla="*/ 148734 h 265132"/>
                <a:gd name="connsiteX3" fmla="*/ 25870 w 213409"/>
                <a:gd name="connsiteY3" fmla="*/ 0 h 265132"/>
                <a:gd name="connsiteX4" fmla="*/ 213410 w 213409"/>
                <a:gd name="connsiteY4" fmla="*/ 0 h 26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409" h="265132">
                  <a:moveTo>
                    <a:pt x="213410" y="0"/>
                  </a:moveTo>
                  <a:lnTo>
                    <a:pt x="200474" y="265132"/>
                  </a:lnTo>
                  <a:lnTo>
                    <a:pt x="0" y="148734"/>
                  </a:lnTo>
                  <a:lnTo>
                    <a:pt x="25870" y="0"/>
                  </a:lnTo>
                  <a:lnTo>
                    <a:pt x="213410" y="0"/>
                  </a:ln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Polyline: figure 153">
              <a:extLst>
                <a:ext uri="{FF2B5EF4-FFF2-40B4-BE49-F238E27FC236}">
                  <a16:creationId xmlns:a16="http://schemas.microsoft.com/office/drawing/2014/main" id="{B02552B8-EC00-4C79-BB42-6D73B7271F5E}"/>
                </a:ext>
              </a:extLst>
            </p:cNvPr>
            <p:cNvSpPr/>
            <p:nvPr/>
          </p:nvSpPr>
          <p:spPr>
            <a:xfrm>
              <a:off x="6863094" y="3046565"/>
              <a:ext cx="278073" cy="472077"/>
            </a:xfrm>
            <a:custGeom>
              <a:avLst/>
              <a:gdLst>
                <a:gd name="connsiteX0" fmla="*/ 0 w 278073"/>
                <a:gd name="connsiteY0" fmla="*/ 0 h 472077"/>
                <a:gd name="connsiteX1" fmla="*/ 187539 w 278073"/>
                <a:gd name="connsiteY1" fmla="*/ 135804 h 472077"/>
                <a:gd name="connsiteX2" fmla="*/ 219874 w 278073"/>
                <a:gd name="connsiteY2" fmla="*/ 38799 h 472077"/>
                <a:gd name="connsiteX3" fmla="*/ 278074 w 278073"/>
                <a:gd name="connsiteY3" fmla="*/ 194004 h 472077"/>
                <a:gd name="connsiteX4" fmla="*/ 245739 w 278073"/>
                <a:gd name="connsiteY4" fmla="*/ 472077 h 472077"/>
                <a:gd name="connsiteX5" fmla="*/ 0 w 278073"/>
                <a:gd name="connsiteY5" fmla="*/ 0 h 47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73" h="472077">
                  <a:moveTo>
                    <a:pt x="0" y="0"/>
                  </a:moveTo>
                  <a:lnTo>
                    <a:pt x="187539" y="135804"/>
                  </a:lnTo>
                  <a:lnTo>
                    <a:pt x="219874" y="38799"/>
                  </a:lnTo>
                  <a:lnTo>
                    <a:pt x="278074" y="194004"/>
                  </a:lnTo>
                  <a:lnTo>
                    <a:pt x="245739" y="47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88fc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Polyline: figure 155">
              <a:extLst>
                <a:ext uri="{FF2B5EF4-FFF2-40B4-BE49-F238E27FC236}">
                  <a16:creationId xmlns:a16="http://schemas.microsoft.com/office/drawing/2014/main" id="{9D181467-E422-4E82-A1A3-C125A4874D17}"/>
                </a:ext>
              </a:extLst>
            </p:cNvPr>
            <p:cNvSpPr/>
            <p:nvPr/>
          </p:nvSpPr>
          <p:spPr>
            <a:xfrm>
              <a:off x="6662625" y="4055384"/>
              <a:ext cx="116398" cy="168139"/>
            </a:xfrm>
            <a:custGeom>
              <a:avLst/>
              <a:gdLst>
                <a:gd name="connsiteX0" fmla="*/ 0 w 116398"/>
                <a:gd name="connsiteY0" fmla="*/ 45270 h 168139"/>
                <a:gd name="connsiteX1" fmla="*/ 84070 w 116398"/>
                <a:gd name="connsiteY1" fmla="*/ 168139 h 168139"/>
                <a:gd name="connsiteX2" fmla="*/ 116399 w 116398"/>
                <a:gd name="connsiteY2" fmla="*/ 25871 h 168139"/>
                <a:gd name="connsiteX3" fmla="*/ 77599 w 116398"/>
                <a:gd name="connsiteY3" fmla="*/ 0 h 168139"/>
                <a:gd name="connsiteX4" fmla="*/ 0 w 116398"/>
                <a:gd name="connsiteY4" fmla="*/ 45270 h 16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398" h="168139">
                  <a:moveTo>
                    <a:pt x="0" y="45270"/>
                  </a:moveTo>
                  <a:lnTo>
                    <a:pt x="84070" y="168139"/>
                  </a:lnTo>
                  <a:lnTo>
                    <a:pt x="116399" y="25871"/>
                  </a:lnTo>
                  <a:lnTo>
                    <a:pt x="77599" y="0"/>
                  </a:lnTo>
                  <a:lnTo>
                    <a:pt x="0" y="45270"/>
                  </a:ln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Polyline: figure 157">
              <a:extLst>
                <a:ext uri="{FF2B5EF4-FFF2-40B4-BE49-F238E27FC236}">
                  <a16:creationId xmlns:a16="http://schemas.microsoft.com/office/drawing/2014/main" id="{B49ED544-2497-4934-A947-F8BDD36FDF32}"/>
                </a:ext>
              </a:extLst>
            </p:cNvPr>
            <p:cNvSpPr/>
            <p:nvPr/>
          </p:nvSpPr>
          <p:spPr>
            <a:xfrm>
              <a:off x="6820400" y="2639827"/>
              <a:ext cx="346305" cy="267703"/>
            </a:xfrm>
            <a:custGeom>
              <a:avLst/>
              <a:gdLst>
                <a:gd name="connsiteX0" fmla="*/ 71796 w 346305"/>
                <a:gd name="connsiteY0" fmla="*/ 80164 h 267703"/>
                <a:gd name="connsiteX1" fmla="*/ 201130 w 346305"/>
                <a:gd name="connsiteY1" fmla="*/ 2565 h 267703"/>
                <a:gd name="connsiteX2" fmla="*/ 188195 w 346305"/>
                <a:gd name="connsiteY2" fmla="*/ 9030 h 267703"/>
                <a:gd name="connsiteX3" fmla="*/ 278729 w 346305"/>
                <a:gd name="connsiteY3" fmla="*/ 54300 h 267703"/>
                <a:gd name="connsiteX4" fmla="*/ 343399 w 346305"/>
                <a:gd name="connsiteY4" fmla="*/ 164234 h 267703"/>
                <a:gd name="connsiteX5" fmla="*/ 317529 w 346305"/>
                <a:gd name="connsiteY5" fmla="*/ 267704 h 267703"/>
                <a:gd name="connsiteX6" fmla="*/ 298129 w 346305"/>
                <a:gd name="connsiteY6" fmla="*/ 248304 h 267703"/>
                <a:gd name="connsiteX7" fmla="*/ 162330 w 346305"/>
                <a:gd name="connsiteY7" fmla="*/ 131899 h 267703"/>
                <a:gd name="connsiteX8" fmla="*/ 30365 w 346305"/>
                <a:gd name="connsiteY8" fmla="*/ 212534 h 267703"/>
                <a:gd name="connsiteX9" fmla="*/ 14388 w 346305"/>
                <a:gd name="connsiteY9" fmla="*/ 253180 h 267703"/>
                <a:gd name="connsiteX10" fmla="*/ 7126 w 346305"/>
                <a:gd name="connsiteY10" fmla="*/ 254769 h 267703"/>
                <a:gd name="connsiteX11" fmla="*/ 71796 w 346305"/>
                <a:gd name="connsiteY11" fmla="*/ 80164 h 26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6305" h="267703">
                  <a:moveTo>
                    <a:pt x="71796" y="80164"/>
                  </a:moveTo>
                  <a:cubicBezTo>
                    <a:pt x="71796" y="80164"/>
                    <a:pt x="91196" y="-16834"/>
                    <a:pt x="201130" y="2565"/>
                  </a:cubicBezTo>
                  <a:lnTo>
                    <a:pt x="188195" y="9030"/>
                  </a:lnTo>
                  <a:cubicBezTo>
                    <a:pt x="188195" y="9030"/>
                    <a:pt x="291664" y="-3899"/>
                    <a:pt x="278729" y="54300"/>
                  </a:cubicBezTo>
                  <a:cubicBezTo>
                    <a:pt x="278729" y="54300"/>
                    <a:pt x="362799" y="106035"/>
                    <a:pt x="343399" y="164234"/>
                  </a:cubicBezTo>
                  <a:cubicBezTo>
                    <a:pt x="331991" y="197968"/>
                    <a:pt x="323337" y="232572"/>
                    <a:pt x="317529" y="267704"/>
                  </a:cubicBezTo>
                  <a:lnTo>
                    <a:pt x="298129" y="248304"/>
                  </a:lnTo>
                  <a:cubicBezTo>
                    <a:pt x="298129" y="248304"/>
                    <a:pt x="278729" y="118970"/>
                    <a:pt x="162330" y="131899"/>
                  </a:cubicBezTo>
                  <a:cubicBezTo>
                    <a:pt x="75028" y="141602"/>
                    <a:pt x="39461" y="182824"/>
                    <a:pt x="30365" y="212534"/>
                  </a:cubicBezTo>
                  <a:cubicBezTo>
                    <a:pt x="26176" y="226500"/>
                    <a:pt x="20834" y="240098"/>
                    <a:pt x="14388" y="253180"/>
                  </a:cubicBezTo>
                  <a:lnTo>
                    <a:pt x="7126" y="254769"/>
                  </a:lnTo>
                  <a:cubicBezTo>
                    <a:pt x="7126" y="254769"/>
                    <a:pt x="-31673" y="112499"/>
                    <a:pt x="71796" y="80164"/>
                  </a:cubicBezTo>
                  <a:close/>
                </a:path>
              </a:pathLst>
            </a:custGeom>
            <a:solidFill>
              <a:srgbClr val="2F2E4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Polyline: figure 159">
              <a:extLst>
                <a:ext uri="{FF2B5EF4-FFF2-40B4-BE49-F238E27FC236}">
                  <a16:creationId xmlns:a16="http://schemas.microsoft.com/office/drawing/2014/main" id="{FF392653-E972-494E-AD55-5DBA16C6C5BA}"/>
                </a:ext>
              </a:extLst>
            </p:cNvPr>
            <p:cNvSpPr/>
            <p:nvPr/>
          </p:nvSpPr>
          <p:spPr>
            <a:xfrm>
              <a:off x="8122968" y="1248299"/>
              <a:ext cx="2078093" cy="4167633"/>
            </a:xfrm>
            <a:custGeom>
              <a:avLst/>
              <a:gdLst>
                <a:gd name="connsiteX0" fmla="*/ 2078094 w 2078093"/>
                <a:gd name="connsiteY0" fmla="*/ 990384 h 4167633"/>
                <a:gd name="connsiteX1" fmla="*/ 2055192 w 2078093"/>
                <a:gd name="connsiteY1" fmla="*/ 990384 h 4167633"/>
                <a:gd name="connsiteX2" fmla="*/ 2055192 w 2078093"/>
                <a:gd name="connsiteY2" fmla="*/ 363072 h 4167633"/>
                <a:gd name="connsiteX3" fmla="*/ 1692122 w 2078093"/>
                <a:gd name="connsiteY3" fmla="*/ 0 h 4167633"/>
                <a:gd name="connsiteX4" fmla="*/ 363069 w 2078093"/>
                <a:gd name="connsiteY4" fmla="*/ 0 h 4167633"/>
                <a:gd name="connsiteX5" fmla="*/ 0 w 2078093"/>
                <a:gd name="connsiteY5" fmla="*/ 363072 h 4167633"/>
                <a:gd name="connsiteX6" fmla="*/ 0 w 2078093"/>
                <a:gd name="connsiteY6" fmla="*/ 3804565 h 4167633"/>
                <a:gd name="connsiteX7" fmla="*/ 363069 w 2078093"/>
                <a:gd name="connsiteY7" fmla="*/ 4167634 h 4167633"/>
                <a:gd name="connsiteX8" fmla="*/ 1692122 w 2078093"/>
                <a:gd name="connsiteY8" fmla="*/ 4167634 h 4167633"/>
                <a:gd name="connsiteX9" fmla="*/ 2055192 w 2078093"/>
                <a:gd name="connsiteY9" fmla="*/ 3804565 h 4167633"/>
                <a:gd name="connsiteX10" fmla="*/ 2055192 w 2078093"/>
                <a:gd name="connsiteY10" fmla="*/ 1436916 h 4167633"/>
                <a:gd name="connsiteX11" fmla="*/ 2078094 w 2078093"/>
                <a:gd name="connsiteY11" fmla="*/ 1436916 h 416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8093" h="4167633">
                  <a:moveTo>
                    <a:pt x="2078094" y="990384"/>
                  </a:moveTo>
                  <a:lnTo>
                    <a:pt x="2055192" y="990384"/>
                  </a:lnTo>
                  <a:lnTo>
                    <a:pt x="2055192" y="363072"/>
                  </a:lnTo>
                  <a:cubicBezTo>
                    <a:pt x="2055192" y="162554"/>
                    <a:pt x="1892640" y="0"/>
                    <a:pt x="1692122" y="0"/>
                  </a:cubicBezTo>
                  <a:lnTo>
                    <a:pt x="363069" y="0"/>
                  </a:lnTo>
                  <a:cubicBezTo>
                    <a:pt x="162552" y="-1"/>
                    <a:pt x="0" y="162554"/>
                    <a:pt x="0" y="363072"/>
                  </a:cubicBezTo>
                  <a:lnTo>
                    <a:pt x="0" y="3804565"/>
                  </a:lnTo>
                  <a:cubicBezTo>
                    <a:pt x="0" y="4005082"/>
                    <a:pt x="162552" y="4167634"/>
                    <a:pt x="363069" y="4167634"/>
                  </a:cubicBezTo>
                  <a:lnTo>
                    <a:pt x="1692122" y="4167634"/>
                  </a:lnTo>
                  <a:cubicBezTo>
                    <a:pt x="1892640" y="4167640"/>
                    <a:pt x="2055192" y="4005082"/>
                    <a:pt x="2055192" y="3804565"/>
                  </a:cubicBezTo>
                  <a:lnTo>
                    <a:pt x="2055192" y="1436916"/>
                  </a:lnTo>
                  <a:lnTo>
                    <a:pt x="2078094" y="1436916"/>
                  </a:lnTo>
                  <a:close/>
                </a:path>
              </a:pathLst>
            </a:custGeom>
            <a:solidFill>
              <a:srgbClr val="3b2f4e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Polyline: figure 160">
              <a:extLst>
                <a:ext uri="{FF2B5EF4-FFF2-40B4-BE49-F238E27FC236}">
                  <a16:creationId xmlns:a16="http://schemas.microsoft.com/office/drawing/2014/main" id="{75BD2515-B864-43EF-858A-BD959CE2A9E6}"/>
                </a:ext>
              </a:extLst>
            </p:cNvPr>
            <p:cNvSpPr/>
            <p:nvPr/>
          </p:nvSpPr>
          <p:spPr>
            <a:xfrm>
              <a:off x="8197078" y="1311733"/>
              <a:ext cx="1907065" cy="4040769"/>
            </a:xfrm>
            <a:custGeom>
              <a:avLst/>
              <a:gdLst>
                <a:gd name="connsiteX0" fmla="*/ 1907065 w 1907065"/>
                <a:gd name="connsiteY0" fmla="*/ 275326 h 4040769"/>
                <a:gd name="connsiteX1" fmla="*/ 1907065 w 1907065"/>
                <a:gd name="connsiteY1" fmla="*/ 3765444 h 4040769"/>
                <a:gd name="connsiteX2" fmla="*/ 1631739 w 1907065"/>
                <a:gd name="connsiteY2" fmla="*/ 4040770 h 4040769"/>
                <a:gd name="connsiteX3" fmla="*/ 275442 w 1907065"/>
                <a:gd name="connsiteY3" fmla="*/ 4040770 h 4040769"/>
                <a:gd name="connsiteX4" fmla="*/ 0 w 1907065"/>
                <a:gd name="connsiteY4" fmla="*/ 3765444 h 4040769"/>
                <a:gd name="connsiteX5" fmla="*/ 0 w 1907065"/>
                <a:gd name="connsiteY5" fmla="*/ 275326 h 4040769"/>
                <a:gd name="connsiteX6" fmla="*/ 275442 w 1907065"/>
                <a:gd name="connsiteY6" fmla="*/ 0 h 4040769"/>
                <a:gd name="connsiteX7" fmla="*/ 439969 w 1907065"/>
                <a:gd name="connsiteY7" fmla="*/ 0 h 4040769"/>
                <a:gd name="connsiteX8" fmla="*/ 511944 w 1907065"/>
                <a:gd name="connsiteY8" fmla="*/ 170611 h 4040769"/>
                <a:gd name="connsiteX9" fmla="*/ 561097 w 1907065"/>
                <a:gd name="connsiteY9" fmla="*/ 180259 h 4040769"/>
                <a:gd name="connsiteX10" fmla="*/ 1334370 w 1907065"/>
                <a:gd name="connsiteY10" fmla="*/ 180259 h 4040769"/>
                <a:gd name="connsiteX11" fmla="*/ 1465146 w 1907065"/>
                <a:gd name="connsiteY11" fmla="*/ 49159 h 4040769"/>
                <a:gd name="connsiteX12" fmla="*/ 1455504 w 1907065"/>
                <a:gd name="connsiteY12" fmla="*/ 0 h 4040769"/>
                <a:gd name="connsiteX13" fmla="*/ 1631739 w 1907065"/>
                <a:gd name="connsiteY13" fmla="*/ 0 h 4040769"/>
                <a:gd name="connsiteX14" fmla="*/ 1907065 w 1907065"/>
                <a:gd name="connsiteY14" fmla="*/ 275326 h 404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7065" h="4040769">
                  <a:moveTo>
                    <a:pt x="1907065" y="275326"/>
                  </a:moveTo>
                  <a:lnTo>
                    <a:pt x="1907065" y="3765444"/>
                  </a:lnTo>
                  <a:cubicBezTo>
                    <a:pt x="1907035" y="3917489"/>
                    <a:pt x="1783785" y="4040739"/>
                    <a:pt x="1631739" y="4040770"/>
                  </a:cubicBezTo>
                  <a:lnTo>
                    <a:pt x="275442" y="4040770"/>
                  </a:lnTo>
                  <a:cubicBezTo>
                    <a:pt x="123360" y="4040788"/>
                    <a:pt x="49" y="3917532"/>
                    <a:pt x="0" y="3765444"/>
                  </a:cubicBezTo>
                  <a:lnTo>
                    <a:pt x="0" y="275326"/>
                  </a:lnTo>
                  <a:cubicBezTo>
                    <a:pt x="49" y="123237"/>
                    <a:pt x="123360" y="-18"/>
                    <a:pt x="275442" y="0"/>
                  </a:cubicBezTo>
                  <a:lnTo>
                    <a:pt x="439969" y="0"/>
                  </a:lnTo>
                  <a:cubicBezTo>
                    <a:pt x="412731" y="66988"/>
                    <a:pt x="444956" y="143373"/>
                    <a:pt x="511944" y="170611"/>
                  </a:cubicBezTo>
                  <a:cubicBezTo>
                    <a:pt x="527553" y="176959"/>
                    <a:pt x="544249" y="180234"/>
                    <a:pt x="561097" y="180259"/>
                  </a:cubicBezTo>
                  <a:lnTo>
                    <a:pt x="1334370" y="180259"/>
                  </a:lnTo>
                  <a:cubicBezTo>
                    <a:pt x="1406689" y="180167"/>
                    <a:pt x="1465238" y="121471"/>
                    <a:pt x="1465146" y="49159"/>
                  </a:cubicBezTo>
                  <a:cubicBezTo>
                    <a:pt x="1465127" y="32304"/>
                    <a:pt x="1461852" y="15609"/>
                    <a:pt x="1455504" y="0"/>
                  </a:cubicBezTo>
                  <a:lnTo>
                    <a:pt x="1631739" y="0"/>
                  </a:lnTo>
                  <a:cubicBezTo>
                    <a:pt x="1783785" y="31"/>
                    <a:pt x="1907035" y="123280"/>
                    <a:pt x="1907065" y="275326"/>
                  </a:cubicBez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Polyline: figure 161">
              <a:extLst>
                <a:ext uri="{FF2B5EF4-FFF2-40B4-BE49-F238E27FC236}">
                  <a16:creationId xmlns:a16="http://schemas.microsoft.com/office/drawing/2014/main" id="{26EDCECF-50C2-4734-869A-6027223177BE}"/>
                </a:ext>
              </a:extLst>
            </p:cNvPr>
            <p:cNvSpPr/>
            <p:nvPr/>
          </p:nvSpPr>
          <p:spPr>
            <a:xfrm>
              <a:off x="8466460" y="3404568"/>
              <a:ext cx="1368312" cy="1368312"/>
            </a:xfrm>
            <a:custGeom>
              <a:avLst/>
              <a:gdLst>
                <a:gd name="connsiteX0" fmla="*/ 0 w 1368312"/>
                <a:gd name="connsiteY0" fmla="*/ 0 h 1368312"/>
                <a:gd name="connsiteX1" fmla="*/ 1368312 w 1368312"/>
                <a:gd name="connsiteY1" fmla="*/ 0 h 1368312"/>
                <a:gd name="connsiteX2" fmla="*/ 1368312 w 1368312"/>
                <a:gd name="connsiteY2" fmla="*/ 1368312 h 1368312"/>
                <a:gd name="connsiteX3" fmla="*/ 0 w 1368312"/>
                <a:gd name="connsiteY3" fmla="*/ 1368312 h 136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8312" h="1368312">
                  <a:moveTo>
                    <a:pt x="0" y="0"/>
                  </a:moveTo>
                  <a:lnTo>
                    <a:pt x="1368312" y="0"/>
                  </a:lnTo>
                  <a:lnTo>
                    <a:pt x="1368312" y="1368312"/>
                  </a:lnTo>
                  <a:lnTo>
                    <a:pt x="0" y="1368312"/>
                  </a:lnTo>
                  <a:close/>
                </a:path>
              </a:pathLst>
            </a:custGeom>
            <a:solidFill>
              <a:srgbClr val="FFFFFF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Polyline: figure 162">
              <a:extLst>
                <a:ext uri="{FF2B5EF4-FFF2-40B4-BE49-F238E27FC236}">
                  <a16:creationId xmlns:a16="http://schemas.microsoft.com/office/drawing/2014/main" id="{C49C625F-1458-467D-9F3A-C6B905923BE6}"/>
                </a:ext>
              </a:extLst>
            </p:cNvPr>
            <p:cNvSpPr/>
            <p:nvPr/>
          </p:nvSpPr>
          <p:spPr>
            <a:xfrm>
              <a:off x="8768576" y="2787609"/>
              <a:ext cx="771807" cy="58010"/>
            </a:xfrm>
            <a:custGeom>
              <a:avLst/>
              <a:gdLst>
                <a:gd name="connsiteX0" fmla="*/ 0 w 771807"/>
                <a:gd name="connsiteY0" fmla="*/ 0 h 58010"/>
                <a:gd name="connsiteX1" fmla="*/ 771808 w 771807"/>
                <a:gd name="connsiteY1" fmla="*/ 0 h 58010"/>
                <a:gd name="connsiteX2" fmla="*/ 771808 w 771807"/>
                <a:gd name="connsiteY2" fmla="*/ 58011 h 58010"/>
                <a:gd name="connsiteX3" fmla="*/ 0 w 771807"/>
                <a:gd name="connsiteY3" fmla="*/ 58011 h 5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1807" h="58010">
                  <a:moveTo>
                    <a:pt x="0" y="0"/>
                  </a:moveTo>
                  <a:lnTo>
                    <a:pt x="771808" y="0"/>
                  </a:lnTo>
                  <a:lnTo>
                    <a:pt x="771808" y="58011"/>
                  </a:lnTo>
                  <a:lnTo>
                    <a:pt x="0" y="58011"/>
                  </a:lnTo>
                  <a:close/>
                </a:path>
              </a:pathLst>
            </a:custGeom>
            <a:solidFill>
              <a:srgbClr val="FFFFFF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Polyline: figure 163">
              <a:extLst>
                <a:ext uri="{FF2B5EF4-FFF2-40B4-BE49-F238E27FC236}">
                  <a16:creationId xmlns:a16="http://schemas.microsoft.com/office/drawing/2014/main" id="{E8A40C83-1644-44EA-99FF-45FE670C8038}"/>
                </a:ext>
              </a:extLst>
            </p:cNvPr>
            <p:cNvSpPr/>
            <p:nvPr/>
          </p:nvSpPr>
          <p:spPr>
            <a:xfrm>
              <a:off x="8665309" y="2938348"/>
              <a:ext cx="971325" cy="58010"/>
            </a:xfrm>
            <a:custGeom>
              <a:avLst/>
              <a:gdLst>
                <a:gd name="connsiteX0" fmla="*/ 0 w 971325"/>
                <a:gd name="connsiteY0" fmla="*/ 0 h 58010"/>
                <a:gd name="connsiteX1" fmla="*/ 971326 w 971325"/>
                <a:gd name="connsiteY1" fmla="*/ 0 h 58010"/>
                <a:gd name="connsiteX2" fmla="*/ 971326 w 971325"/>
                <a:gd name="connsiteY2" fmla="*/ 58011 h 58010"/>
                <a:gd name="connsiteX3" fmla="*/ 0 w 971325"/>
                <a:gd name="connsiteY3" fmla="*/ 58011 h 5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325" h="58010">
                  <a:moveTo>
                    <a:pt x="0" y="0"/>
                  </a:moveTo>
                  <a:lnTo>
                    <a:pt x="971326" y="0"/>
                  </a:lnTo>
                  <a:lnTo>
                    <a:pt x="971326" y="58011"/>
                  </a:lnTo>
                  <a:lnTo>
                    <a:pt x="0" y="58011"/>
                  </a:lnTo>
                  <a:close/>
                </a:path>
              </a:pathLst>
            </a:custGeom>
            <a:solidFill>
              <a:srgbClr val="FFFFFF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Polyline: figure 164">
              <a:extLst>
                <a:ext uri="{FF2B5EF4-FFF2-40B4-BE49-F238E27FC236}">
                  <a16:creationId xmlns:a16="http://schemas.microsoft.com/office/drawing/2014/main" id="{528319AB-FAE3-4E40-AAEB-8457425BD562}"/>
                </a:ext>
              </a:extLst>
            </p:cNvPr>
            <p:cNvSpPr/>
            <p:nvPr/>
          </p:nvSpPr>
          <p:spPr>
            <a:xfrm>
              <a:off x="8860742" y="3536662"/>
              <a:ext cx="532632" cy="40033"/>
            </a:xfrm>
            <a:custGeom>
              <a:avLst/>
              <a:gdLst>
                <a:gd name="connsiteX0" fmla="*/ 0 w 532632"/>
                <a:gd name="connsiteY0" fmla="*/ 0 h 40033"/>
                <a:gd name="connsiteX1" fmla="*/ 532632 w 532632"/>
                <a:gd name="connsiteY1" fmla="*/ 0 h 40033"/>
                <a:gd name="connsiteX2" fmla="*/ 532632 w 532632"/>
                <a:gd name="connsiteY2" fmla="*/ 40034 h 40033"/>
                <a:gd name="connsiteX3" fmla="*/ 0 w 532632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632" h="40033">
                  <a:moveTo>
                    <a:pt x="0" y="0"/>
                  </a:moveTo>
                  <a:lnTo>
                    <a:pt x="532632" y="0"/>
                  </a:lnTo>
                  <a:lnTo>
                    <a:pt x="532632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Polyline: figure 165">
              <a:extLst>
                <a:ext uri="{FF2B5EF4-FFF2-40B4-BE49-F238E27FC236}">
                  <a16:creationId xmlns:a16="http://schemas.microsoft.com/office/drawing/2014/main" id="{61D35FD6-3B12-4E55-89B0-A34999EC9EEE}"/>
                </a:ext>
              </a:extLst>
            </p:cNvPr>
            <p:cNvSpPr/>
            <p:nvPr/>
          </p:nvSpPr>
          <p:spPr>
            <a:xfrm>
              <a:off x="8860742" y="3654189"/>
              <a:ext cx="822499" cy="40033"/>
            </a:xfrm>
            <a:custGeom>
              <a:avLst/>
              <a:gdLst>
                <a:gd name="connsiteX0" fmla="*/ 0 w 822499"/>
                <a:gd name="connsiteY0" fmla="*/ 0 h 40033"/>
                <a:gd name="connsiteX1" fmla="*/ 822500 w 822499"/>
                <a:gd name="connsiteY1" fmla="*/ 0 h 40033"/>
                <a:gd name="connsiteX2" fmla="*/ 822500 w 822499"/>
                <a:gd name="connsiteY2" fmla="*/ 40034 h 40033"/>
                <a:gd name="connsiteX3" fmla="*/ 0 w 822499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2499" h="40033">
                  <a:moveTo>
                    <a:pt x="0" y="0"/>
                  </a:moveTo>
                  <a:lnTo>
                    <a:pt x="822500" y="0"/>
                  </a:lnTo>
                  <a:lnTo>
                    <a:pt x="822500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a688fc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Polyline: figure 166">
              <a:extLst>
                <a:ext uri="{FF2B5EF4-FFF2-40B4-BE49-F238E27FC236}">
                  <a16:creationId xmlns:a16="http://schemas.microsoft.com/office/drawing/2014/main" id="{9C6309B2-B48A-47FB-82FF-70ADA0D97D17}"/>
                </a:ext>
              </a:extLst>
            </p:cNvPr>
            <p:cNvSpPr/>
            <p:nvPr/>
          </p:nvSpPr>
          <p:spPr>
            <a:xfrm>
              <a:off x="8860742" y="3766117"/>
              <a:ext cx="670319" cy="40033"/>
            </a:xfrm>
            <a:custGeom>
              <a:avLst/>
              <a:gdLst>
                <a:gd name="connsiteX0" fmla="*/ 0 w 670319"/>
                <a:gd name="connsiteY0" fmla="*/ 0 h 40033"/>
                <a:gd name="connsiteX1" fmla="*/ 670319 w 670319"/>
                <a:gd name="connsiteY1" fmla="*/ 0 h 40033"/>
                <a:gd name="connsiteX2" fmla="*/ 670319 w 670319"/>
                <a:gd name="connsiteY2" fmla="*/ 40034 h 40033"/>
                <a:gd name="connsiteX3" fmla="*/ 0 w 670319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0319" h="40033">
                  <a:moveTo>
                    <a:pt x="0" y="0"/>
                  </a:moveTo>
                  <a:lnTo>
                    <a:pt x="670319" y="0"/>
                  </a:lnTo>
                  <a:lnTo>
                    <a:pt x="670319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Polyline: figure 167">
              <a:extLst>
                <a:ext uri="{FF2B5EF4-FFF2-40B4-BE49-F238E27FC236}">
                  <a16:creationId xmlns:a16="http://schemas.microsoft.com/office/drawing/2014/main" id="{E0A27360-D23E-4C2A-9C22-6D43A2BBBED0}"/>
                </a:ext>
              </a:extLst>
            </p:cNvPr>
            <p:cNvSpPr/>
            <p:nvPr/>
          </p:nvSpPr>
          <p:spPr>
            <a:xfrm>
              <a:off x="8860742" y="3888925"/>
              <a:ext cx="391321" cy="40033"/>
            </a:xfrm>
            <a:custGeom>
              <a:avLst/>
              <a:gdLst>
                <a:gd name="connsiteX0" fmla="*/ 0 w 391321"/>
                <a:gd name="connsiteY0" fmla="*/ 0 h 40033"/>
                <a:gd name="connsiteX1" fmla="*/ 391321 w 391321"/>
                <a:gd name="connsiteY1" fmla="*/ 0 h 40033"/>
                <a:gd name="connsiteX2" fmla="*/ 391321 w 391321"/>
                <a:gd name="connsiteY2" fmla="*/ 40034 h 40033"/>
                <a:gd name="connsiteX3" fmla="*/ 0 w 391321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321" h="40033">
                  <a:moveTo>
                    <a:pt x="0" y="0"/>
                  </a:moveTo>
                  <a:lnTo>
                    <a:pt x="391321" y="0"/>
                  </a:lnTo>
                  <a:lnTo>
                    <a:pt x="391321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Polyline: figure 168">
              <a:extLst>
                <a:ext uri="{FF2B5EF4-FFF2-40B4-BE49-F238E27FC236}">
                  <a16:creationId xmlns:a16="http://schemas.microsoft.com/office/drawing/2014/main" id="{2A7F3B43-E243-4132-84C4-4E7F2A2D904B}"/>
                </a:ext>
              </a:extLst>
            </p:cNvPr>
            <p:cNvSpPr/>
            <p:nvPr/>
          </p:nvSpPr>
          <p:spPr>
            <a:xfrm>
              <a:off x="8860742" y="4008887"/>
              <a:ext cx="590606" cy="40033"/>
            </a:xfrm>
            <a:custGeom>
              <a:avLst/>
              <a:gdLst>
                <a:gd name="connsiteX0" fmla="*/ 0 w 590606"/>
                <a:gd name="connsiteY0" fmla="*/ 0 h 40033"/>
                <a:gd name="connsiteX1" fmla="*/ 590606 w 590606"/>
                <a:gd name="connsiteY1" fmla="*/ 0 h 40033"/>
                <a:gd name="connsiteX2" fmla="*/ 590606 w 590606"/>
                <a:gd name="connsiteY2" fmla="*/ 40034 h 40033"/>
                <a:gd name="connsiteX3" fmla="*/ 0 w 590606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606" h="40033">
                  <a:moveTo>
                    <a:pt x="0" y="0"/>
                  </a:moveTo>
                  <a:lnTo>
                    <a:pt x="590606" y="0"/>
                  </a:lnTo>
                  <a:lnTo>
                    <a:pt x="590606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a688fc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Polyline: figure 169">
              <a:extLst>
                <a:ext uri="{FF2B5EF4-FFF2-40B4-BE49-F238E27FC236}">
                  <a16:creationId xmlns:a16="http://schemas.microsoft.com/office/drawing/2014/main" id="{C9489AD4-90A8-433E-BC7D-101946D9619A}"/>
                </a:ext>
              </a:extLst>
            </p:cNvPr>
            <p:cNvSpPr/>
            <p:nvPr/>
          </p:nvSpPr>
          <p:spPr>
            <a:xfrm>
              <a:off x="8617978" y="3524071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Polyline: figure 170">
              <a:extLst>
                <a:ext uri="{FF2B5EF4-FFF2-40B4-BE49-F238E27FC236}">
                  <a16:creationId xmlns:a16="http://schemas.microsoft.com/office/drawing/2014/main" id="{0AFF5504-CC56-4DD9-AD4C-89D1E2DCE9CD}"/>
                </a:ext>
              </a:extLst>
            </p:cNvPr>
            <p:cNvSpPr/>
            <p:nvPr/>
          </p:nvSpPr>
          <p:spPr>
            <a:xfrm>
              <a:off x="8617978" y="3641592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a688fc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Polyline: figure 171">
              <a:extLst>
                <a:ext uri="{FF2B5EF4-FFF2-40B4-BE49-F238E27FC236}">
                  <a16:creationId xmlns:a16="http://schemas.microsoft.com/office/drawing/2014/main" id="{460D0AAF-B985-4EAD-946C-596072D6DC84}"/>
                </a:ext>
              </a:extLst>
            </p:cNvPr>
            <p:cNvSpPr/>
            <p:nvPr/>
          </p:nvSpPr>
          <p:spPr>
            <a:xfrm>
              <a:off x="8617978" y="3753519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Polyline: figure 172">
              <a:extLst>
                <a:ext uri="{FF2B5EF4-FFF2-40B4-BE49-F238E27FC236}">
                  <a16:creationId xmlns:a16="http://schemas.microsoft.com/office/drawing/2014/main" id="{F8F206A7-B308-4A34-8CD6-392A8580B4FB}"/>
                </a:ext>
              </a:extLst>
            </p:cNvPr>
            <p:cNvSpPr/>
            <p:nvPr/>
          </p:nvSpPr>
          <p:spPr>
            <a:xfrm>
              <a:off x="8617978" y="3876333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Polyline: figure 173">
              <a:extLst>
                <a:ext uri="{FF2B5EF4-FFF2-40B4-BE49-F238E27FC236}">
                  <a16:creationId xmlns:a16="http://schemas.microsoft.com/office/drawing/2014/main" id="{4FCB70F4-752E-4BA5-AF03-75DF94BD44DC}"/>
                </a:ext>
              </a:extLst>
            </p:cNvPr>
            <p:cNvSpPr/>
            <p:nvPr/>
          </p:nvSpPr>
          <p:spPr>
            <a:xfrm>
              <a:off x="8617978" y="3996295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a688fc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Polyline: figure 174">
              <a:extLst>
                <a:ext uri="{FF2B5EF4-FFF2-40B4-BE49-F238E27FC236}">
                  <a16:creationId xmlns:a16="http://schemas.microsoft.com/office/drawing/2014/main" id="{D7A4635D-99FF-466D-89BF-BBFF62F352DF}"/>
                </a:ext>
              </a:extLst>
            </p:cNvPr>
            <p:cNvSpPr/>
            <p:nvPr/>
          </p:nvSpPr>
          <p:spPr>
            <a:xfrm>
              <a:off x="8860742" y="4129597"/>
              <a:ext cx="532632" cy="40033"/>
            </a:xfrm>
            <a:custGeom>
              <a:avLst/>
              <a:gdLst>
                <a:gd name="connsiteX0" fmla="*/ 0 w 532632"/>
                <a:gd name="connsiteY0" fmla="*/ 0 h 40033"/>
                <a:gd name="connsiteX1" fmla="*/ 532632 w 532632"/>
                <a:gd name="connsiteY1" fmla="*/ 0 h 40033"/>
                <a:gd name="connsiteX2" fmla="*/ 532632 w 532632"/>
                <a:gd name="connsiteY2" fmla="*/ 40034 h 40033"/>
                <a:gd name="connsiteX3" fmla="*/ 0 w 532632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632" h="40033">
                  <a:moveTo>
                    <a:pt x="0" y="0"/>
                  </a:moveTo>
                  <a:lnTo>
                    <a:pt x="532632" y="0"/>
                  </a:lnTo>
                  <a:lnTo>
                    <a:pt x="532632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Polyline: figure 175">
              <a:extLst>
                <a:ext uri="{FF2B5EF4-FFF2-40B4-BE49-F238E27FC236}">
                  <a16:creationId xmlns:a16="http://schemas.microsoft.com/office/drawing/2014/main" id="{8B6B3815-E90D-4829-8D53-55C6C2E03CF3}"/>
                </a:ext>
              </a:extLst>
            </p:cNvPr>
            <p:cNvSpPr/>
            <p:nvPr/>
          </p:nvSpPr>
          <p:spPr>
            <a:xfrm>
              <a:off x="8860742" y="4247118"/>
              <a:ext cx="822499" cy="40033"/>
            </a:xfrm>
            <a:custGeom>
              <a:avLst/>
              <a:gdLst>
                <a:gd name="connsiteX0" fmla="*/ 0 w 822499"/>
                <a:gd name="connsiteY0" fmla="*/ 0 h 40033"/>
                <a:gd name="connsiteX1" fmla="*/ 822500 w 822499"/>
                <a:gd name="connsiteY1" fmla="*/ 0 h 40033"/>
                <a:gd name="connsiteX2" fmla="*/ 822500 w 822499"/>
                <a:gd name="connsiteY2" fmla="*/ 40034 h 40033"/>
                <a:gd name="connsiteX3" fmla="*/ 0 w 822499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2499" h="40033">
                  <a:moveTo>
                    <a:pt x="0" y="0"/>
                  </a:moveTo>
                  <a:lnTo>
                    <a:pt x="822500" y="0"/>
                  </a:lnTo>
                  <a:lnTo>
                    <a:pt x="822500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a688fc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Polyline: figure 176">
              <a:extLst>
                <a:ext uri="{FF2B5EF4-FFF2-40B4-BE49-F238E27FC236}">
                  <a16:creationId xmlns:a16="http://schemas.microsoft.com/office/drawing/2014/main" id="{77D49D4C-1E4B-42E4-A88C-25EBCB183B11}"/>
                </a:ext>
              </a:extLst>
            </p:cNvPr>
            <p:cNvSpPr/>
            <p:nvPr/>
          </p:nvSpPr>
          <p:spPr>
            <a:xfrm>
              <a:off x="8860742" y="4359052"/>
              <a:ext cx="670319" cy="40033"/>
            </a:xfrm>
            <a:custGeom>
              <a:avLst/>
              <a:gdLst>
                <a:gd name="connsiteX0" fmla="*/ 0 w 670319"/>
                <a:gd name="connsiteY0" fmla="*/ 0 h 40033"/>
                <a:gd name="connsiteX1" fmla="*/ 670319 w 670319"/>
                <a:gd name="connsiteY1" fmla="*/ 0 h 40033"/>
                <a:gd name="connsiteX2" fmla="*/ 670319 w 670319"/>
                <a:gd name="connsiteY2" fmla="*/ 40034 h 40033"/>
                <a:gd name="connsiteX3" fmla="*/ 0 w 670319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0319" h="40033">
                  <a:moveTo>
                    <a:pt x="0" y="0"/>
                  </a:moveTo>
                  <a:lnTo>
                    <a:pt x="670319" y="0"/>
                  </a:lnTo>
                  <a:lnTo>
                    <a:pt x="670319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Polyline: figure 177">
              <a:extLst>
                <a:ext uri="{FF2B5EF4-FFF2-40B4-BE49-F238E27FC236}">
                  <a16:creationId xmlns:a16="http://schemas.microsoft.com/office/drawing/2014/main" id="{3BB67972-F04C-4A68-A097-2753EA6F35AD}"/>
                </a:ext>
              </a:extLst>
            </p:cNvPr>
            <p:cNvSpPr/>
            <p:nvPr/>
          </p:nvSpPr>
          <p:spPr>
            <a:xfrm>
              <a:off x="8860742" y="4481860"/>
              <a:ext cx="391321" cy="40033"/>
            </a:xfrm>
            <a:custGeom>
              <a:avLst/>
              <a:gdLst>
                <a:gd name="connsiteX0" fmla="*/ 0 w 391321"/>
                <a:gd name="connsiteY0" fmla="*/ 0 h 40033"/>
                <a:gd name="connsiteX1" fmla="*/ 391321 w 391321"/>
                <a:gd name="connsiteY1" fmla="*/ 0 h 40033"/>
                <a:gd name="connsiteX2" fmla="*/ 391321 w 391321"/>
                <a:gd name="connsiteY2" fmla="*/ 40034 h 40033"/>
                <a:gd name="connsiteX3" fmla="*/ 0 w 391321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321" h="40033">
                  <a:moveTo>
                    <a:pt x="0" y="0"/>
                  </a:moveTo>
                  <a:lnTo>
                    <a:pt x="391321" y="0"/>
                  </a:lnTo>
                  <a:lnTo>
                    <a:pt x="391321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Polyline: figure 178">
              <a:extLst>
                <a:ext uri="{FF2B5EF4-FFF2-40B4-BE49-F238E27FC236}">
                  <a16:creationId xmlns:a16="http://schemas.microsoft.com/office/drawing/2014/main" id="{7ED37216-C293-432D-AC30-F52CE947585A}"/>
                </a:ext>
              </a:extLst>
            </p:cNvPr>
            <p:cNvSpPr/>
            <p:nvPr/>
          </p:nvSpPr>
          <p:spPr>
            <a:xfrm>
              <a:off x="8860742" y="4601822"/>
              <a:ext cx="590606" cy="40033"/>
            </a:xfrm>
            <a:custGeom>
              <a:avLst/>
              <a:gdLst>
                <a:gd name="connsiteX0" fmla="*/ 0 w 590606"/>
                <a:gd name="connsiteY0" fmla="*/ 0 h 40033"/>
                <a:gd name="connsiteX1" fmla="*/ 590606 w 590606"/>
                <a:gd name="connsiteY1" fmla="*/ 0 h 40033"/>
                <a:gd name="connsiteX2" fmla="*/ 590606 w 590606"/>
                <a:gd name="connsiteY2" fmla="*/ 40034 h 40033"/>
                <a:gd name="connsiteX3" fmla="*/ 0 w 590606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606" h="40033">
                  <a:moveTo>
                    <a:pt x="0" y="0"/>
                  </a:moveTo>
                  <a:lnTo>
                    <a:pt x="590606" y="0"/>
                  </a:lnTo>
                  <a:lnTo>
                    <a:pt x="590606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Polyline: figure 179">
              <a:extLst>
                <a:ext uri="{FF2B5EF4-FFF2-40B4-BE49-F238E27FC236}">
                  <a16:creationId xmlns:a16="http://schemas.microsoft.com/office/drawing/2014/main" id="{CD70D9D8-9549-40A4-BADC-ADF803F10788}"/>
                </a:ext>
              </a:extLst>
            </p:cNvPr>
            <p:cNvSpPr/>
            <p:nvPr/>
          </p:nvSpPr>
          <p:spPr>
            <a:xfrm>
              <a:off x="8617978" y="4116999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Polyline: figure 180">
              <a:extLst>
                <a:ext uri="{FF2B5EF4-FFF2-40B4-BE49-F238E27FC236}">
                  <a16:creationId xmlns:a16="http://schemas.microsoft.com/office/drawing/2014/main" id="{6E9F66EB-25A6-425A-8D18-B61BC7A69EF8}"/>
                </a:ext>
              </a:extLst>
            </p:cNvPr>
            <p:cNvSpPr/>
            <p:nvPr/>
          </p:nvSpPr>
          <p:spPr>
            <a:xfrm>
              <a:off x="8617978" y="4234526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a688fc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Polyline: figure 181">
              <a:extLst>
                <a:ext uri="{FF2B5EF4-FFF2-40B4-BE49-F238E27FC236}">
                  <a16:creationId xmlns:a16="http://schemas.microsoft.com/office/drawing/2014/main" id="{4314CB2D-6C77-4541-BDAE-E07DBDD16C35}"/>
                </a:ext>
              </a:extLst>
            </p:cNvPr>
            <p:cNvSpPr/>
            <p:nvPr/>
          </p:nvSpPr>
          <p:spPr>
            <a:xfrm>
              <a:off x="8617978" y="4346454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Polyline: figure 182">
              <a:extLst>
                <a:ext uri="{FF2B5EF4-FFF2-40B4-BE49-F238E27FC236}">
                  <a16:creationId xmlns:a16="http://schemas.microsoft.com/office/drawing/2014/main" id="{F25AD593-9CB7-49AE-A78D-86916348CFA3}"/>
                </a:ext>
              </a:extLst>
            </p:cNvPr>
            <p:cNvSpPr/>
            <p:nvPr/>
          </p:nvSpPr>
          <p:spPr>
            <a:xfrm>
              <a:off x="8617978" y="4469268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Polyline: figure 183">
              <a:extLst>
                <a:ext uri="{FF2B5EF4-FFF2-40B4-BE49-F238E27FC236}">
                  <a16:creationId xmlns:a16="http://schemas.microsoft.com/office/drawing/2014/main" id="{48D83035-EA8C-490C-9FA5-2A089C580FCB}"/>
                </a:ext>
              </a:extLst>
            </p:cNvPr>
            <p:cNvSpPr/>
            <p:nvPr/>
          </p:nvSpPr>
          <p:spPr>
            <a:xfrm>
              <a:off x="8617978" y="4589224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Polyline: figure 184">
              <a:extLst>
                <a:ext uri="{FF2B5EF4-FFF2-40B4-BE49-F238E27FC236}">
                  <a16:creationId xmlns:a16="http://schemas.microsoft.com/office/drawing/2014/main" id="{374050A2-739F-4EB7-AD53-91C434D3D2DD}"/>
                </a:ext>
              </a:extLst>
            </p:cNvPr>
            <p:cNvSpPr/>
            <p:nvPr/>
          </p:nvSpPr>
          <p:spPr>
            <a:xfrm>
              <a:off x="8704498" y="1720931"/>
              <a:ext cx="892224" cy="892224"/>
            </a:xfrm>
            <a:custGeom>
              <a:avLst/>
              <a:gdLst>
                <a:gd name="connsiteX0" fmla="*/ 892225 w 892224"/>
                <a:gd name="connsiteY0" fmla="*/ 446112 h 892224"/>
                <a:gd name="connsiteX1" fmla="*/ 446112 w 892224"/>
                <a:gd name="connsiteY1" fmla="*/ 892225 h 892224"/>
                <a:gd name="connsiteX2" fmla="*/ 0 w 892224"/>
                <a:gd name="connsiteY2" fmla="*/ 446112 h 892224"/>
                <a:gd name="connsiteX3" fmla="*/ 446112 w 892224"/>
                <a:gd name="connsiteY3" fmla="*/ 0 h 892224"/>
                <a:gd name="connsiteX4" fmla="*/ 892225 w 892224"/>
                <a:gd name="connsiteY4" fmla="*/ 446112 h 89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224" h="892224">
                  <a:moveTo>
                    <a:pt x="892225" y="446112"/>
                  </a:moveTo>
                  <a:cubicBezTo>
                    <a:pt x="892225" y="692494"/>
                    <a:pt x="692493" y="892225"/>
                    <a:pt x="446112" y="892225"/>
                  </a:cubicBezTo>
                  <a:cubicBezTo>
                    <a:pt x="199731" y="892225"/>
                    <a:pt x="0" y="692494"/>
                    <a:pt x="0" y="446112"/>
                  </a:cubicBezTo>
                  <a:cubicBezTo>
                    <a:pt x="0" y="199731"/>
                    <a:pt x="199731" y="0"/>
                    <a:pt x="446112" y="0"/>
                  </a:cubicBezTo>
                  <a:cubicBezTo>
                    <a:pt x="692493" y="0"/>
                    <a:pt x="892225" y="199731"/>
                    <a:pt x="892225" y="446112"/>
                  </a:cubicBezTo>
                  <a:close/>
                </a:path>
              </a:pathLst>
            </a:custGeom>
            <a:solidFill>
              <a:srgbClr val="FFFFFF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Polyline: figure 185">
              <a:extLst>
                <a:ext uri="{FF2B5EF4-FFF2-40B4-BE49-F238E27FC236}">
                  <a16:creationId xmlns:a16="http://schemas.microsoft.com/office/drawing/2014/main" id="{54B65017-C0CC-4526-9C51-B94143B56501}"/>
                </a:ext>
              </a:extLst>
            </p:cNvPr>
            <p:cNvSpPr/>
            <p:nvPr/>
          </p:nvSpPr>
          <p:spPr>
            <a:xfrm>
              <a:off x="8927013" y="1948264"/>
              <a:ext cx="439834" cy="439834"/>
            </a:xfrm>
            <a:custGeom>
              <a:avLst/>
              <a:gdLst>
                <a:gd name="connsiteX0" fmla="*/ 219917 w 439834"/>
                <a:gd name="connsiteY0" fmla="*/ 0 h 439834"/>
                <a:gd name="connsiteX1" fmla="*/ 0 w 439834"/>
                <a:gd name="connsiteY1" fmla="*/ 219917 h 439834"/>
                <a:gd name="connsiteX2" fmla="*/ 219917 w 439834"/>
                <a:gd name="connsiteY2" fmla="*/ 439834 h 439834"/>
                <a:gd name="connsiteX3" fmla="*/ 439835 w 439834"/>
                <a:gd name="connsiteY3" fmla="*/ 219917 h 439834"/>
                <a:gd name="connsiteX4" fmla="*/ 219917 w 439834"/>
                <a:gd name="connsiteY4" fmla="*/ 0 h 439834"/>
                <a:gd name="connsiteX5" fmla="*/ 219917 w 439834"/>
                <a:gd name="connsiteY5" fmla="*/ 65976 h 439834"/>
                <a:gd name="connsiteX6" fmla="*/ 285887 w 439834"/>
                <a:gd name="connsiteY6" fmla="*/ 131953 h 439834"/>
                <a:gd name="connsiteX7" fmla="*/ 219917 w 439834"/>
                <a:gd name="connsiteY7" fmla="*/ 197929 h 439834"/>
                <a:gd name="connsiteX8" fmla="*/ 153941 w 439834"/>
                <a:gd name="connsiteY8" fmla="*/ 131953 h 439834"/>
                <a:gd name="connsiteX9" fmla="*/ 219917 w 439834"/>
                <a:gd name="connsiteY9" fmla="*/ 65976 h 439834"/>
                <a:gd name="connsiteX10" fmla="*/ 219917 w 439834"/>
                <a:gd name="connsiteY10" fmla="*/ 383592 h 439834"/>
                <a:gd name="connsiteX11" fmla="*/ 87965 w 439834"/>
                <a:gd name="connsiteY11" fmla="*/ 313175 h 439834"/>
                <a:gd name="connsiteX12" fmla="*/ 219917 w 439834"/>
                <a:gd name="connsiteY12" fmla="*/ 244978 h 439834"/>
                <a:gd name="connsiteX13" fmla="*/ 351864 w 439834"/>
                <a:gd name="connsiteY13" fmla="*/ 313175 h 439834"/>
                <a:gd name="connsiteX14" fmla="*/ 219917 w 439834"/>
                <a:gd name="connsiteY14" fmla="*/ 383592 h 43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9834" h="439834">
                  <a:moveTo>
                    <a:pt x="219917" y="0"/>
                  </a:moveTo>
                  <a:cubicBezTo>
                    <a:pt x="98459" y="0"/>
                    <a:pt x="0" y="98465"/>
                    <a:pt x="0" y="219917"/>
                  </a:cubicBezTo>
                  <a:cubicBezTo>
                    <a:pt x="0" y="341376"/>
                    <a:pt x="98459" y="439834"/>
                    <a:pt x="219917" y="439834"/>
                  </a:cubicBezTo>
                  <a:cubicBezTo>
                    <a:pt x="341370" y="439834"/>
                    <a:pt x="439835" y="341376"/>
                    <a:pt x="439835" y="219917"/>
                  </a:cubicBezTo>
                  <a:cubicBezTo>
                    <a:pt x="439479" y="98612"/>
                    <a:pt x="341223" y="356"/>
                    <a:pt x="219917" y="0"/>
                  </a:cubicBezTo>
                  <a:close/>
                  <a:moveTo>
                    <a:pt x="219917" y="65976"/>
                  </a:moveTo>
                  <a:cubicBezTo>
                    <a:pt x="256349" y="65976"/>
                    <a:pt x="285887" y="95515"/>
                    <a:pt x="285887" y="131953"/>
                  </a:cubicBezTo>
                  <a:cubicBezTo>
                    <a:pt x="285887" y="168391"/>
                    <a:pt x="256349" y="197929"/>
                    <a:pt x="219917" y="197929"/>
                  </a:cubicBezTo>
                  <a:cubicBezTo>
                    <a:pt x="183479" y="197929"/>
                    <a:pt x="153941" y="168391"/>
                    <a:pt x="153941" y="131953"/>
                  </a:cubicBezTo>
                  <a:cubicBezTo>
                    <a:pt x="154064" y="95564"/>
                    <a:pt x="183528" y="66099"/>
                    <a:pt x="219917" y="65976"/>
                  </a:cubicBezTo>
                  <a:close/>
                  <a:moveTo>
                    <a:pt x="219917" y="383592"/>
                  </a:moveTo>
                  <a:cubicBezTo>
                    <a:pt x="166999" y="383346"/>
                    <a:pt x="117619" y="356997"/>
                    <a:pt x="87965" y="313175"/>
                  </a:cubicBezTo>
                  <a:cubicBezTo>
                    <a:pt x="89020" y="269192"/>
                    <a:pt x="175929" y="244978"/>
                    <a:pt x="219917" y="244978"/>
                  </a:cubicBezTo>
                  <a:cubicBezTo>
                    <a:pt x="263900" y="244978"/>
                    <a:pt x="350809" y="269192"/>
                    <a:pt x="351864" y="313175"/>
                  </a:cubicBezTo>
                  <a:cubicBezTo>
                    <a:pt x="322178" y="356961"/>
                    <a:pt x="272817" y="383303"/>
                    <a:pt x="219917" y="383592"/>
                  </a:cubicBezTo>
                  <a:close/>
                </a:path>
              </a:pathLst>
            </a:custGeom>
            <a:solidFill>
              <a:srgbClr val="a688fc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Polyline: figure 187">
              <a:extLst>
                <a:ext uri="{FF2B5EF4-FFF2-40B4-BE49-F238E27FC236}">
                  <a16:creationId xmlns:a16="http://schemas.microsoft.com/office/drawing/2014/main" id="{A26B0B22-0C13-42EB-AAEF-0D714FA0A3B6}"/>
                </a:ext>
              </a:extLst>
            </p:cNvPr>
            <p:cNvSpPr/>
            <p:nvPr/>
          </p:nvSpPr>
          <p:spPr>
            <a:xfrm>
              <a:off x="10154539" y="3909913"/>
              <a:ext cx="256325" cy="105250"/>
            </a:xfrm>
            <a:custGeom>
              <a:avLst/>
              <a:gdLst>
                <a:gd name="connsiteX0" fmla="*/ 206903 w 256325"/>
                <a:gd name="connsiteY0" fmla="*/ 43660 h 105250"/>
                <a:gd name="connsiteX1" fmla="*/ 141700 w 256325"/>
                <a:gd name="connsiteY1" fmla="*/ 32350 h 105250"/>
                <a:gd name="connsiteX2" fmla="*/ 369 w 256325"/>
                <a:gd name="connsiteY2" fmla="*/ 17434 h 105250"/>
                <a:gd name="connsiteX3" fmla="*/ 119460 w 256325"/>
                <a:gd name="connsiteY3" fmla="*/ 105251 h 105250"/>
                <a:gd name="connsiteX4" fmla="*/ 256326 w 256325"/>
                <a:gd name="connsiteY4" fmla="*/ 90611 h 1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325" h="105250">
                  <a:moveTo>
                    <a:pt x="206903" y="43660"/>
                  </a:moveTo>
                  <a:lnTo>
                    <a:pt x="141700" y="32350"/>
                  </a:lnTo>
                  <a:cubicBezTo>
                    <a:pt x="141700" y="32350"/>
                    <a:pt x="8447" y="-29143"/>
                    <a:pt x="369" y="17434"/>
                  </a:cubicBezTo>
                  <a:cubicBezTo>
                    <a:pt x="-7709" y="64004"/>
                    <a:pt x="119460" y="105251"/>
                    <a:pt x="119460" y="105251"/>
                  </a:cubicBezTo>
                  <a:lnTo>
                    <a:pt x="256326" y="90611"/>
                  </a:ln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Polyline: figure 188">
              <a:extLst>
                <a:ext uri="{FF2B5EF4-FFF2-40B4-BE49-F238E27FC236}">
                  <a16:creationId xmlns:a16="http://schemas.microsoft.com/office/drawing/2014/main" id="{9C4D5821-B8E3-4752-A73F-DB286506E984}"/>
                </a:ext>
              </a:extLst>
            </p:cNvPr>
            <p:cNvSpPr/>
            <p:nvPr/>
          </p:nvSpPr>
          <p:spPr>
            <a:xfrm>
              <a:off x="10332739" y="3482045"/>
              <a:ext cx="589849" cy="582729"/>
            </a:xfrm>
            <a:custGeom>
              <a:avLst/>
              <a:gdLst>
                <a:gd name="connsiteX0" fmla="*/ 407929 w 589849"/>
                <a:gd name="connsiteY0" fmla="*/ 0 h 582729"/>
                <a:gd name="connsiteX1" fmla="*/ 316597 w 589849"/>
                <a:gd name="connsiteY1" fmla="*/ 415921 h 582729"/>
                <a:gd name="connsiteX2" fmla="*/ 11690 w 589849"/>
                <a:gd name="connsiteY2" fmla="*/ 458983 h 582729"/>
                <a:gd name="connsiteX3" fmla="*/ 0 w 589849"/>
                <a:gd name="connsiteY3" fmla="*/ 581686 h 582729"/>
                <a:gd name="connsiteX4" fmla="*/ 393203 w 589849"/>
                <a:gd name="connsiteY4" fmla="*/ 582729 h 582729"/>
                <a:gd name="connsiteX5" fmla="*/ 589850 w 589849"/>
                <a:gd name="connsiteY5" fmla="*/ 223450 h 582729"/>
                <a:gd name="connsiteX6" fmla="*/ 407929 w 589849"/>
                <a:gd name="connsiteY6" fmla="*/ 0 h 58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9849" h="582729">
                  <a:moveTo>
                    <a:pt x="407929" y="0"/>
                  </a:moveTo>
                  <a:lnTo>
                    <a:pt x="316597" y="415921"/>
                  </a:lnTo>
                  <a:lnTo>
                    <a:pt x="11690" y="458983"/>
                  </a:lnTo>
                  <a:lnTo>
                    <a:pt x="0" y="581686"/>
                  </a:lnTo>
                  <a:lnTo>
                    <a:pt x="393203" y="582729"/>
                  </a:lnTo>
                  <a:lnTo>
                    <a:pt x="589850" y="223450"/>
                  </a:lnTo>
                  <a:lnTo>
                    <a:pt x="407929" y="0"/>
                  </a:lnTo>
                  <a:close/>
                </a:path>
              </a:pathLst>
            </a:custGeom>
            <a:solidFill>
              <a:srgbClr val="3b2f4e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Polyline: figure 190">
              <a:extLst>
                <a:ext uri="{FF2B5EF4-FFF2-40B4-BE49-F238E27FC236}">
                  <a16:creationId xmlns:a16="http://schemas.microsoft.com/office/drawing/2014/main" id="{2F4B8CDE-1A11-4DEF-AFCC-6194C06743D4}"/>
                </a:ext>
              </a:extLst>
            </p:cNvPr>
            <p:cNvSpPr/>
            <p:nvPr/>
          </p:nvSpPr>
          <p:spPr>
            <a:xfrm>
              <a:off x="10115315" y="3455896"/>
              <a:ext cx="174226" cy="213690"/>
            </a:xfrm>
            <a:custGeom>
              <a:avLst/>
              <a:gdLst>
                <a:gd name="connsiteX0" fmla="*/ 161236 w 174226"/>
                <a:gd name="connsiteY0" fmla="*/ 146769 h 213690"/>
                <a:gd name="connsiteX1" fmla="*/ 114703 w 174226"/>
                <a:gd name="connsiteY1" fmla="*/ 99714 h 213690"/>
                <a:gd name="connsiteX2" fmla="*/ 8276 w 174226"/>
                <a:gd name="connsiteY2" fmla="*/ 5531 h 213690"/>
                <a:gd name="connsiteX3" fmla="*/ 54283 w 174226"/>
                <a:gd name="connsiteY3" fmla="*/ 146168 h 213690"/>
                <a:gd name="connsiteX4" fmla="*/ 174226 w 174226"/>
                <a:gd name="connsiteY4" fmla="*/ 213690 h 213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226" h="213690">
                  <a:moveTo>
                    <a:pt x="161236" y="146769"/>
                  </a:moveTo>
                  <a:lnTo>
                    <a:pt x="114703" y="99714"/>
                  </a:lnTo>
                  <a:cubicBezTo>
                    <a:pt x="114703" y="99714"/>
                    <a:pt x="41887" y="-27706"/>
                    <a:pt x="8276" y="5531"/>
                  </a:cubicBezTo>
                  <a:cubicBezTo>
                    <a:pt x="-25334" y="38767"/>
                    <a:pt x="54283" y="146168"/>
                    <a:pt x="54283" y="146168"/>
                  </a:cubicBezTo>
                  <a:lnTo>
                    <a:pt x="174226" y="213690"/>
                  </a:ln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Polyline: figure 191">
              <a:extLst>
                <a:ext uri="{FF2B5EF4-FFF2-40B4-BE49-F238E27FC236}">
                  <a16:creationId xmlns:a16="http://schemas.microsoft.com/office/drawing/2014/main" id="{9ADF53C9-3ED3-4928-A873-9864DCC2609B}"/>
                </a:ext>
              </a:extLst>
            </p:cNvPr>
            <p:cNvSpPr/>
            <p:nvPr/>
          </p:nvSpPr>
          <p:spPr>
            <a:xfrm>
              <a:off x="10728057" y="2966889"/>
              <a:ext cx="394429" cy="387998"/>
            </a:xfrm>
            <a:custGeom>
              <a:avLst/>
              <a:gdLst>
                <a:gd name="connsiteX0" fmla="*/ 189490 w 394429"/>
                <a:gd name="connsiteY0" fmla="*/ 383641 h 387998"/>
                <a:gd name="connsiteX1" fmla="*/ 246775 w 394429"/>
                <a:gd name="connsiteY1" fmla="*/ 369681 h 387998"/>
                <a:gd name="connsiteX2" fmla="*/ 394429 w 394429"/>
                <a:gd name="connsiteY2" fmla="*/ 222395 h 387998"/>
                <a:gd name="connsiteX3" fmla="*/ 391510 w 394429"/>
                <a:gd name="connsiteY3" fmla="*/ 192998 h 387998"/>
                <a:gd name="connsiteX4" fmla="*/ 391510 w 394429"/>
                <a:gd name="connsiteY4" fmla="*/ 192998 h 387998"/>
                <a:gd name="connsiteX5" fmla="*/ 198997 w 394429"/>
                <a:gd name="connsiteY5" fmla="*/ 0 h 387998"/>
                <a:gd name="connsiteX6" fmla="*/ 198997 w 394429"/>
                <a:gd name="connsiteY6" fmla="*/ 0 h 387998"/>
                <a:gd name="connsiteX7" fmla="*/ 5999 w 394429"/>
                <a:gd name="connsiteY7" fmla="*/ 192520 h 387998"/>
                <a:gd name="connsiteX8" fmla="*/ 5999 w 394429"/>
                <a:gd name="connsiteY8" fmla="*/ 192520 h 387998"/>
                <a:gd name="connsiteX9" fmla="*/ 110909 w 394429"/>
                <a:gd name="connsiteY9" fmla="*/ 382040 h 387998"/>
                <a:gd name="connsiteX10" fmla="*/ 189490 w 394429"/>
                <a:gd name="connsiteY10" fmla="*/ 383641 h 38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4429" h="387998">
                  <a:moveTo>
                    <a:pt x="189490" y="383641"/>
                  </a:moveTo>
                  <a:lnTo>
                    <a:pt x="246775" y="369681"/>
                  </a:lnTo>
                  <a:cubicBezTo>
                    <a:pt x="328220" y="369779"/>
                    <a:pt x="394331" y="303840"/>
                    <a:pt x="394429" y="222395"/>
                  </a:cubicBezTo>
                  <a:cubicBezTo>
                    <a:pt x="394442" y="212520"/>
                    <a:pt x="393466" y="202677"/>
                    <a:pt x="391510" y="192998"/>
                  </a:cubicBezTo>
                  <a:lnTo>
                    <a:pt x="391510" y="192998"/>
                  </a:lnTo>
                  <a:cubicBezTo>
                    <a:pt x="391645" y="86548"/>
                    <a:pt x="305453" y="135"/>
                    <a:pt x="198997" y="0"/>
                  </a:cubicBezTo>
                  <a:lnTo>
                    <a:pt x="198997" y="0"/>
                  </a:lnTo>
                  <a:cubicBezTo>
                    <a:pt x="92540" y="-129"/>
                    <a:pt x="6133" y="86063"/>
                    <a:pt x="5999" y="192520"/>
                  </a:cubicBezTo>
                  <a:lnTo>
                    <a:pt x="5999" y="192520"/>
                  </a:lnTo>
                  <a:cubicBezTo>
                    <a:pt x="-17369" y="273823"/>
                    <a:pt x="29606" y="358678"/>
                    <a:pt x="110909" y="382040"/>
                  </a:cubicBezTo>
                  <a:cubicBezTo>
                    <a:pt x="136522" y="389400"/>
                    <a:pt x="163607" y="389952"/>
                    <a:pt x="189490" y="383641"/>
                  </a:cubicBezTo>
                  <a:close/>
                </a:path>
              </a:pathLst>
            </a:custGeom>
            <a:solidFill>
              <a:srgbClr val="3b2f4e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Polyline: figure 192">
              <a:extLst>
                <a:ext uri="{FF2B5EF4-FFF2-40B4-BE49-F238E27FC236}">
                  <a16:creationId xmlns:a16="http://schemas.microsoft.com/office/drawing/2014/main" id="{274F9B72-D271-479E-A277-4F4595610033}"/>
                </a:ext>
              </a:extLst>
            </p:cNvPr>
            <p:cNvSpPr/>
            <p:nvPr/>
          </p:nvSpPr>
          <p:spPr>
            <a:xfrm>
              <a:off x="10580642" y="4229742"/>
              <a:ext cx="272878" cy="1087276"/>
            </a:xfrm>
            <a:custGeom>
              <a:avLst/>
              <a:gdLst>
                <a:gd name="connsiteX0" fmla="*/ 0 w 272878"/>
                <a:gd name="connsiteY0" fmla="*/ 75403 h 1087276"/>
                <a:gd name="connsiteX1" fmla="*/ 46626 w 272878"/>
                <a:gd name="connsiteY1" fmla="*/ 585955 h 1087276"/>
                <a:gd name="connsiteX2" fmla="*/ 131076 w 272878"/>
                <a:gd name="connsiteY2" fmla="*/ 1087099 h 1087276"/>
                <a:gd name="connsiteX3" fmla="*/ 272878 w 272878"/>
                <a:gd name="connsiteY3" fmla="*/ 1087276 h 1087276"/>
                <a:gd name="connsiteX4" fmla="*/ 254589 w 272878"/>
                <a:gd name="connsiteY4" fmla="*/ 595670 h 1087276"/>
                <a:gd name="connsiteX5" fmla="*/ 179713 w 272878"/>
                <a:gd name="connsiteY5" fmla="*/ 0 h 1087276"/>
                <a:gd name="connsiteX6" fmla="*/ 0 w 272878"/>
                <a:gd name="connsiteY6" fmla="*/ 75403 h 1087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878" h="1087276">
                  <a:moveTo>
                    <a:pt x="0" y="75403"/>
                  </a:moveTo>
                  <a:lnTo>
                    <a:pt x="46626" y="585955"/>
                  </a:lnTo>
                  <a:lnTo>
                    <a:pt x="131076" y="1087099"/>
                  </a:lnTo>
                  <a:lnTo>
                    <a:pt x="272878" y="1087276"/>
                  </a:lnTo>
                  <a:lnTo>
                    <a:pt x="254589" y="595670"/>
                  </a:lnTo>
                  <a:lnTo>
                    <a:pt x="179713" y="0"/>
                  </a:lnTo>
                  <a:lnTo>
                    <a:pt x="0" y="75403"/>
                  </a:lnTo>
                  <a:close/>
                </a:path>
              </a:pathLst>
            </a:custGeom>
            <a:solidFill>
              <a:srgbClr val="3b2f4e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Polyline: figure 194">
              <a:extLst>
                <a:ext uri="{FF2B5EF4-FFF2-40B4-BE49-F238E27FC236}">
                  <a16:creationId xmlns:a16="http://schemas.microsoft.com/office/drawing/2014/main" id="{51CA70A1-4768-4956-9885-465F82CF5A28}"/>
                </a:ext>
              </a:extLst>
            </p:cNvPr>
            <p:cNvSpPr/>
            <p:nvPr/>
          </p:nvSpPr>
          <p:spPr>
            <a:xfrm>
              <a:off x="10637369" y="4163578"/>
              <a:ext cx="641670" cy="1172726"/>
            </a:xfrm>
            <a:custGeom>
              <a:avLst/>
              <a:gdLst>
                <a:gd name="connsiteX0" fmla="*/ 361849 w 641670"/>
                <a:gd name="connsiteY0" fmla="*/ 97459 h 1172726"/>
                <a:gd name="connsiteX1" fmla="*/ 292874 w 641670"/>
                <a:gd name="connsiteY1" fmla="*/ 283808 h 1172726"/>
                <a:gd name="connsiteX2" fmla="*/ 301889 w 641670"/>
                <a:gd name="connsiteY2" fmla="*/ 633605 h 1172726"/>
                <a:gd name="connsiteX3" fmla="*/ 641670 w 641670"/>
                <a:gd name="connsiteY3" fmla="*/ 1068895 h 1172726"/>
                <a:gd name="connsiteX4" fmla="*/ 518642 w 641670"/>
                <a:gd name="connsiteY4" fmla="*/ 1172726 h 1172726"/>
                <a:gd name="connsiteX5" fmla="*/ 103279 w 641670"/>
                <a:gd name="connsiteY5" fmla="*/ 699526 h 1172726"/>
                <a:gd name="connsiteX6" fmla="*/ 0 w 641670"/>
                <a:gd name="connsiteY6" fmla="*/ 132186 h 1172726"/>
                <a:gd name="connsiteX7" fmla="*/ 132517 w 641670"/>
                <a:gd name="connsiteY7" fmla="*/ 0 h 117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1670" h="1172726">
                  <a:moveTo>
                    <a:pt x="361849" y="97459"/>
                  </a:moveTo>
                  <a:cubicBezTo>
                    <a:pt x="361849" y="97459"/>
                    <a:pt x="359193" y="170452"/>
                    <a:pt x="292874" y="283808"/>
                  </a:cubicBezTo>
                  <a:lnTo>
                    <a:pt x="301889" y="633605"/>
                  </a:lnTo>
                  <a:lnTo>
                    <a:pt x="641670" y="1068895"/>
                  </a:lnTo>
                  <a:lnTo>
                    <a:pt x="518642" y="1172726"/>
                  </a:lnTo>
                  <a:lnTo>
                    <a:pt x="103279" y="699526"/>
                  </a:lnTo>
                  <a:lnTo>
                    <a:pt x="0" y="132186"/>
                  </a:lnTo>
                  <a:lnTo>
                    <a:pt x="132517" y="0"/>
                  </a:lnTo>
                  <a:close/>
                </a:path>
              </a:pathLst>
            </a:custGeom>
            <a:solidFill>
              <a:srgbClr val="3b2f4e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Polyline: figure 196">
              <a:extLst>
                <a:ext uri="{FF2B5EF4-FFF2-40B4-BE49-F238E27FC236}">
                  <a16:creationId xmlns:a16="http://schemas.microsoft.com/office/drawing/2014/main" id="{857D8AC5-7904-4C3B-BDFC-AE2141E13E35}"/>
                </a:ext>
              </a:extLst>
            </p:cNvPr>
            <p:cNvSpPr/>
            <p:nvPr/>
          </p:nvSpPr>
          <p:spPr>
            <a:xfrm>
              <a:off x="10714355" y="3076526"/>
              <a:ext cx="283607" cy="283607"/>
            </a:xfrm>
            <a:custGeom>
              <a:avLst/>
              <a:gdLst>
                <a:gd name="connsiteX0" fmla="*/ 283607 w 283607"/>
                <a:gd name="connsiteY0" fmla="*/ 141804 h 283607"/>
                <a:gd name="connsiteX1" fmla="*/ 141803 w 283607"/>
                <a:gd name="connsiteY1" fmla="*/ 283607 h 283607"/>
                <a:gd name="connsiteX2" fmla="*/ 0 w 283607"/>
                <a:gd name="connsiteY2" fmla="*/ 141804 h 283607"/>
                <a:gd name="connsiteX3" fmla="*/ 141803 w 283607"/>
                <a:gd name="connsiteY3" fmla="*/ 0 h 283607"/>
                <a:gd name="connsiteX4" fmla="*/ 283607 w 283607"/>
                <a:gd name="connsiteY4" fmla="*/ 141804 h 28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607" h="283607">
                  <a:moveTo>
                    <a:pt x="283607" y="141804"/>
                  </a:moveTo>
                  <a:cubicBezTo>
                    <a:pt x="283607" y="220120"/>
                    <a:pt x="220120" y="283607"/>
                    <a:pt x="141803" y="283607"/>
                  </a:cubicBezTo>
                  <a:cubicBezTo>
                    <a:pt x="63488" y="283607"/>
                    <a:pt x="0" y="220119"/>
                    <a:pt x="0" y="141804"/>
                  </a:cubicBezTo>
                  <a:cubicBezTo>
                    <a:pt x="0" y="63488"/>
                    <a:pt x="63487" y="0"/>
                    <a:pt x="141803" y="0"/>
                  </a:cubicBezTo>
                  <a:cubicBezTo>
                    <a:pt x="220119" y="0"/>
                    <a:pt x="283607" y="63488"/>
                    <a:pt x="283607" y="141804"/>
                  </a:cubicBez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Polyline: figure 197">
              <a:extLst>
                <a:ext uri="{FF2B5EF4-FFF2-40B4-BE49-F238E27FC236}">
                  <a16:creationId xmlns:a16="http://schemas.microsoft.com/office/drawing/2014/main" id="{E2B46276-B3E7-474A-B768-2E35A31979B2}"/>
                </a:ext>
              </a:extLst>
            </p:cNvPr>
            <p:cNvSpPr/>
            <p:nvPr/>
          </p:nvSpPr>
          <p:spPr>
            <a:xfrm>
              <a:off x="10770758" y="3312783"/>
              <a:ext cx="151456" cy="160877"/>
            </a:xfrm>
            <a:custGeom>
              <a:avLst/>
              <a:gdLst>
                <a:gd name="connsiteX0" fmla="*/ 151457 w 151456"/>
                <a:gd name="connsiteY0" fmla="*/ 166 h 160877"/>
                <a:gd name="connsiteX1" fmla="*/ 151254 w 151456"/>
                <a:gd name="connsiteY1" fmla="*/ 160877 h 160877"/>
                <a:gd name="connsiteX2" fmla="*/ 0 w 151456"/>
                <a:gd name="connsiteY2" fmla="*/ 160688 h 160877"/>
                <a:gd name="connsiteX3" fmla="*/ 19105 w 151456"/>
                <a:gd name="connsiteY3" fmla="*/ 0 h 160877"/>
                <a:gd name="connsiteX4" fmla="*/ 151457 w 151456"/>
                <a:gd name="connsiteY4" fmla="*/ 166 h 16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456" h="160877">
                  <a:moveTo>
                    <a:pt x="151457" y="166"/>
                  </a:moveTo>
                  <a:lnTo>
                    <a:pt x="151254" y="160877"/>
                  </a:lnTo>
                  <a:lnTo>
                    <a:pt x="0" y="160688"/>
                  </a:lnTo>
                  <a:lnTo>
                    <a:pt x="19105" y="0"/>
                  </a:lnTo>
                  <a:lnTo>
                    <a:pt x="151457" y="166"/>
                  </a:ln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Polyline: figure 198">
              <a:extLst>
                <a:ext uri="{FF2B5EF4-FFF2-40B4-BE49-F238E27FC236}">
                  <a16:creationId xmlns:a16="http://schemas.microsoft.com/office/drawing/2014/main" id="{FDF64502-453E-4CC1-9FCB-9DBF37A93B08}"/>
                </a:ext>
              </a:extLst>
            </p:cNvPr>
            <p:cNvSpPr/>
            <p:nvPr/>
          </p:nvSpPr>
          <p:spPr>
            <a:xfrm>
              <a:off x="10561708" y="3405442"/>
              <a:ext cx="453745" cy="919142"/>
            </a:xfrm>
            <a:custGeom>
              <a:avLst/>
              <a:gdLst>
                <a:gd name="connsiteX0" fmla="*/ 453745 w 453745"/>
                <a:gd name="connsiteY0" fmla="*/ 919143 h 919142"/>
                <a:gd name="connsiteX1" fmla="*/ 359905 w 453745"/>
                <a:gd name="connsiteY1" fmla="*/ 903441 h 919142"/>
                <a:gd name="connsiteX2" fmla="*/ 0 w 453745"/>
                <a:gd name="connsiteY2" fmla="*/ 918591 h 919142"/>
                <a:gd name="connsiteX3" fmla="*/ 42443 w 453745"/>
                <a:gd name="connsiteY3" fmla="*/ 496065 h 919142"/>
                <a:gd name="connsiteX4" fmla="*/ 47963 w 453745"/>
                <a:gd name="connsiteY4" fmla="*/ 440988 h 919142"/>
                <a:gd name="connsiteX5" fmla="*/ 59800 w 453745"/>
                <a:gd name="connsiteY5" fmla="*/ 323043 h 919142"/>
                <a:gd name="connsiteX6" fmla="*/ 78936 w 453745"/>
                <a:gd name="connsiteY6" fmla="*/ 115123 h 919142"/>
                <a:gd name="connsiteX7" fmla="*/ 217121 w 453745"/>
                <a:gd name="connsiteY7" fmla="*/ 0 h 919142"/>
                <a:gd name="connsiteX8" fmla="*/ 360395 w 453745"/>
                <a:gd name="connsiteY8" fmla="*/ 11470 h 919142"/>
                <a:gd name="connsiteX9" fmla="*/ 369105 w 453745"/>
                <a:gd name="connsiteY9" fmla="*/ 588188 h 91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3745" h="919142">
                  <a:moveTo>
                    <a:pt x="453745" y="919143"/>
                  </a:moveTo>
                  <a:lnTo>
                    <a:pt x="359905" y="903441"/>
                  </a:lnTo>
                  <a:cubicBezTo>
                    <a:pt x="240194" y="883318"/>
                    <a:pt x="117595" y="888476"/>
                    <a:pt x="0" y="918591"/>
                  </a:cubicBezTo>
                  <a:lnTo>
                    <a:pt x="42443" y="496065"/>
                  </a:lnTo>
                  <a:lnTo>
                    <a:pt x="47963" y="440988"/>
                  </a:lnTo>
                  <a:lnTo>
                    <a:pt x="59800" y="323043"/>
                  </a:lnTo>
                  <a:cubicBezTo>
                    <a:pt x="59800" y="323043"/>
                    <a:pt x="18891" y="167624"/>
                    <a:pt x="78936" y="115123"/>
                  </a:cubicBezTo>
                  <a:cubicBezTo>
                    <a:pt x="152230" y="51029"/>
                    <a:pt x="217121" y="0"/>
                    <a:pt x="217121" y="0"/>
                  </a:cubicBezTo>
                  <a:lnTo>
                    <a:pt x="360395" y="11470"/>
                  </a:lnTo>
                  <a:cubicBezTo>
                    <a:pt x="440497" y="171182"/>
                    <a:pt x="423139" y="371926"/>
                    <a:pt x="369105" y="588188"/>
                  </a:cubicBezTo>
                  <a:close/>
                </a:path>
              </a:pathLst>
            </a:custGeom>
            <a:solidFill>
              <a:srgbClr val="7c4efd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Polyline: figure 199">
              <a:extLst>
                <a:ext uri="{FF2B5EF4-FFF2-40B4-BE49-F238E27FC236}">
                  <a16:creationId xmlns:a16="http://schemas.microsoft.com/office/drawing/2014/main" id="{49EFF579-FBA7-4EFB-A001-33661C8CDD32}"/>
                </a:ext>
              </a:extLst>
            </p:cNvPr>
            <p:cNvSpPr/>
            <p:nvPr/>
          </p:nvSpPr>
          <p:spPr>
            <a:xfrm>
              <a:off x="10212599" y="3438826"/>
              <a:ext cx="664885" cy="447912"/>
            </a:xfrm>
            <a:custGeom>
              <a:avLst/>
              <a:gdLst>
                <a:gd name="connsiteX0" fmla="*/ 646448 w 664885"/>
                <a:gd name="connsiteY0" fmla="*/ 0 h 447912"/>
                <a:gd name="connsiteX1" fmla="*/ 330655 w 664885"/>
                <a:gd name="connsiteY1" fmla="*/ 285667 h 447912"/>
                <a:gd name="connsiteX2" fmla="*/ 57377 w 664885"/>
                <a:gd name="connsiteY2" fmla="*/ 143747 h 447912"/>
                <a:gd name="connsiteX3" fmla="*/ 0 w 664885"/>
                <a:gd name="connsiteY3" fmla="*/ 213974 h 447912"/>
                <a:gd name="connsiteX4" fmla="*/ 241396 w 664885"/>
                <a:gd name="connsiteY4" fmla="*/ 426666 h 447912"/>
                <a:gd name="connsiteX5" fmla="*/ 356936 w 664885"/>
                <a:gd name="connsiteY5" fmla="*/ 436578 h 447912"/>
                <a:gd name="connsiteX6" fmla="*/ 664885 w 664885"/>
                <a:gd name="connsiteY6" fmla="*/ 287550 h 447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4885" h="447912">
                  <a:moveTo>
                    <a:pt x="646448" y="0"/>
                  </a:moveTo>
                  <a:lnTo>
                    <a:pt x="330655" y="285667"/>
                  </a:lnTo>
                  <a:lnTo>
                    <a:pt x="57377" y="143747"/>
                  </a:lnTo>
                  <a:lnTo>
                    <a:pt x="0" y="213974"/>
                  </a:lnTo>
                  <a:lnTo>
                    <a:pt x="241396" y="426666"/>
                  </a:lnTo>
                  <a:cubicBezTo>
                    <a:pt x="275185" y="450887"/>
                    <a:pt x="319510" y="454689"/>
                    <a:pt x="356936" y="436578"/>
                  </a:cubicBezTo>
                  <a:lnTo>
                    <a:pt x="664885" y="287550"/>
                  </a:lnTo>
                  <a:close/>
                </a:path>
              </a:pathLst>
            </a:custGeom>
            <a:solidFill>
              <a:srgbClr val="7c4efd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Polyline: figure 200">
              <a:extLst>
                <a:ext uri="{FF2B5EF4-FFF2-40B4-BE49-F238E27FC236}">
                  <a16:creationId xmlns:a16="http://schemas.microsoft.com/office/drawing/2014/main" id="{BE5A5CEE-09C1-429B-9887-CBFAA6341D47}"/>
                </a:ext>
              </a:extLst>
            </p:cNvPr>
            <p:cNvSpPr/>
            <p:nvPr/>
          </p:nvSpPr>
          <p:spPr>
            <a:xfrm>
              <a:off x="11038400" y="2930880"/>
              <a:ext cx="182978" cy="182978"/>
            </a:xfrm>
            <a:custGeom>
              <a:avLst/>
              <a:gdLst>
                <a:gd name="connsiteX0" fmla="*/ 182978 w 182978"/>
                <a:gd name="connsiteY0" fmla="*/ 91489 h 182978"/>
                <a:gd name="connsiteX1" fmla="*/ 91489 w 182978"/>
                <a:gd name="connsiteY1" fmla="*/ 182978 h 182978"/>
                <a:gd name="connsiteX2" fmla="*/ 0 w 182978"/>
                <a:gd name="connsiteY2" fmla="*/ 91489 h 182978"/>
                <a:gd name="connsiteX3" fmla="*/ 91489 w 182978"/>
                <a:gd name="connsiteY3" fmla="*/ 0 h 182978"/>
                <a:gd name="connsiteX4" fmla="*/ 182978 w 182978"/>
                <a:gd name="connsiteY4" fmla="*/ 91489 h 182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978" h="182978">
                  <a:moveTo>
                    <a:pt x="182978" y="91489"/>
                  </a:moveTo>
                  <a:cubicBezTo>
                    <a:pt x="182978" y="142017"/>
                    <a:pt x="142017" y="182978"/>
                    <a:pt x="91489" y="182978"/>
                  </a:cubicBezTo>
                  <a:cubicBezTo>
                    <a:pt x="40961" y="182978"/>
                    <a:pt x="0" y="142017"/>
                    <a:pt x="0" y="91489"/>
                  </a:cubicBezTo>
                  <a:cubicBezTo>
                    <a:pt x="0" y="40961"/>
                    <a:pt x="40961" y="0"/>
                    <a:pt x="91489" y="0"/>
                  </a:cubicBezTo>
                  <a:cubicBezTo>
                    <a:pt x="142017" y="0"/>
                    <a:pt x="182978" y="40961"/>
                    <a:pt x="182978" y="91489"/>
                  </a:cubicBezTo>
                  <a:close/>
                </a:path>
              </a:pathLst>
            </a:custGeom>
            <a:solidFill>
              <a:srgbClr val="3b2f4e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Polyline: figure 201">
              <a:extLst>
                <a:ext uri="{FF2B5EF4-FFF2-40B4-BE49-F238E27FC236}">
                  <a16:creationId xmlns:a16="http://schemas.microsoft.com/office/drawing/2014/main" id="{B7371FFA-78B9-45FE-A803-2B3D83FE2A0D}"/>
                </a:ext>
              </a:extLst>
            </p:cNvPr>
            <p:cNvSpPr/>
            <p:nvPr/>
          </p:nvSpPr>
          <p:spPr>
            <a:xfrm>
              <a:off x="11024428" y="2874823"/>
              <a:ext cx="130534" cy="181134"/>
            </a:xfrm>
            <a:custGeom>
              <a:avLst/>
              <a:gdLst>
                <a:gd name="connsiteX0" fmla="*/ 21042 w 130534"/>
                <a:gd name="connsiteY0" fmla="*/ 98366 h 181134"/>
                <a:gd name="connsiteX1" fmla="*/ 112564 w 130534"/>
                <a:gd name="connsiteY1" fmla="*/ 6991 h 181134"/>
                <a:gd name="connsiteX2" fmla="*/ 130535 w 130534"/>
                <a:gd name="connsiteY2" fmla="*/ 8788 h 181134"/>
                <a:gd name="connsiteX3" fmla="*/ 8788 w 130534"/>
                <a:gd name="connsiteY3" fmla="*/ 52396 h 181134"/>
                <a:gd name="connsiteX4" fmla="*/ 52396 w 130534"/>
                <a:gd name="connsiteY4" fmla="*/ 174149 h 181134"/>
                <a:gd name="connsiteX5" fmla="*/ 73501 w 130534"/>
                <a:gd name="connsiteY5" fmla="*/ 181135 h 181134"/>
                <a:gd name="connsiteX6" fmla="*/ 21042 w 130534"/>
                <a:gd name="connsiteY6" fmla="*/ 98366 h 18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534" h="181134">
                  <a:moveTo>
                    <a:pt x="21042" y="98366"/>
                  </a:moveTo>
                  <a:cubicBezTo>
                    <a:pt x="21085" y="47857"/>
                    <a:pt x="62056" y="6948"/>
                    <a:pt x="112564" y="6991"/>
                  </a:cubicBezTo>
                  <a:cubicBezTo>
                    <a:pt x="118599" y="6997"/>
                    <a:pt x="124622" y="7598"/>
                    <a:pt x="130535" y="8788"/>
                  </a:cubicBezTo>
                  <a:cubicBezTo>
                    <a:pt x="84872" y="-12789"/>
                    <a:pt x="30365" y="6733"/>
                    <a:pt x="8788" y="52396"/>
                  </a:cubicBezTo>
                  <a:cubicBezTo>
                    <a:pt x="-12789" y="98059"/>
                    <a:pt x="6733" y="152572"/>
                    <a:pt x="52396" y="174149"/>
                  </a:cubicBezTo>
                  <a:cubicBezTo>
                    <a:pt x="59124" y="177326"/>
                    <a:pt x="66208" y="179669"/>
                    <a:pt x="73501" y="181135"/>
                  </a:cubicBezTo>
                  <a:cubicBezTo>
                    <a:pt x="41454" y="166035"/>
                    <a:pt x="21018" y="133786"/>
                    <a:pt x="21042" y="98366"/>
                  </a:cubicBezTo>
                  <a:close/>
                </a:path>
              </a:pathLst>
            </a:custGeom>
            <a:solidFill>
              <a:srgbClr val="3b2f4e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Polyline: figure 202">
              <a:extLst>
                <a:ext uri="{FF2B5EF4-FFF2-40B4-BE49-F238E27FC236}">
                  <a16:creationId xmlns:a16="http://schemas.microsoft.com/office/drawing/2014/main" id="{2E787049-F0BF-4C63-9CCA-F0C0C2F56700}"/>
                </a:ext>
              </a:extLst>
            </p:cNvPr>
            <p:cNvSpPr/>
            <p:nvPr/>
          </p:nvSpPr>
          <p:spPr>
            <a:xfrm>
              <a:off x="10681307" y="3002365"/>
              <a:ext cx="415958" cy="343675"/>
            </a:xfrm>
            <a:custGeom>
              <a:avLst/>
              <a:gdLst>
                <a:gd name="connsiteX0" fmla="*/ 285674 w 415958"/>
                <a:gd name="connsiteY0" fmla="*/ 22712 h 343675"/>
                <a:gd name="connsiteX1" fmla="*/ 162339 w 415958"/>
                <a:gd name="connsiteY1" fmla="*/ 0 h 343675"/>
                <a:gd name="connsiteX2" fmla="*/ 67481 w 415958"/>
                <a:gd name="connsiteY2" fmla="*/ 59450 h 343675"/>
                <a:gd name="connsiteX3" fmla="*/ 1197 w 415958"/>
                <a:gd name="connsiteY3" fmla="*/ 199867 h 343675"/>
                <a:gd name="connsiteX4" fmla="*/ 96203 w 415958"/>
                <a:gd name="connsiteY4" fmla="*/ 175788 h 343675"/>
                <a:gd name="connsiteX5" fmla="*/ 117473 w 415958"/>
                <a:gd name="connsiteY5" fmla="*/ 122446 h 343675"/>
                <a:gd name="connsiteX6" fmla="*/ 117473 w 415958"/>
                <a:gd name="connsiteY6" fmla="*/ 122446 h 343675"/>
                <a:gd name="connsiteX7" fmla="*/ 172925 w 415958"/>
                <a:gd name="connsiteY7" fmla="*/ 176278 h 343675"/>
                <a:gd name="connsiteX8" fmla="*/ 245593 w 415958"/>
                <a:gd name="connsiteY8" fmla="*/ 343676 h 343675"/>
                <a:gd name="connsiteX9" fmla="*/ 349651 w 415958"/>
                <a:gd name="connsiteY9" fmla="*/ 287090 h 343675"/>
                <a:gd name="connsiteX10" fmla="*/ 415959 w 415958"/>
                <a:gd name="connsiteY10" fmla="*/ 183178 h 34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958" h="343675">
                  <a:moveTo>
                    <a:pt x="285674" y="22712"/>
                  </a:moveTo>
                  <a:lnTo>
                    <a:pt x="162339" y="0"/>
                  </a:lnTo>
                  <a:lnTo>
                    <a:pt x="67481" y="59450"/>
                  </a:lnTo>
                  <a:cubicBezTo>
                    <a:pt x="19861" y="89295"/>
                    <a:pt x="-6027" y="144134"/>
                    <a:pt x="1197" y="199867"/>
                  </a:cubicBezTo>
                  <a:lnTo>
                    <a:pt x="96203" y="175788"/>
                  </a:lnTo>
                  <a:lnTo>
                    <a:pt x="117473" y="122446"/>
                  </a:lnTo>
                  <a:lnTo>
                    <a:pt x="117473" y="122446"/>
                  </a:lnTo>
                  <a:cubicBezTo>
                    <a:pt x="131139" y="144771"/>
                    <a:pt x="150207" y="163282"/>
                    <a:pt x="172925" y="176278"/>
                  </a:cubicBezTo>
                  <a:cubicBezTo>
                    <a:pt x="226751" y="207178"/>
                    <a:pt x="239227" y="272854"/>
                    <a:pt x="245593" y="343676"/>
                  </a:cubicBezTo>
                  <a:lnTo>
                    <a:pt x="349651" y="287090"/>
                  </a:lnTo>
                  <a:lnTo>
                    <a:pt x="415959" y="183178"/>
                  </a:lnTo>
                  <a:close/>
                </a:path>
              </a:pathLst>
            </a:custGeom>
            <a:solidFill>
              <a:srgbClr val="3b2f4e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Polyline: figure 203">
              <a:extLst>
                <a:ext uri="{FF2B5EF4-FFF2-40B4-BE49-F238E27FC236}">
                  <a16:creationId xmlns:a16="http://schemas.microsoft.com/office/drawing/2014/main" id="{39296E3E-1D80-4A20-8E25-D991D5A384EB}"/>
                </a:ext>
              </a:extLst>
            </p:cNvPr>
            <p:cNvSpPr/>
            <p:nvPr/>
          </p:nvSpPr>
          <p:spPr>
            <a:xfrm>
              <a:off x="10604157" y="3640530"/>
              <a:ext cx="246308" cy="260973"/>
            </a:xfrm>
            <a:custGeom>
              <a:avLst/>
              <a:gdLst>
                <a:gd name="connsiteX0" fmla="*/ 246309 w 246308"/>
                <a:gd name="connsiteY0" fmla="*/ 0 h 260973"/>
                <a:gd name="connsiteX1" fmla="*/ 0 w 246308"/>
                <a:gd name="connsiteY1" fmla="*/ 260974 h 260973"/>
                <a:gd name="connsiteX2" fmla="*/ 5514 w 246308"/>
                <a:gd name="connsiteY2" fmla="*/ 205896 h 260973"/>
                <a:gd name="connsiteX3" fmla="*/ 246309 w 246308"/>
                <a:gd name="connsiteY3" fmla="*/ 0 h 26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08" h="260973">
                  <a:moveTo>
                    <a:pt x="246309" y="0"/>
                  </a:moveTo>
                  <a:lnTo>
                    <a:pt x="0" y="260974"/>
                  </a:lnTo>
                  <a:lnTo>
                    <a:pt x="5514" y="205896"/>
                  </a:lnTo>
                  <a:lnTo>
                    <a:pt x="246309" y="0"/>
                  </a:lnTo>
                  <a:close/>
                </a:path>
              </a:pathLst>
            </a:custGeom>
            <a:solidFill>
              <a:srgbClr val="3b2f4e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Polyline: figure 207">
              <a:extLst>
                <a:ext uri="{FF2B5EF4-FFF2-40B4-BE49-F238E27FC236}">
                  <a16:creationId xmlns:a16="http://schemas.microsoft.com/office/drawing/2014/main" id="{08345E13-7799-4321-ADE1-B2DAA9680D5C}"/>
                </a:ext>
              </a:extLst>
            </p:cNvPr>
            <p:cNvSpPr/>
            <p:nvPr/>
          </p:nvSpPr>
          <p:spPr>
            <a:xfrm>
              <a:off x="7089433" y="3252452"/>
              <a:ext cx="268370" cy="832031"/>
            </a:xfrm>
            <a:custGeom>
              <a:avLst/>
              <a:gdLst>
                <a:gd name="connsiteX0" fmla="*/ 116399 w 268370"/>
                <a:gd name="connsiteY0" fmla="*/ 7520 h 832031"/>
                <a:gd name="connsiteX1" fmla="*/ 134173 w 268370"/>
                <a:gd name="connsiteY1" fmla="*/ 0 h 832031"/>
                <a:gd name="connsiteX2" fmla="*/ 155198 w 268370"/>
                <a:gd name="connsiteY2" fmla="*/ 39855 h 832031"/>
                <a:gd name="connsiteX3" fmla="*/ 129334 w 268370"/>
                <a:gd name="connsiteY3" fmla="*/ 544261 h 832031"/>
                <a:gd name="connsiteX4" fmla="*/ 268371 w 268370"/>
                <a:gd name="connsiteY4" fmla="*/ 767367 h 832031"/>
                <a:gd name="connsiteX5" fmla="*/ 177836 w 268370"/>
                <a:gd name="connsiteY5" fmla="*/ 832031 h 832031"/>
                <a:gd name="connsiteX6" fmla="*/ 0 w 268370"/>
                <a:gd name="connsiteY6" fmla="*/ 576596 h 83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370" h="832031">
                  <a:moveTo>
                    <a:pt x="116399" y="7520"/>
                  </a:moveTo>
                  <a:lnTo>
                    <a:pt x="134173" y="0"/>
                  </a:lnTo>
                  <a:cubicBezTo>
                    <a:pt x="134173" y="0"/>
                    <a:pt x="155198" y="7520"/>
                    <a:pt x="155198" y="39855"/>
                  </a:cubicBezTo>
                  <a:cubicBezTo>
                    <a:pt x="155198" y="72183"/>
                    <a:pt x="129334" y="544261"/>
                    <a:pt x="129334" y="544261"/>
                  </a:cubicBezTo>
                  <a:lnTo>
                    <a:pt x="268371" y="767367"/>
                  </a:lnTo>
                  <a:lnTo>
                    <a:pt x="177836" y="832031"/>
                  </a:lnTo>
                  <a:lnTo>
                    <a:pt x="0" y="576596"/>
                  </a:lnTo>
                  <a:close/>
                </a:path>
              </a:pathLst>
            </a:custGeom>
            <a:solidFill>
              <a:srgbClr val="7c4efd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Polyline: figure 208">
              <a:extLst>
                <a:ext uri="{FF2B5EF4-FFF2-40B4-BE49-F238E27FC236}">
                  <a16:creationId xmlns:a16="http://schemas.microsoft.com/office/drawing/2014/main" id="{103107EA-B212-49FC-B1B0-6C6387BA7431}"/>
                </a:ext>
              </a:extLst>
            </p:cNvPr>
            <p:cNvSpPr/>
            <p:nvPr/>
          </p:nvSpPr>
          <p:spPr>
            <a:xfrm>
              <a:off x="6675555" y="3027401"/>
              <a:ext cx="556146" cy="1053849"/>
            </a:xfrm>
            <a:custGeom>
              <a:avLst/>
              <a:gdLst>
                <a:gd name="connsiteX0" fmla="*/ 207644 w 556146"/>
                <a:gd name="connsiteY0" fmla="*/ 0 h 1053849"/>
                <a:gd name="connsiteX1" fmla="*/ 394478 w 556146"/>
                <a:gd name="connsiteY1" fmla="*/ 284305 h 1053849"/>
                <a:gd name="connsiteX2" fmla="*/ 401967 w 556146"/>
                <a:gd name="connsiteY2" fmla="*/ 46607 h 1053849"/>
                <a:gd name="connsiteX3" fmla="*/ 424979 w 556146"/>
                <a:gd name="connsiteY3" fmla="*/ 64744 h 1053849"/>
                <a:gd name="connsiteX4" fmla="*/ 465613 w 556146"/>
                <a:gd name="connsiteY4" fmla="*/ 148501 h 1053849"/>
                <a:gd name="connsiteX5" fmla="*/ 465613 w 556146"/>
                <a:gd name="connsiteY5" fmla="*/ 148501 h 1053849"/>
                <a:gd name="connsiteX6" fmla="*/ 556147 w 556146"/>
                <a:gd name="connsiteY6" fmla="*/ 232570 h 1053849"/>
                <a:gd name="connsiteX7" fmla="*/ 523812 w 556146"/>
                <a:gd name="connsiteY7" fmla="*/ 555908 h 1053849"/>
                <a:gd name="connsiteX8" fmla="*/ 517347 w 556146"/>
                <a:gd name="connsiteY8" fmla="*/ 937451 h 1053849"/>
                <a:gd name="connsiteX9" fmla="*/ 543212 w 556146"/>
                <a:gd name="connsiteY9" fmla="*/ 989186 h 1053849"/>
                <a:gd name="connsiteX10" fmla="*/ 420342 w 556146"/>
                <a:gd name="connsiteY10" fmla="*/ 1053850 h 1053849"/>
                <a:gd name="connsiteX11" fmla="*/ 0 w 556146"/>
                <a:gd name="connsiteY11" fmla="*/ 982715 h 1053849"/>
                <a:gd name="connsiteX12" fmla="*/ 12935 w 556146"/>
                <a:gd name="connsiteY12" fmla="*/ 620578 h 1053849"/>
                <a:gd name="connsiteX13" fmla="*/ 12935 w 556146"/>
                <a:gd name="connsiteY13" fmla="*/ 167900 h 1053849"/>
                <a:gd name="connsiteX14" fmla="*/ 168139 w 556146"/>
                <a:gd name="connsiteY14" fmla="*/ 51502 h 105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56146" h="1053849">
                  <a:moveTo>
                    <a:pt x="207644" y="0"/>
                  </a:moveTo>
                  <a:lnTo>
                    <a:pt x="394478" y="284305"/>
                  </a:lnTo>
                  <a:lnTo>
                    <a:pt x="401967" y="46607"/>
                  </a:lnTo>
                  <a:lnTo>
                    <a:pt x="424979" y="64744"/>
                  </a:lnTo>
                  <a:cubicBezTo>
                    <a:pt x="450635" y="84965"/>
                    <a:pt x="465613" y="115834"/>
                    <a:pt x="465613" y="148501"/>
                  </a:cubicBezTo>
                  <a:lnTo>
                    <a:pt x="465613" y="148501"/>
                  </a:lnTo>
                  <a:lnTo>
                    <a:pt x="556147" y="232570"/>
                  </a:lnTo>
                  <a:lnTo>
                    <a:pt x="523812" y="555908"/>
                  </a:lnTo>
                  <a:lnTo>
                    <a:pt x="517347" y="937451"/>
                  </a:lnTo>
                  <a:cubicBezTo>
                    <a:pt x="517347" y="937451"/>
                    <a:pt x="556147" y="969780"/>
                    <a:pt x="543212" y="989186"/>
                  </a:cubicBezTo>
                  <a:cubicBezTo>
                    <a:pt x="530277" y="1008586"/>
                    <a:pt x="478542" y="1053850"/>
                    <a:pt x="420342" y="1053850"/>
                  </a:cubicBezTo>
                  <a:cubicBezTo>
                    <a:pt x="362143" y="1053850"/>
                    <a:pt x="0" y="1008586"/>
                    <a:pt x="0" y="982715"/>
                  </a:cubicBezTo>
                  <a:cubicBezTo>
                    <a:pt x="0" y="956851"/>
                    <a:pt x="12935" y="620578"/>
                    <a:pt x="12935" y="620578"/>
                  </a:cubicBezTo>
                  <a:lnTo>
                    <a:pt x="12935" y="167900"/>
                  </a:lnTo>
                  <a:lnTo>
                    <a:pt x="168139" y="51502"/>
                  </a:lnTo>
                  <a:close/>
                </a:path>
              </a:pathLst>
            </a:custGeom>
            <a:solidFill>
              <a:srgbClr val="7c4efd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Polyline: figure 209">
              <a:extLst>
                <a:ext uri="{FF2B5EF4-FFF2-40B4-BE49-F238E27FC236}">
                  <a16:creationId xmlns:a16="http://schemas.microsoft.com/office/drawing/2014/main" id="{72DDF98B-6E0E-47C8-83FD-5E998438CADE}"/>
                </a:ext>
              </a:extLst>
            </p:cNvPr>
            <p:cNvSpPr/>
            <p:nvPr/>
          </p:nvSpPr>
          <p:spPr>
            <a:xfrm>
              <a:off x="6467654" y="3186101"/>
              <a:ext cx="304906" cy="946884"/>
            </a:xfrm>
            <a:custGeom>
              <a:avLst/>
              <a:gdLst>
                <a:gd name="connsiteX0" fmla="*/ 291971 w 304906"/>
                <a:gd name="connsiteY0" fmla="*/ 2736 h 946884"/>
                <a:gd name="connsiteX1" fmla="*/ 233103 w 304906"/>
                <a:gd name="connsiteY1" fmla="*/ 0 h 946884"/>
                <a:gd name="connsiteX2" fmla="*/ 220836 w 304906"/>
                <a:gd name="connsiteY2" fmla="*/ 9200 h 946884"/>
                <a:gd name="connsiteX3" fmla="*/ 182037 w 304906"/>
                <a:gd name="connsiteY3" fmla="*/ 54470 h 946884"/>
                <a:gd name="connsiteX4" fmla="*/ 968 w 304906"/>
                <a:gd name="connsiteY4" fmla="*/ 545941 h 946884"/>
                <a:gd name="connsiteX5" fmla="*/ 13897 w 304906"/>
                <a:gd name="connsiteY5" fmla="*/ 630011 h 946884"/>
                <a:gd name="connsiteX6" fmla="*/ 188501 w 304906"/>
                <a:gd name="connsiteY6" fmla="*/ 946884 h 946884"/>
                <a:gd name="connsiteX7" fmla="*/ 304906 w 304906"/>
                <a:gd name="connsiteY7" fmla="*/ 875750 h 946884"/>
                <a:gd name="connsiteX8" fmla="*/ 149702 w 304906"/>
                <a:gd name="connsiteY8" fmla="*/ 558876 h 946884"/>
                <a:gd name="connsiteX9" fmla="*/ 259636 w 304906"/>
                <a:gd name="connsiteY9" fmla="*/ 403672 h 94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906" h="946884">
                  <a:moveTo>
                    <a:pt x="291971" y="2736"/>
                  </a:moveTo>
                  <a:lnTo>
                    <a:pt x="233103" y="0"/>
                  </a:lnTo>
                  <a:lnTo>
                    <a:pt x="220836" y="9200"/>
                  </a:lnTo>
                  <a:cubicBezTo>
                    <a:pt x="206760" y="23270"/>
                    <a:pt x="193788" y="38407"/>
                    <a:pt x="182037" y="54470"/>
                  </a:cubicBezTo>
                  <a:cubicBezTo>
                    <a:pt x="169102" y="73870"/>
                    <a:pt x="968" y="545941"/>
                    <a:pt x="968" y="545941"/>
                  </a:cubicBezTo>
                  <a:cubicBezTo>
                    <a:pt x="-2154" y="574615"/>
                    <a:pt x="2305" y="603607"/>
                    <a:pt x="13897" y="630011"/>
                  </a:cubicBezTo>
                  <a:cubicBezTo>
                    <a:pt x="33303" y="675281"/>
                    <a:pt x="188501" y="946884"/>
                    <a:pt x="188501" y="946884"/>
                  </a:cubicBezTo>
                  <a:lnTo>
                    <a:pt x="304906" y="875750"/>
                  </a:lnTo>
                  <a:lnTo>
                    <a:pt x="149702" y="558876"/>
                  </a:lnTo>
                  <a:lnTo>
                    <a:pt x="259636" y="403672"/>
                  </a:lnTo>
                  <a:close/>
                </a:path>
              </a:pathLst>
            </a:custGeom>
            <a:solidFill>
              <a:srgbClr val="7c4efd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F5D030C0-E1E9-49EE-8322-24B88795B534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b2f4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688f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8B5BCA4-C2FB-4C2E-92FB-2B8DD360A9FA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688f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688fc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1117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Drawing 48">
            <a:extLst>
              <a:ext uri="{FF2B5EF4-FFF2-40B4-BE49-F238E27FC236}">
                <a16:creationId xmlns:a16="http://schemas.microsoft.com/office/drawing/2014/main" id="{BECE3567-9F02-45F1-96B1-2D272C50C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597" y="2153329"/>
            <a:ext cx="3793333" cy="3869558"/>
          </a:xfrm>
          <a:prstGeom prst="rect">
            <a:avLst/>
          </a:prstGeom>
        </p:spPr>
      </p:pic>
      <p:sp>
        <p:nvSpPr>
          <p:cNvPr id="11" name="Drawing 7">
            <a:extLst>
              <a:ext uri="{FF2B5EF4-FFF2-40B4-BE49-F238E27FC236}">
                <a16:creationId xmlns:a16="http://schemas.microsoft.com/office/drawing/2014/main" id="{1BCEAD49-2F73-4AED-BFCD-1E721CD49168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7c4efd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00CF6-07B9-43E0-86EC-33BC8CFBB742}"/>
              </a:ext>
            </a:extLst>
          </p:cNvPr>
          <p:cNvSpPr txBox="1"/>
          <p:nvPr/>
        </p:nvSpPr>
        <p:spPr>
          <a:xfrm>
            <a:off x="1018017" y="2334973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688fc"/>
              </a:buClr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3b2f4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713824-F38C-40CD-8642-7B15E9825AD2}"/>
              </a:ext>
            </a:extLst>
          </p:cNvPr>
          <p:cNvSpPr txBox="1"/>
          <p:nvPr/>
        </p:nvSpPr>
        <p:spPr>
          <a:xfrm>
            <a:off x="1018016" y="2068169"/>
            <a:ext cx="431800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688fc"/>
              </a:buClr>
            </a:pPr>
            <a:r>
              <a:rPr lang="en-US" sz="1400" dirty="0">
                <a:solidFill>
                  <a:srgbClr val="a688fc"/>
                </a:solidFill>
                <a:latin typeface="Montserrat ExtraBold" panose="00000900000000000000" pitchFamily="2" charset="-52"/>
              </a:rPr>
              <a:t>01</a:t>
            </a:r>
            <a:endParaRPr lang="en-US" sz="1400" dirty="0">
              <a:solidFill>
                <a:srgbClr val="a688fc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B77205-5CEA-470B-9357-3F0EBC53A2AB}"/>
              </a:ext>
            </a:extLst>
          </p:cNvPr>
          <p:cNvSpPr txBox="1"/>
          <p:nvPr/>
        </p:nvSpPr>
        <p:spPr>
          <a:xfrm>
            <a:off x="1018017" y="3589152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688fc"/>
              </a:buClr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3b2f4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E9FE74-E15E-4691-ABB6-0E583B5E0105}"/>
              </a:ext>
            </a:extLst>
          </p:cNvPr>
          <p:cNvSpPr txBox="1"/>
          <p:nvPr/>
        </p:nvSpPr>
        <p:spPr>
          <a:xfrm>
            <a:off x="1018016" y="3322348"/>
            <a:ext cx="431800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688fc"/>
              </a:buClr>
            </a:pPr>
            <a:r>
              <a:rPr lang="en-US" sz="1400" dirty="0">
                <a:solidFill>
                  <a:srgbClr val="a688fc"/>
                </a:solidFill>
                <a:latin typeface="Montserrat ExtraBold" panose="00000900000000000000" pitchFamily="2" charset="-52"/>
              </a:rPr>
              <a:t>02</a:t>
            </a:r>
            <a:endParaRPr lang="en-US" sz="1400" dirty="0">
              <a:solidFill>
                <a:srgbClr val="a688fc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D05EC-3A27-4452-8651-5E7CFF6297CD}"/>
              </a:ext>
            </a:extLst>
          </p:cNvPr>
          <p:cNvSpPr txBox="1"/>
          <p:nvPr/>
        </p:nvSpPr>
        <p:spPr>
          <a:xfrm>
            <a:off x="1018017" y="4918707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688fc"/>
              </a:buClr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3b2f4e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5BDD41-732E-4E47-9FDF-3C9678F1405E}"/>
              </a:ext>
            </a:extLst>
          </p:cNvPr>
          <p:cNvSpPr txBox="1"/>
          <p:nvPr/>
        </p:nvSpPr>
        <p:spPr>
          <a:xfrm>
            <a:off x="1018016" y="4651903"/>
            <a:ext cx="431800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688fc"/>
              </a:buClr>
            </a:pPr>
            <a:r>
              <a:rPr lang="en-US" sz="1400" dirty="0">
                <a:solidFill>
                  <a:srgbClr val="a688fc"/>
                </a:solidFill>
                <a:latin typeface="Montserrat ExtraBold" panose="00000900000000000000" pitchFamily="2" charset="-52"/>
              </a:rPr>
              <a:t>03</a:t>
            </a:r>
            <a:endParaRPr lang="en-US" sz="1400" dirty="0">
              <a:solidFill>
                <a:srgbClr val="a688fc"/>
              </a:solidFill>
              <a:latin typeface="Montserrat ExtraBold" panose="00000900000000000000" pitchFamily="2" charset="-52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0EBC52-8599-4739-92EA-246358051352}"/>
              </a:ext>
            </a:extLst>
          </p:cNvPr>
          <p:cNvGrpSpPr/>
          <p:nvPr/>
        </p:nvGrpSpPr>
        <p:grpSpPr>
          <a:xfrm>
            <a:off x="731838" y="2116557"/>
            <a:ext cx="227442" cy="227442"/>
            <a:chOff x="4151678" y="2147514"/>
            <a:chExt cx="317928" cy="31792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7706851-5DA1-458B-AA4C-3D40330FA2C1}"/>
                </a:ext>
              </a:extLst>
            </p:cNvPr>
            <p:cNvSpPr/>
            <p:nvPr/>
          </p:nvSpPr>
          <p:spPr>
            <a:xfrm>
              <a:off x="4151678" y="2147514"/>
              <a:ext cx="317928" cy="317928"/>
            </a:xfrm>
            <a:prstGeom prst="ellipse">
              <a:avLst/>
            </a:prstGeom>
            <a:solidFill>
              <a:srgbClr val="fcfcfc"/>
            </a:solidFill>
            <a:ln w="19050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73426E0-114D-4448-B1A6-114A616A56BE}"/>
                </a:ext>
              </a:extLst>
            </p:cNvPr>
            <p:cNvSpPr/>
            <p:nvPr/>
          </p:nvSpPr>
          <p:spPr>
            <a:xfrm>
              <a:off x="4230633" y="2226469"/>
              <a:ext cx="160018" cy="160018"/>
            </a:xfrm>
            <a:prstGeom prst="ellipse">
              <a:avLst/>
            </a:prstGeom>
            <a:solidFill>
              <a:srgbClr val="a688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6D59CF-AB42-4CAF-A831-DAED0A2B961F}"/>
              </a:ext>
            </a:extLst>
          </p:cNvPr>
          <p:cNvGrpSpPr/>
          <p:nvPr/>
        </p:nvGrpSpPr>
        <p:grpSpPr>
          <a:xfrm>
            <a:off x="731838" y="3377183"/>
            <a:ext cx="227442" cy="227442"/>
            <a:chOff x="4151678" y="2147514"/>
            <a:chExt cx="317928" cy="31792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5AA45B2-4B16-403D-AF89-72A0D0F66146}"/>
                </a:ext>
              </a:extLst>
            </p:cNvPr>
            <p:cNvSpPr/>
            <p:nvPr/>
          </p:nvSpPr>
          <p:spPr>
            <a:xfrm>
              <a:off x="4151678" y="2147514"/>
              <a:ext cx="317928" cy="317928"/>
            </a:xfrm>
            <a:prstGeom prst="ellipse">
              <a:avLst/>
            </a:prstGeom>
            <a:solidFill>
              <a:srgbClr val="fcfcfc"/>
            </a:solidFill>
            <a:ln w="19050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5F75EB7-0214-4473-9284-B4AD2367106A}"/>
                </a:ext>
              </a:extLst>
            </p:cNvPr>
            <p:cNvSpPr/>
            <p:nvPr/>
          </p:nvSpPr>
          <p:spPr>
            <a:xfrm>
              <a:off x="4230633" y="2226469"/>
              <a:ext cx="160018" cy="160018"/>
            </a:xfrm>
            <a:prstGeom prst="ellipse">
              <a:avLst/>
            </a:prstGeom>
            <a:solidFill>
              <a:srgbClr val="a688fc"/>
            </a:solidFill>
            <a:ln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F23322-DE28-411E-8B68-C573E35B8991}"/>
              </a:ext>
            </a:extLst>
          </p:cNvPr>
          <p:cNvGrpSpPr/>
          <p:nvPr/>
        </p:nvGrpSpPr>
        <p:grpSpPr>
          <a:xfrm>
            <a:off x="731838" y="4691265"/>
            <a:ext cx="227442" cy="227442"/>
            <a:chOff x="4151678" y="2147514"/>
            <a:chExt cx="317928" cy="31792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2E71DAB-5C1B-409A-9C16-10C71A117D20}"/>
                </a:ext>
              </a:extLst>
            </p:cNvPr>
            <p:cNvSpPr/>
            <p:nvPr/>
          </p:nvSpPr>
          <p:spPr>
            <a:xfrm>
              <a:off x="4151678" y="2147514"/>
              <a:ext cx="317928" cy="317928"/>
            </a:xfrm>
            <a:prstGeom prst="ellipse">
              <a:avLst/>
            </a:prstGeom>
            <a:solidFill>
              <a:srgbClr val="fcfcfc"/>
            </a:solidFill>
            <a:ln w="19050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715DC61-4EF6-404A-8713-A6E5C972551A}"/>
                </a:ext>
              </a:extLst>
            </p:cNvPr>
            <p:cNvSpPr/>
            <p:nvPr/>
          </p:nvSpPr>
          <p:spPr>
            <a:xfrm>
              <a:off x="4230633" y="2226469"/>
              <a:ext cx="160018" cy="160018"/>
            </a:xfrm>
            <a:prstGeom prst="ellipse">
              <a:avLst/>
            </a:prstGeom>
            <a:solidFill>
              <a:srgbClr val="a688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63F7F4A-C70D-43F9-AC8C-E86A6A39F819}"/>
              </a:ext>
            </a:extLst>
          </p:cNvPr>
          <p:cNvSpPr txBox="1"/>
          <p:nvPr/>
        </p:nvSpPr>
        <p:spPr>
          <a:xfrm>
            <a:off x="4797855" y="2334973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688fc"/>
              </a:buClr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3b2f4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472739-6BB1-47E2-B624-1E6EC99F46D5}"/>
              </a:ext>
            </a:extLst>
          </p:cNvPr>
          <p:cNvSpPr txBox="1"/>
          <p:nvPr/>
        </p:nvSpPr>
        <p:spPr>
          <a:xfrm>
            <a:off x="4797854" y="2068169"/>
            <a:ext cx="431800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688fc"/>
              </a:buClr>
            </a:pPr>
            <a:r>
              <a:rPr lang="en-US" sz="1400" dirty="0">
                <a:solidFill>
                  <a:srgbClr val="a688fc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400" dirty="0">
                <a:solidFill>
                  <a:srgbClr val="a688fc"/>
                </a:solidFill>
                <a:latin typeface="Montserrat ExtraBold" panose="00000900000000000000" pitchFamily="2" charset="-52"/>
              </a:rPr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7318F2-2605-408C-A636-18E846E2802A}"/>
              </a:ext>
            </a:extLst>
          </p:cNvPr>
          <p:cNvSpPr txBox="1"/>
          <p:nvPr/>
        </p:nvSpPr>
        <p:spPr>
          <a:xfrm>
            <a:off x="4797855" y="3589152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688fc"/>
              </a:buClr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3b2f4e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83351B-1607-4498-B750-E12F0BFB8DF1}"/>
              </a:ext>
            </a:extLst>
          </p:cNvPr>
          <p:cNvSpPr txBox="1"/>
          <p:nvPr/>
        </p:nvSpPr>
        <p:spPr>
          <a:xfrm>
            <a:off x="4797854" y="3322348"/>
            <a:ext cx="431800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688fc"/>
              </a:buClr>
            </a:pPr>
            <a:r>
              <a:rPr lang="en-US" sz="1400" dirty="0">
                <a:solidFill>
                  <a:srgbClr val="a688fc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400" dirty="0">
                <a:solidFill>
                  <a:srgbClr val="a688fc"/>
                </a:solidFill>
                <a:latin typeface="Montserrat ExtraBold" panose="00000900000000000000" pitchFamily="2" charset="-52"/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8EADE-E2B5-4A2B-8AEE-A4D7134E1AA0}"/>
              </a:ext>
            </a:extLst>
          </p:cNvPr>
          <p:cNvSpPr txBox="1"/>
          <p:nvPr/>
        </p:nvSpPr>
        <p:spPr>
          <a:xfrm>
            <a:off x="4797855" y="4918707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688fc"/>
              </a:buClr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3b2f4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7A8B52-881F-43D7-BFAD-A65E8E1C11A7}"/>
              </a:ext>
            </a:extLst>
          </p:cNvPr>
          <p:cNvSpPr txBox="1"/>
          <p:nvPr/>
        </p:nvSpPr>
        <p:spPr>
          <a:xfrm>
            <a:off x="4797854" y="4651903"/>
            <a:ext cx="431800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688fc"/>
              </a:buClr>
            </a:pPr>
            <a:r>
              <a:rPr lang="en-US" sz="1400" dirty="0">
                <a:solidFill>
                  <a:srgbClr val="a688fc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400" dirty="0">
                <a:solidFill>
                  <a:srgbClr val="a688fc"/>
                </a:solidFill>
                <a:latin typeface="Montserrat ExtraBold" panose="00000900000000000000" pitchFamily="2" charset="-52"/>
              </a:rPr>
              <a:t>4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8D64A70-E07D-40B8-A821-50BE1F5E24FC}"/>
              </a:ext>
            </a:extLst>
          </p:cNvPr>
          <p:cNvGrpSpPr/>
          <p:nvPr/>
        </p:nvGrpSpPr>
        <p:grpSpPr>
          <a:xfrm>
            <a:off x="4511676" y="2116557"/>
            <a:ext cx="227442" cy="227442"/>
            <a:chOff x="4151678" y="2147514"/>
            <a:chExt cx="317928" cy="31792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6D13964-C0E1-4016-B505-0770EB621909}"/>
                </a:ext>
              </a:extLst>
            </p:cNvPr>
            <p:cNvSpPr/>
            <p:nvPr/>
          </p:nvSpPr>
          <p:spPr>
            <a:xfrm>
              <a:off x="4151678" y="2147514"/>
              <a:ext cx="317928" cy="317928"/>
            </a:xfrm>
            <a:prstGeom prst="ellipse">
              <a:avLst/>
            </a:prstGeom>
            <a:solidFill>
              <a:srgbClr val="fcfcfc"/>
            </a:solidFill>
            <a:ln w="19050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9F374-445F-471E-A7DA-F64D750BAF40}"/>
                </a:ext>
              </a:extLst>
            </p:cNvPr>
            <p:cNvSpPr/>
            <p:nvPr/>
          </p:nvSpPr>
          <p:spPr>
            <a:xfrm>
              <a:off x="4230633" y="2226469"/>
              <a:ext cx="160018" cy="160018"/>
            </a:xfrm>
            <a:prstGeom prst="ellipse">
              <a:avLst/>
            </a:prstGeom>
            <a:solidFill>
              <a:srgbClr val="a688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4AFB32A-399B-4DFB-87B2-58F3FAB5FCEE}"/>
              </a:ext>
            </a:extLst>
          </p:cNvPr>
          <p:cNvGrpSpPr/>
          <p:nvPr/>
        </p:nvGrpSpPr>
        <p:grpSpPr>
          <a:xfrm>
            <a:off x="4511676" y="3377183"/>
            <a:ext cx="227442" cy="227442"/>
            <a:chOff x="4151678" y="2147514"/>
            <a:chExt cx="317928" cy="317928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765D394-7AFD-4D28-925B-BEE7DEA72201}"/>
                </a:ext>
              </a:extLst>
            </p:cNvPr>
            <p:cNvSpPr/>
            <p:nvPr/>
          </p:nvSpPr>
          <p:spPr>
            <a:xfrm>
              <a:off x="4151678" y="2147514"/>
              <a:ext cx="317928" cy="317928"/>
            </a:xfrm>
            <a:prstGeom prst="ellipse">
              <a:avLst/>
            </a:prstGeom>
            <a:solidFill>
              <a:srgbClr val="fcfcfc"/>
            </a:solidFill>
            <a:ln w="19050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3CB038C-3CC0-43E7-A275-A08F437A3A8F}"/>
                </a:ext>
              </a:extLst>
            </p:cNvPr>
            <p:cNvSpPr/>
            <p:nvPr/>
          </p:nvSpPr>
          <p:spPr>
            <a:xfrm>
              <a:off x="4230633" y="2226469"/>
              <a:ext cx="160018" cy="160018"/>
            </a:xfrm>
            <a:prstGeom prst="ellipse">
              <a:avLst/>
            </a:prstGeom>
            <a:solidFill>
              <a:srgbClr val="a688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0152BCA-1511-444A-9A29-529773908288}"/>
              </a:ext>
            </a:extLst>
          </p:cNvPr>
          <p:cNvGrpSpPr/>
          <p:nvPr/>
        </p:nvGrpSpPr>
        <p:grpSpPr>
          <a:xfrm>
            <a:off x="4511676" y="4691265"/>
            <a:ext cx="227442" cy="227442"/>
            <a:chOff x="4151678" y="2147514"/>
            <a:chExt cx="317928" cy="31792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A8A8EDE-5B0B-4E35-BEF1-79947DE98688}"/>
                </a:ext>
              </a:extLst>
            </p:cNvPr>
            <p:cNvSpPr/>
            <p:nvPr/>
          </p:nvSpPr>
          <p:spPr>
            <a:xfrm>
              <a:off x="4151678" y="2147514"/>
              <a:ext cx="317928" cy="317928"/>
            </a:xfrm>
            <a:prstGeom prst="ellipse">
              <a:avLst/>
            </a:prstGeom>
            <a:solidFill>
              <a:srgbClr val="fcfcfc"/>
            </a:solidFill>
            <a:ln w="19050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1E11034-CA44-40D5-936C-7F488BBFDCF4}"/>
                </a:ext>
              </a:extLst>
            </p:cNvPr>
            <p:cNvSpPr/>
            <p:nvPr/>
          </p:nvSpPr>
          <p:spPr>
            <a:xfrm>
              <a:off x="4230633" y="2226469"/>
              <a:ext cx="160018" cy="160018"/>
            </a:xfrm>
            <a:prstGeom prst="ellipse">
              <a:avLst/>
            </a:prstGeom>
            <a:solidFill>
              <a:srgbClr val="a688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2F48FC9-FE57-476A-8E2B-40EF3F648C2D}"/>
              </a:ext>
            </a:extLst>
          </p:cNvPr>
          <p:cNvGrpSpPr/>
          <p:nvPr/>
        </p:nvGrpSpPr>
        <p:grpSpPr>
          <a:xfrm>
            <a:off x="8037942" y="2149550"/>
            <a:ext cx="3791699" cy="3355865"/>
            <a:chOff x="8037942" y="2149550"/>
            <a:chExt cx="3791699" cy="3355865"/>
          </a:xfrm>
        </p:grpSpPr>
        <p:sp>
          <p:nvSpPr>
            <p:cNvPr id="16" name="Polyline: figure 15">
              <a:extLst>
                <a:ext uri="{FF2B5EF4-FFF2-40B4-BE49-F238E27FC236}">
                  <a16:creationId xmlns:a16="http://schemas.microsoft.com/office/drawing/2014/main" id="{C3D1DDDE-6FB5-4CF7-98EA-E70F341AB958}"/>
                </a:ext>
              </a:extLst>
            </p:cNvPr>
            <p:cNvSpPr/>
            <p:nvPr/>
          </p:nvSpPr>
          <p:spPr>
            <a:xfrm>
              <a:off x="8305649" y="2866604"/>
              <a:ext cx="2099493" cy="1907600"/>
            </a:xfrm>
            <a:custGeom>
              <a:avLst/>
              <a:gdLst>
                <a:gd name="connsiteX0" fmla="*/ 0 w 2099493"/>
                <a:gd name="connsiteY0" fmla="*/ 0 h 2582626"/>
                <a:gd name="connsiteX1" fmla="*/ 2099493 w 2099493"/>
                <a:gd name="connsiteY1" fmla="*/ 0 h 2582626"/>
                <a:gd name="connsiteX2" fmla="*/ 2099493 w 2099493"/>
                <a:gd name="connsiteY2" fmla="*/ 2582626 h 2582626"/>
                <a:gd name="connsiteX3" fmla="*/ 0 w 2099493"/>
                <a:gd name="connsiteY3" fmla="*/ 2582626 h 258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9493" h="2582626">
                  <a:moveTo>
                    <a:pt x="0" y="0"/>
                  </a:moveTo>
                  <a:lnTo>
                    <a:pt x="2099493" y="0"/>
                  </a:lnTo>
                  <a:lnTo>
                    <a:pt x="2099493" y="2582626"/>
                  </a:lnTo>
                  <a:lnTo>
                    <a:pt x="0" y="2582626"/>
                  </a:lnTo>
                  <a:close/>
                </a:path>
              </a:pathLst>
            </a:custGeom>
            <a:solidFill>
              <a:srgbClr val="E1E1E1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740095B2-9098-4E89-9164-144B4D3A4DDF}"/>
                </a:ext>
              </a:extLst>
            </p:cNvPr>
            <p:cNvSpPr/>
            <p:nvPr/>
          </p:nvSpPr>
          <p:spPr>
            <a:xfrm>
              <a:off x="8112953" y="4765910"/>
              <a:ext cx="2586177" cy="665846"/>
            </a:xfrm>
            <a:custGeom>
              <a:avLst/>
              <a:gdLst>
                <a:gd name="connsiteX0" fmla="*/ 0 w 2586177"/>
                <a:gd name="connsiteY0" fmla="*/ 0 h 665846"/>
                <a:gd name="connsiteX1" fmla="*/ 2586178 w 2586177"/>
                <a:gd name="connsiteY1" fmla="*/ 0 h 665846"/>
                <a:gd name="connsiteX2" fmla="*/ 2586178 w 2586177"/>
                <a:gd name="connsiteY2" fmla="*/ 665847 h 665846"/>
                <a:gd name="connsiteX3" fmla="*/ 0 w 2586177"/>
                <a:gd name="connsiteY3" fmla="*/ 665847 h 66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6177" h="665846">
                  <a:moveTo>
                    <a:pt x="0" y="0"/>
                  </a:moveTo>
                  <a:lnTo>
                    <a:pt x="2586178" y="0"/>
                  </a:lnTo>
                  <a:lnTo>
                    <a:pt x="2586178" y="665847"/>
                  </a:lnTo>
                  <a:lnTo>
                    <a:pt x="0" y="665847"/>
                  </a:lnTo>
                  <a:close/>
                </a:path>
              </a:pathLst>
            </a:custGeom>
            <a:solidFill>
              <a:srgbClr val="3b2f4e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B5D08144-1B31-4A67-A558-82C4CD1626C2}"/>
                </a:ext>
              </a:extLst>
            </p:cNvPr>
            <p:cNvSpPr/>
            <p:nvPr/>
          </p:nvSpPr>
          <p:spPr>
            <a:xfrm>
              <a:off x="8240841" y="4916651"/>
              <a:ext cx="362348" cy="362348"/>
            </a:xfrm>
            <a:custGeom>
              <a:avLst/>
              <a:gdLst>
                <a:gd name="connsiteX0" fmla="*/ 362349 w 362348"/>
                <a:gd name="connsiteY0" fmla="*/ 181174 h 362348"/>
                <a:gd name="connsiteX1" fmla="*/ 181174 w 362348"/>
                <a:gd name="connsiteY1" fmla="*/ 362349 h 362348"/>
                <a:gd name="connsiteX2" fmla="*/ 0 w 362348"/>
                <a:gd name="connsiteY2" fmla="*/ 181174 h 362348"/>
                <a:gd name="connsiteX3" fmla="*/ 181174 w 362348"/>
                <a:gd name="connsiteY3" fmla="*/ 0 h 362348"/>
                <a:gd name="connsiteX4" fmla="*/ 362349 w 362348"/>
                <a:gd name="connsiteY4" fmla="*/ 181174 h 362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348" h="362348">
                  <a:moveTo>
                    <a:pt x="362349" y="181174"/>
                  </a:moveTo>
                  <a:cubicBezTo>
                    <a:pt x="362349" y="281234"/>
                    <a:pt x="281234" y="362349"/>
                    <a:pt x="181174" y="362349"/>
                  </a:cubicBezTo>
                  <a:cubicBezTo>
                    <a:pt x="81115" y="362349"/>
                    <a:pt x="0" y="281234"/>
                    <a:pt x="0" y="181174"/>
                  </a:cubicBezTo>
                  <a:cubicBezTo>
                    <a:pt x="0" y="81114"/>
                    <a:pt x="81115" y="0"/>
                    <a:pt x="181174" y="0"/>
                  </a:cubicBezTo>
                  <a:cubicBezTo>
                    <a:pt x="281234" y="0"/>
                    <a:pt x="362349" y="81114"/>
                    <a:pt x="362349" y="181174"/>
                  </a:cubicBezTo>
                  <a:close/>
                </a:path>
              </a:pathLst>
            </a:custGeom>
            <a:solidFill>
              <a:srgbClr val="a688f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D35AA91B-D689-4C50-9935-01939D31EE30}"/>
                </a:ext>
              </a:extLst>
            </p:cNvPr>
            <p:cNvSpPr/>
            <p:nvPr/>
          </p:nvSpPr>
          <p:spPr>
            <a:xfrm>
              <a:off x="8802128" y="4945073"/>
              <a:ext cx="749565" cy="53286"/>
            </a:xfrm>
            <a:custGeom>
              <a:avLst/>
              <a:gdLst>
                <a:gd name="connsiteX0" fmla="*/ 0 w 749565"/>
                <a:gd name="connsiteY0" fmla="*/ 0 h 53286"/>
                <a:gd name="connsiteX1" fmla="*/ 749566 w 749565"/>
                <a:gd name="connsiteY1" fmla="*/ 0 h 53286"/>
                <a:gd name="connsiteX2" fmla="*/ 749566 w 749565"/>
                <a:gd name="connsiteY2" fmla="*/ 53287 h 53286"/>
                <a:gd name="connsiteX3" fmla="*/ 0 w 749565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565" h="53286">
                  <a:moveTo>
                    <a:pt x="0" y="0"/>
                  </a:moveTo>
                  <a:lnTo>
                    <a:pt x="749566" y="0"/>
                  </a:lnTo>
                  <a:lnTo>
                    <a:pt x="749566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fcfcf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C90BF44B-B25C-4626-A410-5D5088D99ADA}"/>
                </a:ext>
              </a:extLst>
            </p:cNvPr>
            <p:cNvSpPr/>
            <p:nvPr/>
          </p:nvSpPr>
          <p:spPr>
            <a:xfrm>
              <a:off x="8802128" y="5072962"/>
              <a:ext cx="1651883" cy="53286"/>
            </a:xfrm>
            <a:custGeom>
              <a:avLst/>
              <a:gdLst>
                <a:gd name="connsiteX0" fmla="*/ 0 w 1651883"/>
                <a:gd name="connsiteY0" fmla="*/ 0 h 53286"/>
                <a:gd name="connsiteX1" fmla="*/ 1651884 w 1651883"/>
                <a:gd name="connsiteY1" fmla="*/ 0 h 53286"/>
                <a:gd name="connsiteX2" fmla="*/ 1651884 w 1651883"/>
                <a:gd name="connsiteY2" fmla="*/ 53287 h 53286"/>
                <a:gd name="connsiteX3" fmla="*/ 0 w 1651883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883" h="53286">
                  <a:moveTo>
                    <a:pt x="0" y="0"/>
                  </a:moveTo>
                  <a:lnTo>
                    <a:pt x="1651884" y="0"/>
                  </a:lnTo>
                  <a:lnTo>
                    <a:pt x="1651884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fcfcf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DD0AFE0C-9276-4AF8-885C-99775756A3A8}"/>
                </a:ext>
              </a:extLst>
            </p:cNvPr>
            <p:cNvSpPr/>
            <p:nvPr/>
          </p:nvSpPr>
          <p:spPr>
            <a:xfrm>
              <a:off x="8802128" y="5200847"/>
              <a:ext cx="1651883" cy="53286"/>
            </a:xfrm>
            <a:custGeom>
              <a:avLst/>
              <a:gdLst>
                <a:gd name="connsiteX0" fmla="*/ 0 w 1651883"/>
                <a:gd name="connsiteY0" fmla="*/ 0 h 53286"/>
                <a:gd name="connsiteX1" fmla="*/ 1651884 w 1651883"/>
                <a:gd name="connsiteY1" fmla="*/ 0 h 53286"/>
                <a:gd name="connsiteX2" fmla="*/ 1651884 w 1651883"/>
                <a:gd name="connsiteY2" fmla="*/ 53287 h 53286"/>
                <a:gd name="connsiteX3" fmla="*/ 0 w 1651883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883" h="53286">
                  <a:moveTo>
                    <a:pt x="0" y="0"/>
                  </a:moveTo>
                  <a:lnTo>
                    <a:pt x="1651884" y="0"/>
                  </a:lnTo>
                  <a:lnTo>
                    <a:pt x="1651884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fcfcf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7DDE574A-6A66-4A28-977A-987819BD317E}"/>
                </a:ext>
              </a:extLst>
            </p:cNvPr>
            <p:cNvSpPr/>
            <p:nvPr/>
          </p:nvSpPr>
          <p:spPr>
            <a:xfrm>
              <a:off x="10760733" y="5259896"/>
              <a:ext cx="206899" cy="245519"/>
            </a:xfrm>
            <a:custGeom>
              <a:avLst/>
              <a:gdLst>
                <a:gd name="connsiteX0" fmla="*/ 186625 w 206899"/>
                <a:gd name="connsiteY0" fmla="*/ 22169 h 245519"/>
                <a:gd name="connsiteX1" fmla="*/ 86697 w 206899"/>
                <a:gd name="connsiteY1" fmla="*/ 13477 h 245519"/>
                <a:gd name="connsiteX2" fmla="*/ 47594 w 206899"/>
                <a:gd name="connsiteY2" fmla="*/ 130784 h 245519"/>
                <a:gd name="connsiteX3" fmla="*/ 47594 w 206899"/>
                <a:gd name="connsiteY3" fmla="*/ 243745 h 245519"/>
                <a:gd name="connsiteX4" fmla="*/ 195313 w 206899"/>
                <a:gd name="connsiteY4" fmla="*/ 226366 h 245519"/>
                <a:gd name="connsiteX5" fmla="*/ 195313 w 206899"/>
                <a:gd name="connsiteY5" fmla="*/ 135130 h 245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899" h="245519">
                  <a:moveTo>
                    <a:pt x="186625" y="22169"/>
                  </a:moveTo>
                  <a:cubicBezTo>
                    <a:pt x="186625" y="22169"/>
                    <a:pt x="104076" y="-21281"/>
                    <a:pt x="86697" y="13477"/>
                  </a:cubicBezTo>
                  <a:cubicBezTo>
                    <a:pt x="86697" y="13477"/>
                    <a:pt x="99731" y="117751"/>
                    <a:pt x="47594" y="130784"/>
                  </a:cubicBezTo>
                  <a:cubicBezTo>
                    <a:pt x="-4543" y="143817"/>
                    <a:pt x="-26264" y="235058"/>
                    <a:pt x="47594" y="243745"/>
                  </a:cubicBezTo>
                  <a:cubicBezTo>
                    <a:pt x="121455" y="252437"/>
                    <a:pt x="169246" y="226366"/>
                    <a:pt x="195313" y="226366"/>
                  </a:cubicBezTo>
                  <a:cubicBezTo>
                    <a:pt x="221383" y="226366"/>
                    <a:pt x="195313" y="135130"/>
                    <a:pt x="195313" y="135130"/>
                  </a:cubicBezTo>
                  <a:close/>
                </a:path>
              </a:pathLst>
            </a:custGeom>
            <a:solidFill>
              <a:srgbClr val="7c4efd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EE3205DC-E0DF-4826-A3A9-811CC0250627}"/>
                </a:ext>
              </a:extLst>
            </p:cNvPr>
            <p:cNvSpPr/>
            <p:nvPr/>
          </p:nvSpPr>
          <p:spPr>
            <a:xfrm>
              <a:off x="10406343" y="4552729"/>
              <a:ext cx="206702" cy="254469"/>
            </a:xfrm>
            <a:custGeom>
              <a:avLst/>
              <a:gdLst>
                <a:gd name="connsiteX0" fmla="*/ 147298 w 206702"/>
                <a:gd name="connsiteY0" fmla="*/ 8173 h 254469"/>
                <a:gd name="connsiteX1" fmla="*/ 47784 w 206702"/>
                <a:gd name="connsiteY1" fmla="*/ 20756 h 254469"/>
                <a:gd name="connsiteX2" fmla="*/ 34300 w 206702"/>
                <a:gd name="connsiteY2" fmla="*/ 143669 h 254469"/>
                <a:gd name="connsiteX3" fmla="*/ 58120 w 206702"/>
                <a:gd name="connsiteY3" fmla="*/ 254089 h 254469"/>
                <a:gd name="connsiteX4" fmla="*/ 198854 w 206702"/>
                <a:gd name="connsiteY4" fmla="*/ 205950 h 254469"/>
                <a:gd name="connsiteX5" fmla="*/ 179613 w 206702"/>
                <a:gd name="connsiteY5" fmla="*/ 116764 h 25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702" h="254469">
                  <a:moveTo>
                    <a:pt x="147298" y="8173"/>
                  </a:moveTo>
                  <a:cubicBezTo>
                    <a:pt x="147298" y="8173"/>
                    <a:pt x="57441" y="-16887"/>
                    <a:pt x="47784" y="20756"/>
                  </a:cubicBezTo>
                  <a:cubicBezTo>
                    <a:pt x="47784" y="20756"/>
                    <a:pt x="82513" y="119931"/>
                    <a:pt x="34300" y="143669"/>
                  </a:cubicBezTo>
                  <a:cubicBezTo>
                    <a:pt x="-13916" y="167403"/>
                    <a:pt x="-15909" y="261172"/>
                    <a:pt x="58120" y="254089"/>
                  </a:cubicBezTo>
                  <a:cubicBezTo>
                    <a:pt x="132154" y="247010"/>
                    <a:pt x="173373" y="211446"/>
                    <a:pt x="198854" y="205950"/>
                  </a:cubicBezTo>
                  <a:cubicBezTo>
                    <a:pt x="224335" y="200454"/>
                    <a:pt x="179613" y="116764"/>
                    <a:pt x="179613" y="116764"/>
                  </a:cubicBezTo>
                  <a:close/>
                </a:path>
              </a:pathLst>
            </a:custGeom>
            <a:solidFill>
              <a:srgbClr val="7c4efd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Polyline: figure 13">
              <a:extLst>
                <a:ext uri="{FF2B5EF4-FFF2-40B4-BE49-F238E27FC236}">
                  <a16:creationId xmlns:a16="http://schemas.microsoft.com/office/drawing/2014/main" id="{DD759ECB-0934-4737-AA4E-E98545FF9A5B}"/>
                </a:ext>
              </a:extLst>
            </p:cNvPr>
            <p:cNvSpPr/>
            <p:nvPr/>
          </p:nvSpPr>
          <p:spPr>
            <a:xfrm>
              <a:off x="9374410" y="2149550"/>
              <a:ext cx="2455231" cy="2455230"/>
            </a:xfrm>
            <a:custGeom>
              <a:avLst/>
              <a:gdLst>
                <a:gd name="connsiteX0" fmla="*/ 1228299 w 2455231"/>
                <a:gd name="connsiteY0" fmla="*/ 2455231 h 2455230"/>
                <a:gd name="connsiteX1" fmla="*/ 1228295 w 2455231"/>
                <a:gd name="connsiteY1" fmla="*/ 2447047 h 2455230"/>
                <a:gd name="connsiteX2" fmla="*/ 1277396 w 2455231"/>
                <a:gd name="connsiteY2" fmla="*/ 2446056 h 2455230"/>
                <a:gd name="connsiteX3" fmla="*/ 1277723 w 2455231"/>
                <a:gd name="connsiteY3" fmla="*/ 2454232 h 2455230"/>
                <a:gd name="connsiteX4" fmla="*/ 1228299 w 2455231"/>
                <a:gd name="connsiteY4" fmla="*/ 2455231 h 2455230"/>
                <a:gd name="connsiteX5" fmla="*/ 1178884 w 2455231"/>
                <a:gd name="connsiteY5" fmla="*/ 2454281 h 2455230"/>
                <a:gd name="connsiteX6" fmla="*/ 1129550 w 2455231"/>
                <a:gd name="connsiteY6" fmla="*/ 2451372 h 2455230"/>
                <a:gd name="connsiteX7" fmla="*/ 1130192 w 2455231"/>
                <a:gd name="connsiteY7" fmla="*/ 2443212 h 2455230"/>
                <a:gd name="connsiteX8" fmla="*/ 1179207 w 2455231"/>
                <a:gd name="connsiteY8" fmla="*/ 2446105 h 2455230"/>
                <a:gd name="connsiteX9" fmla="*/ 1327061 w 2455231"/>
                <a:gd name="connsiteY9" fmla="*/ 2451266 h 2455230"/>
                <a:gd name="connsiteX10" fmla="*/ 1326410 w 2455231"/>
                <a:gd name="connsiteY10" fmla="*/ 2443106 h 2455230"/>
                <a:gd name="connsiteX11" fmla="*/ 1375257 w 2455231"/>
                <a:gd name="connsiteY11" fmla="*/ 2438204 h 2455230"/>
                <a:gd name="connsiteX12" fmla="*/ 1376239 w 2455231"/>
                <a:gd name="connsiteY12" fmla="*/ 2446331 h 2455230"/>
                <a:gd name="connsiteX13" fmla="*/ 1327061 w 2455231"/>
                <a:gd name="connsiteY13" fmla="*/ 2451266 h 2455230"/>
                <a:gd name="connsiteX14" fmla="*/ 1080363 w 2455231"/>
                <a:gd name="connsiteY14" fmla="*/ 2446494 h 2455230"/>
                <a:gd name="connsiteX15" fmla="*/ 1031410 w 2455231"/>
                <a:gd name="connsiteY15" fmla="*/ 2439640 h 2455230"/>
                <a:gd name="connsiteX16" fmla="*/ 1032711 w 2455231"/>
                <a:gd name="connsiteY16" fmla="*/ 2431562 h 2455230"/>
                <a:gd name="connsiteX17" fmla="*/ 1081333 w 2455231"/>
                <a:gd name="connsiteY17" fmla="*/ 2438367 h 2455230"/>
                <a:gd name="connsiteX18" fmla="*/ 1425180 w 2455231"/>
                <a:gd name="connsiteY18" fmla="*/ 2439423 h 2455230"/>
                <a:gd name="connsiteX19" fmla="*/ 1423875 w 2455231"/>
                <a:gd name="connsiteY19" fmla="*/ 2431341 h 2455230"/>
                <a:gd name="connsiteX20" fmla="*/ 1472174 w 2455231"/>
                <a:gd name="connsiteY20" fmla="*/ 2422527 h 2455230"/>
                <a:gd name="connsiteX21" fmla="*/ 1473802 w 2455231"/>
                <a:gd name="connsiteY21" fmla="*/ 2430543 h 2455230"/>
                <a:gd name="connsiteX22" fmla="*/ 1425180 w 2455231"/>
                <a:gd name="connsiteY22" fmla="*/ 2439423 h 2455230"/>
                <a:gd name="connsiteX23" fmla="*/ 982780 w 2455231"/>
                <a:gd name="connsiteY23" fmla="*/ 2430817 h 2455230"/>
                <a:gd name="connsiteX24" fmla="*/ 934539 w 2455231"/>
                <a:gd name="connsiteY24" fmla="*/ 2420031 h 2455230"/>
                <a:gd name="connsiteX25" fmla="*/ 936487 w 2455231"/>
                <a:gd name="connsiteY25" fmla="*/ 2412080 h 2455230"/>
                <a:gd name="connsiteX26" fmla="*/ 984401 w 2455231"/>
                <a:gd name="connsiteY26" fmla="*/ 2422793 h 2455230"/>
                <a:gd name="connsiteX27" fmla="*/ 1522031 w 2455231"/>
                <a:gd name="connsiteY27" fmla="*/ 2419699 h 2455230"/>
                <a:gd name="connsiteX28" fmla="*/ 1520075 w 2455231"/>
                <a:gd name="connsiteY28" fmla="*/ 2411757 h 2455230"/>
                <a:gd name="connsiteX29" fmla="*/ 1567502 w 2455231"/>
                <a:gd name="connsiteY29" fmla="*/ 2399055 h 2455230"/>
                <a:gd name="connsiteX30" fmla="*/ 1569781 w 2455231"/>
                <a:gd name="connsiteY30" fmla="*/ 2406920 h 2455230"/>
                <a:gd name="connsiteX31" fmla="*/ 1522031 w 2455231"/>
                <a:gd name="connsiteY31" fmla="*/ 2419699 h 2455230"/>
                <a:gd name="connsiteX32" fmla="*/ 886777 w 2455231"/>
                <a:gd name="connsiteY32" fmla="*/ 2407300 h 2455230"/>
                <a:gd name="connsiteX33" fmla="*/ 839571 w 2455231"/>
                <a:gd name="connsiteY33" fmla="*/ 2392643 h 2455230"/>
                <a:gd name="connsiteX34" fmla="*/ 842153 w 2455231"/>
                <a:gd name="connsiteY34" fmla="*/ 2384872 h 2455230"/>
                <a:gd name="connsiteX35" fmla="*/ 889043 w 2455231"/>
                <a:gd name="connsiteY35" fmla="*/ 2399436 h 2455230"/>
                <a:gd name="connsiteX36" fmla="*/ 1616967 w 2455231"/>
                <a:gd name="connsiteY36" fmla="*/ 2392201 h 2455230"/>
                <a:gd name="connsiteX37" fmla="*/ 1614372 w 2455231"/>
                <a:gd name="connsiteY37" fmla="*/ 2384442 h 2455230"/>
                <a:gd name="connsiteX38" fmla="*/ 1660617 w 2455231"/>
                <a:gd name="connsiteY38" fmla="*/ 2367939 h 2455230"/>
                <a:gd name="connsiteX39" fmla="*/ 1663526 w 2455231"/>
                <a:gd name="connsiteY39" fmla="*/ 2375587 h 2455230"/>
                <a:gd name="connsiteX40" fmla="*/ 1616967 w 2455231"/>
                <a:gd name="connsiteY40" fmla="*/ 2392201 h 2455230"/>
                <a:gd name="connsiteX41" fmla="*/ 792868 w 2455231"/>
                <a:gd name="connsiteY41" fmla="*/ 2376029 h 2455230"/>
                <a:gd name="connsiteX42" fmla="*/ 746902 w 2455231"/>
                <a:gd name="connsiteY42" fmla="*/ 2357541 h 2455230"/>
                <a:gd name="connsiteX43" fmla="*/ 750106 w 2455231"/>
                <a:gd name="connsiteY43" fmla="*/ 2350012 h 2455230"/>
                <a:gd name="connsiteX44" fmla="*/ 795769 w 2455231"/>
                <a:gd name="connsiteY44" fmla="*/ 2368373 h 2455230"/>
                <a:gd name="connsiteX45" fmla="*/ 1709242 w 2455231"/>
                <a:gd name="connsiteY45" fmla="*/ 2357157 h 2455230"/>
                <a:gd name="connsiteX46" fmla="*/ 1706030 w 2455231"/>
                <a:gd name="connsiteY46" fmla="*/ 2349627 h 2455230"/>
                <a:gd name="connsiteX47" fmla="*/ 1750674 w 2455231"/>
                <a:gd name="connsiteY47" fmla="*/ 2329490 h 2455230"/>
                <a:gd name="connsiteX48" fmla="*/ 1754189 w 2455231"/>
                <a:gd name="connsiteY48" fmla="*/ 2336884 h 2455230"/>
                <a:gd name="connsiteX49" fmla="*/ 1709242 w 2455231"/>
                <a:gd name="connsiteY49" fmla="*/ 2357157 h 2455230"/>
                <a:gd name="connsiteX50" fmla="*/ 701730 w 2455231"/>
                <a:gd name="connsiteY50" fmla="*/ 2337208 h 2455230"/>
                <a:gd name="connsiteX51" fmla="*/ 657433 w 2455231"/>
                <a:gd name="connsiteY51" fmla="*/ 2315066 h 2455230"/>
                <a:gd name="connsiteX52" fmla="*/ 661243 w 2455231"/>
                <a:gd name="connsiteY52" fmla="*/ 2307823 h 2455230"/>
                <a:gd name="connsiteX53" fmla="*/ 705237 w 2455231"/>
                <a:gd name="connsiteY53" fmla="*/ 2329813 h 2455230"/>
                <a:gd name="connsiteX54" fmla="*/ 1798306 w 2455231"/>
                <a:gd name="connsiteY54" fmla="*/ 2314804 h 2455230"/>
                <a:gd name="connsiteX55" fmla="*/ 1794492 w 2455231"/>
                <a:gd name="connsiteY55" fmla="*/ 2307565 h 2455230"/>
                <a:gd name="connsiteX56" fmla="*/ 1837401 w 2455231"/>
                <a:gd name="connsiteY56" fmla="*/ 2283876 h 2455230"/>
                <a:gd name="connsiteX57" fmla="*/ 1841502 w 2455231"/>
                <a:gd name="connsiteY57" fmla="*/ 2290955 h 2455230"/>
                <a:gd name="connsiteX58" fmla="*/ 1798306 w 2455231"/>
                <a:gd name="connsiteY58" fmla="*/ 2314804 h 2455230"/>
                <a:gd name="connsiteX59" fmla="*/ 614086 w 2455231"/>
                <a:gd name="connsiteY59" fmla="*/ 2291156 h 2455230"/>
                <a:gd name="connsiteX60" fmla="*/ 571746 w 2455231"/>
                <a:gd name="connsiteY60" fmla="*/ 2265523 h 2455230"/>
                <a:gd name="connsiteX61" fmla="*/ 576124 w 2455231"/>
                <a:gd name="connsiteY61" fmla="*/ 2258612 h 2455230"/>
                <a:gd name="connsiteX62" fmla="*/ 618182 w 2455231"/>
                <a:gd name="connsiteY62" fmla="*/ 2284077 h 2455230"/>
                <a:gd name="connsiteX63" fmla="*/ 1883724 w 2455231"/>
                <a:gd name="connsiteY63" fmla="*/ 2265380 h 2455230"/>
                <a:gd name="connsiteX64" fmla="*/ 1879341 w 2455231"/>
                <a:gd name="connsiteY64" fmla="*/ 2258468 h 2455230"/>
                <a:gd name="connsiteX65" fmla="*/ 1920233 w 2455231"/>
                <a:gd name="connsiteY65" fmla="*/ 2231395 h 2455230"/>
                <a:gd name="connsiteX66" fmla="*/ 1924885 w 2455231"/>
                <a:gd name="connsiteY66" fmla="*/ 2238123 h 2455230"/>
                <a:gd name="connsiteX67" fmla="*/ 1883724 w 2455231"/>
                <a:gd name="connsiteY67" fmla="*/ 2265380 h 2455230"/>
                <a:gd name="connsiteX68" fmla="*/ 530482 w 2455231"/>
                <a:gd name="connsiteY68" fmla="*/ 2238221 h 2455230"/>
                <a:gd name="connsiteX69" fmla="*/ 490359 w 2455231"/>
                <a:gd name="connsiteY69" fmla="*/ 2209282 h 2455230"/>
                <a:gd name="connsiteX70" fmla="*/ 495278 w 2455231"/>
                <a:gd name="connsiteY70" fmla="*/ 2202747 h 2455230"/>
                <a:gd name="connsiteX71" fmla="*/ 535134 w 2455231"/>
                <a:gd name="connsiteY71" fmla="*/ 2231489 h 2455230"/>
                <a:gd name="connsiteX72" fmla="*/ 1964938 w 2455231"/>
                <a:gd name="connsiteY72" fmla="*/ 2209233 h 2455230"/>
                <a:gd name="connsiteX73" fmla="*/ 1960016 w 2455231"/>
                <a:gd name="connsiteY73" fmla="*/ 2202694 h 2455230"/>
                <a:gd name="connsiteX74" fmla="*/ 1998632 w 2455231"/>
                <a:gd name="connsiteY74" fmla="*/ 2172412 h 2455230"/>
                <a:gd name="connsiteX75" fmla="*/ 2003809 w 2455231"/>
                <a:gd name="connsiteY75" fmla="*/ 2178751 h 2455230"/>
                <a:gd name="connsiteX76" fmla="*/ 1964938 w 2455231"/>
                <a:gd name="connsiteY76" fmla="*/ 2209233 h 2455230"/>
                <a:gd name="connsiteX77" fmla="*/ 451435 w 2455231"/>
                <a:gd name="connsiteY77" fmla="*/ 2178759 h 2455230"/>
                <a:gd name="connsiteX78" fmla="*/ 413780 w 2455231"/>
                <a:gd name="connsiteY78" fmla="*/ 2146710 h 2455230"/>
                <a:gd name="connsiteX79" fmla="*/ 419206 w 2455231"/>
                <a:gd name="connsiteY79" fmla="*/ 2140589 h 2455230"/>
                <a:gd name="connsiteX80" fmla="*/ 456616 w 2455231"/>
                <a:gd name="connsiteY80" fmla="*/ 2172421 h 2455230"/>
                <a:gd name="connsiteX81" fmla="*/ 2041439 w 2455231"/>
                <a:gd name="connsiteY81" fmla="*/ 2146731 h 2455230"/>
                <a:gd name="connsiteX82" fmla="*/ 2036009 w 2455231"/>
                <a:gd name="connsiteY82" fmla="*/ 2140609 h 2455230"/>
                <a:gd name="connsiteX83" fmla="*/ 2072093 w 2455231"/>
                <a:gd name="connsiteY83" fmla="*/ 2107320 h 2455230"/>
                <a:gd name="connsiteX84" fmla="*/ 2077760 w 2455231"/>
                <a:gd name="connsiteY84" fmla="*/ 2113229 h 2455230"/>
                <a:gd name="connsiteX85" fmla="*/ 2041439 w 2455231"/>
                <a:gd name="connsiteY85" fmla="*/ 2146731 h 2455230"/>
                <a:gd name="connsiteX86" fmla="*/ 377439 w 2455231"/>
                <a:gd name="connsiteY86" fmla="*/ 2113192 h 2455230"/>
                <a:gd name="connsiteX87" fmla="*/ 342484 w 2455231"/>
                <a:gd name="connsiteY87" fmla="*/ 2078250 h 2455230"/>
                <a:gd name="connsiteX88" fmla="*/ 348381 w 2455231"/>
                <a:gd name="connsiteY88" fmla="*/ 2072574 h 2455230"/>
                <a:gd name="connsiteX89" fmla="*/ 383110 w 2455231"/>
                <a:gd name="connsiteY89" fmla="*/ 2107283 h 2455230"/>
                <a:gd name="connsiteX90" fmla="*/ 2112719 w 2455231"/>
                <a:gd name="connsiteY90" fmla="*/ 2078283 h 2455230"/>
                <a:gd name="connsiteX91" fmla="*/ 2106822 w 2455231"/>
                <a:gd name="connsiteY91" fmla="*/ 2072607 h 2455230"/>
                <a:gd name="connsiteX92" fmla="*/ 2140144 w 2455231"/>
                <a:gd name="connsiteY92" fmla="*/ 2036528 h 2455230"/>
                <a:gd name="connsiteX93" fmla="*/ 2146266 w 2455231"/>
                <a:gd name="connsiteY93" fmla="*/ 2041966 h 2455230"/>
                <a:gd name="connsiteX94" fmla="*/ 2112723 w 2455231"/>
                <a:gd name="connsiteY94" fmla="*/ 2078283 h 2455230"/>
                <a:gd name="connsiteX95" fmla="*/ 308954 w 2455231"/>
                <a:gd name="connsiteY95" fmla="*/ 2041949 h 2455230"/>
                <a:gd name="connsiteX96" fmla="*/ 276913 w 2455231"/>
                <a:gd name="connsiteY96" fmla="*/ 2004331 h 2455230"/>
                <a:gd name="connsiteX97" fmla="*/ 283248 w 2455231"/>
                <a:gd name="connsiteY97" fmla="*/ 1999155 h 2455230"/>
                <a:gd name="connsiteX98" fmla="*/ 315076 w 2455231"/>
                <a:gd name="connsiteY98" fmla="*/ 2036515 h 2455230"/>
                <a:gd name="connsiteX99" fmla="*/ 2178335 w 2455231"/>
                <a:gd name="connsiteY99" fmla="*/ 2004323 h 2455230"/>
                <a:gd name="connsiteX100" fmla="*/ 2171996 w 2455231"/>
                <a:gd name="connsiteY100" fmla="*/ 1999147 h 2455230"/>
                <a:gd name="connsiteX101" fmla="*/ 2202343 w 2455231"/>
                <a:gd name="connsiteY101" fmla="*/ 1960497 h 2455230"/>
                <a:gd name="connsiteX102" fmla="*/ 2208890 w 2455231"/>
                <a:gd name="connsiteY102" fmla="*/ 1965420 h 2455230"/>
                <a:gd name="connsiteX103" fmla="*/ 2178335 w 2455231"/>
                <a:gd name="connsiteY103" fmla="*/ 2004323 h 2455230"/>
                <a:gd name="connsiteX104" fmla="*/ 246407 w 2455231"/>
                <a:gd name="connsiteY104" fmla="*/ 1965481 h 2455230"/>
                <a:gd name="connsiteX105" fmla="*/ 217497 w 2455231"/>
                <a:gd name="connsiteY105" fmla="*/ 1925449 h 2455230"/>
                <a:gd name="connsiteX106" fmla="*/ 224224 w 2455231"/>
                <a:gd name="connsiteY106" fmla="*/ 1920788 h 2455230"/>
                <a:gd name="connsiteX107" fmla="*/ 252946 w 2455231"/>
                <a:gd name="connsiteY107" fmla="*/ 1960559 h 2455230"/>
                <a:gd name="connsiteX108" fmla="*/ 2237821 w 2455231"/>
                <a:gd name="connsiteY108" fmla="*/ 1925314 h 2455230"/>
                <a:gd name="connsiteX109" fmla="*/ 2231110 w 2455231"/>
                <a:gd name="connsiteY109" fmla="*/ 1920661 h 2455230"/>
                <a:gd name="connsiteX110" fmla="*/ 2258240 w 2455231"/>
                <a:gd name="connsiteY110" fmla="*/ 1879683 h 2455230"/>
                <a:gd name="connsiteX111" fmla="*/ 2265156 w 2455231"/>
                <a:gd name="connsiteY111" fmla="*/ 1884066 h 2455230"/>
                <a:gd name="connsiteX112" fmla="*/ 2237821 w 2455231"/>
                <a:gd name="connsiteY112" fmla="*/ 1925314 h 2455230"/>
                <a:gd name="connsiteX113" fmla="*/ 190215 w 2455231"/>
                <a:gd name="connsiteY113" fmla="*/ 1884295 h 2455230"/>
                <a:gd name="connsiteX114" fmla="*/ 164619 w 2455231"/>
                <a:gd name="connsiteY114" fmla="*/ 1842094 h 2455230"/>
                <a:gd name="connsiteX115" fmla="*/ 171699 w 2455231"/>
                <a:gd name="connsiteY115" fmla="*/ 1837993 h 2455230"/>
                <a:gd name="connsiteX116" fmla="*/ 197126 w 2455231"/>
                <a:gd name="connsiteY116" fmla="*/ 1879912 h 2455230"/>
                <a:gd name="connsiteX117" fmla="*/ 2290813 w 2455231"/>
                <a:gd name="connsiteY117" fmla="*/ 1841742 h 2455230"/>
                <a:gd name="connsiteX118" fmla="*/ 2283734 w 2455231"/>
                <a:gd name="connsiteY118" fmla="*/ 1837641 h 2455230"/>
                <a:gd name="connsiteX119" fmla="*/ 2307509 w 2455231"/>
                <a:gd name="connsiteY119" fmla="*/ 1794593 h 2455230"/>
                <a:gd name="connsiteX120" fmla="*/ 2314752 w 2455231"/>
                <a:gd name="connsiteY120" fmla="*/ 1798403 h 2455230"/>
                <a:gd name="connsiteX121" fmla="*/ 2290813 w 2455231"/>
                <a:gd name="connsiteY121" fmla="*/ 1841742 h 2455230"/>
                <a:gd name="connsiteX122" fmla="*/ 140750 w 2455231"/>
                <a:gd name="connsiteY122" fmla="*/ 1798898 h 2455230"/>
                <a:gd name="connsiteX123" fmla="*/ 118645 w 2455231"/>
                <a:gd name="connsiteY123" fmla="*/ 1754798 h 2455230"/>
                <a:gd name="connsiteX124" fmla="*/ 126035 w 2455231"/>
                <a:gd name="connsiteY124" fmla="*/ 1751279 h 2455230"/>
                <a:gd name="connsiteX125" fmla="*/ 147989 w 2455231"/>
                <a:gd name="connsiteY125" fmla="*/ 1795088 h 2455230"/>
                <a:gd name="connsiteX126" fmla="*/ 2336931 w 2455231"/>
                <a:gd name="connsiteY126" fmla="*/ 1754123 h 2455230"/>
                <a:gd name="connsiteX127" fmla="*/ 2329524 w 2455231"/>
                <a:gd name="connsiteY127" fmla="*/ 1750604 h 2455230"/>
                <a:gd name="connsiteX128" fmla="*/ 2349739 w 2455231"/>
                <a:gd name="connsiteY128" fmla="*/ 1705755 h 2455230"/>
                <a:gd name="connsiteX129" fmla="*/ 2357268 w 2455231"/>
                <a:gd name="connsiteY129" fmla="*/ 1708967 h 2455230"/>
                <a:gd name="connsiteX130" fmla="*/ 2336931 w 2455231"/>
                <a:gd name="connsiteY130" fmla="*/ 1754123 h 2455230"/>
                <a:gd name="connsiteX131" fmla="*/ 98349 w 2455231"/>
                <a:gd name="connsiteY131" fmla="*/ 1709863 h 2455230"/>
                <a:gd name="connsiteX132" fmla="*/ 79889 w 2455231"/>
                <a:gd name="connsiteY132" fmla="*/ 1664155 h 2455230"/>
                <a:gd name="connsiteX133" fmla="*/ 87537 w 2455231"/>
                <a:gd name="connsiteY133" fmla="*/ 1661249 h 2455230"/>
                <a:gd name="connsiteX134" fmla="*/ 105874 w 2455231"/>
                <a:gd name="connsiteY134" fmla="*/ 1706643 h 2455230"/>
                <a:gd name="connsiteX135" fmla="*/ 2375805 w 2455231"/>
                <a:gd name="connsiteY135" fmla="*/ 1663001 h 2455230"/>
                <a:gd name="connsiteX136" fmla="*/ 2368153 w 2455231"/>
                <a:gd name="connsiteY136" fmla="*/ 1660100 h 2455230"/>
                <a:gd name="connsiteX137" fmla="*/ 2384644 w 2455231"/>
                <a:gd name="connsiteY137" fmla="*/ 1613724 h 2455230"/>
                <a:gd name="connsiteX138" fmla="*/ 2392419 w 2455231"/>
                <a:gd name="connsiteY138" fmla="*/ 1616315 h 2455230"/>
                <a:gd name="connsiteX139" fmla="*/ 2375805 w 2455231"/>
                <a:gd name="connsiteY139" fmla="*/ 1663001 h 2455230"/>
                <a:gd name="connsiteX140" fmla="*/ 63247 w 2455231"/>
                <a:gd name="connsiteY140" fmla="*/ 1617608 h 2455230"/>
                <a:gd name="connsiteX141" fmla="*/ 48507 w 2455231"/>
                <a:gd name="connsiteY141" fmla="*/ 1570426 h 2455230"/>
                <a:gd name="connsiteX142" fmla="*/ 56368 w 2455231"/>
                <a:gd name="connsiteY142" fmla="*/ 1568151 h 2455230"/>
                <a:gd name="connsiteX143" fmla="*/ 71010 w 2455231"/>
                <a:gd name="connsiteY143" fmla="*/ 1615013 h 2455230"/>
                <a:gd name="connsiteX144" fmla="*/ 2407110 w 2455231"/>
                <a:gd name="connsiteY144" fmla="*/ 1569109 h 2455230"/>
                <a:gd name="connsiteX145" fmla="*/ 2399253 w 2455231"/>
                <a:gd name="connsiteY145" fmla="*/ 1566838 h 2455230"/>
                <a:gd name="connsiteX146" fmla="*/ 2411938 w 2455231"/>
                <a:gd name="connsiteY146" fmla="*/ 1519407 h 2455230"/>
                <a:gd name="connsiteX147" fmla="*/ 2419877 w 2455231"/>
                <a:gd name="connsiteY147" fmla="*/ 1521354 h 2455230"/>
                <a:gd name="connsiteX148" fmla="*/ 2407110 w 2455231"/>
                <a:gd name="connsiteY148" fmla="*/ 1569109 h 2455230"/>
                <a:gd name="connsiteX149" fmla="*/ 35695 w 2455231"/>
                <a:gd name="connsiteY149" fmla="*/ 1522684 h 2455230"/>
                <a:gd name="connsiteX150" fmla="*/ 24831 w 2455231"/>
                <a:gd name="connsiteY150" fmla="*/ 1474468 h 2455230"/>
                <a:gd name="connsiteX151" fmla="*/ 32851 w 2455231"/>
                <a:gd name="connsiteY151" fmla="*/ 1472831 h 2455230"/>
                <a:gd name="connsiteX152" fmla="*/ 43642 w 2455231"/>
                <a:gd name="connsiteY152" fmla="*/ 1520728 h 2455230"/>
                <a:gd name="connsiteX153" fmla="*/ 2430680 w 2455231"/>
                <a:gd name="connsiteY153" fmla="*/ 1473130 h 2455230"/>
                <a:gd name="connsiteX154" fmla="*/ 2422659 w 2455231"/>
                <a:gd name="connsiteY154" fmla="*/ 1471497 h 2455230"/>
                <a:gd name="connsiteX155" fmla="*/ 2431457 w 2455231"/>
                <a:gd name="connsiteY155" fmla="*/ 1423198 h 2455230"/>
                <a:gd name="connsiteX156" fmla="*/ 2439518 w 2455231"/>
                <a:gd name="connsiteY156" fmla="*/ 1424500 h 2455230"/>
                <a:gd name="connsiteX157" fmla="*/ 2430680 w 2455231"/>
                <a:gd name="connsiteY157" fmla="*/ 1473130 h 2455230"/>
                <a:gd name="connsiteX158" fmla="*/ 15922 w 2455231"/>
                <a:gd name="connsiteY158" fmla="*/ 1425846 h 2455230"/>
                <a:gd name="connsiteX159" fmla="*/ 8986 w 2455231"/>
                <a:gd name="connsiteY159" fmla="*/ 1376909 h 2455230"/>
                <a:gd name="connsiteX160" fmla="*/ 17113 w 2455231"/>
                <a:gd name="connsiteY160" fmla="*/ 1375927 h 2455230"/>
                <a:gd name="connsiteX161" fmla="*/ 24004 w 2455231"/>
                <a:gd name="connsiteY161" fmla="*/ 1424536 h 2455230"/>
                <a:gd name="connsiteX162" fmla="*/ 2446393 w 2455231"/>
                <a:gd name="connsiteY162" fmla="*/ 1375542 h 2455230"/>
                <a:gd name="connsiteX163" fmla="*/ 2438291 w 2455231"/>
                <a:gd name="connsiteY163" fmla="*/ 1374568 h 2455230"/>
                <a:gd name="connsiteX164" fmla="*/ 2443160 w 2455231"/>
                <a:gd name="connsiteY164" fmla="*/ 1325717 h 2455230"/>
                <a:gd name="connsiteX165" fmla="*/ 2451303 w 2455231"/>
                <a:gd name="connsiteY165" fmla="*/ 1326364 h 2455230"/>
                <a:gd name="connsiteX166" fmla="*/ 2446393 w 2455231"/>
                <a:gd name="connsiteY166" fmla="*/ 1375542 h 2455230"/>
                <a:gd name="connsiteX167" fmla="*/ 4027 w 2455231"/>
                <a:gd name="connsiteY167" fmla="*/ 1327739 h 2455230"/>
                <a:gd name="connsiteX168" fmla="*/ 1035 w 2455231"/>
                <a:gd name="connsiteY168" fmla="*/ 1278397 h 2455230"/>
                <a:gd name="connsiteX169" fmla="*/ 9211 w 2455231"/>
                <a:gd name="connsiteY169" fmla="*/ 1278066 h 2455230"/>
                <a:gd name="connsiteX170" fmla="*/ 12182 w 2455231"/>
                <a:gd name="connsiteY170" fmla="*/ 1327076 h 2455230"/>
                <a:gd name="connsiteX171" fmla="*/ 2454250 w 2455231"/>
                <a:gd name="connsiteY171" fmla="*/ 1277030 h 2455230"/>
                <a:gd name="connsiteX172" fmla="*/ 2446066 w 2455231"/>
                <a:gd name="connsiteY172" fmla="*/ 1276707 h 2455230"/>
                <a:gd name="connsiteX173" fmla="*/ 2447048 w 2455231"/>
                <a:gd name="connsiteY173" fmla="*/ 1227619 h 2455230"/>
                <a:gd name="connsiteX174" fmla="*/ 2447048 w 2455231"/>
                <a:gd name="connsiteY174" fmla="*/ 1224906 h 2455230"/>
                <a:gd name="connsiteX175" fmla="*/ 2455232 w 2455231"/>
                <a:gd name="connsiteY175" fmla="*/ 1224906 h 2455230"/>
                <a:gd name="connsiteX176" fmla="*/ 2455232 w 2455231"/>
                <a:gd name="connsiteY176" fmla="*/ 1227598 h 2455230"/>
                <a:gd name="connsiteX177" fmla="*/ 2454250 w 2455231"/>
                <a:gd name="connsiteY177" fmla="*/ 1277030 h 2455230"/>
                <a:gd name="connsiteX178" fmla="*/ 8184 w 2455231"/>
                <a:gd name="connsiteY178" fmla="*/ 1228973 h 2455230"/>
                <a:gd name="connsiteX179" fmla="*/ 0 w 2455231"/>
                <a:gd name="connsiteY179" fmla="*/ 1228973 h 2455230"/>
                <a:gd name="connsiteX180" fmla="*/ 4 w 2455231"/>
                <a:gd name="connsiteY180" fmla="*/ 1227598 h 2455230"/>
                <a:gd name="connsiteX181" fmla="*/ 925 w 2455231"/>
                <a:gd name="connsiteY181" fmla="*/ 1179566 h 2455230"/>
                <a:gd name="connsiteX182" fmla="*/ 9101 w 2455231"/>
                <a:gd name="connsiteY182" fmla="*/ 1179881 h 2455230"/>
                <a:gd name="connsiteX183" fmla="*/ 8188 w 2455231"/>
                <a:gd name="connsiteY183" fmla="*/ 1227619 h 2455230"/>
                <a:gd name="connsiteX184" fmla="*/ 2445984 w 2455231"/>
                <a:gd name="connsiteY184" fmla="*/ 1175830 h 2455230"/>
                <a:gd name="connsiteX185" fmla="*/ 2442956 w 2455231"/>
                <a:gd name="connsiteY185" fmla="*/ 1126819 h 2455230"/>
                <a:gd name="connsiteX186" fmla="*/ 2451099 w 2455231"/>
                <a:gd name="connsiteY186" fmla="*/ 1126152 h 2455230"/>
                <a:gd name="connsiteX187" fmla="*/ 2454127 w 2455231"/>
                <a:gd name="connsiteY187" fmla="*/ 1175490 h 2455230"/>
                <a:gd name="connsiteX188" fmla="*/ 11969 w 2455231"/>
                <a:gd name="connsiteY188" fmla="*/ 1130866 h 2455230"/>
                <a:gd name="connsiteX189" fmla="*/ 3810 w 2455231"/>
                <a:gd name="connsiteY189" fmla="*/ 1130228 h 2455230"/>
                <a:gd name="connsiteX190" fmla="*/ 8663 w 2455231"/>
                <a:gd name="connsiteY190" fmla="*/ 1081037 h 2455230"/>
                <a:gd name="connsiteX191" fmla="*/ 16794 w 2455231"/>
                <a:gd name="connsiteY191" fmla="*/ 1082003 h 2455230"/>
                <a:gd name="connsiteX192" fmla="*/ 11969 w 2455231"/>
                <a:gd name="connsiteY192" fmla="*/ 1130866 h 2455230"/>
                <a:gd name="connsiteX193" fmla="*/ 2437963 w 2455231"/>
                <a:gd name="connsiteY193" fmla="*/ 1077972 h 2455230"/>
                <a:gd name="connsiteX194" fmla="*/ 2431007 w 2455231"/>
                <a:gd name="connsiteY194" fmla="*/ 1029375 h 2455230"/>
                <a:gd name="connsiteX195" fmla="*/ 2439109 w 2455231"/>
                <a:gd name="connsiteY195" fmla="*/ 1028053 h 2455230"/>
                <a:gd name="connsiteX196" fmla="*/ 2446066 w 2455231"/>
                <a:gd name="connsiteY196" fmla="*/ 1076982 h 2455230"/>
                <a:gd name="connsiteX197" fmla="*/ 23570 w 2455231"/>
                <a:gd name="connsiteY197" fmla="*/ 1033381 h 2455230"/>
                <a:gd name="connsiteX198" fmla="*/ 15488 w 2455231"/>
                <a:gd name="connsiteY198" fmla="*/ 1032084 h 2455230"/>
                <a:gd name="connsiteX199" fmla="*/ 24290 w 2455231"/>
                <a:gd name="connsiteY199" fmla="*/ 983446 h 2455230"/>
                <a:gd name="connsiteX200" fmla="*/ 32311 w 2455231"/>
                <a:gd name="connsiteY200" fmla="*/ 985062 h 2455230"/>
                <a:gd name="connsiteX201" fmla="*/ 23570 w 2455231"/>
                <a:gd name="connsiteY201" fmla="*/ 1033381 h 2455230"/>
                <a:gd name="connsiteX202" fmla="*/ 2422127 w 2455231"/>
                <a:gd name="connsiteY202" fmla="*/ 981089 h 2455230"/>
                <a:gd name="connsiteX203" fmla="*/ 2411283 w 2455231"/>
                <a:gd name="connsiteY203" fmla="*/ 933204 h 2455230"/>
                <a:gd name="connsiteX204" fmla="*/ 2419222 w 2455231"/>
                <a:gd name="connsiteY204" fmla="*/ 931235 h 2455230"/>
                <a:gd name="connsiteX205" fmla="*/ 2430148 w 2455231"/>
                <a:gd name="connsiteY205" fmla="*/ 979440 h 2455230"/>
                <a:gd name="connsiteX206" fmla="*/ 42995 w 2455231"/>
                <a:gd name="connsiteY206" fmla="*/ 937144 h 2455230"/>
                <a:gd name="connsiteX207" fmla="*/ 35044 w 2455231"/>
                <a:gd name="connsiteY207" fmla="*/ 935200 h 2455230"/>
                <a:gd name="connsiteX208" fmla="*/ 47750 w 2455231"/>
                <a:gd name="connsiteY208" fmla="*/ 887430 h 2455230"/>
                <a:gd name="connsiteX209" fmla="*/ 55615 w 2455231"/>
                <a:gd name="connsiteY209" fmla="*/ 889693 h 2455230"/>
                <a:gd name="connsiteX210" fmla="*/ 42995 w 2455231"/>
                <a:gd name="connsiteY210" fmla="*/ 937144 h 2455230"/>
                <a:gd name="connsiteX211" fmla="*/ 2398475 w 2455231"/>
                <a:gd name="connsiteY211" fmla="*/ 885797 h 2455230"/>
                <a:gd name="connsiteX212" fmla="*/ 2383785 w 2455231"/>
                <a:gd name="connsiteY212" fmla="*/ 838947 h 2455230"/>
                <a:gd name="connsiteX213" fmla="*/ 2391560 w 2455231"/>
                <a:gd name="connsiteY213" fmla="*/ 836345 h 2455230"/>
                <a:gd name="connsiteX214" fmla="*/ 2406332 w 2455231"/>
                <a:gd name="connsiteY214" fmla="*/ 883510 h 2455230"/>
                <a:gd name="connsiteX215" fmla="*/ 70150 w 2455231"/>
                <a:gd name="connsiteY215" fmla="*/ 842794 h 2455230"/>
                <a:gd name="connsiteX216" fmla="*/ 62383 w 2455231"/>
                <a:gd name="connsiteY216" fmla="*/ 840212 h 2455230"/>
                <a:gd name="connsiteX217" fmla="*/ 78964 w 2455231"/>
                <a:gd name="connsiteY217" fmla="*/ 793505 h 2455230"/>
                <a:gd name="connsiteX218" fmla="*/ 86621 w 2455231"/>
                <a:gd name="connsiteY218" fmla="*/ 796398 h 2455230"/>
                <a:gd name="connsiteX219" fmla="*/ 70150 w 2455231"/>
                <a:gd name="connsiteY219" fmla="*/ 842794 h 2455230"/>
                <a:gd name="connsiteX220" fmla="*/ 2367212 w 2455231"/>
                <a:gd name="connsiteY220" fmla="*/ 792731 h 2455230"/>
                <a:gd name="connsiteX221" fmla="*/ 2348839 w 2455231"/>
                <a:gd name="connsiteY221" fmla="*/ 747355 h 2455230"/>
                <a:gd name="connsiteX222" fmla="*/ 2356368 w 2455231"/>
                <a:gd name="connsiteY222" fmla="*/ 744126 h 2455230"/>
                <a:gd name="connsiteX223" fmla="*/ 2374864 w 2455231"/>
                <a:gd name="connsiteY223" fmla="*/ 789814 h 2455230"/>
                <a:gd name="connsiteX224" fmla="*/ 104961 w 2455231"/>
                <a:gd name="connsiteY224" fmla="*/ 750727 h 2455230"/>
                <a:gd name="connsiteX225" fmla="*/ 97428 w 2455231"/>
                <a:gd name="connsiteY225" fmla="*/ 747523 h 2455230"/>
                <a:gd name="connsiteX226" fmla="*/ 117737 w 2455231"/>
                <a:gd name="connsiteY226" fmla="*/ 702346 h 2455230"/>
                <a:gd name="connsiteX227" fmla="*/ 125131 w 2455231"/>
                <a:gd name="connsiteY227" fmla="*/ 705849 h 2455230"/>
                <a:gd name="connsiteX228" fmla="*/ 104961 w 2455231"/>
                <a:gd name="connsiteY228" fmla="*/ 750727 h 2455230"/>
                <a:gd name="connsiteX229" fmla="*/ 2328624 w 2455231"/>
                <a:gd name="connsiteY229" fmla="*/ 702735 h 2455230"/>
                <a:gd name="connsiteX230" fmla="*/ 2306608 w 2455231"/>
                <a:gd name="connsiteY230" fmla="*/ 658958 h 2455230"/>
                <a:gd name="connsiteX231" fmla="*/ 2313851 w 2455231"/>
                <a:gd name="connsiteY231" fmla="*/ 655132 h 2455230"/>
                <a:gd name="connsiteX232" fmla="*/ 2335990 w 2455231"/>
                <a:gd name="connsiteY232" fmla="*/ 699212 h 2455230"/>
                <a:gd name="connsiteX233" fmla="*/ 147101 w 2455231"/>
                <a:gd name="connsiteY233" fmla="*/ 661839 h 2455230"/>
                <a:gd name="connsiteX234" fmla="*/ 139854 w 2455231"/>
                <a:gd name="connsiteY234" fmla="*/ 658037 h 2455230"/>
                <a:gd name="connsiteX235" fmla="*/ 163735 w 2455231"/>
                <a:gd name="connsiteY235" fmla="*/ 614670 h 2455230"/>
                <a:gd name="connsiteX236" fmla="*/ 170827 w 2455231"/>
                <a:gd name="connsiteY236" fmla="*/ 618762 h 2455230"/>
                <a:gd name="connsiteX237" fmla="*/ 147101 w 2455231"/>
                <a:gd name="connsiteY237" fmla="*/ 661839 h 2455230"/>
                <a:gd name="connsiteX238" fmla="*/ 2282875 w 2455231"/>
                <a:gd name="connsiteY238" fmla="*/ 616086 h 2455230"/>
                <a:gd name="connsiteX239" fmla="*/ 2257381 w 2455231"/>
                <a:gd name="connsiteY239" fmla="*/ 574191 h 2455230"/>
                <a:gd name="connsiteX240" fmla="*/ 2264297 w 2455231"/>
                <a:gd name="connsiteY240" fmla="*/ 569796 h 2455230"/>
                <a:gd name="connsiteX241" fmla="*/ 2289954 w 2455231"/>
                <a:gd name="connsiteY241" fmla="*/ 611973 h 2455230"/>
                <a:gd name="connsiteX242" fmla="*/ 196263 w 2455231"/>
                <a:gd name="connsiteY242" fmla="*/ 576696 h 2455230"/>
                <a:gd name="connsiteX243" fmla="*/ 189347 w 2455231"/>
                <a:gd name="connsiteY243" fmla="*/ 572317 h 2455230"/>
                <a:gd name="connsiteX244" fmla="*/ 216633 w 2455231"/>
                <a:gd name="connsiteY244" fmla="*/ 531041 h 2455230"/>
                <a:gd name="connsiteX245" fmla="*/ 223365 w 2455231"/>
                <a:gd name="connsiteY245" fmla="*/ 535689 h 2455230"/>
                <a:gd name="connsiteX246" fmla="*/ 196263 w 2455231"/>
                <a:gd name="connsiteY246" fmla="*/ 576691 h 2455230"/>
                <a:gd name="connsiteX247" fmla="*/ 2230251 w 2455231"/>
                <a:gd name="connsiteY247" fmla="*/ 533340 h 2455230"/>
                <a:gd name="connsiteX248" fmla="*/ 2201484 w 2455231"/>
                <a:gd name="connsiteY248" fmla="*/ 493602 h 2455230"/>
                <a:gd name="connsiteX249" fmla="*/ 2207990 w 2455231"/>
                <a:gd name="connsiteY249" fmla="*/ 488671 h 2455230"/>
                <a:gd name="connsiteX250" fmla="*/ 2236962 w 2455231"/>
                <a:gd name="connsiteY250" fmla="*/ 528675 h 2455230"/>
                <a:gd name="connsiteX251" fmla="*/ 252091 w 2455231"/>
                <a:gd name="connsiteY251" fmla="*/ 495816 h 2455230"/>
                <a:gd name="connsiteX252" fmla="*/ 245548 w 2455231"/>
                <a:gd name="connsiteY252" fmla="*/ 490902 h 2455230"/>
                <a:gd name="connsiteX253" fmla="*/ 276042 w 2455231"/>
                <a:gd name="connsiteY253" fmla="*/ 451962 h 2455230"/>
                <a:gd name="connsiteX254" fmla="*/ 282384 w 2455231"/>
                <a:gd name="connsiteY254" fmla="*/ 457138 h 2455230"/>
                <a:gd name="connsiteX255" fmla="*/ 252091 w 2455231"/>
                <a:gd name="connsiteY255" fmla="*/ 495816 h 2455230"/>
                <a:gd name="connsiteX256" fmla="*/ 2171137 w 2455231"/>
                <a:gd name="connsiteY256" fmla="*/ 455043 h 2455230"/>
                <a:gd name="connsiteX257" fmla="*/ 2139268 w 2455231"/>
                <a:gd name="connsiteY257" fmla="*/ 417715 h 2455230"/>
                <a:gd name="connsiteX258" fmla="*/ 2145382 w 2455231"/>
                <a:gd name="connsiteY258" fmla="*/ 412277 h 2455230"/>
                <a:gd name="connsiteX259" fmla="*/ 2177468 w 2455231"/>
                <a:gd name="connsiteY259" fmla="*/ 449854 h 2455230"/>
                <a:gd name="connsiteX260" fmla="*/ 314200 w 2455231"/>
                <a:gd name="connsiteY260" fmla="*/ 419708 h 2455230"/>
                <a:gd name="connsiteX261" fmla="*/ 308074 w 2455231"/>
                <a:gd name="connsiteY261" fmla="*/ 414286 h 2455230"/>
                <a:gd name="connsiteX262" fmla="*/ 341576 w 2455231"/>
                <a:gd name="connsiteY262" fmla="*/ 377928 h 2455230"/>
                <a:gd name="connsiteX263" fmla="*/ 347481 w 2455231"/>
                <a:gd name="connsiteY263" fmla="*/ 383596 h 2455230"/>
                <a:gd name="connsiteX264" fmla="*/ 314200 w 2455231"/>
                <a:gd name="connsiteY264" fmla="*/ 419708 h 2455230"/>
                <a:gd name="connsiteX265" fmla="*/ 2105922 w 2455231"/>
                <a:gd name="connsiteY265" fmla="*/ 381685 h 2455230"/>
                <a:gd name="connsiteX266" fmla="*/ 2071152 w 2455231"/>
                <a:gd name="connsiteY266" fmla="*/ 347013 h 2455230"/>
                <a:gd name="connsiteX267" fmla="*/ 2076815 w 2455231"/>
                <a:gd name="connsiteY267" fmla="*/ 341104 h 2455230"/>
                <a:gd name="connsiteX268" fmla="*/ 2111815 w 2455231"/>
                <a:gd name="connsiteY268" fmla="*/ 376009 h 2455230"/>
                <a:gd name="connsiteX269" fmla="*/ 382173 w 2455231"/>
                <a:gd name="connsiteY269" fmla="*/ 348846 h 2455230"/>
                <a:gd name="connsiteX270" fmla="*/ 376498 w 2455231"/>
                <a:gd name="connsiteY270" fmla="*/ 342949 h 2455230"/>
                <a:gd name="connsiteX271" fmla="*/ 412786 w 2455231"/>
                <a:gd name="connsiteY271" fmla="*/ 309403 h 2455230"/>
                <a:gd name="connsiteX272" fmla="*/ 418220 w 2455231"/>
                <a:gd name="connsiteY272" fmla="*/ 315520 h 2455230"/>
                <a:gd name="connsiteX273" fmla="*/ 382173 w 2455231"/>
                <a:gd name="connsiteY273" fmla="*/ 348846 h 2455230"/>
                <a:gd name="connsiteX274" fmla="*/ 2035023 w 2455231"/>
                <a:gd name="connsiteY274" fmla="*/ 313752 h 2455230"/>
                <a:gd name="connsiteX275" fmla="*/ 1997581 w 2455231"/>
                <a:gd name="connsiteY275" fmla="*/ 281957 h 2455230"/>
                <a:gd name="connsiteX276" fmla="*/ 2002749 w 2455231"/>
                <a:gd name="connsiteY276" fmla="*/ 275615 h 2455230"/>
                <a:gd name="connsiteX277" fmla="*/ 2040441 w 2455231"/>
                <a:gd name="connsiteY277" fmla="*/ 307623 h 2455230"/>
                <a:gd name="connsiteX278" fmla="*/ 455564 w 2455231"/>
                <a:gd name="connsiteY278" fmla="*/ 283672 h 2455230"/>
                <a:gd name="connsiteX279" fmla="*/ 450376 w 2455231"/>
                <a:gd name="connsiteY279" fmla="*/ 277341 h 2455230"/>
                <a:gd name="connsiteX280" fmla="*/ 489213 w 2455231"/>
                <a:gd name="connsiteY280" fmla="*/ 246819 h 2455230"/>
                <a:gd name="connsiteX281" fmla="*/ 494140 w 2455231"/>
                <a:gd name="connsiteY281" fmla="*/ 253354 h 2455230"/>
                <a:gd name="connsiteX282" fmla="*/ 455564 w 2455231"/>
                <a:gd name="connsiteY282" fmla="*/ 283672 h 2455230"/>
                <a:gd name="connsiteX283" fmla="*/ 1958878 w 2455231"/>
                <a:gd name="connsiteY283" fmla="*/ 251684 h 2455230"/>
                <a:gd name="connsiteX284" fmla="*/ 1918993 w 2455231"/>
                <a:gd name="connsiteY284" fmla="*/ 222983 h 2455230"/>
                <a:gd name="connsiteX285" fmla="*/ 1923637 w 2455231"/>
                <a:gd name="connsiteY285" fmla="*/ 216245 h 2455230"/>
                <a:gd name="connsiteX286" fmla="*/ 1963793 w 2455231"/>
                <a:gd name="connsiteY286" fmla="*/ 245139 h 2455230"/>
                <a:gd name="connsiteX287" fmla="*/ 533898 w 2455231"/>
                <a:gd name="connsiteY287" fmla="*/ 224603 h 2455230"/>
                <a:gd name="connsiteX288" fmla="*/ 529234 w 2455231"/>
                <a:gd name="connsiteY288" fmla="*/ 217877 h 2455230"/>
                <a:gd name="connsiteX289" fmla="*/ 570371 w 2455231"/>
                <a:gd name="connsiteY289" fmla="*/ 190576 h 2455230"/>
                <a:gd name="connsiteX290" fmla="*/ 574762 w 2455231"/>
                <a:gd name="connsiteY290" fmla="*/ 197485 h 2455230"/>
                <a:gd name="connsiteX291" fmla="*/ 533898 w 2455231"/>
                <a:gd name="connsiteY291" fmla="*/ 224603 h 2455230"/>
                <a:gd name="connsiteX292" fmla="*/ 1877970 w 2455231"/>
                <a:gd name="connsiteY292" fmla="*/ 195898 h 2455230"/>
                <a:gd name="connsiteX293" fmla="*/ 1835883 w 2455231"/>
                <a:gd name="connsiteY293" fmla="*/ 170487 h 2455230"/>
                <a:gd name="connsiteX294" fmla="*/ 1839975 w 2455231"/>
                <a:gd name="connsiteY294" fmla="*/ 163398 h 2455230"/>
                <a:gd name="connsiteX295" fmla="*/ 1882344 w 2455231"/>
                <a:gd name="connsiteY295" fmla="*/ 188979 h 2455230"/>
                <a:gd name="connsiteX296" fmla="*/ 616668 w 2455231"/>
                <a:gd name="connsiteY296" fmla="*/ 172040 h 2455230"/>
                <a:gd name="connsiteX297" fmla="*/ 612560 w 2455231"/>
                <a:gd name="connsiteY297" fmla="*/ 164958 h 2455230"/>
                <a:gd name="connsiteX298" fmla="*/ 655731 w 2455231"/>
                <a:gd name="connsiteY298" fmla="*/ 141066 h 2455230"/>
                <a:gd name="connsiteX299" fmla="*/ 659553 w 2455231"/>
                <a:gd name="connsiteY299" fmla="*/ 148303 h 2455230"/>
                <a:gd name="connsiteX300" fmla="*/ 616668 w 2455231"/>
                <a:gd name="connsiteY300" fmla="*/ 172040 h 2455230"/>
                <a:gd name="connsiteX301" fmla="*/ 1792802 w 2455231"/>
                <a:gd name="connsiteY301" fmla="*/ 146786 h 2455230"/>
                <a:gd name="connsiteX302" fmla="*/ 1748780 w 2455231"/>
                <a:gd name="connsiteY302" fmla="*/ 124843 h 2455230"/>
                <a:gd name="connsiteX303" fmla="*/ 1752283 w 2455231"/>
                <a:gd name="connsiteY303" fmla="*/ 117446 h 2455230"/>
                <a:gd name="connsiteX304" fmla="*/ 1796600 w 2455231"/>
                <a:gd name="connsiteY304" fmla="*/ 139537 h 2455230"/>
                <a:gd name="connsiteX305" fmla="*/ 703342 w 2455231"/>
                <a:gd name="connsiteY305" fmla="*/ 126326 h 2455230"/>
                <a:gd name="connsiteX306" fmla="*/ 699819 w 2455231"/>
                <a:gd name="connsiteY306" fmla="*/ 118937 h 2455230"/>
                <a:gd name="connsiteX307" fmla="*/ 744750 w 2455231"/>
                <a:gd name="connsiteY307" fmla="*/ 98614 h 2455230"/>
                <a:gd name="connsiteX308" fmla="*/ 747970 w 2455231"/>
                <a:gd name="connsiteY308" fmla="*/ 106137 h 2455230"/>
                <a:gd name="connsiteX309" fmla="*/ 703342 w 2455231"/>
                <a:gd name="connsiteY309" fmla="*/ 126326 h 2455230"/>
                <a:gd name="connsiteX310" fmla="*/ 1703890 w 2455231"/>
                <a:gd name="connsiteY310" fmla="*/ 104697 h 2455230"/>
                <a:gd name="connsiteX311" fmla="*/ 1658206 w 2455231"/>
                <a:gd name="connsiteY311" fmla="*/ 86382 h 2455230"/>
                <a:gd name="connsiteX312" fmla="*/ 1661099 w 2455231"/>
                <a:gd name="connsiteY312" fmla="*/ 78726 h 2455230"/>
                <a:gd name="connsiteX313" fmla="*/ 1707090 w 2455231"/>
                <a:gd name="connsiteY313" fmla="*/ 97164 h 2455230"/>
                <a:gd name="connsiteX314" fmla="*/ 793363 w 2455231"/>
                <a:gd name="connsiteY314" fmla="*/ 87775 h 2455230"/>
                <a:gd name="connsiteX315" fmla="*/ 790446 w 2455231"/>
                <a:gd name="connsiteY315" fmla="*/ 80127 h 2455230"/>
                <a:gd name="connsiteX316" fmla="*/ 836980 w 2455231"/>
                <a:gd name="connsiteY316" fmla="*/ 63460 h 2455230"/>
                <a:gd name="connsiteX317" fmla="*/ 839583 w 2455231"/>
                <a:gd name="connsiteY317" fmla="*/ 71221 h 2455230"/>
                <a:gd name="connsiteX318" fmla="*/ 793363 w 2455231"/>
                <a:gd name="connsiteY318" fmla="*/ 87775 h 2455230"/>
                <a:gd name="connsiteX319" fmla="*/ 1611798 w 2455231"/>
                <a:gd name="connsiteY319" fmla="*/ 69934 h 2455230"/>
                <a:gd name="connsiteX320" fmla="*/ 1564895 w 2455231"/>
                <a:gd name="connsiteY320" fmla="*/ 55426 h 2455230"/>
                <a:gd name="connsiteX321" fmla="*/ 1567154 w 2455231"/>
                <a:gd name="connsiteY321" fmla="*/ 47562 h 2455230"/>
                <a:gd name="connsiteX322" fmla="*/ 1614372 w 2455231"/>
                <a:gd name="connsiteY322" fmla="*/ 62166 h 2455230"/>
                <a:gd name="connsiteX323" fmla="*/ 886445 w 2455231"/>
                <a:gd name="connsiteY323" fmla="*/ 56551 h 2455230"/>
                <a:gd name="connsiteX324" fmla="*/ 884158 w 2455231"/>
                <a:gd name="connsiteY324" fmla="*/ 48695 h 2455230"/>
                <a:gd name="connsiteX325" fmla="*/ 931891 w 2455231"/>
                <a:gd name="connsiteY325" fmla="*/ 35853 h 2455230"/>
                <a:gd name="connsiteX326" fmla="*/ 933860 w 2455231"/>
                <a:gd name="connsiteY326" fmla="*/ 43797 h 2455230"/>
                <a:gd name="connsiteX327" fmla="*/ 886445 w 2455231"/>
                <a:gd name="connsiteY327" fmla="*/ 56551 h 2455230"/>
                <a:gd name="connsiteX328" fmla="*/ 1517436 w 2455231"/>
                <a:gd name="connsiteY328" fmla="*/ 42834 h 2455230"/>
                <a:gd name="connsiteX329" fmla="*/ 1469510 w 2455231"/>
                <a:gd name="connsiteY329" fmla="*/ 32175 h 2455230"/>
                <a:gd name="connsiteX330" fmla="*/ 1471122 w 2455231"/>
                <a:gd name="connsiteY330" fmla="*/ 24150 h 2455230"/>
                <a:gd name="connsiteX331" fmla="*/ 1519375 w 2455231"/>
                <a:gd name="connsiteY331" fmla="*/ 34882 h 2455230"/>
                <a:gd name="connsiteX332" fmla="*/ 981745 w 2455231"/>
                <a:gd name="connsiteY332" fmla="*/ 32982 h 2455230"/>
                <a:gd name="connsiteX333" fmla="*/ 980104 w 2455231"/>
                <a:gd name="connsiteY333" fmla="*/ 24966 h 2455230"/>
                <a:gd name="connsiteX334" fmla="*/ 1028717 w 2455231"/>
                <a:gd name="connsiteY334" fmla="*/ 16032 h 2455230"/>
                <a:gd name="connsiteX335" fmla="*/ 1030035 w 2455231"/>
                <a:gd name="connsiteY335" fmla="*/ 24108 h 2455230"/>
                <a:gd name="connsiteX336" fmla="*/ 981745 w 2455231"/>
                <a:gd name="connsiteY336" fmla="*/ 32982 h 2455230"/>
                <a:gd name="connsiteX337" fmla="*/ 1421190 w 2455231"/>
                <a:gd name="connsiteY337" fmla="*/ 23463 h 2455230"/>
                <a:gd name="connsiteX338" fmla="*/ 1372561 w 2455231"/>
                <a:gd name="connsiteY338" fmla="*/ 16709 h 2455230"/>
                <a:gd name="connsiteX339" fmla="*/ 1373522 w 2455231"/>
                <a:gd name="connsiteY339" fmla="*/ 8581 h 2455230"/>
                <a:gd name="connsiteX340" fmla="*/ 1422479 w 2455231"/>
                <a:gd name="connsiteY340" fmla="*/ 15383 h 2455230"/>
                <a:gd name="connsiteX341" fmla="*/ 1078641 w 2455231"/>
                <a:gd name="connsiteY341" fmla="*/ 17191 h 2455230"/>
                <a:gd name="connsiteX342" fmla="*/ 1077650 w 2455231"/>
                <a:gd name="connsiteY342" fmla="*/ 9067 h 2455230"/>
                <a:gd name="connsiteX343" fmla="*/ 1126825 w 2455231"/>
                <a:gd name="connsiteY343" fmla="*/ 4078 h 2455230"/>
                <a:gd name="connsiteX344" fmla="*/ 1127488 w 2455231"/>
                <a:gd name="connsiteY344" fmla="*/ 12234 h 2455230"/>
                <a:gd name="connsiteX345" fmla="*/ 1078641 w 2455231"/>
                <a:gd name="connsiteY345" fmla="*/ 17191 h 2455230"/>
                <a:gd name="connsiteX346" fmla="*/ 1323697 w 2455231"/>
                <a:gd name="connsiteY346" fmla="*/ 11914 h 2455230"/>
                <a:gd name="connsiteX347" fmla="*/ 1274683 w 2455231"/>
                <a:gd name="connsiteY347" fmla="*/ 9077 h 2455230"/>
                <a:gd name="connsiteX348" fmla="*/ 1274994 w 2455231"/>
                <a:gd name="connsiteY348" fmla="*/ 897 h 2455230"/>
                <a:gd name="connsiteX349" fmla="*/ 1324332 w 2455231"/>
                <a:gd name="connsiteY349" fmla="*/ 3754 h 2455230"/>
                <a:gd name="connsiteX350" fmla="*/ 1176498 w 2455231"/>
                <a:gd name="connsiteY350" fmla="*/ 9235 h 2455230"/>
                <a:gd name="connsiteX351" fmla="*/ 1176163 w 2455231"/>
                <a:gd name="connsiteY351" fmla="*/ 1059 h 2455230"/>
                <a:gd name="connsiteX352" fmla="*/ 1225578 w 2455231"/>
                <a:gd name="connsiteY352" fmla="*/ 0 h 2455230"/>
                <a:gd name="connsiteX353" fmla="*/ 1225590 w 2455231"/>
                <a:gd name="connsiteY353" fmla="*/ 8184 h 2455230"/>
                <a:gd name="connsiteX354" fmla="*/ 1176498 w 2455231"/>
                <a:gd name="connsiteY354" fmla="*/ 9235 h 2455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</a:cxnLst>
              <a:rect l="l" t="t" r="r" b="b"/>
              <a:pathLst>
                <a:path w="2455231" h="2455230">
                  <a:moveTo>
                    <a:pt x="1228299" y="2455231"/>
                  </a:moveTo>
                  <a:lnTo>
                    <a:pt x="1228295" y="2447047"/>
                  </a:lnTo>
                  <a:cubicBezTo>
                    <a:pt x="1244569" y="2447043"/>
                    <a:pt x="1261085" y="2446707"/>
                    <a:pt x="1277396" y="2446056"/>
                  </a:cubicBezTo>
                  <a:lnTo>
                    <a:pt x="1277723" y="2454232"/>
                  </a:lnTo>
                  <a:cubicBezTo>
                    <a:pt x="1261306" y="2454891"/>
                    <a:pt x="1244680" y="2455227"/>
                    <a:pt x="1228299" y="2455231"/>
                  </a:cubicBezTo>
                  <a:close/>
                  <a:moveTo>
                    <a:pt x="1178884" y="2454281"/>
                  </a:moveTo>
                  <a:cubicBezTo>
                    <a:pt x="1162524" y="2453643"/>
                    <a:pt x="1145926" y="2452665"/>
                    <a:pt x="1129550" y="2451372"/>
                  </a:cubicBezTo>
                  <a:lnTo>
                    <a:pt x="1130192" y="2443212"/>
                  </a:lnTo>
                  <a:cubicBezTo>
                    <a:pt x="1146462" y="2444501"/>
                    <a:pt x="1162953" y="2445471"/>
                    <a:pt x="1179207" y="2446105"/>
                  </a:cubicBezTo>
                  <a:close/>
                  <a:moveTo>
                    <a:pt x="1327061" y="2451266"/>
                  </a:moveTo>
                  <a:lnTo>
                    <a:pt x="1326410" y="2443106"/>
                  </a:lnTo>
                  <a:cubicBezTo>
                    <a:pt x="1342648" y="2441809"/>
                    <a:pt x="1359085" y="2440155"/>
                    <a:pt x="1375257" y="2438204"/>
                  </a:cubicBezTo>
                  <a:lnTo>
                    <a:pt x="1376239" y="2446331"/>
                  </a:lnTo>
                  <a:cubicBezTo>
                    <a:pt x="1359957" y="2448295"/>
                    <a:pt x="1343413" y="2449956"/>
                    <a:pt x="1327061" y="2451266"/>
                  </a:cubicBezTo>
                  <a:close/>
                  <a:moveTo>
                    <a:pt x="1080363" y="2446494"/>
                  </a:moveTo>
                  <a:cubicBezTo>
                    <a:pt x="1064044" y="2444542"/>
                    <a:pt x="1047578" y="2442234"/>
                    <a:pt x="1031410" y="2439640"/>
                  </a:cubicBezTo>
                  <a:lnTo>
                    <a:pt x="1032711" y="2431562"/>
                  </a:lnTo>
                  <a:cubicBezTo>
                    <a:pt x="1048765" y="2434140"/>
                    <a:pt x="1065125" y="2436428"/>
                    <a:pt x="1081333" y="2438367"/>
                  </a:cubicBezTo>
                  <a:close/>
                  <a:moveTo>
                    <a:pt x="1425180" y="2439423"/>
                  </a:moveTo>
                  <a:lnTo>
                    <a:pt x="1423875" y="2431341"/>
                  </a:lnTo>
                  <a:cubicBezTo>
                    <a:pt x="1439924" y="2428747"/>
                    <a:pt x="1456173" y="2425780"/>
                    <a:pt x="1472174" y="2422527"/>
                  </a:cubicBezTo>
                  <a:lnTo>
                    <a:pt x="1473802" y="2430543"/>
                  </a:lnTo>
                  <a:cubicBezTo>
                    <a:pt x="1457700" y="2433821"/>
                    <a:pt x="1441340" y="2436808"/>
                    <a:pt x="1425180" y="2439423"/>
                  </a:cubicBezTo>
                  <a:close/>
                  <a:moveTo>
                    <a:pt x="982780" y="2430817"/>
                  </a:moveTo>
                  <a:cubicBezTo>
                    <a:pt x="966674" y="2427556"/>
                    <a:pt x="950445" y="2423922"/>
                    <a:pt x="934539" y="2420031"/>
                  </a:cubicBezTo>
                  <a:lnTo>
                    <a:pt x="936487" y="2412080"/>
                  </a:lnTo>
                  <a:cubicBezTo>
                    <a:pt x="952286" y="2415951"/>
                    <a:pt x="968405" y="2419556"/>
                    <a:pt x="984401" y="2422793"/>
                  </a:cubicBezTo>
                  <a:close/>
                  <a:moveTo>
                    <a:pt x="1522031" y="2419699"/>
                  </a:moveTo>
                  <a:lnTo>
                    <a:pt x="1520075" y="2411757"/>
                  </a:lnTo>
                  <a:cubicBezTo>
                    <a:pt x="1535920" y="2407857"/>
                    <a:pt x="1551878" y="2403585"/>
                    <a:pt x="1567502" y="2399055"/>
                  </a:cubicBezTo>
                  <a:lnTo>
                    <a:pt x="1569781" y="2406920"/>
                  </a:lnTo>
                  <a:cubicBezTo>
                    <a:pt x="1554047" y="2411474"/>
                    <a:pt x="1537982" y="2415775"/>
                    <a:pt x="1522031" y="2419699"/>
                  </a:cubicBezTo>
                  <a:close/>
                  <a:moveTo>
                    <a:pt x="886777" y="2407300"/>
                  </a:moveTo>
                  <a:cubicBezTo>
                    <a:pt x="870994" y="2402746"/>
                    <a:pt x="855112" y="2397815"/>
                    <a:pt x="839571" y="2392643"/>
                  </a:cubicBezTo>
                  <a:lnTo>
                    <a:pt x="842153" y="2384872"/>
                  </a:lnTo>
                  <a:cubicBezTo>
                    <a:pt x="857592" y="2390012"/>
                    <a:pt x="873371" y="2394914"/>
                    <a:pt x="889043" y="2399436"/>
                  </a:cubicBezTo>
                  <a:close/>
                  <a:moveTo>
                    <a:pt x="1616967" y="2392201"/>
                  </a:moveTo>
                  <a:lnTo>
                    <a:pt x="1614372" y="2384442"/>
                  </a:lnTo>
                  <a:cubicBezTo>
                    <a:pt x="1629824" y="2379278"/>
                    <a:pt x="1645378" y="2373729"/>
                    <a:pt x="1660617" y="2367939"/>
                  </a:cubicBezTo>
                  <a:lnTo>
                    <a:pt x="1663526" y="2375587"/>
                  </a:lnTo>
                  <a:cubicBezTo>
                    <a:pt x="1648185" y="2381418"/>
                    <a:pt x="1632521" y="2387008"/>
                    <a:pt x="1616967" y="2392201"/>
                  </a:cubicBezTo>
                  <a:close/>
                  <a:moveTo>
                    <a:pt x="792868" y="2376029"/>
                  </a:moveTo>
                  <a:cubicBezTo>
                    <a:pt x="777515" y="2370210"/>
                    <a:pt x="762051" y="2363994"/>
                    <a:pt x="746902" y="2357541"/>
                  </a:cubicBezTo>
                  <a:lnTo>
                    <a:pt x="750106" y="2350012"/>
                  </a:lnTo>
                  <a:cubicBezTo>
                    <a:pt x="765157" y="2356420"/>
                    <a:pt x="780518" y="2362599"/>
                    <a:pt x="795769" y="2368373"/>
                  </a:cubicBezTo>
                  <a:close/>
                  <a:moveTo>
                    <a:pt x="1709242" y="2357157"/>
                  </a:moveTo>
                  <a:lnTo>
                    <a:pt x="1706030" y="2349627"/>
                  </a:lnTo>
                  <a:cubicBezTo>
                    <a:pt x="1720991" y="2343239"/>
                    <a:pt x="1736013" y="2336463"/>
                    <a:pt x="1750674" y="2329490"/>
                  </a:cubicBezTo>
                  <a:lnTo>
                    <a:pt x="1754189" y="2336884"/>
                  </a:lnTo>
                  <a:cubicBezTo>
                    <a:pt x="1739429" y="2343902"/>
                    <a:pt x="1724305" y="2350724"/>
                    <a:pt x="1709242" y="2357157"/>
                  </a:cubicBezTo>
                  <a:close/>
                  <a:moveTo>
                    <a:pt x="701730" y="2337208"/>
                  </a:moveTo>
                  <a:cubicBezTo>
                    <a:pt x="686863" y="2330149"/>
                    <a:pt x="671960" y="2322701"/>
                    <a:pt x="657433" y="2315066"/>
                  </a:cubicBezTo>
                  <a:lnTo>
                    <a:pt x="661243" y="2307823"/>
                  </a:lnTo>
                  <a:cubicBezTo>
                    <a:pt x="675672" y="2315405"/>
                    <a:pt x="690473" y="2322804"/>
                    <a:pt x="705237" y="2329813"/>
                  </a:cubicBezTo>
                  <a:close/>
                  <a:moveTo>
                    <a:pt x="1798306" y="2314804"/>
                  </a:moveTo>
                  <a:lnTo>
                    <a:pt x="1794492" y="2307565"/>
                  </a:lnTo>
                  <a:cubicBezTo>
                    <a:pt x="1808904" y="2299978"/>
                    <a:pt x="1823345" y="2292007"/>
                    <a:pt x="1837401" y="2283876"/>
                  </a:cubicBezTo>
                  <a:lnTo>
                    <a:pt x="1841502" y="2290955"/>
                  </a:lnTo>
                  <a:cubicBezTo>
                    <a:pt x="1827347" y="2299143"/>
                    <a:pt x="1812812" y="2307168"/>
                    <a:pt x="1798306" y="2314804"/>
                  </a:cubicBezTo>
                  <a:close/>
                  <a:moveTo>
                    <a:pt x="614086" y="2291156"/>
                  </a:moveTo>
                  <a:cubicBezTo>
                    <a:pt x="599821" y="2282910"/>
                    <a:pt x="585577" y="2274288"/>
                    <a:pt x="571746" y="2265523"/>
                  </a:cubicBezTo>
                  <a:lnTo>
                    <a:pt x="576124" y="2258612"/>
                  </a:lnTo>
                  <a:cubicBezTo>
                    <a:pt x="589865" y="2267315"/>
                    <a:pt x="604016" y="2275884"/>
                    <a:pt x="618182" y="2284077"/>
                  </a:cubicBezTo>
                  <a:close/>
                  <a:moveTo>
                    <a:pt x="1883724" y="2265380"/>
                  </a:moveTo>
                  <a:lnTo>
                    <a:pt x="1879341" y="2258468"/>
                  </a:lnTo>
                  <a:cubicBezTo>
                    <a:pt x="1893062" y="2249777"/>
                    <a:pt x="1906819" y="2240668"/>
                    <a:pt x="1920233" y="2231395"/>
                  </a:cubicBezTo>
                  <a:lnTo>
                    <a:pt x="1924885" y="2238123"/>
                  </a:lnTo>
                  <a:cubicBezTo>
                    <a:pt x="1911382" y="2247461"/>
                    <a:pt x="1897534" y="2256635"/>
                    <a:pt x="1883724" y="2265380"/>
                  </a:cubicBezTo>
                  <a:close/>
                  <a:moveTo>
                    <a:pt x="530482" y="2238221"/>
                  </a:moveTo>
                  <a:cubicBezTo>
                    <a:pt x="516949" y="2228867"/>
                    <a:pt x="503449" y="2219136"/>
                    <a:pt x="490359" y="2209282"/>
                  </a:cubicBezTo>
                  <a:lnTo>
                    <a:pt x="495278" y="2202747"/>
                  </a:lnTo>
                  <a:cubicBezTo>
                    <a:pt x="508286" y="2212527"/>
                    <a:pt x="521692" y="2222200"/>
                    <a:pt x="535134" y="2231489"/>
                  </a:cubicBezTo>
                  <a:close/>
                  <a:moveTo>
                    <a:pt x="1964938" y="2209233"/>
                  </a:moveTo>
                  <a:lnTo>
                    <a:pt x="1960016" y="2202694"/>
                  </a:lnTo>
                  <a:cubicBezTo>
                    <a:pt x="1972992" y="2192934"/>
                    <a:pt x="1985984" y="2182749"/>
                    <a:pt x="1998632" y="2172412"/>
                  </a:cubicBezTo>
                  <a:lnTo>
                    <a:pt x="2003809" y="2178751"/>
                  </a:lnTo>
                  <a:cubicBezTo>
                    <a:pt x="1991078" y="2189153"/>
                    <a:pt x="1978000" y="2199408"/>
                    <a:pt x="1964938" y="2209233"/>
                  </a:cubicBezTo>
                  <a:close/>
                  <a:moveTo>
                    <a:pt x="451435" y="2178759"/>
                  </a:moveTo>
                  <a:cubicBezTo>
                    <a:pt x="438734" y="2168378"/>
                    <a:pt x="426061" y="2157595"/>
                    <a:pt x="413780" y="2146710"/>
                  </a:cubicBezTo>
                  <a:lnTo>
                    <a:pt x="419206" y="2140589"/>
                  </a:lnTo>
                  <a:cubicBezTo>
                    <a:pt x="431409" y="2151400"/>
                    <a:pt x="443996" y="2162113"/>
                    <a:pt x="456616" y="2172421"/>
                  </a:cubicBezTo>
                  <a:close/>
                  <a:moveTo>
                    <a:pt x="2041439" y="2146731"/>
                  </a:moveTo>
                  <a:lnTo>
                    <a:pt x="2036009" y="2140609"/>
                  </a:lnTo>
                  <a:cubicBezTo>
                    <a:pt x="2048203" y="2129802"/>
                    <a:pt x="2060345" y="2118602"/>
                    <a:pt x="2072093" y="2107320"/>
                  </a:cubicBezTo>
                  <a:lnTo>
                    <a:pt x="2077760" y="2113229"/>
                  </a:lnTo>
                  <a:cubicBezTo>
                    <a:pt x="2065934" y="2124581"/>
                    <a:pt x="2053716" y="2135854"/>
                    <a:pt x="2041439" y="2146731"/>
                  </a:cubicBezTo>
                  <a:close/>
                  <a:moveTo>
                    <a:pt x="377439" y="2113192"/>
                  </a:moveTo>
                  <a:cubicBezTo>
                    <a:pt x="365637" y="2101849"/>
                    <a:pt x="353873" y="2090093"/>
                    <a:pt x="342484" y="2078250"/>
                  </a:cubicBezTo>
                  <a:lnTo>
                    <a:pt x="348381" y="2072574"/>
                  </a:lnTo>
                  <a:cubicBezTo>
                    <a:pt x="359700" y="2084343"/>
                    <a:pt x="371383" y="2096026"/>
                    <a:pt x="383110" y="2107283"/>
                  </a:cubicBezTo>
                  <a:close/>
                  <a:moveTo>
                    <a:pt x="2112719" y="2078283"/>
                  </a:moveTo>
                  <a:lnTo>
                    <a:pt x="2106822" y="2072607"/>
                  </a:lnTo>
                  <a:cubicBezTo>
                    <a:pt x="2118104" y="2060875"/>
                    <a:pt x="2129312" y="2048738"/>
                    <a:pt x="2140144" y="2036528"/>
                  </a:cubicBezTo>
                  <a:lnTo>
                    <a:pt x="2146266" y="2041966"/>
                  </a:lnTo>
                  <a:cubicBezTo>
                    <a:pt x="2135364" y="2054250"/>
                    <a:pt x="2124079" y="2066469"/>
                    <a:pt x="2112723" y="2078283"/>
                  </a:cubicBezTo>
                  <a:close/>
                  <a:moveTo>
                    <a:pt x="308954" y="2041949"/>
                  </a:moveTo>
                  <a:cubicBezTo>
                    <a:pt x="298045" y="2029649"/>
                    <a:pt x="287262" y="2016992"/>
                    <a:pt x="276913" y="2004331"/>
                  </a:cubicBezTo>
                  <a:lnTo>
                    <a:pt x="283248" y="1999155"/>
                  </a:lnTo>
                  <a:cubicBezTo>
                    <a:pt x="293531" y="2011730"/>
                    <a:pt x="304240" y="2024300"/>
                    <a:pt x="315076" y="2036515"/>
                  </a:cubicBezTo>
                  <a:close/>
                  <a:moveTo>
                    <a:pt x="2178335" y="2004323"/>
                  </a:moveTo>
                  <a:lnTo>
                    <a:pt x="2171996" y="1999147"/>
                  </a:lnTo>
                  <a:cubicBezTo>
                    <a:pt x="2182337" y="1986502"/>
                    <a:pt x="2192542" y="1973498"/>
                    <a:pt x="2202343" y="1960497"/>
                  </a:cubicBezTo>
                  <a:lnTo>
                    <a:pt x="2208890" y="1965420"/>
                  </a:lnTo>
                  <a:cubicBezTo>
                    <a:pt x="2199028" y="1978510"/>
                    <a:pt x="2188741" y="1991597"/>
                    <a:pt x="2178335" y="2004323"/>
                  </a:cubicBezTo>
                  <a:close/>
                  <a:moveTo>
                    <a:pt x="246407" y="1965481"/>
                  </a:moveTo>
                  <a:cubicBezTo>
                    <a:pt x="236545" y="1952387"/>
                    <a:pt x="226818" y="1938920"/>
                    <a:pt x="217497" y="1925449"/>
                  </a:cubicBezTo>
                  <a:lnTo>
                    <a:pt x="224224" y="1920788"/>
                  </a:lnTo>
                  <a:cubicBezTo>
                    <a:pt x="233484" y="1934173"/>
                    <a:pt x="243150" y="1947550"/>
                    <a:pt x="252946" y="1960559"/>
                  </a:cubicBezTo>
                  <a:close/>
                  <a:moveTo>
                    <a:pt x="2237821" y="1925314"/>
                  </a:moveTo>
                  <a:lnTo>
                    <a:pt x="2231110" y="1920661"/>
                  </a:lnTo>
                  <a:cubicBezTo>
                    <a:pt x="2240399" y="1907219"/>
                    <a:pt x="2249525" y="1893433"/>
                    <a:pt x="2258240" y="1879683"/>
                  </a:cubicBezTo>
                  <a:lnTo>
                    <a:pt x="2265156" y="1884066"/>
                  </a:lnTo>
                  <a:cubicBezTo>
                    <a:pt x="2256399" y="1897905"/>
                    <a:pt x="2247192" y="1911781"/>
                    <a:pt x="2237821" y="1925314"/>
                  </a:cubicBezTo>
                  <a:close/>
                  <a:moveTo>
                    <a:pt x="190215" y="1884295"/>
                  </a:moveTo>
                  <a:cubicBezTo>
                    <a:pt x="181446" y="1870468"/>
                    <a:pt x="172832" y="1856273"/>
                    <a:pt x="164619" y="1842094"/>
                  </a:cubicBezTo>
                  <a:lnTo>
                    <a:pt x="171699" y="1837993"/>
                  </a:lnTo>
                  <a:cubicBezTo>
                    <a:pt x="179858" y="1852074"/>
                    <a:pt x="188415" y="1866179"/>
                    <a:pt x="197126" y="1879912"/>
                  </a:cubicBezTo>
                  <a:close/>
                  <a:moveTo>
                    <a:pt x="2290813" y="1841742"/>
                  </a:moveTo>
                  <a:lnTo>
                    <a:pt x="2283734" y="1837641"/>
                  </a:lnTo>
                  <a:cubicBezTo>
                    <a:pt x="2291918" y="1823483"/>
                    <a:pt x="2299938" y="1808997"/>
                    <a:pt x="2307509" y="1794593"/>
                  </a:cubicBezTo>
                  <a:lnTo>
                    <a:pt x="2314752" y="1798403"/>
                  </a:lnTo>
                  <a:cubicBezTo>
                    <a:pt x="2307140" y="1812905"/>
                    <a:pt x="2299079" y="1827489"/>
                    <a:pt x="2290813" y="1841742"/>
                  </a:cubicBezTo>
                  <a:close/>
                  <a:moveTo>
                    <a:pt x="140750" y="1798898"/>
                  </a:moveTo>
                  <a:cubicBezTo>
                    <a:pt x="133123" y="1784420"/>
                    <a:pt x="125688" y="1769582"/>
                    <a:pt x="118645" y="1754798"/>
                  </a:cubicBezTo>
                  <a:lnTo>
                    <a:pt x="126035" y="1751279"/>
                  </a:lnTo>
                  <a:cubicBezTo>
                    <a:pt x="133029" y="1765965"/>
                    <a:pt x="140419" y="1780705"/>
                    <a:pt x="147989" y="1795088"/>
                  </a:cubicBezTo>
                  <a:close/>
                  <a:moveTo>
                    <a:pt x="2336931" y="1754123"/>
                  </a:moveTo>
                  <a:lnTo>
                    <a:pt x="2329524" y="1750604"/>
                  </a:lnTo>
                  <a:cubicBezTo>
                    <a:pt x="2336522" y="1735868"/>
                    <a:pt x="2343314" y="1720777"/>
                    <a:pt x="2349739" y="1705755"/>
                  </a:cubicBezTo>
                  <a:lnTo>
                    <a:pt x="2357268" y="1708967"/>
                  </a:lnTo>
                  <a:cubicBezTo>
                    <a:pt x="2350803" y="1724091"/>
                    <a:pt x="2343969" y="1739285"/>
                    <a:pt x="2336931" y="1754123"/>
                  </a:cubicBezTo>
                  <a:close/>
                  <a:moveTo>
                    <a:pt x="98349" y="1709863"/>
                  </a:moveTo>
                  <a:cubicBezTo>
                    <a:pt x="91903" y="1694792"/>
                    <a:pt x="85692" y="1679414"/>
                    <a:pt x="79889" y="1664155"/>
                  </a:cubicBezTo>
                  <a:lnTo>
                    <a:pt x="87537" y="1661249"/>
                  </a:lnTo>
                  <a:cubicBezTo>
                    <a:pt x="93303" y="1676398"/>
                    <a:pt x="99470" y="1691674"/>
                    <a:pt x="105874" y="1706643"/>
                  </a:cubicBezTo>
                  <a:close/>
                  <a:moveTo>
                    <a:pt x="2375805" y="1663001"/>
                  </a:moveTo>
                  <a:lnTo>
                    <a:pt x="2368153" y="1660100"/>
                  </a:lnTo>
                  <a:cubicBezTo>
                    <a:pt x="2373923" y="1644791"/>
                    <a:pt x="2379488" y="1629188"/>
                    <a:pt x="2384644" y="1613724"/>
                  </a:cubicBezTo>
                  <a:lnTo>
                    <a:pt x="2392419" y="1616315"/>
                  </a:lnTo>
                  <a:cubicBezTo>
                    <a:pt x="2387222" y="1631885"/>
                    <a:pt x="2381616" y="1647590"/>
                    <a:pt x="2375805" y="1663001"/>
                  </a:cubicBezTo>
                  <a:close/>
                  <a:moveTo>
                    <a:pt x="63247" y="1617608"/>
                  </a:moveTo>
                  <a:cubicBezTo>
                    <a:pt x="58038" y="1602054"/>
                    <a:pt x="53078" y="1586177"/>
                    <a:pt x="48507" y="1570426"/>
                  </a:cubicBezTo>
                  <a:lnTo>
                    <a:pt x="56368" y="1568151"/>
                  </a:lnTo>
                  <a:cubicBezTo>
                    <a:pt x="60910" y="1583791"/>
                    <a:pt x="65833" y="1599558"/>
                    <a:pt x="71010" y="1615013"/>
                  </a:cubicBezTo>
                  <a:close/>
                  <a:moveTo>
                    <a:pt x="2407110" y="1569109"/>
                  </a:moveTo>
                  <a:lnTo>
                    <a:pt x="2399253" y="1566838"/>
                  </a:lnTo>
                  <a:cubicBezTo>
                    <a:pt x="2403754" y="1551222"/>
                    <a:pt x="2408010" y="1535263"/>
                    <a:pt x="2411938" y="1519407"/>
                  </a:cubicBezTo>
                  <a:lnTo>
                    <a:pt x="2419877" y="1521354"/>
                  </a:lnTo>
                  <a:cubicBezTo>
                    <a:pt x="2415948" y="1537322"/>
                    <a:pt x="2411652" y="1553391"/>
                    <a:pt x="2407110" y="1569109"/>
                  </a:cubicBezTo>
                  <a:close/>
                  <a:moveTo>
                    <a:pt x="35695" y="1522684"/>
                  </a:moveTo>
                  <a:cubicBezTo>
                    <a:pt x="31763" y="1506750"/>
                    <a:pt x="28108" y="1490529"/>
                    <a:pt x="24831" y="1474468"/>
                  </a:cubicBezTo>
                  <a:lnTo>
                    <a:pt x="32851" y="1472831"/>
                  </a:lnTo>
                  <a:cubicBezTo>
                    <a:pt x="36104" y="1488782"/>
                    <a:pt x="39738" y="1504900"/>
                    <a:pt x="43642" y="1520728"/>
                  </a:cubicBezTo>
                  <a:close/>
                  <a:moveTo>
                    <a:pt x="2430680" y="1473130"/>
                  </a:moveTo>
                  <a:lnTo>
                    <a:pt x="2422659" y="1471497"/>
                  </a:lnTo>
                  <a:cubicBezTo>
                    <a:pt x="2425892" y="1455558"/>
                    <a:pt x="2428838" y="1439305"/>
                    <a:pt x="2431457" y="1423198"/>
                  </a:cubicBezTo>
                  <a:lnTo>
                    <a:pt x="2439518" y="1424500"/>
                  </a:lnTo>
                  <a:cubicBezTo>
                    <a:pt x="2436899" y="1440716"/>
                    <a:pt x="2433953" y="1457076"/>
                    <a:pt x="2430680" y="1473130"/>
                  </a:cubicBezTo>
                  <a:close/>
                  <a:moveTo>
                    <a:pt x="15922" y="1425846"/>
                  </a:moveTo>
                  <a:cubicBezTo>
                    <a:pt x="13299" y="1409690"/>
                    <a:pt x="10967" y="1393224"/>
                    <a:pt x="8986" y="1376909"/>
                  </a:cubicBezTo>
                  <a:lnTo>
                    <a:pt x="17113" y="1375927"/>
                  </a:lnTo>
                  <a:cubicBezTo>
                    <a:pt x="19077" y="1392135"/>
                    <a:pt x="21397" y="1408487"/>
                    <a:pt x="24004" y="1424536"/>
                  </a:cubicBezTo>
                  <a:close/>
                  <a:moveTo>
                    <a:pt x="2446393" y="1375542"/>
                  </a:moveTo>
                  <a:lnTo>
                    <a:pt x="2438291" y="1374568"/>
                  </a:lnTo>
                  <a:cubicBezTo>
                    <a:pt x="2440214" y="1358368"/>
                    <a:pt x="2441892" y="1341930"/>
                    <a:pt x="2443160" y="1325717"/>
                  </a:cubicBezTo>
                  <a:lnTo>
                    <a:pt x="2451303" y="1326364"/>
                  </a:lnTo>
                  <a:cubicBezTo>
                    <a:pt x="2450035" y="1342687"/>
                    <a:pt x="2448357" y="1359235"/>
                    <a:pt x="2446393" y="1375542"/>
                  </a:cubicBezTo>
                  <a:close/>
                  <a:moveTo>
                    <a:pt x="4027" y="1327739"/>
                  </a:moveTo>
                  <a:cubicBezTo>
                    <a:pt x="2705" y="1311391"/>
                    <a:pt x="1698" y="1294790"/>
                    <a:pt x="1035" y="1278397"/>
                  </a:cubicBezTo>
                  <a:lnTo>
                    <a:pt x="9211" y="1278066"/>
                  </a:lnTo>
                  <a:cubicBezTo>
                    <a:pt x="9870" y="1294348"/>
                    <a:pt x="10873" y="1310839"/>
                    <a:pt x="12182" y="1327076"/>
                  </a:cubicBezTo>
                  <a:close/>
                  <a:moveTo>
                    <a:pt x="2454250" y="1277030"/>
                  </a:moveTo>
                  <a:lnTo>
                    <a:pt x="2446066" y="1276707"/>
                  </a:lnTo>
                  <a:cubicBezTo>
                    <a:pt x="2446720" y="1260400"/>
                    <a:pt x="2447048" y="1243884"/>
                    <a:pt x="2447048" y="1227619"/>
                  </a:cubicBezTo>
                  <a:lnTo>
                    <a:pt x="2447048" y="1224906"/>
                  </a:lnTo>
                  <a:lnTo>
                    <a:pt x="2455232" y="1224906"/>
                  </a:lnTo>
                  <a:lnTo>
                    <a:pt x="2455232" y="1227598"/>
                  </a:lnTo>
                  <a:cubicBezTo>
                    <a:pt x="2455232" y="1243991"/>
                    <a:pt x="2454904" y="1260613"/>
                    <a:pt x="2454250" y="1277030"/>
                  </a:cubicBezTo>
                  <a:close/>
                  <a:moveTo>
                    <a:pt x="8184" y="1228973"/>
                  </a:moveTo>
                  <a:lnTo>
                    <a:pt x="0" y="1228973"/>
                  </a:lnTo>
                  <a:lnTo>
                    <a:pt x="4" y="1227598"/>
                  </a:lnTo>
                  <a:cubicBezTo>
                    <a:pt x="4" y="1211635"/>
                    <a:pt x="311" y="1195467"/>
                    <a:pt x="925" y="1179566"/>
                  </a:cubicBezTo>
                  <a:lnTo>
                    <a:pt x="9101" y="1179881"/>
                  </a:lnTo>
                  <a:cubicBezTo>
                    <a:pt x="8495" y="1195680"/>
                    <a:pt x="8188" y="1211737"/>
                    <a:pt x="8188" y="1227619"/>
                  </a:cubicBezTo>
                  <a:close/>
                  <a:moveTo>
                    <a:pt x="2445984" y="1175830"/>
                  </a:moveTo>
                  <a:cubicBezTo>
                    <a:pt x="2445288" y="1159576"/>
                    <a:pt x="2444265" y="1143089"/>
                    <a:pt x="2442956" y="1126819"/>
                  </a:cubicBezTo>
                  <a:lnTo>
                    <a:pt x="2451099" y="1126152"/>
                  </a:lnTo>
                  <a:cubicBezTo>
                    <a:pt x="2452449" y="1142528"/>
                    <a:pt x="2453472" y="1159126"/>
                    <a:pt x="2454127" y="1175490"/>
                  </a:cubicBezTo>
                  <a:close/>
                  <a:moveTo>
                    <a:pt x="11969" y="1130866"/>
                  </a:moveTo>
                  <a:lnTo>
                    <a:pt x="3810" y="1130228"/>
                  </a:lnTo>
                  <a:cubicBezTo>
                    <a:pt x="5095" y="1113839"/>
                    <a:pt x="6732" y="1097291"/>
                    <a:pt x="8663" y="1081037"/>
                  </a:cubicBezTo>
                  <a:lnTo>
                    <a:pt x="16794" y="1082003"/>
                  </a:lnTo>
                  <a:cubicBezTo>
                    <a:pt x="14871" y="1098150"/>
                    <a:pt x="13246" y="1114588"/>
                    <a:pt x="11969" y="1130866"/>
                  </a:cubicBezTo>
                  <a:close/>
                  <a:moveTo>
                    <a:pt x="2437963" y="1077972"/>
                  </a:moveTo>
                  <a:cubicBezTo>
                    <a:pt x="2435999" y="1061833"/>
                    <a:pt x="2433667" y="1045481"/>
                    <a:pt x="2431007" y="1029375"/>
                  </a:cubicBezTo>
                  <a:lnTo>
                    <a:pt x="2439109" y="1028053"/>
                  </a:lnTo>
                  <a:cubicBezTo>
                    <a:pt x="2441728" y="1044270"/>
                    <a:pt x="2444101" y="1060732"/>
                    <a:pt x="2446066" y="1076982"/>
                  </a:cubicBezTo>
                  <a:close/>
                  <a:moveTo>
                    <a:pt x="23570" y="1033381"/>
                  </a:moveTo>
                  <a:lnTo>
                    <a:pt x="15488" y="1032084"/>
                  </a:lnTo>
                  <a:cubicBezTo>
                    <a:pt x="18083" y="1015879"/>
                    <a:pt x="21041" y="999515"/>
                    <a:pt x="24290" y="983446"/>
                  </a:cubicBezTo>
                  <a:lnTo>
                    <a:pt x="32311" y="985062"/>
                  </a:lnTo>
                  <a:cubicBezTo>
                    <a:pt x="29086" y="1001025"/>
                    <a:pt x="26148" y="1017279"/>
                    <a:pt x="23570" y="1033381"/>
                  </a:cubicBezTo>
                  <a:close/>
                  <a:moveTo>
                    <a:pt x="2422127" y="981089"/>
                  </a:moveTo>
                  <a:cubicBezTo>
                    <a:pt x="2418813" y="965093"/>
                    <a:pt x="2415171" y="948987"/>
                    <a:pt x="2411283" y="933204"/>
                  </a:cubicBezTo>
                  <a:lnTo>
                    <a:pt x="2419222" y="931235"/>
                  </a:lnTo>
                  <a:cubicBezTo>
                    <a:pt x="2423150" y="947121"/>
                    <a:pt x="2426833" y="963341"/>
                    <a:pt x="2430148" y="979440"/>
                  </a:cubicBezTo>
                  <a:close/>
                  <a:moveTo>
                    <a:pt x="42995" y="937144"/>
                  </a:moveTo>
                  <a:lnTo>
                    <a:pt x="35044" y="935200"/>
                  </a:lnTo>
                  <a:cubicBezTo>
                    <a:pt x="38936" y="919274"/>
                    <a:pt x="43212" y="903201"/>
                    <a:pt x="47750" y="887430"/>
                  </a:cubicBezTo>
                  <a:lnTo>
                    <a:pt x="55615" y="889693"/>
                  </a:lnTo>
                  <a:cubicBezTo>
                    <a:pt x="51106" y="905357"/>
                    <a:pt x="46858" y="921324"/>
                    <a:pt x="42995" y="937144"/>
                  </a:cubicBezTo>
                  <a:close/>
                  <a:moveTo>
                    <a:pt x="2398475" y="885797"/>
                  </a:moveTo>
                  <a:cubicBezTo>
                    <a:pt x="2393933" y="870165"/>
                    <a:pt x="2388981" y="854403"/>
                    <a:pt x="2383785" y="838947"/>
                  </a:cubicBezTo>
                  <a:lnTo>
                    <a:pt x="2391560" y="836345"/>
                  </a:lnTo>
                  <a:cubicBezTo>
                    <a:pt x="2396797" y="851903"/>
                    <a:pt x="2401749" y="867772"/>
                    <a:pt x="2406332" y="883510"/>
                  </a:cubicBezTo>
                  <a:close/>
                  <a:moveTo>
                    <a:pt x="70150" y="842794"/>
                  </a:moveTo>
                  <a:lnTo>
                    <a:pt x="62383" y="840212"/>
                  </a:lnTo>
                  <a:cubicBezTo>
                    <a:pt x="67560" y="824629"/>
                    <a:pt x="73141" y="808916"/>
                    <a:pt x="78964" y="793505"/>
                  </a:cubicBezTo>
                  <a:lnTo>
                    <a:pt x="86621" y="796398"/>
                  </a:lnTo>
                  <a:cubicBezTo>
                    <a:pt x="80834" y="811706"/>
                    <a:pt x="75294" y="827318"/>
                    <a:pt x="70150" y="842794"/>
                  </a:cubicBezTo>
                  <a:close/>
                  <a:moveTo>
                    <a:pt x="2367212" y="792731"/>
                  </a:moveTo>
                  <a:cubicBezTo>
                    <a:pt x="2361401" y="777509"/>
                    <a:pt x="2355222" y="762242"/>
                    <a:pt x="2348839" y="747355"/>
                  </a:cubicBezTo>
                  <a:lnTo>
                    <a:pt x="2356368" y="744126"/>
                  </a:lnTo>
                  <a:cubicBezTo>
                    <a:pt x="2362792" y="759119"/>
                    <a:pt x="2369012" y="774485"/>
                    <a:pt x="2374864" y="789814"/>
                  </a:cubicBezTo>
                  <a:close/>
                  <a:moveTo>
                    <a:pt x="104961" y="750727"/>
                  </a:moveTo>
                  <a:lnTo>
                    <a:pt x="97428" y="747523"/>
                  </a:lnTo>
                  <a:cubicBezTo>
                    <a:pt x="103860" y="732402"/>
                    <a:pt x="110694" y="717200"/>
                    <a:pt x="117737" y="702346"/>
                  </a:cubicBezTo>
                  <a:lnTo>
                    <a:pt x="125131" y="705849"/>
                  </a:lnTo>
                  <a:cubicBezTo>
                    <a:pt x="118134" y="720605"/>
                    <a:pt x="111349" y="735705"/>
                    <a:pt x="104961" y="750727"/>
                  </a:cubicBezTo>
                  <a:close/>
                  <a:moveTo>
                    <a:pt x="2328624" y="702735"/>
                  </a:moveTo>
                  <a:cubicBezTo>
                    <a:pt x="2321626" y="688065"/>
                    <a:pt x="2314220" y="673338"/>
                    <a:pt x="2306608" y="658958"/>
                  </a:cubicBezTo>
                  <a:lnTo>
                    <a:pt x="2313851" y="655132"/>
                  </a:lnTo>
                  <a:cubicBezTo>
                    <a:pt x="2321504" y="669614"/>
                    <a:pt x="2328951" y="684439"/>
                    <a:pt x="2335990" y="699212"/>
                  </a:cubicBezTo>
                  <a:close/>
                  <a:moveTo>
                    <a:pt x="147101" y="661839"/>
                  </a:moveTo>
                  <a:lnTo>
                    <a:pt x="139854" y="658037"/>
                  </a:lnTo>
                  <a:cubicBezTo>
                    <a:pt x="147482" y="643498"/>
                    <a:pt x="155518" y="628906"/>
                    <a:pt x="163735" y="614670"/>
                  </a:cubicBezTo>
                  <a:lnTo>
                    <a:pt x="170827" y="618762"/>
                  </a:lnTo>
                  <a:cubicBezTo>
                    <a:pt x="162663" y="632904"/>
                    <a:pt x="154680" y="647398"/>
                    <a:pt x="147101" y="661839"/>
                  </a:cubicBezTo>
                  <a:close/>
                  <a:moveTo>
                    <a:pt x="2282875" y="616086"/>
                  </a:moveTo>
                  <a:cubicBezTo>
                    <a:pt x="2274690" y="601997"/>
                    <a:pt x="2266097" y="587904"/>
                    <a:pt x="2257381" y="574191"/>
                  </a:cubicBezTo>
                  <a:lnTo>
                    <a:pt x="2264297" y="569796"/>
                  </a:lnTo>
                  <a:cubicBezTo>
                    <a:pt x="2273095" y="583603"/>
                    <a:pt x="2281688" y="597794"/>
                    <a:pt x="2289954" y="611973"/>
                  </a:cubicBezTo>
                  <a:close/>
                  <a:moveTo>
                    <a:pt x="196263" y="576696"/>
                  </a:moveTo>
                  <a:lnTo>
                    <a:pt x="189347" y="572317"/>
                  </a:lnTo>
                  <a:cubicBezTo>
                    <a:pt x="198125" y="558437"/>
                    <a:pt x="207308" y="544548"/>
                    <a:pt x="216633" y="531041"/>
                  </a:cubicBezTo>
                  <a:lnTo>
                    <a:pt x="223365" y="535689"/>
                  </a:lnTo>
                  <a:cubicBezTo>
                    <a:pt x="214100" y="549107"/>
                    <a:pt x="204983" y="562901"/>
                    <a:pt x="196263" y="576691"/>
                  </a:cubicBezTo>
                  <a:close/>
                  <a:moveTo>
                    <a:pt x="2230251" y="533340"/>
                  </a:moveTo>
                  <a:cubicBezTo>
                    <a:pt x="2220962" y="519963"/>
                    <a:pt x="2211264" y="506591"/>
                    <a:pt x="2201484" y="493602"/>
                  </a:cubicBezTo>
                  <a:lnTo>
                    <a:pt x="2207990" y="488671"/>
                  </a:lnTo>
                  <a:cubicBezTo>
                    <a:pt x="2217893" y="501750"/>
                    <a:pt x="2227632" y="515208"/>
                    <a:pt x="2236962" y="528675"/>
                  </a:cubicBezTo>
                  <a:close/>
                  <a:moveTo>
                    <a:pt x="252091" y="495816"/>
                  </a:moveTo>
                  <a:lnTo>
                    <a:pt x="245548" y="490902"/>
                  </a:lnTo>
                  <a:cubicBezTo>
                    <a:pt x="255410" y="477774"/>
                    <a:pt x="265673" y="464676"/>
                    <a:pt x="276042" y="451962"/>
                  </a:cubicBezTo>
                  <a:lnTo>
                    <a:pt x="282384" y="457138"/>
                  </a:lnTo>
                  <a:cubicBezTo>
                    <a:pt x="272081" y="469762"/>
                    <a:pt x="261887" y="482775"/>
                    <a:pt x="252091" y="495816"/>
                  </a:cubicBezTo>
                  <a:close/>
                  <a:moveTo>
                    <a:pt x="2171137" y="455043"/>
                  </a:moveTo>
                  <a:cubicBezTo>
                    <a:pt x="2160813" y="442448"/>
                    <a:pt x="2150087" y="429889"/>
                    <a:pt x="2139268" y="417715"/>
                  </a:cubicBezTo>
                  <a:lnTo>
                    <a:pt x="2145382" y="412277"/>
                  </a:lnTo>
                  <a:cubicBezTo>
                    <a:pt x="2156279" y="424533"/>
                    <a:pt x="2167074" y="437173"/>
                    <a:pt x="2177468" y="449854"/>
                  </a:cubicBezTo>
                  <a:close/>
                  <a:moveTo>
                    <a:pt x="314200" y="419708"/>
                  </a:moveTo>
                  <a:lnTo>
                    <a:pt x="308074" y="414286"/>
                  </a:lnTo>
                  <a:cubicBezTo>
                    <a:pt x="318939" y="402010"/>
                    <a:pt x="330208" y="389779"/>
                    <a:pt x="341576" y="377928"/>
                  </a:cubicBezTo>
                  <a:lnTo>
                    <a:pt x="347481" y="383596"/>
                  </a:lnTo>
                  <a:cubicBezTo>
                    <a:pt x="336191" y="395364"/>
                    <a:pt x="324995" y="407518"/>
                    <a:pt x="314200" y="419708"/>
                  </a:cubicBezTo>
                  <a:close/>
                  <a:moveTo>
                    <a:pt x="2105922" y="381685"/>
                  </a:moveTo>
                  <a:cubicBezTo>
                    <a:pt x="2094599" y="369936"/>
                    <a:pt x="2082900" y="358270"/>
                    <a:pt x="2071152" y="347013"/>
                  </a:cubicBezTo>
                  <a:lnTo>
                    <a:pt x="2076815" y="341104"/>
                  </a:lnTo>
                  <a:cubicBezTo>
                    <a:pt x="2088641" y="352435"/>
                    <a:pt x="2100418" y="364179"/>
                    <a:pt x="2111815" y="376009"/>
                  </a:cubicBezTo>
                  <a:close/>
                  <a:moveTo>
                    <a:pt x="382173" y="348846"/>
                  </a:moveTo>
                  <a:lnTo>
                    <a:pt x="376498" y="342949"/>
                  </a:lnTo>
                  <a:cubicBezTo>
                    <a:pt x="388307" y="331586"/>
                    <a:pt x="400518" y="320300"/>
                    <a:pt x="412786" y="309403"/>
                  </a:cubicBezTo>
                  <a:lnTo>
                    <a:pt x="418220" y="315520"/>
                  </a:lnTo>
                  <a:cubicBezTo>
                    <a:pt x="406030" y="326348"/>
                    <a:pt x="393901" y="337560"/>
                    <a:pt x="382173" y="348846"/>
                  </a:cubicBezTo>
                  <a:close/>
                  <a:moveTo>
                    <a:pt x="2035023" y="313752"/>
                  </a:moveTo>
                  <a:cubicBezTo>
                    <a:pt x="2022796" y="302941"/>
                    <a:pt x="2010197" y="292241"/>
                    <a:pt x="1997581" y="281957"/>
                  </a:cubicBezTo>
                  <a:lnTo>
                    <a:pt x="2002749" y="275615"/>
                  </a:lnTo>
                  <a:cubicBezTo>
                    <a:pt x="2015451" y="285967"/>
                    <a:pt x="2028136" y="296734"/>
                    <a:pt x="2040441" y="307623"/>
                  </a:cubicBezTo>
                  <a:close/>
                  <a:moveTo>
                    <a:pt x="455564" y="283672"/>
                  </a:moveTo>
                  <a:lnTo>
                    <a:pt x="450376" y="277341"/>
                  </a:lnTo>
                  <a:cubicBezTo>
                    <a:pt x="463073" y="266944"/>
                    <a:pt x="476143" y="256672"/>
                    <a:pt x="489213" y="246819"/>
                  </a:cubicBezTo>
                  <a:lnTo>
                    <a:pt x="494140" y="253354"/>
                  </a:lnTo>
                  <a:cubicBezTo>
                    <a:pt x="481156" y="263142"/>
                    <a:pt x="468176" y="273343"/>
                    <a:pt x="455564" y="283672"/>
                  </a:cubicBezTo>
                  <a:close/>
                  <a:moveTo>
                    <a:pt x="1958878" y="251684"/>
                  </a:moveTo>
                  <a:cubicBezTo>
                    <a:pt x="1945820" y="241887"/>
                    <a:pt x="1932398" y="232230"/>
                    <a:pt x="1918993" y="222983"/>
                  </a:cubicBezTo>
                  <a:lnTo>
                    <a:pt x="1923637" y="216245"/>
                  </a:lnTo>
                  <a:cubicBezTo>
                    <a:pt x="1937133" y="225554"/>
                    <a:pt x="1950645" y="235275"/>
                    <a:pt x="1963793" y="245139"/>
                  </a:cubicBezTo>
                  <a:close/>
                  <a:moveTo>
                    <a:pt x="533898" y="224603"/>
                  </a:moveTo>
                  <a:lnTo>
                    <a:pt x="529234" y="217877"/>
                  </a:lnTo>
                  <a:cubicBezTo>
                    <a:pt x="542725" y="208529"/>
                    <a:pt x="556564" y="199343"/>
                    <a:pt x="570371" y="190576"/>
                  </a:cubicBezTo>
                  <a:lnTo>
                    <a:pt x="574762" y="197485"/>
                  </a:lnTo>
                  <a:cubicBezTo>
                    <a:pt x="561045" y="206193"/>
                    <a:pt x="547296" y="215316"/>
                    <a:pt x="533898" y="224603"/>
                  </a:cubicBezTo>
                  <a:close/>
                  <a:moveTo>
                    <a:pt x="1877970" y="195898"/>
                  </a:moveTo>
                  <a:cubicBezTo>
                    <a:pt x="1864172" y="187183"/>
                    <a:pt x="1850013" y="178633"/>
                    <a:pt x="1835883" y="170487"/>
                  </a:cubicBezTo>
                  <a:lnTo>
                    <a:pt x="1839975" y="163398"/>
                  </a:lnTo>
                  <a:cubicBezTo>
                    <a:pt x="1854195" y="171598"/>
                    <a:pt x="1868448" y="180205"/>
                    <a:pt x="1882344" y="188979"/>
                  </a:cubicBezTo>
                  <a:close/>
                  <a:moveTo>
                    <a:pt x="616668" y="172040"/>
                  </a:moveTo>
                  <a:lnTo>
                    <a:pt x="612560" y="164958"/>
                  </a:lnTo>
                  <a:cubicBezTo>
                    <a:pt x="626710" y="156752"/>
                    <a:pt x="641237" y="148712"/>
                    <a:pt x="655731" y="141066"/>
                  </a:cubicBezTo>
                  <a:lnTo>
                    <a:pt x="659553" y="148303"/>
                  </a:lnTo>
                  <a:cubicBezTo>
                    <a:pt x="645153" y="155899"/>
                    <a:pt x="630725" y="163886"/>
                    <a:pt x="616668" y="172040"/>
                  </a:cubicBezTo>
                  <a:close/>
                  <a:moveTo>
                    <a:pt x="1792802" y="146786"/>
                  </a:moveTo>
                  <a:cubicBezTo>
                    <a:pt x="1778349" y="139213"/>
                    <a:pt x="1763540" y="131830"/>
                    <a:pt x="1748780" y="124843"/>
                  </a:cubicBezTo>
                  <a:lnTo>
                    <a:pt x="1752283" y="117446"/>
                  </a:lnTo>
                  <a:cubicBezTo>
                    <a:pt x="1767137" y="124479"/>
                    <a:pt x="1782052" y="131912"/>
                    <a:pt x="1796600" y="139537"/>
                  </a:cubicBezTo>
                  <a:close/>
                  <a:moveTo>
                    <a:pt x="703342" y="126326"/>
                  </a:moveTo>
                  <a:lnTo>
                    <a:pt x="699819" y="118937"/>
                  </a:lnTo>
                  <a:cubicBezTo>
                    <a:pt x="714579" y="111902"/>
                    <a:pt x="729695" y="105064"/>
                    <a:pt x="744750" y="98614"/>
                  </a:cubicBezTo>
                  <a:lnTo>
                    <a:pt x="747970" y="106137"/>
                  </a:lnTo>
                  <a:cubicBezTo>
                    <a:pt x="733018" y="112543"/>
                    <a:pt x="718000" y="119335"/>
                    <a:pt x="703342" y="126326"/>
                  </a:cubicBezTo>
                  <a:close/>
                  <a:moveTo>
                    <a:pt x="1703890" y="104697"/>
                  </a:moveTo>
                  <a:cubicBezTo>
                    <a:pt x="1688852" y="98309"/>
                    <a:pt x="1673482" y="92149"/>
                    <a:pt x="1658206" y="86382"/>
                  </a:cubicBezTo>
                  <a:lnTo>
                    <a:pt x="1661099" y="78726"/>
                  </a:lnTo>
                  <a:cubicBezTo>
                    <a:pt x="1676473" y="84530"/>
                    <a:pt x="1691949" y="90734"/>
                    <a:pt x="1707090" y="97164"/>
                  </a:cubicBezTo>
                  <a:close/>
                  <a:moveTo>
                    <a:pt x="793363" y="87775"/>
                  </a:moveTo>
                  <a:lnTo>
                    <a:pt x="790446" y="80127"/>
                  </a:lnTo>
                  <a:cubicBezTo>
                    <a:pt x="805758" y="74288"/>
                    <a:pt x="821418" y="68681"/>
                    <a:pt x="836980" y="63460"/>
                  </a:cubicBezTo>
                  <a:lnTo>
                    <a:pt x="839583" y="71221"/>
                  </a:lnTo>
                  <a:cubicBezTo>
                    <a:pt x="824123" y="76406"/>
                    <a:pt x="808573" y="81977"/>
                    <a:pt x="793363" y="87775"/>
                  </a:cubicBezTo>
                  <a:close/>
                  <a:moveTo>
                    <a:pt x="1611798" y="69934"/>
                  </a:moveTo>
                  <a:cubicBezTo>
                    <a:pt x="1596335" y="64805"/>
                    <a:pt x="1580555" y="59924"/>
                    <a:pt x="1564895" y="55426"/>
                  </a:cubicBezTo>
                  <a:lnTo>
                    <a:pt x="1567154" y="47562"/>
                  </a:lnTo>
                  <a:cubicBezTo>
                    <a:pt x="1582921" y="52089"/>
                    <a:pt x="1598806" y="57003"/>
                    <a:pt x="1614372" y="62166"/>
                  </a:cubicBezTo>
                  <a:close/>
                  <a:moveTo>
                    <a:pt x="886445" y="56551"/>
                  </a:moveTo>
                  <a:lnTo>
                    <a:pt x="884158" y="48695"/>
                  </a:lnTo>
                  <a:cubicBezTo>
                    <a:pt x="899896" y="44115"/>
                    <a:pt x="915957" y="39795"/>
                    <a:pt x="931891" y="35853"/>
                  </a:cubicBezTo>
                  <a:lnTo>
                    <a:pt x="933860" y="43797"/>
                  </a:lnTo>
                  <a:cubicBezTo>
                    <a:pt x="918028" y="47714"/>
                    <a:pt x="902077" y="52006"/>
                    <a:pt x="886445" y="56551"/>
                  </a:cubicBezTo>
                  <a:close/>
                  <a:moveTo>
                    <a:pt x="1517436" y="42834"/>
                  </a:moveTo>
                  <a:cubicBezTo>
                    <a:pt x="1501636" y="38980"/>
                    <a:pt x="1485509" y="35394"/>
                    <a:pt x="1469510" y="32175"/>
                  </a:cubicBezTo>
                  <a:lnTo>
                    <a:pt x="1471122" y="24150"/>
                  </a:lnTo>
                  <a:cubicBezTo>
                    <a:pt x="1487232" y="27391"/>
                    <a:pt x="1503465" y="31004"/>
                    <a:pt x="1519375" y="34882"/>
                  </a:cubicBezTo>
                  <a:close/>
                  <a:moveTo>
                    <a:pt x="981745" y="32982"/>
                  </a:moveTo>
                  <a:lnTo>
                    <a:pt x="980104" y="24966"/>
                  </a:lnTo>
                  <a:cubicBezTo>
                    <a:pt x="996149" y="21681"/>
                    <a:pt x="1012505" y="18676"/>
                    <a:pt x="1028717" y="16032"/>
                  </a:cubicBezTo>
                  <a:lnTo>
                    <a:pt x="1030035" y="24108"/>
                  </a:lnTo>
                  <a:cubicBezTo>
                    <a:pt x="1013929" y="26736"/>
                    <a:pt x="997683" y="29721"/>
                    <a:pt x="981745" y="32982"/>
                  </a:cubicBezTo>
                  <a:close/>
                  <a:moveTo>
                    <a:pt x="1421190" y="23463"/>
                  </a:moveTo>
                  <a:cubicBezTo>
                    <a:pt x="1405096" y="20897"/>
                    <a:pt x="1388737" y="18624"/>
                    <a:pt x="1372561" y="16709"/>
                  </a:cubicBezTo>
                  <a:lnTo>
                    <a:pt x="1373522" y="8581"/>
                  </a:lnTo>
                  <a:cubicBezTo>
                    <a:pt x="1389804" y="10510"/>
                    <a:pt x="1406279" y="12797"/>
                    <a:pt x="1422479" y="15383"/>
                  </a:cubicBezTo>
                  <a:close/>
                  <a:moveTo>
                    <a:pt x="1078641" y="17191"/>
                  </a:moveTo>
                  <a:lnTo>
                    <a:pt x="1077650" y="9067"/>
                  </a:lnTo>
                  <a:cubicBezTo>
                    <a:pt x="1093933" y="7085"/>
                    <a:pt x="1110477" y="5404"/>
                    <a:pt x="1126825" y="4078"/>
                  </a:cubicBezTo>
                  <a:lnTo>
                    <a:pt x="1127488" y="12234"/>
                  </a:lnTo>
                  <a:cubicBezTo>
                    <a:pt x="1111246" y="13555"/>
                    <a:pt x="1094813" y="15221"/>
                    <a:pt x="1078641" y="17191"/>
                  </a:cubicBezTo>
                  <a:close/>
                  <a:moveTo>
                    <a:pt x="1323697" y="11914"/>
                  </a:moveTo>
                  <a:cubicBezTo>
                    <a:pt x="1307472" y="10650"/>
                    <a:pt x="1290981" y="9694"/>
                    <a:pt x="1274683" y="9077"/>
                  </a:cubicBezTo>
                  <a:lnTo>
                    <a:pt x="1274994" y="897"/>
                  </a:lnTo>
                  <a:cubicBezTo>
                    <a:pt x="1291403" y="1520"/>
                    <a:pt x="1308000" y="2481"/>
                    <a:pt x="1324332" y="3754"/>
                  </a:cubicBezTo>
                  <a:close/>
                  <a:moveTo>
                    <a:pt x="1176498" y="9235"/>
                  </a:moveTo>
                  <a:lnTo>
                    <a:pt x="1176163" y="1059"/>
                  </a:lnTo>
                  <a:cubicBezTo>
                    <a:pt x="1192527" y="383"/>
                    <a:pt x="1209153" y="28"/>
                    <a:pt x="1225578" y="0"/>
                  </a:cubicBezTo>
                  <a:lnTo>
                    <a:pt x="1225590" y="8184"/>
                  </a:lnTo>
                  <a:cubicBezTo>
                    <a:pt x="1209275" y="8212"/>
                    <a:pt x="1192756" y="8565"/>
                    <a:pt x="1176498" y="9235"/>
                  </a:cubicBezTo>
                  <a:close/>
                </a:path>
              </a:pathLst>
            </a:custGeom>
            <a:solidFill>
              <a:srgbClr val="E1E1E1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54D9A2EA-D875-4381-8E0E-74437ED4CEB0}"/>
                </a:ext>
              </a:extLst>
            </p:cNvPr>
            <p:cNvSpPr/>
            <p:nvPr/>
          </p:nvSpPr>
          <p:spPr>
            <a:xfrm>
              <a:off x="8305649" y="2724508"/>
              <a:ext cx="2099493" cy="287747"/>
            </a:xfrm>
            <a:custGeom>
              <a:avLst/>
              <a:gdLst>
                <a:gd name="connsiteX0" fmla="*/ 0 w 2099493"/>
                <a:gd name="connsiteY0" fmla="*/ 0 h 287747"/>
                <a:gd name="connsiteX1" fmla="*/ 2099493 w 2099493"/>
                <a:gd name="connsiteY1" fmla="*/ 0 h 287747"/>
                <a:gd name="connsiteX2" fmla="*/ 2099493 w 2099493"/>
                <a:gd name="connsiteY2" fmla="*/ 287748 h 287747"/>
                <a:gd name="connsiteX3" fmla="*/ 0 w 2099493"/>
                <a:gd name="connsiteY3" fmla="*/ 287748 h 28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9493" h="287747">
                  <a:moveTo>
                    <a:pt x="0" y="0"/>
                  </a:moveTo>
                  <a:lnTo>
                    <a:pt x="2099493" y="0"/>
                  </a:lnTo>
                  <a:lnTo>
                    <a:pt x="2099493" y="287748"/>
                  </a:lnTo>
                  <a:lnTo>
                    <a:pt x="0" y="287748"/>
                  </a:lnTo>
                  <a:close/>
                </a:path>
              </a:pathLst>
            </a:custGeom>
            <a:solidFill>
              <a:srgbClr val="a688f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47429CE3-1A29-45A3-99A9-072D2BD66833}"/>
                </a:ext>
              </a:extLst>
            </p:cNvPr>
            <p:cNvSpPr/>
            <p:nvPr/>
          </p:nvSpPr>
          <p:spPr>
            <a:xfrm>
              <a:off x="8417550" y="3250268"/>
              <a:ext cx="362348" cy="362348"/>
            </a:xfrm>
            <a:custGeom>
              <a:avLst/>
              <a:gdLst>
                <a:gd name="connsiteX0" fmla="*/ 362349 w 362348"/>
                <a:gd name="connsiteY0" fmla="*/ 181174 h 362348"/>
                <a:gd name="connsiteX1" fmla="*/ 181174 w 362348"/>
                <a:gd name="connsiteY1" fmla="*/ 362349 h 362348"/>
                <a:gd name="connsiteX2" fmla="*/ 0 w 362348"/>
                <a:gd name="connsiteY2" fmla="*/ 181174 h 362348"/>
                <a:gd name="connsiteX3" fmla="*/ 181174 w 362348"/>
                <a:gd name="connsiteY3" fmla="*/ 0 h 362348"/>
                <a:gd name="connsiteX4" fmla="*/ 362349 w 362348"/>
                <a:gd name="connsiteY4" fmla="*/ 181174 h 362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348" h="362348">
                  <a:moveTo>
                    <a:pt x="362349" y="181174"/>
                  </a:moveTo>
                  <a:cubicBezTo>
                    <a:pt x="362349" y="281234"/>
                    <a:pt x="281234" y="362349"/>
                    <a:pt x="181174" y="362349"/>
                  </a:cubicBezTo>
                  <a:cubicBezTo>
                    <a:pt x="81115" y="362349"/>
                    <a:pt x="0" y="281234"/>
                    <a:pt x="0" y="181174"/>
                  </a:cubicBezTo>
                  <a:cubicBezTo>
                    <a:pt x="0" y="81115"/>
                    <a:pt x="81115" y="0"/>
                    <a:pt x="181174" y="0"/>
                  </a:cubicBezTo>
                  <a:cubicBezTo>
                    <a:pt x="281234" y="0"/>
                    <a:pt x="362349" y="81115"/>
                    <a:pt x="362349" y="181174"/>
                  </a:cubicBezTo>
                  <a:close/>
                </a:path>
              </a:pathLst>
            </a:custGeom>
            <a:solidFill>
              <a:srgbClr val="a688f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CD55E966-716F-4ADF-B67E-E69F3CDDF9A2}"/>
                </a:ext>
              </a:extLst>
            </p:cNvPr>
            <p:cNvSpPr/>
            <p:nvPr/>
          </p:nvSpPr>
          <p:spPr>
            <a:xfrm>
              <a:off x="8925549" y="3303554"/>
              <a:ext cx="620608" cy="53286"/>
            </a:xfrm>
            <a:custGeom>
              <a:avLst/>
              <a:gdLst>
                <a:gd name="connsiteX0" fmla="*/ 0 w 620608"/>
                <a:gd name="connsiteY0" fmla="*/ 0 h 53286"/>
                <a:gd name="connsiteX1" fmla="*/ 620609 w 620608"/>
                <a:gd name="connsiteY1" fmla="*/ 0 h 53286"/>
                <a:gd name="connsiteX2" fmla="*/ 620609 w 620608"/>
                <a:gd name="connsiteY2" fmla="*/ 53287 h 53286"/>
                <a:gd name="connsiteX3" fmla="*/ 0 w 620608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608" h="53286">
                  <a:moveTo>
                    <a:pt x="0" y="0"/>
                  </a:moveTo>
                  <a:lnTo>
                    <a:pt x="620609" y="0"/>
                  </a:lnTo>
                  <a:lnTo>
                    <a:pt x="620609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fcfcf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D4F49CBF-87ED-4C1E-814C-E2D9F6964D88}"/>
                </a:ext>
              </a:extLst>
            </p:cNvPr>
            <p:cNvSpPr/>
            <p:nvPr/>
          </p:nvSpPr>
          <p:spPr>
            <a:xfrm>
              <a:off x="8925549" y="3431443"/>
              <a:ext cx="1367690" cy="53286"/>
            </a:xfrm>
            <a:custGeom>
              <a:avLst/>
              <a:gdLst>
                <a:gd name="connsiteX0" fmla="*/ 0 w 1367690"/>
                <a:gd name="connsiteY0" fmla="*/ 0 h 53286"/>
                <a:gd name="connsiteX1" fmla="*/ 1367691 w 1367690"/>
                <a:gd name="connsiteY1" fmla="*/ 0 h 53286"/>
                <a:gd name="connsiteX2" fmla="*/ 1367691 w 1367690"/>
                <a:gd name="connsiteY2" fmla="*/ 53287 h 53286"/>
                <a:gd name="connsiteX3" fmla="*/ 0 w 1367690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7690" h="53286">
                  <a:moveTo>
                    <a:pt x="0" y="0"/>
                  </a:moveTo>
                  <a:lnTo>
                    <a:pt x="1367691" y="0"/>
                  </a:lnTo>
                  <a:lnTo>
                    <a:pt x="1367691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fcfcf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E39EFAE7-245B-41BC-B3EA-6A1402A89E10}"/>
                </a:ext>
              </a:extLst>
            </p:cNvPr>
            <p:cNvSpPr/>
            <p:nvPr/>
          </p:nvSpPr>
          <p:spPr>
            <a:xfrm>
              <a:off x="8925549" y="3559332"/>
              <a:ext cx="1367690" cy="53286"/>
            </a:xfrm>
            <a:custGeom>
              <a:avLst/>
              <a:gdLst>
                <a:gd name="connsiteX0" fmla="*/ 0 w 1367690"/>
                <a:gd name="connsiteY0" fmla="*/ 0 h 53286"/>
                <a:gd name="connsiteX1" fmla="*/ 1367691 w 1367690"/>
                <a:gd name="connsiteY1" fmla="*/ 0 h 53286"/>
                <a:gd name="connsiteX2" fmla="*/ 1367691 w 1367690"/>
                <a:gd name="connsiteY2" fmla="*/ 53287 h 53286"/>
                <a:gd name="connsiteX3" fmla="*/ 0 w 1367690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7690" h="53286">
                  <a:moveTo>
                    <a:pt x="0" y="0"/>
                  </a:moveTo>
                  <a:lnTo>
                    <a:pt x="1367691" y="0"/>
                  </a:lnTo>
                  <a:lnTo>
                    <a:pt x="1367691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fcfcf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309FBE6A-F689-4E78-9A37-E373F5E06F1F}"/>
                </a:ext>
              </a:extLst>
            </p:cNvPr>
            <p:cNvSpPr/>
            <p:nvPr/>
          </p:nvSpPr>
          <p:spPr>
            <a:xfrm>
              <a:off x="8417550" y="4082886"/>
              <a:ext cx="362348" cy="362348"/>
            </a:xfrm>
            <a:custGeom>
              <a:avLst/>
              <a:gdLst>
                <a:gd name="connsiteX0" fmla="*/ 362349 w 362348"/>
                <a:gd name="connsiteY0" fmla="*/ 181175 h 362348"/>
                <a:gd name="connsiteX1" fmla="*/ 181174 w 362348"/>
                <a:gd name="connsiteY1" fmla="*/ 362349 h 362348"/>
                <a:gd name="connsiteX2" fmla="*/ 0 w 362348"/>
                <a:gd name="connsiteY2" fmla="*/ 181175 h 362348"/>
                <a:gd name="connsiteX3" fmla="*/ 181174 w 362348"/>
                <a:gd name="connsiteY3" fmla="*/ 0 h 362348"/>
                <a:gd name="connsiteX4" fmla="*/ 362349 w 362348"/>
                <a:gd name="connsiteY4" fmla="*/ 181175 h 362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348" h="362348">
                  <a:moveTo>
                    <a:pt x="362349" y="181175"/>
                  </a:moveTo>
                  <a:cubicBezTo>
                    <a:pt x="362349" y="281235"/>
                    <a:pt x="281234" y="362349"/>
                    <a:pt x="181174" y="362349"/>
                  </a:cubicBezTo>
                  <a:cubicBezTo>
                    <a:pt x="81115" y="362349"/>
                    <a:pt x="0" y="281235"/>
                    <a:pt x="0" y="181175"/>
                  </a:cubicBezTo>
                  <a:cubicBezTo>
                    <a:pt x="0" y="81115"/>
                    <a:pt x="81115" y="0"/>
                    <a:pt x="181174" y="0"/>
                  </a:cubicBezTo>
                  <a:cubicBezTo>
                    <a:pt x="281234" y="0"/>
                    <a:pt x="362349" y="81115"/>
                    <a:pt x="362349" y="181175"/>
                  </a:cubicBezTo>
                  <a:close/>
                </a:path>
              </a:pathLst>
            </a:custGeom>
            <a:solidFill>
              <a:srgbClr val="a688f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40132764-ED0F-4D10-8F2F-513CAA019C56}"/>
                </a:ext>
              </a:extLst>
            </p:cNvPr>
            <p:cNvSpPr/>
            <p:nvPr/>
          </p:nvSpPr>
          <p:spPr>
            <a:xfrm>
              <a:off x="8925549" y="4136172"/>
              <a:ext cx="620608" cy="53286"/>
            </a:xfrm>
            <a:custGeom>
              <a:avLst/>
              <a:gdLst>
                <a:gd name="connsiteX0" fmla="*/ 0 w 620608"/>
                <a:gd name="connsiteY0" fmla="*/ 0 h 53286"/>
                <a:gd name="connsiteX1" fmla="*/ 620609 w 620608"/>
                <a:gd name="connsiteY1" fmla="*/ 0 h 53286"/>
                <a:gd name="connsiteX2" fmla="*/ 620609 w 620608"/>
                <a:gd name="connsiteY2" fmla="*/ 53287 h 53286"/>
                <a:gd name="connsiteX3" fmla="*/ 0 w 620608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608" h="53286">
                  <a:moveTo>
                    <a:pt x="0" y="0"/>
                  </a:moveTo>
                  <a:lnTo>
                    <a:pt x="620609" y="0"/>
                  </a:lnTo>
                  <a:lnTo>
                    <a:pt x="620609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fcfcf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D6D9B55F-E67F-437E-A9D5-0D90B47605BB}"/>
                </a:ext>
              </a:extLst>
            </p:cNvPr>
            <p:cNvSpPr/>
            <p:nvPr/>
          </p:nvSpPr>
          <p:spPr>
            <a:xfrm>
              <a:off x="8925549" y="4264061"/>
              <a:ext cx="1367690" cy="53286"/>
            </a:xfrm>
            <a:custGeom>
              <a:avLst/>
              <a:gdLst>
                <a:gd name="connsiteX0" fmla="*/ 0 w 1367690"/>
                <a:gd name="connsiteY0" fmla="*/ 0 h 53286"/>
                <a:gd name="connsiteX1" fmla="*/ 1367691 w 1367690"/>
                <a:gd name="connsiteY1" fmla="*/ 0 h 53286"/>
                <a:gd name="connsiteX2" fmla="*/ 1367691 w 1367690"/>
                <a:gd name="connsiteY2" fmla="*/ 53287 h 53286"/>
                <a:gd name="connsiteX3" fmla="*/ 0 w 1367690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7690" h="53286">
                  <a:moveTo>
                    <a:pt x="0" y="0"/>
                  </a:moveTo>
                  <a:lnTo>
                    <a:pt x="1367691" y="0"/>
                  </a:lnTo>
                  <a:lnTo>
                    <a:pt x="1367691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fcfcf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96F2892B-DDFC-4480-9A09-91E74BB6405C}"/>
                </a:ext>
              </a:extLst>
            </p:cNvPr>
            <p:cNvSpPr/>
            <p:nvPr/>
          </p:nvSpPr>
          <p:spPr>
            <a:xfrm>
              <a:off x="8925549" y="4391946"/>
              <a:ext cx="1367690" cy="53286"/>
            </a:xfrm>
            <a:custGeom>
              <a:avLst/>
              <a:gdLst>
                <a:gd name="connsiteX0" fmla="*/ 0 w 1367690"/>
                <a:gd name="connsiteY0" fmla="*/ 0 h 53286"/>
                <a:gd name="connsiteX1" fmla="*/ 1367691 w 1367690"/>
                <a:gd name="connsiteY1" fmla="*/ 0 h 53286"/>
                <a:gd name="connsiteX2" fmla="*/ 1367691 w 1367690"/>
                <a:gd name="connsiteY2" fmla="*/ 53287 h 53286"/>
                <a:gd name="connsiteX3" fmla="*/ 0 w 1367690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7690" h="53286">
                  <a:moveTo>
                    <a:pt x="0" y="0"/>
                  </a:moveTo>
                  <a:lnTo>
                    <a:pt x="1367691" y="0"/>
                  </a:lnTo>
                  <a:lnTo>
                    <a:pt x="1367691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fcfcf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9FE4C83D-26A3-4624-B589-23F7657BB383}"/>
                </a:ext>
              </a:extLst>
            </p:cNvPr>
            <p:cNvSpPr/>
            <p:nvPr/>
          </p:nvSpPr>
          <p:spPr>
            <a:xfrm>
              <a:off x="8358936" y="2781346"/>
              <a:ext cx="269985" cy="39076"/>
            </a:xfrm>
            <a:custGeom>
              <a:avLst/>
              <a:gdLst>
                <a:gd name="connsiteX0" fmla="*/ 0 w 269985"/>
                <a:gd name="connsiteY0" fmla="*/ 0 h 39076"/>
                <a:gd name="connsiteX1" fmla="*/ 269985 w 269985"/>
                <a:gd name="connsiteY1" fmla="*/ 0 h 39076"/>
                <a:gd name="connsiteX2" fmla="*/ 269985 w 269985"/>
                <a:gd name="connsiteY2" fmla="*/ 39077 h 39076"/>
                <a:gd name="connsiteX3" fmla="*/ 0 w 269985"/>
                <a:gd name="connsiteY3" fmla="*/ 39077 h 3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85" h="39076">
                  <a:moveTo>
                    <a:pt x="0" y="0"/>
                  </a:moveTo>
                  <a:lnTo>
                    <a:pt x="269985" y="0"/>
                  </a:lnTo>
                  <a:lnTo>
                    <a:pt x="269985" y="39077"/>
                  </a:lnTo>
                  <a:lnTo>
                    <a:pt x="0" y="39077"/>
                  </a:lnTo>
                  <a:close/>
                </a:path>
              </a:pathLst>
            </a:custGeom>
            <a:solidFill>
              <a:srgbClr val="FFFFFF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F559D7CC-7B41-4714-B1F6-48816FA56412}"/>
                </a:ext>
              </a:extLst>
            </p:cNvPr>
            <p:cNvSpPr/>
            <p:nvPr/>
          </p:nvSpPr>
          <p:spPr>
            <a:xfrm>
              <a:off x="8358936" y="2848845"/>
              <a:ext cx="269985" cy="39076"/>
            </a:xfrm>
            <a:custGeom>
              <a:avLst/>
              <a:gdLst>
                <a:gd name="connsiteX0" fmla="*/ 0 w 269985"/>
                <a:gd name="connsiteY0" fmla="*/ 0 h 39076"/>
                <a:gd name="connsiteX1" fmla="*/ 269985 w 269985"/>
                <a:gd name="connsiteY1" fmla="*/ 0 h 39076"/>
                <a:gd name="connsiteX2" fmla="*/ 269985 w 269985"/>
                <a:gd name="connsiteY2" fmla="*/ 39077 h 39076"/>
                <a:gd name="connsiteX3" fmla="*/ 0 w 269985"/>
                <a:gd name="connsiteY3" fmla="*/ 39077 h 3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85" h="39076">
                  <a:moveTo>
                    <a:pt x="0" y="0"/>
                  </a:moveTo>
                  <a:lnTo>
                    <a:pt x="269985" y="0"/>
                  </a:lnTo>
                  <a:lnTo>
                    <a:pt x="269985" y="39077"/>
                  </a:lnTo>
                  <a:lnTo>
                    <a:pt x="0" y="39077"/>
                  </a:lnTo>
                  <a:close/>
                </a:path>
              </a:pathLst>
            </a:custGeom>
            <a:solidFill>
              <a:srgbClr val="FFFFFF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BE5677D1-1370-4CC3-B1B0-A4A7C0E7E682}"/>
                </a:ext>
              </a:extLst>
            </p:cNvPr>
            <p:cNvSpPr/>
            <p:nvPr/>
          </p:nvSpPr>
          <p:spPr>
            <a:xfrm>
              <a:off x="8358936" y="2916339"/>
              <a:ext cx="269985" cy="39076"/>
            </a:xfrm>
            <a:custGeom>
              <a:avLst/>
              <a:gdLst>
                <a:gd name="connsiteX0" fmla="*/ 0 w 269985"/>
                <a:gd name="connsiteY0" fmla="*/ 0 h 39076"/>
                <a:gd name="connsiteX1" fmla="*/ 269985 w 269985"/>
                <a:gd name="connsiteY1" fmla="*/ 0 h 39076"/>
                <a:gd name="connsiteX2" fmla="*/ 269985 w 269985"/>
                <a:gd name="connsiteY2" fmla="*/ 39077 h 39076"/>
                <a:gd name="connsiteX3" fmla="*/ 0 w 269985"/>
                <a:gd name="connsiteY3" fmla="*/ 39077 h 3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85" h="39076">
                  <a:moveTo>
                    <a:pt x="0" y="0"/>
                  </a:moveTo>
                  <a:lnTo>
                    <a:pt x="269985" y="0"/>
                  </a:lnTo>
                  <a:lnTo>
                    <a:pt x="269985" y="39077"/>
                  </a:lnTo>
                  <a:lnTo>
                    <a:pt x="0" y="39077"/>
                  </a:lnTo>
                  <a:close/>
                </a:path>
              </a:pathLst>
            </a:custGeom>
            <a:solidFill>
              <a:srgbClr val="FFFFFF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C1F4C720-0BD9-419A-A243-CE7B16E69BD1}"/>
                </a:ext>
              </a:extLst>
            </p:cNvPr>
            <p:cNvSpPr/>
            <p:nvPr/>
          </p:nvSpPr>
          <p:spPr>
            <a:xfrm>
              <a:off x="8274114" y="4233493"/>
              <a:ext cx="8184" cy="553167"/>
            </a:xfrm>
            <a:custGeom>
              <a:avLst/>
              <a:gdLst>
                <a:gd name="connsiteX0" fmla="*/ 0 w 8184"/>
                <a:gd name="connsiteY0" fmla="*/ 0 h 553167"/>
                <a:gd name="connsiteX1" fmla="*/ 8184 w 8184"/>
                <a:gd name="connsiteY1" fmla="*/ 0 h 553167"/>
                <a:gd name="connsiteX2" fmla="*/ 8184 w 8184"/>
                <a:gd name="connsiteY2" fmla="*/ 553168 h 553167"/>
                <a:gd name="connsiteX3" fmla="*/ 0 w 8184"/>
                <a:gd name="connsiteY3" fmla="*/ 553168 h 55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4" h="553167">
                  <a:moveTo>
                    <a:pt x="0" y="0"/>
                  </a:moveTo>
                  <a:lnTo>
                    <a:pt x="8184" y="0"/>
                  </a:lnTo>
                  <a:lnTo>
                    <a:pt x="8184" y="553168"/>
                  </a:lnTo>
                  <a:lnTo>
                    <a:pt x="0" y="553168"/>
                  </a:lnTo>
                  <a:close/>
                </a:path>
              </a:pathLst>
            </a:custGeom>
            <a:solidFill>
              <a:srgbClr val="3b2f4e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41BE1A79-89F4-42A3-84D0-D213569E7B35}"/>
                </a:ext>
              </a:extLst>
            </p:cNvPr>
            <p:cNvSpPr/>
            <p:nvPr/>
          </p:nvSpPr>
          <p:spPr>
            <a:xfrm>
              <a:off x="8199979" y="4155268"/>
              <a:ext cx="156450" cy="156450"/>
            </a:xfrm>
            <a:custGeom>
              <a:avLst/>
              <a:gdLst>
                <a:gd name="connsiteX0" fmla="*/ 156451 w 156450"/>
                <a:gd name="connsiteY0" fmla="*/ 78225 h 156450"/>
                <a:gd name="connsiteX1" fmla="*/ 78225 w 156450"/>
                <a:gd name="connsiteY1" fmla="*/ 156451 h 156450"/>
                <a:gd name="connsiteX2" fmla="*/ 0 w 156450"/>
                <a:gd name="connsiteY2" fmla="*/ 78225 h 156450"/>
                <a:gd name="connsiteX3" fmla="*/ 78225 w 156450"/>
                <a:gd name="connsiteY3" fmla="*/ 0 h 156450"/>
                <a:gd name="connsiteX4" fmla="*/ 156451 w 156450"/>
                <a:gd name="connsiteY4" fmla="*/ 78225 h 15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450" h="156450">
                  <a:moveTo>
                    <a:pt x="156451" y="78225"/>
                  </a:moveTo>
                  <a:cubicBezTo>
                    <a:pt x="156451" y="121428"/>
                    <a:pt x="121428" y="156451"/>
                    <a:pt x="78225" y="156451"/>
                  </a:cubicBezTo>
                  <a:cubicBezTo>
                    <a:pt x="35023" y="156451"/>
                    <a:pt x="0" y="121428"/>
                    <a:pt x="0" y="78225"/>
                  </a:cubicBezTo>
                  <a:cubicBezTo>
                    <a:pt x="0" y="35023"/>
                    <a:pt x="35023" y="0"/>
                    <a:pt x="78225" y="0"/>
                  </a:cubicBezTo>
                  <a:cubicBezTo>
                    <a:pt x="121428" y="0"/>
                    <a:pt x="156451" y="35023"/>
                    <a:pt x="156451" y="78225"/>
                  </a:cubicBezTo>
                  <a:close/>
                </a:path>
              </a:pathLst>
            </a:custGeom>
            <a:solidFill>
              <a:srgbClr val="3b2f4e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58A65E69-2C8C-4C9A-9650-5C41B4129AA8}"/>
                </a:ext>
              </a:extLst>
            </p:cNvPr>
            <p:cNvSpPr/>
            <p:nvPr/>
          </p:nvSpPr>
          <p:spPr>
            <a:xfrm>
              <a:off x="8037942" y="4359747"/>
              <a:ext cx="240264" cy="214674"/>
            </a:xfrm>
            <a:custGeom>
              <a:avLst/>
              <a:gdLst>
                <a:gd name="connsiteX0" fmla="*/ 240265 w 240264"/>
                <a:gd name="connsiteY0" fmla="*/ 214674 h 214674"/>
                <a:gd name="connsiteX1" fmla="*/ 0 w 240264"/>
                <a:gd name="connsiteY1" fmla="*/ 2260 h 214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0264" h="214674">
                  <a:moveTo>
                    <a:pt x="240265" y="214674"/>
                  </a:moveTo>
                  <a:cubicBezTo>
                    <a:pt x="240265" y="214674"/>
                    <a:pt x="229089" y="-25681"/>
                    <a:pt x="0" y="2260"/>
                  </a:cubicBezTo>
                </a:path>
              </a:pathLst>
            </a:custGeom>
            <a:solidFill>
              <a:srgbClr val="3b2f4e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11D9E4A6-61FD-4792-8AC4-72DF88CEEEB2}"/>
                </a:ext>
              </a:extLst>
            </p:cNvPr>
            <p:cNvSpPr/>
            <p:nvPr/>
          </p:nvSpPr>
          <p:spPr>
            <a:xfrm>
              <a:off x="10110438" y="3709676"/>
              <a:ext cx="1085743" cy="1686904"/>
            </a:xfrm>
            <a:custGeom>
              <a:avLst/>
              <a:gdLst>
                <a:gd name="connsiteX0" fmla="*/ 690150 w 1085743"/>
                <a:gd name="connsiteY0" fmla="*/ 0 h 1686904"/>
                <a:gd name="connsiteX1" fmla="*/ 596749 w 1085743"/>
                <a:gd name="connsiteY1" fmla="*/ 176024 h 1686904"/>
                <a:gd name="connsiteX2" fmla="*/ 7604 w 1085743"/>
                <a:gd name="connsiteY2" fmla="*/ 506523 h 1686904"/>
                <a:gd name="connsiteX3" fmla="*/ 241109 w 1085743"/>
                <a:gd name="connsiteY3" fmla="*/ 995081 h 1686904"/>
                <a:gd name="connsiteX4" fmla="*/ 578789 w 1085743"/>
                <a:gd name="connsiteY4" fmla="*/ 783133 h 1686904"/>
                <a:gd name="connsiteX5" fmla="*/ 330917 w 1085743"/>
                <a:gd name="connsiteY5" fmla="*/ 517297 h 1686904"/>
                <a:gd name="connsiteX6" fmla="*/ 758406 w 1085743"/>
                <a:gd name="connsiteY6" fmla="*/ 434674 h 1686904"/>
                <a:gd name="connsiteX7" fmla="*/ 740446 w 1085743"/>
                <a:gd name="connsiteY7" fmla="*/ 919640 h 1686904"/>
                <a:gd name="connsiteX8" fmla="*/ 668598 w 1085743"/>
                <a:gd name="connsiteY8" fmla="*/ 1659663 h 1686904"/>
                <a:gd name="connsiteX9" fmla="*/ 920062 w 1085743"/>
                <a:gd name="connsiteY9" fmla="*/ 1670442 h 1686904"/>
                <a:gd name="connsiteX10" fmla="*/ 1009871 w 1085743"/>
                <a:gd name="connsiteY10" fmla="*/ 765169 h 1686904"/>
                <a:gd name="connsiteX11" fmla="*/ 1060162 w 1085743"/>
                <a:gd name="connsiteY11" fmla="*/ 132918 h 1686904"/>
                <a:gd name="connsiteX12" fmla="*/ 690150 w 1085743"/>
                <a:gd name="connsiteY12" fmla="*/ 0 h 168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5743" h="1686904">
                  <a:moveTo>
                    <a:pt x="690150" y="0"/>
                  </a:moveTo>
                  <a:lnTo>
                    <a:pt x="596749" y="176024"/>
                  </a:lnTo>
                  <a:cubicBezTo>
                    <a:pt x="596749" y="176024"/>
                    <a:pt x="-78611" y="305349"/>
                    <a:pt x="7604" y="506523"/>
                  </a:cubicBezTo>
                  <a:cubicBezTo>
                    <a:pt x="93820" y="707692"/>
                    <a:pt x="190813" y="1002267"/>
                    <a:pt x="241109" y="995081"/>
                  </a:cubicBezTo>
                  <a:cubicBezTo>
                    <a:pt x="291400" y="987896"/>
                    <a:pt x="568011" y="829832"/>
                    <a:pt x="578789" y="783133"/>
                  </a:cubicBezTo>
                  <a:cubicBezTo>
                    <a:pt x="589564" y="736431"/>
                    <a:pt x="330917" y="517297"/>
                    <a:pt x="330917" y="517297"/>
                  </a:cubicBezTo>
                  <a:lnTo>
                    <a:pt x="758406" y="434674"/>
                  </a:lnTo>
                  <a:cubicBezTo>
                    <a:pt x="758406" y="434674"/>
                    <a:pt x="819476" y="722063"/>
                    <a:pt x="740446" y="919640"/>
                  </a:cubicBezTo>
                  <a:cubicBezTo>
                    <a:pt x="661412" y="1117221"/>
                    <a:pt x="614713" y="1652482"/>
                    <a:pt x="668598" y="1659663"/>
                  </a:cubicBezTo>
                  <a:cubicBezTo>
                    <a:pt x="722482" y="1666849"/>
                    <a:pt x="858993" y="1709959"/>
                    <a:pt x="920062" y="1670442"/>
                  </a:cubicBezTo>
                  <a:cubicBezTo>
                    <a:pt x="981132" y="1630925"/>
                    <a:pt x="1009871" y="765169"/>
                    <a:pt x="1009871" y="765169"/>
                  </a:cubicBezTo>
                  <a:cubicBezTo>
                    <a:pt x="1009871" y="765169"/>
                    <a:pt x="1139196" y="197581"/>
                    <a:pt x="1060162" y="132918"/>
                  </a:cubicBezTo>
                  <a:cubicBezTo>
                    <a:pt x="981132" y="68255"/>
                    <a:pt x="690150" y="0"/>
                    <a:pt x="690150" y="0"/>
                  </a:cubicBezTo>
                  <a:close/>
                </a:path>
              </a:pathLst>
            </a:custGeom>
            <a:solidFill>
              <a:srgbClr val="3b2f4e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BA679B29-EE0C-4205-90BF-DE2E05773A25}"/>
                </a:ext>
              </a:extLst>
            </p:cNvPr>
            <p:cNvSpPr/>
            <p:nvPr/>
          </p:nvSpPr>
          <p:spPr>
            <a:xfrm>
              <a:off x="10975805" y="3061704"/>
              <a:ext cx="171446" cy="247425"/>
            </a:xfrm>
            <a:custGeom>
              <a:avLst/>
              <a:gdLst>
                <a:gd name="connsiteX0" fmla="*/ 24161 w 171446"/>
                <a:gd name="connsiteY0" fmla="*/ 28292 h 247425"/>
                <a:gd name="connsiteX1" fmla="*/ 2604 w 171446"/>
                <a:gd name="connsiteY1" fmla="*/ 171985 h 247425"/>
                <a:gd name="connsiteX2" fmla="*/ 142708 w 171446"/>
                <a:gd name="connsiteY2" fmla="*/ 247426 h 247425"/>
                <a:gd name="connsiteX3" fmla="*/ 171446 w 171446"/>
                <a:gd name="connsiteY3" fmla="*/ 197134 h 247425"/>
                <a:gd name="connsiteX4" fmla="*/ 146301 w 171446"/>
                <a:gd name="connsiteY4" fmla="*/ 3147 h 247425"/>
                <a:gd name="connsiteX5" fmla="*/ 24161 w 171446"/>
                <a:gd name="connsiteY5" fmla="*/ 28292 h 247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46" h="247425">
                  <a:moveTo>
                    <a:pt x="24161" y="28292"/>
                  </a:moveTo>
                  <a:cubicBezTo>
                    <a:pt x="24161" y="28292"/>
                    <a:pt x="27754" y="161210"/>
                    <a:pt x="2604" y="171985"/>
                  </a:cubicBezTo>
                  <a:cubicBezTo>
                    <a:pt x="-22542" y="182763"/>
                    <a:pt x="142708" y="247426"/>
                    <a:pt x="142708" y="247426"/>
                  </a:cubicBezTo>
                  <a:lnTo>
                    <a:pt x="171446" y="197134"/>
                  </a:lnTo>
                  <a:cubicBezTo>
                    <a:pt x="171446" y="197134"/>
                    <a:pt x="139115" y="17514"/>
                    <a:pt x="146301" y="3147"/>
                  </a:cubicBezTo>
                  <a:cubicBezTo>
                    <a:pt x="153482" y="-11225"/>
                    <a:pt x="24161" y="28292"/>
                    <a:pt x="24161" y="28292"/>
                  </a:cubicBezTo>
                  <a:close/>
                </a:path>
              </a:pathLst>
            </a:custGeom>
            <a:solidFill>
              <a:srgbClr val="FFB8B8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FADBED97-6C77-4B01-88DD-04B4CEFB46ED}"/>
                </a:ext>
              </a:extLst>
            </p:cNvPr>
            <p:cNvSpPr/>
            <p:nvPr/>
          </p:nvSpPr>
          <p:spPr>
            <a:xfrm>
              <a:off x="10839646" y="2679698"/>
              <a:ext cx="440520" cy="440521"/>
            </a:xfrm>
            <a:custGeom>
              <a:avLst/>
              <a:gdLst>
                <a:gd name="connsiteX0" fmla="*/ 440521 w 440520"/>
                <a:gd name="connsiteY0" fmla="*/ 220261 h 440521"/>
                <a:gd name="connsiteX1" fmla="*/ 220260 w 440520"/>
                <a:gd name="connsiteY1" fmla="*/ 440521 h 440521"/>
                <a:gd name="connsiteX2" fmla="*/ 0 w 440520"/>
                <a:gd name="connsiteY2" fmla="*/ 220261 h 440521"/>
                <a:gd name="connsiteX3" fmla="*/ 220260 w 440520"/>
                <a:gd name="connsiteY3" fmla="*/ 0 h 440521"/>
                <a:gd name="connsiteX4" fmla="*/ 440521 w 440520"/>
                <a:gd name="connsiteY4" fmla="*/ 220261 h 44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520" h="440521">
                  <a:moveTo>
                    <a:pt x="440521" y="220261"/>
                  </a:moveTo>
                  <a:cubicBezTo>
                    <a:pt x="440521" y="341907"/>
                    <a:pt x="341907" y="440521"/>
                    <a:pt x="220260" y="440521"/>
                  </a:cubicBezTo>
                  <a:cubicBezTo>
                    <a:pt x="98614" y="440521"/>
                    <a:pt x="0" y="341907"/>
                    <a:pt x="0" y="220261"/>
                  </a:cubicBezTo>
                  <a:cubicBezTo>
                    <a:pt x="0" y="98614"/>
                    <a:pt x="98614" y="0"/>
                    <a:pt x="220260" y="0"/>
                  </a:cubicBezTo>
                  <a:cubicBezTo>
                    <a:pt x="341907" y="0"/>
                    <a:pt x="440521" y="98614"/>
                    <a:pt x="440521" y="220261"/>
                  </a:cubicBezTo>
                  <a:close/>
                </a:path>
              </a:pathLst>
            </a:custGeom>
            <a:solidFill>
              <a:srgbClr val="3b2f4e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5C1C3A72-B769-4409-BCDF-8BFA39D64F52}"/>
                </a:ext>
              </a:extLst>
            </p:cNvPr>
            <p:cNvSpPr/>
            <p:nvPr/>
          </p:nvSpPr>
          <p:spPr>
            <a:xfrm>
              <a:off x="10983954" y="2602613"/>
              <a:ext cx="182284" cy="182284"/>
            </a:xfrm>
            <a:custGeom>
              <a:avLst/>
              <a:gdLst>
                <a:gd name="connsiteX0" fmla="*/ 182285 w 182284"/>
                <a:gd name="connsiteY0" fmla="*/ 91142 h 182284"/>
                <a:gd name="connsiteX1" fmla="*/ 91142 w 182284"/>
                <a:gd name="connsiteY1" fmla="*/ 182285 h 182284"/>
                <a:gd name="connsiteX2" fmla="*/ 0 w 182284"/>
                <a:gd name="connsiteY2" fmla="*/ 91142 h 182284"/>
                <a:gd name="connsiteX3" fmla="*/ 91142 w 182284"/>
                <a:gd name="connsiteY3" fmla="*/ 0 h 182284"/>
                <a:gd name="connsiteX4" fmla="*/ 182285 w 182284"/>
                <a:gd name="connsiteY4" fmla="*/ 91142 h 18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284" h="182284">
                  <a:moveTo>
                    <a:pt x="182285" y="91142"/>
                  </a:moveTo>
                  <a:cubicBezTo>
                    <a:pt x="182285" y="141479"/>
                    <a:pt x="141479" y="182285"/>
                    <a:pt x="91142" y="182285"/>
                  </a:cubicBezTo>
                  <a:cubicBezTo>
                    <a:pt x="40806" y="182285"/>
                    <a:pt x="0" y="141479"/>
                    <a:pt x="0" y="91142"/>
                  </a:cubicBezTo>
                  <a:cubicBezTo>
                    <a:pt x="0" y="40806"/>
                    <a:pt x="40806" y="0"/>
                    <a:pt x="91142" y="0"/>
                  </a:cubicBezTo>
                  <a:cubicBezTo>
                    <a:pt x="141479" y="0"/>
                    <a:pt x="182285" y="40806"/>
                    <a:pt x="182285" y="91142"/>
                  </a:cubicBezTo>
                  <a:close/>
                </a:path>
              </a:pathLst>
            </a:custGeom>
            <a:solidFill>
              <a:srgbClr val="3b2f4e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DF311CC7-26E8-4F53-AF4D-8E19B736DF5F}"/>
                </a:ext>
              </a:extLst>
            </p:cNvPr>
            <p:cNvSpPr/>
            <p:nvPr/>
          </p:nvSpPr>
          <p:spPr>
            <a:xfrm>
              <a:off x="10934587" y="2553246"/>
              <a:ext cx="100635" cy="182284"/>
            </a:xfrm>
            <a:custGeom>
              <a:avLst/>
              <a:gdLst>
                <a:gd name="connsiteX0" fmla="*/ 18987 w 100635"/>
                <a:gd name="connsiteY0" fmla="*/ 91142 h 182284"/>
                <a:gd name="connsiteX1" fmla="*/ 100636 w 100635"/>
                <a:gd name="connsiteY1" fmla="*/ 491 h 182284"/>
                <a:gd name="connsiteX2" fmla="*/ 91142 w 100635"/>
                <a:gd name="connsiteY2" fmla="*/ 0 h 182284"/>
                <a:gd name="connsiteX3" fmla="*/ 0 w 100635"/>
                <a:gd name="connsiteY3" fmla="*/ 91142 h 182284"/>
                <a:gd name="connsiteX4" fmla="*/ 91142 w 100635"/>
                <a:gd name="connsiteY4" fmla="*/ 182285 h 182284"/>
                <a:gd name="connsiteX5" fmla="*/ 100636 w 100635"/>
                <a:gd name="connsiteY5" fmla="*/ 181794 h 182284"/>
                <a:gd name="connsiteX6" fmla="*/ 18987 w 100635"/>
                <a:gd name="connsiteY6" fmla="*/ 91142 h 18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635" h="182284">
                  <a:moveTo>
                    <a:pt x="18987" y="91142"/>
                  </a:moveTo>
                  <a:cubicBezTo>
                    <a:pt x="18991" y="44481"/>
                    <a:pt x="54228" y="5357"/>
                    <a:pt x="100636" y="491"/>
                  </a:cubicBezTo>
                  <a:cubicBezTo>
                    <a:pt x="97481" y="164"/>
                    <a:pt x="94314" y="0"/>
                    <a:pt x="91142" y="0"/>
                  </a:cubicBezTo>
                  <a:cubicBezTo>
                    <a:pt x="40806" y="0"/>
                    <a:pt x="0" y="40806"/>
                    <a:pt x="0" y="91142"/>
                  </a:cubicBezTo>
                  <a:cubicBezTo>
                    <a:pt x="0" y="141479"/>
                    <a:pt x="40806" y="182285"/>
                    <a:pt x="91142" y="182285"/>
                  </a:cubicBezTo>
                  <a:cubicBezTo>
                    <a:pt x="94314" y="182285"/>
                    <a:pt x="97481" y="182121"/>
                    <a:pt x="100636" y="181794"/>
                  </a:cubicBezTo>
                  <a:cubicBezTo>
                    <a:pt x="54228" y="176928"/>
                    <a:pt x="18991" y="137804"/>
                    <a:pt x="18987" y="91142"/>
                  </a:cubicBezTo>
                  <a:close/>
                </a:path>
              </a:pathLst>
            </a:custGeom>
            <a:solidFill>
              <a:srgbClr val="3b2f4e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29B002D9-C8B7-4B78-A0A0-3CAE427BC0AF}"/>
                </a:ext>
              </a:extLst>
            </p:cNvPr>
            <p:cNvSpPr/>
            <p:nvPr/>
          </p:nvSpPr>
          <p:spPr>
            <a:xfrm>
              <a:off x="10902971" y="2856496"/>
              <a:ext cx="301756" cy="301757"/>
            </a:xfrm>
            <a:custGeom>
              <a:avLst/>
              <a:gdLst>
                <a:gd name="connsiteX0" fmla="*/ 301757 w 301756"/>
                <a:gd name="connsiteY0" fmla="*/ 150879 h 301757"/>
                <a:gd name="connsiteX1" fmla="*/ 150878 w 301756"/>
                <a:gd name="connsiteY1" fmla="*/ 301757 h 301757"/>
                <a:gd name="connsiteX2" fmla="*/ 0 w 301756"/>
                <a:gd name="connsiteY2" fmla="*/ 150879 h 301757"/>
                <a:gd name="connsiteX3" fmla="*/ 150878 w 301756"/>
                <a:gd name="connsiteY3" fmla="*/ 0 h 301757"/>
                <a:gd name="connsiteX4" fmla="*/ 301757 w 301756"/>
                <a:gd name="connsiteY4" fmla="*/ 150879 h 30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756" h="301757">
                  <a:moveTo>
                    <a:pt x="301757" y="150879"/>
                  </a:moveTo>
                  <a:cubicBezTo>
                    <a:pt x="301757" y="234206"/>
                    <a:pt x="234206" y="301757"/>
                    <a:pt x="150878" y="301757"/>
                  </a:cubicBezTo>
                  <a:cubicBezTo>
                    <a:pt x="67551" y="301757"/>
                    <a:pt x="0" y="234206"/>
                    <a:pt x="0" y="150879"/>
                  </a:cubicBezTo>
                  <a:cubicBezTo>
                    <a:pt x="0" y="67551"/>
                    <a:pt x="67551" y="0"/>
                    <a:pt x="150878" y="0"/>
                  </a:cubicBezTo>
                  <a:cubicBezTo>
                    <a:pt x="234206" y="0"/>
                    <a:pt x="301757" y="67551"/>
                    <a:pt x="301757" y="150879"/>
                  </a:cubicBezTo>
                  <a:close/>
                </a:path>
              </a:pathLst>
            </a:custGeom>
            <a:solidFill>
              <a:srgbClr val="FFB8B8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0A08FE64-0472-473D-AB5D-778E12421489}"/>
                </a:ext>
              </a:extLst>
            </p:cNvPr>
            <p:cNvSpPr/>
            <p:nvPr/>
          </p:nvSpPr>
          <p:spPr>
            <a:xfrm>
              <a:off x="10718057" y="3195038"/>
              <a:ext cx="678862" cy="671913"/>
            </a:xfrm>
            <a:custGeom>
              <a:avLst/>
              <a:gdLst>
                <a:gd name="connsiteX0" fmla="*/ 441765 w 678862"/>
                <a:gd name="connsiteY0" fmla="*/ 8116 h 671913"/>
                <a:gd name="connsiteX1" fmla="*/ 247781 w 678862"/>
                <a:gd name="connsiteY1" fmla="*/ 8116 h 671913"/>
                <a:gd name="connsiteX2" fmla="*/ 3502 w 678862"/>
                <a:gd name="connsiteY2" fmla="*/ 133848 h 671913"/>
                <a:gd name="connsiteX3" fmla="*/ 96903 w 678862"/>
                <a:gd name="connsiteY3" fmla="*/ 234435 h 671913"/>
                <a:gd name="connsiteX4" fmla="*/ 69961 w 678862"/>
                <a:gd name="connsiteY4" fmla="*/ 379924 h 671913"/>
                <a:gd name="connsiteX5" fmla="*/ 64572 w 678862"/>
                <a:gd name="connsiteY5" fmla="*/ 532599 h 671913"/>
                <a:gd name="connsiteX6" fmla="*/ 452543 w 678862"/>
                <a:gd name="connsiteY6" fmla="*/ 647557 h 671913"/>
                <a:gd name="connsiteX7" fmla="*/ 553130 w 678862"/>
                <a:gd name="connsiteY7" fmla="*/ 295505 h 671913"/>
                <a:gd name="connsiteX8" fmla="*/ 678863 w 678862"/>
                <a:gd name="connsiteY8" fmla="*/ 169773 h 671913"/>
                <a:gd name="connsiteX9" fmla="*/ 553130 w 678862"/>
                <a:gd name="connsiteY9" fmla="*/ 44040 h 671913"/>
                <a:gd name="connsiteX10" fmla="*/ 441765 w 678862"/>
                <a:gd name="connsiteY10" fmla="*/ 8116 h 67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8862" h="671913">
                  <a:moveTo>
                    <a:pt x="441765" y="8116"/>
                  </a:moveTo>
                  <a:cubicBezTo>
                    <a:pt x="441765" y="8116"/>
                    <a:pt x="312444" y="47633"/>
                    <a:pt x="247781" y="8116"/>
                  </a:cubicBezTo>
                  <a:cubicBezTo>
                    <a:pt x="183119" y="-31397"/>
                    <a:pt x="28648" y="83557"/>
                    <a:pt x="3502" y="133848"/>
                  </a:cubicBezTo>
                  <a:cubicBezTo>
                    <a:pt x="-21648" y="184144"/>
                    <a:pt x="96903" y="234435"/>
                    <a:pt x="96903" y="234435"/>
                  </a:cubicBezTo>
                  <a:cubicBezTo>
                    <a:pt x="96903" y="234435"/>
                    <a:pt x="63050" y="331556"/>
                    <a:pt x="69961" y="379924"/>
                  </a:cubicBezTo>
                  <a:cubicBezTo>
                    <a:pt x="77143" y="430219"/>
                    <a:pt x="64572" y="532599"/>
                    <a:pt x="64572" y="532599"/>
                  </a:cubicBezTo>
                  <a:cubicBezTo>
                    <a:pt x="64572" y="532599"/>
                    <a:pt x="381939" y="741694"/>
                    <a:pt x="452543" y="647557"/>
                  </a:cubicBezTo>
                  <a:cubicBezTo>
                    <a:pt x="463322" y="633185"/>
                    <a:pt x="553130" y="295505"/>
                    <a:pt x="553130" y="295505"/>
                  </a:cubicBezTo>
                  <a:lnTo>
                    <a:pt x="678863" y="169773"/>
                  </a:lnTo>
                  <a:cubicBezTo>
                    <a:pt x="678863" y="169773"/>
                    <a:pt x="599829" y="54819"/>
                    <a:pt x="553130" y="44040"/>
                  </a:cubicBezTo>
                  <a:cubicBezTo>
                    <a:pt x="506428" y="33266"/>
                    <a:pt x="441765" y="8116"/>
                    <a:pt x="441765" y="8116"/>
                  </a:cubicBezTo>
                  <a:close/>
                </a:path>
              </a:pathLst>
            </a:custGeom>
            <a:solidFill>
              <a:srgbClr val="7c4efd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1AFCDED3-61A5-4A8C-8FEB-4BA6F2C72D3D}"/>
                </a:ext>
              </a:extLst>
            </p:cNvPr>
            <p:cNvSpPr/>
            <p:nvPr/>
          </p:nvSpPr>
          <p:spPr>
            <a:xfrm>
              <a:off x="10091463" y="3941385"/>
              <a:ext cx="261880" cy="166488"/>
            </a:xfrm>
            <a:custGeom>
              <a:avLst/>
              <a:gdLst>
                <a:gd name="connsiteX0" fmla="*/ 200810 w 261880"/>
                <a:gd name="connsiteY0" fmla="*/ 0 h 166488"/>
                <a:gd name="connsiteX1" fmla="*/ 6823 w 261880"/>
                <a:gd name="connsiteY1" fmla="*/ 161652 h 166488"/>
                <a:gd name="connsiteX2" fmla="*/ 261880 w 261880"/>
                <a:gd name="connsiteY2" fmla="*/ 21553 h 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880" h="166488">
                  <a:moveTo>
                    <a:pt x="200810" y="0"/>
                  </a:moveTo>
                  <a:cubicBezTo>
                    <a:pt x="200810" y="0"/>
                    <a:pt x="-43473" y="125728"/>
                    <a:pt x="6823" y="161652"/>
                  </a:cubicBezTo>
                  <a:cubicBezTo>
                    <a:pt x="57114" y="197577"/>
                    <a:pt x="261880" y="21553"/>
                    <a:pt x="261880" y="21553"/>
                  </a:cubicBezTo>
                  <a:close/>
                </a:path>
              </a:pathLst>
            </a:custGeom>
            <a:solidFill>
              <a:srgbClr val="FFB8B8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B2F7064E-E1D4-4505-BA92-76194634EDF0}"/>
                </a:ext>
              </a:extLst>
            </p:cNvPr>
            <p:cNvSpPr/>
            <p:nvPr/>
          </p:nvSpPr>
          <p:spPr>
            <a:xfrm>
              <a:off x="11123692" y="3804609"/>
              <a:ext cx="158161" cy="104609"/>
            </a:xfrm>
            <a:custGeom>
              <a:avLst/>
              <a:gdLst>
                <a:gd name="connsiteX0" fmla="*/ 127739 w 158161"/>
                <a:gd name="connsiteY0" fmla="*/ 46964 h 104609"/>
                <a:gd name="connsiteX1" fmla="*/ 1544 w 158161"/>
                <a:gd name="connsiteY1" fmla="*/ 10275 h 104609"/>
                <a:gd name="connsiteX2" fmla="*/ 149291 w 158161"/>
                <a:gd name="connsiteY2" fmla="*/ 97259 h 104609"/>
                <a:gd name="connsiteX3" fmla="*/ 127739 w 158161"/>
                <a:gd name="connsiteY3" fmla="*/ 46964 h 10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61" h="104609">
                  <a:moveTo>
                    <a:pt x="127739" y="46964"/>
                  </a:moveTo>
                  <a:cubicBezTo>
                    <a:pt x="127739" y="46964"/>
                    <a:pt x="19045" y="-26419"/>
                    <a:pt x="1544" y="10275"/>
                  </a:cubicBezTo>
                  <a:cubicBezTo>
                    <a:pt x="-15958" y="46964"/>
                    <a:pt x="120553" y="129591"/>
                    <a:pt x="149291" y="97259"/>
                  </a:cubicBezTo>
                  <a:cubicBezTo>
                    <a:pt x="178030" y="64928"/>
                    <a:pt x="127739" y="46964"/>
                    <a:pt x="127739" y="46964"/>
                  </a:cubicBezTo>
                  <a:close/>
                </a:path>
              </a:pathLst>
            </a:custGeom>
            <a:solidFill>
              <a:srgbClr val="FFB8B8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olyline: figure 78">
              <a:extLst>
                <a:ext uri="{FF2B5EF4-FFF2-40B4-BE49-F238E27FC236}">
                  <a16:creationId xmlns:a16="http://schemas.microsoft.com/office/drawing/2014/main" id="{A0166369-A09F-4732-BB55-A8251058FDD5}"/>
                </a:ext>
              </a:extLst>
            </p:cNvPr>
            <p:cNvSpPr/>
            <p:nvPr/>
          </p:nvSpPr>
          <p:spPr>
            <a:xfrm>
              <a:off x="11223679" y="3325298"/>
              <a:ext cx="332732" cy="614290"/>
            </a:xfrm>
            <a:custGeom>
              <a:avLst/>
              <a:gdLst>
                <a:gd name="connsiteX0" fmla="*/ 108578 w 332732"/>
                <a:gd name="connsiteY0" fmla="*/ 0 h 614290"/>
                <a:gd name="connsiteX1" fmla="*/ 173240 w 332732"/>
                <a:gd name="connsiteY1" fmla="*/ 39513 h 614290"/>
                <a:gd name="connsiteX2" fmla="*/ 316933 w 332732"/>
                <a:gd name="connsiteY2" fmla="*/ 409524 h 614290"/>
                <a:gd name="connsiteX3" fmla="*/ 47508 w 332732"/>
                <a:gd name="connsiteY3" fmla="*/ 614291 h 614290"/>
                <a:gd name="connsiteX4" fmla="*/ 4398 w 332732"/>
                <a:gd name="connsiteY4" fmla="*/ 517297 h 614290"/>
                <a:gd name="connsiteX5" fmla="*/ 198386 w 332732"/>
                <a:gd name="connsiteY5" fmla="*/ 370012 h 614290"/>
                <a:gd name="connsiteX6" fmla="*/ 47508 w 332732"/>
                <a:gd name="connsiteY6" fmla="*/ 89808 h 61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32" h="614290">
                  <a:moveTo>
                    <a:pt x="108578" y="0"/>
                  </a:moveTo>
                  <a:lnTo>
                    <a:pt x="173240" y="39513"/>
                  </a:lnTo>
                  <a:cubicBezTo>
                    <a:pt x="173240" y="39513"/>
                    <a:pt x="392358" y="341269"/>
                    <a:pt x="316933" y="409524"/>
                  </a:cubicBezTo>
                  <a:cubicBezTo>
                    <a:pt x="241496" y="477780"/>
                    <a:pt x="47508" y="614291"/>
                    <a:pt x="47508" y="614291"/>
                  </a:cubicBezTo>
                  <a:cubicBezTo>
                    <a:pt x="47508" y="614291"/>
                    <a:pt x="-17154" y="520890"/>
                    <a:pt x="4398" y="517297"/>
                  </a:cubicBezTo>
                  <a:cubicBezTo>
                    <a:pt x="25955" y="513704"/>
                    <a:pt x="198386" y="370012"/>
                    <a:pt x="198386" y="370012"/>
                  </a:cubicBezTo>
                  <a:lnTo>
                    <a:pt x="47508" y="89808"/>
                  </a:lnTo>
                  <a:close/>
                </a:path>
              </a:pathLst>
            </a:custGeom>
            <a:solidFill>
              <a:srgbClr val="7c4efd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Polyline: figure 79">
              <a:extLst>
                <a:ext uri="{FF2B5EF4-FFF2-40B4-BE49-F238E27FC236}">
                  <a16:creationId xmlns:a16="http://schemas.microsoft.com/office/drawing/2014/main" id="{0184161F-0FE3-413D-BC65-48D440C2493A}"/>
                </a:ext>
              </a:extLst>
            </p:cNvPr>
            <p:cNvSpPr/>
            <p:nvPr/>
          </p:nvSpPr>
          <p:spPr>
            <a:xfrm>
              <a:off x="10272513" y="3310926"/>
              <a:ext cx="560406" cy="684533"/>
            </a:xfrm>
            <a:custGeom>
              <a:avLst/>
              <a:gdLst>
                <a:gd name="connsiteX0" fmla="*/ 492151 w 560406"/>
                <a:gd name="connsiteY0" fmla="*/ 0 h 684533"/>
                <a:gd name="connsiteX1" fmla="*/ 445453 w 560406"/>
                <a:gd name="connsiteY1" fmla="*/ 17960 h 684533"/>
                <a:gd name="connsiteX2" fmla="*/ 323313 w 560406"/>
                <a:gd name="connsiteY2" fmla="*/ 237094 h 684533"/>
                <a:gd name="connsiteX3" fmla="*/ 0 w 560406"/>
                <a:gd name="connsiteY3" fmla="*/ 628662 h 684533"/>
                <a:gd name="connsiteX4" fmla="*/ 79034 w 560406"/>
                <a:gd name="connsiteY4" fmla="*/ 682546 h 684533"/>
                <a:gd name="connsiteX5" fmla="*/ 384383 w 560406"/>
                <a:gd name="connsiteY5" fmla="*/ 366419 h 684533"/>
                <a:gd name="connsiteX6" fmla="*/ 560406 w 560406"/>
                <a:gd name="connsiteY6" fmla="*/ 93401 h 68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0406" h="684533">
                  <a:moveTo>
                    <a:pt x="492151" y="0"/>
                  </a:moveTo>
                  <a:lnTo>
                    <a:pt x="445453" y="17960"/>
                  </a:lnTo>
                  <a:lnTo>
                    <a:pt x="323313" y="237094"/>
                  </a:lnTo>
                  <a:lnTo>
                    <a:pt x="0" y="628662"/>
                  </a:lnTo>
                  <a:cubicBezTo>
                    <a:pt x="0" y="628662"/>
                    <a:pt x="43110" y="696914"/>
                    <a:pt x="79034" y="682546"/>
                  </a:cubicBezTo>
                  <a:cubicBezTo>
                    <a:pt x="114958" y="668175"/>
                    <a:pt x="384383" y="366419"/>
                    <a:pt x="384383" y="366419"/>
                  </a:cubicBezTo>
                  <a:lnTo>
                    <a:pt x="560406" y="93401"/>
                  </a:lnTo>
                  <a:close/>
                </a:path>
              </a:pathLst>
            </a:custGeom>
            <a:solidFill>
              <a:srgbClr val="7c4efd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olyline: figure 80">
              <a:extLst>
                <a:ext uri="{FF2B5EF4-FFF2-40B4-BE49-F238E27FC236}">
                  <a16:creationId xmlns:a16="http://schemas.microsoft.com/office/drawing/2014/main" id="{1ECFC268-75E9-4CB9-A090-DF3DD590F46E}"/>
                </a:ext>
              </a:extLst>
            </p:cNvPr>
            <p:cNvSpPr/>
            <p:nvPr/>
          </p:nvSpPr>
          <p:spPr>
            <a:xfrm>
              <a:off x="10908003" y="2736968"/>
              <a:ext cx="303807" cy="182284"/>
            </a:xfrm>
            <a:custGeom>
              <a:avLst/>
              <a:gdLst>
                <a:gd name="connsiteX0" fmla="*/ 303807 w 303807"/>
                <a:gd name="connsiteY0" fmla="*/ 91142 h 182284"/>
                <a:gd name="connsiteX1" fmla="*/ 151904 w 303807"/>
                <a:gd name="connsiteY1" fmla="*/ 182285 h 182284"/>
                <a:gd name="connsiteX2" fmla="*/ 0 w 303807"/>
                <a:gd name="connsiteY2" fmla="*/ 91142 h 182284"/>
                <a:gd name="connsiteX3" fmla="*/ 151904 w 303807"/>
                <a:gd name="connsiteY3" fmla="*/ 0 h 182284"/>
                <a:gd name="connsiteX4" fmla="*/ 303807 w 303807"/>
                <a:gd name="connsiteY4" fmla="*/ 91142 h 18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807" h="182284">
                  <a:moveTo>
                    <a:pt x="303807" y="91142"/>
                  </a:moveTo>
                  <a:cubicBezTo>
                    <a:pt x="303807" y="141479"/>
                    <a:pt x="235798" y="182285"/>
                    <a:pt x="151904" y="182285"/>
                  </a:cubicBezTo>
                  <a:cubicBezTo>
                    <a:pt x="68010" y="182285"/>
                    <a:pt x="0" y="141479"/>
                    <a:pt x="0" y="91142"/>
                  </a:cubicBezTo>
                  <a:cubicBezTo>
                    <a:pt x="0" y="40806"/>
                    <a:pt x="68010" y="0"/>
                    <a:pt x="151904" y="0"/>
                  </a:cubicBezTo>
                  <a:cubicBezTo>
                    <a:pt x="235798" y="0"/>
                    <a:pt x="303807" y="40806"/>
                    <a:pt x="303807" y="91142"/>
                  </a:cubicBezTo>
                  <a:close/>
                </a:path>
              </a:pathLst>
            </a:custGeom>
            <a:solidFill>
              <a:srgbClr val="3b2f4e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CB70638-1092-4460-B15C-A6E23F3849FA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b2f4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688f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B9F56CE-F25F-4751-A965-8158BBCBE519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688f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688fc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373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80F4F83-68CE-411C-AB53-46A7853E924C}"/>
              </a:ext>
            </a:extLst>
          </p:cNvPr>
          <p:cNvSpPr txBox="1"/>
          <p:nvPr/>
        </p:nvSpPr>
        <p:spPr>
          <a:xfrm>
            <a:off x="731838" y="4094033"/>
            <a:ext cx="543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b2f4e"/>
                </a:solidFill>
                <a:latin typeface="Lato" panose="020F0502020204030203" pitchFamily="34" charset="0"/>
              </a:rPr>
              <a:t>Let’s start with the first set of slides!</a:t>
            </a:r>
            <a:endParaRPr lang="en-US" sz="2000" b="1" dirty="0">
              <a:solidFill>
                <a:srgbClr val="3b2f4e"/>
              </a:solidFill>
              <a:latin typeface="Montserrat ExtraBold" panose="00000900000000000000" pitchFamily="2" charset="-52"/>
            </a:endParaRPr>
          </a:p>
        </p:txBody>
      </p:sp>
      <p:cxnSp>
        <p:nvCxnSpPr>
          <p:cNvPr id="13" name="Straight connective line 12">
            <a:extLst>
              <a:ext uri="{FF2B5EF4-FFF2-40B4-BE49-F238E27FC236}">
                <a16:creationId xmlns:a16="http://schemas.microsoft.com/office/drawing/2014/main" id="{4DFBAA95-E4F1-4806-873E-10D796B4DA05}"/>
              </a:ext>
            </a:extLst>
          </p:cNvPr>
          <p:cNvCxnSpPr/>
          <p:nvPr/>
        </p:nvCxnSpPr>
        <p:spPr>
          <a:xfrm>
            <a:off x="847725" y="3876675"/>
            <a:ext cx="914400" cy="0"/>
          </a:xfrm>
          <a:prstGeom prst="line">
            <a:avLst/>
          </a:prstGeom>
          <a:ln w="38100">
            <a:solidFill>
              <a:srgbClr val="a688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38E9EBA-1E6F-452D-8620-54ECF91A3ECF}"/>
              </a:ext>
            </a:extLst>
          </p:cNvPr>
          <p:cNvGrpSpPr/>
          <p:nvPr/>
        </p:nvGrpSpPr>
        <p:grpSpPr>
          <a:xfrm>
            <a:off x="6337601" y="1677880"/>
            <a:ext cx="5122561" cy="4020471"/>
            <a:chOff x="5968167" y="1478884"/>
            <a:chExt cx="5376107" cy="4219468"/>
          </a:xfrm>
        </p:grpSpPr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F9A04419-DE74-4619-AE70-09CE962D262D}"/>
                </a:ext>
              </a:extLst>
            </p:cNvPr>
            <p:cNvSpPr/>
            <p:nvPr/>
          </p:nvSpPr>
          <p:spPr>
            <a:xfrm>
              <a:off x="10578860" y="5335783"/>
              <a:ext cx="235096" cy="359213"/>
            </a:xfrm>
            <a:custGeom>
              <a:avLst/>
              <a:gdLst>
                <a:gd name="connsiteX0" fmla="*/ 188078 w 235096"/>
                <a:gd name="connsiteY0" fmla="*/ 0 h 359213"/>
                <a:gd name="connsiteX1" fmla="*/ 188078 w 235096"/>
                <a:gd name="connsiteY1" fmla="*/ 94042 h 359213"/>
                <a:gd name="connsiteX2" fmla="*/ 188078 w 235096"/>
                <a:gd name="connsiteY2" fmla="*/ 349667 h 359213"/>
                <a:gd name="connsiteX3" fmla="*/ 0 w 235096"/>
                <a:gd name="connsiteY3" fmla="*/ 340888 h 359213"/>
                <a:gd name="connsiteX4" fmla="*/ 0 w 235096"/>
                <a:gd name="connsiteY4" fmla="*/ 23512 h 3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096" h="359213">
                  <a:moveTo>
                    <a:pt x="188078" y="0"/>
                  </a:moveTo>
                  <a:lnTo>
                    <a:pt x="188078" y="94042"/>
                  </a:lnTo>
                  <a:cubicBezTo>
                    <a:pt x="188078" y="94042"/>
                    <a:pt x="293870" y="349667"/>
                    <a:pt x="188078" y="349667"/>
                  </a:cubicBezTo>
                  <a:cubicBezTo>
                    <a:pt x="82286" y="349667"/>
                    <a:pt x="0" y="376156"/>
                    <a:pt x="0" y="340888"/>
                  </a:cubicBezTo>
                  <a:lnTo>
                    <a:pt x="0" y="23512"/>
                  </a:lnTo>
                  <a:close/>
                </a:path>
              </a:pathLst>
            </a:custGeom>
            <a:solidFill>
              <a:srgbClr val="7c4efd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olyline: figure 89">
              <a:extLst>
                <a:ext uri="{FF2B5EF4-FFF2-40B4-BE49-F238E27FC236}">
                  <a16:creationId xmlns:a16="http://schemas.microsoft.com/office/drawing/2014/main" id="{EC29A280-0A0E-4926-8467-58D700580941}"/>
                </a:ext>
              </a:extLst>
            </p:cNvPr>
            <p:cNvSpPr/>
            <p:nvPr/>
          </p:nvSpPr>
          <p:spPr>
            <a:xfrm>
              <a:off x="6066686" y="5685712"/>
              <a:ext cx="5277588" cy="12640"/>
            </a:xfrm>
            <a:custGeom>
              <a:avLst/>
              <a:gdLst>
                <a:gd name="connsiteX0" fmla="*/ 0 w 5277588"/>
                <a:gd name="connsiteY0" fmla="*/ 0 h 12640"/>
                <a:gd name="connsiteX1" fmla="*/ 5277589 w 5277588"/>
                <a:gd name="connsiteY1" fmla="*/ 0 h 12640"/>
                <a:gd name="connsiteX2" fmla="*/ 5277589 w 5277588"/>
                <a:gd name="connsiteY2" fmla="*/ 12641 h 12640"/>
                <a:gd name="connsiteX3" fmla="*/ 0 w 5277588"/>
                <a:gd name="connsiteY3" fmla="*/ 12641 h 12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7588" h="12640">
                  <a:moveTo>
                    <a:pt x="0" y="0"/>
                  </a:moveTo>
                  <a:lnTo>
                    <a:pt x="5277589" y="0"/>
                  </a:lnTo>
                  <a:lnTo>
                    <a:pt x="5277589" y="12641"/>
                  </a:lnTo>
                  <a:lnTo>
                    <a:pt x="0" y="12641"/>
                  </a:lnTo>
                  <a:close/>
                </a:path>
              </a:pathLst>
            </a:custGeom>
            <a:solidFill>
              <a:srgbClr val="3b2f4e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Polyline: figure 16">
              <a:extLst>
                <a:ext uri="{FF2B5EF4-FFF2-40B4-BE49-F238E27FC236}">
                  <a16:creationId xmlns:a16="http://schemas.microsoft.com/office/drawing/2014/main" id="{4DF6C548-98AB-4013-A04E-9C61FD78718E}"/>
                </a:ext>
              </a:extLst>
            </p:cNvPr>
            <p:cNvSpPr/>
            <p:nvPr/>
          </p:nvSpPr>
          <p:spPr>
            <a:xfrm>
              <a:off x="7276284" y="1772518"/>
              <a:ext cx="151590" cy="392816"/>
            </a:xfrm>
            <a:custGeom>
              <a:avLst/>
              <a:gdLst>
                <a:gd name="connsiteX0" fmla="*/ 13305 w 151590"/>
                <a:gd name="connsiteY0" fmla="*/ 207709 h 392816"/>
                <a:gd name="connsiteX1" fmla="*/ 141939 w 151590"/>
                <a:gd name="connsiteY1" fmla="*/ 392817 h 392816"/>
                <a:gd name="connsiteX2" fmla="*/ 148158 w 151590"/>
                <a:gd name="connsiteY2" fmla="*/ 78842 h 392816"/>
                <a:gd name="connsiteX3" fmla="*/ 151590 w 151590"/>
                <a:gd name="connsiteY3" fmla="*/ 81035 h 392816"/>
                <a:gd name="connsiteX4" fmla="*/ 0 w 151590"/>
                <a:gd name="connsiteY4" fmla="*/ 0 h 392816"/>
                <a:gd name="connsiteX5" fmla="*/ 3432 w 151590"/>
                <a:gd name="connsiteY5" fmla="*/ 1909 h 39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590" h="392816">
                  <a:moveTo>
                    <a:pt x="13305" y="207709"/>
                  </a:moveTo>
                  <a:cubicBezTo>
                    <a:pt x="54223" y="262287"/>
                    <a:pt x="98372" y="324745"/>
                    <a:pt x="141939" y="392817"/>
                  </a:cubicBezTo>
                  <a:lnTo>
                    <a:pt x="148158" y="78842"/>
                  </a:lnTo>
                  <a:lnTo>
                    <a:pt x="151590" y="81035"/>
                  </a:lnTo>
                  <a:cubicBezTo>
                    <a:pt x="105122" y="47037"/>
                    <a:pt x="54084" y="19758"/>
                    <a:pt x="0" y="0"/>
                  </a:cubicBezTo>
                  <a:lnTo>
                    <a:pt x="3432" y="1909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Polyline: figure 17">
              <a:extLst>
                <a:ext uri="{FF2B5EF4-FFF2-40B4-BE49-F238E27FC236}">
                  <a16:creationId xmlns:a16="http://schemas.microsoft.com/office/drawing/2014/main" id="{E17F3C31-B36A-4693-A9EB-1D9BCDB3E19E}"/>
                </a:ext>
              </a:extLst>
            </p:cNvPr>
            <p:cNvSpPr/>
            <p:nvPr/>
          </p:nvSpPr>
          <p:spPr>
            <a:xfrm>
              <a:off x="7104829" y="1750758"/>
              <a:ext cx="177567" cy="219913"/>
            </a:xfrm>
            <a:custGeom>
              <a:avLst/>
              <a:gdLst>
                <a:gd name="connsiteX0" fmla="*/ 168004 w 177567"/>
                <a:gd name="connsiteY0" fmla="*/ 20553 h 219913"/>
                <a:gd name="connsiteX1" fmla="*/ 7679 w 177567"/>
                <a:gd name="connsiteY1" fmla="*/ 3943 h 219913"/>
                <a:gd name="connsiteX2" fmla="*/ 0 w 177567"/>
                <a:gd name="connsiteY2" fmla="*/ 5479 h 219913"/>
                <a:gd name="connsiteX3" fmla="*/ 177567 w 177567"/>
                <a:gd name="connsiteY3" fmla="*/ 219913 h 2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567" h="219913">
                  <a:moveTo>
                    <a:pt x="168004" y="20553"/>
                  </a:moveTo>
                  <a:cubicBezTo>
                    <a:pt x="111891" y="1415"/>
                    <a:pt x="57447" y="-4931"/>
                    <a:pt x="7679" y="3943"/>
                  </a:cubicBezTo>
                  <a:cubicBezTo>
                    <a:pt x="5088" y="4404"/>
                    <a:pt x="2541" y="4935"/>
                    <a:pt x="0" y="5479"/>
                  </a:cubicBezTo>
                  <a:cubicBezTo>
                    <a:pt x="12647" y="19042"/>
                    <a:pt x="86338" y="99161"/>
                    <a:pt x="177567" y="219913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Polyline: figure 18">
              <a:extLst>
                <a:ext uri="{FF2B5EF4-FFF2-40B4-BE49-F238E27FC236}">
                  <a16:creationId xmlns:a16="http://schemas.microsoft.com/office/drawing/2014/main" id="{1F22F513-3163-427A-AC63-6A604C4E686F}"/>
                </a:ext>
              </a:extLst>
            </p:cNvPr>
            <p:cNvSpPr/>
            <p:nvPr/>
          </p:nvSpPr>
          <p:spPr>
            <a:xfrm>
              <a:off x="7601175" y="2144756"/>
              <a:ext cx="137615" cy="411481"/>
            </a:xfrm>
            <a:custGeom>
              <a:avLst/>
              <a:gdLst>
                <a:gd name="connsiteX0" fmla="*/ 0 w 137615"/>
                <a:gd name="connsiteY0" fmla="*/ 363755 h 411481"/>
                <a:gd name="connsiteX1" fmla="*/ 19138 w 137615"/>
                <a:gd name="connsiteY1" fmla="*/ 411481 h 411481"/>
                <a:gd name="connsiteX2" fmla="*/ 134304 w 137615"/>
                <a:gd name="connsiteY2" fmla="*/ 71447 h 411481"/>
                <a:gd name="connsiteX3" fmla="*/ 137615 w 137615"/>
                <a:gd name="connsiteY3" fmla="*/ 74607 h 411481"/>
                <a:gd name="connsiteX4" fmla="*/ 94371 w 137615"/>
                <a:gd name="connsiteY4" fmla="*/ 0 h 411481"/>
                <a:gd name="connsiteX5" fmla="*/ 1567 w 137615"/>
                <a:gd name="connsiteY5" fmla="*/ 365140 h 41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15" h="411481">
                  <a:moveTo>
                    <a:pt x="0" y="363755"/>
                  </a:moveTo>
                  <a:cubicBezTo>
                    <a:pt x="6706" y="379778"/>
                    <a:pt x="13090" y="395686"/>
                    <a:pt x="19138" y="411481"/>
                  </a:cubicBezTo>
                  <a:lnTo>
                    <a:pt x="134304" y="71447"/>
                  </a:lnTo>
                  <a:lnTo>
                    <a:pt x="137615" y="74607"/>
                  </a:lnTo>
                  <a:cubicBezTo>
                    <a:pt x="124014" y="49028"/>
                    <a:pt x="109603" y="24157"/>
                    <a:pt x="94371" y="0"/>
                  </a:cubicBezTo>
                  <a:lnTo>
                    <a:pt x="1567" y="365140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Polyline: figure 19">
              <a:extLst>
                <a:ext uri="{FF2B5EF4-FFF2-40B4-BE49-F238E27FC236}">
                  <a16:creationId xmlns:a16="http://schemas.microsoft.com/office/drawing/2014/main" id="{0BA943AA-A198-41D9-A080-8357123111A6}"/>
                </a:ext>
              </a:extLst>
            </p:cNvPr>
            <p:cNvSpPr/>
            <p:nvPr/>
          </p:nvSpPr>
          <p:spPr>
            <a:xfrm>
              <a:off x="7425024" y="1856088"/>
              <a:ext cx="172504" cy="509031"/>
            </a:xfrm>
            <a:custGeom>
              <a:avLst/>
              <a:gdLst>
                <a:gd name="connsiteX0" fmla="*/ 108901 w 172504"/>
                <a:gd name="connsiteY0" fmla="*/ 509031 h 509031"/>
                <a:gd name="connsiteX1" fmla="*/ 169085 w 172504"/>
                <a:gd name="connsiteY1" fmla="*/ 152525 h 509031"/>
                <a:gd name="connsiteX2" fmla="*/ 172504 w 172504"/>
                <a:gd name="connsiteY2" fmla="*/ 155262 h 509031"/>
                <a:gd name="connsiteX3" fmla="*/ 6346 w 172504"/>
                <a:gd name="connsiteY3" fmla="*/ 0 h 509031"/>
                <a:gd name="connsiteX4" fmla="*/ 0 w 172504"/>
                <a:gd name="connsiteY4" fmla="*/ 319961 h 509031"/>
                <a:gd name="connsiteX5" fmla="*/ 108901 w 172504"/>
                <a:gd name="connsiteY5" fmla="*/ 509031 h 50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504" h="509031">
                  <a:moveTo>
                    <a:pt x="108901" y="509031"/>
                  </a:moveTo>
                  <a:lnTo>
                    <a:pt x="169085" y="152525"/>
                  </a:lnTo>
                  <a:lnTo>
                    <a:pt x="172504" y="155262"/>
                  </a:lnTo>
                  <a:cubicBezTo>
                    <a:pt x="123439" y="97127"/>
                    <a:pt x="67667" y="45014"/>
                    <a:pt x="6346" y="0"/>
                  </a:cubicBezTo>
                  <a:lnTo>
                    <a:pt x="0" y="319961"/>
                  </a:lnTo>
                  <a:cubicBezTo>
                    <a:pt x="40546" y="383943"/>
                    <a:pt x="76851" y="446964"/>
                    <a:pt x="108901" y="509031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Polyline: figure 20">
              <a:extLst>
                <a:ext uri="{FF2B5EF4-FFF2-40B4-BE49-F238E27FC236}">
                  <a16:creationId xmlns:a16="http://schemas.microsoft.com/office/drawing/2014/main" id="{A48698FC-DD0A-4066-8098-B800C68DE8FA}"/>
                </a:ext>
              </a:extLst>
            </p:cNvPr>
            <p:cNvSpPr/>
            <p:nvPr/>
          </p:nvSpPr>
          <p:spPr>
            <a:xfrm>
              <a:off x="6920947" y="2108502"/>
              <a:ext cx="585161" cy="216065"/>
            </a:xfrm>
            <a:custGeom>
              <a:avLst/>
              <a:gdLst>
                <a:gd name="connsiteX0" fmla="*/ 1403 w 585161"/>
                <a:gd name="connsiteY0" fmla="*/ 4355 h 216065"/>
                <a:gd name="connsiteX1" fmla="*/ 0 w 585161"/>
                <a:gd name="connsiteY1" fmla="*/ 0 h 216065"/>
                <a:gd name="connsiteX2" fmla="*/ 31779 w 585161"/>
                <a:gd name="connsiteY2" fmla="*/ 158985 h 216065"/>
                <a:gd name="connsiteX3" fmla="*/ 585161 w 585161"/>
                <a:gd name="connsiteY3" fmla="*/ 216065 h 216065"/>
                <a:gd name="connsiteX4" fmla="*/ 497503 w 585161"/>
                <a:gd name="connsiteY4" fmla="*/ 67256 h 21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161" h="216065">
                  <a:moveTo>
                    <a:pt x="1403" y="4355"/>
                  </a:moveTo>
                  <a:lnTo>
                    <a:pt x="0" y="0"/>
                  </a:lnTo>
                  <a:cubicBezTo>
                    <a:pt x="5208" y="53933"/>
                    <a:pt x="15858" y="107195"/>
                    <a:pt x="31779" y="158985"/>
                  </a:cubicBezTo>
                  <a:lnTo>
                    <a:pt x="585161" y="216065"/>
                  </a:lnTo>
                  <a:cubicBezTo>
                    <a:pt x="556277" y="162790"/>
                    <a:pt x="526451" y="112808"/>
                    <a:pt x="497503" y="67256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Polyline: figure 21">
              <a:extLst>
                <a:ext uri="{FF2B5EF4-FFF2-40B4-BE49-F238E27FC236}">
                  <a16:creationId xmlns:a16="http://schemas.microsoft.com/office/drawing/2014/main" id="{772D4CAA-E467-4B2D-A7C3-66B1649E6FCD}"/>
                </a:ext>
              </a:extLst>
            </p:cNvPr>
            <p:cNvSpPr/>
            <p:nvPr/>
          </p:nvSpPr>
          <p:spPr>
            <a:xfrm>
              <a:off x="6954035" y="2271835"/>
              <a:ext cx="577412" cy="100811"/>
            </a:xfrm>
            <a:custGeom>
              <a:avLst/>
              <a:gdLst>
                <a:gd name="connsiteX0" fmla="*/ 1460 w 577412"/>
                <a:gd name="connsiteY0" fmla="*/ 4349 h 100811"/>
                <a:gd name="connsiteX1" fmla="*/ 0 w 577412"/>
                <a:gd name="connsiteY1" fmla="*/ 0 h 100811"/>
                <a:gd name="connsiteX2" fmla="*/ 18829 w 577412"/>
                <a:gd name="connsiteY2" fmla="*/ 55374 h 100811"/>
                <a:gd name="connsiteX3" fmla="*/ 17337 w 577412"/>
                <a:gd name="connsiteY3" fmla="*/ 51031 h 100811"/>
                <a:gd name="connsiteX4" fmla="*/ 577412 w 577412"/>
                <a:gd name="connsiteY4" fmla="*/ 100811 h 100811"/>
                <a:gd name="connsiteX5" fmla="*/ 556884 w 577412"/>
                <a:gd name="connsiteY5" fmla="*/ 61637 h 10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7412" h="100811">
                  <a:moveTo>
                    <a:pt x="1460" y="4349"/>
                  </a:moveTo>
                  <a:lnTo>
                    <a:pt x="0" y="0"/>
                  </a:lnTo>
                  <a:cubicBezTo>
                    <a:pt x="5600" y="18254"/>
                    <a:pt x="11876" y="36709"/>
                    <a:pt x="18829" y="55374"/>
                  </a:cubicBezTo>
                  <a:lnTo>
                    <a:pt x="17337" y="51031"/>
                  </a:lnTo>
                  <a:lnTo>
                    <a:pt x="577412" y="100811"/>
                  </a:lnTo>
                  <a:cubicBezTo>
                    <a:pt x="570643" y="87576"/>
                    <a:pt x="563804" y="74518"/>
                    <a:pt x="556884" y="61637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Polyline: figure 22">
              <a:extLst>
                <a:ext uri="{FF2B5EF4-FFF2-40B4-BE49-F238E27FC236}">
                  <a16:creationId xmlns:a16="http://schemas.microsoft.com/office/drawing/2014/main" id="{F78B7E6E-204E-4991-91D5-0C5CDF8DB3D0}"/>
                </a:ext>
              </a:extLst>
            </p:cNvPr>
            <p:cNvSpPr/>
            <p:nvPr/>
          </p:nvSpPr>
          <p:spPr>
            <a:xfrm>
              <a:off x="7539765" y="2015148"/>
              <a:ext cx="152841" cy="484090"/>
            </a:xfrm>
            <a:custGeom>
              <a:avLst/>
              <a:gdLst>
                <a:gd name="connsiteX0" fmla="*/ 57447 w 152841"/>
                <a:gd name="connsiteY0" fmla="*/ 484091 h 484090"/>
                <a:gd name="connsiteX1" fmla="*/ 149473 w 152841"/>
                <a:gd name="connsiteY1" fmla="*/ 121991 h 484090"/>
                <a:gd name="connsiteX2" fmla="*/ 152842 w 152841"/>
                <a:gd name="connsiteY2" fmla="*/ 124962 h 484090"/>
                <a:gd name="connsiteX3" fmla="*/ 60999 w 152841"/>
                <a:gd name="connsiteY3" fmla="*/ 0 h 484090"/>
                <a:gd name="connsiteX4" fmla="*/ 0 w 152841"/>
                <a:gd name="connsiteY4" fmla="*/ 361328 h 484090"/>
                <a:gd name="connsiteX5" fmla="*/ 57447 w 152841"/>
                <a:gd name="connsiteY5" fmla="*/ 484091 h 48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841" h="484090">
                  <a:moveTo>
                    <a:pt x="57447" y="484091"/>
                  </a:moveTo>
                  <a:lnTo>
                    <a:pt x="149473" y="121991"/>
                  </a:lnTo>
                  <a:lnTo>
                    <a:pt x="152842" y="124962"/>
                  </a:lnTo>
                  <a:cubicBezTo>
                    <a:pt x="125069" y="81294"/>
                    <a:pt x="94390" y="39541"/>
                    <a:pt x="60999" y="0"/>
                  </a:cubicBezTo>
                  <a:lnTo>
                    <a:pt x="0" y="361328"/>
                  </a:lnTo>
                  <a:cubicBezTo>
                    <a:pt x="21142" y="402835"/>
                    <a:pt x="40293" y="443754"/>
                    <a:pt x="57447" y="484091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09A51E1F-E48D-4DD2-83CF-231A52456AAA}"/>
                </a:ext>
              </a:extLst>
            </p:cNvPr>
            <p:cNvSpPr/>
            <p:nvPr/>
          </p:nvSpPr>
          <p:spPr>
            <a:xfrm>
              <a:off x="7075603" y="2521942"/>
              <a:ext cx="593466" cy="211078"/>
            </a:xfrm>
            <a:custGeom>
              <a:avLst/>
              <a:gdLst>
                <a:gd name="connsiteX0" fmla="*/ 545026 w 593466"/>
                <a:gd name="connsiteY0" fmla="*/ 52485 h 211078"/>
                <a:gd name="connsiteX1" fmla="*/ 0 w 593466"/>
                <a:gd name="connsiteY1" fmla="*/ 0 h 211078"/>
                <a:gd name="connsiteX2" fmla="*/ 96615 w 593466"/>
                <a:gd name="connsiteY2" fmla="*/ 113408 h 211078"/>
                <a:gd name="connsiteX3" fmla="*/ 95262 w 593466"/>
                <a:gd name="connsiteY3" fmla="*/ 108586 h 211078"/>
                <a:gd name="connsiteX4" fmla="*/ 593466 w 593466"/>
                <a:gd name="connsiteY4" fmla="*/ 211078 h 211078"/>
                <a:gd name="connsiteX5" fmla="*/ 545026 w 593466"/>
                <a:gd name="connsiteY5" fmla="*/ 52485 h 21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466" h="211078">
                  <a:moveTo>
                    <a:pt x="545026" y="52485"/>
                  </a:moveTo>
                  <a:lnTo>
                    <a:pt x="0" y="0"/>
                  </a:lnTo>
                  <a:cubicBezTo>
                    <a:pt x="29637" y="39920"/>
                    <a:pt x="61915" y="77805"/>
                    <a:pt x="96615" y="113408"/>
                  </a:cubicBezTo>
                  <a:lnTo>
                    <a:pt x="95262" y="108586"/>
                  </a:lnTo>
                  <a:lnTo>
                    <a:pt x="593466" y="211078"/>
                  </a:lnTo>
                  <a:cubicBezTo>
                    <a:pt x="580503" y="157291"/>
                    <a:pt x="564329" y="104332"/>
                    <a:pt x="545026" y="52485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3F89791C-06F2-45CB-951B-9413D98A7C1D}"/>
                </a:ext>
              </a:extLst>
            </p:cNvPr>
            <p:cNvSpPr/>
            <p:nvPr/>
          </p:nvSpPr>
          <p:spPr>
            <a:xfrm>
              <a:off x="6944687" y="1756926"/>
              <a:ext cx="333404" cy="217107"/>
            </a:xfrm>
            <a:custGeom>
              <a:avLst/>
              <a:gdLst>
                <a:gd name="connsiteX0" fmla="*/ 155648 w 333404"/>
                <a:gd name="connsiteY0" fmla="*/ 2756 h 217107"/>
                <a:gd name="connsiteX1" fmla="*/ 156931 w 333404"/>
                <a:gd name="connsiteY1" fmla="*/ 0 h 217107"/>
                <a:gd name="connsiteX2" fmla="*/ 0 w 333404"/>
                <a:gd name="connsiteY2" fmla="*/ 141768 h 217107"/>
                <a:gd name="connsiteX3" fmla="*/ 333405 w 333404"/>
                <a:gd name="connsiteY3" fmla="*/ 217108 h 217107"/>
                <a:gd name="connsiteX4" fmla="*/ 155648 w 333404"/>
                <a:gd name="connsiteY4" fmla="*/ 2756 h 21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404" h="217107">
                  <a:moveTo>
                    <a:pt x="155648" y="2756"/>
                  </a:moveTo>
                  <a:lnTo>
                    <a:pt x="156931" y="0"/>
                  </a:lnTo>
                  <a:cubicBezTo>
                    <a:pt x="82008" y="17008"/>
                    <a:pt x="29112" y="67989"/>
                    <a:pt x="0" y="141768"/>
                  </a:cubicBezTo>
                  <a:lnTo>
                    <a:pt x="333405" y="217108"/>
                  </a:lnTo>
                  <a:cubicBezTo>
                    <a:pt x="234673" y="86489"/>
                    <a:pt x="156773" y="3938"/>
                    <a:pt x="155648" y="2756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524951F2-90D9-4EEA-B2A1-1C4A7606B87E}"/>
                </a:ext>
              </a:extLst>
            </p:cNvPr>
            <p:cNvSpPr/>
            <p:nvPr/>
          </p:nvSpPr>
          <p:spPr>
            <a:xfrm>
              <a:off x="7624927" y="2224406"/>
              <a:ext cx="182016" cy="501920"/>
            </a:xfrm>
            <a:custGeom>
              <a:avLst/>
              <a:gdLst>
                <a:gd name="connsiteX0" fmla="*/ 5486 w 182016"/>
                <a:gd name="connsiteY0" fmla="*/ 358819 h 501920"/>
                <a:gd name="connsiteX1" fmla="*/ 49059 w 182016"/>
                <a:gd name="connsiteY1" fmla="*/ 501921 h 501920"/>
                <a:gd name="connsiteX2" fmla="*/ 178844 w 182016"/>
                <a:gd name="connsiteY2" fmla="*/ 176404 h 501920"/>
                <a:gd name="connsiteX3" fmla="*/ 182017 w 182016"/>
                <a:gd name="connsiteY3" fmla="*/ 179583 h 501920"/>
                <a:gd name="connsiteX4" fmla="*/ 140580 w 182016"/>
                <a:gd name="connsiteY4" fmla="*/ 48421 h 501920"/>
                <a:gd name="connsiteX5" fmla="*/ 116537 w 182016"/>
                <a:gd name="connsiteY5" fmla="*/ 0 h 501920"/>
                <a:gd name="connsiteX6" fmla="*/ 0 w 182016"/>
                <a:gd name="connsiteY6" fmla="*/ 344092 h 501920"/>
                <a:gd name="connsiteX7" fmla="*/ 5486 w 182016"/>
                <a:gd name="connsiteY7" fmla="*/ 358819 h 50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016" h="501920">
                  <a:moveTo>
                    <a:pt x="5486" y="358819"/>
                  </a:moveTo>
                  <a:cubicBezTo>
                    <a:pt x="22596" y="405692"/>
                    <a:pt x="37139" y="453462"/>
                    <a:pt x="49059" y="501921"/>
                  </a:cubicBezTo>
                  <a:lnTo>
                    <a:pt x="178844" y="176404"/>
                  </a:lnTo>
                  <a:lnTo>
                    <a:pt x="182017" y="179583"/>
                  </a:lnTo>
                  <a:cubicBezTo>
                    <a:pt x="173800" y="134285"/>
                    <a:pt x="159876" y="90212"/>
                    <a:pt x="140580" y="48421"/>
                  </a:cubicBezTo>
                  <a:cubicBezTo>
                    <a:pt x="132926" y="32032"/>
                    <a:pt x="124911" y="15890"/>
                    <a:pt x="116537" y="0"/>
                  </a:cubicBezTo>
                  <a:lnTo>
                    <a:pt x="0" y="344092"/>
                  </a:lnTo>
                  <a:cubicBezTo>
                    <a:pt x="1839" y="349004"/>
                    <a:pt x="3710" y="353927"/>
                    <a:pt x="5486" y="358819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Polyline: figure 26">
              <a:extLst>
                <a:ext uri="{FF2B5EF4-FFF2-40B4-BE49-F238E27FC236}">
                  <a16:creationId xmlns:a16="http://schemas.microsoft.com/office/drawing/2014/main" id="{D43C4625-4F5C-423E-B0F3-A3760B7108B9}"/>
                </a:ext>
              </a:extLst>
            </p:cNvPr>
            <p:cNvSpPr/>
            <p:nvPr/>
          </p:nvSpPr>
          <p:spPr>
            <a:xfrm>
              <a:off x="6918394" y="1902410"/>
              <a:ext cx="494260" cy="264271"/>
            </a:xfrm>
            <a:custGeom>
              <a:avLst/>
              <a:gdLst>
                <a:gd name="connsiteX0" fmla="*/ 494260 w 494260"/>
                <a:gd name="connsiteY0" fmla="*/ 264271 h 264271"/>
                <a:gd name="connsiteX1" fmla="*/ 367036 w 494260"/>
                <a:gd name="connsiteY1" fmla="*/ 81370 h 264271"/>
                <a:gd name="connsiteX2" fmla="*/ 25983 w 494260"/>
                <a:gd name="connsiteY2" fmla="*/ 4304 h 264271"/>
                <a:gd name="connsiteX3" fmla="*/ 24827 w 494260"/>
                <a:gd name="connsiteY3" fmla="*/ 0 h 264271"/>
                <a:gd name="connsiteX4" fmla="*/ 2199 w 494260"/>
                <a:gd name="connsiteY4" fmla="*/ 201882 h 26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260" h="264271">
                  <a:moveTo>
                    <a:pt x="494260" y="264271"/>
                  </a:moveTo>
                  <a:cubicBezTo>
                    <a:pt x="451136" y="197009"/>
                    <a:pt x="407487" y="135302"/>
                    <a:pt x="367036" y="81370"/>
                  </a:cubicBezTo>
                  <a:lnTo>
                    <a:pt x="25983" y="4304"/>
                  </a:lnTo>
                  <a:lnTo>
                    <a:pt x="24827" y="0"/>
                  </a:lnTo>
                  <a:cubicBezTo>
                    <a:pt x="3533" y="56069"/>
                    <a:pt x="-4247" y="124949"/>
                    <a:pt x="2199" y="201882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Polyline: figure 27">
              <a:extLst>
                <a:ext uri="{FF2B5EF4-FFF2-40B4-BE49-F238E27FC236}">
                  <a16:creationId xmlns:a16="http://schemas.microsoft.com/office/drawing/2014/main" id="{DE3C8233-55A8-45B0-80F4-31E08AB83211}"/>
                </a:ext>
              </a:extLst>
            </p:cNvPr>
            <p:cNvSpPr/>
            <p:nvPr/>
          </p:nvSpPr>
          <p:spPr>
            <a:xfrm>
              <a:off x="6974488" y="2331595"/>
              <a:ext cx="642747" cy="234065"/>
            </a:xfrm>
            <a:custGeom>
              <a:avLst/>
              <a:gdLst>
                <a:gd name="connsiteX0" fmla="*/ 94497 w 642747"/>
                <a:gd name="connsiteY0" fmla="*/ 181277 h 234065"/>
                <a:gd name="connsiteX1" fmla="*/ 642640 w 642747"/>
                <a:gd name="connsiteY1" fmla="*/ 234066 h 234065"/>
                <a:gd name="connsiteX2" fmla="*/ 642747 w 642747"/>
                <a:gd name="connsiteY2" fmla="*/ 233737 h 234065"/>
                <a:gd name="connsiteX3" fmla="*/ 561453 w 642747"/>
                <a:gd name="connsiteY3" fmla="*/ 49906 h 234065"/>
                <a:gd name="connsiteX4" fmla="*/ 0 w 642747"/>
                <a:gd name="connsiteY4" fmla="*/ 0 h 234065"/>
                <a:gd name="connsiteX5" fmla="*/ 32317 w 642747"/>
                <a:gd name="connsiteY5" fmla="*/ 76541 h 234065"/>
                <a:gd name="connsiteX6" fmla="*/ 94497 w 642747"/>
                <a:gd name="connsiteY6" fmla="*/ 181277 h 23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747" h="234065">
                  <a:moveTo>
                    <a:pt x="94497" y="181277"/>
                  </a:moveTo>
                  <a:lnTo>
                    <a:pt x="642640" y="234066"/>
                  </a:lnTo>
                  <a:lnTo>
                    <a:pt x="642747" y="233737"/>
                  </a:lnTo>
                  <a:cubicBezTo>
                    <a:pt x="618969" y="171044"/>
                    <a:pt x="591829" y="109679"/>
                    <a:pt x="561453" y="49906"/>
                  </a:cubicBezTo>
                  <a:lnTo>
                    <a:pt x="0" y="0"/>
                  </a:lnTo>
                  <a:cubicBezTo>
                    <a:pt x="9531" y="25244"/>
                    <a:pt x="20308" y="50753"/>
                    <a:pt x="32317" y="76541"/>
                  </a:cubicBezTo>
                  <a:cubicBezTo>
                    <a:pt x="49818" y="113269"/>
                    <a:pt x="70631" y="148329"/>
                    <a:pt x="94497" y="181277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9B89B25D-AEF2-4C37-B3B4-3941541475A7}"/>
                </a:ext>
              </a:extLst>
            </p:cNvPr>
            <p:cNvSpPr/>
            <p:nvPr/>
          </p:nvSpPr>
          <p:spPr>
            <a:xfrm>
              <a:off x="8188668" y="2463977"/>
              <a:ext cx="206293" cy="393069"/>
            </a:xfrm>
            <a:custGeom>
              <a:avLst/>
              <a:gdLst>
                <a:gd name="connsiteX0" fmla="*/ 205049 w 206293"/>
                <a:gd name="connsiteY0" fmla="*/ 155218 h 393069"/>
                <a:gd name="connsiteX1" fmla="*/ 206294 w 206293"/>
                <a:gd name="connsiteY1" fmla="*/ 159099 h 393069"/>
                <a:gd name="connsiteX2" fmla="*/ 141224 w 206293"/>
                <a:gd name="connsiteY2" fmla="*/ 0 h 393069"/>
                <a:gd name="connsiteX3" fmla="*/ 142653 w 206293"/>
                <a:gd name="connsiteY3" fmla="*/ 3653 h 393069"/>
                <a:gd name="connsiteX4" fmla="*/ 18987 w 206293"/>
                <a:gd name="connsiteY4" fmla="*/ 168459 h 393069"/>
                <a:gd name="connsiteX5" fmla="*/ 0 w 206293"/>
                <a:gd name="connsiteY5" fmla="*/ 393070 h 39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293" h="393069">
                  <a:moveTo>
                    <a:pt x="205049" y="155218"/>
                  </a:moveTo>
                  <a:lnTo>
                    <a:pt x="206294" y="159099"/>
                  </a:lnTo>
                  <a:cubicBezTo>
                    <a:pt x="192186" y="103270"/>
                    <a:pt x="170280" y="49711"/>
                    <a:pt x="141224" y="0"/>
                  </a:cubicBezTo>
                  <a:lnTo>
                    <a:pt x="142653" y="3653"/>
                  </a:lnTo>
                  <a:lnTo>
                    <a:pt x="18987" y="168459"/>
                  </a:lnTo>
                  <a:cubicBezTo>
                    <a:pt x="15694" y="236594"/>
                    <a:pt x="9860" y="312857"/>
                    <a:pt x="0" y="393070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D503CD24-86BA-46CB-A3DA-42007F518C68}"/>
                </a:ext>
              </a:extLst>
            </p:cNvPr>
            <p:cNvSpPr/>
            <p:nvPr/>
          </p:nvSpPr>
          <p:spPr>
            <a:xfrm>
              <a:off x="8208211" y="2342081"/>
              <a:ext cx="119791" cy="278403"/>
            </a:xfrm>
            <a:custGeom>
              <a:avLst/>
              <a:gdLst>
                <a:gd name="connsiteX0" fmla="*/ 119792 w 119791"/>
                <a:gd name="connsiteY0" fmla="*/ 118762 h 278403"/>
                <a:gd name="connsiteX1" fmla="*/ 6902 w 119791"/>
                <a:gd name="connsiteY1" fmla="*/ 3710 h 278403"/>
                <a:gd name="connsiteX2" fmla="*/ 13 w 119791"/>
                <a:gd name="connsiteY2" fmla="*/ 0 h 278403"/>
                <a:gd name="connsiteX3" fmla="*/ 0 w 119791"/>
                <a:gd name="connsiteY3" fmla="*/ 278404 h 27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91" h="278403">
                  <a:moveTo>
                    <a:pt x="119792" y="118762"/>
                  </a:moveTo>
                  <a:cubicBezTo>
                    <a:pt x="88777" y="68236"/>
                    <a:pt x="50892" y="28619"/>
                    <a:pt x="6902" y="3710"/>
                  </a:cubicBezTo>
                  <a:cubicBezTo>
                    <a:pt x="4614" y="2414"/>
                    <a:pt x="2313" y="1201"/>
                    <a:pt x="13" y="0"/>
                  </a:cubicBezTo>
                  <a:cubicBezTo>
                    <a:pt x="1100" y="18513"/>
                    <a:pt x="6757" y="127218"/>
                    <a:pt x="0" y="278404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C013D809-18DA-4772-B79D-0FEF015320BF}"/>
                </a:ext>
              </a:extLst>
            </p:cNvPr>
            <p:cNvSpPr/>
            <p:nvPr/>
          </p:nvSpPr>
          <p:spPr>
            <a:xfrm>
              <a:off x="8094993" y="3018080"/>
              <a:ext cx="320390" cy="268935"/>
            </a:xfrm>
            <a:custGeom>
              <a:avLst/>
              <a:gdLst>
                <a:gd name="connsiteX0" fmla="*/ 15700 w 320390"/>
                <a:gd name="connsiteY0" fmla="*/ 219971 h 268935"/>
                <a:gd name="connsiteX1" fmla="*/ 0 w 320390"/>
                <a:gd name="connsiteY1" fmla="*/ 268936 h 268935"/>
                <a:gd name="connsiteX2" fmla="*/ 305575 w 320390"/>
                <a:gd name="connsiteY2" fmla="*/ 80498 h 268935"/>
                <a:gd name="connsiteX3" fmla="*/ 306113 w 320390"/>
                <a:gd name="connsiteY3" fmla="*/ 85042 h 268935"/>
                <a:gd name="connsiteX4" fmla="*/ 320391 w 320390"/>
                <a:gd name="connsiteY4" fmla="*/ 0 h 268935"/>
                <a:gd name="connsiteX5" fmla="*/ 16022 w 320390"/>
                <a:gd name="connsiteY5" fmla="*/ 222038 h 26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390" h="268935">
                  <a:moveTo>
                    <a:pt x="15700" y="219971"/>
                  </a:moveTo>
                  <a:cubicBezTo>
                    <a:pt x="10650" y="236588"/>
                    <a:pt x="5417" y="252907"/>
                    <a:pt x="0" y="268936"/>
                  </a:cubicBezTo>
                  <a:lnTo>
                    <a:pt x="305575" y="80498"/>
                  </a:lnTo>
                  <a:lnTo>
                    <a:pt x="306113" y="85042"/>
                  </a:lnTo>
                  <a:cubicBezTo>
                    <a:pt x="311953" y="56669"/>
                    <a:pt x="316712" y="28322"/>
                    <a:pt x="320391" y="0"/>
                  </a:cubicBezTo>
                  <a:lnTo>
                    <a:pt x="16022" y="222038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9699F1F6-A120-457F-A36E-CB703E564278}"/>
                </a:ext>
              </a:extLst>
            </p:cNvPr>
            <p:cNvSpPr/>
            <p:nvPr/>
          </p:nvSpPr>
          <p:spPr>
            <a:xfrm>
              <a:off x="8150360" y="2627254"/>
              <a:ext cx="274617" cy="457462"/>
            </a:xfrm>
            <a:custGeom>
              <a:avLst/>
              <a:gdLst>
                <a:gd name="connsiteX0" fmla="*/ 0 w 274617"/>
                <a:gd name="connsiteY0" fmla="*/ 457463 h 457462"/>
                <a:gd name="connsiteX1" fmla="*/ 273733 w 274617"/>
                <a:gd name="connsiteY1" fmla="*/ 221273 h 457462"/>
                <a:gd name="connsiteX2" fmla="*/ 274618 w 274617"/>
                <a:gd name="connsiteY2" fmla="*/ 225558 h 457462"/>
                <a:gd name="connsiteX3" fmla="*/ 245676 w 274617"/>
                <a:gd name="connsiteY3" fmla="*/ 0 h 457462"/>
                <a:gd name="connsiteX4" fmla="*/ 36715 w 274617"/>
                <a:gd name="connsiteY4" fmla="*/ 242383 h 457462"/>
                <a:gd name="connsiteX5" fmla="*/ 0 w 274617"/>
                <a:gd name="connsiteY5" fmla="*/ 457463 h 4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617" h="457462">
                  <a:moveTo>
                    <a:pt x="0" y="457463"/>
                  </a:moveTo>
                  <a:lnTo>
                    <a:pt x="273733" y="221273"/>
                  </a:lnTo>
                  <a:lnTo>
                    <a:pt x="274618" y="225558"/>
                  </a:lnTo>
                  <a:cubicBezTo>
                    <a:pt x="273910" y="149492"/>
                    <a:pt x="264195" y="73779"/>
                    <a:pt x="245676" y="0"/>
                  </a:cubicBezTo>
                  <a:lnTo>
                    <a:pt x="36715" y="242383"/>
                  </a:lnTo>
                  <a:cubicBezTo>
                    <a:pt x="27134" y="317521"/>
                    <a:pt x="14891" y="389214"/>
                    <a:pt x="0" y="457463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93A965DF-A8E5-4FE7-ABC0-903E3A3B4BC3}"/>
                </a:ext>
              </a:extLst>
            </p:cNvPr>
            <p:cNvSpPr/>
            <p:nvPr/>
          </p:nvSpPr>
          <p:spPr>
            <a:xfrm>
              <a:off x="8113550" y="2857805"/>
              <a:ext cx="311551" cy="370575"/>
            </a:xfrm>
            <a:custGeom>
              <a:avLst/>
              <a:gdLst>
                <a:gd name="connsiteX0" fmla="*/ 311498 w 311551"/>
                <a:gd name="connsiteY0" fmla="*/ 0 h 370575"/>
                <a:gd name="connsiteX1" fmla="*/ 34061 w 311551"/>
                <a:gd name="connsiteY1" fmla="*/ 239388 h 370575"/>
                <a:gd name="connsiteX2" fmla="*/ 0 w 311551"/>
                <a:gd name="connsiteY2" fmla="*/ 370575 h 370575"/>
                <a:gd name="connsiteX3" fmla="*/ 301834 w 311551"/>
                <a:gd name="connsiteY3" fmla="*/ 150389 h 370575"/>
                <a:gd name="connsiteX4" fmla="*/ 302529 w 311551"/>
                <a:gd name="connsiteY4" fmla="*/ 154820 h 370575"/>
                <a:gd name="connsiteX5" fmla="*/ 311498 w 311551"/>
                <a:gd name="connsiteY5" fmla="*/ 0 h 37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551" h="370575">
                  <a:moveTo>
                    <a:pt x="311498" y="0"/>
                  </a:moveTo>
                  <a:lnTo>
                    <a:pt x="34061" y="239388"/>
                  </a:lnTo>
                  <a:cubicBezTo>
                    <a:pt x="23873" y="284838"/>
                    <a:pt x="12515" y="328563"/>
                    <a:pt x="0" y="370575"/>
                  </a:cubicBezTo>
                  <a:lnTo>
                    <a:pt x="301834" y="150389"/>
                  </a:lnTo>
                  <a:lnTo>
                    <a:pt x="302529" y="154820"/>
                  </a:lnTo>
                  <a:cubicBezTo>
                    <a:pt x="309001" y="103472"/>
                    <a:pt x="311997" y="51752"/>
                    <a:pt x="311498" y="0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7AFC85F5-53FD-4EC3-9EE2-9CF33324181D}"/>
                </a:ext>
              </a:extLst>
            </p:cNvPr>
            <p:cNvSpPr/>
            <p:nvPr/>
          </p:nvSpPr>
          <p:spPr>
            <a:xfrm>
              <a:off x="7094451" y="2412093"/>
              <a:ext cx="1237357" cy="1339167"/>
            </a:xfrm>
            <a:custGeom>
              <a:avLst/>
              <a:gdLst>
                <a:gd name="connsiteX0" fmla="*/ 795152 w 1237357"/>
                <a:gd name="connsiteY0" fmla="*/ 1254100 h 1339167"/>
                <a:gd name="connsiteX1" fmla="*/ 795848 w 1237357"/>
                <a:gd name="connsiteY1" fmla="*/ 1242591 h 1339167"/>
                <a:gd name="connsiteX2" fmla="*/ 921442 w 1237357"/>
                <a:gd name="connsiteY2" fmla="*/ 1050044 h 1339167"/>
                <a:gd name="connsiteX3" fmla="*/ 753880 w 1237357"/>
                <a:gd name="connsiteY3" fmla="*/ 841241 h 1339167"/>
                <a:gd name="connsiteX4" fmla="*/ 746984 w 1237357"/>
                <a:gd name="connsiteY4" fmla="*/ 819916 h 1339167"/>
                <a:gd name="connsiteX5" fmla="*/ 925341 w 1237357"/>
                <a:gd name="connsiteY5" fmla="*/ 1042175 h 1339167"/>
                <a:gd name="connsiteX6" fmla="*/ 989184 w 1237357"/>
                <a:gd name="connsiteY6" fmla="*/ 889131 h 1339167"/>
                <a:gd name="connsiteX7" fmla="*/ 636439 w 1237357"/>
                <a:gd name="connsiteY7" fmla="*/ 534787 h 1339167"/>
                <a:gd name="connsiteX8" fmla="*/ 639783 w 1237357"/>
                <a:gd name="connsiteY8" fmla="*/ 526254 h 1339167"/>
                <a:gd name="connsiteX9" fmla="*/ 992079 w 1237357"/>
                <a:gd name="connsiteY9" fmla="*/ 880144 h 1339167"/>
                <a:gd name="connsiteX10" fmla="*/ 992370 w 1237357"/>
                <a:gd name="connsiteY10" fmla="*/ 879960 h 1339167"/>
                <a:gd name="connsiteX11" fmla="*/ 1047004 w 1237357"/>
                <a:gd name="connsiteY11" fmla="*/ 686529 h 1339167"/>
                <a:gd name="connsiteX12" fmla="*/ 697173 w 1237357"/>
                <a:gd name="connsiteY12" fmla="*/ 340231 h 1339167"/>
                <a:gd name="connsiteX13" fmla="*/ 699347 w 1237357"/>
                <a:gd name="connsiteY13" fmla="*/ 330535 h 1339167"/>
                <a:gd name="connsiteX14" fmla="*/ 1049191 w 1237357"/>
                <a:gd name="connsiteY14" fmla="*/ 676840 h 1339167"/>
                <a:gd name="connsiteX15" fmla="*/ 1058368 w 1237357"/>
                <a:gd name="connsiteY15" fmla="*/ 633576 h 1339167"/>
                <a:gd name="connsiteX16" fmla="*/ 709561 w 1237357"/>
                <a:gd name="connsiteY16" fmla="*/ 278404 h 1339167"/>
                <a:gd name="connsiteX17" fmla="*/ 711261 w 1237357"/>
                <a:gd name="connsiteY17" fmla="*/ 268196 h 1339167"/>
                <a:gd name="connsiteX18" fmla="*/ 1060346 w 1237357"/>
                <a:gd name="connsiteY18" fmla="*/ 623653 h 1339167"/>
                <a:gd name="connsiteX19" fmla="*/ 1087739 w 1237357"/>
                <a:gd name="connsiteY19" fmla="*/ 453127 h 1339167"/>
                <a:gd name="connsiteX20" fmla="*/ 745771 w 1237357"/>
                <a:gd name="connsiteY20" fmla="*/ 88265 h 1339167"/>
                <a:gd name="connsiteX21" fmla="*/ 747464 w 1237357"/>
                <a:gd name="connsiteY21" fmla="*/ 84012 h 1339167"/>
                <a:gd name="connsiteX22" fmla="*/ 723813 w 1237357"/>
                <a:gd name="connsiteY22" fmla="*/ 121012 h 1339167"/>
                <a:gd name="connsiteX23" fmla="*/ 713972 w 1237357"/>
                <a:gd name="connsiteY23" fmla="*/ 0 h 1339167"/>
                <a:gd name="connsiteX24" fmla="*/ 582943 w 1237357"/>
                <a:gd name="connsiteY24" fmla="*/ 328626 h 1339167"/>
                <a:gd name="connsiteX25" fmla="*/ 605652 w 1237357"/>
                <a:gd name="connsiteY25" fmla="*/ 466210 h 1339167"/>
                <a:gd name="connsiteX26" fmla="*/ 603573 w 1237357"/>
                <a:gd name="connsiteY26" fmla="*/ 489880 h 1339167"/>
                <a:gd name="connsiteX27" fmla="*/ 607877 w 1237357"/>
                <a:gd name="connsiteY27" fmla="*/ 494203 h 1339167"/>
                <a:gd name="connsiteX28" fmla="*/ 608617 w 1237357"/>
                <a:gd name="connsiteY28" fmla="*/ 506838 h 1339167"/>
                <a:gd name="connsiteX29" fmla="*/ 602884 w 1237357"/>
                <a:gd name="connsiteY29" fmla="*/ 501080 h 1339167"/>
                <a:gd name="connsiteX30" fmla="*/ 602214 w 1237357"/>
                <a:gd name="connsiteY30" fmla="*/ 514985 h 1339167"/>
                <a:gd name="connsiteX31" fmla="*/ 576635 w 1237357"/>
                <a:gd name="connsiteY31" fmla="*/ 329473 h 1339167"/>
                <a:gd name="connsiteX32" fmla="*/ 82078 w 1237357"/>
                <a:gd name="connsiteY32" fmla="*/ 227733 h 1339167"/>
                <a:gd name="connsiteX33" fmla="*/ 159781 w 1237357"/>
                <a:gd name="connsiteY33" fmla="*/ 302124 h 1339167"/>
                <a:gd name="connsiteX34" fmla="*/ 0 w 1237357"/>
                <a:gd name="connsiteY34" fmla="*/ 274820 h 1339167"/>
                <a:gd name="connsiteX35" fmla="*/ 3855 w 1237357"/>
                <a:gd name="connsiteY35" fmla="*/ 275572 h 1339167"/>
                <a:gd name="connsiteX36" fmla="*/ 76857 w 1237357"/>
                <a:gd name="connsiteY36" fmla="*/ 468245 h 1339167"/>
                <a:gd name="connsiteX37" fmla="*/ 256409 w 1237357"/>
                <a:gd name="connsiteY37" fmla="*/ 604521 h 1339167"/>
                <a:gd name="connsiteX38" fmla="*/ 166538 w 1237357"/>
                <a:gd name="connsiteY38" fmla="*/ 308161 h 1339167"/>
                <a:gd name="connsiteX39" fmla="*/ 176549 w 1237357"/>
                <a:gd name="connsiteY39" fmla="*/ 317003 h 1339167"/>
                <a:gd name="connsiteX40" fmla="*/ 266186 w 1237357"/>
                <a:gd name="connsiteY40" fmla="*/ 612611 h 1339167"/>
                <a:gd name="connsiteX41" fmla="*/ 428199 w 1237357"/>
                <a:gd name="connsiteY41" fmla="*/ 758759 h 1339167"/>
                <a:gd name="connsiteX42" fmla="*/ 387002 w 1237357"/>
                <a:gd name="connsiteY42" fmla="*/ 480557 h 1339167"/>
                <a:gd name="connsiteX43" fmla="*/ 395623 w 1237357"/>
                <a:gd name="connsiteY43" fmla="*/ 486549 h 1339167"/>
                <a:gd name="connsiteX44" fmla="*/ 437262 w 1237357"/>
                <a:gd name="connsiteY44" fmla="*/ 767759 h 1339167"/>
                <a:gd name="connsiteX45" fmla="*/ 529838 w 1237357"/>
                <a:gd name="connsiteY45" fmla="*/ 866757 h 1339167"/>
                <a:gd name="connsiteX46" fmla="*/ 509872 w 1237357"/>
                <a:gd name="connsiteY46" fmla="*/ 561750 h 1339167"/>
                <a:gd name="connsiteX47" fmla="*/ 518221 w 1237357"/>
                <a:gd name="connsiteY47" fmla="*/ 566952 h 1339167"/>
                <a:gd name="connsiteX48" fmla="*/ 538396 w 1237357"/>
                <a:gd name="connsiteY48" fmla="*/ 875182 h 1339167"/>
                <a:gd name="connsiteX49" fmla="*/ 536475 w 1237357"/>
                <a:gd name="connsiteY49" fmla="*/ 874348 h 1339167"/>
                <a:gd name="connsiteX50" fmla="*/ 569430 w 1237357"/>
                <a:gd name="connsiteY50" fmla="*/ 913825 h 1339167"/>
                <a:gd name="connsiteX51" fmla="*/ 573291 w 1237357"/>
                <a:gd name="connsiteY51" fmla="*/ 600223 h 1339167"/>
                <a:gd name="connsiteX52" fmla="*/ 581533 w 1237357"/>
                <a:gd name="connsiteY52" fmla="*/ 605026 h 1339167"/>
                <a:gd name="connsiteX53" fmla="*/ 577602 w 1237357"/>
                <a:gd name="connsiteY53" fmla="*/ 924052 h 1339167"/>
                <a:gd name="connsiteX54" fmla="*/ 587373 w 1237357"/>
                <a:gd name="connsiteY54" fmla="*/ 936364 h 1339167"/>
                <a:gd name="connsiteX55" fmla="*/ 673041 w 1237357"/>
                <a:gd name="connsiteY55" fmla="*/ 1058988 h 1339167"/>
                <a:gd name="connsiteX56" fmla="*/ 674906 w 1237357"/>
                <a:gd name="connsiteY56" fmla="*/ 1030457 h 1339167"/>
                <a:gd name="connsiteX57" fmla="*/ 681795 w 1237357"/>
                <a:gd name="connsiteY57" fmla="*/ 1055404 h 1339167"/>
                <a:gd name="connsiteX58" fmla="*/ 680733 w 1237357"/>
                <a:gd name="connsiteY58" fmla="*/ 1071628 h 1339167"/>
                <a:gd name="connsiteX59" fmla="*/ 691964 w 1237357"/>
                <a:gd name="connsiteY59" fmla="*/ 1090754 h 1339167"/>
                <a:gd name="connsiteX60" fmla="*/ 700459 w 1237357"/>
                <a:gd name="connsiteY60" fmla="*/ 1119101 h 1339167"/>
                <a:gd name="connsiteX61" fmla="*/ 675000 w 1237357"/>
                <a:gd name="connsiteY61" fmla="*/ 1074384 h 1339167"/>
                <a:gd name="connsiteX62" fmla="*/ 173212 w 1237357"/>
                <a:gd name="connsiteY62" fmla="*/ 1130485 h 1339167"/>
                <a:gd name="connsiteX63" fmla="*/ 785324 w 1237357"/>
                <a:gd name="connsiteY63" fmla="*/ 1339167 h 1339167"/>
                <a:gd name="connsiteX64" fmla="*/ 767431 w 1237357"/>
                <a:gd name="connsiteY64" fmla="*/ 1274092 h 1339167"/>
                <a:gd name="connsiteX65" fmla="*/ 772791 w 1237357"/>
                <a:gd name="connsiteY65" fmla="*/ 1268391 h 1339167"/>
                <a:gd name="connsiteX66" fmla="*/ 775350 w 1237357"/>
                <a:gd name="connsiteY66" fmla="*/ 1276089 h 1339167"/>
                <a:gd name="connsiteX67" fmla="*/ 772563 w 1237357"/>
                <a:gd name="connsiteY67" fmla="*/ 1279098 h 1339167"/>
                <a:gd name="connsiteX68" fmla="*/ 775805 w 1237357"/>
                <a:gd name="connsiteY68" fmla="*/ 1277562 h 1339167"/>
                <a:gd name="connsiteX69" fmla="*/ 788769 w 1237357"/>
                <a:gd name="connsiteY69" fmla="*/ 1322747 h 1339167"/>
                <a:gd name="connsiteX70" fmla="*/ 794128 w 1237357"/>
                <a:gd name="connsiteY70" fmla="*/ 1268606 h 1339167"/>
                <a:gd name="connsiteX71" fmla="*/ 1237358 w 1237357"/>
                <a:gd name="connsiteY71" fmla="*/ 883879 h 1339167"/>
                <a:gd name="connsiteX72" fmla="*/ 926833 w 1237357"/>
                <a:gd name="connsiteY72" fmla="*/ 1053413 h 1339167"/>
                <a:gd name="connsiteX73" fmla="*/ 795152 w 1237357"/>
                <a:gd name="connsiteY73" fmla="*/ 1254100 h 1339167"/>
                <a:gd name="connsiteX74" fmla="*/ 692261 w 1237357"/>
                <a:gd name="connsiteY74" fmla="*/ 764454 h 1339167"/>
                <a:gd name="connsiteX75" fmla="*/ 693033 w 1237357"/>
                <a:gd name="connsiteY75" fmla="*/ 752679 h 1339167"/>
                <a:gd name="connsiteX76" fmla="*/ 700908 w 1237357"/>
                <a:gd name="connsiteY76" fmla="*/ 762495 h 1339167"/>
                <a:gd name="connsiteX77" fmla="*/ 700137 w 1237357"/>
                <a:gd name="connsiteY77" fmla="*/ 774269 h 133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237357" h="1339167">
                  <a:moveTo>
                    <a:pt x="795152" y="1254100"/>
                  </a:moveTo>
                  <a:cubicBezTo>
                    <a:pt x="795393" y="1250365"/>
                    <a:pt x="795626" y="1246528"/>
                    <a:pt x="795848" y="1242591"/>
                  </a:cubicBezTo>
                  <a:cubicBezTo>
                    <a:pt x="845293" y="1183690"/>
                    <a:pt x="887463" y="1119038"/>
                    <a:pt x="921442" y="1050044"/>
                  </a:cubicBezTo>
                  <a:lnTo>
                    <a:pt x="753880" y="841241"/>
                  </a:lnTo>
                  <a:cubicBezTo>
                    <a:pt x="751687" y="834118"/>
                    <a:pt x="749386" y="827008"/>
                    <a:pt x="746984" y="819916"/>
                  </a:cubicBezTo>
                  <a:lnTo>
                    <a:pt x="925341" y="1042175"/>
                  </a:lnTo>
                  <a:cubicBezTo>
                    <a:pt x="949662" y="992484"/>
                    <a:pt x="970981" y="941376"/>
                    <a:pt x="989184" y="889131"/>
                  </a:cubicBezTo>
                  <a:lnTo>
                    <a:pt x="636439" y="534787"/>
                  </a:lnTo>
                  <a:cubicBezTo>
                    <a:pt x="637545" y="532006"/>
                    <a:pt x="638658" y="529156"/>
                    <a:pt x="639783" y="526254"/>
                  </a:cubicBezTo>
                  <a:lnTo>
                    <a:pt x="992079" y="880144"/>
                  </a:lnTo>
                  <a:lnTo>
                    <a:pt x="992370" y="879960"/>
                  </a:lnTo>
                  <a:cubicBezTo>
                    <a:pt x="1014043" y="816509"/>
                    <a:pt x="1032277" y="751939"/>
                    <a:pt x="1047004" y="686529"/>
                  </a:cubicBezTo>
                  <a:lnTo>
                    <a:pt x="697173" y="340231"/>
                  </a:lnTo>
                  <a:cubicBezTo>
                    <a:pt x="697906" y="337020"/>
                    <a:pt x="698633" y="333784"/>
                    <a:pt x="699347" y="330535"/>
                  </a:cubicBezTo>
                  <a:lnTo>
                    <a:pt x="1049191" y="676840"/>
                  </a:lnTo>
                  <a:cubicBezTo>
                    <a:pt x="1052421" y="662334"/>
                    <a:pt x="1055480" y="647911"/>
                    <a:pt x="1058368" y="633576"/>
                  </a:cubicBezTo>
                  <a:lnTo>
                    <a:pt x="709561" y="278404"/>
                  </a:lnTo>
                  <a:cubicBezTo>
                    <a:pt x="710142" y="275010"/>
                    <a:pt x="710711" y="271609"/>
                    <a:pt x="711261" y="268196"/>
                  </a:cubicBezTo>
                  <a:lnTo>
                    <a:pt x="1060346" y="623653"/>
                  </a:lnTo>
                  <a:cubicBezTo>
                    <a:pt x="1072077" y="564196"/>
                    <a:pt x="1080983" y="506680"/>
                    <a:pt x="1087739" y="453127"/>
                  </a:cubicBezTo>
                  <a:lnTo>
                    <a:pt x="745771" y="88265"/>
                  </a:lnTo>
                  <a:lnTo>
                    <a:pt x="747464" y="84012"/>
                  </a:lnTo>
                  <a:cubicBezTo>
                    <a:pt x="739362" y="95812"/>
                    <a:pt x="731493" y="108194"/>
                    <a:pt x="723813" y="121012"/>
                  </a:cubicBezTo>
                  <a:cubicBezTo>
                    <a:pt x="724022" y="80466"/>
                    <a:pt x="720729" y="39977"/>
                    <a:pt x="713972" y="0"/>
                  </a:cubicBezTo>
                  <a:lnTo>
                    <a:pt x="582943" y="328626"/>
                  </a:lnTo>
                  <a:cubicBezTo>
                    <a:pt x="593530" y="373938"/>
                    <a:pt x="601114" y="419900"/>
                    <a:pt x="605652" y="466210"/>
                  </a:cubicBezTo>
                  <a:cubicBezTo>
                    <a:pt x="604856" y="474041"/>
                    <a:pt x="604142" y="481923"/>
                    <a:pt x="603573" y="489880"/>
                  </a:cubicBezTo>
                  <a:lnTo>
                    <a:pt x="607877" y="494203"/>
                  </a:lnTo>
                  <a:cubicBezTo>
                    <a:pt x="608149" y="498426"/>
                    <a:pt x="608402" y="502641"/>
                    <a:pt x="608617" y="506838"/>
                  </a:cubicBezTo>
                  <a:lnTo>
                    <a:pt x="602884" y="501080"/>
                  </a:lnTo>
                  <a:cubicBezTo>
                    <a:pt x="602618" y="505694"/>
                    <a:pt x="602416" y="510339"/>
                    <a:pt x="602214" y="514985"/>
                  </a:cubicBezTo>
                  <a:cubicBezTo>
                    <a:pt x="599534" y="452482"/>
                    <a:pt x="590970" y="390371"/>
                    <a:pt x="576635" y="329473"/>
                  </a:cubicBezTo>
                  <a:lnTo>
                    <a:pt x="82078" y="227733"/>
                  </a:lnTo>
                  <a:cubicBezTo>
                    <a:pt x="106993" y="253305"/>
                    <a:pt x="133103" y="278157"/>
                    <a:pt x="159781" y="302124"/>
                  </a:cubicBezTo>
                  <a:cubicBezTo>
                    <a:pt x="107991" y="285887"/>
                    <a:pt x="54248" y="276704"/>
                    <a:pt x="0" y="274820"/>
                  </a:cubicBezTo>
                  <a:lnTo>
                    <a:pt x="3855" y="275572"/>
                  </a:lnTo>
                  <a:lnTo>
                    <a:pt x="76857" y="468245"/>
                  </a:lnTo>
                  <a:cubicBezTo>
                    <a:pt x="132641" y="507502"/>
                    <a:pt x="193931" y="553256"/>
                    <a:pt x="256409" y="604521"/>
                  </a:cubicBezTo>
                  <a:lnTo>
                    <a:pt x="166538" y="308161"/>
                  </a:lnTo>
                  <a:cubicBezTo>
                    <a:pt x="169869" y="311119"/>
                    <a:pt x="173206" y="314070"/>
                    <a:pt x="176549" y="317003"/>
                  </a:cubicBezTo>
                  <a:lnTo>
                    <a:pt x="266186" y="612611"/>
                  </a:lnTo>
                  <a:cubicBezTo>
                    <a:pt x="324524" y="660931"/>
                    <a:pt x="378526" y="709643"/>
                    <a:pt x="428199" y="758759"/>
                  </a:cubicBezTo>
                  <a:lnTo>
                    <a:pt x="387002" y="480557"/>
                  </a:lnTo>
                  <a:cubicBezTo>
                    <a:pt x="389890" y="482574"/>
                    <a:pt x="392766" y="484571"/>
                    <a:pt x="395623" y="486549"/>
                  </a:cubicBezTo>
                  <a:lnTo>
                    <a:pt x="437262" y="767759"/>
                  </a:lnTo>
                  <a:cubicBezTo>
                    <a:pt x="470198" y="800695"/>
                    <a:pt x="501055" y="833694"/>
                    <a:pt x="529838" y="866757"/>
                  </a:cubicBezTo>
                  <a:lnTo>
                    <a:pt x="509872" y="561750"/>
                  </a:lnTo>
                  <a:cubicBezTo>
                    <a:pt x="512703" y="563520"/>
                    <a:pt x="515491" y="565258"/>
                    <a:pt x="518221" y="566952"/>
                  </a:cubicBezTo>
                  <a:lnTo>
                    <a:pt x="538396" y="875182"/>
                  </a:lnTo>
                  <a:lnTo>
                    <a:pt x="536475" y="874348"/>
                  </a:lnTo>
                  <a:cubicBezTo>
                    <a:pt x="547807" y="887507"/>
                    <a:pt x="558792" y="900666"/>
                    <a:pt x="569430" y="913825"/>
                  </a:cubicBezTo>
                  <a:lnTo>
                    <a:pt x="573291" y="600223"/>
                  </a:lnTo>
                  <a:cubicBezTo>
                    <a:pt x="576262" y="601961"/>
                    <a:pt x="579011" y="603566"/>
                    <a:pt x="581533" y="605026"/>
                  </a:cubicBezTo>
                  <a:lnTo>
                    <a:pt x="577602" y="924052"/>
                  </a:lnTo>
                  <a:cubicBezTo>
                    <a:pt x="580870" y="928160"/>
                    <a:pt x="584175" y="932262"/>
                    <a:pt x="587373" y="936364"/>
                  </a:cubicBezTo>
                  <a:cubicBezTo>
                    <a:pt x="618135" y="975658"/>
                    <a:pt x="646735" y="1016590"/>
                    <a:pt x="673041" y="1058988"/>
                  </a:cubicBezTo>
                  <a:lnTo>
                    <a:pt x="674906" y="1030457"/>
                  </a:lnTo>
                  <a:cubicBezTo>
                    <a:pt x="677200" y="1038914"/>
                    <a:pt x="679494" y="1047231"/>
                    <a:pt x="681795" y="1055404"/>
                  </a:cubicBezTo>
                  <a:lnTo>
                    <a:pt x="680733" y="1071628"/>
                  </a:lnTo>
                  <a:cubicBezTo>
                    <a:pt x="684570" y="1078006"/>
                    <a:pt x="688299" y="1084383"/>
                    <a:pt x="691964" y="1090754"/>
                  </a:cubicBezTo>
                  <a:cubicBezTo>
                    <a:pt x="694828" y="1100475"/>
                    <a:pt x="697659" y="1109924"/>
                    <a:pt x="700459" y="1119101"/>
                  </a:cubicBezTo>
                  <a:cubicBezTo>
                    <a:pt x="692337" y="1104046"/>
                    <a:pt x="683849" y="1089142"/>
                    <a:pt x="675000" y="1074384"/>
                  </a:cubicBezTo>
                  <a:lnTo>
                    <a:pt x="173212" y="1130485"/>
                  </a:lnTo>
                  <a:cubicBezTo>
                    <a:pt x="437054" y="1269276"/>
                    <a:pt x="764454" y="1335065"/>
                    <a:pt x="785324" y="1339167"/>
                  </a:cubicBezTo>
                  <a:cubicBezTo>
                    <a:pt x="780369" y="1317280"/>
                    <a:pt x="774352" y="1295581"/>
                    <a:pt x="767431" y="1274092"/>
                  </a:cubicBezTo>
                  <a:cubicBezTo>
                    <a:pt x="769232" y="1272202"/>
                    <a:pt x="771008" y="1270293"/>
                    <a:pt x="772791" y="1268391"/>
                  </a:cubicBezTo>
                  <a:cubicBezTo>
                    <a:pt x="773644" y="1270957"/>
                    <a:pt x="774522" y="1273523"/>
                    <a:pt x="775350" y="1276089"/>
                  </a:cubicBezTo>
                  <a:cubicBezTo>
                    <a:pt x="774415" y="1277088"/>
                    <a:pt x="773499" y="1278112"/>
                    <a:pt x="772563" y="1279098"/>
                  </a:cubicBezTo>
                  <a:cubicBezTo>
                    <a:pt x="773600" y="1278611"/>
                    <a:pt x="774680" y="1278099"/>
                    <a:pt x="775805" y="1277562"/>
                  </a:cubicBezTo>
                  <a:cubicBezTo>
                    <a:pt x="780628" y="1292674"/>
                    <a:pt x="784951" y="1307736"/>
                    <a:pt x="788769" y="1322747"/>
                  </a:cubicBezTo>
                  <a:cubicBezTo>
                    <a:pt x="790298" y="1310548"/>
                    <a:pt x="792340" y="1292029"/>
                    <a:pt x="794128" y="1268606"/>
                  </a:cubicBezTo>
                  <a:cubicBezTo>
                    <a:pt x="884492" y="1223364"/>
                    <a:pt x="1118533" y="1091159"/>
                    <a:pt x="1237358" y="883879"/>
                  </a:cubicBezTo>
                  <a:lnTo>
                    <a:pt x="926833" y="1053413"/>
                  </a:lnTo>
                  <a:cubicBezTo>
                    <a:pt x="891445" y="1125523"/>
                    <a:pt x="847208" y="1192937"/>
                    <a:pt x="795152" y="1254100"/>
                  </a:cubicBezTo>
                  <a:close/>
                  <a:moveTo>
                    <a:pt x="692261" y="764454"/>
                  </a:moveTo>
                  <a:lnTo>
                    <a:pt x="693033" y="752679"/>
                  </a:lnTo>
                  <a:lnTo>
                    <a:pt x="700908" y="762495"/>
                  </a:lnTo>
                  <a:lnTo>
                    <a:pt x="700137" y="774269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7AC4F951-31EF-4413-8684-29424CE3074D}"/>
                </a:ext>
              </a:extLst>
            </p:cNvPr>
            <p:cNvSpPr/>
            <p:nvPr/>
          </p:nvSpPr>
          <p:spPr>
            <a:xfrm>
              <a:off x="7994024" y="2317481"/>
              <a:ext cx="211938" cy="302851"/>
            </a:xfrm>
            <a:custGeom>
              <a:avLst/>
              <a:gdLst>
                <a:gd name="connsiteX0" fmla="*/ 208544 w 211938"/>
                <a:gd name="connsiteY0" fmla="*/ 24384 h 302851"/>
                <a:gd name="connsiteX1" fmla="*/ 211287 w 211938"/>
                <a:gd name="connsiteY1" fmla="*/ 23082 h 302851"/>
                <a:gd name="connsiteX2" fmla="*/ 0 w 211938"/>
                <a:gd name="connsiteY2" fmla="*/ 32178 h 302851"/>
                <a:gd name="connsiteX3" fmla="*/ 208733 w 211938"/>
                <a:gd name="connsiteY3" fmla="*/ 302851 h 302851"/>
                <a:gd name="connsiteX4" fmla="*/ 208544 w 211938"/>
                <a:gd name="connsiteY4" fmla="*/ 24384 h 302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938" h="302851">
                  <a:moveTo>
                    <a:pt x="208544" y="24384"/>
                  </a:moveTo>
                  <a:lnTo>
                    <a:pt x="211287" y="23082"/>
                  </a:lnTo>
                  <a:cubicBezTo>
                    <a:pt x="142735" y="-11604"/>
                    <a:pt x="69475" y="-6086"/>
                    <a:pt x="0" y="32178"/>
                  </a:cubicBezTo>
                  <a:lnTo>
                    <a:pt x="208733" y="302851"/>
                  </a:lnTo>
                  <a:cubicBezTo>
                    <a:pt x="216002" y="139278"/>
                    <a:pt x="208651" y="26009"/>
                    <a:pt x="208544" y="24384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A60061D6-352A-4DAE-ABAA-2F73C349865B}"/>
                </a:ext>
              </a:extLst>
            </p:cNvPr>
            <p:cNvSpPr/>
            <p:nvPr/>
          </p:nvSpPr>
          <p:spPr>
            <a:xfrm>
              <a:off x="8027844" y="3108709"/>
              <a:ext cx="372104" cy="343536"/>
            </a:xfrm>
            <a:custGeom>
              <a:avLst/>
              <a:gdLst>
                <a:gd name="connsiteX0" fmla="*/ 57712 w 372104"/>
                <a:gd name="connsiteY0" fmla="*/ 205535 h 343536"/>
                <a:gd name="connsiteX1" fmla="*/ 0 w 372104"/>
                <a:gd name="connsiteY1" fmla="*/ 343536 h 343536"/>
                <a:gd name="connsiteX2" fmla="*/ 307579 w 372104"/>
                <a:gd name="connsiteY2" fmla="*/ 175608 h 343536"/>
                <a:gd name="connsiteX3" fmla="*/ 307990 w 372104"/>
                <a:gd name="connsiteY3" fmla="*/ 180083 h 343536"/>
                <a:gd name="connsiteX4" fmla="*/ 359736 w 372104"/>
                <a:gd name="connsiteY4" fmla="*/ 52630 h 343536"/>
                <a:gd name="connsiteX5" fmla="*/ 372105 w 372104"/>
                <a:gd name="connsiteY5" fmla="*/ 0 h 343536"/>
                <a:gd name="connsiteX6" fmla="*/ 62883 w 372104"/>
                <a:gd name="connsiteY6" fmla="*/ 190688 h 343536"/>
                <a:gd name="connsiteX7" fmla="*/ 57712 w 372104"/>
                <a:gd name="connsiteY7" fmla="*/ 205535 h 34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2104" h="343536">
                  <a:moveTo>
                    <a:pt x="57712" y="205535"/>
                  </a:moveTo>
                  <a:cubicBezTo>
                    <a:pt x="40995" y="252547"/>
                    <a:pt x="21730" y="298617"/>
                    <a:pt x="0" y="343536"/>
                  </a:cubicBezTo>
                  <a:lnTo>
                    <a:pt x="307579" y="175608"/>
                  </a:lnTo>
                  <a:lnTo>
                    <a:pt x="307990" y="180083"/>
                  </a:lnTo>
                  <a:cubicBezTo>
                    <a:pt x="330554" y="139954"/>
                    <a:pt x="347942" y="97127"/>
                    <a:pt x="359736" y="52630"/>
                  </a:cubicBezTo>
                  <a:cubicBezTo>
                    <a:pt x="364293" y="35129"/>
                    <a:pt x="368414" y="17583"/>
                    <a:pt x="372105" y="0"/>
                  </a:cubicBezTo>
                  <a:lnTo>
                    <a:pt x="62883" y="190688"/>
                  </a:lnTo>
                  <a:cubicBezTo>
                    <a:pt x="61163" y="195644"/>
                    <a:pt x="59463" y="200630"/>
                    <a:pt x="57712" y="205535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E34924F2-0C2D-4616-A4FE-9AF2027A2D49}"/>
                </a:ext>
              </a:extLst>
            </p:cNvPr>
            <p:cNvSpPr/>
            <p:nvPr/>
          </p:nvSpPr>
          <p:spPr>
            <a:xfrm>
              <a:off x="7844330" y="2351580"/>
              <a:ext cx="357864" cy="502951"/>
            </a:xfrm>
            <a:custGeom>
              <a:avLst/>
              <a:gdLst>
                <a:gd name="connsiteX0" fmla="*/ 357865 w 357864"/>
                <a:gd name="connsiteY0" fmla="*/ 280938 h 502951"/>
                <a:gd name="connsiteX1" fmla="*/ 144340 w 357864"/>
                <a:gd name="connsiteY1" fmla="*/ 4051 h 502951"/>
                <a:gd name="connsiteX2" fmla="*/ 146192 w 357864"/>
                <a:gd name="connsiteY2" fmla="*/ 0 h 502951"/>
                <a:gd name="connsiteX3" fmla="*/ 0 w 357864"/>
                <a:gd name="connsiteY3" fmla="*/ 141060 h 502951"/>
                <a:gd name="connsiteX4" fmla="*/ 339188 w 357864"/>
                <a:gd name="connsiteY4" fmla="*/ 502951 h 502951"/>
                <a:gd name="connsiteX5" fmla="*/ 357865 w 357864"/>
                <a:gd name="connsiteY5" fmla="*/ 280938 h 50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7864" h="502951">
                  <a:moveTo>
                    <a:pt x="357865" y="280938"/>
                  </a:moveTo>
                  <a:lnTo>
                    <a:pt x="144340" y="4051"/>
                  </a:lnTo>
                  <a:lnTo>
                    <a:pt x="146192" y="0"/>
                  </a:lnTo>
                  <a:cubicBezTo>
                    <a:pt x="94036" y="29605"/>
                    <a:pt x="44104" y="77691"/>
                    <a:pt x="0" y="141060"/>
                  </a:cubicBezTo>
                  <a:lnTo>
                    <a:pt x="339188" y="502951"/>
                  </a:lnTo>
                  <a:cubicBezTo>
                    <a:pt x="348877" y="423642"/>
                    <a:pt x="354616" y="348283"/>
                    <a:pt x="357865" y="280938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AA246182-0143-42C0-AEDF-D71C86F0F5C1}"/>
                </a:ext>
              </a:extLst>
            </p:cNvPr>
            <p:cNvSpPr/>
            <p:nvPr/>
          </p:nvSpPr>
          <p:spPr>
            <a:xfrm>
              <a:off x="6926358" y="2686784"/>
              <a:ext cx="235152" cy="186683"/>
            </a:xfrm>
            <a:custGeom>
              <a:avLst/>
              <a:gdLst>
                <a:gd name="connsiteX0" fmla="*/ 164440 w 235152"/>
                <a:gd name="connsiteY0" fmla="*/ 47 h 186683"/>
                <a:gd name="connsiteX1" fmla="*/ 6826 w 235152"/>
                <a:gd name="connsiteY1" fmla="*/ 33804 h 186683"/>
                <a:gd name="connsiteX2" fmla="*/ 0 w 235152"/>
                <a:gd name="connsiteY2" fmla="*/ 37635 h 186683"/>
                <a:gd name="connsiteX3" fmla="*/ 235153 w 235152"/>
                <a:gd name="connsiteY3" fmla="*/ 186684 h 18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152" h="186683">
                  <a:moveTo>
                    <a:pt x="164440" y="47"/>
                  </a:moveTo>
                  <a:cubicBezTo>
                    <a:pt x="105154" y="-806"/>
                    <a:pt x="51417" y="9983"/>
                    <a:pt x="6826" y="33804"/>
                  </a:cubicBezTo>
                  <a:cubicBezTo>
                    <a:pt x="4506" y="35043"/>
                    <a:pt x="2250" y="36339"/>
                    <a:pt x="0" y="37635"/>
                  </a:cubicBezTo>
                  <a:cubicBezTo>
                    <a:pt x="16225" y="46629"/>
                    <a:pt x="111070" y="100049"/>
                    <a:pt x="235153" y="186684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D242A406-FF33-4E6C-8D30-EB03677F61B6}"/>
                </a:ext>
              </a:extLst>
            </p:cNvPr>
            <p:cNvSpPr/>
            <p:nvPr/>
          </p:nvSpPr>
          <p:spPr>
            <a:xfrm>
              <a:off x="6860366" y="3026461"/>
              <a:ext cx="623292" cy="231189"/>
            </a:xfrm>
            <a:custGeom>
              <a:avLst/>
              <a:gdLst>
                <a:gd name="connsiteX0" fmla="*/ 493932 w 623292"/>
                <a:gd name="connsiteY0" fmla="*/ 0 h 231189"/>
                <a:gd name="connsiteX1" fmla="*/ 2680 w 623292"/>
                <a:gd name="connsiteY1" fmla="*/ 93518 h 231189"/>
                <a:gd name="connsiteX2" fmla="*/ 0 w 623292"/>
                <a:gd name="connsiteY2" fmla="*/ 89814 h 231189"/>
                <a:gd name="connsiteX3" fmla="*/ 79366 w 623292"/>
                <a:gd name="connsiteY3" fmla="*/ 231190 h 231189"/>
                <a:gd name="connsiteX4" fmla="*/ 623293 w 623292"/>
                <a:gd name="connsiteY4" fmla="*/ 114426 h 231189"/>
                <a:gd name="connsiteX5" fmla="*/ 493932 w 623292"/>
                <a:gd name="connsiteY5" fmla="*/ 0 h 23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292" h="231189">
                  <a:moveTo>
                    <a:pt x="493932" y="0"/>
                  </a:moveTo>
                  <a:lnTo>
                    <a:pt x="2680" y="93518"/>
                  </a:lnTo>
                  <a:lnTo>
                    <a:pt x="0" y="89814"/>
                  </a:lnTo>
                  <a:cubicBezTo>
                    <a:pt x="21629" y="139493"/>
                    <a:pt x="48219" y="186858"/>
                    <a:pt x="79366" y="231190"/>
                  </a:cubicBezTo>
                  <a:lnTo>
                    <a:pt x="623293" y="114426"/>
                  </a:lnTo>
                  <a:cubicBezTo>
                    <a:pt x="579353" y="72692"/>
                    <a:pt x="535546" y="34377"/>
                    <a:pt x="493932" y="0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F90F552F-08F2-4097-94DD-C80B4D31B021}"/>
                </a:ext>
              </a:extLst>
            </p:cNvPr>
            <p:cNvSpPr/>
            <p:nvPr/>
          </p:nvSpPr>
          <p:spPr>
            <a:xfrm>
              <a:off x="6942317" y="3147870"/>
              <a:ext cx="580300" cy="160356"/>
            </a:xfrm>
            <a:custGeom>
              <a:avLst/>
              <a:gdLst>
                <a:gd name="connsiteX0" fmla="*/ 580301 w 580300"/>
                <a:gd name="connsiteY0" fmla="*/ 30914 h 160356"/>
                <a:gd name="connsiteX1" fmla="*/ 548667 w 580300"/>
                <a:gd name="connsiteY1" fmla="*/ 0 h 160356"/>
                <a:gd name="connsiteX2" fmla="*/ 2737 w 580300"/>
                <a:gd name="connsiteY2" fmla="*/ 117194 h 160356"/>
                <a:gd name="connsiteX3" fmla="*/ 0 w 580300"/>
                <a:gd name="connsiteY3" fmla="*/ 113509 h 160356"/>
                <a:gd name="connsiteX4" fmla="*/ 35022 w 580300"/>
                <a:gd name="connsiteY4" fmla="*/ 160357 h 160356"/>
                <a:gd name="connsiteX5" fmla="*/ 32266 w 580300"/>
                <a:gd name="connsiteY5" fmla="*/ 156684 h 16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0300" h="160356">
                  <a:moveTo>
                    <a:pt x="580301" y="30914"/>
                  </a:moveTo>
                  <a:cubicBezTo>
                    <a:pt x="569771" y="20415"/>
                    <a:pt x="559228" y="10113"/>
                    <a:pt x="548667" y="0"/>
                  </a:cubicBezTo>
                  <a:lnTo>
                    <a:pt x="2737" y="117194"/>
                  </a:lnTo>
                  <a:lnTo>
                    <a:pt x="0" y="113509"/>
                  </a:lnTo>
                  <a:cubicBezTo>
                    <a:pt x="10966" y="129140"/>
                    <a:pt x="22640" y="144751"/>
                    <a:pt x="35022" y="160357"/>
                  </a:cubicBezTo>
                  <a:lnTo>
                    <a:pt x="32266" y="156684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9E0AAB2E-5489-40CD-98C7-3D9DFDBEBD41}"/>
                </a:ext>
              </a:extLst>
            </p:cNvPr>
            <p:cNvSpPr/>
            <p:nvPr/>
          </p:nvSpPr>
          <p:spPr>
            <a:xfrm>
              <a:off x="7135243" y="3343110"/>
              <a:ext cx="629644" cy="196547"/>
            </a:xfrm>
            <a:custGeom>
              <a:avLst/>
              <a:gdLst>
                <a:gd name="connsiteX0" fmla="*/ 629645 w 629644"/>
                <a:gd name="connsiteY0" fmla="*/ 135858 h 196547"/>
                <a:gd name="connsiteX1" fmla="*/ 534560 w 629644"/>
                <a:gd name="connsiteY1" fmla="*/ 0 h 196547"/>
                <a:gd name="connsiteX2" fmla="*/ 0 w 629644"/>
                <a:gd name="connsiteY2" fmla="*/ 118553 h 196547"/>
                <a:gd name="connsiteX3" fmla="*/ 126940 w 629644"/>
                <a:gd name="connsiteY3" fmla="*/ 196547 h 196547"/>
                <a:gd name="connsiteX4" fmla="*/ 124159 w 629644"/>
                <a:gd name="connsiteY4" fmla="*/ 192376 h 196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9644" h="196547">
                  <a:moveTo>
                    <a:pt x="629645" y="135858"/>
                  </a:moveTo>
                  <a:cubicBezTo>
                    <a:pt x="600697" y="88714"/>
                    <a:pt x="568943" y="43346"/>
                    <a:pt x="534560" y="0"/>
                  </a:cubicBezTo>
                  <a:lnTo>
                    <a:pt x="0" y="118553"/>
                  </a:lnTo>
                  <a:cubicBezTo>
                    <a:pt x="40521" y="147355"/>
                    <a:pt x="82931" y="173414"/>
                    <a:pt x="126940" y="196547"/>
                  </a:cubicBezTo>
                  <a:lnTo>
                    <a:pt x="124159" y="192376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D802246A-4931-4E4E-BE6A-77A49F483CFC}"/>
                </a:ext>
              </a:extLst>
            </p:cNvPr>
            <p:cNvSpPr/>
            <p:nvPr/>
          </p:nvSpPr>
          <p:spPr>
            <a:xfrm>
              <a:off x="6818095" y="2726074"/>
              <a:ext cx="340363" cy="183331"/>
            </a:xfrm>
            <a:custGeom>
              <a:avLst/>
              <a:gdLst>
                <a:gd name="connsiteX0" fmla="*/ 105059 w 340363"/>
                <a:gd name="connsiteY0" fmla="*/ 3008 h 183331"/>
                <a:gd name="connsiteX1" fmla="*/ 105425 w 340363"/>
                <a:gd name="connsiteY1" fmla="*/ 0 h 183331"/>
                <a:gd name="connsiteX2" fmla="*/ 0 w 340363"/>
                <a:gd name="connsiteY2" fmla="*/ 183331 h 183331"/>
                <a:gd name="connsiteX3" fmla="*/ 340363 w 340363"/>
                <a:gd name="connsiteY3" fmla="*/ 151919 h 183331"/>
                <a:gd name="connsiteX4" fmla="*/ 105059 w 340363"/>
                <a:gd name="connsiteY4" fmla="*/ 3008 h 18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63" h="183331">
                  <a:moveTo>
                    <a:pt x="105059" y="3008"/>
                  </a:moveTo>
                  <a:lnTo>
                    <a:pt x="105425" y="0"/>
                  </a:lnTo>
                  <a:cubicBezTo>
                    <a:pt x="39427" y="39332"/>
                    <a:pt x="4879" y="104161"/>
                    <a:pt x="0" y="183331"/>
                  </a:cubicBezTo>
                  <a:lnTo>
                    <a:pt x="340363" y="151919"/>
                  </a:lnTo>
                  <a:cubicBezTo>
                    <a:pt x="206091" y="58218"/>
                    <a:pt x="106487" y="3786"/>
                    <a:pt x="105059" y="3008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1318253E-75E2-4950-876B-B5EF16FB6A6D}"/>
                </a:ext>
              </a:extLst>
            </p:cNvPr>
            <p:cNvSpPr/>
            <p:nvPr/>
          </p:nvSpPr>
          <p:spPr>
            <a:xfrm>
              <a:off x="6817467" y="2884996"/>
              <a:ext cx="528506" cy="227385"/>
            </a:xfrm>
            <a:custGeom>
              <a:avLst/>
              <a:gdLst>
                <a:gd name="connsiteX0" fmla="*/ 350983 w 528506"/>
                <a:gd name="connsiteY0" fmla="*/ 0 h 227385"/>
                <a:gd name="connsiteX1" fmla="*/ 2808 w 528506"/>
                <a:gd name="connsiteY1" fmla="*/ 32127 h 227385"/>
                <a:gd name="connsiteX2" fmla="*/ 381 w 528506"/>
                <a:gd name="connsiteY2" fmla="*/ 28392 h 227385"/>
                <a:gd name="connsiteX3" fmla="*/ 41262 w 528506"/>
                <a:gd name="connsiteY3" fmla="*/ 227385 h 227385"/>
                <a:gd name="connsiteX4" fmla="*/ 528506 w 528506"/>
                <a:gd name="connsiteY4" fmla="*/ 134626 h 227385"/>
                <a:gd name="connsiteX5" fmla="*/ 350983 w 528506"/>
                <a:gd name="connsiteY5" fmla="*/ 0 h 22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8506" h="227385">
                  <a:moveTo>
                    <a:pt x="350983" y="0"/>
                  </a:moveTo>
                  <a:lnTo>
                    <a:pt x="2808" y="32127"/>
                  </a:lnTo>
                  <a:lnTo>
                    <a:pt x="381" y="28392"/>
                  </a:lnTo>
                  <a:cubicBezTo>
                    <a:pt x="-2539" y="88297"/>
                    <a:pt x="11347" y="156210"/>
                    <a:pt x="41262" y="227385"/>
                  </a:cubicBezTo>
                  <a:lnTo>
                    <a:pt x="528506" y="134626"/>
                  </a:lnTo>
                  <a:cubicBezTo>
                    <a:pt x="466705" y="83986"/>
                    <a:pt x="406123" y="38789"/>
                    <a:pt x="350983" y="0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E9BAE35B-22E5-4AD7-AA9A-E9D52D322473}"/>
                </a:ext>
              </a:extLst>
            </p:cNvPr>
            <p:cNvSpPr/>
            <p:nvPr/>
          </p:nvSpPr>
          <p:spPr>
            <a:xfrm>
              <a:off x="6980240" y="3185812"/>
              <a:ext cx="683526" cy="269277"/>
            </a:xfrm>
            <a:custGeom>
              <a:avLst/>
              <a:gdLst>
                <a:gd name="connsiteX0" fmla="*/ 683527 w 683526"/>
                <a:gd name="connsiteY0" fmla="*/ 149700 h 269277"/>
                <a:gd name="connsiteX1" fmla="*/ 549387 w 683526"/>
                <a:gd name="connsiteY1" fmla="*/ 0 h 269277"/>
                <a:gd name="connsiteX2" fmla="*/ 0 w 683526"/>
                <a:gd name="connsiteY2" fmla="*/ 126081 h 269277"/>
                <a:gd name="connsiteX3" fmla="*/ 54394 w 683526"/>
                <a:gd name="connsiteY3" fmla="*/ 188881 h 269277"/>
                <a:gd name="connsiteX4" fmla="*/ 145908 w 683526"/>
                <a:gd name="connsiteY4" fmla="*/ 269277 h 269277"/>
                <a:gd name="connsiteX5" fmla="*/ 683520 w 683526"/>
                <a:gd name="connsiteY5" fmla="*/ 150048 h 26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3526" h="269277">
                  <a:moveTo>
                    <a:pt x="683527" y="149700"/>
                  </a:moveTo>
                  <a:cubicBezTo>
                    <a:pt x="641534" y="97430"/>
                    <a:pt x="596753" y="47460"/>
                    <a:pt x="549387" y="0"/>
                  </a:cubicBezTo>
                  <a:lnTo>
                    <a:pt x="0" y="126081"/>
                  </a:lnTo>
                  <a:cubicBezTo>
                    <a:pt x="16869" y="147140"/>
                    <a:pt x="35003" y="168074"/>
                    <a:pt x="54394" y="188881"/>
                  </a:cubicBezTo>
                  <a:cubicBezTo>
                    <a:pt x="82394" y="218404"/>
                    <a:pt x="113022" y="245316"/>
                    <a:pt x="145908" y="269277"/>
                  </a:cubicBezTo>
                  <a:lnTo>
                    <a:pt x="683520" y="150048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DBFA3EC7-68B0-4FE1-9B64-422565BA3382}"/>
                </a:ext>
              </a:extLst>
            </p:cNvPr>
            <p:cNvSpPr/>
            <p:nvPr/>
          </p:nvSpPr>
          <p:spPr>
            <a:xfrm>
              <a:off x="7276284" y="1772518"/>
              <a:ext cx="151590" cy="392816"/>
            </a:xfrm>
            <a:custGeom>
              <a:avLst/>
              <a:gdLst>
                <a:gd name="connsiteX0" fmla="*/ 13305 w 151590"/>
                <a:gd name="connsiteY0" fmla="*/ 207709 h 392816"/>
                <a:gd name="connsiteX1" fmla="*/ 141939 w 151590"/>
                <a:gd name="connsiteY1" fmla="*/ 392817 h 392816"/>
                <a:gd name="connsiteX2" fmla="*/ 148158 w 151590"/>
                <a:gd name="connsiteY2" fmla="*/ 78842 h 392816"/>
                <a:gd name="connsiteX3" fmla="*/ 151590 w 151590"/>
                <a:gd name="connsiteY3" fmla="*/ 81035 h 392816"/>
                <a:gd name="connsiteX4" fmla="*/ 0 w 151590"/>
                <a:gd name="connsiteY4" fmla="*/ 0 h 392816"/>
                <a:gd name="connsiteX5" fmla="*/ 3432 w 151590"/>
                <a:gd name="connsiteY5" fmla="*/ 1909 h 39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590" h="392816">
                  <a:moveTo>
                    <a:pt x="13305" y="207709"/>
                  </a:moveTo>
                  <a:cubicBezTo>
                    <a:pt x="54223" y="262287"/>
                    <a:pt x="98372" y="324745"/>
                    <a:pt x="141939" y="392817"/>
                  </a:cubicBezTo>
                  <a:lnTo>
                    <a:pt x="148158" y="78842"/>
                  </a:lnTo>
                  <a:lnTo>
                    <a:pt x="151590" y="81035"/>
                  </a:lnTo>
                  <a:cubicBezTo>
                    <a:pt x="105122" y="47037"/>
                    <a:pt x="54084" y="19758"/>
                    <a:pt x="0" y="0"/>
                  </a:cubicBezTo>
                  <a:lnTo>
                    <a:pt x="3432" y="1909"/>
                  </a:ln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C9871BB7-0D29-4200-9126-B67E9B8B155B}"/>
                </a:ext>
              </a:extLst>
            </p:cNvPr>
            <p:cNvSpPr/>
            <p:nvPr/>
          </p:nvSpPr>
          <p:spPr>
            <a:xfrm>
              <a:off x="7104829" y="1750758"/>
              <a:ext cx="177567" cy="219913"/>
            </a:xfrm>
            <a:custGeom>
              <a:avLst/>
              <a:gdLst>
                <a:gd name="connsiteX0" fmla="*/ 168004 w 177567"/>
                <a:gd name="connsiteY0" fmla="*/ 20553 h 219913"/>
                <a:gd name="connsiteX1" fmla="*/ 7679 w 177567"/>
                <a:gd name="connsiteY1" fmla="*/ 3943 h 219913"/>
                <a:gd name="connsiteX2" fmla="*/ 0 w 177567"/>
                <a:gd name="connsiteY2" fmla="*/ 5479 h 219913"/>
                <a:gd name="connsiteX3" fmla="*/ 177567 w 177567"/>
                <a:gd name="connsiteY3" fmla="*/ 219913 h 2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567" h="219913">
                  <a:moveTo>
                    <a:pt x="168004" y="20553"/>
                  </a:moveTo>
                  <a:cubicBezTo>
                    <a:pt x="111891" y="1415"/>
                    <a:pt x="57447" y="-4931"/>
                    <a:pt x="7679" y="3943"/>
                  </a:cubicBezTo>
                  <a:cubicBezTo>
                    <a:pt x="5088" y="4404"/>
                    <a:pt x="2541" y="4935"/>
                    <a:pt x="0" y="5479"/>
                  </a:cubicBezTo>
                  <a:cubicBezTo>
                    <a:pt x="12647" y="19042"/>
                    <a:pt x="86338" y="99161"/>
                    <a:pt x="177567" y="219913"/>
                  </a:cubicBez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DE823F37-0AC5-43E8-8D4E-3EDDC787A5A5}"/>
                </a:ext>
              </a:extLst>
            </p:cNvPr>
            <p:cNvSpPr/>
            <p:nvPr/>
          </p:nvSpPr>
          <p:spPr>
            <a:xfrm>
              <a:off x="7601175" y="2144756"/>
              <a:ext cx="137615" cy="411481"/>
            </a:xfrm>
            <a:custGeom>
              <a:avLst/>
              <a:gdLst>
                <a:gd name="connsiteX0" fmla="*/ 0 w 137615"/>
                <a:gd name="connsiteY0" fmla="*/ 363755 h 411481"/>
                <a:gd name="connsiteX1" fmla="*/ 19138 w 137615"/>
                <a:gd name="connsiteY1" fmla="*/ 411481 h 411481"/>
                <a:gd name="connsiteX2" fmla="*/ 134304 w 137615"/>
                <a:gd name="connsiteY2" fmla="*/ 71447 h 411481"/>
                <a:gd name="connsiteX3" fmla="*/ 137615 w 137615"/>
                <a:gd name="connsiteY3" fmla="*/ 74607 h 411481"/>
                <a:gd name="connsiteX4" fmla="*/ 94371 w 137615"/>
                <a:gd name="connsiteY4" fmla="*/ 0 h 411481"/>
                <a:gd name="connsiteX5" fmla="*/ 1567 w 137615"/>
                <a:gd name="connsiteY5" fmla="*/ 365140 h 41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15" h="411481">
                  <a:moveTo>
                    <a:pt x="0" y="363755"/>
                  </a:moveTo>
                  <a:cubicBezTo>
                    <a:pt x="6706" y="379778"/>
                    <a:pt x="13090" y="395686"/>
                    <a:pt x="19138" y="411481"/>
                  </a:cubicBezTo>
                  <a:lnTo>
                    <a:pt x="134304" y="71447"/>
                  </a:lnTo>
                  <a:lnTo>
                    <a:pt x="137615" y="74607"/>
                  </a:lnTo>
                  <a:cubicBezTo>
                    <a:pt x="124014" y="49028"/>
                    <a:pt x="109603" y="24157"/>
                    <a:pt x="94371" y="0"/>
                  </a:cubicBezTo>
                  <a:lnTo>
                    <a:pt x="1567" y="365140"/>
                  </a:ln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FFD0E0B9-12D7-4BA1-BF23-89FEAF4101A7}"/>
                </a:ext>
              </a:extLst>
            </p:cNvPr>
            <p:cNvSpPr/>
            <p:nvPr/>
          </p:nvSpPr>
          <p:spPr>
            <a:xfrm>
              <a:off x="7425024" y="1856088"/>
              <a:ext cx="172504" cy="509031"/>
            </a:xfrm>
            <a:custGeom>
              <a:avLst/>
              <a:gdLst>
                <a:gd name="connsiteX0" fmla="*/ 108901 w 172504"/>
                <a:gd name="connsiteY0" fmla="*/ 509031 h 509031"/>
                <a:gd name="connsiteX1" fmla="*/ 169085 w 172504"/>
                <a:gd name="connsiteY1" fmla="*/ 152525 h 509031"/>
                <a:gd name="connsiteX2" fmla="*/ 172504 w 172504"/>
                <a:gd name="connsiteY2" fmla="*/ 155262 h 509031"/>
                <a:gd name="connsiteX3" fmla="*/ 6346 w 172504"/>
                <a:gd name="connsiteY3" fmla="*/ 0 h 509031"/>
                <a:gd name="connsiteX4" fmla="*/ 0 w 172504"/>
                <a:gd name="connsiteY4" fmla="*/ 319961 h 509031"/>
                <a:gd name="connsiteX5" fmla="*/ 108901 w 172504"/>
                <a:gd name="connsiteY5" fmla="*/ 509031 h 50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504" h="509031">
                  <a:moveTo>
                    <a:pt x="108901" y="509031"/>
                  </a:moveTo>
                  <a:lnTo>
                    <a:pt x="169085" y="152525"/>
                  </a:lnTo>
                  <a:lnTo>
                    <a:pt x="172504" y="155262"/>
                  </a:lnTo>
                  <a:cubicBezTo>
                    <a:pt x="123439" y="97127"/>
                    <a:pt x="67667" y="45014"/>
                    <a:pt x="6346" y="0"/>
                  </a:cubicBezTo>
                  <a:lnTo>
                    <a:pt x="0" y="319961"/>
                  </a:lnTo>
                  <a:cubicBezTo>
                    <a:pt x="40546" y="383943"/>
                    <a:pt x="76851" y="446964"/>
                    <a:pt x="108901" y="509031"/>
                  </a:cubicBez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EB22B952-428E-4FF4-9DF0-56B1DBFCDF49}"/>
                </a:ext>
              </a:extLst>
            </p:cNvPr>
            <p:cNvSpPr/>
            <p:nvPr/>
          </p:nvSpPr>
          <p:spPr>
            <a:xfrm>
              <a:off x="6920947" y="2108502"/>
              <a:ext cx="585161" cy="216065"/>
            </a:xfrm>
            <a:custGeom>
              <a:avLst/>
              <a:gdLst>
                <a:gd name="connsiteX0" fmla="*/ 1403 w 585161"/>
                <a:gd name="connsiteY0" fmla="*/ 4355 h 216065"/>
                <a:gd name="connsiteX1" fmla="*/ 0 w 585161"/>
                <a:gd name="connsiteY1" fmla="*/ 0 h 216065"/>
                <a:gd name="connsiteX2" fmla="*/ 31779 w 585161"/>
                <a:gd name="connsiteY2" fmla="*/ 158985 h 216065"/>
                <a:gd name="connsiteX3" fmla="*/ 585161 w 585161"/>
                <a:gd name="connsiteY3" fmla="*/ 216065 h 216065"/>
                <a:gd name="connsiteX4" fmla="*/ 497503 w 585161"/>
                <a:gd name="connsiteY4" fmla="*/ 67256 h 21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161" h="216065">
                  <a:moveTo>
                    <a:pt x="1403" y="4355"/>
                  </a:moveTo>
                  <a:lnTo>
                    <a:pt x="0" y="0"/>
                  </a:lnTo>
                  <a:cubicBezTo>
                    <a:pt x="5208" y="53933"/>
                    <a:pt x="15858" y="107195"/>
                    <a:pt x="31779" y="158985"/>
                  </a:cubicBezTo>
                  <a:lnTo>
                    <a:pt x="585161" y="216065"/>
                  </a:lnTo>
                  <a:cubicBezTo>
                    <a:pt x="556277" y="162790"/>
                    <a:pt x="526451" y="112808"/>
                    <a:pt x="497503" y="67256"/>
                  </a:cubicBez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84ACD030-99B8-4319-B676-C88FBCD50210}"/>
                </a:ext>
              </a:extLst>
            </p:cNvPr>
            <p:cNvSpPr/>
            <p:nvPr/>
          </p:nvSpPr>
          <p:spPr>
            <a:xfrm>
              <a:off x="6954035" y="2271835"/>
              <a:ext cx="577412" cy="100811"/>
            </a:xfrm>
            <a:custGeom>
              <a:avLst/>
              <a:gdLst>
                <a:gd name="connsiteX0" fmla="*/ 1460 w 577412"/>
                <a:gd name="connsiteY0" fmla="*/ 4349 h 100811"/>
                <a:gd name="connsiteX1" fmla="*/ 0 w 577412"/>
                <a:gd name="connsiteY1" fmla="*/ 0 h 100811"/>
                <a:gd name="connsiteX2" fmla="*/ 18829 w 577412"/>
                <a:gd name="connsiteY2" fmla="*/ 55374 h 100811"/>
                <a:gd name="connsiteX3" fmla="*/ 17337 w 577412"/>
                <a:gd name="connsiteY3" fmla="*/ 51031 h 100811"/>
                <a:gd name="connsiteX4" fmla="*/ 577412 w 577412"/>
                <a:gd name="connsiteY4" fmla="*/ 100811 h 100811"/>
                <a:gd name="connsiteX5" fmla="*/ 556884 w 577412"/>
                <a:gd name="connsiteY5" fmla="*/ 61637 h 10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7412" h="100811">
                  <a:moveTo>
                    <a:pt x="1460" y="4349"/>
                  </a:moveTo>
                  <a:lnTo>
                    <a:pt x="0" y="0"/>
                  </a:lnTo>
                  <a:cubicBezTo>
                    <a:pt x="5600" y="18254"/>
                    <a:pt x="11876" y="36709"/>
                    <a:pt x="18829" y="55374"/>
                  </a:cubicBezTo>
                  <a:lnTo>
                    <a:pt x="17337" y="51031"/>
                  </a:lnTo>
                  <a:lnTo>
                    <a:pt x="577412" y="100811"/>
                  </a:lnTo>
                  <a:cubicBezTo>
                    <a:pt x="570643" y="87576"/>
                    <a:pt x="563804" y="74518"/>
                    <a:pt x="556884" y="61637"/>
                  </a:cubicBez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85256E6A-5514-401A-9678-8116B994D4C9}"/>
                </a:ext>
              </a:extLst>
            </p:cNvPr>
            <p:cNvSpPr/>
            <p:nvPr/>
          </p:nvSpPr>
          <p:spPr>
            <a:xfrm>
              <a:off x="7539765" y="2015148"/>
              <a:ext cx="152841" cy="484090"/>
            </a:xfrm>
            <a:custGeom>
              <a:avLst/>
              <a:gdLst>
                <a:gd name="connsiteX0" fmla="*/ 57447 w 152841"/>
                <a:gd name="connsiteY0" fmla="*/ 484091 h 484090"/>
                <a:gd name="connsiteX1" fmla="*/ 149473 w 152841"/>
                <a:gd name="connsiteY1" fmla="*/ 121991 h 484090"/>
                <a:gd name="connsiteX2" fmla="*/ 152842 w 152841"/>
                <a:gd name="connsiteY2" fmla="*/ 124962 h 484090"/>
                <a:gd name="connsiteX3" fmla="*/ 60999 w 152841"/>
                <a:gd name="connsiteY3" fmla="*/ 0 h 484090"/>
                <a:gd name="connsiteX4" fmla="*/ 0 w 152841"/>
                <a:gd name="connsiteY4" fmla="*/ 361328 h 484090"/>
                <a:gd name="connsiteX5" fmla="*/ 57447 w 152841"/>
                <a:gd name="connsiteY5" fmla="*/ 484091 h 48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841" h="484090">
                  <a:moveTo>
                    <a:pt x="57447" y="484091"/>
                  </a:moveTo>
                  <a:lnTo>
                    <a:pt x="149473" y="121991"/>
                  </a:lnTo>
                  <a:lnTo>
                    <a:pt x="152842" y="124962"/>
                  </a:lnTo>
                  <a:cubicBezTo>
                    <a:pt x="125069" y="81294"/>
                    <a:pt x="94390" y="39541"/>
                    <a:pt x="60999" y="0"/>
                  </a:cubicBezTo>
                  <a:lnTo>
                    <a:pt x="0" y="361328"/>
                  </a:lnTo>
                  <a:cubicBezTo>
                    <a:pt x="21142" y="402835"/>
                    <a:pt x="40293" y="443754"/>
                    <a:pt x="57447" y="484091"/>
                  </a:cubicBez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072B757F-E8ED-4C90-A916-09426B40D93C}"/>
                </a:ext>
              </a:extLst>
            </p:cNvPr>
            <p:cNvSpPr/>
            <p:nvPr/>
          </p:nvSpPr>
          <p:spPr>
            <a:xfrm>
              <a:off x="7075603" y="2521942"/>
              <a:ext cx="593466" cy="211078"/>
            </a:xfrm>
            <a:custGeom>
              <a:avLst/>
              <a:gdLst>
                <a:gd name="connsiteX0" fmla="*/ 545026 w 593466"/>
                <a:gd name="connsiteY0" fmla="*/ 52485 h 211078"/>
                <a:gd name="connsiteX1" fmla="*/ 0 w 593466"/>
                <a:gd name="connsiteY1" fmla="*/ 0 h 211078"/>
                <a:gd name="connsiteX2" fmla="*/ 96615 w 593466"/>
                <a:gd name="connsiteY2" fmla="*/ 113408 h 211078"/>
                <a:gd name="connsiteX3" fmla="*/ 95262 w 593466"/>
                <a:gd name="connsiteY3" fmla="*/ 108586 h 211078"/>
                <a:gd name="connsiteX4" fmla="*/ 593466 w 593466"/>
                <a:gd name="connsiteY4" fmla="*/ 211078 h 211078"/>
                <a:gd name="connsiteX5" fmla="*/ 545026 w 593466"/>
                <a:gd name="connsiteY5" fmla="*/ 52485 h 21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466" h="211078">
                  <a:moveTo>
                    <a:pt x="545026" y="52485"/>
                  </a:moveTo>
                  <a:lnTo>
                    <a:pt x="0" y="0"/>
                  </a:lnTo>
                  <a:cubicBezTo>
                    <a:pt x="29637" y="39920"/>
                    <a:pt x="61915" y="77805"/>
                    <a:pt x="96615" y="113408"/>
                  </a:cubicBezTo>
                  <a:lnTo>
                    <a:pt x="95262" y="108586"/>
                  </a:lnTo>
                  <a:lnTo>
                    <a:pt x="593466" y="211078"/>
                  </a:lnTo>
                  <a:cubicBezTo>
                    <a:pt x="580503" y="157291"/>
                    <a:pt x="564329" y="104332"/>
                    <a:pt x="545026" y="52485"/>
                  </a:cubicBez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CC83B4DA-50E0-41F8-8684-0CEDF9E0B8CB}"/>
                </a:ext>
              </a:extLst>
            </p:cNvPr>
            <p:cNvSpPr/>
            <p:nvPr/>
          </p:nvSpPr>
          <p:spPr>
            <a:xfrm>
              <a:off x="6944687" y="1756926"/>
              <a:ext cx="333404" cy="217107"/>
            </a:xfrm>
            <a:custGeom>
              <a:avLst/>
              <a:gdLst>
                <a:gd name="connsiteX0" fmla="*/ 155648 w 333404"/>
                <a:gd name="connsiteY0" fmla="*/ 2756 h 217107"/>
                <a:gd name="connsiteX1" fmla="*/ 156931 w 333404"/>
                <a:gd name="connsiteY1" fmla="*/ 0 h 217107"/>
                <a:gd name="connsiteX2" fmla="*/ 0 w 333404"/>
                <a:gd name="connsiteY2" fmla="*/ 141768 h 217107"/>
                <a:gd name="connsiteX3" fmla="*/ 333405 w 333404"/>
                <a:gd name="connsiteY3" fmla="*/ 217108 h 217107"/>
                <a:gd name="connsiteX4" fmla="*/ 155648 w 333404"/>
                <a:gd name="connsiteY4" fmla="*/ 2756 h 21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404" h="217107">
                  <a:moveTo>
                    <a:pt x="155648" y="2756"/>
                  </a:moveTo>
                  <a:lnTo>
                    <a:pt x="156931" y="0"/>
                  </a:lnTo>
                  <a:cubicBezTo>
                    <a:pt x="82008" y="17008"/>
                    <a:pt x="29112" y="67989"/>
                    <a:pt x="0" y="141768"/>
                  </a:cubicBezTo>
                  <a:lnTo>
                    <a:pt x="333405" y="217108"/>
                  </a:lnTo>
                  <a:cubicBezTo>
                    <a:pt x="234673" y="86489"/>
                    <a:pt x="156773" y="3938"/>
                    <a:pt x="155648" y="2756"/>
                  </a:cubicBez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EF51C279-EA9C-4680-9532-A92AECCD98C8}"/>
                </a:ext>
              </a:extLst>
            </p:cNvPr>
            <p:cNvSpPr/>
            <p:nvPr/>
          </p:nvSpPr>
          <p:spPr>
            <a:xfrm>
              <a:off x="7624927" y="2224406"/>
              <a:ext cx="182016" cy="501920"/>
            </a:xfrm>
            <a:custGeom>
              <a:avLst/>
              <a:gdLst>
                <a:gd name="connsiteX0" fmla="*/ 5486 w 182016"/>
                <a:gd name="connsiteY0" fmla="*/ 358819 h 501920"/>
                <a:gd name="connsiteX1" fmla="*/ 49059 w 182016"/>
                <a:gd name="connsiteY1" fmla="*/ 501921 h 501920"/>
                <a:gd name="connsiteX2" fmla="*/ 178844 w 182016"/>
                <a:gd name="connsiteY2" fmla="*/ 176404 h 501920"/>
                <a:gd name="connsiteX3" fmla="*/ 182017 w 182016"/>
                <a:gd name="connsiteY3" fmla="*/ 179583 h 501920"/>
                <a:gd name="connsiteX4" fmla="*/ 140580 w 182016"/>
                <a:gd name="connsiteY4" fmla="*/ 48421 h 501920"/>
                <a:gd name="connsiteX5" fmla="*/ 116537 w 182016"/>
                <a:gd name="connsiteY5" fmla="*/ 0 h 501920"/>
                <a:gd name="connsiteX6" fmla="*/ 0 w 182016"/>
                <a:gd name="connsiteY6" fmla="*/ 344092 h 501920"/>
                <a:gd name="connsiteX7" fmla="*/ 5486 w 182016"/>
                <a:gd name="connsiteY7" fmla="*/ 358819 h 50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016" h="501920">
                  <a:moveTo>
                    <a:pt x="5486" y="358819"/>
                  </a:moveTo>
                  <a:cubicBezTo>
                    <a:pt x="22596" y="405692"/>
                    <a:pt x="37139" y="453462"/>
                    <a:pt x="49059" y="501921"/>
                  </a:cubicBezTo>
                  <a:lnTo>
                    <a:pt x="178844" y="176404"/>
                  </a:lnTo>
                  <a:lnTo>
                    <a:pt x="182017" y="179583"/>
                  </a:lnTo>
                  <a:cubicBezTo>
                    <a:pt x="173800" y="134285"/>
                    <a:pt x="159876" y="90212"/>
                    <a:pt x="140580" y="48421"/>
                  </a:cubicBezTo>
                  <a:cubicBezTo>
                    <a:pt x="132926" y="32032"/>
                    <a:pt x="124911" y="15890"/>
                    <a:pt x="116537" y="0"/>
                  </a:cubicBezTo>
                  <a:lnTo>
                    <a:pt x="0" y="344092"/>
                  </a:lnTo>
                  <a:cubicBezTo>
                    <a:pt x="1839" y="349004"/>
                    <a:pt x="3710" y="353927"/>
                    <a:pt x="5486" y="358819"/>
                  </a:cubicBez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1CEDE091-3ED2-4C06-A300-0DF1EF9E8516}"/>
                </a:ext>
              </a:extLst>
            </p:cNvPr>
            <p:cNvSpPr/>
            <p:nvPr/>
          </p:nvSpPr>
          <p:spPr>
            <a:xfrm>
              <a:off x="6918394" y="1902410"/>
              <a:ext cx="494260" cy="264271"/>
            </a:xfrm>
            <a:custGeom>
              <a:avLst/>
              <a:gdLst>
                <a:gd name="connsiteX0" fmla="*/ 494260 w 494260"/>
                <a:gd name="connsiteY0" fmla="*/ 264271 h 264271"/>
                <a:gd name="connsiteX1" fmla="*/ 367036 w 494260"/>
                <a:gd name="connsiteY1" fmla="*/ 81370 h 264271"/>
                <a:gd name="connsiteX2" fmla="*/ 25983 w 494260"/>
                <a:gd name="connsiteY2" fmla="*/ 4304 h 264271"/>
                <a:gd name="connsiteX3" fmla="*/ 24827 w 494260"/>
                <a:gd name="connsiteY3" fmla="*/ 0 h 264271"/>
                <a:gd name="connsiteX4" fmla="*/ 2199 w 494260"/>
                <a:gd name="connsiteY4" fmla="*/ 201882 h 26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260" h="264271">
                  <a:moveTo>
                    <a:pt x="494260" y="264271"/>
                  </a:moveTo>
                  <a:cubicBezTo>
                    <a:pt x="451136" y="197009"/>
                    <a:pt x="407487" y="135302"/>
                    <a:pt x="367036" y="81370"/>
                  </a:cubicBezTo>
                  <a:lnTo>
                    <a:pt x="25983" y="4304"/>
                  </a:lnTo>
                  <a:lnTo>
                    <a:pt x="24827" y="0"/>
                  </a:lnTo>
                  <a:cubicBezTo>
                    <a:pt x="3533" y="56069"/>
                    <a:pt x="-4247" y="124949"/>
                    <a:pt x="2199" y="201882"/>
                  </a:cubicBez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411D79DA-A823-435D-8436-99D4856F88D5}"/>
                </a:ext>
              </a:extLst>
            </p:cNvPr>
            <p:cNvSpPr/>
            <p:nvPr/>
          </p:nvSpPr>
          <p:spPr>
            <a:xfrm>
              <a:off x="6974488" y="2331595"/>
              <a:ext cx="642747" cy="234065"/>
            </a:xfrm>
            <a:custGeom>
              <a:avLst/>
              <a:gdLst>
                <a:gd name="connsiteX0" fmla="*/ 94497 w 642747"/>
                <a:gd name="connsiteY0" fmla="*/ 181277 h 234065"/>
                <a:gd name="connsiteX1" fmla="*/ 642640 w 642747"/>
                <a:gd name="connsiteY1" fmla="*/ 234066 h 234065"/>
                <a:gd name="connsiteX2" fmla="*/ 642747 w 642747"/>
                <a:gd name="connsiteY2" fmla="*/ 233737 h 234065"/>
                <a:gd name="connsiteX3" fmla="*/ 561453 w 642747"/>
                <a:gd name="connsiteY3" fmla="*/ 49906 h 234065"/>
                <a:gd name="connsiteX4" fmla="*/ 0 w 642747"/>
                <a:gd name="connsiteY4" fmla="*/ 0 h 234065"/>
                <a:gd name="connsiteX5" fmla="*/ 32317 w 642747"/>
                <a:gd name="connsiteY5" fmla="*/ 76541 h 234065"/>
                <a:gd name="connsiteX6" fmla="*/ 94497 w 642747"/>
                <a:gd name="connsiteY6" fmla="*/ 181277 h 23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747" h="234065">
                  <a:moveTo>
                    <a:pt x="94497" y="181277"/>
                  </a:moveTo>
                  <a:lnTo>
                    <a:pt x="642640" y="234066"/>
                  </a:lnTo>
                  <a:lnTo>
                    <a:pt x="642747" y="233737"/>
                  </a:lnTo>
                  <a:cubicBezTo>
                    <a:pt x="618969" y="171044"/>
                    <a:pt x="591829" y="109679"/>
                    <a:pt x="561453" y="49906"/>
                  </a:cubicBezTo>
                  <a:lnTo>
                    <a:pt x="0" y="0"/>
                  </a:lnTo>
                  <a:cubicBezTo>
                    <a:pt x="9531" y="25244"/>
                    <a:pt x="20308" y="50753"/>
                    <a:pt x="32317" y="76541"/>
                  </a:cubicBezTo>
                  <a:cubicBezTo>
                    <a:pt x="49818" y="113269"/>
                    <a:pt x="70631" y="148329"/>
                    <a:pt x="94497" y="181277"/>
                  </a:cubicBez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36D11184-C5AF-469F-94DF-32ACF35C982D}"/>
                </a:ext>
              </a:extLst>
            </p:cNvPr>
            <p:cNvSpPr/>
            <p:nvPr/>
          </p:nvSpPr>
          <p:spPr>
            <a:xfrm>
              <a:off x="8188668" y="2463977"/>
              <a:ext cx="206293" cy="393069"/>
            </a:xfrm>
            <a:custGeom>
              <a:avLst/>
              <a:gdLst>
                <a:gd name="connsiteX0" fmla="*/ 205049 w 206293"/>
                <a:gd name="connsiteY0" fmla="*/ 155218 h 393069"/>
                <a:gd name="connsiteX1" fmla="*/ 206294 w 206293"/>
                <a:gd name="connsiteY1" fmla="*/ 159099 h 393069"/>
                <a:gd name="connsiteX2" fmla="*/ 141224 w 206293"/>
                <a:gd name="connsiteY2" fmla="*/ 0 h 393069"/>
                <a:gd name="connsiteX3" fmla="*/ 142653 w 206293"/>
                <a:gd name="connsiteY3" fmla="*/ 3653 h 393069"/>
                <a:gd name="connsiteX4" fmla="*/ 18987 w 206293"/>
                <a:gd name="connsiteY4" fmla="*/ 168459 h 393069"/>
                <a:gd name="connsiteX5" fmla="*/ 0 w 206293"/>
                <a:gd name="connsiteY5" fmla="*/ 393070 h 39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293" h="393069">
                  <a:moveTo>
                    <a:pt x="205049" y="155218"/>
                  </a:moveTo>
                  <a:lnTo>
                    <a:pt x="206294" y="159099"/>
                  </a:lnTo>
                  <a:cubicBezTo>
                    <a:pt x="192186" y="103270"/>
                    <a:pt x="170280" y="49711"/>
                    <a:pt x="141224" y="0"/>
                  </a:cubicBezTo>
                  <a:lnTo>
                    <a:pt x="142653" y="3653"/>
                  </a:lnTo>
                  <a:lnTo>
                    <a:pt x="18987" y="168459"/>
                  </a:lnTo>
                  <a:cubicBezTo>
                    <a:pt x="15694" y="236594"/>
                    <a:pt x="9860" y="312857"/>
                    <a:pt x="0" y="393070"/>
                  </a:cubicBez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96FA9B49-5BB0-42AD-A844-E471E72D4EDE}"/>
                </a:ext>
              </a:extLst>
            </p:cNvPr>
            <p:cNvSpPr/>
            <p:nvPr/>
          </p:nvSpPr>
          <p:spPr>
            <a:xfrm>
              <a:off x="8208211" y="2342081"/>
              <a:ext cx="119791" cy="278403"/>
            </a:xfrm>
            <a:custGeom>
              <a:avLst/>
              <a:gdLst>
                <a:gd name="connsiteX0" fmla="*/ 119792 w 119791"/>
                <a:gd name="connsiteY0" fmla="*/ 118762 h 278403"/>
                <a:gd name="connsiteX1" fmla="*/ 6902 w 119791"/>
                <a:gd name="connsiteY1" fmla="*/ 3710 h 278403"/>
                <a:gd name="connsiteX2" fmla="*/ 13 w 119791"/>
                <a:gd name="connsiteY2" fmla="*/ 0 h 278403"/>
                <a:gd name="connsiteX3" fmla="*/ 0 w 119791"/>
                <a:gd name="connsiteY3" fmla="*/ 278404 h 27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91" h="278403">
                  <a:moveTo>
                    <a:pt x="119792" y="118762"/>
                  </a:moveTo>
                  <a:cubicBezTo>
                    <a:pt x="88777" y="68236"/>
                    <a:pt x="50892" y="28619"/>
                    <a:pt x="6902" y="3710"/>
                  </a:cubicBezTo>
                  <a:cubicBezTo>
                    <a:pt x="4614" y="2414"/>
                    <a:pt x="2313" y="1201"/>
                    <a:pt x="13" y="0"/>
                  </a:cubicBezTo>
                  <a:cubicBezTo>
                    <a:pt x="1100" y="18513"/>
                    <a:pt x="6757" y="127218"/>
                    <a:pt x="0" y="278404"/>
                  </a:cubicBez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99469DAE-F670-42E1-A99D-592AA9C9775C}"/>
                </a:ext>
              </a:extLst>
            </p:cNvPr>
            <p:cNvSpPr/>
            <p:nvPr/>
          </p:nvSpPr>
          <p:spPr>
            <a:xfrm>
              <a:off x="8094993" y="3018080"/>
              <a:ext cx="320390" cy="268935"/>
            </a:xfrm>
            <a:custGeom>
              <a:avLst/>
              <a:gdLst>
                <a:gd name="connsiteX0" fmla="*/ 15700 w 320390"/>
                <a:gd name="connsiteY0" fmla="*/ 219971 h 268935"/>
                <a:gd name="connsiteX1" fmla="*/ 0 w 320390"/>
                <a:gd name="connsiteY1" fmla="*/ 268936 h 268935"/>
                <a:gd name="connsiteX2" fmla="*/ 305575 w 320390"/>
                <a:gd name="connsiteY2" fmla="*/ 80498 h 268935"/>
                <a:gd name="connsiteX3" fmla="*/ 306113 w 320390"/>
                <a:gd name="connsiteY3" fmla="*/ 85042 h 268935"/>
                <a:gd name="connsiteX4" fmla="*/ 320391 w 320390"/>
                <a:gd name="connsiteY4" fmla="*/ 0 h 268935"/>
                <a:gd name="connsiteX5" fmla="*/ 16022 w 320390"/>
                <a:gd name="connsiteY5" fmla="*/ 222038 h 26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390" h="268935">
                  <a:moveTo>
                    <a:pt x="15700" y="219971"/>
                  </a:moveTo>
                  <a:cubicBezTo>
                    <a:pt x="10650" y="236588"/>
                    <a:pt x="5417" y="252907"/>
                    <a:pt x="0" y="268936"/>
                  </a:cubicBezTo>
                  <a:lnTo>
                    <a:pt x="305575" y="80498"/>
                  </a:lnTo>
                  <a:lnTo>
                    <a:pt x="306113" y="85042"/>
                  </a:lnTo>
                  <a:cubicBezTo>
                    <a:pt x="311953" y="56669"/>
                    <a:pt x="316712" y="28322"/>
                    <a:pt x="320391" y="0"/>
                  </a:cubicBezTo>
                  <a:lnTo>
                    <a:pt x="16022" y="222038"/>
                  </a:ln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F17C550C-E34B-4EFB-99CC-D3C3D6745A7F}"/>
                </a:ext>
              </a:extLst>
            </p:cNvPr>
            <p:cNvSpPr/>
            <p:nvPr/>
          </p:nvSpPr>
          <p:spPr>
            <a:xfrm>
              <a:off x="8150360" y="2627254"/>
              <a:ext cx="274617" cy="457462"/>
            </a:xfrm>
            <a:custGeom>
              <a:avLst/>
              <a:gdLst>
                <a:gd name="connsiteX0" fmla="*/ 0 w 274617"/>
                <a:gd name="connsiteY0" fmla="*/ 457463 h 457462"/>
                <a:gd name="connsiteX1" fmla="*/ 273733 w 274617"/>
                <a:gd name="connsiteY1" fmla="*/ 221273 h 457462"/>
                <a:gd name="connsiteX2" fmla="*/ 274618 w 274617"/>
                <a:gd name="connsiteY2" fmla="*/ 225558 h 457462"/>
                <a:gd name="connsiteX3" fmla="*/ 245676 w 274617"/>
                <a:gd name="connsiteY3" fmla="*/ 0 h 457462"/>
                <a:gd name="connsiteX4" fmla="*/ 36715 w 274617"/>
                <a:gd name="connsiteY4" fmla="*/ 242383 h 457462"/>
                <a:gd name="connsiteX5" fmla="*/ 0 w 274617"/>
                <a:gd name="connsiteY5" fmla="*/ 457463 h 4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617" h="457462">
                  <a:moveTo>
                    <a:pt x="0" y="457463"/>
                  </a:moveTo>
                  <a:lnTo>
                    <a:pt x="273733" y="221273"/>
                  </a:lnTo>
                  <a:lnTo>
                    <a:pt x="274618" y="225558"/>
                  </a:lnTo>
                  <a:cubicBezTo>
                    <a:pt x="273910" y="149492"/>
                    <a:pt x="264195" y="73779"/>
                    <a:pt x="245676" y="0"/>
                  </a:cubicBezTo>
                  <a:lnTo>
                    <a:pt x="36715" y="242383"/>
                  </a:lnTo>
                  <a:cubicBezTo>
                    <a:pt x="27134" y="317521"/>
                    <a:pt x="14891" y="389214"/>
                    <a:pt x="0" y="457463"/>
                  </a:cubicBez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EF90D7B8-A71E-4AEC-8875-EB81872CF8FD}"/>
                </a:ext>
              </a:extLst>
            </p:cNvPr>
            <p:cNvSpPr/>
            <p:nvPr/>
          </p:nvSpPr>
          <p:spPr>
            <a:xfrm>
              <a:off x="8113550" y="2857805"/>
              <a:ext cx="311551" cy="370575"/>
            </a:xfrm>
            <a:custGeom>
              <a:avLst/>
              <a:gdLst>
                <a:gd name="connsiteX0" fmla="*/ 311498 w 311551"/>
                <a:gd name="connsiteY0" fmla="*/ 0 h 370575"/>
                <a:gd name="connsiteX1" fmla="*/ 34061 w 311551"/>
                <a:gd name="connsiteY1" fmla="*/ 239388 h 370575"/>
                <a:gd name="connsiteX2" fmla="*/ 0 w 311551"/>
                <a:gd name="connsiteY2" fmla="*/ 370575 h 370575"/>
                <a:gd name="connsiteX3" fmla="*/ 301834 w 311551"/>
                <a:gd name="connsiteY3" fmla="*/ 150389 h 370575"/>
                <a:gd name="connsiteX4" fmla="*/ 302529 w 311551"/>
                <a:gd name="connsiteY4" fmla="*/ 154820 h 370575"/>
                <a:gd name="connsiteX5" fmla="*/ 311498 w 311551"/>
                <a:gd name="connsiteY5" fmla="*/ 0 h 37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551" h="370575">
                  <a:moveTo>
                    <a:pt x="311498" y="0"/>
                  </a:moveTo>
                  <a:lnTo>
                    <a:pt x="34061" y="239388"/>
                  </a:lnTo>
                  <a:cubicBezTo>
                    <a:pt x="23873" y="284838"/>
                    <a:pt x="12515" y="328563"/>
                    <a:pt x="0" y="370575"/>
                  </a:cubicBezTo>
                  <a:lnTo>
                    <a:pt x="301834" y="150389"/>
                  </a:lnTo>
                  <a:lnTo>
                    <a:pt x="302529" y="154820"/>
                  </a:lnTo>
                  <a:cubicBezTo>
                    <a:pt x="309001" y="103472"/>
                    <a:pt x="311997" y="51752"/>
                    <a:pt x="311498" y="0"/>
                  </a:cubicBez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ACD68217-FF11-44B8-B195-27BFD2A2BABB}"/>
                </a:ext>
              </a:extLst>
            </p:cNvPr>
            <p:cNvSpPr/>
            <p:nvPr/>
          </p:nvSpPr>
          <p:spPr>
            <a:xfrm>
              <a:off x="7094451" y="2412093"/>
              <a:ext cx="1237357" cy="1339167"/>
            </a:xfrm>
            <a:custGeom>
              <a:avLst/>
              <a:gdLst>
                <a:gd name="connsiteX0" fmla="*/ 795152 w 1237357"/>
                <a:gd name="connsiteY0" fmla="*/ 1254100 h 1339167"/>
                <a:gd name="connsiteX1" fmla="*/ 795848 w 1237357"/>
                <a:gd name="connsiteY1" fmla="*/ 1242591 h 1339167"/>
                <a:gd name="connsiteX2" fmla="*/ 921442 w 1237357"/>
                <a:gd name="connsiteY2" fmla="*/ 1050044 h 1339167"/>
                <a:gd name="connsiteX3" fmla="*/ 753880 w 1237357"/>
                <a:gd name="connsiteY3" fmla="*/ 841241 h 1339167"/>
                <a:gd name="connsiteX4" fmla="*/ 746984 w 1237357"/>
                <a:gd name="connsiteY4" fmla="*/ 819916 h 1339167"/>
                <a:gd name="connsiteX5" fmla="*/ 925341 w 1237357"/>
                <a:gd name="connsiteY5" fmla="*/ 1042175 h 1339167"/>
                <a:gd name="connsiteX6" fmla="*/ 989184 w 1237357"/>
                <a:gd name="connsiteY6" fmla="*/ 889131 h 1339167"/>
                <a:gd name="connsiteX7" fmla="*/ 636439 w 1237357"/>
                <a:gd name="connsiteY7" fmla="*/ 534787 h 1339167"/>
                <a:gd name="connsiteX8" fmla="*/ 639783 w 1237357"/>
                <a:gd name="connsiteY8" fmla="*/ 526254 h 1339167"/>
                <a:gd name="connsiteX9" fmla="*/ 992079 w 1237357"/>
                <a:gd name="connsiteY9" fmla="*/ 880144 h 1339167"/>
                <a:gd name="connsiteX10" fmla="*/ 992370 w 1237357"/>
                <a:gd name="connsiteY10" fmla="*/ 879960 h 1339167"/>
                <a:gd name="connsiteX11" fmla="*/ 1047004 w 1237357"/>
                <a:gd name="connsiteY11" fmla="*/ 686529 h 1339167"/>
                <a:gd name="connsiteX12" fmla="*/ 697173 w 1237357"/>
                <a:gd name="connsiteY12" fmla="*/ 340231 h 1339167"/>
                <a:gd name="connsiteX13" fmla="*/ 699347 w 1237357"/>
                <a:gd name="connsiteY13" fmla="*/ 330535 h 1339167"/>
                <a:gd name="connsiteX14" fmla="*/ 1049191 w 1237357"/>
                <a:gd name="connsiteY14" fmla="*/ 676840 h 1339167"/>
                <a:gd name="connsiteX15" fmla="*/ 1058368 w 1237357"/>
                <a:gd name="connsiteY15" fmla="*/ 633576 h 1339167"/>
                <a:gd name="connsiteX16" fmla="*/ 709561 w 1237357"/>
                <a:gd name="connsiteY16" fmla="*/ 278404 h 1339167"/>
                <a:gd name="connsiteX17" fmla="*/ 711261 w 1237357"/>
                <a:gd name="connsiteY17" fmla="*/ 268196 h 1339167"/>
                <a:gd name="connsiteX18" fmla="*/ 1060346 w 1237357"/>
                <a:gd name="connsiteY18" fmla="*/ 623653 h 1339167"/>
                <a:gd name="connsiteX19" fmla="*/ 1087739 w 1237357"/>
                <a:gd name="connsiteY19" fmla="*/ 453127 h 1339167"/>
                <a:gd name="connsiteX20" fmla="*/ 745771 w 1237357"/>
                <a:gd name="connsiteY20" fmla="*/ 88265 h 1339167"/>
                <a:gd name="connsiteX21" fmla="*/ 747464 w 1237357"/>
                <a:gd name="connsiteY21" fmla="*/ 84012 h 1339167"/>
                <a:gd name="connsiteX22" fmla="*/ 723813 w 1237357"/>
                <a:gd name="connsiteY22" fmla="*/ 121012 h 1339167"/>
                <a:gd name="connsiteX23" fmla="*/ 713972 w 1237357"/>
                <a:gd name="connsiteY23" fmla="*/ 0 h 1339167"/>
                <a:gd name="connsiteX24" fmla="*/ 582943 w 1237357"/>
                <a:gd name="connsiteY24" fmla="*/ 328626 h 1339167"/>
                <a:gd name="connsiteX25" fmla="*/ 605652 w 1237357"/>
                <a:gd name="connsiteY25" fmla="*/ 466210 h 1339167"/>
                <a:gd name="connsiteX26" fmla="*/ 603573 w 1237357"/>
                <a:gd name="connsiteY26" fmla="*/ 489880 h 1339167"/>
                <a:gd name="connsiteX27" fmla="*/ 607877 w 1237357"/>
                <a:gd name="connsiteY27" fmla="*/ 494203 h 1339167"/>
                <a:gd name="connsiteX28" fmla="*/ 608617 w 1237357"/>
                <a:gd name="connsiteY28" fmla="*/ 506838 h 1339167"/>
                <a:gd name="connsiteX29" fmla="*/ 602884 w 1237357"/>
                <a:gd name="connsiteY29" fmla="*/ 501080 h 1339167"/>
                <a:gd name="connsiteX30" fmla="*/ 602214 w 1237357"/>
                <a:gd name="connsiteY30" fmla="*/ 514985 h 1339167"/>
                <a:gd name="connsiteX31" fmla="*/ 576635 w 1237357"/>
                <a:gd name="connsiteY31" fmla="*/ 329473 h 1339167"/>
                <a:gd name="connsiteX32" fmla="*/ 82078 w 1237357"/>
                <a:gd name="connsiteY32" fmla="*/ 227733 h 1339167"/>
                <a:gd name="connsiteX33" fmla="*/ 159781 w 1237357"/>
                <a:gd name="connsiteY33" fmla="*/ 302124 h 1339167"/>
                <a:gd name="connsiteX34" fmla="*/ 0 w 1237357"/>
                <a:gd name="connsiteY34" fmla="*/ 274820 h 1339167"/>
                <a:gd name="connsiteX35" fmla="*/ 3855 w 1237357"/>
                <a:gd name="connsiteY35" fmla="*/ 275572 h 1339167"/>
                <a:gd name="connsiteX36" fmla="*/ 76857 w 1237357"/>
                <a:gd name="connsiteY36" fmla="*/ 468245 h 1339167"/>
                <a:gd name="connsiteX37" fmla="*/ 256409 w 1237357"/>
                <a:gd name="connsiteY37" fmla="*/ 604521 h 1339167"/>
                <a:gd name="connsiteX38" fmla="*/ 166538 w 1237357"/>
                <a:gd name="connsiteY38" fmla="*/ 308161 h 1339167"/>
                <a:gd name="connsiteX39" fmla="*/ 176549 w 1237357"/>
                <a:gd name="connsiteY39" fmla="*/ 317003 h 1339167"/>
                <a:gd name="connsiteX40" fmla="*/ 266186 w 1237357"/>
                <a:gd name="connsiteY40" fmla="*/ 612611 h 1339167"/>
                <a:gd name="connsiteX41" fmla="*/ 428199 w 1237357"/>
                <a:gd name="connsiteY41" fmla="*/ 758759 h 1339167"/>
                <a:gd name="connsiteX42" fmla="*/ 387002 w 1237357"/>
                <a:gd name="connsiteY42" fmla="*/ 480557 h 1339167"/>
                <a:gd name="connsiteX43" fmla="*/ 395623 w 1237357"/>
                <a:gd name="connsiteY43" fmla="*/ 486549 h 1339167"/>
                <a:gd name="connsiteX44" fmla="*/ 437262 w 1237357"/>
                <a:gd name="connsiteY44" fmla="*/ 767759 h 1339167"/>
                <a:gd name="connsiteX45" fmla="*/ 529838 w 1237357"/>
                <a:gd name="connsiteY45" fmla="*/ 866757 h 1339167"/>
                <a:gd name="connsiteX46" fmla="*/ 509872 w 1237357"/>
                <a:gd name="connsiteY46" fmla="*/ 561750 h 1339167"/>
                <a:gd name="connsiteX47" fmla="*/ 518221 w 1237357"/>
                <a:gd name="connsiteY47" fmla="*/ 566952 h 1339167"/>
                <a:gd name="connsiteX48" fmla="*/ 538396 w 1237357"/>
                <a:gd name="connsiteY48" fmla="*/ 875182 h 1339167"/>
                <a:gd name="connsiteX49" fmla="*/ 536475 w 1237357"/>
                <a:gd name="connsiteY49" fmla="*/ 874348 h 1339167"/>
                <a:gd name="connsiteX50" fmla="*/ 569430 w 1237357"/>
                <a:gd name="connsiteY50" fmla="*/ 913825 h 1339167"/>
                <a:gd name="connsiteX51" fmla="*/ 573291 w 1237357"/>
                <a:gd name="connsiteY51" fmla="*/ 600223 h 1339167"/>
                <a:gd name="connsiteX52" fmla="*/ 581533 w 1237357"/>
                <a:gd name="connsiteY52" fmla="*/ 605026 h 1339167"/>
                <a:gd name="connsiteX53" fmla="*/ 577602 w 1237357"/>
                <a:gd name="connsiteY53" fmla="*/ 924052 h 1339167"/>
                <a:gd name="connsiteX54" fmla="*/ 587373 w 1237357"/>
                <a:gd name="connsiteY54" fmla="*/ 936364 h 1339167"/>
                <a:gd name="connsiteX55" fmla="*/ 673041 w 1237357"/>
                <a:gd name="connsiteY55" fmla="*/ 1058988 h 1339167"/>
                <a:gd name="connsiteX56" fmla="*/ 674906 w 1237357"/>
                <a:gd name="connsiteY56" fmla="*/ 1030457 h 1339167"/>
                <a:gd name="connsiteX57" fmla="*/ 681795 w 1237357"/>
                <a:gd name="connsiteY57" fmla="*/ 1055404 h 1339167"/>
                <a:gd name="connsiteX58" fmla="*/ 680733 w 1237357"/>
                <a:gd name="connsiteY58" fmla="*/ 1071628 h 1339167"/>
                <a:gd name="connsiteX59" fmla="*/ 691964 w 1237357"/>
                <a:gd name="connsiteY59" fmla="*/ 1090754 h 1339167"/>
                <a:gd name="connsiteX60" fmla="*/ 700459 w 1237357"/>
                <a:gd name="connsiteY60" fmla="*/ 1119101 h 1339167"/>
                <a:gd name="connsiteX61" fmla="*/ 675000 w 1237357"/>
                <a:gd name="connsiteY61" fmla="*/ 1074384 h 1339167"/>
                <a:gd name="connsiteX62" fmla="*/ 173212 w 1237357"/>
                <a:gd name="connsiteY62" fmla="*/ 1130485 h 1339167"/>
                <a:gd name="connsiteX63" fmla="*/ 785324 w 1237357"/>
                <a:gd name="connsiteY63" fmla="*/ 1339167 h 1339167"/>
                <a:gd name="connsiteX64" fmla="*/ 767431 w 1237357"/>
                <a:gd name="connsiteY64" fmla="*/ 1274092 h 1339167"/>
                <a:gd name="connsiteX65" fmla="*/ 772791 w 1237357"/>
                <a:gd name="connsiteY65" fmla="*/ 1268391 h 1339167"/>
                <a:gd name="connsiteX66" fmla="*/ 775350 w 1237357"/>
                <a:gd name="connsiteY66" fmla="*/ 1276089 h 1339167"/>
                <a:gd name="connsiteX67" fmla="*/ 772563 w 1237357"/>
                <a:gd name="connsiteY67" fmla="*/ 1279098 h 1339167"/>
                <a:gd name="connsiteX68" fmla="*/ 775805 w 1237357"/>
                <a:gd name="connsiteY68" fmla="*/ 1277562 h 1339167"/>
                <a:gd name="connsiteX69" fmla="*/ 788769 w 1237357"/>
                <a:gd name="connsiteY69" fmla="*/ 1322747 h 1339167"/>
                <a:gd name="connsiteX70" fmla="*/ 794128 w 1237357"/>
                <a:gd name="connsiteY70" fmla="*/ 1268606 h 1339167"/>
                <a:gd name="connsiteX71" fmla="*/ 1237358 w 1237357"/>
                <a:gd name="connsiteY71" fmla="*/ 883879 h 1339167"/>
                <a:gd name="connsiteX72" fmla="*/ 926833 w 1237357"/>
                <a:gd name="connsiteY72" fmla="*/ 1053413 h 1339167"/>
                <a:gd name="connsiteX73" fmla="*/ 795152 w 1237357"/>
                <a:gd name="connsiteY73" fmla="*/ 1254100 h 1339167"/>
                <a:gd name="connsiteX74" fmla="*/ 692261 w 1237357"/>
                <a:gd name="connsiteY74" fmla="*/ 764454 h 1339167"/>
                <a:gd name="connsiteX75" fmla="*/ 693033 w 1237357"/>
                <a:gd name="connsiteY75" fmla="*/ 752679 h 1339167"/>
                <a:gd name="connsiteX76" fmla="*/ 700908 w 1237357"/>
                <a:gd name="connsiteY76" fmla="*/ 762495 h 1339167"/>
                <a:gd name="connsiteX77" fmla="*/ 700137 w 1237357"/>
                <a:gd name="connsiteY77" fmla="*/ 774269 h 133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237357" h="1339167">
                  <a:moveTo>
                    <a:pt x="795152" y="1254100"/>
                  </a:moveTo>
                  <a:cubicBezTo>
                    <a:pt x="795393" y="1250365"/>
                    <a:pt x="795626" y="1246528"/>
                    <a:pt x="795848" y="1242591"/>
                  </a:cubicBezTo>
                  <a:cubicBezTo>
                    <a:pt x="845293" y="1183690"/>
                    <a:pt x="887463" y="1119038"/>
                    <a:pt x="921442" y="1050044"/>
                  </a:cubicBezTo>
                  <a:lnTo>
                    <a:pt x="753880" y="841241"/>
                  </a:lnTo>
                  <a:cubicBezTo>
                    <a:pt x="751687" y="834118"/>
                    <a:pt x="749386" y="827008"/>
                    <a:pt x="746984" y="819916"/>
                  </a:cubicBezTo>
                  <a:lnTo>
                    <a:pt x="925341" y="1042175"/>
                  </a:lnTo>
                  <a:cubicBezTo>
                    <a:pt x="949662" y="992484"/>
                    <a:pt x="970981" y="941376"/>
                    <a:pt x="989184" y="889131"/>
                  </a:cubicBezTo>
                  <a:lnTo>
                    <a:pt x="636439" y="534787"/>
                  </a:lnTo>
                  <a:cubicBezTo>
                    <a:pt x="637545" y="532006"/>
                    <a:pt x="638658" y="529156"/>
                    <a:pt x="639783" y="526254"/>
                  </a:cubicBezTo>
                  <a:lnTo>
                    <a:pt x="992079" y="880144"/>
                  </a:lnTo>
                  <a:lnTo>
                    <a:pt x="992370" y="879960"/>
                  </a:lnTo>
                  <a:cubicBezTo>
                    <a:pt x="1014043" y="816509"/>
                    <a:pt x="1032277" y="751939"/>
                    <a:pt x="1047004" y="686529"/>
                  </a:cubicBezTo>
                  <a:lnTo>
                    <a:pt x="697173" y="340231"/>
                  </a:lnTo>
                  <a:cubicBezTo>
                    <a:pt x="697906" y="337020"/>
                    <a:pt x="698633" y="333784"/>
                    <a:pt x="699347" y="330535"/>
                  </a:cubicBezTo>
                  <a:lnTo>
                    <a:pt x="1049191" y="676840"/>
                  </a:lnTo>
                  <a:cubicBezTo>
                    <a:pt x="1052421" y="662334"/>
                    <a:pt x="1055480" y="647911"/>
                    <a:pt x="1058368" y="633576"/>
                  </a:cubicBezTo>
                  <a:lnTo>
                    <a:pt x="709561" y="278404"/>
                  </a:lnTo>
                  <a:cubicBezTo>
                    <a:pt x="710142" y="275010"/>
                    <a:pt x="710711" y="271609"/>
                    <a:pt x="711261" y="268196"/>
                  </a:cubicBezTo>
                  <a:lnTo>
                    <a:pt x="1060346" y="623653"/>
                  </a:lnTo>
                  <a:cubicBezTo>
                    <a:pt x="1072077" y="564196"/>
                    <a:pt x="1080983" y="506680"/>
                    <a:pt x="1087739" y="453127"/>
                  </a:cubicBezTo>
                  <a:lnTo>
                    <a:pt x="745771" y="88265"/>
                  </a:lnTo>
                  <a:lnTo>
                    <a:pt x="747464" y="84012"/>
                  </a:lnTo>
                  <a:cubicBezTo>
                    <a:pt x="739362" y="95812"/>
                    <a:pt x="731493" y="108194"/>
                    <a:pt x="723813" y="121012"/>
                  </a:cubicBezTo>
                  <a:cubicBezTo>
                    <a:pt x="724022" y="80466"/>
                    <a:pt x="720729" y="39977"/>
                    <a:pt x="713972" y="0"/>
                  </a:cubicBezTo>
                  <a:lnTo>
                    <a:pt x="582943" y="328626"/>
                  </a:lnTo>
                  <a:cubicBezTo>
                    <a:pt x="593530" y="373938"/>
                    <a:pt x="601114" y="419900"/>
                    <a:pt x="605652" y="466210"/>
                  </a:cubicBezTo>
                  <a:cubicBezTo>
                    <a:pt x="604856" y="474041"/>
                    <a:pt x="604142" y="481923"/>
                    <a:pt x="603573" y="489880"/>
                  </a:cubicBezTo>
                  <a:lnTo>
                    <a:pt x="607877" y="494203"/>
                  </a:lnTo>
                  <a:cubicBezTo>
                    <a:pt x="608149" y="498426"/>
                    <a:pt x="608402" y="502641"/>
                    <a:pt x="608617" y="506838"/>
                  </a:cubicBezTo>
                  <a:lnTo>
                    <a:pt x="602884" y="501080"/>
                  </a:lnTo>
                  <a:cubicBezTo>
                    <a:pt x="602618" y="505694"/>
                    <a:pt x="602416" y="510339"/>
                    <a:pt x="602214" y="514985"/>
                  </a:cubicBezTo>
                  <a:cubicBezTo>
                    <a:pt x="599534" y="452482"/>
                    <a:pt x="590970" y="390371"/>
                    <a:pt x="576635" y="329473"/>
                  </a:cubicBezTo>
                  <a:lnTo>
                    <a:pt x="82078" y="227733"/>
                  </a:lnTo>
                  <a:cubicBezTo>
                    <a:pt x="106993" y="253305"/>
                    <a:pt x="133103" y="278157"/>
                    <a:pt x="159781" y="302124"/>
                  </a:cubicBezTo>
                  <a:cubicBezTo>
                    <a:pt x="107991" y="285887"/>
                    <a:pt x="54248" y="276704"/>
                    <a:pt x="0" y="274820"/>
                  </a:cubicBezTo>
                  <a:lnTo>
                    <a:pt x="3855" y="275572"/>
                  </a:lnTo>
                  <a:lnTo>
                    <a:pt x="76857" y="468245"/>
                  </a:lnTo>
                  <a:cubicBezTo>
                    <a:pt x="132641" y="507502"/>
                    <a:pt x="193931" y="553256"/>
                    <a:pt x="256409" y="604521"/>
                  </a:cubicBezTo>
                  <a:lnTo>
                    <a:pt x="166538" y="308161"/>
                  </a:lnTo>
                  <a:cubicBezTo>
                    <a:pt x="169869" y="311119"/>
                    <a:pt x="173206" y="314070"/>
                    <a:pt x="176549" y="317003"/>
                  </a:cubicBezTo>
                  <a:lnTo>
                    <a:pt x="266186" y="612611"/>
                  </a:lnTo>
                  <a:cubicBezTo>
                    <a:pt x="324524" y="660931"/>
                    <a:pt x="378526" y="709643"/>
                    <a:pt x="428199" y="758759"/>
                  </a:cubicBezTo>
                  <a:lnTo>
                    <a:pt x="387002" y="480557"/>
                  </a:lnTo>
                  <a:cubicBezTo>
                    <a:pt x="389890" y="482574"/>
                    <a:pt x="392766" y="484571"/>
                    <a:pt x="395623" y="486549"/>
                  </a:cubicBezTo>
                  <a:lnTo>
                    <a:pt x="437262" y="767759"/>
                  </a:lnTo>
                  <a:cubicBezTo>
                    <a:pt x="470198" y="800695"/>
                    <a:pt x="501055" y="833694"/>
                    <a:pt x="529838" y="866757"/>
                  </a:cubicBezTo>
                  <a:lnTo>
                    <a:pt x="509872" y="561750"/>
                  </a:lnTo>
                  <a:cubicBezTo>
                    <a:pt x="512703" y="563520"/>
                    <a:pt x="515491" y="565258"/>
                    <a:pt x="518221" y="566952"/>
                  </a:cubicBezTo>
                  <a:lnTo>
                    <a:pt x="538396" y="875182"/>
                  </a:lnTo>
                  <a:lnTo>
                    <a:pt x="536475" y="874348"/>
                  </a:lnTo>
                  <a:cubicBezTo>
                    <a:pt x="547807" y="887507"/>
                    <a:pt x="558792" y="900666"/>
                    <a:pt x="569430" y="913825"/>
                  </a:cubicBezTo>
                  <a:lnTo>
                    <a:pt x="573291" y="600223"/>
                  </a:lnTo>
                  <a:cubicBezTo>
                    <a:pt x="576262" y="601961"/>
                    <a:pt x="579011" y="603566"/>
                    <a:pt x="581533" y="605026"/>
                  </a:cubicBezTo>
                  <a:lnTo>
                    <a:pt x="577602" y="924052"/>
                  </a:lnTo>
                  <a:cubicBezTo>
                    <a:pt x="580870" y="928160"/>
                    <a:pt x="584175" y="932262"/>
                    <a:pt x="587373" y="936364"/>
                  </a:cubicBezTo>
                  <a:cubicBezTo>
                    <a:pt x="618135" y="975658"/>
                    <a:pt x="646735" y="1016590"/>
                    <a:pt x="673041" y="1058988"/>
                  </a:cubicBezTo>
                  <a:lnTo>
                    <a:pt x="674906" y="1030457"/>
                  </a:lnTo>
                  <a:cubicBezTo>
                    <a:pt x="677200" y="1038914"/>
                    <a:pt x="679494" y="1047231"/>
                    <a:pt x="681795" y="1055404"/>
                  </a:cubicBezTo>
                  <a:lnTo>
                    <a:pt x="680733" y="1071628"/>
                  </a:lnTo>
                  <a:cubicBezTo>
                    <a:pt x="684570" y="1078006"/>
                    <a:pt x="688299" y="1084383"/>
                    <a:pt x="691964" y="1090754"/>
                  </a:cubicBezTo>
                  <a:cubicBezTo>
                    <a:pt x="694828" y="1100475"/>
                    <a:pt x="697659" y="1109924"/>
                    <a:pt x="700459" y="1119101"/>
                  </a:cubicBezTo>
                  <a:cubicBezTo>
                    <a:pt x="692337" y="1104046"/>
                    <a:pt x="683849" y="1089142"/>
                    <a:pt x="675000" y="1074384"/>
                  </a:cubicBezTo>
                  <a:lnTo>
                    <a:pt x="173212" y="1130485"/>
                  </a:lnTo>
                  <a:cubicBezTo>
                    <a:pt x="437054" y="1269276"/>
                    <a:pt x="764454" y="1335065"/>
                    <a:pt x="785324" y="1339167"/>
                  </a:cubicBezTo>
                  <a:cubicBezTo>
                    <a:pt x="780369" y="1317280"/>
                    <a:pt x="774352" y="1295581"/>
                    <a:pt x="767431" y="1274092"/>
                  </a:cubicBezTo>
                  <a:cubicBezTo>
                    <a:pt x="769232" y="1272202"/>
                    <a:pt x="771008" y="1270293"/>
                    <a:pt x="772791" y="1268391"/>
                  </a:cubicBezTo>
                  <a:cubicBezTo>
                    <a:pt x="773644" y="1270957"/>
                    <a:pt x="774522" y="1273523"/>
                    <a:pt x="775350" y="1276089"/>
                  </a:cubicBezTo>
                  <a:cubicBezTo>
                    <a:pt x="774415" y="1277088"/>
                    <a:pt x="773499" y="1278112"/>
                    <a:pt x="772563" y="1279098"/>
                  </a:cubicBezTo>
                  <a:cubicBezTo>
                    <a:pt x="773600" y="1278611"/>
                    <a:pt x="774680" y="1278099"/>
                    <a:pt x="775805" y="1277562"/>
                  </a:cubicBezTo>
                  <a:cubicBezTo>
                    <a:pt x="780628" y="1292674"/>
                    <a:pt x="784951" y="1307736"/>
                    <a:pt x="788769" y="1322747"/>
                  </a:cubicBezTo>
                  <a:cubicBezTo>
                    <a:pt x="790298" y="1310548"/>
                    <a:pt x="792340" y="1292029"/>
                    <a:pt x="794128" y="1268606"/>
                  </a:cubicBezTo>
                  <a:cubicBezTo>
                    <a:pt x="884492" y="1223364"/>
                    <a:pt x="1118533" y="1091159"/>
                    <a:pt x="1237358" y="883879"/>
                  </a:cubicBezTo>
                  <a:lnTo>
                    <a:pt x="926833" y="1053413"/>
                  </a:lnTo>
                  <a:cubicBezTo>
                    <a:pt x="891445" y="1125523"/>
                    <a:pt x="847208" y="1192937"/>
                    <a:pt x="795152" y="1254100"/>
                  </a:cubicBezTo>
                  <a:close/>
                  <a:moveTo>
                    <a:pt x="692261" y="764454"/>
                  </a:moveTo>
                  <a:lnTo>
                    <a:pt x="693033" y="752679"/>
                  </a:lnTo>
                  <a:lnTo>
                    <a:pt x="700908" y="762495"/>
                  </a:lnTo>
                  <a:lnTo>
                    <a:pt x="700137" y="774269"/>
                  </a:ln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C5D4BB04-3291-44CF-9E56-22159DE46844}"/>
                </a:ext>
              </a:extLst>
            </p:cNvPr>
            <p:cNvSpPr/>
            <p:nvPr/>
          </p:nvSpPr>
          <p:spPr>
            <a:xfrm>
              <a:off x="7994024" y="2317481"/>
              <a:ext cx="211938" cy="302851"/>
            </a:xfrm>
            <a:custGeom>
              <a:avLst/>
              <a:gdLst>
                <a:gd name="connsiteX0" fmla="*/ 208544 w 211938"/>
                <a:gd name="connsiteY0" fmla="*/ 24384 h 302851"/>
                <a:gd name="connsiteX1" fmla="*/ 211287 w 211938"/>
                <a:gd name="connsiteY1" fmla="*/ 23082 h 302851"/>
                <a:gd name="connsiteX2" fmla="*/ 0 w 211938"/>
                <a:gd name="connsiteY2" fmla="*/ 32178 h 302851"/>
                <a:gd name="connsiteX3" fmla="*/ 208733 w 211938"/>
                <a:gd name="connsiteY3" fmla="*/ 302851 h 302851"/>
                <a:gd name="connsiteX4" fmla="*/ 208544 w 211938"/>
                <a:gd name="connsiteY4" fmla="*/ 24384 h 302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938" h="302851">
                  <a:moveTo>
                    <a:pt x="208544" y="24384"/>
                  </a:moveTo>
                  <a:lnTo>
                    <a:pt x="211287" y="23082"/>
                  </a:lnTo>
                  <a:cubicBezTo>
                    <a:pt x="142735" y="-11604"/>
                    <a:pt x="69475" y="-6086"/>
                    <a:pt x="0" y="32178"/>
                  </a:cubicBezTo>
                  <a:lnTo>
                    <a:pt x="208733" y="302851"/>
                  </a:lnTo>
                  <a:cubicBezTo>
                    <a:pt x="216002" y="139278"/>
                    <a:pt x="208651" y="26009"/>
                    <a:pt x="208544" y="24384"/>
                  </a:cubicBez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E2E73354-04ED-47C9-89AD-D43351A44051}"/>
                </a:ext>
              </a:extLst>
            </p:cNvPr>
            <p:cNvSpPr/>
            <p:nvPr/>
          </p:nvSpPr>
          <p:spPr>
            <a:xfrm>
              <a:off x="8027844" y="3108709"/>
              <a:ext cx="372104" cy="343536"/>
            </a:xfrm>
            <a:custGeom>
              <a:avLst/>
              <a:gdLst>
                <a:gd name="connsiteX0" fmla="*/ 57712 w 372104"/>
                <a:gd name="connsiteY0" fmla="*/ 205535 h 343536"/>
                <a:gd name="connsiteX1" fmla="*/ 0 w 372104"/>
                <a:gd name="connsiteY1" fmla="*/ 343536 h 343536"/>
                <a:gd name="connsiteX2" fmla="*/ 307579 w 372104"/>
                <a:gd name="connsiteY2" fmla="*/ 175608 h 343536"/>
                <a:gd name="connsiteX3" fmla="*/ 307990 w 372104"/>
                <a:gd name="connsiteY3" fmla="*/ 180083 h 343536"/>
                <a:gd name="connsiteX4" fmla="*/ 359736 w 372104"/>
                <a:gd name="connsiteY4" fmla="*/ 52630 h 343536"/>
                <a:gd name="connsiteX5" fmla="*/ 372105 w 372104"/>
                <a:gd name="connsiteY5" fmla="*/ 0 h 343536"/>
                <a:gd name="connsiteX6" fmla="*/ 62883 w 372104"/>
                <a:gd name="connsiteY6" fmla="*/ 190688 h 343536"/>
                <a:gd name="connsiteX7" fmla="*/ 57712 w 372104"/>
                <a:gd name="connsiteY7" fmla="*/ 205535 h 34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2104" h="343536">
                  <a:moveTo>
                    <a:pt x="57712" y="205535"/>
                  </a:moveTo>
                  <a:cubicBezTo>
                    <a:pt x="40995" y="252547"/>
                    <a:pt x="21730" y="298617"/>
                    <a:pt x="0" y="343536"/>
                  </a:cubicBezTo>
                  <a:lnTo>
                    <a:pt x="307579" y="175608"/>
                  </a:lnTo>
                  <a:lnTo>
                    <a:pt x="307990" y="180083"/>
                  </a:lnTo>
                  <a:cubicBezTo>
                    <a:pt x="330554" y="139954"/>
                    <a:pt x="347942" y="97127"/>
                    <a:pt x="359736" y="52630"/>
                  </a:cubicBezTo>
                  <a:cubicBezTo>
                    <a:pt x="364293" y="35129"/>
                    <a:pt x="368414" y="17583"/>
                    <a:pt x="372105" y="0"/>
                  </a:cubicBezTo>
                  <a:lnTo>
                    <a:pt x="62883" y="190688"/>
                  </a:lnTo>
                  <a:cubicBezTo>
                    <a:pt x="61163" y="195644"/>
                    <a:pt x="59463" y="200630"/>
                    <a:pt x="57712" y="205535"/>
                  </a:cubicBez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160D3990-36BF-4FF2-977B-1BA6B4B77CF7}"/>
                </a:ext>
              </a:extLst>
            </p:cNvPr>
            <p:cNvSpPr/>
            <p:nvPr/>
          </p:nvSpPr>
          <p:spPr>
            <a:xfrm>
              <a:off x="7844330" y="2351580"/>
              <a:ext cx="357864" cy="502951"/>
            </a:xfrm>
            <a:custGeom>
              <a:avLst/>
              <a:gdLst>
                <a:gd name="connsiteX0" fmla="*/ 357865 w 357864"/>
                <a:gd name="connsiteY0" fmla="*/ 280938 h 502951"/>
                <a:gd name="connsiteX1" fmla="*/ 144340 w 357864"/>
                <a:gd name="connsiteY1" fmla="*/ 4051 h 502951"/>
                <a:gd name="connsiteX2" fmla="*/ 146192 w 357864"/>
                <a:gd name="connsiteY2" fmla="*/ 0 h 502951"/>
                <a:gd name="connsiteX3" fmla="*/ 0 w 357864"/>
                <a:gd name="connsiteY3" fmla="*/ 141060 h 502951"/>
                <a:gd name="connsiteX4" fmla="*/ 339188 w 357864"/>
                <a:gd name="connsiteY4" fmla="*/ 502951 h 502951"/>
                <a:gd name="connsiteX5" fmla="*/ 357865 w 357864"/>
                <a:gd name="connsiteY5" fmla="*/ 280938 h 50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7864" h="502951">
                  <a:moveTo>
                    <a:pt x="357865" y="280938"/>
                  </a:moveTo>
                  <a:lnTo>
                    <a:pt x="144340" y="4051"/>
                  </a:lnTo>
                  <a:lnTo>
                    <a:pt x="146192" y="0"/>
                  </a:lnTo>
                  <a:cubicBezTo>
                    <a:pt x="94036" y="29605"/>
                    <a:pt x="44104" y="77691"/>
                    <a:pt x="0" y="141060"/>
                  </a:cubicBezTo>
                  <a:lnTo>
                    <a:pt x="339188" y="502951"/>
                  </a:lnTo>
                  <a:cubicBezTo>
                    <a:pt x="348877" y="423642"/>
                    <a:pt x="354616" y="348283"/>
                    <a:pt x="357865" y="280938"/>
                  </a:cubicBez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4113C4CC-090C-48EB-B66D-67B4FF678F8C}"/>
                </a:ext>
              </a:extLst>
            </p:cNvPr>
            <p:cNvSpPr/>
            <p:nvPr/>
          </p:nvSpPr>
          <p:spPr>
            <a:xfrm>
              <a:off x="6926358" y="2686784"/>
              <a:ext cx="235152" cy="186683"/>
            </a:xfrm>
            <a:custGeom>
              <a:avLst/>
              <a:gdLst>
                <a:gd name="connsiteX0" fmla="*/ 164440 w 235152"/>
                <a:gd name="connsiteY0" fmla="*/ 47 h 186683"/>
                <a:gd name="connsiteX1" fmla="*/ 6826 w 235152"/>
                <a:gd name="connsiteY1" fmla="*/ 33804 h 186683"/>
                <a:gd name="connsiteX2" fmla="*/ 0 w 235152"/>
                <a:gd name="connsiteY2" fmla="*/ 37635 h 186683"/>
                <a:gd name="connsiteX3" fmla="*/ 235153 w 235152"/>
                <a:gd name="connsiteY3" fmla="*/ 186684 h 18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152" h="186683">
                  <a:moveTo>
                    <a:pt x="164440" y="47"/>
                  </a:moveTo>
                  <a:cubicBezTo>
                    <a:pt x="105154" y="-806"/>
                    <a:pt x="51417" y="9983"/>
                    <a:pt x="6826" y="33804"/>
                  </a:cubicBezTo>
                  <a:cubicBezTo>
                    <a:pt x="4506" y="35043"/>
                    <a:pt x="2250" y="36339"/>
                    <a:pt x="0" y="37635"/>
                  </a:cubicBezTo>
                  <a:cubicBezTo>
                    <a:pt x="16225" y="46629"/>
                    <a:pt x="111070" y="100049"/>
                    <a:pt x="235153" y="186684"/>
                  </a:cubicBez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7DAD7739-E701-4238-B616-C087F1AB5D84}"/>
                </a:ext>
              </a:extLst>
            </p:cNvPr>
            <p:cNvSpPr/>
            <p:nvPr/>
          </p:nvSpPr>
          <p:spPr>
            <a:xfrm>
              <a:off x="6860366" y="3026461"/>
              <a:ext cx="623292" cy="231189"/>
            </a:xfrm>
            <a:custGeom>
              <a:avLst/>
              <a:gdLst>
                <a:gd name="connsiteX0" fmla="*/ 493932 w 623292"/>
                <a:gd name="connsiteY0" fmla="*/ 0 h 231189"/>
                <a:gd name="connsiteX1" fmla="*/ 2680 w 623292"/>
                <a:gd name="connsiteY1" fmla="*/ 93518 h 231189"/>
                <a:gd name="connsiteX2" fmla="*/ 0 w 623292"/>
                <a:gd name="connsiteY2" fmla="*/ 89814 h 231189"/>
                <a:gd name="connsiteX3" fmla="*/ 79366 w 623292"/>
                <a:gd name="connsiteY3" fmla="*/ 231190 h 231189"/>
                <a:gd name="connsiteX4" fmla="*/ 623293 w 623292"/>
                <a:gd name="connsiteY4" fmla="*/ 114426 h 231189"/>
                <a:gd name="connsiteX5" fmla="*/ 493932 w 623292"/>
                <a:gd name="connsiteY5" fmla="*/ 0 h 23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292" h="231189">
                  <a:moveTo>
                    <a:pt x="493932" y="0"/>
                  </a:moveTo>
                  <a:lnTo>
                    <a:pt x="2680" y="93518"/>
                  </a:lnTo>
                  <a:lnTo>
                    <a:pt x="0" y="89814"/>
                  </a:lnTo>
                  <a:cubicBezTo>
                    <a:pt x="21629" y="139493"/>
                    <a:pt x="48219" y="186858"/>
                    <a:pt x="79366" y="231190"/>
                  </a:cubicBezTo>
                  <a:lnTo>
                    <a:pt x="623293" y="114426"/>
                  </a:lnTo>
                  <a:cubicBezTo>
                    <a:pt x="579353" y="72692"/>
                    <a:pt x="535546" y="34377"/>
                    <a:pt x="493932" y="0"/>
                  </a:cubicBez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E2E6D2D6-EA5E-4AC7-B64E-C65D6A044C15}"/>
                </a:ext>
              </a:extLst>
            </p:cNvPr>
            <p:cNvSpPr/>
            <p:nvPr/>
          </p:nvSpPr>
          <p:spPr>
            <a:xfrm>
              <a:off x="6942317" y="3147870"/>
              <a:ext cx="580300" cy="160356"/>
            </a:xfrm>
            <a:custGeom>
              <a:avLst/>
              <a:gdLst>
                <a:gd name="connsiteX0" fmla="*/ 580301 w 580300"/>
                <a:gd name="connsiteY0" fmla="*/ 30914 h 160356"/>
                <a:gd name="connsiteX1" fmla="*/ 548667 w 580300"/>
                <a:gd name="connsiteY1" fmla="*/ 0 h 160356"/>
                <a:gd name="connsiteX2" fmla="*/ 2737 w 580300"/>
                <a:gd name="connsiteY2" fmla="*/ 117194 h 160356"/>
                <a:gd name="connsiteX3" fmla="*/ 0 w 580300"/>
                <a:gd name="connsiteY3" fmla="*/ 113509 h 160356"/>
                <a:gd name="connsiteX4" fmla="*/ 35022 w 580300"/>
                <a:gd name="connsiteY4" fmla="*/ 160357 h 160356"/>
                <a:gd name="connsiteX5" fmla="*/ 32266 w 580300"/>
                <a:gd name="connsiteY5" fmla="*/ 156684 h 16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0300" h="160356">
                  <a:moveTo>
                    <a:pt x="580301" y="30914"/>
                  </a:moveTo>
                  <a:cubicBezTo>
                    <a:pt x="569771" y="20415"/>
                    <a:pt x="559228" y="10113"/>
                    <a:pt x="548667" y="0"/>
                  </a:cubicBezTo>
                  <a:lnTo>
                    <a:pt x="2737" y="117194"/>
                  </a:lnTo>
                  <a:lnTo>
                    <a:pt x="0" y="113509"/>
                  </a:lnTo>
                  <a:cubicBezTo>
                    <a:pt x="10966" y="129140"/>
                    <a:pt x="22640" y="144751"/>
                    <a:pt x="35022" y="160357"/>
                  </a:cubicBezTo>
                  <a:lnTo>
                    <a:pt x="32266" y="156684"/>
                  </a:ln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C4650DF6-48AD-4A0C-A927-CA29FD2253B5}"/>
                </a:ext>
              </a:extLst>
            </p:cNvPr>
            <p:cNvSpPr/>
            <p:nvPr/>
          </p:nvSpPr>
          <p:spPr>
            <a:xfrm>
              <a:off x="7135243" y="3343110"/>
              <a:ext cx="629644" cy="196547"/>
            </a:xfrm>
            <a:custGeom>
              <a:avLst/>
              <a:gdLst>
                <a:gd name="connsiteX0" fmla="*/ 629645 w 629644"/>
                <a:gd name="connsiteY0" fmla="*/ 135858 h 196547"/>
                <a:gd name="connsiteX1" fmla="*/ 534560 w 629644"/>
                <a:gd name="connsiteY1" fmla="*/ 0 h 196547"/>
                <a:gd name="connsiteX2" fmla="*/ 0 w 629644"/>
                <a:gd name="connsiteY2" fmla="*/ 118553 h 196547"/>
                <a:gd name="connsiteX3" fmla="*/ 126940 w 629644"/>
                <a:gd name="connsiteY3" fmla="*/ 196547 h 196547"/>
                <a:gd name="connsiteX4" fmla="*/ 124159 w 629644"/>
                <a:gd name="connsiteY4" fmla="*/ 192376 h 196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9644" h="196547">
                  <a:moveTo>
                    <a:pt x="629645" y="135858"/>
                  </a:moveTo>
                  <a:cubicBezTo>
                    <a:pt x="600697" y="88714"/>
                    <a:pt x="568943" y="43346"/>
                    <a:pt x="534560" y="0"/>
                  </a:cubicBezTo>
                  <a:lnTo>
                    <a:pt x="0" y="118553"/>
                  </a:lnTo>
                  <a:cubicBezTo>
                    <a:pt x="40521" y="147355"/>
                    <a:pt x="82931" y="173414"/>
                    <a:pt x="126940" y="196547"/>
                  </a:cubicBezTo>
                  <a:lnTo>
                    <a:pt x="124159" y="192376"/>
                  </a:ln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B6304CD2-6AED-46C1-A307-BBFB92107841}"/>
                </a:ext>
              </a:extLst>
            </p:cNvPr>
            <p:cNvSpPr/>
            <p:nvPr/>
          </p:nvSpPr>
          <p:spPr>
            <a:xfrm>
              <a:off x="6818095" y="2726074"/>
              <a:ext cx="340363" cy="183331"/>
            </a:xfrm>
            <a:custGeom>
              <a:avLst/>
              <a:gdLst>
                <a:gd name="connsiteX0" fmla="*/ 105059 w 340363"/>
                <a:gd name="connsiteY0" fmla="*/ 3008 h 183331"/>
                <a:gd name="connsiteX1" fmla="*/ 105425 w 340363"/>
                <a:gd name="connsiteY1" fmla="*/ 0 h 183331"/>
                <a:gd name="connsiteX2" fmla="*/ 0 w 340363"/>
                <a:gd name="connsiteY2" fmla="*/ 183331 h 183331"/>
                <a:gd name="connsiteX3" fmla="*/ 340363 w 340363"/>
                <a:gd name="connsiteY3" fmla="*/ 151919 h 183331"/>
                <a:gd name="connsiteX4" fmla="*/ 105059 w 340363"/>
                <a:gd name="connsiteY4" fmla="*/ 3008 h 18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63" h="183331">
                  <a:moveTo>
                    <a:pt x="105059" y="3008"/>
                  </a:moveTo>
                  <a:lnTo>
                    <a:pt x="105425" y="0"/>
                  </a:lnTo>
                  <a:cubicBezTo>
                    <a:pt x="39427" y="39332"/>
                    <a:pt x="4879" y="104161"/>
                    <a:pt x="0" y="183331"/>
                  </a:cubicBezTo>
                  <a:lnTo>
                    <a:pt x="340363" y="151919"/>
                  </a:lnTo>
                  <a:cubicBezTo>
                    <a:pt x="206091" y="58218"/>
                    <a:pt x="106487" y="3786"/>
                    <a:pt x="105059" y="3008"/>
                  </a:cubicBez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8BE3930D-6790-44CC-94F8-472A3DEC10DE}"/>
                </a:ext>
              </a:extLst>
            </p:cNvPr>
            <p:cNvSpPr/>
            <p:nvPr/>
          </p:nvSpPr>
          <p:spPr>
            <a:xfrm>
              <a:off x="6817467" y="2884996"/>
              <a:ext cx="528506" cy="227385"/>
            </a:xfrm>
            <a:custGeom>
              <a:avLst/>
              <a:gdLst>
                <a:gd name="connsiteX0" fmla="*/ 350983 w 528506"/>
                <a:gd name="connsiteY0" fmla="*/ 0 h 227385"/>
                <a:gd name="connsiteX1" fmla="*/ 2808 w 528506"/>
                <a:gd name="connsiteY1" fmla="*/ 32127 h 227385"/>
                <a:gd name="connsiteX2" fmla="*/ 381 w 528506"/>
                <a:gd name="connsiteY2" fmla="*/ 28392 h 227385"/>
                <a:gd name="connsiteX3" fmla="*/ 41262 w 528506"/>
                <a:gd name="connsiteY3" fmla="*/ 227385 h 227385"/>
                <a:gd name="connsiteX4" fmla="*/ 528506 w 528506"/>
                <a:gd name="connsiteY4" fmla="*/ 134626 h 227385"/>
                <a:gd name="connsiteX5" fmla="*/ 350983 w 528506"/>
                <a:gd name="connsiteY5" fmla="*/ 0 h 22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8506" h="227385">
                  <a:moveTo>
                    <a:pt x="350983" y="0"/>
                  </a:moveTo>
                  <a:lnTo>
                    <a:pt x="2808" y="32127"/>
                  </a:lnTo>
                  <a:lnTo>
                    <a:pt x="381" y="28392"/>
                  </a:lnTo>
                  <a:cubicBezTo>
                    <a:pt x="-2539" y="88297"/>
                    <a:pt x="11347" y="156210"/>
                    <a:pt x="41262" y="227385"/>
                  </a:cubicBezTo>
                  <a:lnTo>
                    <a:pt x="528506" y="134626"/>
                  </a:lnTo>
                  <a:cubicBezTo>
                    <a:pt x="466705" y="83986"/>
                    <a:pt x="406123" y="38789"/>
                    <a:pt x="350983" y="0"/>
                  </a:cubicBez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90C1D879-5976-40D1-B866-2ECC7503935C}"/>
                </a:ext>
              </a:extLst>
            </p:cNvPr>
            <p:cNvSpPr/>
            <p:nvPr/>
          </p:nvSpPr>
          <p:spPr>
            <a:xfrm>
              <a:off x="6980240" y="3185812"/>
              <a:ext cx="683526" cy="269277"/>
            </a:xfrm>
            <a:custGeom>
              <a:avLst/>
              <a:gdLst>
                <a:gd name="connsiteX0" fmla="*/ 683527 w 683526"/>
                <a:gd name="connsiteY0" fmla="*/ 149700 h 269277"/>
                <a:gd name="connsiteX1" fmla="*/ 549387 w 683526"/>
                <a:gd name="connsiteY1" fmla="*/ 0 h 269277"/>
                <a:gd name="connsiteX2" fmla="*/ 0 w 683526"/>
                <a:gd name="connsiteY2" fmla="*/ 126081 h 269277"/>
                <a:gd name="connsiteX3" fmla="*/ 54394 w 683526"/>
                <a:gd name="connsiteY3" fmla="*/ 188881 h 269277"/>
                <a:gd name="connsiteX4" fmla="*/ 145908 w 683526"/>
                <a:gd name="connsiteY4" fmla="*/ 269277 h 269277"/>
                <a:gd name="connsiteX5" fmla="*/ 683520 w 683526"/>
                <a:gd name="connsiteY5" fmla="*/ 150048 h 26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3526" h="269277">
                  <a:moveTo>
                    <a:pt x="683527" y="149700"/>
                  </a:moveTo>
                  <a:cubicBezTo>
                    <a:pt x="641534" y="97430"/>
                    <a:pt x="596753" y="47460"/>
                    <a:pt x="549387" y="0"/>
                  </a:cubicBezTo>
                  <a:lnTo>
                    <a:pt x="0" y="126081"/>
                  </a:lnTo>
                  <a:cubicBezTo>
                    <a:pt x="16869" y="147140"/>
                    <a:pt x="35003" y="168074"/>
                    <a:pt x="54394" y="188881"/>
                  </a:cubicBezTo>
                  <a:cubicBezTo>
                    <a:pt x="82394" y="218404"/>
                    <a:pt x="113022" y="245316"/>
                    <a:pt x="145908" y="269277"/>
                  </a:cubicBezTo>
                  <a:lnTo>
                    <a:pt x="683520" y="150048"/>
                  </a:ln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CCF98A17-D57D-440C-9578-99C8EB1025BB}"/>
                </a:ext>
              </a:extLst>
            </p:cNvPr>
            <p:cNvSpPr/>
            <p:nvPr/>
          </p:nvSpPr>
          <p:spPr>
            <a:xfrm>
              <a:off x="10384910" y="1889955"/>
              <a:ext cx="458435" cy="603418"/>
            </a:xfrm>
            <a:custGeom>
              <a:avLst/>
              <a:gdLst>
                <a:gd name="connsiteX0" fmla="*/ 458436 w 458435"/>
                <a:gd name="connsiteY0" fmla="*/ 15672 h 603418"/>
                <a:gd name="connsiteX1" fmla="*/ 427459 w 458435"/>
                <a:gd name="connsiteY1" fmla="*/ 280158 h 603418"/>
                <a:gd name="connsiteX2" fmla="*/ 260195 w 458435"/>
                <a:gd name="connsiteY2" fmla="*/ 603418 h 603418"/>
                <a:gd name="connsiteX3" fmla="*/ 0 w 458435"/>
                <a:gd name="connsiteY3" fmla="*/ 532888 h 603418"/>
                <a:gd name="connsiteX4" fmla="*/ 142482 w 458435"/>
                <a:gd name="connsiteY4" fmla="*/ 291914 h 603418"/>
                <a:gd name="connsiteX5" fmla="*/ 161071 w 458435"/>
                <a:gd name="connsiteY5" fmla="*/ 15672 h 603418"/>
                <a:gd name="connsiteX6" fmla="*/ 458436 w 458435"/>
                <a:gd name="connsiteY6" fmla="*/ 15672 h 603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435" h="603418">
                  <a:moveTo>
                    <a:pt x="458436" y="15672"/>
                  </a:moveTo>
                  <a:cubicBezTo>
                    <a:pt x="458436" y="15672"/>
                    <a:pt x="377900" y="244896"/>
                    <a:pt x="427459" y="280158"/>
                  </a:cubicBezTo>
                  <a:cubicBezTo>
                    <a:pt x="477018" y="315420"/>
                    <a:pt x="260195" y="603418"/>
                    <a:pt x="260195" y="603418"/>
                  </a:cubicBezTo>
                  <a:lnTo>
                    <a:pt x="0" y="532888"/>
                  </a:lnTo>
                  <a:lnTo>
                    <a:pt x="142482" y="291914"/>
                  </a:lnTo>
                  <a:cubicBezTo>
                    <a:pt x="142482" y="291914"/>
                    <a:pt x="161071" y="50940"/>
                    <a:pt x="161071" y="15672"/>
                  </a:cubicBezTo>
                  <a:cubicBezTo>
                    <a:pt x="161071" y="-19590"/>
                    <a:pt x="458436" y="15672"/>
                    <a:pt x="458436" y="15672"/>
                  </a:cubicBezTo>
                  <a:close/>
                </a:path>
              </a:pathLst>
            </a:custGeom>
            <a:solidFill>
              <a:srgbClr val="FFB8B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5D49055F-FFF5-46F6-8C3C-4060A2170BEE}"/>
                </a:ext>
              </a:extLst>
            </p:cNvPr>
            <p:cNvSpPr/>
            <p:nvPr/>
          </p:nvSpPr>
          <p:spPr>
            <a:xfrm>
              <a:off x="10384910" y="1889955"/>
              <a:ext cx="458435" cy="603418"/>
            </a:xfrm>
            <a:custGeom>
              <a:avLst/>
              <a:gdLst>
                <a:gd name="connsiteX0" fmla="*/ 458436 w 458435"/>
                <a:gd name="connsiteY0" fmla="*/ 15672 h 603418"/>
                <a:gd name="connsiteX1" fmla="*/ 427459 w 458435"/>
                <a:gd name="connsiteY1" fmla="*/ 280158 h 603418"/>
                <a:gd name="connsiteX2" fmla="*/ 260195 w 458435"/>
                <a:gd name="connsiteY2" fmla="*/ 603418 h 603418"/>
                <a:gd name="connsiteX3" fmla="*/ 0 w 458435"/>
                <a:gd name="connsiteY3" fmla="*/ 532888 h 603418"/>
                <a:gd name="connsiteX4" fmla="*/ 142482 w 458435"/>
                <a:gd name="connsiteY4" fmla="*/ 291914 h 603418"/>
                <a:gd name="connsiteX5" fmla="*/ 161071 w 458435"/>
                <a:gd name="connsiteY5" fmla="*/ 15672 h 603418"/>
                <a:gd name="connsiteX6" fmla="*/ 458436 w 458435"/>
                <a:gd name="connsiteY6" fmla="*/ 15672 h 603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435" h="603418">
                  <a:moveTo>
                    <a:pt x="458436" y="15672"/>
                  </a:moveTo>
                  <a:cubicBezTo>
                    <a:pt x="458436" y="15672"/>
                    <a:pt x="377900" y="244896"/>
                    <a:pt x="427459" y="280158"/>
                  </a:cubicBezTo>
                  <a:cubicBezTo>
                    <a:pt x="477018" y="315420"/>
                    <a:pt x="260195" y="603418"/>
                    <a:pt x="260195" y="603418"/>
                  </a:cubicBezTo>
                  <a:lnTo>
                    <a:pt x="0" y="532888"/>
                  </a:lnTo>
                  <a:lnTo>
                    <a:pt x="142482" y="291914"/>
                  </a:lnTo>
                  <a:cubicBezTo>
                    <a:pt x="142482" y="291914"/>
                    <a:pt x="161071" y="50940"/>
                    <a:pt x="161071" y="15672"/>
                  </a:cubicBezTo>
                  <a:cubicBezTo>
                    <a:pt x="161071" y="-19590"/>
                    <a:pt x="458436" y="15672"/>
                    <a:pt x="458436" y="15672"/>
                  </a:cubicBezTo>
                  <a:close/>
                </a:path>
              </a:pathLst>
            </a:custGeom>
            <a:solidFill>
              <a:srgbClr val="FFB8B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8DAF9CB0-339A-4CDE-88F4-AE6CA4B0CF21}"/>
                </a:ext>
              </a:extLst>
            </p:cNvPr>
            <p:cNvSpPr/>
            <p:nvPr/>
          </p:nvSpPr>
          <p:spPr>
            <a:xfrm>
              <a:off x="9998143" y="3366185"/>
              <a:ext cx="990831" cy="2020187"/>
            </a:xfrm>
            <a:custGeom>
              <a:avLst/>
              <a:gdLst>
                <a:gd name="connsiteX0" fmla="*/ 980385 w 990831"/>
                <a:gd name="connsiteY0" fmla="*/ 173364 h 2020187"/>
                <a:gd name="connsiteX1" fmla="*/ 980385 w 990831"/>
                <a:gd name="connsiteY1" fmla="*/ 620051 h 2020187"/>
                <a:gd name="connsiteX2" fmla="*/ 921611 w 990831"/>
                <a:gd name="connsiteY2" fmla="*/ 1196041 h 2020187"/>
                <a:gd name="connsiteX3" fmla="*/ 792307 w 990831"/>
                <a:gd name="connsiteY3" fmla="*/ 2007121 h 2020187"/>
                <a:gd name="connsiteX4" fmla="*/ 557211 w 990831"/>
                <a:gd name="connsiteY4" fmla="*/ 1983615 h 2020187"/>
                <a:gd name="connsiteX5" fmla="*/ 580716 w 990831"/>
                <a:gd name="connsiteY5" fmla="*/ 1889573 h 2020187"/>
                <a:gd name="connsiteX6" fmla="*/ 580716 w 990831"/>
                <a:gd name="connsiteY6" fmla="*/ 1689745 h 2020187"/>
                <a:gd name="connsiteX7" fmla="*/ 580716 w 990831"/>
                <a:gd name="connsiteY7" fmla="*/ 643563 h 2020187"/>
                <a:gd name="connsiteX8" fmla="*/ 357377 w 990831"/>
                <a:gd name="connsiteY8" fmla="*/ 1243059 h 2020187"/>
                <a:gd name="connsiteX9" fmla="*/ 310359 w 990831"/>
                <a:gd name="connsiteY9" fmla="*/ 1807293 h 2020187"/>
                <a:gd name="connsiteX10" fmla="*/ 251585 w 990831"/>
                <a:gd name="connsiteY10" fmla="*/ 2018877 h 2020187"/>
                <a:gd name="connsiteX11" fmla="*/ 28238 w 990831"/>
                <a:gd name="connsiteY11" fmla="*/ 1936591 h 2020187"/>
                <a:gd name="connsiteX12" fmla="*/ 75262 w 990831"/>
                <a:gd name="connsiteY12" fmla="*/ 1901329 h 2020187"/>
                <a:gd name="connsiteX13" fmla="*/ 4732 w 990831"/>
                <a:gd name="connsiteY13" fmla="*/ 1842555 h 2020187"/>
                <a:gd name="connsiteX14" fmla="*/ 51751 w 990831"/>
                <a:gd name="connsiteY14" fmla="*/ 1266571 h 2020187"/>
                <a:gd name="connsiteX15" fmla="*/ 198689 w 990831"/>
                <a:gd name="connsiteY15" fmla="*/ 14676 h 2020187"/>
                <a:gd name="connsiteX16" fmla="*/ 333865 w 990831"/>
                <a:gd name="connsiteY16" fmla="*/ 48649 h 202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0831" h="2020187">
                  <a:moveTo>
                    <a:pt x="980385" y="173364"/>
                  </a:moveTo>
                  <a:cubicBezTo>
                    <a:pt x="980385" y="173364"/>
                    <a:pt x="1003891" y="467241"/>
                    <a:pt x="980385" y="620051"/>
                  </a:cubicBezTo>
                  <a:cubicBezTo>
                    <a:pt x="956873" y="772867"/>
                    <a:pt x="921611" y="1196041"/>
                    <a:pt x="921611" y="1196041"/>
                  </a:cubicBezTo>
                  <a:cubicBezTo>
                    <a:pt x="921611" y="1196041"/>
                    <a:pt x="921611" y="1995364"/>
                    <a:pt x="792307" y="2007121"/>
                  </a:cubicBezTo>
                  <a:cubicBezTo>
                    <a:pt x="663003" y="2018877"/>
                    <a:pt x="568967" y="2030633"/>
                    <a:pt x="557211" y="1983615"/>
                  </a:cubicBezTo>
                  <a:cubicBezTo>
                    <a:pt x="545455" y="1936591"/>
                    <a:pt x="615985" y="1913085"/>
                    <a:pt x="580716" y="1889573"/>
                  </a:cubicBezTo>
                  <a:cubicBezTo>
                    <a:pt x="545455" y="1866067"/>
                    <a:pt x="533699" y="1783781"/>
                    <a:pt x="580716" y="1689745"/>
                  </a:cubicBezTo>
                  <a:cubicBezTo>
                    <a:pt x="627741" y="1595703"/>
                    <a:pt x="580716" y="643563"/>
                    <a:pt x="580716" y="643563"/>
                  </a:cubicBezTo>
                  <a:lnTo>
                    <a:pt x="357377" y="1243059"/>
                  </a:lnTo>
                  <a:cubicBezTo>
                    <a:pt x="357377" y="1243059"/>
                    <a:pt x="333865" y="1736763"/>
                    <a:pt x="310359" y="1807293"/>
                  </a:cubicBezTo>
                  <a:cubicBezTo>
                    <a:pt x="286846" y="1877817"/>
                    <a:pt x="333865" y="2007121"/>
                    <a:pt x="251585" y="2018877"/>
                  </a:cubicBezTo>
                  <a:cubicBezTo>
                    <a:pt x="169299" y="2030633"/>
                    <a:pt x="75262" y="1960103"/>
                    <a:pt x="28238" y="1936591"/>
                  </a:cubicBezTo>
                  <a:cubicBezTo>
                    <a:pt x="-18779" y="1913085"/>
                    <a:pt x="98768" y="1913085"/>
                    <a:pt x="75262" y="1901329"/>
                  </a:cubicBezTo>
                  <a:cubicBezTo>
                    <a:pt x="51751" y="1889573"/>
                    <a:pt x="-18779" y="1854311"/>
                    <a:pt x="4732" y="1842555"/>
                  </a:cubicBezTo>
                  <a:cubicBezTo>
                    <a:pt x="28238" y="1830799"/>
                    <a:pt x="51751" y="1266571"/>
                    <a:pt x="51751" y="1266571"/>
                  </a:cubicBezTo>
                  <a:cubicBezTo>
                    <a:pt x="51751" y="1266571"/>
                    <a:pt x="116403" y="61694"/>
                    <a:pt x="198689" y="14676"/>
                  </a:cubicBezTo>
                  <a:cubicBezTo>
                    <a:pt x="280968" y="-32341"/>
                    <a:pt x="333865" y="48649"/>
                    <a:pt x="333865" y="48649"/>
                  </a:cubicBezTo>
                  <a:close/>
                </a:path>
              </a:pathLst>
            </a:custGeom>
            <a:solidFill>
              <a:srgbClr val="3b2f4e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55E2F627-F50C-4D8B-8086-40BE24823DD6}"/>
                </a:ext>
              </a:extLst>
            </p:cNvPr>
            <p:cNvSpPr/>
            <p:nvPr/>
          </p:nvSpPr>
          <p:spPr>
            <a:xfrm>
              <a:off x="10026384" y="5326123"/>
              <a:ext cx="235099" cy="359209"/>
            </a:xfrm>
            <a:custGeom>
              <a:avLst/>
              <a:gdLst>
                <a:gd name="connsiteX0" fmla="*/ 47021 w 235099"/>
                <a:gd name="connsiteY0" fmla="*/ 0 h 359209"/>
                <a:gd name="connsiteX1" fmla="*/ 47021 w 235099"/>
                <a:gd name="connsiteY1" fmla="*/ 94036 h 359209"/>
                <a:gd name="connsiteX2" fmla="*/ 47021 w 235099"/>
                <a:gd name="connsiteY2" fmla="*/ 349661 h 359209"/>
                <a:gd name="connsiteX3" fmla="*/ 235100 w 235099"/>
                <a:gd name="connsiteY3" fmla="*/ 340888 h 359209"/>
                <a:gd name="connsiteX4" fmla="*/ 235100 w 235099"/>
                <a:gd name="connsiteY4" fmla="*/ 23506 h 35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099" h="359209">
                  <a:moveTo>
                    <a:pt x="47021" y="0"/>
                  </a:moveTo>
                  <a:lnTo>
                    <a:pt x="47021" y="94036"/>
                  </a:lnTo>
                  <a:cubicBezTo>
                    <a:pt x="47021" y="94036"/>
                    <a:pt x="-58777" y="349661"/>
                    <a:pt x="47021" y="349661"/>
                  </a:cubicBezTo>
                  <a:cubicBezTo>
                    <a:pt x="152814" y="349661"/>
                    <a:pt x="235100" y="376150"/>
                    <a:pt x="235100" y="340888"/>
                  </a:cubicBezTo>
                  <a:lnTo>
                    <a:pt x="235100" y="23506"/>
                  </a:lnTo>
                  <a:close/>
                </a:path>
              </a:pathLst>
            </a:custGeom>
            <a:solidFill>
              <a:srgbClr val="2F2E41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CF5A8A3C-7FB1-4834-922E-5F40DEE36264}"/>
                </a:ext>
              </a:extLst>
            </p:cNvPr>
            <p:cNvSpPr/>
            <p:nvPr/>
          </p:nvSpPr>
          <p:spPr>
            <a:xfrm>
              <a:off x="10483494" y="1557761"/>
              <a:ext cx="422511" cy="528720"/>
            </a:xfrm>
            <a:custGeom>
              <a:avLst/>
              <a:gdLst>
                <a:gd name="connsiteX0" fmla="*/ 423174 w 423174"/>
                <a:gd name="connsiteY0" fmla="*/ 211587 h 423174"/>
                <a:gd name="connsiteX1" fmla="*/ 211587 w 423174"/>
                <a:gd name="connsiteY1" fmla="*/ 423174 h 423174"/>
                <a:gd name="connsiteX2" fmla="*/ 0 w 423174"/>
                <a:gd name="connsiteY2" fmla="*/ 211587 h 423174"/>
                <a:gd name="connsiteX3" fmla="*/ 211587 w 423174"/>
                <a:gd name="connsiteY3" fmla="*/ 0 h 423174"/>
                <a:gd name="connsiteX4" fmla="*/ 423174 w 423174"/>
                <a:gd name="connsiteY4" fmla="*/ 211587 h 42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74" h="423174">
                  <a:moveTo>
                    <a:pt x="423174" y="211587"/>
                  </a:moveTo>
                  <a:cubicBezTo>
                    <a:pt x="423174" y="328443"/>
                    <a:pt x="328444" y="423174"/>
                    <a:pt x="211587" y="423174"/>
                  </a:cubicBezTo>
                  <a:cubicBezTo>
                    <a:pt x="94731" y="423174"/>
                    <a:pt x="0" y="328443"/>
                    <a:pt x="0" y="211587"/>
                  </a:cubicBezTo>
                  <a:cubicBezTo>
                    <a:pt x="0" y="94731"/>
                    <a:pt x="94731" y="0"/>
                    <a:pt x="211587" y="0"/>
                  </a:cubicBezTo>
                  <a:cubicBezTo>
                    <a:pt x="328444" y="0"/>
                    <a:pt x="423174" y="94731"/>
                    <a:pt x="423174" y="211587"/>
                  </a:cubicBezTo>
                  <a:close/>
                </a:path>
              </a:pathLst>
            </a:custGeom>
            <a:solidFill>
              <a:srgbClr val="FFB8B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olyline: figure 78">
              <a:extLst>
                <a:ext uri="{FF2B5EF4-FFF2-40B4-BE49-F238E27FC236}">
                  <a16:creationId xmlns:a16="http://schemas.microsoft.com/office/drawing/2014/main" id="{D5966884-B2BC-4300-8587-1480B7288D5E}"/>
                </a:ext>
              </a:extLst>
            </p:cNvPr>
            <p:cNvSpPr/>
            <p:nvPr/>
          </p:nvSpPr>
          <p:spPr>
            <a:xfrm>
              <a:off x="10332008" y="2258278"/>
              <a:ext cx="434932" cy="1343433"/>
            </a:xfrm>
            <a:custGeom>
              <a:avLst/>
              <a:gdLst>
                <a:gd name="connsiteX0" fmla="*/ 411424 w 434932"/>
                <a:gd name="connsiteY0" fmla="*/ 0 h 1343433"/>
                <a:gd name="connsiteX1" fmla="*/ 258608 w 434932"/>
                <a:gd name="connsiteY1" fmla="*/ 141054 h 1343433"/>
                <a:gd name="connsiteX2" fmla="*/ 164572 w 434932"/>
                <a:gd name="connsiteY2" fmla="*/ 105792 h 1343433"/>
                <a:gd name="connsiteX3" fmla="*/ 0 w 434932"/>
                <a:gd name="connsiteY3" fmla="*/ 1234254 h 1343433"/>
                <a:gd name="connsiteX4" fmla="*/ 317382 w 434932"/>
                <a:gd name="connsiteY4" fmla="*/ 1304784 h 1343433"/>
                <a:gd name="connsiteX5" fmla="*/ 411424 w 434932"/>
                <a:gd name="connsiteY5" fmla="*/ 0 h 13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4932" h="1343433">
                  <a:moveTo>
                    <a:pt x="411424" y="0"/>
                  </a:moveTo>
                  <a:cubicBezTo>
                    <a:pt x="411424" y="0"/>
                    <a:pt x="352650" y="176322"/>
                    <a:pt x="258608" y="141054"/>
                  </a:cubicBezTo>
                  <a:lnTo>
                    <a:pt x="164572" y="105792"/>
                  </a:lnTo>
                  <a:lnTo>
                    <a:pt x="0" y="1234254"/>
                  </a:lnTo>
                  <a:cubicBezTo>
                    <a:pt x="0" y="1234254"/>
                    <a:pt x="129304" y="1422332"/>
                    <a:pt x="317382" y="1304784"/>
                  </a:cubicBezTo>
                  <a:cubicBezTo>
                    <a:pt x="505460" y="1187236"/>
                    <a:pt x="411424" y="0"/>
                    <a:pt x="411424" y="0"/>
                  </a:cubicBezTo>
                  <a:close/>
                </a:path>
              </a:pathLst>
            </a:custGeom>
            <a:solidFill>
              <a:srgbClr val="fcfc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Polyline: figure 79">
              <a:extLst>
                <a:ext uri="{FF2B5EF4-FFF2-40B4-BE49-F238E27FC236}">
                  <a16:creationId xmlns:a16="http://schemas.microsoft.com/office/drawing/2014/main" id="{B74016E9-1DD5-4217-A4E7-94EE3D0D2C43}"/>
                </a:ext>
              </a:extLst>
            </p:cNvPr>
            <p:cNvSpPr/>
            <p:nvPr/>
          </p:nvSpPr>
          <p:spPr>
            <a:xfrm>
              <a:off x="10120424" y="2111340"/>
              <a:ext cx="458435" cy="1510496"/>
            </a:xfrm>
            <a:custGeom>
              <a:avLst/>
              <a:gdLst>
                <a:gd name="connsiteX0" fmla="*/ 458436 w 458435"/>
                <a:gd name="connsiteY0" fmla="*/ 111670 h 1510496"/>
                <a:gd name="connsiteX1" fmla="*/ 405540 w 458435"/>
                <a:gd name="connsiteY1" fmla="*/ 0 h 1510496"/>
                <a:gd name="connsiteX2" fmla="*/ 47018 w 458435"/>
                <a:gd name="connsiteY2" fmla="*/ 193956 h 1510496"/>
                <a:gd name="connsiteX3" fmla="*/ 0 w 458435"/>
                <a:gd name="connsiteY3" fmla="*/ 311504 h 1510496"/>
                <a:gd name="connsiteX4" fmla="*/ 82280 w 458435"/>
                <a:gd name="connsiteY4" fmla="*/ 605374 h 1510496"/>
                <a:gd name="connsiteX5" fmla="*/ 58774 w 458435"/>
                <a:gd name="connsiteY5" fmla="*/ 1275400 h 1510496"/>
                <a:gd name="connsiteX6" fmla="*/ 35262 w 458435"/>
                <a:gd name="connsiteY6" fmla="*/ 1381192 h 1510496"/>
                <a:gd name="connsiteX7" fmla="*/ 152810 w 458435"/>
                <a:gd name="connsiteY7" fmla="*/ 1357686 h 1510496"/>
                <a:gd name="connsiteX8" fmla="*/ 305626 w 458435"/>
                <a:gd name="connsiteY8" fmla="*/ 1510496 h 151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8435" h="1510496">
                  <a:moveTo>
                    <a:pt x="458436" y="111670"/>
                  </a:moveTo>
                  <a:lnTo>
                    <a:pt x="405540" y="0"/>
                  </a:lnTo>
                  <a:cubicBezTo>
                    <a:pt x="405540" y="0"/>
                    <a:pt x="94036" y="146938"/>
                    <a:pt x="47018" y="193956"/>
                  </a:cubicBezTo>
                  <a:cubicBezTo>
                    <a:pt x="0" y="240974"/>
                    <a:pt x="0" y="311504"/>
                    <a:pt x="0" y="311504"/>
                  </a:cubicBezTo>
                  <a:lnTo>
                    <a:pt x="82280" y="605374"/>
                  </a:lnTo>
                  <a:cubicBezTo>
                    <a:pt x="82280" y="605374"/>
                    <a:pt x="58774" y="1251888"/>
                    <a:pt x="58774" y="1275400"/>
                  </a:cubicBezTo>
                  <a:cubicBezTo>
                    <a:pt x="58774" y="1298912"/>
                    <a:pt x="-23512" y="1428210"/>
                    <a:pt x="35262" y="1381192"/>
                  </a:cubicBezTo>
                  <a:cubicBezTo>
                    <a:pt x="94036" y="1334174"/>
                    <a:pt x="105792" y="1287156"/>
                    <a:pt x="152810" y="1357686"/>
                  </a:cubicBezTo>
                  <a:cubicBezTo>
                    <a:pt x="199834" y="1428210"/>
                    <a:pt x="305626" y="1510496"/>
                    <a:pt x="305626" y="1510496"/>
                  </a:cubicBez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olyline: figure 80">
              <a:extLst>
                <a:ext uri="{FF2B5EF4-FFF2-40B4-BE49-F238E27FC236}">
                  <a16:creationId xmlns:a16="http://schemas.microsoft.com/office/drawing/2014/main" id="{868F9E0B-F7A1-4DDD-B740-8E710E7F14C8}"/>
                </a:ext>
              </a:extLst>
            </p:cNvPr>
            <p:cNvSpPr/>
            <p:nvPr/>
          </p:nvSpPr>
          <p:spPr>
            <a:xfrm>
              <a:off x="10002876" y="3069358"/>
              <a:ext cx="371217" cy="543483"/>
            </a:xfrm>
            <a:custGeom>
              <a:avLst/>
              <a:gdLst>
                <a:gd name="connsiteX0" fmla="*/ 164566 w 371217"/>
                <a:gd name="connsiteY0" fmla="*/ 0 h 543483"/>
                <a:gd name="connsiteX1" fmla="*/ 199828 w 371217"/>
                <a:gd name="connsiteY1" fmla="*/ 329138 h 543483"/>
                <a:gd name="connsiteX2" fmla="*/ 364400 w 371217"/>
                <a:gd name="connsiteY2" fmla="*/ 528972 h 543483"/>
                <a:gd name="connsiteX3" fmla="*/ 293870 w 371217"/>
                <a:gd name="connsiteY3" fmla="*/ 493704 h 543483"/>
                <a:gd name="connsiteX4" fmla="*/ 164566 w 371217"/>
                <a:gd name="connsiteY4" fmla="*/ 528972 h 543483"/>
                <a:gd name="connsiteX5" fmla="*/ 0 w 371217"/>
                <a:gd name="connsiteY5" fmla="*/ 35268 h 54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1217" h="543483">
                  <a:moveTo>
                    <a:pt x="164566" y="0"/>
                  </a:moveTo>
                  <a:lnTo>
                    <a:pt x="199828" y="329138"/>
                  </a:lnTo>
                  <a:cubicBezTo>
                    <a:pt x="199828" y="329138"/>
                    <a:pt x="411418" y="517216"/>
                    <a:pt x="364400" y="528972"/>
                  </a:cubicBezTo>
                  <a:cubicBezTo>
                    <a:pt x="317382" y="540722"/>
                    <a:pt x="293870" y="493704"/>
                    <a:pt x="293870" y="493704"/>
                  </a:cubicBezTo>
                  <a:cubicBezTo>
                    <a:pt x="293870" y="493704"/>
                    <a:pt x="211584" y="575990"/>
                    <a:pt x="164566" y="528972"/>
                  </a:cubicBezTo>
                  <a:cubicBezTo>
                    <a:pt x="117548" y="481948"/>
                    <a:pt x="0" y="35268"/>
                    <a:pt x="0" y="35268"/>
                  </a:cubicBezTo>
                  <a:close/>
                </a:path>
              </a:pathLst>
            </a:custGeom>
            <a:solidFill>
              <a:srgbClr val="FFB8B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Polyline: figure 81">
              <a:extLst>
                <a:ext uri="{FF2B5EF4-FFF2-40B4-BE49-F238E27FC236}">
                  <a16:creationId xmlns:a16="http://schemas.microsoft.com/office/drawing/2014/main" id="{1C3FF38D-41D2-4A43-B91E-065372CF68E3}"/>
                </a:ext>
              </a:extLst>
            </p:cNvPr>
            <p:cNvSpPr/>
            <p:nvPr/>
          </p:nvSpPr>
          <p:spPr>
            <a:xfrm>
              <a:off x="10428522" y="1478884"/>
              <a:ext cx="546453" cy="441197"/>
            </a:xfrm>
            <a:custGeom>
              <a:avLst/>
              <a:gdLst>
                <a:gd name="connsiteX0" fmla="*/ 243006 w 488479"/>
                <a:gd name="connsiteY0" fmla="*/ 714 h 394390"/>
                <a:gd name="connsiteX1" fmla="*/ 379654 w 488479"/>
                <a:gd name="connsiteY1" fmla="*/ 23487 h 394390"/>
                <a:gd name="connsiteX2" fmla="*/ 426881 w 488479"/>
                <a:gd name="connsiteY2" fmla="*/ 69715 h 394390"/>
                <a:gd name="connsiteX3" fmla="*/ 484372 w 488479"/>
                <a:gd name="connsiteY3" fmla="*/ 240096 h 394390"/>
                <a:gd name="connsiteX4" fmla="*/ 467755 w 488479"/>
                <a:gd name="connsiteY4" fmla="*/ 233611 h 394390"/>
                <a:gd name="connsiteX5" fmla="*/ 478254 w 488479"/>
                <a:gd name="connsiteY5" fmla="*/ 280237 h 394390"/>
                <a:gd name="connsiteX6" fmla="*/ 470169 w 488479"/>
                <a:gd name="connsiteY6" fmla="*/ 291310 h 394390"/>
                <a:gd name="connsiteX7" fmla="*/ 488480 w 488479"/>
                <a:gd name="connsiteY7" fmla="*/ 351367 h 394390"/>
                <a:gd name="connsiteX8" fmla="*/ 416370 w 488479"/>
                <a:gd name="connsiteY8" fmla="*/ 394391 h 394390"/>
                <a:gd name="connsiteX9" fmla="*/ 350460 w 488479"/>
                <a:gd name="connsiteY9" fmla="*/ 203810 h 394390"/>
                <a:gd name="connsiteX10" fmla="*/ 251064 w 488479"/>
                <a:gd name="connsiteY10" fmla="*/ 171341 h 394390"/>
                <a:gd name="connsiteX11" fmla="*/ 154702 w 488479"/>
                <a:gd name="connsiteY11" fmla="*/ 171828 h 394390"/>
                <a:gd name="connsiteX12" fmla="*/ 104815 w 488479"/>
                <a:gd name="connsiteY12" fmla="*/ 245493 h 394390"/>
                <a:gd name="connsiteX13" fmla="*/ 67828 w 488479"/>
                <a:gd name="connsiteY13" fmla="*/ 263721 h 394390"/>
                <a:gd name="connsiteX14" fmla="*/ 60256 w 488479"/>
                <a:gd name="connsiteY14" fmla="*/ 307548 h 394390"/>
                <a:gd name="connsiteX15" fmla="*/ 21840 w 488479"/>
                <a:gd name="connsiteY15" fmla="*/ 279611 h 394390"/>
                <a:gd name="connsiteX16" fmla="*/ 2348 w 488479"/>
                <a:gd name="connsiteY16" fmla="*/ 152494 h 394390"/>
                <a:gd name="connsiteX17" fmla="*/ 88274 w 488479"/>
                <a:gd name="connsiteY17" fmla="*/ 68899 h 394390"/>
                <a:gd name="connsiteX18" fmla="*/ 80444 w 488479"/>
                <a:gd name="connsiteY18" fmla="*/ 47694 h 394390"/>
                <a:gd name="connsiteX19" fmla="*/ 116192 w 488479"/>
                <a:gd name="connsiteY19" fmla="*/ 44673 h 394390"/>
                <a:gd name="connsiteX20" fmla="*/ 92579 w 488479"/>
                <a:gd name="connsiteY20" fmla="*/ 32228 h 394390"/>
                <a:gd name="connsiteX21" fmla="*/ 243006 w 488479"/>
                <a:gd name="connsiteY21" fmla="*/ 714 h 39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8479" h="394390">
                  <a:moveTo>
                    <a:pt x="243006" y="714"/>
                  </a:moveTo>
                  <a:cubicBezTo>
                    <a:pt x="289910" y="-961"/>
                    <a:pt x="340107" y="-1789"/>
                    <a:pt x="379654" y="23487"/>
                  </a:cubicBezTo>
                  <a:cubicBezTo>
                    <a:pt x="397851" y="36172"/>
                    <a:pt x="413810" y="51796"/>
                    <a:pt x="426881" y="69715"/>
                  </a:cubicBezTo>
                  <a:cubicBezTo>
                    <a:pt x="465398" y="118408"/>
                    <a:pt x="498681" y="179678"/>
                    <a:pt x="484372" y="240096"/>
                  </a:cubicBezTo>
                  <a:lnTo>
                    <a:pt x="467755" y="233611"/>
                  </a:lnTo>
                  <a:cubicBezTo>
                    <a:pt x="467755" y="249741"/>
                    <a:pt x="471339" y="265662"/>
                    <a:pt x="478254" y="280237"/>
                  </a:cubicBezTo>
                  <a:cubicBezTo>
                    <a:pt x="475909" y="273430"/>
                    <a:pt x="468071" y="284427"/>
                    <a:pt x="470169" y="291310"/>
                  </a:cubicBezTo>
                  <a:lnTo>
                    <a:pt x="488480" y="351367"/>
                  </a:lnTo>
                  <a:cubicBezTo>
                    <a:pt x="458388" y="340338"/>
                    <a:pt x="420952" y="362675"/>
                    <a:pt x="416370" y="394391"/>
                  </a:cubicBezTo>
                  <a:cubicBezTo>
                    <a:pt x="414278" y="324638"/>
                    <a:pt x="407041" y="244653"/>
                    <a:pt x="350460" y="203810"/>
                  </a:cubicBezTo>
                  <a:cubicBezTo>
                    <a:pt x="321923" y="183211"/>
                    <a:pt x="285808" y="176923"/>
                    <a:pt x="251064" y="171341"/>
                  </a:cubicBezTo>
                  <a:cubicBezTo>
                    <a:pt x="219007" y="166190"/>
                    <a:pt x="185407" y="161279"/>
                    <a:pt x="154702" y="171828"/>
                  </a:cubicBezTo>
                  <a:cubicBezTo>
                    <a:pt x="123998" y="182383"/>
                    <a:pt x="97856" y="213783"/>
                    <a:pt x="104815" y="245493"/>
                  </a:cubicBezTo>
                  <a:cubicBezTo>
                    <a:pt x="90657" y="240620"/>
                    <a:pt x="74824" y="250486"/>
                    <a:pt x="67828" y="263721"/>
                  </a:cubicBezTo>
                  <a:cubicBezTo>
                    <a:pt x="60831" y="276963"/>
                    <a:pt x="60464" y="292574"/>
                    <a:pt x="60256" y="307548"/>
                  </a:cubicBezTo>
                  <a:cubicBezTo>
                    <a:pt x="45162" y="318216"/>
                    <a:pt x="27990" y="297037"/>
                    <a:pt x="21840" y="279611"/>
                  </a:cubicBezTo>
                  <a:cubicBezTo>
                    <a:pt x="7404" y="238705"/>
                    <a:pt x="-5426" y="195170"/>
                    <a:pt x="2348" y="152494"/>
                  </a:cubicBezTo>
                  <a:cubicBezTo>
                    <a:pt x="10128" y="109825"/>
                    <a:pt x="44897" y="69045"/>
                    <a:pt x="88274" y="68899"/>
                  </a:cubicBezTo>
                  <a:cubicBezTo>
                    <a:pt x="83010" y="63116"/>
                    <a:pt x="80203" y="55513"/>
                    <a:pt x="80444" y="47694"/>
                  </a:cubicBezTo>
                  <a:lnTo>
                    <a:pt x="116192" y="44673"/>
                  </a:lnTo>
                  <a:cubicBezTo>
                    <a:pt x="107116" y="43390"/>
                    <a:pt x="98766" y="38991"/>
                    <a:pt x="92579" y="32228"/>
                  </a:cubicBezTo>
                  <a:cubicBezTo>
                    <a:pt x="106932" y="48023"/>
                    <a:pt x="219791" y="1542"/>
                    <a:pt x="243006" y="714"/>
                  </a:cubicBezTo>
                  <a:close/>
                </a:path>
              </a:pathLst>
            </a:custGeom>
            <a:solidFill>
              <a:srgbClr val="3b2f4e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Polyline: figure 82">
              <a:extLst>
                <a:ext uri="{FF2B5EF4-FFF2-40B4-BE49-F238E27FC236}">
                  <a16:creationId xmlns:a16="http://schemas.microsoft.com/office/drawing/2014/main" id="{EA10C691-1F1D-45CA-802D-C01C0B69ED23}"/>
                </a:ext>
              </a:extLst>
            </p:cNvPr>
            <p:cNvSpPr/>
            <p:nvPr/>
          </p:nvSpPr>
          <p:spPr>
            <a:xfrm>
              <a:off x="10536727" y="2099463"/>
              <a:ext cx="630236" cy="1599376"/>
            </a:xfrm>
            <a:custGeom>
              <a:avLst/>
              <a:gdLst>
                <a:gd name="connsiteX0" fmla="*/ 147931 w 630236"/>
                <a:gd name="connsiteY0" fmla="*/ 88285 h 1599376"/>
                <a:gd name="connsiteX1" fmla="*/ 278057 w 630236"/>
                <a:gd name="connsiteY1" fmla="*/ 254 h 1599376"/>
                <a:gd name="connsiteX2" fmla="*/ 359515 w 630236"/>
                <a:gd name="connsiteY2" fmla="*/ 88285 h 1599376"/>
                <a:gd name="connsiteX3" fmla="*/ 629879 w 630236"/>
                <a:gd name="connsiteY3" fmla="*/ 276363 h 1599376"/>
                <a:gd name="connsiteX4" fmla="*/ 488819 w 630236"/>
                <a:gd name="connsiteY4" fmla="*/ 828841 h 1599376"/>
                <a:gd name="connsiteX5" fmla="*/ 477063 w 630236"/>
                <a:gd name="connsiteY5" fmla="*/ 1440087 h 1599376"/>
                <a:gd name="connsiteX6" fmla="*/ 18627 w 630236"/>
                <a:gd name="connsiteY6" fmla="*/ 1581147 h 1599376"/>
                <a:gd name="connsiteX7" fmla="*/ 18627 w 630236"/>
                <a:gd name="connsiteY7" fmla="*/ 699537 h 1599376"/>
                <a:gd name="connsiteX8" fmla="*/ 147931 w 630236"/>
                <a:gd name="connsiteY8" fmla="*/ 88285 h 159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236" h="1599376">
                  <a:moveTo>
                    <a:pt x="147931" y="88285"/>
                  </a:moveTo>
                  <a:cubicBezTo>
                    <a:pt x="147931" y="88285"/>
                    <a:pt x="243623" y="-5492"/>
                    <a:pt x="278057" y="254"/>
                  </a:cubicBezTo>
                  <a:cubicBezTo>
                    <a:pt x="312497" y="5999"/>
                    <a:pt x="359515" y="88285"/>
                    <a:pt x="359515" y="88285"/>
                  </a:cubicBezTo>
                  <a:cubicBezTo>
                    <a:pt x="359515" y="88285"/>
                    <a:pt x="641635" y="182321"/>
                    <a:pt x="629879" y="276363"/>
                  </a:cubicBezTo>
                  <a:cubicBezTo>
                    <a:pt x="618123" y="370399"/>
                    <a:pt x="488819" y="828841"/>
                    <a:pt x="488819" y="828841"/>
                  </a:cubicBezTo>
                  <a:cubicBezTo>
                    <a:pt x="488819" y="828841"/>
                    <a:pt x="383027" y="1381313"/>
                    <a:pt x="477063" y="1440087"/>
                  </a:cubicBezTo>
                  <a:cubicBezTo>
                    <a:pt x="571105" y="1498867"/>
                    <a:pt x="30377" y="1651677"/>
                    <a:pt x="18627" y="1581147"/>
                  </a:cubicBezTo>
                  <a:cubicBezTo>
                    <a:pt x="6871" y="1510617"/>
                    <a:pt x="-16641" y="805329"/>
                    <a:pt x="18627" y="699537"/>
                  </a:cubicBezTo>
                  <a:cubicBezTo>
                    <a:pt x="53889" y="593739"/>
                    <a:pt x="147931" y="88285"/>
                    <a:pt x="147931" y="88285"/>
                  </a:cubicBez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Polyline: figure 83">
              <a:extLst>
                <a:ext uri="{FF2B5EF4-FFF2-40B4-BE49-F238E27FC236}">
                  <a16:creationId xmlns:a16="http://schemas.microsoft.com/office/drawing/2014/main" id="{CE487255-C1B7-43C4-83C2-4DC4FD8098B5}"/>
                </a:ext>
              </a:extLst>
            </p:cNvPr>
            <p:cNvSpPr/>
            <p:nvPr/>
          </p:nvSpPr>
          <p:spPr>
            <a:xfrm>
              <a:off x="9987916" y="2375826"/>
              <a:ext cx="285318" cy="764061"/>
            </a:xfrm>
            <a:custGeom>
              <a:avLst/>
              <a:gdLst>
                <a:gd name="connsiteX0" fmla="*/ 285318 w 285318"/>
                <a:gd name="connsiteY0" fmla="*/ 0 h 764061"/>
                <a:gd name="connsiteX1" fmla="*/ 139972 w 285318"/>
                <a:gd name="connsiteY1" fmla="*/ 0 h 764061"/>
                <a:gd name="connsiteX2" fmla="*/ 26716 w 285318"/>
                <a:gd name="connsiteY2" fmla="*/ 493704 h 764061"/>
                <a:gd name="connsiteX3" fmla="*/ 3204 w 285318"/>
                <a:gd name="connsiteY3" fmla="*/ 764062 h 764061"/>
                <a:gd name="connsiteX4" fmla="*/ 250056 w 285318"/>
                <a:gd name="connsiteY4" fmla="*/ 752306 h 76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318" h="764061">
                  <a:moveTo>
                    <a:pt x="285318" y="0"/>
                  </a:moveTo>
                  <a:lnTo>
                    <a:pt x="139972" y="0"/>
                  </a:lnTo>
                  <a:cubicBezTo>
                    <a:pt x="139972" y="0"/>
                    <a:pt x="38466" y="446680"/>
                    <a:pt x="26716" y="493704"/>
                  </a:cubicBezTo>
                  <a:cubicBezTo>
                    <a:pt x="14960" y="540722"/>
                    <a:pt x="-8552" y="764062"/>
                    <a:pt x="3204" y="764062"/>
                  </a:cubicBezTo>
                  <a:cubicBezTo>
                    <a:pt x="14960" y="764062"/>
                    <a:pt x="250056" y="717044"/>
                    <a:pt x="250056" y="752306"/>
                  </a:cubicBez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Polyline: figure 84">
              <a:extLst>
                <a:ext uri="{FF2B5EF4-FFF2-40B4-BE49-F238E27FC236}">
                  <a16:creationId xmlns:a16="http://schemas.microsoft.com/office/drawing/2014/main" id="{233152C9-955B-4716-81E2-1687D8194C8D}"/>
                </a:ext>
              </a:extLst>
            </p:cNvPr>
            <p:cNvSpPr/>
            <p:nvPr/>
          </p:nvSpPr>
          <p:spPr>
            <a:xfrm>
              <a:off x="5968167" y="2397735"/>
              <a:ext cx="227152" cy="227152"/>
            </a:xfrm>
            <a:custGeom>
              <a:avLst/>
              <a:gdLst>
                <a:gd name="connsiteX0" fmla="*/ 227152 w 227152"/>
                <a:gd name="connsiteY0" fmla="*/ 113576 h 227152"/>
                <a:gd name="connsiteX1" fmla="*/ 113576 w 227152"/>
                <a:gd name="connsiteY1" fmla="*/ 227152 h 227152"/>
                <a:gd name="connsiteX2" fmla="*/ 0 w 227152"/>
                <a:gd name="connsiteY2" fmla="*/ 113576 h 227152"/>
                <a:gd name="connsiteX3" fmla="*/ 113576 w 227152"/>
                <a:gd name="connsiteY3" fmla="*/ 0 h 227152"/>
                <a:gd name="connsiteX4" fmla="*/ 227152 w 227152"/>
                <a:gd name="connsiteY4" fmla="*/ 113576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52" h="227152">
                  <a:moveTo>
                    <a:pt x="227152" y="113576"/>
                  </a:moveTo>
                  <a:cubicBezTo>
                    <a:pt x="227152" y="176303"/>
                    <a:pt x="176303" y="227152"/>
                    <a:pt x="113576" y="227152"/>
                  </a:cubicBezTo>
                  <a:cubicBezTo>
                    <a:pt x="50850" y="227152"/>
                    <a:pt x="0" y="176303"/>
                    <a:pt x="0" y="113576"/>
                  </a:cubicBezTo>
                  <a:cubicBezTo>
                    <a:pt x="0" y="50850"/>
                    <a:pt x="50850" y="0"/>
                    <a:pt x="113576" y="0"/>
                  </a:cubicBezTo>
                  <a:cubicBezTo>
                    <a:pt x="176303" y="0"/>
                    <a:pt x="227152" y="50850"/>
                    <a:pt x="227152" y="113576"/>
                  </a:cubicBezTo>
                  <a:close/>
                </a:path>
              </a:pathLst>
            </a:custGeom>
            <a:solidFill>
              <a:srgbClr val="7c4efd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Polyline: figure 85">
              <a:extLst>
                <a:ext uri="{FF2B5EF4-FFF2-40B4-BE49-F238E27FC236}">
                  <a16:creationId xmlns:a16="http://schemas.microsoft.com/office/drawing/2014/main" id="{78E48200-5809-45CE-A134-3DCF45BA4264}"/>
                </a:ext>
              </a:extLst>
            </p:cNvPr>
            <p:cNvSpPr/>
            <p:nvPr/>
          </p:nvSpPr>
          <p:spPr>
            <a:xfrm>
              <a:off x="5968167" y="2835813"/>
              <a:ext cx="227152" cy="227152"/>
            </a:xfrm>
            <a:custGeom>
              <a:avLst/>
              <a:gdLst>
                <a:gd name="connsiteX0" fmla="*/ 227152 w 227152"/>
                <a:gd name="connsiteY0" fmla="*/ 113576 h 227152"/>
                <a:gd name="connsiteX1" fmla="*/ 113576 w 227152"/>
                <a:gd name="connsiteY1" fmla="*/ 227152 h 227152"/>
                <a:gd name="connsiteX2" fmla="*/ 0 w 227152"/>
                <a:gd name="connsiteY2" fmla="*/ 113576 h 227152"/>
                <a:gd name="connsiteX3" fmla="*/ 113576 w 227152"/>
                <a:gd name="connsiteY3" fmla="*/ 0 h 227152"/>
                <a:gd name="connsiteX4" fmla="*/ 227152 w 227152"/>
                <a:gd name="connsiteY4" fmla="*/ 113576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52" h="227152">
                  <a:moveTo>
                    <a:pt x="227152" y="113576"/>
                  </a:moveTo>
                  <a:cubicBezTo>
                    <a:pt x="227152" y="176303"/>
                    <a:pt x="176303" y="227152"/>
                    <a:pt x="113576" y="227152"/>
                  </a:cubicBezTo>
                  <a:cubicBezTo>
                    <a:pt x="50850" y="227152"/>
                    <a:pt x="0" y="176303"/>
                    <a:pt x="0" y="113576"/>
                  </a:cubicBezTo>
                  <a:cubicBezTo>
                    <a:pt x="0" y="50850"/>
                    <a:pt x="50850" y="0"/>
                    <a:pt x="113576" y="0"/>
                  </a:cubicBezTo>
                  <a:cubicBezTo>
                    <a:pt x="176303" y="0"/>
                    <a:pt x="227152" y="50850"/>
                    <a:pt x="227152" y="113576"/>
                  </a:cubicBez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Polyline: figure 86">
              <a:extLst>
                <a:ext uri="{FF2B5EF4-FFF2-40B4-BE49-F238E27FC236}">
                  <a16:creationId xmlns:a16="http://schemas.microsoft.com/office/drawing/2014/main" id="{E7322987-DEF9-4BBD-99CE-5467A7EB89A8}"/>
                </a:ext>
              </a:extLst>
            </p:cNvPr>
            <p:cNvSpPr/>
            <p:nvPr/>
          </p:nvSpPr>
          <p:spPr>
            <a:xfrm>
              <a:off x="5968167" y="3273890"/>
              <a:ext cx="227152" cy="227152"/>
            </a:xfrm>
            <a:custGeom>
              <a:avLst/>
              <a:gdLst>
                <a:gd name="connsiteX0" fmla="*/ 227152 w 227152"/>
                <a:gd name="connsiteY0" fmla="*/ 113576 h 227152"/>
                <a:gd name="connsiteX1" fmla="*/ 113576 w 227152"/>
                <a:gd name="connsiteY1" fmla="*/ 227153 h 227152"/>
                <a:gd name="connsiteX2" fmla="*/ 0 w 227152"/>
                <a:gd name="connsiteY2" fmla="*/ 113576 h 227152"/>
                <a:gd name="connsiteX3" fmla="*/ 113576 w 227152"/>
                <a:gd name="connsiteY3" fmla="*/ 0 h 227152"/>
                <a:gd name="connsiteX4" fmla="*/ 227152 w 227152"/>
                <a:gd name="connsiteY4" fmla="*/ 113576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52" h="227152">
                  <a:moveTo>
                    <a:pt x="227152" y="113576"/>
                  </a:moveTo>
                  <a:cubicBezTo>
                    <a:pt x="227152" y="176303"/>
                    <a:pt x="176303" y="227153"/>
                    <a:pt x="113576" y="227153"/>
                  </a:cubicBezTo>
                  <a:cubicBezTo>
                    <a:pt x="50850" y="227153"/>
                    <a:pt x="0" y="176303"/>
                    <a:pt x="0" y="113576"/>
                  </a:cubicBezTo>
                  <a:cubicBezTo>
                    <a:pt x="0" y="50850"/>
                    <a:pt x="50850" y="0"/>
                    <a:pt x="113576" y="0"/>
                  </a:cubicBezTo>
                  <a:cubicBezTo>
                    <a:pt x="176303" y="0"/>
                    <a:pt x="227152" y="50850"/>
                    <a:pt x="227152" y="113576"/>
                  </a:cubicBezTo>
                  <a:close/>
                </a:path>
              </a:pathLst>
            </a:custGeom>
            <a:solidFill>
              <a:srgbClr val="7c4efd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olyline: figure 87">
              <a:extLst>
                <a:ext uri="{FF2B5EF4-FFF2-40B4-BE49-F238E27FC236}">
                  <a16:creationId xmlns:a16="http://schemas.microsoft.com/office/drawing/2014/main" id="{9B2AA45B-2315-40DF-8DF9-FDACACDD6605}"/>
                </a:ext>
              </a:extLst>
            </p:cNvPr>
            <p:cNvSpPr/>
            <p:nvPr/>
          </p:nvSpPr>
          <p:spPr>
            <a:xfrm>
              <a:off x="5968167" y="3711968"/>
              <a:ext cx="227152" cy="227152"/>
            </a:xfrm>
            <a:custGeom>
              <a:avLst/>
              <a:gdLst>
                <a:gd name="connsiteX0" fmla="*/ 227152 w 227152"/>
                <a:gd name="connsiteY0" fmla="*/ 113576 h 227152"/>
                <a:gd name="connsiteX1" fmla="*/ 113576 w 227152"/>
                <a:gd name="connsiteY1" fmla="*/ 227153 h 227152"/>
                <a:gd name="connsiteX2" fmla="*/ 0 w 227152"/>
                <a:gd name="connsiteY2" fmla="*/ 113576 h 227152"/>
                <a:gd name="connsiteX3" fmla="*/ 113576 w 227152"/>
                <a:gd name="connsiteY3" fmla="*/ 0 h 227152"/>
                <a:gd name="connsiteX4" fmla="*/ 227152 w 227152"/>
                <a:gd name="connsiteY4" fmla="*/ 113576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52" h="227152">
                  <a:moveTo>
                    <a:pt x="227152" y="113576"/>
                  </a:moveTo>
                  <a:cubicBezTo>
                    <a:pt x="227152" y="176303"/>
                    <a:pt x="176303" y="227153"/>
                    <a:pt x="113576" y="227153"/>
                  </a:cubicBezTo>
                  <a:cubicBezTo>
                    <a:pt x="50850" y="227153"/>
                    <a:pt x="0" y="176303"/>
                    <a:pt x="0" y="113576"/>
                  </a:cubicBezTo>
                  <a:cubicBezTo>
                    <a:pt x="0" y="50850"/>
                    <a:pt x="50850" y="0"/>
                    <a:pt x="113576" y="0"/>
                  </a:cubicBezTo>
                  <a:cubicBezTo>
                    <a:pt x="176303" y="0"/>
                    <a:pt x="227152" y="50850"/>
                    <a:pt x="227152" y="113576"/>
                  </a:cubicBezTo>
                  <a:close/>
                </a:path>
              </a:pathLst>
            </a:custGeom>
            <a:solidFill>
              <a:srgbClr val="7c4efd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olyline: figure 88">
              <a:extLst>
                <a:ext uri="{FF2B5EF4-FFF2-40B4-BE49-F238E27FC236}">
                  <a16:creationId xmlns:a16="http://schemas.microsoft.com/office/drawing/2014/main" id="{4A54BEC1-4C27-4EBD-95F1-D632D0AA7BE5}"/>
                </a:ext>
              </a:extLst>
            </p:cNvPr>
            <p:cNvSpPr/>
            <p:nvPr/>
          </p:nvSpPr>
          <p:spPr>
            <a:xfrm>
              <a:off x="5968167" y="4150046"/>
              <a:ext cx="227152" cy="227152"/>
            </a:xfrm>
            <a:custGeom>
              <a:avLst/>
              <a:gdLst>
                <a:gd name="connsiteX0" fmla="*/ 227152 w 227152"/>
                <a:gd name="connsiteY0" fmla="*/ 113576 h 227152"/>
                <a:gd name="connsiteX1" fmla="*/ 113576 w 227152"/>
                <a:gd name="connsiteY1" fmla="*/ 227152 h 227152"/>
                <a:gd name="connsiteX2" fmla="*/ 0 w 227152"/>
                <a:gd name="connsiteY2" fmla="*/ 113576 h 227152"/>
                <a:gd name="connsiteX3" fmla="*/ 113576 w 227152"/>
                <a:gd name="connsiteY3" fmla="*/ 0 h 227152"/>
                <a:gd name="connsiteX4" fmla="*/ 227152 w 227152"/>
                <a:gd name="connsiteY4" fmla="*/ 113576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52" h="227152">
                  <a:moveTo>
                    <a:pt x="227152" y="113576"/>
                  </a:moveTo>
                  <a:cubicBezTo>
                    <a:pt x="227152" y="176303"/>
                    <a:pt x="176303" y="227152"/>
                    <a:pt x="113576" y="227152"/>
                  </a:cubicBezTo>
                  <a:cubicBezTo>
                    <a:pt x="50850" y="227152"/>
                    <a:pt x="0" y="176303"/>
                    <a:pt x="0" y="113576"/>
                  </a:cubicBezTo>
                  <a:cubicBezTo>
                    <a:pt x="0" y="50850"/>
                    <a:pt x="50850" y="0"/>
                    <a:pt x="113576" y="0"/>
                  </a:cubicBezTo>
                  <a:cubicBezTo>
                    <a:pt x="176303" y="0"/>
                    <a:pt x="227152" y="50850"/>
                    <a:pt x="227152" y="113576"/>
                  </a:cubicBezTo>
                  <a:close/>
                </a:path>
              </a:pathLst>
            </a:custGeom>
            <a:solidFill>
              <a:srgbClr val="7c4efd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olyline: figure 90">
              <a:extLst>
                <a:ext uri="{FF2B5EF4-FFF2-40B4-BE49-F238E27FC236}">
                  <a16:creationId xmlns:a16="http://schemas.microsoft.com/office/drawing/2014/main" id="{6489A06E-3E38-4B53-8E5C-7D8C3E2730DA}"/>
                </a:ext>
              </a:extLst>
            </p:cNvPr>
            <p:cNvSpPr/>
            <p:nvPr/>
          </p:nvSpPr>
          <p:spPr>
            <a:xfrm>
              <a:off x="6019908" y="2392038"/>
              <a:ext cx="240310" cy="164787"/>
            </a:xfrm>
            <a:custGeom>
              <a:avLst/>
              <a:gdLst>
                <a:gd name="connsiteX0" fmla="*/ 54046 w 240310"/>
                <a:gd name="connsiteY0" fmla="*/ 164787 h 164787"/>
                <a:gd name="connsiteX1" fmla="*/ 0 w 240310"/>
                <a:gd name="connsiteY1" fmla="*/ 92728 h 164787"/>
                <a:gd name="connsiteX2" fmla="*/ 12799 w 240310"/>
                <a:gd name="connsiteY2" fmla="*/ 83127 h 164787"/>
                <a:gd name="connsiteX3" fmla="*/ 56827 w 240310"/>
                <a:gd name="connsiteY3" fmla="*/ 141831 h 164787"/>
                <a:gd name="connsiteX4" fmla="*/ 230179 w 240310"/>
                <a:gd name="connsiteY4" fmla="*/ 0 h 164787"/>
                <a:gd name="connsiteX5" fmla="*/ 240310 w 240310"/>
                <a:gd name="connsiteY5" fmla="*/ 12388 h 164787"/>
                <a:gd name="connsiteX6" fmla="*/ 54046 w 240310"/>
                <a:gd name="connsiteY6" fmla="*/ 164787 h 16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0310" h="164787">
                  <a:moveTo>
                    <a:pt x="54046" y="164787"/>
                  </a:moveTo>
                  <a:lnTo>
                    <a:pt x="0" y="92728"/>
                  </a:lnTo>
                  <a:lnTo>
                    <a:pt x="12799" y="83127"/>
                  </a:lnTo>
                  <a:lnTo>
                    <a:pt x="56827" y="141831"/>
                  </a:lnTo>
                  <a:lnTo>
                    <a:pt x="230179" y="0"/>
                  </a:lnTo>
                  <a:lnTo>
                    <a:pt x="240310" y="12388"/>
                  </a:lnTo>
                  <a:lnTo>
                    <a:pt x="54046" y="164787"/>
                  </a:ln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Polyline: figure 91">
              <a:extLst>
                <a:ext uri="{FF2B5EF4-FFF2-40B4-BE49-F238E27FC236}">
                  <a16:creationId xmlns:a16="http://schemas.microsoft.com/office/drawing/2014/main" id="{4DFF99C9-D9DC-44F7-8BEA-DE12E9E70BF1}"/>
                </a:ext>
              </a:extLst>
            </p:cNvPr>
            <p:cNvSpPr/>
            <p:nvPr/>
          </p:nvSpPr>
          <p:spPr>
            <a:xfrm>
              <a:off x="6384612" y="2927754"/>
              <a:ext cx="4321295" cy="2758275"/>
            </a:xfrm>
            <a:custGeom>
              <a:avLst/>
              <a:gdLst>
                <a:gd name="connsiteX0" fmla="*/ 394814 w 4321295"/>
                <a:gd name="connsiteY0" fmla="*/ 0 h 2758275"/>
                <a:gd name="connsiteX1" fmla="*/ 0 w 4321295"/>
                <a:gd name="connsiteY1" fmla="*/ 5410 h 2758275"/>
                <a:gd name="connsiteX2" fmla="*/ 394814 w 4321295"/>
                <a:gd name="connsiteY2" fmla="*/ 166260 h 2758275"/>
                <a:gd name="connsiteX3" fmla="*/ 394814 w 4321295"/>
                <a:gd name="connsiteY3" fmla="*/ 2758276 h 2758275"/>
                <a:gd name="connsiteX4" fmla="*/ 4321296 w 4321295"/>
                <a:gd name="connsiteY4" fmla="*/ 2758276 h 2758275"/>
                <a:gd name="connsiteX5" fmla="*/ 4321296 w 4321295"/>
                <a:gd name="connsiteY5" fmla="*/ 0 h 2758275"/>
                <a:gd name="connsiteX6" fmla="*/ 394814 w 4321295"/>
                <a:gd name="connsiteY6" fmla="*/ 0 h 275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1295" h="2758275">
                  <a:moveTo>
                    <a:pt x="394814" y="0"/>
                  </a:moveTo>
                  <a:lnTo>
                    <a:pt x="0" y="5410"/>
                  </a:lnTo>
                  <a:lnTo>
                    <a:pt x="394814" y="166260"/>
                  </a:lnTo>
                  <a:lnTo>
                    <a:pt x="394814" y="2758276"/>
                  </a:lnTo>
                  <a:lnTo>
                    <a:pt x="4321296" y="2758276"/>
                  </a:lnTo>
                  <a:lnTo>
                    <a:pt x="4321296" y="0"/>
                  </a:lnTo>
                  <a:lnTo>
                    <a:pt x="394814" y="0"/>
                  </a:lnTo>
                  <a:close/>
                </a:path>
              </a:pathLst>
            </a:custGeom>
            <a:solidFill>
              <a:srgbClr val="E1E1E1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olyline: figure 97">
              <a:extLst>
                <a:ext uri="{FF2B5EF4-FFF2-40B4-BE49-F238E27FC236}">
                  <a16:creationId xmlns:a16="http://schemas.microsoft.com/office/drawing/2014/main" id="{345114CD-8AE8-4D08-A69A-39A3BCED5236}"/>
                </a:ext>
              </a:extLst>
            </p:cNvPr>
            <p:cNvSpPr/>
            <p:nvPr/>
          </p:nvSpPr>
          <p:spPr>
            <a:xfrm>
              <a:off x="6027659" y="2895305"/>
              <a:ext cx="108167" cy="108167"/>
            </a:xfrm>
            <a:custGeom>
              <a:avLst/>
              <a:gdLst>
                <a:gd name="connsiteX0" fmla="*/ 108168 w 108167"/>
                <a:gd name="connsiteY0" fmla="*/ 54084 h 108167"/>
                <a:gd name="connsiteX1" fmla="*/ 54084 w 108167"/>
                <a:gd name="connsiteY1" fmla="*/ 108168 h 108167"/>
                <a:gd name="connsiteX2" fmla="*/ 0 w 108167"/>
                <a:gd name="connsiteY2" fmla="*/ 54084 h 108167"/>
                <a:gd name="connsiteX3" fmla="*/ 54084 w 108167"/>
                <a:gd name="connsiteY3" fmla="*/ 0 h 108167"/>
                <a:gd name="connsiteX4" fmla="*/ 108168 w 108167"/>
                <a:gd name="connsiteY4" fmla="*/ 54084 h 10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167" h="108167">
                  <a:moveTo>
                    <a:pt x="108168" y="54084"/>
                  </a:moveTo>
                  <a:cubicBezTo>
                    <a:pt x="108168" y="83953"/>
                    <a:pt x="83953" y="108168"/>
                    <a:pt x="54084" y="108168"/>
                  </a:cubicBezTo>
                  <a:cubicBezTo>
                    <a:pt x="24214" y="108168"/>
                    <a:pt x="0" y="83953"/>
                    <a:pt x="0" y="54084"/>
                  </a:cubicBezTo>
                  <a:cubicBezTo>
                    <a:pt x="0" y="24214"/>
                    <a:pt x="24214" y="0"/>
                    <a:pt x="54084" y="0"/>
                  </a:cubicBezTo>
                  <a:cubicBezTo>
                    <a:pt x="83953" y="0"/>
                    <a:pt x="108168" y="24214"/>
                    <a:pt x="108168" y="54084"/>
                  </a:cubicBezTo>
                  <a:close/>
                </a:path>
              </a:pathLst>
            </a:custGeom>
            <a:solidFill>
              <a:srgbClr val="7c4efd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Polyline: figure 98">
              <a:extLst>
                <a:ext uri="{FF2B5EF4-FFF2-40B4-BE49-F238E27FC236}">
                  <a16:creationId xmlns:a16="http://schemas.microsoft.com/office/drawing/2014/main" id="{B3BD77D7-5DCB-44AE-9ED6-E864D21DB7EF}"/>
                </a:ext>
              </a:extLst>
            </p:cNvPr>
            <p:cNvSpPr/>
            <p:nvPr/>
          </p:nvSpPr>
          <p:spPr>
            <a:xfrm>
              <a:off x="7509554" y="3073782"/>
              <a:ext cx="2466220" cy="205518"/>
            </a:xfrm>
            <a:custGeom>
              <a:avLst/>
              <a:gdLst>
                <a:gd name="connsiteX0" fmla="*/ 0 w 2466220"/>
                <a:gd name="connsiteY0" fmla="*/ 0 h 205518"/>
                <a:gd name="connsiteX1" fmla="*/ 2466220 w 2466220"/>
                <a:gd name="connsiteY1" fmla="*/ 0 h 205518"/>
                <a:gd name="connsiteX2" fmla="*/ 2466220 w 2466220"/>
                <a:gd name="connsiteY2" fmla="*/ 205519 h 205518"/>
                <a:gd name="connsiteX3" fmla="*/ 0 w 2466220"/>
                <a:gd name="connsiteY3" fmla="*/ 205519 h 205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6220" h="205518">
                  <a:moveTo>
                    <a:pt x="0" y="0"/>
                  </a:moveTo>
                  <a:lnTo>
                    <a:pt x="2466220" y="0"/>
                  </a:lnTo>
                  <a:lnTo>
                    <a:pt x="2466220" y="205519"/>
                  </a:lnTo>
                  <a:lnTo>
                    <a:pt x="0" y="205519"/>
                  </a:lnTo>
                  <a:close/>
                </a:path>
              </a:pathLst>
            </a:custGeom>
            <a:solidFill>
              <a:srgbClr val="fcfc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Polyline: figure 99">
              <a:extLst>
                <a:ext uri="{FF2B5EF4-FFF2-40B4-BE49-F238E27FC236}">
                  <a16:creationId xmlns:a16="http://schemas.microsoft.com/office/drawing/2014/main" id="{6ED19883-E2A9-4C35-8A6E-F180E0851DB7}"/>
                </a:ext>
              </a:extLst>
            </p:cNvPr>
            <p:cNvSpPr/>
            <p:nvPr/>
          </p:nvSpPr>
          <p:spPr>
            <a:xfrm>
              <a:off x="9791892" y="5264177"/>
              <a:ext cx="730133" cy="248785"/>
            </a:xfrm>
            <a:custGeom>
              <a:avLst/>
              <a:gdLst>
                <a:gd name="connsiteX0" fmla="*/ 0 w 730133"/>
                <a:gd name="connsiteY0" fmla="*/ 0 h 248785"/>
                <a:gd name="connsiteX1" fmla="*/ 730134 w 730133"/>
                <a:gd name="connsiteY1" fmla="*/ 0 h 248785"/>
                <a:gd name="connsiteX2" fmla="*/ 730134 w 730133"/>
                <a:gd name="connsiteY2" fmla="*/ 248785 h 248785"/>
                <a:gd name="connsiteX3" fmla="*/ 0 w 730133"/>
                <a:gd name="connsiteY3" fmla="*/ 248785 h 248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133" h="248785">
                  <a:moveTo>
                    <a:pt x="0" y="0"/>
                  </a:moveTo>
                  <a:lnTo>
                    <a:pt x="730134" y="0"/>
                  </a:lnTo>
                  <a:lnTo>
                    <a:pt x="730134" y="248785"/>
                  </a:lnTo>
                  <a:lnTo>
                    <a:pt x="0" y="248785"/>
                  </a:lnTo>
                  <a:close/>
                </a:path>
              </a:pathLst>
            </a:custGeom>
            <a:solidFill>
              <a:srgbClr val="7c4efd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Polyline: figure 100">
              <a:extLst>
                <a:ext uri="{FF2B5EF4-FFF2-40B4-BE49-F238E27FC236}">
                  <a16:creationId xmlns:a16="http://schemas.microsoft.com/office/drawing/2014/main" id="{F6469EBA-C1FC-4201-B607-37B96915235C}"/>
                </a:ext>
              </a:extLst>
            </p:cNvPr>
            <p:cNvSpPr/>
            <p:nvPr/>
          </p:nvSpPr>
          <p:spPr>
            <a:xfrm>
              <a:off x="6963307" y="3587579"/>
              <a:ext cx="1833440" cy="1492710"/>
            </a:xfrm>
            <a:custGeom>
              <a:avLst/>
              <a:gdLst>
                <a:gd name="connsiteX0" fmla="*/ 0 w 1833440"/>
                <a:gd name="connsiteY0" fmla="*/ 0 h 1492710"/>
                <a:gd name="connsiteX1" fmla="*/ 1833441 w 1833440"/>
                <a:gd name="connsiteY1" fmla="*/ 0 h 1492710"/>
                <a:gd name="connsiteX2" fmla="*/ 1833441 w 1833440"/>
                <a:gd name="connsiteY2" fmla="*/ 1492710 h 1492710"/>
                <a:gd name="connsiteX3" fmla="*/ 0 w 1833440"/>
                <a:gd name="connsiteY3" fmla="*/ 1492710 h 1492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3440" h="1492710">
                  <a:moveTo>
                    <a:pt x="0" y="0"/>
                  </a:moveTo>
                  <a:lnTo>
                    <a:pt x="1833441" y="0"/>
                  </a:lnTo>
                  <a:lnTo>
                    <a:pt x="1833441" y="1492710"/>
                  </a:lnTo>
                  <a:lnTo>
                    <a:pt x="0" y="1492710"/>
                  </a:lnTo>
                  <a:close/>
                </a:path>
              </a:pathLst>
            </a:custGeom>
            <a:solidFill>
              <a:srgbClr val="fcfc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olyline: figure 101">
              <a:extLst>
                <a:ext uri="{FF2B5EF4-FFF2-40B4-BE49-F238E27FC236}">
                  <a16:creationId xmlns:a16="http://schemas.microsoft.com/office/drawing/2014/main" id="{75D6D4D5-667A-420A-989B-2920B315B42C}"/>
                </a:ext>
              </a:extLst>
            </p:cNvPr>
            <p:cNvSpPr/>
            <p:nvPr/>
          </p:nvSpPr>
          <p:spPr>
            <a:xfrm rot="18549068">
              <a:off x="7874617" y="3151812"/>
              <a:ext cx="10817" cy="2364251"/>
            </a:xfrm>
            <a:custGeom>
              <a:avLst/>
              <a:gdLst>
                <a:gd name="connsiteX0" fmla="*/ -170 w 10817"/>
                <a:gd name="connsiteY0" fmla="*/ -123 h 2364251"/>
                <a:gd name="connsiteX1" fmla="*/ 10648 w 10817"/>
                <a:gd name="connsiteY1" fmla="*/ -123 h 2364251"/>
                <a:gd name="connsiteX2" fmla="*/ 10648 w 10817"/>
                <a:gd name="connsiteY2" fmla="*/ 2364128 h 2364251"/>
                <a:gd name="connsiteX3" fmla="*/ -170 w 10817"/>
                <a:gd name="connsiteY3" fmla="*/ 2364128 h 236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17" h="2364251">
                  <a:moveTo>
                    <a:pt x="-170" y="-123"/>
                  </a:moveTo>
                  <a:lnTo>
                    <a:pt x="10648" y="-123"/>
                  </a:lnTo>
                  <a:lnTo>
                    <a:pt x="10648" y="2364128"/>
                  </a:lnTo>
                  <a:lnTo>
                    <a:pt x="-170" y="2364128"/>
                  </a:lnTo>
                  <a:close/>
                </a:path>
              </a:pathLst>
            </a:custGeom>
            <a:solidFill>
              <a:srgbClr val="E1E1E1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Polyline: figure 102">
              <a:extLst>
                <a:ext uri="{FF2B5EF4-FFF2-40B4-BE49-F238E27FC236}">
                  <a16:creationId xmlns:a16="http://schemas.microsoft.com/office/drawing/2014/main" id="{9DF051BB-8F45-4BB0-9C6A-C3BBF3D0FCB9}"/>
                </a:ext>
              </a:extLst>
            </p:cNvPr>
            <p:cNvSpPr/>
            <p:nvPr/>
          </p:nvSpPr>
          <p:spPr>
            <a:xfrm rot="19250785">
              <a:off x="6697905" y="4328524"/>
              <a:ext cx="2364251" cy="10817"/>
            </a:xfrm>
            <a:custGeom>
              <a:avLst/>
              <a:gdLst>
                <a:gd name="connsiteX0" fmla="*/ -170 w 2364251"/>
                <a:gd name="connsiteY0" fmla="*/ -123 h 10817"/>
                <a:gd name="connsiteX1" fmla="*/ 2364081 w 2364251"/>
                <a:gd name="connsiteY1" fmla="*/ -123 h 10817"/>
                <a:gd name="connsiteX2" fmla="*/ 2364081 w 2364251"/>
                <a:gd name="connsiteY2" fmla="*/ 10694 h 10817"/>
                <a:gd name="connsiteX3" fmla="*/ -170 w 2364251"/>
                <a:gd name="connsiteY3" fmla="*/ 10694 h 1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4251" h="10817">
                  <a:moveTo>
                    <a:pt x="-170" y="-123"/>
                  </a:moveTo>
                  <a:lnTo>
                    <a:pt x="2364081" y="-123"/>
                  </a:lnTo>
                  <a:lnTo>
                    <a:pt x="2364081" y="10694"/>
                  </a:lnTo>
                  <a:lnTo>
                    <a:pt x="-170" y="10694"/>
                  </a:lnTo>
                  <a:close/>
                </a:path>
              </a:pathLst>
            </a:custGeom>
            <a:solidFill>
              <a:srgbClr val="E1E1E1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6A3FF679-2DED-4E74-971D-27DE9C831952}"/>
                </a:ext>
              </a:extLst>
            </p:cNvPr>
            <p:cNvSpPr/>
            <p:nvPr/>
          </p:nvSpPr>
          <p:spPr>
            <a:xfrm>
              <a:off x="9207787" y="3717376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fcfc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B077485D-E2D4-4AEA-B006-6BAD1B37A128}"/>
                </a:ext>
              </a:extLst>
            </p:cNvPr>
            <p:cNvSpPr/>
            <p:nvPr/>
          </p:nvSpPr>
          <p:spPr>
            <a:xfrm>
              <a:off x="9207787" y="3836365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8 h 37858"/>
                <a:gd name="connsiteX3" fmla="*/ 0 w 1319643"/>
                <a:gd name="connsiteY3" fmla="*/ 37858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8"/>
                  </a:lnTo>
                  <a:lnTo>
                    <a:pt x="0" y="37858"/>
                  </a:lnTo>
                  <a:close/>
                </a:path>
              </a:pathLst>
            </a:custGeom>
            <a:solidFill>
              <a:srgbClr val="fcfc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Polyline: figure 105">
              <a:extLst>
                <a:ext uri="{FF2B5EF4-FFF2-40B4-BE49-F238E27FC236}">
                  <a16:creationId xmlns:a16="http://schemas.microsoft.com/office/drawing/2014/main" id="{F84212B1-8402-4E03-8E45-4FA0E312AA7B}"/>
                </a:ext>
              </a:extLst>
            </p:cNvPr>
            <p:cNvSpPr/>
            <p:nvPr/>
          </p:nvSpPr>
          <p:spPr>
            <a:xfrm>
              <a:off x="9207787" y="3955348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fcfc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Polyline: figure 106">
              <a:extLst>
                <a:ext uri="{FF2B5EF4-FFF2-40B4-BE49-F238E27FC236}">
                  <a16:creationId xmlns:a16="http://schemas.microsoft.com/office/drawing/2014/main" id="{8042F06C-018B-454F-8C21-BF652CBBB270}"/>
                </a:ext>
              </a:extLst>
            </p:cNvPr>
            <p:cNvSpPr/>
            <p:nvPr/>
          </p:nvSpPr>
          <p:spPr>
            <a:xfrm>
              <a:off x="9207787" y="4074330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fcfc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Polyline: figure 107">
              <a:extLst>
                <a:ext uri="{FF2B5EF4-FFF2-40B4-BE49-F238E27FC236}">
                  <a16:creationId xmlns:a16="http://schemas.microsoft.com/office/drawing/2014/main" id="{BCBE0C76-C76A-4AD5-8EC8-9F5D432BF37F}"/>
                </a:ext>
              </a:extLst>
            </p:cNvPr>
            <p:cNvSpPr/>
            <p:nvPr/>
          </p:nvSpPr>
          <p:spPr>
            <a:xfrm>
              <a:off x="9207787" y="4193313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fcfc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Polyline: figure 108">
              <a:extLst>
                <a:ext uri="{FF2B5EF4-FFF2-40B4-BE49-F238E27FC236}">
                  <a16:creationId xmlns:a16="http://schemas.microsoft.com/office/drawing/2014/main" id="{0E4B5252-3CCE-4A3E-A51F-FFD27BFF666A}"/>
                </a:ext>
              </a:extLst>
            </p:cNvPr>
            <p:cNvSpPr/>
            <p:nvPr/>
          </p:nvSpPr>
          <p:spPr>
            <a:xfrm>
              <a:off x="9207787" y="4312302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fcfc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Polyline: figure 109">
              <a:extLst>
                <a:ext uri="{FF2B5EF4-FFF2-40B4-BE49-F238E27FC236}">
                  <a16:creationId xmlns:a16="http://schemas.microsoft.com/office/drawing/2014/main" id="{AA28360C-A83A-49F3-993C-453C53D26E9D}"/>
                </a:ext>
              </a:extLst>
            </p:cNvPr>
            <p:cNvSpPr/>
            <p:nvPr/>
          </p:nvSpPr>
          <p:spPr>
            <a:xfrm>
              <a:off x="9207787" y="4431285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fcfc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Polyline: figure 110">
              <a:extLst>
                <a:ext uri="{FF2B5EF4-FFF2-40B4-BE49-F238E27FC236}">
                  <a16:creationId xmlns:a16="http://schemas.microsoft.com/office/drawing/2014/main" id="{B07CCB36-F223-495E-991E-E066441B29A8}"/>
                </a:ext>
              </a:extLst>
            </p:cNvPr>
            <p:cNvSpPr/>
            <p:nvPr/>
          </p:nvSpPr>
          <p:spPr>
            <a:xfrm>
              <a:off x="9207787" y="4550268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fcfc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Polyline: figure 111">
              <a:extLst>
                <a:ext uri="{FF2B5EF4-FFF2-40B4-BE49-F238E27FC236}">
                  <a16:creationId xmlns:a16="http://schemas.microsoft.com/office/drawing/2014/main" id="{088A3CF6-D10A-4AA0-B911-79DF96AB891E}"/>
                </a:ext>
              </a:extLst>
            </p:cNvPr>
            <p:cNvSpPr/>
            <p:nvPr/>
          </p:nvSpPr>
          <p:spPr>
            <a:xfrm>
              <a:off x="9207787" y="4669250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8 h 37858"/>
                <a:gd name="connsiteX3" fmla="*/ 0 w 1319643"/>
                <a:gd name="connsiteY3" fmla="*/ 37858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8"/>
                  </a:lnTo>
                  <a:lnTo>
                    <a:pt x="0" y="37858"/>
                  </a:lnTo>
                  <a:close/>
                </a:path>
              </a:pathLst>
            </a:custGeom>
            <a:solidFill>
              <a:srgbClr val="fcfc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Polyline: figure 112">
              <a:extLst>
                <a:ext uri="{FF2B5EF4-FFF2-40B4-BE49-F238E27FC236}">
                  <a16:creationId xmlns:a16="http://schemas.microsoft.com/office/drawing/2014/main" id="{B190D837-4375-4932-8CD5-92EFED2AC43F}"/>
                </a:ext>
              </a:extLst>
            </p:cNvPr>
            <p:cNvSpPr/>
            <p:nvPr/>
          </p:nvSpPr>
          <p:spPr>
            <a:xfrm>
              <a:off x="9207787" y="4788239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fcfc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Polyline: figure 113">
              <a:extLst>
                <a:ext uri="{FF2B5EF4-FFF2-40B4-BE49-F238E27FC236}">
                  <a16:creationId xmlns:a16="http://schemas.microsoft.com/office/drawing/2014/main" id="{56DA997A-370F-4276-9820-18A2A572C3C8}"/>
                </a:ext>
              </a:extLst>
            </p:cNvPr>
            <p:cNvSpPr/>
            <p:nvPr/>
          </p:nvSpPr>
          <p:spPr>
            <a:xfrm>
              <a:off x="9207787" y="4907222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fcfc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Polyline: figure 114">
              <a:extLst>
                <a:ext uri="{FF2B5EF4-FFF2-40B4-BE49-F238E27FC236}">
                  <a16:creationId xmlns:a16="http://schemas.microsoft.com/office/drawing/2014/main" id="{CB91BAE7-1355-4B5F-B9E9-601AD5CAE064}"/>
                </a:ext>
              </a:extLst>
            </p:cNvPr>
            <p:cNvSpPr/>
            <p:nvPr/>
          </p:nvSpPr>
          <p:spPr>
            <a:xfrm>
              <a:off x="9207787" y="5026205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fcfc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Polyline: figure 115">
              <a:extLst>
                <a:ext uri="{FF2B5EF4-FFF2-40B4-BE49-F238E27FC236}">
                  <a16:creationId xmlns:a16="http://schemas.microsoft.com/office/drawing/2014/main" id="{3F507E08-B00B-4F91-B42B-B11B4A13456E}"/>
                </a:ext>
              </a:extLst>
            </p:cNvPr>
            <p:cNvSpPr/>
            <p:nvPr/>
          </p:nvSpPr>
          <p:spPr>
            <a:xfrm>
              <a:off x="10578860" y="3070799"/>
              <a:ext cx="481948" cy="183218"/>
            </a:xfrm>
            <a:custGeom>
              <a:avLst/>
              <a:gdLst>
                <a:gd name="connsiteX0" fmla="*/ 481948 w 481948"/>
                <a:gd name="connsiteY0" fmla="*/ 104351 h 183218"/>
                <a:gd name="connsiteX1" fmla="*/ 317382 w 481948"/>
                <a:gd name="connsiteY1" fmla="*/ 174881 h 183218"/>
                <a:gd name="connsiteX2" fmla="*/ 0 w 481948"/>
                <a:gd name="connsiteY2" fmla="*/ 92601 h 183218"/>
                <a:gd name="connsiteX3" fmla="*/ 317382 w 481948"/>
                <a:gd name="connsiteY3" fmla="*/ 33827 h 183218"/>
                <a:gd name="connsiteX4" fmla="*/ 423181 w 481948"/>
                <a:gd name="connsiteY4" fmla="*/ 0 h 18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948" h="183218">
                  <a:moveTo>
                    <a:pt x="481948" y="104351"/>
                  </a:moveTo>
                  <a:lnTo>
                    <a:pt x="317382" y="174881"/>
                  </a:lnTo>
                  <a:cubicBezTo>
                    <a:pt x="317382" y="174881"/>
                    <a:pt x="0" y="221905"/>
                    <a:pt x="0" y="92601"/>
                  </a:cubicBezTo>
                  <a:cubicBezTo>
                    <a:pt x="0" y="-36703"/>
                    <a:pt x="317382" y="33827"/>
                    <a:pt x="317382" y="33827"/>
                  </a:cubicBezTo>
                  <a:lnTo>
                    <a:pt x="423181" y="0"/>
                  </a:lnTo>
                  <a:close/>
                </a:path>
              </a:pathLst>
            </a:custGeom>
            <a:solidFill>
              <a:srgbClr val="FFB8B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Polyline: figure 116">
              <a:extLst>
                <a:ext uri="{FF2B5EF4-FFF2-40B4-BE49-F238E27FC236}">
                  <a16:creationId xmlns:a16="http://schemas.microsoft.com/office/drawing/2014/main" id="{D84CC579-7F41-458D-A8E4-46A73FFD28DC}"/>
                </a:ext>
              </a:extLst>
            </p:cNvPr>
            <p:cNvSpPr/>
            <p:nvPr/>
          </p:nvSpPr>
          <p:spPr>
            <a:xfrm>
              <a:off x="10955016" y="2305296"/>
              <a:ext cx="327887" cy="940383"/>
            </a:xfrm>
            <a:custGeom>
              <a:avLst/>
              <a:gdLst>
                <a:gd name="connsiteX0" fmla="*/ 70530 w 327887"/>
                <a:gd name="connsiteY0" fmla="*/ 0 h 940383"/>
                <a:gd name="connsiteX1" fmla="*/ 211590 w 327887"/>
                <a:gd name="connsiteY1" fmla="*/ 35262 h 940383"/>
                <a:gd name="connsiteX2" fmla="*/ 317395 w 327887"/>
                <a:gd name="connsiteY2" fmla="*/ 658270 h 940383"/>
                <a:gd name="connsiteX3" fmla="*/ 293882 w 327887"/>
                <a:gd name="connsiteY3" fmla="*/ 834592 h 940383"/>
                <a:gd name="connsiteX4" fmla="*/ 70530 w 327887"/>
                <a:gd name="connsiteY4" fmla="*/ 940384 h 940383"/>
                <a:gd name="connsiteX5" fmla="*/ 0 w 327887"/>
                <a:gd name="connsiteY5" fmla="*/ 764062 h 940383"/>
                <a:gd name="connsiteX6" fmla="*/ 117548 w 327887"/>
                <a:gd name="connsiteY6" fmla="*/ 670026 h 940383"/>
                <a:gd name="connsiteX7" fmla="*/ 47018 w 327887"/>
                <a:gd name="connsiteY7" fmla="*/ 258608 h 940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887" h="940383">
                  <a:moveTo>
                    <a:pt x="70530" y="0"/>
                  </a:moveTo>
                  <a:lnTo>
                    <a:pt x="211590" y="35262"/>
                  </a:lnTo>
                  <a:lnTo>
                    <a:pt x="317395" y="658270"/>
                  </a:lnTo>
                  <a:cubicBezTo>
                    <a:pt x="317395" y="658270"/>
                    <a:pt x="352663" y="822836"/>
                    <a:pt x="293882" y="834592"/>
                  </a:cubicBezTo>
                  <a:cubicBezTo>
                    <a:pt x="235102" y="846348"/>
                    <a:pt x="70530" y="940384"/>
                    <a:pt x="70530" y="940384"/>
                  </a:cubicBezTo>
                  <a:cubicBezTo>
                    <a:pt x="70530" y="940384"/>
                    <a:pt x="47018" y="764062"/>
                    <a:pt x="0" y="764062"/>
                  </a:cubicBezTo>
                  <a:lnTo>
                    <a:pt x="117548" y="670026"/>
                  </a:lnTo>
                  <a:lnTo>
                    <a:pt x="47018" y="258608"/>
                  </a:lnTo>
                  <a:close/>
                </a:path>
              </a:pathLst>
            </a:custGeom>
            <a:solidFill>
              <a:srgbClr val="a688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4BDF5ADB-06A2-40BB-8CFB-E8978FAC39AC}"/>
              </a:ext>
            </a:extLst>
          </p:cNvPr>
          <p:cNvSpPr txBox="1"/>
          <p:nvPr/>
        </p:nvSpPr>
        <p:spPr>
          <a:xfrm>
            <a:off x="731837" y="2278356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b2f4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688f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458C0EA-E5C7-4441-B229-B876B8BAA0A0}"/>
              </a:ext>
            </a:extLst>
          </p:cNvPr>
          <p:cNvSpPr txBox="1"/>
          <p:nvPr/>
        </p:nvSpPr>
        <p:spPr>
          <a:xfrm>
            <a:off x="731838" y="2870485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688f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688fc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2283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53CDABF-E601-42B1-A640-5157B828F1B2}"/>
              </a:ext>
            </a:extLst>
          </p:cNvPr>
          <p:cNvSpPr txBox="1"/>
          <p:nvPr/>
        </p:nvSpPr>
        <p:spPr>
          <a:xfrm>
            <a:off x="731838" y="3361410"/>
            <a:ext cx="3203575" cy="227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tempus. </a:t>
            </a:r>
            <a:endParaRPr lang="en-US" sz="1200" dirty="0">
              <a:solidFill>
                <a:srgbClr val="3b2f4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93DF03-1873-4480-B111-BF64D98A4C8F}"/>
              </a:ext>
            </a:extLst>
          </p:cNvPr>
          <p:cNvSpPr txBox="1"/>
          <p:nvPr/>
        </p:nvSpPr>
        <p:spPr>
          <a:xfrm>
            <a:off x="4513263" y="3361410"/>
            <a:ext cx="3203575" cy="227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A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3b2f4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3b2f4e"/>
                </a:solidFill>
                <a:latin typeface="Lato" panose="020F0502020204030203" pitchFamily="34" charset="0"/>
              </a:rPr>
              <a:t> tempus. </a:t>
            </a:r>
            <a:endParaRPr lang="en-US" sz="1200" dirty="0">
              <a:solidFill>
                <a:srgbClr val="3b2f4e"/>
              </a:solidFill>
            </a:endParaRPr>
          </a:p>
        </p:txBody>
      </p:sp>
      <p:sp>
        <p:nvSpPr>
          <p:cNvPr id="17" name="Drawing 7">
            <a:extLst>
              <a:ext uri="{FF2B5EF4-FFF2-40B4-BE49-F238E27FC236}">
                <a16:creationId xmlns:a16="http://schemas.microsoft.com/office/drawing/2014/main" id="{E04A89F1-CF56-4666-8905-0E6FA969DB09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7c4efd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747DB2-7377-411C-B953-335C9DE01364}"/>
              </a:ext>
            </a:extLst>
          </p:cNvPr>
          <p:cNvGrpSpPr/>
          <p:nvPr/>
        </p:nvGrpSpPr>
        <p:grpSpPr>
          <a:xfrm>
            <a:off x="7885797" y="1828146"/>
            <a:ext cx="4045219" cy="3868069"/>
            <a:chOff x="8198089" y="2006216"/>
            <a:chExt cx="3672106" cy="3511296"/>
          </a:xfrm>
        </p:grpSpPr>
        <p:sp>
          <p:nvSpPr>
            <p:cNvPr id="23" name="Polyline: figure 22">
              <a:extLst>
                <a:ext uri="{FF2B5EF4-FFF2-40B4-BE49-F238E27FC236}">
                  <a16:creationId xmlns:a16="http://schemas.microsoft.com/office/drawing/2014/main" id="{E67592A9-C3B0-427B-8A0D-14D68D7DCBCE}"/>
                </a:ext>
              </a:extLst>
            </p:cNvPr>
            <p:cNvSpPr/>
            <p:nvPr/>
          </p:nvSpPr>
          <p:spPr>
            <a:xfrm>
              <a:off x="9850504" y="4433351"/>
              <a:ext cx="119786" cy="1082128"/>
            </a:xfrm>
            <a:custGeom>
              <a:avLst/>
              <a:gdLst>
                <a:gd name="connsiteX0" fmla="*/ 67285 w 233816"/>
                <a:gd name="connsiteY0" fmla="*/ 2112256 h 2112255"/>
                <a:gd name="connsiteX1" fmla="*/ 5032 w 233816"/>
                <a:gd name="connsiteY1" fmla="*/ 1878926 h 2112255"/>
                <a:gd name="connsiteX2" fmla="*/ 124567 w 233816"/>
                <a:gd name="connsiteY2" fmla="*/ 1160833 h 2112255"/>
                <a:gd name="connsiteX3" fmla="*/ 67185 w 233816"/>
                <a:gd name="connsiteY3" fmla="*/ 8316 h 2112255"/>
                <a:gd name="connsiteX4" fmla="*/ 81522 w 233816"/>
                <a:gd name="connsiteY4" fmla="*/ 0 h 2112255"/>
                <a:gd name="connsiteX5" fmla="*/ 201521 w 233816"/>
                <a:gd name="connsiteY5" fmla="*/ 339951 h 2112255"/>
                <a:gd name="connsiteX6" fmla="*/ 140097 w 233816"/>
                <a:gd name="connsiteY6" fmla="*/ 1166614 h 2112255"/>
                <a:gd name="connsiteX7" fmla="*/ 81423 w 233816"/>
                <a:gd name="connsiteY7" fmla="*/ 2103626 h 211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816" h="2112255">
                  <a:moveTo>
                    <a:pt x="67285" y="2112256"/>
                  </a:moveTo>
                  <a:cubicBezTo>
                    <a:pt x="65388" y="2109150"/>
                    <a:pt x="20571" y="2034317"/>
                    <a:pt x="5032" y="1878926"/>
                  </a:cubicBezTo>
                  <a:cubicBezTo>
                    <a:pt x="-9222" y="1736358"/>
                    <a:pt x="-62" y="1496046"/>
                    <a:pt x="124567" y="1160833"/>
                  </a:cubicBezTo>
                  <a:cubicBezTo>
                    <a:pt x="360671" y="525797"/>
                    <a:pt x="70159" y="13418"/>
                    <a:pt x="67185" y="8316"/>
                  </a:cubicBezTo>
                  <a:lnTo>
                    <a:pt x="81522" y="0"/>
                  </a:lnTo>
                  <a:cubicBezTo>
                    <a:pt x="82276" y="1292"/>
                    <a:pt x="157242" y="131934"/>
                    <a:pt x="201521" y="339951"/>
                  </a:cubicBezTo>
                  <a:cubicBezTo>
                    <a:pt x="260037" y="615737"/>
                    <a:pt x="238726" y="902498"/>
                    <a:pt x="140097" y="1166614"/>
                  </a:cubicBezTo>
                  <a:cubicBezTo>
                    <a:pt x="-95601" y="1800565"/>
                    <a:pt x="79626" y="2100669"/>
                    <a:pt x="81423" y="2103626"/>
                  </a:cubicBez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9AC20DBE-5286-4379-85E5-BCAB156DF8ED}"/>
                </a:ext>
              </a:extLst>
            </p:cNvPr>
            <p:cNvSpPr/>
            <p:nvPr/>
          </p:nvSpPr>
          <p:spPr>
            <a:xfrm>
              <a:off x="9782512" y="4308184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0" y="215348"/>
                    <a:pt x="107674" y="215348"/>
                  </a:cubicBezTo>
                  <a:cubicBezTo>
                    <a:pt x="48207" y="215348"/>
                    <a:pt x="0" y="167140"/>
                    <a:pt x="0" y="107674"/>
                  </a:cubicBezTo>
                  <a:cubicBezTo>
                    <a:pt x="0" y="48207"/>
                    <a:pt x="48207" y="0"/>
                    <a:pt x="107674" y="0"/>
                  </a:cubicBezTo>
                  <a:cubicBezTo>
                    <a:pt x="167140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a688fc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FF35B3BC-46FB-44F6-8C1D-69DE599C94B6}"/>
                </a:ext>
              </a:extLst>
            </p:cNvPr>
            <p:cNvSpPr/>
            <p:nvPr/>
          </p:nvSpPr>
          <p:spPr>
            <a:xfrm>
              <a:off x="9956486" y="4511860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1" y="215348"/>
                    <a:pt x="107674" y="215348"/>
                  </a:cubicBezTo>
                  <a:cubicBezTo>
                    <a:pt x="48208" y="215348"/>
                    <a:pt x="0" y="167140"/>
                    <a:pt x="0" y="107674"/>
                  </a:cubicBezTo>
                  <a:cubicBezTo>
                    <a:pt x="0" y="48207"/>
                    <a:pt x="48208" y="0"/>
                    <a:pt x="107674" y="0"/>
                  </a:cubicBezTo>
                  <a:cubicBezTo>
                    <a:pt x="167141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3BD43491-BFAC-4828-BC96-EBC931EBF7C3}"/>
                </a:ext>
              </a:extLst>
            </p:cNvPr>
            <p:cNvSpPr/>
            <p:nvPr/>
          </p:nvSpPr>
          <p:spPr>
            <a:xfrm>
              <a:off x="9837675" y="4647644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0" y="215348"/>
                    <a:pt x="107674" y="215348"/>
                  </a:cubicBezTo>
                  <a:cubicBezTo>
                    <a:pt x="48207" y="215348"/>
                    <a:pt x="0" y="167140"/>
                    <a:pt x="0" y="107674"/>
                  </a:cubicBezTo>
                  <a:cubicBezTo>
                    <a:pt x="0" y="48207"/>
                    <a:pt x="48207" y="0"/>
                    <a:pt x="107674" y="0"/>
                  </a:cubicBezTo>
                  <a:cubicBezTo>
                    <a:pt x="167140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a688fc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Polyline: figure 26">
              <a:extLst>
                <a:ext uri="{FF2B5EF4-FFF2-40B4-BE49-F238E27FC236}">
                  <a16:creationId xmlns:a16="http://schemas.microsoft.com/office/drawing/2014/main" id="{BF55F7B1-120B-4CB7-A20C-5D56A605398A}"/>
                </a:ext>
              </a:extLst>
            </p:cNvPr>
            <p:cNvSpPr/>
            <p:nvPr/>
          </p:nvSpPr>
          <p:spPr>
            <a:xfrm>
              <a:off x="9981946" y="4762212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1" y="215348"/>
                    <a:pt x="107674" y="215348"/>
                  </a:cubicBezTo>
                  <a:cubicBezTo>
                    <a:pt x="48208" y="215348"/>
                    <a:pt x="0" y="167140"/>
                    <a:pt x="0" y="107674"/>
                  </a:cubicBezTo>
                  <a:cubicBezTo>
                    <a:pt x="0" y="48207"/>
                    <a:pt x="48208" y="0"/>
                    <a:pt x="107674" y="0"/>
                  </a:cubicBezTo>
                  <a:cubicBezTo>
                    <a:pt x="167141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a688fc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Polyline: figure 27">
              <a:extLst>
                <a:ext uri="{FF2B5EF4-FFF2-40B4-BE49-F238E27FC236}">
                  <a16:creationId xmlns:a16="http://schemas.microsoft.com/office/drawing/2014/main" id="{BB6EB276-D214-465F-B697-3B217ECDE014}"/>
                </a:ext>
              </a:extLst>
            </p:cNvPr>
            <p:cNvSpPr/>
            <p:nvPr/>
          </p:nvSpPr>
          <p:spPr>
            <a:xfrm>
              <a:off x="9795242" y="4940429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0" y="215348"/>
                    <a:pt x="107674" y="215348"/>
                  </a:cubicBezTo>
                  <a:cubicBezTo>
                    <a:pt x="48207" y="215348"/>
                    <a:pt x="0" y="167140"/>
                    <a:pt x="0" y="107674"/>
                  </a:cubicBezTo>
                  <a:cubicBezTo>
                    <a:pt x="0" y="48207"/>
                    <a:pt x="48207" y="0"/>
                    <a:pt x="107674" y="0"/>
                  </a:cubicBezTo>
                  <a:cubicBezTo>
                    <a:pt x="167140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B2988A29-2C82-4C8B-9625-F4A62F565A1B}"/>
                </a:ext>
              </a:extLst>
            </p:cNvPr>
            <p:cNvSpPr/>
            <p:nvPr/>
          </p:nvSpPr>
          <p:spPr>
            <a:xfrm>
              <a:off x="9909475" y="5279890"/>
              <a:ext cx="119150" cy="237622"/>
            </a:xfrm>
            <a:custGeom>
              <a:avLst/>
              <a:gdLst>
                <a:gd name="connsiteX0" fmla="*/ 17228 w 232575"/>
                <a:gd name="connsiteY0" fmla="*/ 463826 h 463826"/>
                <a:gd name="connsiteX1" fmla="*/ 232576 w 232575"/>
                <a:gd name="connsiteY1" fmla="*/ 0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575" h="463826">
                  <a:moveTo>
                    <a:pt x="17228" y="463826"/>
                  </a:moveTo>
                  <a:cubicBezTo>
                    <a:pt x="17228" y="463826"/>
                    <a:pt x="-90446" y="198783"/>
                    <a:pt x="232576" y="0"/>
                  </a:cubicBez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E81BA799-3C92-4706-A5A4-22EE22E6F8A5}"/>
                </a:ext>
              </a:extLst>
            </p:cNvPr>
            <p:cNvSpPr/>
            <p:nvPr/>
          </p:nvSpPr>
          <p:spPr>
            <a:xfrm>
              <a:off x="9631045" y="5371884"/>
              <a:ext cx="219414" cy="143166"/>
            </a:xfrm>
            <a:custGeom>
              <a:avLst/>
              <a:gdLst>
                <a:gd name="connsiteX0" fmla="*/ 428285 w 428285"/>
                <a:gd name="connsiteY0" fmla="*/ 279454 h 279453"/>
                <a:gd name="connsiteX1" fmla="*/ 0 w 428285"/>
                <a:gd name="connsiteY1" fmla="*/ 15 h 27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285" h="279453">
                  <a:moveTo>
                    <a:pt x="428285" y="279454"/>
                  </a:moveTo>
                  <a:cubicBezTo>
                    <a:pt x="428285" y="279454"/>
                    <a:pt x="379277" y="-2403"/>
                    <a:pt x="0" y="15"/>
                  </a:cubicBez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8A94FBBA-7D48-4B74-AE60-51C8D427BFF8}"/>
                </a:ext>
              </a:extLst>
            </p:cNvPr>
            <p:cNvSpPr/>
            <p:nvPr/>
          </p:nvSpPr>
          <p:spPr>
            <a:xfrm>
              <a:off x="8577427" y="3947676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33F96269-7684-4496-B531-0CC539E17F63}"/>
                </a:ext>
              </a:extLst>
            </p:cNvPr>
            <p:cNvSpPr/>
            <p:nvPr/>
          </p:nvSpPr>
          <p:spPr>
            <a:xfrm>
              <a:off x="8836266" y="3783844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50E3EF84-C062-4804-814A-2BD40C1B9826}"/>
                </a:ext>
              </a:extLst>
            </p:cNvPr>
            <p:cNvSpPr/>
            <p:nvPr/>
          </p:nvSpPr>
          <p:spPr>
            <a:xfrm>
              <a:off x="9095104" y="3737465"/>
              <a:ext cx="8486" cy="1485140"/>
            </a:xfrm>
            <a:custGeom>
              <a:avLst/>
              <a:gdLst>
                <a:gd name="connsiteX0" fmla="*/ 0 w 16565"/>
                <a:gd name="connsiteY0" fmla="*/ 0 h 2898913"/>
                <a:gd name="connsiteX1" fmla="*/ 16565 w 16565"/>
                <a:gd name="connsiteY1" fmla="*/ 0 h 2898913"/>
                <a:gd name="connsiteX2" fmla="*/ 16565 w 16565"/>
                <a:gd name="connsiteY2" fmla="*/ 2898913 h 2898913"/>
                <a:gd name="connsiteX3" fmla="*/ 0 w 16565"/>
                <a:gd name="connsiteY3" fmla="*/ 2898913 h 28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898913">
                  <a:moveTo>
                    <a:pt x="0" y="0"/>
                  </a:moveTo>
                  <a:lnTo>
                    <a:pt x="16565" y="0"/>
                  </a:lnTo>
                  <a:lnTo>
                    <a:pt x="16565" y="2898913"/>
                  </a:lnTo>
                  <a:lnTo>
                    <a:pt x="0" y="2898913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D7D8FEAA-45E7-43FA-AE90-B6FE28E3ACB0}"/>
                </a:ext>
              </a:extLst>
            </p:cNvPr>
            <p:cNvSpPr/>
            <p:nvPr/>
          </p:nvSpPr>
          <p:spPr>
            <a:xfrm>
              <a:off x="9353944" y="3783844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D1B5B0C8-F8ED-4BA4-80C2-B1DE6CFE810C}"/>
                </a:ext>
              </a:extLst>
            </p:cNvPr>
            <p:cNvSpPr/>
            <p:nvPr/>
          </p:nvSpPr>
          <p:spPr>
            <a:xfrm>
              <a:off x="9612782" y="3947676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22E9DEC1-3E2F-41F6-82DF-23A1680398A9}"/>
                </a:ext>
              </a:extLst>
            </p:cNvPr>
            <p:cNvSpPr/>
            <p:nvPr/>
          </p:nvSpPr>
          <p:spPr>
            <a:xfrm>
              <a:off x="8445462" y="4123602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D71CDBDA-FA2B-43E7-87F4-E0C82A68F8CB}"/>
                </a:ext>
              </a:extLst>
            </p:cNvPr>
            <p:cNvSpPr/>
            <p:nvPr/>
          </p:nvSpPr>
          <p:spPr>
            <a:xfrm>
              <a:off x="8356777" y="4475792"/>
              <a:ext cx="1485140" cy="8486"/>
            </a:xfrm>
            <a:custGeom>
              <a:avLst/>
              <a:gdLst>
                <a:gd name="connsiteX0" fmla="*/ 0 w 2898913"/>
                <a:gd name="connsiteY0" fmla="*/ 0 h 16565"/>
                <a:gd name="connsiteX1" fmla="*/ 2898913 w 2898913"/>
                <a:gd name="connsiteY1" fmla="*/ 0 h 16565"/>
                <a:gd name="connsiteX2" fmla="*/ 2898913 w 2898913"/>
                <a:gd name="connsiteY2" fmla="*/ 16565 h 16565"/>
                <a:gd name="connsiteX3" fmla="*/ 0 w 2898913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913" h="16565">
                  <a:moveTo>
                    <a:pt x="0" y="0"/>
                  </a:moveTo>
                  <a:lnTo>
                    <a:pt x="2898913" y="0"/>
                  </a:lnTo>
                  <a:lnTo>
                    <a:pt x="2898913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3219DCB7-7A1B-46E8-98CE-15E86D9BDF84}"/>
                </a:ext>
              </a:extLst>
            </p:cNvPr>
            <p:cNvSpPr/>
            <p:nvPr/>
          </p:nvSpPr>
          <p:spPr>
            <a:xfrm>
              <a:off x="8445462" y="4827982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576E2C45-DA8D-4BA3-8501-040C8924D357}"/>
                </a:ext>
              </a:extLst>
            </p:cNvPr>
            <p:cNvSpPr/>
            <p:nvPr/>
          </p:nvSpPr>
          <p:spPr>
            <a:xfrm>
              <a:off x="10385055" y="2646948"/>
              <a:ext cx="1485140" cy="1485140"/>
            </a:xfrm>
            <a:custGeom>
              <a:avLst/>
              <a:gdLst>
                <a:gd name="connsiteX0" fmla="*/ 2898913 w 2898913"/>
                <a:gd name="connsiteY0" fmla="*/ 1449457 h 2898913"/>
                <a:gd name="connsiteX1" fmla="*/ 1449457 w 2898913"/>
                <a:gd name="connsiteY1" fmla="*/ 2898913 h 2898913"/>
                <a:gd name="connsiteX2" fmla="*/ 0 w 2898913"/>
                <a:gd name="connsiteY2" fmla="*/ 1449457 h 2898913"/>
                <a:gd name="connsiteX3" fmla="*/ 1449457 w 2898913"/>
                <a:gd name="connsiteY3" fmla="*/ 0 h 2898913"/>
                <a:gd name="connsiteX4" fmla="*/ 2898913 w 2898913"/>
                <a:gd name="connsiteY4" fmla="*/ 1449457 h 28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8913" h="2898913">
                  <a:moveTo>
                    <a:pt x="2898913" y="1449457"/>
                  </a:moveTo>
                  <a:cubicBezTo>
                    <a:pt x="2898913" y="2249969"/>
                    <a:pt x="2249970" y="2898913"/>
                    <a:pt x="1449457" y="2898913"/>
                  </a:cubicBezTo>
                  <a:cubicBezTo>
                    <a:pt x="648944" y="2898913"/>
                    <a:pt x="0" y="2249969"/>
                    <a:pt x="0" y="1449457"/>
                  </a:cubicBezTo>
                  <a:cubicBezTo>
                    <a:pt x="0" y="648944"/>
                    <a:pt x="648944" y="0"/>
                    <a:pt x="1449457" y="0"/>
                  </a:cubicBezTo>
                  <a:cubicBezTo>
                    <a:pt x="2249970" y="0"/>
                    <a:pt x="2898913" y="648944"/>
                    <a:pt x="2898913" y="1449457"/>
                  </a:cubicBezTo>
                  <a:close/>
                </a:path>
              </a:pathLst>
            </a:custGeom>
            <a:solidFill>
              <a:srgbClr val="a688fc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33BFBF32-AD24-41CC-940F-3C769359D9EA}"/>
                </a:ext>
              </a:extLst>
            </p:cNvPr>
            <p:cNvSpPr/>
            <p:nvPr/>
          </p:nvSpPr>
          <p:spPr>
            <a:xfrm>
              <a:off x="9863135" y="3243295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8DB8159E-4E03-4B55-AB3F-4A1F9FC845B1}"/>
                </a:ext>
              </a:extLst>
            </p:cNvPr>
            <p:cNvSpPr/>
            <p:nvPr/>
          </p:nvSpPr>
          <p:spPr>
            <a:xfrm>
              <a:off x="10121973" y="3079463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F31D15F9-841E-4377-A296-A0A447754A2C}"/>
                </a:ext>
              </a:extLst>
            </p:cNvPr>
            <p:cNvSpPr/>
            <p:nvPr/>
          </p:nvSpPr>
          <p:spPr>
            <a:xfrm>
              <a:off x="10380812" y="3033084"/>
              <a:ext cx="8486" cy="1485140"/>
            </a:xfrm>
            <a:custGeom>
              <a:avLst/>
              <a:gdLst>
                <a:gd name="connsiteX0" fmla="*/ 0 w 16565"/>
                <a:gd name="connsiteY0" fmla="*/ 0 h 2898913"/>
                <a:gd name="connsiteX1" fmla="*/ 16565 w 16565"/>
                <a:gd name="connsiteY1" fmla="*/ 0 h 2898913"/>
                <a:gd name="connsiteX2" fmla="*/ 16565 w 16565"/>
                <a:gd name="connsiteY2" fmla="*/ 2898913 h 2898913"/>
                <a:gd name="connsiteX3" fmla="*/ 0 w 16565"/>
                <a:gd name="connsiteY3" fmla="*/ 2898913 h 28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898913">
                  <a:moveTo>
                    <a:pt x="0" y="0"/>
                  </a:moveTo>
                  <a:lnTo>
                    <a:pt x="16565" y="0"/>
                  </a:lnTo>
                  <a:lnTo>
                    <a:pt x="16565" y="2898913"/>
                  </a:lnTo>
                  <a:lnTo>
                    <a:pt x="0" y="2898913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E3F03B12-3DC6-44D3-B507-36D69EE945F4}"/>
                </a:ext>
              </a:extLst>
            </p:cNvPr>
            <p:cNvSpPr/>
            <p:nvPr/>
          </p:nvSpPr>
          <p:spPr>
            <a:xfrm>
              <a:off x="10639651" y="3079463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AFB45F59-26AD-4763-93A7-9C9B46F4C380}"/>
                </a:ext>
              </a:extLst>
            </p:cNvPr>
            <p:cNvSpPr/>
            <p:nvPr/>
          </p:nvSpPr>
          <p:spPr>
            <a:xfrm>
              <a:off x="10898489" y="3243295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3F3D56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8860F160-3B13-41A0-97BE-D643079D4688}"/>
                </a:ext>
              </a:extLst>
            </p:cNvPr>
            <p:cNvSpPr/>
            <p:nvPr/>
          </p:nvSpPr>
          <p:spPr>
            <a:xfrm>
              <a:off x="9731169" y="3419221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1FF3CFE1-ED4A-4E5F-AED3-87D6C827B26B}"/>
                </a:ext>
              </a:extLst>
            </p:cNvPr>
            <p:cNvSpPr/>
            <p:nvPr/>
          </p:nvSpPr>
          <p:spPr>
            <a:xfrm>
              <a:off x="9642485" y="3771411"/>
              <a:ext cx="1485140" cy="8486"/>
            </a:xfrm>
            <a:custGeom>
              <a:avLst/>
              <a:gdLst>
                <a:gd name="connsiteX0" fmla="*/ 0 w 2898913"/>
                <a:gd name="connsiteY0" fmla="*/ 0 h 16565"/>
                <a:gd name="connsiteX1" fmla="*/ 2898913 w 2898913"/>
                <a:gd name="connsiteY1" fmla="*/ 0 h 16565"/>
                <a:gd name="connsiteX2" fmla="*/ 2898913 w 2898913"/>
                <a:gd name="connsiteY2" fmla="*/ 16565 h 16565"/>
                <a:gd name="connsiteX3" fmla="*/ 0 w 2898913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913" h="16565">
                  <a:moveTo>
                    <a:pt x="0" y="0"/>
                  </a:moveTo>
                  <a:lnTo>
                    <a:pt x="2898913" y="0"/>
                  </a:lnTo>
                  <a:lnTo>
                    <a:pt x="2898913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3F3D56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125F6B02-4A0F-4F4B-BF7D-33986CF228B6}"/>
                </a:ext>
              </a:extLst>
            </p:cNvPr>
            <p:cNvSpPr/>
            <p:nvPr/>
          </p:nvSpPr>
          <p:spPr>
            <a:xfrm>
              <a:off x="9731169" y="4123602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7C2C84DD-0D97-4334-BFD1-7542B1347844}"/>
                </a:ext>
              </a:extLst>
            </p:cNvPr>
            <p:cNvSpPr/>
            <p:nvPr/>
          </p:nvSpPr>
          <p:spPr>
            <a:xfrm>
              <a:off x="10589165" y="2146574"/>
              <a:ext cx="795475" cy="698478"/>
            </a:xfrm>
            <a:custGeom>
              <a:avLst/>
              <a:gdLst>
                <a:gd name="connsiteX0" fmla="*/ 721945 w 1552724"/>
                <a:gd name="connsiteY0" fmla="*/ 0 h 1363391"/>
                <a:gd name="connsiteX1" fmla="*/ 721945 w 1552724"/>
                <a:gd name="connsiteY1" fmla="*/ 0 h 1363391"/>
                <a:gd name="connsiteX2" fmla="*/ 0 w 1552724"/>
                <a:gd name="connsiteY2" fmla="*/ 801201 h 1363391"/>
                <a:gd name="connsiteX3" fmla="*/ 0 w 1552724"/>
                <a:gd name="connsiteY3" fmla="*/ 1363391 h 1363391"/>
                <a:gd name="connsiteX4" fmla="*/ 172908 w 1552724"/>
                <a:gd name="connsiteY4" fmla="*/ 1363391 h 1363391"/>
                <a:gd name="connsiteX5" fmla="*/ 273003 w 1552724"/>
                <a:gd name="connsiteY5" fmla="*/ 1155100 h 1363391"/>
                <a:gd name="connsiteX6" fmla="*/ 247981 w 1552724"/>
                <a:gd name="connsiteY6" fmla="*/ 1363391 h 1363391"/>
                <a:gd name="connsiteX7" fmla="*/ 1359342 w 1552724"/>
                <a:gd name="connsiteY7" fmla="*/ 1363391 h 1363391"/>
                <a:gd name="connsiteX8" fmla="*/ 1450343 w 1552724"/>
                <a:gd name="connsiteY8" fmla="*/ 1174034 h 1363391"/>
                <a:gd name="connsiteX9" fmla="*/ 1427591 w 1552724"/>
                <a:gd name="connsiteY9" fmla="*/ 1363391 h 1363391"/>
                <a:gd name="connsiteX10" fmla="*/ 1552724 w 1552724"/>
                <a:gd name="connsiteY10" fmla="*/ 1363391 h 1363391"/>
                <a:gd name="connsiteX11" fmla="*/ 1552724 w 1552724"/>
                <a:gd name="connsiteY11" fmla="*/ 921969 h 1363391"/>
                <a:gd name="connsiteX12" fmla="*/ 721945 w 1552724"/>
                <a:gd name="connsiteY12" fmla="*/ 0 h 136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724" h="1363391">
                  <a:moveTo>
                    <a:pt x="721945" y="0"/>
                  </a:moveTo>
                  <a:lnTo>
                    <a:pt x="721945" y="0"/>
                  </a:lnTo>
                  <a:cubicBezTo>
                    <a:pt x="323229" y="0"/>
                    <a:pt x="0" y="358711"/>
                    <a:pt x="0" y="801201"/>
                  </a:cubicBezTo>
                  <a:lnTo>
                    <a:pt x="0" y="1363391"/>
                  </a:lnTo>
                  <a:lnTo>
                    <a:pt x="172908" y="1363391"/>
                  </a:lnTo>
                  <a:lnTo>
                    <a:pt x="273003" y="1155100"/>
                  </a:lnTo>
                  <a:lnTo>
                    <a:pt x="247981" y="1363391"/>
                  </a:lnTo>
                  <a:lnTo>
                    <a:pt x="1359342" y="1363391"/>
                  </a:lnTo>
                  <a:lnTo>
                    <a:pt x="1450343" y="1174034"/>
                  </a:lnTo>
                  <a:lnTo>
                    <a:pt x="1427591" y="1363391"/>
                  </a:lnTo>
                  <a:lnTo>
                    <a:pt x="1552724" y="1363391"/>
                  </a:lnTo>
                  <a:lnTo>
                    <a:pt x="1552724" y="921969"/>
                  </a:lnTo>
                  <a:cubicBezTo>
                    <a:pt x="1552724" y="412780"/>
                    <a:pt x="1180769" y="0"/>
                    <a:pt x="721945" y="0"/>
                  </a:cubicBez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A5153902-74D7-4DD0-BCFD-56D6C953DE61}"/>
                </a:ext>
              </a:extLst>
            </p:cNvPr>
            <p:cNvSpPr/>
            <p:nvPr/>
          </p:nvSpPr>
          <p:spPr>
            <a:xfrm>
              <a:off x="10742015" y="2641143"/>
              <a:ext cx="484851" cy="854269"/>
            </a:xfrm>
            <a:custGeom>
              <a:avLst/>
              <a:gdLst>
                <a:gd name="connsiteX0" fmla="*/ 75107 w 946403"/>
                <a:gd name="connsiteY0" fmla="*/ 45066 h 1667487"/>
                <a:gd name="connsiteX1" fmla="*/ 0 w 946403"/>
                <a:gd name="connsiteY1" fmla="*/ 676010 h 1667487"/>
                <a:gd name="connsiteX2" fmla="*/ 300443 w 946403"/>
                <a:gd name="connsiteY2" fmla="*/ 1667488 h 1667487"/>
                <a:gd name="connsiteX3" fmla="*/ 811207 w 946403"/>
                <a:gd name="connsiteY3" fmla="*/ 1637439 h 1667487"/>
                <a:gd name="connsiteX4" fmla="*/ 946404 w 946403"/>
                <a:gd name="connsiteY4" fmla="*/ 1306946 h 1667487"/>
                <a:gd name="connsiteX5" fmla="*/ 916363 w 946403"/>
                <a:gd name="connsiteY5" fmla="*/ 811207 h 1667487"/>
                <a:gd name="connsiteX6" fmla="*/ 871297 w 946403"/>
                <a:gd name="connsiteY6" fmla="*/ 480714 h 1667487"/>
                <a:gd name="connsiteX7" fmla="*/ 585870 w 946403"/>
                <a:gd name="connsiteY7" fmla="*/ 0 h 166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6403" h="1667487">
                  <a:moveTo>
                    <a:pt x="75107" y="45066"/>
                  </a:moveTo>
                  <a:cubicBezTo>
                    <a:pt x="75107" y="45066"/>
                    <a:pt x="300443" y="570854"/>
                    <a:pt x="0" y="676010"/>
                  </a:cubicBezTo>
                  <a:lnTo>
                    <a:pt x="300443" y="1667488"/>
                  </a:lnTo>
                  <a:lnTo>
                    <a:pt x="811207" y="1637439"/>
                  </a:lnTo>
                  <a:lnTo>
                    <a:pt x="946404" y="1306946"/>
                  </a:lnTo>
                  <a:lnTo>
                    <a:pt x="916363" y="811207"/>
                  </a:lnTo>
                  <a:lnTo>
                    <a:pt x="871297" y="480714"/>
                  </a:lnTo>
                  <a:cubicBezTo>
                    <a:pt x="871297" y="480714"/>
                    <a:pt x="555821" y="555829"/>
                    <a:pt x="585870" y="0"/>
                  </a:cubicBez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6A8E5C78-D16D-4764-AE93-7E742DE92221}"/>
                </a:ext>
              </a:extLst>
            </p:cNvPr>
            <p:cNvSpPr/>
            <p:nvPr/>
          </p:nvSpPr>
          <p:spPr>
            <a:xfrm>
              <a:off x="10031817" y="2978849"/>
              <a:ext cx="723644" cy="970488"/>
            </a:xfrm>
            <a:custGeom>
              <a:avLst/>
              <a:gdLst>
                <a:gd name="connsiteX0" fmla="*/ 1341194 w 1412514"/>
                <a:gd name="connsiteY0" fmla="*/ 1803 h 1894339"/>
                <a:gd name="connsiteX1" fmla="*/ 890529 w 1412514"/>
                <a:gd name="connsiteY1" fmla="*/ 317270 h 1894339"/>
                <a:gd name="connsiteX2" fmla="*/ 980661 w 1412514"/>
                <a:gd name="connsiteY2" fmla="*/ 752919 h 1894339"/>
                <a:gd name="connsiteX3" fmla="*/ 1025726 w 1412514"/>
                <a:gd name="connsiteY3" fmla="*/ 1293724 h 1894339"/>
                <a:gd name="connsiteX4" fmla="*/ 755324 w 1412514"/>
                <a:gd name="connsiteY4" fmla="*/ 1458970 h 1894339"/>
                <a:gd name="connsiteX5" fmla="*/ 499946 w 1412514"/>
                <a:gd name="connsiteY5" fmla="*/ 1458970 h 1894339"/>
                <a:gd name="connsiteX6" fmla="*/ 109363 w 1412514"/>
                <a:gd name="connsiteY6" fmla="*/ 1834537 h 1894339"/>
                <a:gd name="connsiteX7" fmla="*/ 635143 w 1412514"/>
                <a:gd name="connsiteY7" fmla="*/ 1684307 h 1894339"/>
                <a:gd name="connsiteX8" fmla="*/ 1401285 w 1412514"/>
                <a:gd name="connsiteY8" fmla="*/ 1564134 h 1894339"/>
                <a:gd name="connsiteX9" fmla="*/ 1341194 w 1412514"/>
                <a:gd name="connsiteY9" fmla="*/ 1803 h 189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2514" h="1894339">
                  <a:moveTo>
                    <a:pt x="1341194" y="1803"/>
                  </a:moveTo>
                  <a:cubicBezTo>
                    <a:pt x="1341194" y="1803"/>
                    <a:pt x="845464" y="-43263"/>
                    <a:pt x="890529" y="317270"/>
                  </a:cubicBezTo>
                  <a:cubicBezTo>
                    <a:pt x="935595" y="677812"/>
                    <a:pt x="980661" y="752919"/>
                    <a:pt x="980661" y="752919"/>
                  </a:cubicBezTo>
                  <a:lnTo>
                    <a:pt x="1025726" y="1293724"/>
                  </a:lnTo>
                  <a:lnTo>
                    <a:pt x="755324" y="1458970"/>
                  </a:lnTo>
                  <a:lnTo>
                    <a:pt x="499946" y="1458970"/>
                  </a:lnTo>
                  <a:cubicBezTo>
                    <a:pt x="499946" y="1458970"/>
                    <a:pt x="-281220" y="1639241"/>
                    <a:pt x="109363" y="1834537"/>
                  </a:cubicBezTo>
                  <a:cubicBezTo>
                    <a:pt x="499946" y="2029824"/>
                    <a:pt x="635143" y="1684307"/>
                    <a:pt x="635143" y="1684307"/>
                  </a:cubicBezTo>
                  <a:cubicBezTo>
                    <a:pt x="635143" y="1684307"/>
                    <a:pt x="1356219" y="1684307"/>
                    <a:pt x="1401285" y="1564134"/>
                  </a:cubicBezTo>
                  <a:cubicBezTo>
                    <a:pt x="1446359" y="1443954"/>
                    <a:pt x="1341194" y="1803"/>
                    <a:pt x="1341194" y="1803"/>
                  </a:cubicBez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329BE8E6-D4E3-4B37-9A2B-660AB3F38C60}"/>
                </a:ext>
              </a:extLst>
            </p:cNvPr>
            <p:cNvSpPr/>
            <p:nvPr/>
          </p:nvSpPr>
          <p:spPr>
            <a:xfrm>
              <a:off x="11211477" y="2883448"/>
              <a:ext cx="516008" cy="1458679"/>
            </a:xfrm>
            <a:custGeom>
              <a:avLst/>
              <a:gdLst>
                <a:gd name="connsiteX0" fmla="*/ 0 w 1007220"/>
                <a:gd name="connsiteY0" fmla="*/ 37798 h 2847261"/>
                <a:gd name="connsiteX1" fmla="*/ 495739 w 1007220"/>
                <a:gd name="connsiteY1" fmla="*/ 233085 h 2847261"/>
                <a:gd name="connsiteX2" fmla="*/ 525780 w 1007220"/>
                <a:gd name="connsiteY2" fmla="*/ 623668 h 2847261"/>
                <a:gd name="connsiteX3" fmla="*/ 615911 w 1007220"/>
                <a:gd name="connsiteY3" fmla="*/ 1134432 h 2847261"/>
                <a:gd name="connsiteX4" fmla="*/ 796150 w 1007220"/>
                <a:gd name="connsiteY4" fmla="*/ 1720302 h 2847261"/>
                <a:gd name="connsiteX5" fmla="*/ 931404 w 1007220"/>
                <a:gd name="connsiteY5" fmla="*/ 2276132 h 2847261"/>
                <a:gd name="connsiteX6" fmla="*/ 916330 w 1007220"/>
                <a:gd name="connsiteY6" fmla="*/ 2846977 h 2847261"/>
                <a:gd name="connsiteX7" fmla="*/ 691027 w 1007220"/>
                <a:gd name="connsiteY7" fmla="*/ 2216041 h 2847261"/>
                <a:gd name="connsiteX8" fmla="*/ 285427 w 1007220"/>
                <a:gd name="connsiteY8" fmla="*/ 1404834 h 2847261"/>
                <a:gd name="connsiteX9" fmla="*/ 165247 w 1007220"/>
                <a:gd name="connsiteY9" fmla="*/ 909095 h 284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7220" h="2847261">
                  <a:moveTo>
                    <a:pt x="0" y="37798"/>
                  </a:moveTo>
                  <a:cubicBezTo>
                    <a:pt x="0" y="37798"/>
                    <a:pt x="465690" y="-127449"/>
                    <a:pt x="495739" y="233085"/>
                  </a:cubicBezTo>
                  <a:cubicBezTo>
                    <a:pt x="525780" y="593627"/>
                    <a:pt x="525780" y="623668"/>
                    <a:pt x="525780" y="623668"/>
                  </a:cubicBezTo>
                  <a:lnTo>
                    <a:pt x="615911" y="1134432"/>
                  </a:lnTo>
                  <a:cubicBezTo>
                    <a:pt x="615911" y="1134432"/>
                    <a:pt x="796150" y="1585105"/>
                    <a:pt x="796150" y="1720302"/>
                  </a:cubicBezTo>
                  <a:cubicBezTo>
                    <a:pt x="796150" y="1855507"/>
                    <a:pt x="931404" y="2276132"/>
                    <a:pt x="931404" y="2276132"/>
                  </a:cubicBezTo>
                  <a:cubicBezTo>
                    <a:pt x="931404" y="2276132"/>
                    <a:pt x="1111634" y="2862002"/>
                    <a:pt x="916330" y="2846977"/>
                  </a:cubicBezTo>
                  <a:cubicBezTo>
                    <a:pt x="721109" y="2831961"/>
                    <a:pt x="691027" y="2216041"/>
                    <a:pt x="691027" y="2216041"/>
                  </a:cubicBezTo>
                  <a:lnTo>
                    <a:pt x="285427" y="1404834"/>
                  </a:lnTo>
                  <a:lnTo>
                    <a:pt x="165247" y="909095"/>
                  </a:ln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AB9AC18B-2ED0-4095-9547-5ECB4EB6BE8C}"/>
                </a:ext>
              </a:extLst>
            </p:cNvPr>
            <p:cNvSpPr/>
            <p:nvPr/>
          </p:nvSpPr>
          <p:spPr>
            <a:xfrm>
              <a:off x="10649799" y="2864330"/>
              <a:ext cx="719139" cy="869660"/>
            </a:xfrm>
            <a:custGeom>
              <a:avLst/>
              <a:gdLst>
                <a:gd name="connsiteX0" fmla="*/ 210042 w 1403720"/>
                <a:gd name="connsiteY0" fmla="*/ 165246 h 1697528"/>
                <a:gd name="connsiteX1" fmla="*/ 89861 w 1403720"/>
                <a:gd name="connsiteY1" fmla="*/ 165246 h 1697528"/>
                <a:gd name="connsiteX2" fmla="*/ 74836 w 1403720"/>
                <a:gd name="connsiteY2" fmla="*/ 796191 h 1697528"/>
                <a:gd name="connsiteX3" fmla="*/ 119910 w 1403720"/>
                <a:gd name="connsiteY3" fmla="*/ 1306946 h 1697528"/>
                <a:gd name="connsiteX4" fmla="*/ 180001 w 1403720"/>
                <a:gd name="connsiteY4" fmla="*/ 1697529 h 1697528"/>
                <a:gd name="connsiteX5" fmla="*/ 1276626 w 1403720"/>
                <a:gd name="connsiteY5" fmla="*/ 1652463 h 1697528"/>
                <a:gd name="connsiteX6" fmla="*/ 1351741 w 1403720"/>
                <a:gd name="connsiteY6" fmla="*/ 1246856 h 1697528"/>
                <a:gd name="connsiteX7" fmla="*/ 1291651 w 1403720"/>
                <a:gd name="connsiteY7" fmla="*/ 615920 h 1697528"/>
                <a:gd name="connsiteX8" fmla="*/ 1096363 w 1403720"/>
                <a:gd name="connsiteY8" fmla="*/ 0 h 1697528"/>
                <a:gd name="connsiteX9" fmla="*/ 991208 w 1403720"/>
                <a:gd name="connsiteY9" fmla="*/ 0 h 1697528"/>
                <a:gd name="connsiteX10" fmla="*/ 720805 w 1403720"/>
                <a:gd name="connsiteY10" fmla="*/ 916363 h 1697528"/>
                <a:gd name="connsiteX11" fmla="*/ 210042 w 1403720"/>
                <a:gd name="connsiteY11" fmla="*/ 165246 h 169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3720" h="1697528">
                  <a:moveTo>
                    <a:pt x="210042" y="165246"/>
                  </a:moveTo>
                  <a:lnTo>
                    <a:pt x="89861" y="165246"/>
                  </a:lnTo>
                  <a:lnTo>
                    <a:pt x="74836" y="796191"/>
                  </a:lnTo>
                  <a:cubicBezTo>
                    <a:pt x="74836" y="796191"/>
                    <a:pt x="-120451" y="1066593"/>
                    <a:pt x="119910" y="1306946"/>
                  </a:cubicBezTo>
                  <a:lnTo>
                    <a:pt x="180001" y="1697529"/>
                  </a:lnTo>
                  <a:lnTo>
                    <a:pt x="1276626" y="1652463"/>
                  </a:lnTo>
                  <a:lnTo>
                    <a:pt x="1351741" y="1246856"/>
                  </a:lnTo>
                  <a:cubicBezTo>
                    <a:pt x="1351741" y="1246856"/>
                    <a:pt x="1501963" y="916363"/>
                    <a:pt x="1291651" y="615920"/>
                  </a:cubicBezTo>
                  <a:lnTo>
                    <a:pt x="1096363" y="0"/>
                  </a:lnTo>
                  <a:lnTo>
                    <a:pt x="991208" y="0"/>
                  </a:lnTo>
                  <a:cubicBezTo>
                    <a:pt x="991208" y="0"/>
                    <a:pt x="1234758" y="898009"/>
                    <a:pt x="720805" y="916363"/>
                  </a:cubicBezTo>
                  <a:cubicBezTo>
                    <a:pt x="300173" y="931388"/>
                    <a:pt x="210042" y="165246"/>
                    <a:pt x="210042" y="165246"/>
                  </a:cubicBezTo>
                  <a:close/>
                </a:path>
              </a:pathLst>
            </a:custGeom>
            <a:solidFill>
              <a:srgbClr val="fcfcfc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42789267-CDA9-4921-8657-2BD8523C790C}"/>
                </a:ext>
              </a:extLst>
            </p:cNvPr>
            <p:cNvSpPr/>
            <p:nvPr/>
          </p:nvSpPr>
          <p:spPr>
            <a:xfrm>
              <a:off x="10197338" y="3680139"/>
              <a:ext cx="1453795" cy="1826767"/>
            </a:xfrm>
            <a:custGeom>
              <a:avLst/>
              <a:gdLst>
                <a:gd name="connsiteX0" fmla="*/ 2837730 w 2837729"/>
                <a:gd name="connsiteY0" fmla="*/ 2303311 h 3565749"/>
                <a:gd name="connsiteX1" fmla="*/ 1625297 w 2837729"/>
                <a:gd name="connsiteY1" fmla="*/ 3210008 h 3565749"/>
                <a:gd name="connsiteX2" fmla="*/ 1633993 w 2837729"/>
                <a:gd name="connsiteY2" fmla="*/ 1847685 h 3565749"/>
                <a:gd name="connsiteX3" fmla="*/ 1489214 w 2837729"/>
                <a:gd name="connsiteY3" fmla="*/ 3270720 h 3565749"/>
                <a:gd name="connsiteX4" fmla="*/ 26836 w 2837729"/>
                <a:gd name="connsiteY4" fmla="*/ 3565746 h 3565749"/>
                <a:gd name="connsiteX5" fmla="*/ 0 w 2837729"/>
                <a:gd name="connsiteY5" fmla="*/ 3565580 h 3565749"/>
                <a:gd name="connsiteX6" fmla="*/ 1032841 w 2837729"/>
                <a:gd name="connsiteY6" fmla="*/ 331470 h 3565749"/>
                <a:gd name="connsiteX7" fmla="*/ 1033173 w 2837729"/>
                <a:gd name="connsiteY7" fmla="*/ 330476 h 3565749"/>
                <a:gd name="connsiteX8" fmla="*/ 1069533 w 2837729"/>
                <a:gd name="connsiteY8" fmla="*/ 209219 h 3565749"/>
                <a:gd name="connsiteX9" fmla="*/ 1085022 w 2837729"/>
                <a:gd name="connsiteY9" fmla="*/ 157618 h 3565749"/>
                <a:gd name="connsiteX10" fmla="*/ 1101256 w 2837729"/>
                <a:gd name="connsiteY10" fmla="*/ 103533 h 3565749"/>
                <a:gd name="connsiteX11" fmla="*/ 1123287 w 2837729"/>
                <a:gd name="connsiteY11" fmla="*/ 29983 h 3565749"/>
                <a:gd name="connsiteX12" fmla="*/ 2099724 w 2837729"/>
                <a:gd name="connsiteY12" fmla="*/ 0 h 3565749"/>
                <a:gd name="connsiteX13" fmla="*/ 2127057 w 2837729"/>
                <a:gd name="connsiteY13" fmla="*/ 61374 h 3565749"/>
                <a:gd name="connsiteX14" fmla="*/ 2219905 w 2837729"/>
                <a:gd name="connsiteY14" fmla="*/ 270344 h 3565749"/>
                <a:gd name="connsiteX15" fmla="*/ 2242682 w 2837729"/>
                <a:gd name="connsiteY15" fmla="*/ 281029 h 3565749"/>
                <a:gd name="connsiteX16" fmla="*/ 2837730 w 2837729"/>
                <a:gd name="connsiteY16" fmla="*/ 2303311 h 356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37729" h="3565749">
                  <a:moveTo>
                    <a:pt x="2837730" y="2303311"/>
                  </a:moveTo>
                  <a:cubicBezTo>
                    <a:pt x="2498996" y="2684369"/>
                    <a:pt x="2086555" y="2992813"/>
                    <a:pt x="1625297" y="3210008"/>
                  </a:cubicBezTo>
                  <a:cubicBezTo>
                    <a:pt x="1625131" y="2458278"/>
                    <a:pt x="1633993" y="1847685"/>
                    <a:pt x="1633993" y="1847685"/>
                  </a:cubicBezTo>
                  <a:cubicBezTo>
                    <a:pt x="1633993" y="1847685"/>
                    <a:pt x="1570217" y="2492900"/>
                    <a:pt x="1489214" y="3270720"/>
                  </a:cubicBezTo>
                  <a:cubicBezTo>
                    <a:pt x="1026456" y="3466081"/>
                    <a:pt x="529143" y="3566409"/>
                    <a:pt x="26836" y="3565746"/>
                  </a:cubicBezTo>
                  <a:cubicBezTo>
                    <a:pt x="17891" y="3565746"/>
                    <a:pt x="8945" y="3565746"/>
                    <a:pt x="0" y="3565580"/>
                  </a:cubicBezTo>
                  <a:cubicBezTo>
                    <a:pt x="413302" y="2080509"/>
                    <a:pt x="1016193" y="378432"/>
                    <a:pt x="1032841" y="331470"/>
                  </a:cubicBezTo>
                  <a:cubicBezTo>
                    <a:pt x="1032966" y="331147"/>
                    <a:pt x="1033074" y="330816"/>
                    <a:pt x="1033173" y="330476"/>
                  </a:cubicBezTo>
                  <a:lnTo>
                    <a:pt x="1069533" y="209219"/>
                  </a:lnTo>
                  <a:lnTo>
                    <a:pt x="1085022" y="157618"/>
                  </a:lnTo>
                  <a:lnTo>
                    <a:pt x="1101256" y="103533"/>
                  </a:lnTo>
                  <a:lnTo>
                    <a:pt x="1123287" y="29983"/>
                  </a:lnTo>
                  <a:lnTo>
                    <a:pt x="2099724" y="0"/>
                  </a:lnTo>
                  <a:lnTo>
                    <a:pt x="2127057" y="61374"/>
                  </a:lnTo>
                  <a:lnTo>
                    <a:pt x="2219905" y="270344"/>
                  </a:lnTo>
                  <a:cubicBezTo>
                    <a:pt x="2228006" y="272688"/>
                    <a:pt x="2235692" y="276300"/>
                    <a:pt x="2242682" y="281029"/>
                  </a:cubicBezTo>
                  <a:cubicBezTo>
                    <a:pt x="2418440" y="396406"/>
                    <a:pt x="2639999" y="1277013"/>
                    <a:pt x="2837730" y="2303311"/>
                  </a:cubicBez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F67C1D53-2FDE-4973-9F36-96CD3CA3E52A}"/>
                </a:ext>
              </a:extLst>
            </p:cNvPr>
            <p:cNvSpPr/>
            <p:nvPr/>
          </p:nvSpPr>
          <p:spPr>
            <a:xfrm>
              <a:off x="10706592" y="3618548"/>
              <a:ext cx="643484" cy="246503"/>
            </a:xfrm>
            <a:custGeom>
              <a:avLst/>
              <a:gdLst>
                <a:gd name="connsiteX0" fmla="*/ 1210845 w 1256046"/>
                <a:gd name="connsiteY0" fmla="*/ 0 h 481161"/>
                <a:gd name="connsiteX1" fmla="*/ 24071 w 1256046"/>
                <a:gd name="connsiteY1" fmla="*/ 45066 h 481161"/>
                <a:gd name="connsiteX2" fmla="*/ 24071 w 1256046"/>
                <a:gd name="connsiteY2" fmla="*/ 450673 h 481161"/>
                <a:gd name="connsiteX3" fmla="*/ 1255911 w 1256046"/>
                <a:gd name="connsiteY3" fmla="*/ 375558 h 481161"/>
                <a:gd name="connsiteX4" fmla="*/ 1210845 w 1256046"/>
                <a:gd name="connsiteY4" fmla="*/ 0 h 48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046" h="481161">
                  <a:moveTo>
                    <a:pt x="1210845" y="0"/>
                  </a:moveTo>
                  <a:lnTo>
                    <a:pt x="24071" y="45066"/>
                  </a:lnTo>
                  <a:cubicBezTo>
                    <a:pt x="24071" y="45066"/>
                    <a:pt x="-30089" y="450673"/>
                    <a:pt x="24071" y="450673"/>
                  </a:cubicBezTo>
                  <a:cubicBezTo>
                    <a:pt x="39096" y="450673"/>
                    <a:pt x="1270935" y="555829"/>
                    <a:pt x="1255911" y="375558"/>
                  </a:cubicBezTo>
                  <a:cubicBezTo>
                    <a:pt x="1240886" y="195295"/>
                    <a:pt x="1210845" y="0"/>
                    <a:pt x="1210845" y="0"/>
                  </a:cubicBezTo>
                  <a:close/>
                </a:path>
              </a:pathLst>
            </a:custGeom>
            <a:solidFill>
              <a:srgbClr val="7c4efd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70F53442-1E98-4B64-BD35-2DD897AA6113}"/>
                </a:ext>
              </a:extLst>
            </p:cNvPr>
            <p:cNvSpPr/>
            <p:nvPr/>
          </p:nvSpPr>
          <p:spPr>
            <a:xfrm>
              <a:off x="10683197" y="2319892"/>
              <a:ext cx="432485" cy="432485"/>
            </a:xfrm>
            <a:custGeom>
              <a:avLst/>
              <a:gdLst>
                <a:gd name="connsiteX0" fmla="*/ 844188 w 844188"/>
                <a:gd name="connsiteY0" fmla="*/ 422094 h 844188"/>
                <a:gd name="connsiteX1" fmla="*/ 422094 w 844188"/>
                <a:gd name="connsiteY1" fmla="*/ 844188 h 844188"/>
                <a:gd name="connsiteX2" fmla="*/ 0 w 844188"/>
                <a:gd name="connsiteY2" fmla="*/ 422094 h 844188"/>
                <a:gd name="connsiteX3" fmla="*/ 422094 w 844188"/>
                <a:gd name="connsiteY3" fmla="*/ 0 h 844188"/>
                <a:gd name="connsiteX4" fmla="*/ 844188 w 844188"/>
                <a:gd name="connsiteY4" fmla="*/ 422094 h 844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88" h="844188">
                  <a:moveTo>
                    <a:pt x="844188" y="422094"/>
                  </a:moveTo>
                  <a:cubicBezTo>
                    <a:pt x="844188" y="655210"/>
                    <a:pt x="655211" y="844188"/>
                    <a:pt x="422094" y="844188"/>
                  </a:cubicBezTo>
                  <a:cubicBezTo>
                    <a:pt x="188978" y="844188"/>
                    <a:pt x="0" y="655210"/>
                    <a:pt x="0" y="422094"/>
                  </a:cubicBezTo>
                  <a:cubicBezTo>
                    <a:pt x="0" y="188978"/>
                    <a:pt x="188978" y="0"/>
                    <a:pt x="422094" y="0"/>
                  </a:cubicBezTo>
                  <a:cubicBezTo>
                    <a:pt x="655211" y="0"/>
                    <a:pt x="844188" y="188978"/>
                    <a:pt x="844188" y="422094"/>
                  </a:cubicBez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F49E077E-BC2E-40B9-AE0B-C7EEA69218FC}"/>
                </a:ext>
              </a:extLst>
            </p:cNvPr>
            <p:cNvSpPr/>
            <p:nvPr/>
          </p:nvSpPr>
          <p:spPr>
            <a:xfrm>
              <a:off x="10650356" y="2181541"/>
              <a:ext cx="646868" cy="663512"/>
            </a:xfrm>
            <a:custGeom>
              <a:avLst/>
              <a:gdLst>
                <a:gd name="connsiteX0" fmla="*/ 807745 w 1262650"/>
                <a:gd name="connsiteY0" fmla="*/ 152453 h 1295139"/>
                <a:gd name="connsiteX1" fmla="*/ 508991 w 1262650"/>
                <a:gd name="connsiteY1" fmla="*/ 0 h 1295139"/>
                <a:gd name="connsiteX2" fmla="*/ 494820 w 1262650"/>
                <a:gd name="connsiteY2" fmla="*/ 0 h 1295139"/>
                <a:gd name="connsiteX3" fmla="*/ 0 w 1262650"/>
                <a:gd name="connsiteY3" fmla="*/ 552339 h 1295139"/>
                <a:gd name="connsiteX4" fmla="*/ 0 w 1262650"/>
                <a:gd name="connsiteY4" fmla="*/ 552339 h 1295139"/>
                <a:gd name="connsiteX5" fmla="*/ 91564 w 1262650"/>
                <a:gd name="connsiteY5" fmla="*/ 552339 h 1295139"/>
                <a:gd name="connsiteX6" fmla="*/ 106357 w 1262650"/>
                <a:gd name="connsiteY6" fmla="*/ 439778 h 1295139"/>
                <a:gd name="connsiteX7" fmla="*/ 128041 w 1262650"/>
                <a:gd name="connsiteY7" fmla="*/ 552339 h 1295139"/>
                <a:gd name="connsiteX8" fmla="*/ 671140 w 1262650"/>
                <a:gd name="connsiteY8" fmla="*/ 552339 h 1295139"/>
                <a:gd name="connsiteX9" fmla="*/ 716636 w 1262650"/>
                <a:gd name="connsiteY9" fmla="*/ 457106 h 1295139"/>
                <a:gd name="connsiteX10" fmla="*/ 705264 w 1262650"/>
                <a:gd name="connsiteY10" fmla="*/ 552339 h 1295139"/>
                <a:gd name="connsiteX11" fmla="*/ 812102 w 1262650"/>
                <a:gd name="connsiteY11" fmla="*/ 552339 h 1295139"/>
                <a:gd name="connsiteX12" fmla="*/ 597201 w 1262650"/>
                <a:gd name="connsiteY12" fmla="*/ 1295140 h 1295139"/>
                <a:gd name="connsiteX13" fmla="*/ 779203 w 1262650"/>
                <a:gd name="connsiteY13" fmla="*/ 1295140 h 1295139"/>
                <a:gd name="connsiteX14" fmla="*/ 870204 w 1262650"/>
                <a:gd name="connsiteY14" fmla="*/ 1104681 h 1295139"/>
                <a:gd name="connsiteX15" fmla="*/ 847452 w 1262650"/>
                <a:gd name="connsiteY15" fmla="*/ 1295140 h 1295139"/>
                <a:gd name="connsiteX16" fmla="*/ 1194394 w 1262650"/>
                <a:gd name="connsiteY16" fmla="*/ 1295140 h 1295139"/>
                <a:gd name="connsiteX17" fmla="*/ 1262651 w 1262650"/>
                <a:gd name="connsiteY17" fmla="*/ 857081 h 1295139"/>
                <a:gd name="connsiteX18" fmla="*/ 807745 w 1262650"/>
                <a:gd name="connsiteY18" fmla="*/ 152453 h 12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62650" h="1295139">
                  <a:moveTo>
                    <a:pt x="807745" y="152453"/>
                  </a:moveTo>
                  <a:cubicBezTo>
                    <a:pt x="735255" y="59118"/>
                    <a:pt x="628343" y="0"/>
                    <a:pt x="508991" y="0"/>
                  </a:cubicBezTo>
                  <a:lnTo>
                    <a:pt x="494820" y="0"/>
                  </a:lnTo>
                  <a:cubicBezTo>
                    <a:pt x="221535" y="0"/>
                    <a:pt x="0" y="247291"/>
                    <a:pt x="0" y="552339"/>
                  </a:cubicBezTo>
                  <a:lnTo>
                    <a:pt x="0" y="552339"/>
                  </a:lnTo>
                  <a:lnTo>
                    <a:pt x="91564" y="552339"/>
                  </a:lnTo>
                  <a:lnTo>
                    <a:pt x="106357" y="439778"/>
                  </a:lnTo>
                  <a:lnTo>
                    <a:pt x="128041" y="552339"/>
                  </a:lnTo>
                  <a:lnTo>
                    <a:pt x="671140" y="552339"/>
                  </a:lnTo>
                  <a:lnTo>
                    <a:pt x="716636" y="457106"/>
                  </a:lnTo>
                  <a:lnTo>
                    <a:pt x="705264" y="552339"/>
                  </a:lnTo>
                  <a:lnTo>
                    <a:pt x="812102" y="552339"/>
                  </a:lnTo>
                  <a:cubicBezTo>
                    <a:pt x="861963" y="799939"/>
                    <a:pt x="790326" y="1047540"/>
                    <a:pt x="597201" y="1295140"/>
                  </a:cubicBezTo>
                  <a:lnTo>
                    <a:pt x="779203" y="1295140"/>
                  </a:lnTo>
                  <a:lnTo>
                    <a:pt x="870204" y="1104681"/>
                  </a:lnTo>
                  <a:lnTo>
                    <a:pt x="847452" y="1295140"/>
                  </a:lnTo>
                  <a:lnTo>
                    <a:pt x="1194394" y="1295140"/>
                  </a:lnTo>
                  <a:lnTo>
                    <a:pt x="1262651" y="857081"/>
                  </a:lnTo>
                  <a:cubicBezTo>
                    <a:pt x="1262651" y="529007"/>
                    <a:pt x="1072035" y="250811"/>
                    <a:pt x="807745" y="152453"/>
                  </a:cubicBez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D165C5C9-25F6-4FE6-8C99-B0C72C8BC23E}"/>
                </a:ext>
              </a:extLst>
            </p:cNvPr>
            <p:cNvSpPr/>
            <p:nvPr/>
          </p:nvSpPr>
          <p:spPr>
            <a:xfrm>
              <a:off x="10976744" y="2006216"/>
              <a:ext cx="277059" cy="277059"/>
            </a:xfrm>
            <a:custGeom>
              <a:avLst/>
              <a:gdLst>
                <a:gd name="connsiteX0" fmla="*/ 540805 w 540804"/>
                <a:gd name="connsiteY0" fmla="*/ 270402 h 540804"/>
                <a:gd name="connsiteX1" fmla="*/ 270402 w 540804"/>
                <a:gd name="connsiteY1" fmla="*/ 540805 h 540804"/>
                <a:gd name="connsiteX2" fmla="*/ 0 w 540804"/>
                <a:gd name="connsiteY2" fmla="*/ 270402 h 540804"/>
                <a:gd name="connsiteX3" fmla="*/ 270402 w 540804"/>
                <a:gd name="connsiteY3" fmla="*/ 0 h 540804"/>
                <a:gd name="connsiteX4" fmla="*/ 540805 w 540804"/>
                <a:gd name="connsiteY4" fmla="*/ 270402 h 54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804" h="540804">
                  <a:moveTo>
                    <a:pt x="540805" y="270402"/>
                  </a:moveTo>
                  <a:cubicBezTo>
                    <a:pt x="540805" y="419741"/>
                    <a:pt x="419741" y="540805"/>
                    <a:pt x="270402" y="540805"/>
                  </a:cubicBezTo>
                  <a:cubicBezTo>
                    <a:pt x="121063" y="540805"/>
                    <a:pt x="0" y="419741"/>
                    <a:pt x="0" y="270402"/>
                  </a:cubicBezTo>
                  <a:cubicBezTo>
                    <a:pt x="0" y="121063"/>
                    <a:pt x="121064" y="0"/>
                    <a:pt x="270402" y="0"/>
                  </a:cubicBezTo>
                  <a:cubicBezTo>
                    <a:pt x="419742" y="0"/>
                    <a:pt x="540805" y="121063"/>
                    <a:pt x="540805" y="270402"/>
                  </a:cubicBez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05D0551F-83CE-4AB5-96C5-92A2562BE57B}"/>
                </a:ext>
              </a:extLst>
            </p:cNvPr>
            <p:cNvSpPr/>
            <p:nvPr/>
          </p:nvSpPr>
          <p:spPr>
            <a:xfrm>
              <a:off x="10033600" y="3705498"/>
              <a:ext cx="139294" cy="139294"/>
            </a:xfrm>
            <a:custGeom>
              <a:avLst/>
              <a:gdLst>
                <a:gd name="connsiteX0" fmla="*/ 271895 w 271894"/>
                <a:gd name="connsiteY0" fmla="*/ 135947 h 271894"/>
                <a:gd name="connsiteX1" fmla="*/ 135948 w 271894"/>
                <a:gd name="connsiteY1" fmla="*/ 271895 h 271894"/>
                <a:gd name="connsiteX2" fmla="*/ 0 w 271894"/>
                <a:gd name="connsiteY2" fmla="*/ 135947 h 271894"/>
                <a:gd name="connsiteX3" fmla="*/ 135948 w 271894"/>
                <a:gd name="connsiteY3" fmla="*/ 0 h 271894"/>
                <a:gd name="connsiteX4" fmla="*/ 271895 w 271894"/>
                <a:gd name="connsiteY4" fmla="*/ 135947 h 271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894" h="271894">
                  <a:moveTo>
                    <a:pt x="271895" y="135947"/>
                  </a:moveTo>
                  <a:cubicBezTo>
                    <a:pt x="271895" y="211029"/>
                    <a:pt x="211029" y="271895"/>
                    <a:pt x="135948" y="271895"/>
                  </a:cubicBezTo>
                  <a:cubicBezTo>
                    <a:pt x="60866" y="271895"/>
                    <a:pt x="0" y="211029"/>
                    <a:pt x="0" y="135947"/>
                  </a:cubicBezTo>
                  <a:cubicBezTo>
                    <a:pt x="0" y="60866"/>
                    <a:pt x="60866" y="0"/>
                    <a:pt x="135948" y="0"/>
                  </a:cubicBezTo>
                  <a:cubicBezTo>
                    <a:pt x="211030" y="0"/>
                    <a:pt x="271895" y="60866"/>
                    <a:pt x="271895" y="135947"/>
                  </a:cubicBezTo>
                  <a:close/>
                </a:path>
              </a:pathLst>
            </a:custGeom>
            <a:solidFill>
              <a:srgbClr val="a688fc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A6A87952-1F9D-49E5-A083-87602E097B0D}"/>
                </a:ext>
              </a:extLst>
            </p:cNvPr>
            <p:cNvSpPr/>
            <p:nvPr/>
          </p:nvSpPr>
          <p:spPr>
            <a:xfrm>
              <a:off x="8584937" y="3162249"/>
              <a:ext cx="1518310" cy="612896"/>
            </a:xfrm>
            <a:custGeom>
              <a:avLst/>
              <a:gdLst>
                <a:gd name="connsiteX0" fmla="*/ 2963658 w 2963658"/>
                <a:gd name="connsiteY0" fmla="*/ 1196340 h 1196340"/>
                <a:gd name="connsiteX1" fmla="*/ 0 w 2963658"/>
                <a:gd name="connsiteY1" fmla="*/ 1196340 h 1196340"/>
                <a:gd name="connsiteX2" fmla="*/ 0 w 2963658"/>
                <a:gd name="connsiteY2" fmla="*/ 0 h 1196340"/>
                <a:gd name="connsiteX3" fmla="*/ 2465186 w 2963658"/>
                <a:gd name="connsiteY3" fmla="*/ 0 h 1196340"/>
                <a:gd name="connsiteX4" fmla="*/ 2963658 w 2963658"/>
                <a:gd name="connsiteY4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3658" h="1196340">
                  <a:moveTo>
                    <a:pt x="2963658" y="1196340"/>
                  </a:moveTo>
                  <a:lnTo>
                    <a:pt x="0" y="1196340"/>
                  </a:lnTo>
                  <a:lnTo>
                    <a:pt x="0" y="0"/>
                  </a:lnTo>
                  <a:lnTo>
                    <a:pt x="2465186" y="0"/>
                  </a:lnTo>
                  <a:lnTo>
                    <a:pt x="2963658" y="1196340"/>
                  </a:lnTo>
                  <a:close/>
                </a:path>
              </a:pathLst>
            </a:custGeom>
            <a:solidFill>
              <a:srgbClr val="E1E1E1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E384074B-5E50-49A0-B586-A1487F8F560A}"/>
                </a:ext>
              </a:extLst>
            </p:cNvPr>
            <p:cNvSpPr/>
            <p:nvPr/>
          </p:nvSpPr>
          <p:spPr>
            <a:xfrm>
              <a:off x="8399214" y="3027598"/>
              <a:ext cx="1710971" cy="752190"/>
            </a:xfrm>
            <a:custGeom>
              <a:avLst/>
              <a:gdLst>
                <a:gd name="connsiteX0" fmla="*/ 3339722 w 3339721"/>
                <a:gd name="connsiteY0" fmla="*/ 1468233 h 1468233"/>
                <a:gd name="connsiteX1" fmla="*/ 0 w 3339721"/>
                <a:gd name="connsiteY1" fmla="*/ 1468233 h 1468233"/>
                <a:gd name="connsiteX2" fmla="*/ 0 w 3339721"/>
                <a:gd name="connsiteY2" fmla="*/ 0 h 1468233"/>
                <a:gd name="connsiteX3" fmla="*/ 2734081 w 3339721"/>
                <a:gd name="connsiteY3" fmla="*/ 0 h 1468233"/>
                <a:gd name="connsiteX4" fmla="*/ 2736392 w 3339721"/>
                <a:gd name="connsiteY4" fmla="*/ 5607 h 1468233"/>
                <a:gd name="connsiteX5" fmla="*/ 18122 w 3339721"/>
                <a:gd name="connsiteY5" fmla="*/ 1450103 h 1468233"/>
                <a:gd name="connsiteX6" fmla="*/ 3312638 w 3339721"/>
                <a:gd name="connsiteY6" fmla="*/ 1450103 h 1468233"/>
                <a:gd name="connsiteX7" fmla="*/ 2721947 w 3339721"/>
                <a:gd name="connsiteY7" fmla="*/ 18122 h 1468233"/>
                <a:gd name="connsiteX8" fmla="*/ 18122 w 3339721"/>
                <a:gd name="connsiteY8" fmla="*/ 18122 h 146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9721" h="1468233">
                  <a:moveTo>
                    <a:pt x="3339722" y="1468233"/>
                  </a:moveTo>
                  <a:lnTo>
                    <a:pt x="0" y="1468233"/>
                  </a:lnTo>
                  <a:lnTo>
                    <a:pt x="0" y="0"/>
                  </a:lnTo>
                  <a:lnTo>
                    <a:pt x="2734081" y="0"/>
                  </a:lnTo>
                  <a:lnTo>
                    <a:pt x="2736392" y="5607"/>
                  </a:lnTo>
                  <a:close/>
                  <a:moveTo>
                    <a:pt x="18122" y="1450103"/>
                  </a:moveTo>
                  <a:lnTo>
                    <a:pt x="3312638" y="1450103"/>
                  </a:lnTo>
                  <a:lnTo>
                    <a:pt x="2721947" y="18122"/>
                  </a:lnTo>
                  <a:lnTo>
                    <a:pt x="18122" y="18122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5FB93FA8-DFA3-476D-8428-0E73E61E9058}"/>
                </a:ext>
              </a:extLst>
            </p:cNvPr>
            <p:cNvSpPr/>
            <p:nvPr/>
          </p:nvSpPr>
          <p:spPr>
            <a:xfrm>
              <a:off x="8835667" y="3259755"/>
              <a:ext cx="756832" cy="69647"/>
            </a:xfrm>
            <a:custGeom>
              <a:avLst/>
              <a:gdLst>
                <a:gd name="connsiteX0" fmla="*/ 0 w 1477294"/>
                <a:gd name="connsiteY0" fmla="*/ 0 h 135947"/>
                <a:gd name="connsiteX1" fmla="*/ 1477294 w 1477294"/>
                <a:gd name="connsiteY1" fmla="*/ 0 h 135947"/>
                <a:gd name="connsiteX2" fmla="*/ 1477294 w 1477294"/>
                <a:gd name="connsiteY2" fmla="*/ 135948 h 135947"/>
                <a:gd name="connsiteX3" fmla="*/ 0 w 1477294"/>
                <a:gd name="connsiteY3" fmla="*/ 135948 h 13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294" h="135947">
                  <a:moveTo>
                    <a:pt x="0" y="0"/>
                  </a:moveTo>
                  <a:lnTo>
                    <a:pt x="1477294" y="0"/>
                  </a:lnTo>
                  <a:lnTo>
                    <a:pt x="1477294" y="135948"/>
                  </a:lnTo>
                  <a:lnTo>
                    <a:pt x="0" y="135948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1FE5450B-D7D9-4572-82AA-E414E9267E20}"/>
                </a:ext>
              </a:extLst>
            </p:cNvPr>
            <p:cNvSpPr/>
            <p:nvPr/>
          </p:nvSpPr>
          <p:spPr>
            <a:xfrm>
              <a:off x="8835667" y="3403691"/>
              <a:ext cx="756832" cy="69647"/>
            </a:xfrm>
            <a:custGeom>
              <a:avLst/>
              <a:gdLst>
                <a:gd name="connsiteX0" fmla="*/ 0 w 1477294"/>
                <a:gd name="connsiteY0" fmla="*/ 0 h 135947"/>
                <a:gd name="connsiteX1" fmla="*/ 1477294 w 1477294"/>
                <a:gd name="connsiteY1" fmla="*/ 0 h 135947"/>
                <a:gd name="connsiteX2" fmla="*/ 1477294 w 1477294"/>
                <a:gd name="connsiteY2" fmla="*/ 135947 h 135947"/>
                <a:gd name="connsiteX3" fmla="*/ 0 w 1477294"/>
                <a:gd name="connsiteY3" fmla="*/ 135947 h 13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294" h="135947">
                  <a:moveTo>
                    <a:pt x="0" y="0"/>
                  </a:moveTo>
                  <a:lnTo>
                    <a:pt x="1477294" y="0"/>
                  </a:lnTo>
                  <a:lnTo>
                    <a:pt x="1477294" y="135947"/>
                  </a:lnTo>
                  <a:lnTo>
                    <a:pt x="0" y="135947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C28A8844-C8BA-4A3B-A378-A5288A8BF703}"/>
                </a:ext>
              </a:extLst>
            </p:cNvPr>
            <p:cNvSpPr/>
            <p:nvPr/>
          </p:nvSpPr>
          <p:spPr>
            <a:xfrm>
              <a:off x="8835667" y="3547631"/>
              <a:ext cx="756832" cy="69647"/>
            </a:xfrm>
            <a:custGeom>
              <a:avLst/>
              <a:gdLst>
                <a:gd name="connsiteX0" fmla="*/ 0 w 1477294"/>
                <a:gd name="connsiteY0" fmla="*/ 0 h 135947"/>
                <a:gd name="connsiteX1" fmla="*/ 1477294 w 1477294"/>
                <a:gd name="connsiteY1" fmla="*/ 0 h 135947"/>
                <a:gd name="connsiteX2" fmla="*/ 1477294 w 1477294"/>
                <a:gd name="connsiteY2" fmla="*/ 135947 h 135947"/>
                <a:gd name="connsiteX3" fmla="*/ 0 w 1477294"/>
                <a:gd name="connsiteY3" fmla="*/ 135947 h 13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294" h="135947">
                  <a:moveTo>
                    <a:pt x="0" y="0"/>
                  </a:moveTo>
                  <a:lnTo>
                    <a:pt x="1477294" y="0"/>
                  </a:lnTo>
                  <a:lnTo>
                    <a:pt x="1477294" y="135947"/>
                  </a:lnTo>
                  <a:lnTo>
                    <a:pt x="0" y="135947"/>
                  </a:lnTo>
                  <a:close/>
                </a:path>
              </a:pathLst>
            </a:custGeom>
            <a:solidFill>
              <a:srgbClr val="3b2f4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E7E02182-2688-4E02-A927-510BE579504F}"/>
                </a:ext>
              </a:extLst>
            </p:cNvPr>
            <p:cNvSpPr/>
            <p:nvPr/>
          </p:nvSpPr>
          <p:spPr>
            <a:xfrm>
              <a:off x="8198089" y="3874267"/>
              <a:ext cx="101838" cy="101838"/>
            </a:xfrm>
            <a:custGeom>
              <a:avLst/>
              <a:gdLst>
                <a:gd name="connsiteX0" fmla="*/ 99391 w 198782"/>
                <a:gd name="connsiteY0" fmla="*/ 198783 h 198782"/>
                <a:gd name="connsiteX1" fmla="*/ 0 w 198782"/>
                <a:gd name="connsiteY1" fmla="*/ 99391 h 198782"/>
                <a:gd name="connsiteX2" fmla="*/ 99391 w 198782"/>
                <a:gd name="connsiteY2" fmla="*/ 0 h 198782"/>
                <a:gd name="connsiteX3" fmla="*/ 198783 w 198782"/>
                <a:gd name="connsiteY3" fmla="*/ 99391 h 198782"/>
                <a:gd name="connsiteX4" fmla="*/ 99391 w 198782"/>
                <a:gd name="connsiteY4" fmla="*/ 198783 h 198782"/>
                <a:gd name="connsiteX5" fmla="*/ 99391 w 198782"/>
                <a:gd name="connsiteY5" fmla="*/ 16565 h 198782"/>
                <a:gd name="connsiteX6" fmla="*/ 16565 w 198782"/>
                <a:gd name="connsiteY6" fmla="*/ 99391 h 198782"/>
                <a:gd name="connsiteX7" fmla="*/ 99391 w 198782"/>
                <a:gd name="connsiteY7" fmla="*/ 182217 h 198782"/>
                <a:gd name="connsiteX8" fmla="*/ 182217 w 198782"/>
                <a:gd name="connsiteY8" fmla="*/ 99391 h 198782"/>
                <a:gd name="connsiteX9" fmla="*/ 99391 w 198782"/>
                <a:gd name="connsiteY9" fmla="*/ 16565 h 19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782" h="198782">
                  <a:moveTo>
                    <a:pt x="99391" y="198783"/>
                  </a:moveTo>
                  <a:cubicBezTo>
                    <a:pt x="44502" y="198783"/>
                    <a:pt x="0" y="154288"/>
                    <a:pt x="0" y="99391"/>
                  </a:cubicBezTo>
                  <a:cubicBezTo>
                    <a:pt x="0" y="44502"/>
                    <a:pt x="44502" y="0"/>
                    <a:pt x="99391" y="0"/>
                  </a:cubicBezTo>
                  <a:cubicBezTo>
                    <a:pt x="154288" y="0"/>
                    <a:pt x="198783" y="44502"/>
                    <a:pt x="198783" y="99391"/>
                  </a:cubicBezTo>
                  <a:cubicBezTo>
                    <a:pt x="198725" y="154255"/>
                    <a:pt x="154264" y="198724"/>
                    <a:pt x="99391" y="198783"/>
                  </a:cubicBezTo>
                  <a:close/>
                  <a:moveTo>
                    <a:pt x="99391" y="16565"/>
                  </a:moveTo>
                  <a:cubicBezTo>
                    <a:pt x="53647" y="16565"/>
                    <a:pt x="16565" y="53646"/>
                    <a:pt x="16565" y="99391"/>
                  </a:cubicBezTo>
                  <a:cubicBezTo>
                    <a:pt x="16565" y="145136"/>
                    <a:pt x="53647" y="182217"/>
                    <a:pt x="99391" y="182217"/>
                  </a:cubicBezTo>
                  <a:cubicBezTo>
                    <a:pt x="145136" y="182217"/>
                    <a:pt x="182217" y="145136"/>
                    <a:pt x="182217" y="99391"/>
                  </a:cubicBezTo>
                  <a:cubicBezTo>
                    <a:pt x="182168" y="53671"/>
                    <a:pt x="145120" y="16615"/>
                    <a:pt x="99391" y="16565"/>
                  </a:cubicBezTo>
                  <a:close/>
                </a:path>
              </a:pathLst>
            </a:custGeom>
            <a:solidFill>
              <a:srgbClr val="7c4efd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55EE52D5-2D48-48E1-8311-378019D6DA3F}"/>
                </a:ext>
              </a:extLst>
            </p:cNvPr>
            <p:cNvSpPr/>
            <p:nvPr/>
          </p:nvSpPr>
          <p:spPr>
            <a:xfrm>
              <a:off x="10267978" y="2283275"/>
              <a:ext cx="83766" cy="83766"/>
            </a:xfrm>
            <a:custGeom>
              <a:avLst/>
              <a:gdLst>
                <a:gd name="connsiteX0" fmla="*/ 163507 w 163506"/>
                <a:gd name="connsiteY0" fmla="*/ 163507 h 163506"/>
                <a:gd name="connsiteX1" fmla="*/ 0 w 163506"/>
                <a:gd name="connsiteY1" fmla="*/ 163507 h 163506"/>
                <a:gd name="connsiteX2" fmla="*/ 0 w 163506"/>
                <a:gd name="connsiteY2" fmla="*/ 0 h 163506"/>
                <a:gd name="connsiteX3" fmla="*/ 163507 w 163506"/>
                <a:gd name="connsiteY3" fmla="*/ 0 h 163506"/>
                <a:gd name="connsiteX4" fmla="*/ 12573 w 163506"/>
                <a:gd name="connsiteY4" fmla="*/ 150926 h 163506"/>
                <a:gd name="connsiteX5" fmla="*/ 150926 w 163506"/>
                <a:gd name="connsiteY5" fmla="*/ 150926 h 163506"/>
                <a:gd name="connsiteX6" fmla="*/ 150926 w 163506"/>
                <a:gd name="connsiteY6" fmla="*/ 12573 h 163506"/>
                <a:gd name="connsiteX7" fmla="*/ 12573 w 163506"/>
                <a:gd name="connsiteY7" fmla="*/ 12573 h 163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506" h="163506">
                  <a:moveTo>
                    <a:pt x="163507" y="163507"/>
                  </a:moveTo>
                  <a:lnTo>
                    <a:pt x="0" y="163507"/>
                  </a:lnTo>
                  <a:lnTo>
                    <a:pt x="0" y="0"/>
                  </a:lnTo>
                  <a:lnTo>
                    <a:pt x="163507" y="0"/>
                  </a:lnTo>
                  <a:close/>
                  <a:moveTo>
                    <a:pt x="12573" y="150926"/>
                  </a:moveTo>
                  <a:lnTo>
                    <a:pt x="150926" y="150926"/>
                  </a:lnTo>
                  <a:lnTo>
                    <a:pt x="150926" y="12573"/>
                  </a:lnTo>
                  <a:lnTo>
                    <a:pt x="12573" y="12573"/>
                  </a:lnTo>
                  <a:close/>
                </a:path>
              </a:pathLst>
            </a:custGeom>
            <a:solidFill>
              <a:srgbClr val="7c4efd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40DC6C56-A6DF-4775-A6F5-133CCF6D330D}"/>
                </a:ext>
              </a:extLst>
            </p:cNvPr>
            <p:cNvSpPr/>
            <p:nvPr/>
          </p:nvSpPr>
          <p:spPr>
            <a:xfrm>
              <a:off x="8848955" y="2554773"/>
              <a:ext cx="118391" cy="118391"/>
            </a:xfrm>
            <a:custGeom>
              <a:avLst/>
              <a:gdLst>
                <a:gd name="connsiteX0" fmla="*/ 111525 w 231093"/>
                <a:gd name="connsiteY0" fmla="*/ 231093 h 231093"/>
                <a:gd name="connsiteX1" fmla="*/ 0 w 231093"/>
                <a:gd name="connsiteY1" fmla="*/ 111525 h 231093"/>
                <a:gd name="connsiteX2" fmla="*/ 119568 w 231093"/>
                <a:gd name="connsiteY2" fmla="*/ 0 h 231093"/>
                <a:gd name="connsiteX3" fmla="*/ 231093 w 231093"/>
                <a:gd name="connsiteY3" fmla="*/ 119568 h 231093"/>
                <a:gd name="connsiteX4" fmla="*/ 17774 w 231093"/>
                <a:gd name="connsiteY4" fmla="*/ 112146 h 231093"/>
                <a:gd name="connsiteX5" fmla="*/ 112146 w 231093"/>
                <a:gd name="connsiteY5" fmla="*/ 213319 h 231093"/>
                <a:gd name="connsiteX6" fmla="*/ 213319 w 231093"/>
                <a:gd name="connsiteY6" fmla="*/ 118946 h 231093"/>
                <a:gd name="connsiteX7" fmla="*/ 118946 w 231093"/>
                <a:gd name="connsiteY7" fmla="*/ 17774 h 2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093" h="231093">
                  <a:moveTo>
                    <a:pt x="111525" y="231093"/>
                  </a:moveTo>
                  <a:lnTo>
                    <a:pt x="0" y="111525"/>
                  </a:lnTo>
                  <a:lnTo>
                    <a:pt x="119568" y="0"/>
                  </a:lnTo>
                  <a:lnTo>
                    <a:pt x="231093" y="119568"/>
                  </a:lnTo>
                  <a:close/>
                  <a:moveTo>
                    <a:pt x="17774" y="112146"/>
                  </a:moveTo>
                  <a:lnTo>
                    <a:pt x="112146" y="213319"/>
                  </a:lnTo>
                  <a:lnTo>
                    <a:pt x="213319" y="118946"/>
                  </a:lnTo>
                  <a:lnTo>
                    <a:pt x="118946" y="17774"/>
                  </a:lnTo>
                  <a:close/>
                </a:path>
              </a:pathLst>
            </a:custGeom>
            <a:solidFill>
              <a:srgbClr val="7c4efd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D93552B-B2CE-49DA-B97F-8F039CF8B0BC}"/>
              </a:ext>
            </a:extLst>
          </p:cNvPr>
          <p:cNvSpPr txBox="1"/>
          <p:nvPr/>
        </p:nvSpPr>
        <p:spPr>
          <a:xfrm>
            <a:off x="731838" y="2690812"/>
            <a:ext cx="2336896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c4efd"/>
                </a:solidFill>
                <a:latin typeface="Montserrat ExtraBold" panose="00000900000000000000" pitchFamily="2" charset="-52"/>
              </a:rPr>
              <a:t>Lorem ipsum</a:t>
            </a:r>
            <a:br>
              <a:rPr lang="en-US" sz="1600" dirty="0">
                <a:solidFill>
                  <a:srgbClr val="7c4efd"/>
                </a:solidFill>
                <a:latin typeface="Montserrat ExtraBold" panose="00000900000000000000" pitchFamily="2" charset="-52"/>
              </a:rPr>
            </a:br>
            <a:r>
              <a:rPr lang="en-US" sz="1600" dirty="0">
                <a:solidFill>
                  <a:srgbClr val="7c4efd"/>
                </a:solidFill>
                <a:latin typeface="Montserrat ExtraBold" panose="00000900000000000000" pitchFamily="2" charset="-52"/>
              </a:rPr>
              <a:t>dolor sit </a:t>
            </a:r>
            <a:r>
              <a:rPr lang="en-US" sz="1600" dirty="0" err="1">
                <a:solidFill>
                  <a:srgbClr val="7c4efd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7c4efd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8D9EB9-5CF2-44E9-9F36-570F9D1A1EAA}"/>
              </a:ext>
            </a:extLst>
          </p:cNvPr>
          <p:cNvSpPr txBox="1"/>
          <p:nvPr/>
        </p:nvSpPr>
        <p:spPr>
          <a:xfrm>
            <a:off x="731838" y="1965225"/>
            <a:ext cx="984396" cy="77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n>
                  <a:solidFill>
                    <a:srgbClr val="a688fc"/>
                  </a:solidFill>
                </a:ln>
                <a:noFill/>
                <a:latin typeface="Montserrat ExtraBold" panose="00000900000000000000" pitchFamily="2" charset="-52"/>
              </a:rPr>
              <a:t>01.</a:t>
            </a:r>
            <a:endParaRPr lang="en-US" sz="4000" dirty="0">
              <a:ln>
                <a:solidFill>
                  <a:srgbClr val="a688fc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7660B4-2FDC-4E7B-ACCE-C91311DBC008}"/>
              </a:ext>
            </a:extLst>
          </p:cNvPr>
          <p:cNvSpPr txBox="1"/>
          <p:nvPr/>
        </p:nvSpPr>
        <p:spPr>
          <a:xfrm>
            <a:off x="4513263" y="2690812"/>
            <a:ext cx="2709964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c4efd"/>
                </a:solidFill>
                <a:latin typeface="Montserrat ExtraBold" panose="00000900000000000000" pitchFamily="2" charset="-52"/>
              </a:rPr>
              <a:t>Lorem ipsum</a:t>
            </a:r>
            <a:endParaRPr lang="en-US" sz="1600" dirty="0">
              <a:solidFill>
                <a:srgbClr val="7c4efd"/>
              </a:solidFill>
              <a:latin typeface="Montserrat ExtraBold" panose="00000900000000000000" pitchFamily="2" charset="-52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c4efd"/>
                </a:solidFill>
                <a:latin typeface="Montserrat ExtraBold" panose="00000900000000000000" pitchFamily="2" charset="-52"/>
              </a:rPr>
              <a:t>dolor sit </a:t>
            </a:r>
            <a:r>
              <a:rPr lang="en-US" sz="1600" dirty="0" err="1">
                <a:solidFill>
                  <a:srgbClr val="7c4efd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7c4efd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846C8A9-282E-45D8-B898-066F241B34C1}"/>
              </a:ext>
            </a:extLst>
          </p:cNvPr>
          <p:cNvSpPr txBox="1"/>
          <p:nvPr/>
        </p:nvSpPr>
        <p:spPr>
          <a:xfrm>
            <a:off x="4513263" y="1965225"/>
            <a:ext cx="984396" cy="77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n>
                  <a:solidFill>
                    <a:srgbClr val="a688fc"/>
                  </a:solidFill>
                </a:ln>
                <a:noFill/>
                <a:latin typeface="Montserrat ExtraBold" panose="00000900000000000000" pitchFamily="2" charset="-52"/>
              </a:rPr>
              <a:t>02.</a:t>
            </a:r>
            <a:endParaRPr lang="en-US" sz="4000" dirty="0">
              <a:ln>
                <a:solidFill>
                  <a:srgbClr val="a688fc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A05BB2-B5DA-47EE-8F69-D444326D9915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b2f4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688f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33A3C2-991F-4782-AA66-794A794B034F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688f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688fc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58559569"/>
      </p:ext>
    </p:extLst>
  </p:cSld>
  <p:clrMapOvr>
    <a:masterClrMapping/>
  </p:clrMapOvr>
</p:sld>
</file>

<file path=ppt/theme/theme1.xml><?xml version="1.0" encoding="utf-8"?>
<a:theme xmlns:a="http://schemas.openxmlformats.org/drawingml/2006/main" name="Subject Office">
  <a:themeElements>
    <a:clrScheme name="Template_1">
      <a:dk1>
        <a:srgbClr val="3b2f4e"/>
      </a:dk1>
      <a:lt1>
        <a:srgbClr val="fcfcfc"/>
      </a:lt1>
      <a:dk2>
        <a:srgbClr val="3b2f4e"/>
      </a:dk2>
      <a:lt2>
        <a:srgbClr val="fcfcfc"/>
      </a:lt2>
      <a:accent1>
        <a:srgbClr val="3b2f4e"/>
      </a:accent1>
      <a:accent2>
        <a:srgbClr val="8422f4"/>
      </a:accent2>
      <a:accent3>
        <a:srgbClr val="7c4efd"/>
      </a:accent3>
      <a:accent4>
        <a:srgbClr val="a688fc"/>
      </a:accent4>
      <a:accent5>
        <a:srgbClr val="fcfcfc"/>
      </a:accent5>
      <a:accent6>
        <a:srgbClr val="fcfcfc"/>
      </a:accent6>
      <a:hlink>
        <a:srgbClr val="a688fc"/>
      </a:hlink>
      <a:folHlink>
        <a:srgbClr val="7c4efd"/>
      </a:folHlink>
    </a:clrScheme>
    <a:fontScheme name="Other 2">
      <a:majorFont>
        <a:latin typeface="Poppins Bold"/>
        <a:ea typeface=""/>
        <a:cs typeface=""/>
      </a:majorFont>
      <a:minorFont>
        <a:latin typeface="Lato Regular"/>
        <a:ea typeface=""/>
        <a:cs typeface="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cial registration">
  <a:themeElements>
    <a:clrScheme name="Stand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ubject Office">
  <a:themeElements>
    <a:clrScheme name="Stand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1641</Words>
  <Application>Microsoft Office PowerPoint</Application>
  <PresentationFormat>Wide-screen</PresentationFormat>
  <Paragraphs>203</Paragraphs>
  <Slides>24</Slides>
  <Notes>0</Notes>
  <HiddenSlides>0</HiddenSlides>
  <MMClips>0</MMClips>
  <ScaleCrop>false</ScaleCrop>
  <HeadingPairs>
    <vt:vector size="6" baseType="variant">
      <vt:variant>
        <vt:lpstr>Used fonts</vt:lpstr>
      </vt:variant>
      <vt:variant>
        <vt:i4>13</vt:i4>
      </vt:variant>
      <vt:variant>
        <vt:lpstr>Subject</vt:lpstr>
      </vt:variant>
      <vt:variant>
        <vt:i4>2</vt:i4>
      </vt:variant>
      <vt:variant>
        <vt:lpstr>Headings slides</vt:lpstr>
      </vt:variant>
      <vt:variant>
        <vt:i4>24</vt:i4>
      </vt:variant>
    </vt:vector>
  </HeadingPairs>
  <TitlesOfParts>
    <vt:vector size="39" baseType="lpstr">
      <vt:lpstr>Montserrat SemiBold</vt:lpstr>
      <vt:lpstr>Lato</vt:lpstr>
      <vt:lpstr>Montserrat ExtraBold</vt:lpstr>
      <vt:lpstr>Montserrat Light</vt:lpstr>
      <vt:lpstr>Montserrat Bold</vt:lpstr>
      <vt:lpstr>Montserrat</vt:lpstr>
      <vt:lpstr>Calibri</vt:lpstr>
      <vt:lpstr>Calibri Light</vt:lpstr>
      <vt:lpstr>Muli</vt:lpstr>
      <vt:lpstr>Lato Regular</vt:lpstr>
      <vt:lpstr>Wingdings</vt:lpstr>
      <vt:lpstr>Poppins Bold</vt:lpstr>
      <vt:lpstr>Arial</vt:lpstr>
      <vt:lpstr>Subject Office</vt:lpstr>
      <vt:lpstr>Special registration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8371</dc:creator>
  <cp:lastModifiedBy>8371</cp:lastModifiedBy>
  <cp:revision>75</cp:revision>
  <dcterms:created xsi:type="dcterms:W3CDTF">2020-03-30T06:43:55Z</dcterms:created>
  <dcterms:modified xsi:type="dcterms:W3CDTF">2020-04-16T22:07:52Z</dcterms:modified>
</cp:coreProperties>
</file>