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5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7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156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6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8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0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18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1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6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32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82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F91DBB2-C61B-4270-91F5-56CCD7F7A642}" type="datetimeFigureOut">
              <a:rPr lang="de-CH" smtClean="0"/>
              <a:t>13.03.2024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D040E43-6662-4DCF-B8A8-853333265BD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5703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AE0F60C6-EAA6-16B4-D5B3-561A8597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BC8862-D840-09BE-5149-91091E72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8945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</a:t>
            </a:r>
            <a:r>
              <a:rPr lang="de-CH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Tiles</a:t>
            </a:r>
            <a:endParaRPr lang="de-CH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04E08-06EB-BB84-21DF-39AE8A24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CH" b="1">
                <a:solidFill>
                  <a:srgbClr val="FFFFFF"/>
                </a:solidFill>
              </a:rPr>
              <a:t>Eine Präsentation der Gruppe </a:t>
            </a:r>
            <a:r>
              <a:rPr lang="de-CH" b="1" err="1">
                <a:solidFill>
                  <a:srgbClr val="FFFFFF"/>
                </a:solidFill>
              </a:rPr>
              <a:t>vonUken</a:t>
            </a:r>
            <a:endParaRPr lang="de-CH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17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6B3991CA-3FEB-69D9-8A6C-2E54D963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CF9B644-04B2-DA91-28EC-7399A017D536}"/>
              </a:ext>
            </a:extLst>
          </p:cNvPr>
          <p:cNvSpPr txBox="1"/>
          <p:nvPr/>
        </p:nvSpPr>
        <p:spPr>
          <a:xfrm>
            <a:off x="387626" y="367748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Spielmaterial und Vorbereitung</a:t>
            </a:r>
            <a:endParaRPr lang="de-CH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6B7ADC-1750-A7D4-0A72-33E7A37631D4}"/>
              </a:ext>
            </a:extLst>
          </p:cNvPr>
          <p:cNvSpPr txBox="1"/>
          <p:nvPr/>
        </p:nvSpPr>
        <p:spPr>
          <a:xfrm>
            <a:off x="387626" y="1381827"/>
            <a:ext cx="9919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Spielmaterial: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-106 Spielsteine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-Vier Farben: Rot, Blau, Schwarz, Gelb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-Nummerierung von 1 bis 13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-Zwei Joker</a:t>
            </a:r>
          </a:p>
          <a:p>
            <a:pPr lvl="1"/>
            <a:endParaRPr lang="de-DE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Vorbereitung: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-Jeder Spieler erhält 14 zufällige Steine</a:t>
            </a:r>
          </a:p>
          <a:p>
            <a:pPr lvl="1"/>
            <a:r>
              <a:rPr lang="de-DE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-Der Geber beginnt mit 15 Steinen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0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6B3991CA-3FEB-69D9-8A6C-2E54D963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CF9B644-04B2-DA91-28EC-7399A017D536}"/>
              </a:ext>
            </a:extLst>
          </p:cNvPr>
          <p:cNvSpPr txBox="1"/>
          <p:nvPr/>
        </p:nvSpPr>
        <p:spPr>
          <a:xfrm>
            <a:off x="387626" y="367748"/>
            <a:ext cx="789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/>
              <a:t>Spielablauf und Gewinnbedingungen</a:t>
            </a:r>
            <a:endParaRPr lang="de-CH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B6B7ADC-1750-A7D4-0A72-33E7A37631D4}"/>
              </a:ext>
            </a:extLst>
          </p:cNvPr>
          <p:cNvSpPr txBox="1"/>
          <p:nvPr/>
        </p:nvSpPr>
        <p:spPr>
          <a:xfrm>
            <a:off x="387626" y="1381827"/>
            <a:ext cx="99192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Spielablauf:</a:t>
            </a:r>
          </a:p>
          <a:p>
            <a:pPr lvl="1"/>
            <a:r>
              <a:rPr lang="de-DE" sz="2400"/>
              <a:t>-Geber startet</a:t>
            </a:r>
          </a:p>
          <a:p>
            <a:pPr lvl="1"/>
            <a:r>
              <a:rPr lang="de-DE" sz="2400"/>
              <a:t>-Spieler ziehen und legen abwechselnd Steine.</a:t>
            </a:r>
          </a:p>
          <a:p>
            <a:pPr lvl="1"/>
            <a:r>
              <a:rPr lang="de-DE" sz="2400"/>
              <a:t>-Unentschieden wenn alle Steine im Stapel aufgebraucht sind</a:t>
            </a:r>
          </a:p>
          <a:p>
            <a:pPr lvl="1"/>
            <a:endParaRPr lang="de-DE" sz="2400"/>
          </a:p>
          <a:p>
            <a:r>
              <a:rPr lang="de-DE" sz="2400"/>
              <a:t>Gewinnen des Spiels:</a:t>
            </a:r>
          </a:p>
          <a:p>
            <a:pPr lvl="1"/>
            <a:r>
              <a:rPr lang="de-DE" sz="2400"/>
              <a:t>-Ziel: Bildung von Sets und Runs</a:t>
            </a:r>
          </a:p>
          <a:p>
            <a:pPr lvl="1"/>
            <a:endParaRPr lang="de-DE" sz="2400"/>
          </a:p>
          <a:p>
            <a:r>
              <a:rPr lang="de-DE" sz="2400"/>
              <a:t>Joker:</a:t>
            </a:r>
          </a:p>
          <a:p>
            <a:pPr lvl="1"/>
            <a:r>
              <a:rPr lang="de-DE" sz="2400"/>
              <a:t>-Kann jeden Stein repräsentieren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19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AE0F60C6-EAA6-16B4-D5B3-561A8597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0BC8862-D840-09BE-5149-91091E72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de-CH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D04E08-06EB-BB84-21DF-39AE8A24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CH" b="1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2A759C-76DC-4015-7FFA-438032FF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3742"/>
            <a:ext cx="12258339" cy="68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20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6B3991CA-3FEB-69D9-8A6C-2E54D963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79C5C4-25D5-A2CD-18D3-539BB9F4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21" y="0"/>
            <a:ext cx="744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3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6B3991CA-3FEB-69D9-8A6C-2E54D963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8BEF42E-A9B8-CA45-66E2-E850729C6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83" y="365285"/>
            <a:ext cx="5603023" cy="612614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D1A788-D96F-02DE-57C6-1DBAB8887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45" y="472418"/>
            <a:ext cx="6172864" cy="59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AE0F60C6-EAA6-16B4-D5B3-561A8597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C16E3CA2-0387-1081-F409-E360ABC37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558"/>
            <a:ext cx="12192000" cy="60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1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 descr="Ein Bild, das Text, Screenshot, Cartoon, Rechteck enthält.&#10;&#10;Automatisch generierte Beschreibung">
            <a:extLst>
              <a:ext uri="{FF2B5EF4-FFF2-40B4-BE49-F238E27FC236}">
                <a16:creationId xmlns:a16="http://schemas.microsoft.com/office/drawing/2014/main" id="{AE0F60C6-EAA6-16B4-D5B3-561A8597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D81A3A5-4831-B5BA-928F-298D8C39B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8945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Fragen</a:t>
            </a:r>
            <a:r>
              <a:rPr lang="de-DE" sz="88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de-CH" sz="880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79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Aharoni</vt:lpstr>
      <vt:lpstr>Aptos</vt:lpstr>
      <vt:lpstr>Aptos Display</vt:lpstr>
      <vt:lpstr>Arial</vt:lpstr>
      <vt:lpstr>Office Theme</vt:lpstr>
      <vt:lpstr>Java Tiles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Tiles</dc:title>
  <dc:creator>Robin Gökcen</dc:creator>
  <cp:lastModifiedBy>Robin Gökcen</cp:lastModifiedBy>
  <cp:revision>1</cp:revision>
  <dcterms:created xsi:type="dcterms:W3CDTF">2024-03-12T19:41:08Z</dcterms:created>
  <dcterms:modified xsi:type="dcterms:W3CDTF">2024-03-13T12:55:19Z</dcterms:modified>
</cp:coreProperties>
</file>