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4"/>
  </p:handoutMasterIdLst>
  <p:sldIdLst>
    <p:sldId id="256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2319"/>
    <a:srgbClr val="173A8D"/>
    <a:srgbClr val="003374"/>
    <a:srgbClr val="C9A093"/>
    <a:srgbClr val="F1F1F1"/>
    <a:srgbClr val="385592"/>
    <a:srgbClr val="3A5896"/>
    <a:srgbClr val="1D3C7A"/>
    <a:srgbClr val="21396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4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2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8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9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5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4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9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459" y="1465729"/>
            <a:ext cx="7869891" cy="471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9794-A4CC-42D0-9A65-24C6B9EF4076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2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" y="0"/>
            <a:ext cx="9144000" cy="1632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156347" y="3101448"/>
            <a:ext cx="4831307" cy="68726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48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Name of presentation</a:t>
            </a:r>
            <a:endParaRPr lang="en-US" sz="4800" b="1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06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Slide title</a:t>
            </a:r>
            <a:endParaRPr lang="ru-RU" dirty="0">
              <a:solidFill>
                <a:srgbClr val="C00000"/>
              </a:solidFill>
            </a:endParaRPr>
          </a:p>
        </p:txBody>
      </p:sp>
      <p:grpSp>
        <p:nvGrpSpPr>
          <p:cNvPr id="4" name="Group 92"/>
          <p:cNvGrpSpPr>
            <a:grpSpLocks/>
          </p:cNvGrpSpPr>
          <p:nvPr/>
        </p:nvGrpSpPr>
        <p:grpSpPr bwMode="auto">
          <a:xfrm>
            <a:off x="1987242" y="1852680"/>
            <a:ext cx="5068887" cy="530225"/>
            <a:chOff x="1269" y="1296"/>
            <a:chExt cx="3193" cy="334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gray">
            <a:xfrm>
              <a:off x="1422" y="1296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gray">
            <a:xfrm>
              <a:off x="1525" y="1342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Click to add Title</a:t>
              </a:r>
            </a:p>
          </p:txBody>
        </p:sp>
        <p:grpSp>
          <p:nvGrpSpPr>
            <p:cNvPr id="7" name="Group 55"/>
            <p:cNvGrpSpPr>
              <a:grpSpLocks/>
            </p:cNvGrpSpPr>
            <p:nvPr/>
          </p:nvGrpSpPr>
          <p:grpSpPr bwMode="auto">
            <a:xfrm>
              <a:off x="1269" y="1324"/>
              <a:ext cx="266" cy="298"/>
              <a:chOff x="1415" y="1276"/>
              <a:chExt cx="266" cy="298"/>
            </a:xfrm>
          </p:grpSpPr>
          <p:grpSp>
            <p:nvGrpSpPr>
              <p:cNvPr id="8" name="Group 56"/>
              <p:cNvGrpSpPr>
                <a:grpSpLocks/>
              </p:cNvGrpSpPr>
              <p:nvPr/>
            </p:nvGrpSpPr>
            <p:grpSpPr bwMode="auto">
              <a:xfrm>
                <a:off x="1415" y="1276"/>
                <a:ext cx="266" cy="298"/>
                <a:chOff x="1415" y="1276"/>
                <a:chExt cx="266" cy="298"/>
              </a:xfrm>
            </p:grpSpPr>
            <p:pic>
              <p:nvPicPr>
                <p:cNvPr id="10" name="Picture 57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" name="Oval 58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9900"/>
                    </a:gs>
                    <a:gs pos="100000">
                      <a:srgbClr val="FF9900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2" name="Oval 59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9900">
                        <a:gamma/>
                        <a:shade val="63529"/>
                        <a:invGamma/>
                      </a:srgbClr>
                    </a:gs>
                    <a:gs pos="100000">
                      <a:srgbClr val="FF9900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13" name="Picture 60" descr="Picture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9" name="Text Box 61"/>
              <p:cNvSpPr txBox="1">
                <a:spLocks noChangeArrowheads="1"/>
              </p:cNvSpPr>
              <p:nvPr/>
            </p:nvSpPr>
            <p:spPr bwMode="gray">
              <a:xfrm>
                <a:off x="1441" y="129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14" name="Group 93"/>
          <p:cNvGrpSpPr>
            <a:grpSpLocks/>
          </p:cNvGrpSpPr>
          <p:nvPr/>
        </p:nvGrpSpPr>
        <p:grpSpPr bwMode="auto">
          <a:xfrm>
            <a:off x="1985654" y="2614680"/>
            <a:ext cx="5070475" cy="549275"/>
            <a:chOff x="1268" y="1776"/>
            <a:chExt cx="3194" cy="346"/>
          </a:xfrm>
        </p:grpSpPr>
        <p:sp>
          <p:nvSpPr>
            <p:cNvPr id="15" name="AutoShape 13"/>
            <p:cNvSpPr>
              <a:spLocks noChangeArrowheads="1"/>
            </p:cNvSpPr>
            <p:nvPr/>
          </p:nvSpPr>
          <p:spPr bwMode="gray">
            <a:xfrm>
              <a:off x="1422" y="1776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gray">
            <a:xfrm>
              <a:off x="1525" y="1824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Click to add Title</a:t>
              </a:r>
            </a:p>
          </p:txBody>
        </p:sp>
        <p:grpSp>
          <p:nvGrpSpPr>
            <p:cNvPr id="17" name="Group 62"/>
            <p:cNvGrpSpPr>
              <a:grpSpLocks/>
            </p:cNvGrpSpPr>
            <p:nvPr/>
          </p:nvGrpSpPr>
          <p:grpSpPr bwMode="auto">
            <a:xfrm>
              <a:off x="1268" y="1824"/>
              <a:ext cx="266" cy="298"/>
              <a:chOff x="1414" y="1776"/>
              <a:chExt cx="266" cy="298"/>
            </a:xfrm>
          </p:grpSpPr>
          <p:grpSp>
            <p:nvGrpSpPr>
              <p:cNvPr id="18" name="Group 63"/>
              <p:cNvGrpSpPr>
                <a:grpSpLocks/>
              </p:cNvGrpSpPr>
              <p:nvPr/>
            </p:nvGrpSpPr>
            <p:grpSpPr bwMode="auto">
              <a:xfrm>
                <a:off x="1414" y="1776"/>
                <a:ext cx="266" cy="298"/>
                <a:chOff x="1415" y="1276"/>
                <a:chExt cx="266" cy="298"/>
              </a:xfrm>
            </p:grpSpPr>
            <p:pic>
              <p:nvPicPr>
                <p:cNvPr id="20" name="Picture 64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1" name="Oval 65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CF71A"/>
                    </a:gs>
                    <a:gs pos="100000">
                      <a:srgbClr val="FCF71A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2" name="Oval 66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CF71A">
                        <a:gamma/>
                        <a:shade val="63529"/>
                        <a:invGamma/>
                      </a:srgbClr>
                    </a:gs>
                    <a:gs pos="100000">
                      <a:srgbClr val="FCF71A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23" name="Picture 67" descr="Picture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9" name="Text Box 68"/>
              <p:cNvSpPr txBox="1">
                <a:spLocks noChangeArrowheads="1"/>
              </p:cNvSpPr>
              <p:nvPr/>
            </p:nvSpPr>
            <p:spPr bwMode="gray">
              <a:xfrm>
                <a:off x="1440" y="179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24" name="Group 94"/>
          <p:cNvGrpSpPr>
            <a:grpSpLocks/>
          </p:cNvGrpSpPr>
          <p:nvPr/>
        </p:nvGrpSpPr>
        <p:grpSpPr bwMode="auto">
          <a:xfrm>
            <a:off x="1988829" y="3362393"/>
            <a:ext cx="5067300" cy="547687"/>
            <a:chOff x="1270" y="2247"/>
            <a:chExt cx="3192" cy="345"/>
          </a:xfrm>
        </p:grpSpPr>
        <p:sp>
          <p:nvSpPr>
            <p:cNvPr id="25" name="AutoShape 23"/>
            <p:cNvSpPr>
              <a:spLocks noChangeArrowheads="1"/>
            </p:cNvSpPr>
            <p:nvPr/>
          </p:nvSpPr>
          <p:spPr bwMode="gray">
            <a:xfrm>
              <a:off x="1422" y="2247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26" name="Text Box 31"/>
            <p:cNvSpPr txBox="1">
              <a:spLocks noChangeArrowheads="1"/>
            </p:cNvSpPr>
            <p:nvPr/>
          </p:nvSpPr>
          <p:spPr bwMode="gray">
            <a:xfrm>
              <a:off x="1525" y="2295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Click to add Title</a:t>
              </a:r>
            </a:p>
          </p:txBody>
        </p:sp>
        <p:grpSp>
          <p:nvGrpSpPr>
            <p:cNvPr id="27" name="Group 69"/>
            <p:cNvGrpSpPr>
              <a:grpSpLocks/>
            </p:cNvGrpSpPr>
            <p:nvPr/>
          </p:nvGrpSpPr>
          <p:grpSpPr bwMode="auto">
            <a:xfrm>
              <a:off x="1270" y="2294"/>
              <a:ext cx="266" cy="298"/>
              <a:chOff x="1416" y="2246"/>
              <a:chExt cx="266" cy="298"/>
            </a:xfrm>
          </p:grpSpPr>
          <p:sp>
            <p:nvSpPr>
              <p:cNvPr id="28" name="Text Box 70"/>
              <p:cNvSpPr txBox="1">
                <a:spLocks noChangeArrowheads="1"/>
              </p:cNvSpPr>
              <p:nvPr/>
            </p:nvSpPr>
            <p:spPr bwMode="gray">
              <a:xfrm>
                <a:off x="1435" y="226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3</a:t>
                </a:r>
              </a:p>
            </p:txBody>
          </p:sp>
          <p:grpSp>
            <p:nvGrpSpPr>
              <p:cNvPr id="29" name="Group 71"/>
              <p:cNvGrpSpPr>
                <a:grpSpLocks/>
              </p:cNvGrpSpPr>
              <p:nvPr/>
            </p:nvGrpSpPr>
            <p:grpSpPr bwMode="auto">
              <a:xfrm>
                <a:off x="1416" y="2246"/>
                <a:ext cx="266" cy="298"/>
                <a:chOff x="1415" y="1276"/>
                <a:chExt cx="266" cy="298"/>
              </a:xfrm>
            </p:grpSpPr>
            <p:pic>
              <p:nvPicPr>
                <p:cNvPr id="31" name="Picture 72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2" name="Oval 73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10E470"/>
                    </a:gs>
                    <a:gs pos="100000">
                      <a:srgbClr val="10E470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3" name="Oval 74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10E470">
                        <a:gamma/>
                        <a:shade val="63529"/>
                        <a:invGamma/>
                      </a:srgbClr>
                    </a:gs>
                    <a:gs pos="100000">
                      <a:srgbClr val="10E470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34" name="Picture 75" descr="Picture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0" name="Text Box 76"/>
              <p:cNvSpPr txBox="1">
                <a:spLocks noChangeArrowheads="1"/>
              </p:cNvSpPr>
              <p:nvPr/>
            </p:nvSpPr>
            <p:spPr bwMode="gray">
              <a:xfrm>
                <a:off x="1442" y="226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35" name="Group 95"/>
          <p:cNvGrpSpPr>
            <a:grpSpLocks/>
          </p:cNvGrpSpPr>
          <p:nvPr/>
        </p:nvGrpSpPr>
        <p:grpSpPr bwMode="auto">
          <a:xfrm>
            <a:off x="1985654" y="4124393"/>
            <a:ext cx="5070475" cy="547687"/>
            <a:chOff x="1268" y="2727"/>
            <a:chExt cx="3194" cy="345"/>
          </a:xfrm>
        </p:grpSpPr>
        <p:sp>
          <p:nvSpPr>
            <p:cNvPr id="36" name="AutoShape 33"/>
            <p:cNvSpPr>
              <a:spLocks noChangeArrowheads="1"/>
            </p:cNvSpPr>
            <p:nvPr/>
          </p:nvSpPr>
          <p:spPr bwMode="gray">
            <a:xfrm>
              <a:off x="1422" y="2727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37" name="Text Box 41"/>
            <p:cNvSpPr txBox="1">
              <a:spLocks noChangeArrowheads="1"/>
            </p:cNvSpPr>
            <p:nvPr/>
          </p:nvSpPr>
          <p:spPr bwMode="gray">
            <a:xfrm>
              <a:off x="1525" y="2775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Click to add Title</a:t>
              </a:r>
            </a:p>
          </p:txBody>
        </p:sp>
        <p:grpSp>
          <p:nvGrpSpPr>
            <p:cNvPr id="38" name="Group 77"/>
            <p:cNvGrpSpPr>
              <a:grpSpLocks/>
            </p:cNvGrpSpPr>
            <p:nvPr/>
          </p:nvGrpSpPr>
          <p:grpSpPr bwMode="auto">
            <a:xfrm>
              <a:off x="1268" y="2774"/>
              <a:ext cx="266" cy="298"/>
              <a:chOff x="1414" y="2726"/>
              <a:chExt cx="266" cy="298"/>
            </a:xfrm>
          </p:grpSpPr>
          <p:sp>
            <p:nvSpPr>
              <p:cNvPr id="39" name="Text Box 78"/>
              <p:cNvSpPr txBox="1">
                <a:spLocks noChangeArrowheads="1"/>
              </p:cNvSpPr>
              <p:nvPr/>
            </p:nvSpPr>
            <p:spPr bwMode="gray">
              <a:xfrm>
                <a:off x="1435" y="274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4</a:t>
                </a:r>
              </a:p>
            </p:txBody>
          </p:sp>
          <p:grpSp>
            <p:nvGrpSpPr>
              <p:cNvPr id="40" name="Group 79"/>
              <p:cNvGrpSpPr>
                <a:grpSpLocks/>
              </p:cNvGrpSpPr>
              <p:nvPr/>
            </p:nvGrpSpPr>
            <p:grpSpPr bwMode="auto">
              <a:xfrm>
                <a:off x="1414" y="2726"/>
                <a:ext cx="266" cy="298"/>
                <a:chOff x="1415" y="1276"/>
                <a:chExt cx="266" cy="298"/>
              </a:xfrm>
            </p:grpSpPr>
            <p:pic>
              <p:nvPicPr>
                <p:cNvPr id="42" name="Picture 80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3" name="Oval 81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A55F9"/>
                    </a:gs>
                    <a:gs pos="100000">
                      <a:srgbClr val="CA55F9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4" name="Oval 82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A55F9">
                        <a:gamma/>
                        <a:shade val="63529"/>
                        <a:invGamma/>
                      </a:srgbClr>
                    </a:gs>
                    <a:gs pos="100000">
                      <a:srgbClr val="CA55F9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45" name="Picture 83" descr="Picture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1" name="Text Box 84"/>
              <p:cNvSpPr txBox="1">
                <a:spLocks noChangeArrowheads="1"/>
              </p:cNvSpPr>
              <p:nvPr/>
            </p:nvSpPr>
            <p:spPr bwMode="gray">
              <a:xfrm>
                <a:off x="1440" y="274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46" name="Group 96"/>
          <p:cNvGrpSpPr>
            <a:grpSpLocks/>
          </p:cNvGrpSpPr>
          <p:nvPr/>
        </p:nvGrpSpPr>
        <p:grpSpPr bwMode="auto">
          <a:xfrm>
            <a:off x="1985654" y="4886393"/>
            <a:ext cx="5064125" cy="547687"/>
            <a:chOff x="1268" y="3207"/>
            <a:chExt cx="3190" cy="345"/>
          </a:xfrm>
        </p:grpSpPr>
        <p:sp>
          <p:nvSpPr>
            <p:cNvPr id="47" name="AutoShape 43"/>
            <p:cNvSpPr>
              <a:spLocks noChangeArrowheads="1"/>
            </p:cNvSpPr>
            <p:nvPr/>
          </p:nvSpPr>
          <p:spPr bwMode="gray">
            <a:xfrm>
              <a:off x="1418" y="3207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48" name="Text Box 52"/>
            <p:cNvSpPr txBox="1">
              <a:spLocks noChangeArrowheads="1"/>
            </p:cNvSpPr>
            <p:nvPr/>
          </p:nvSpPr>
          <p:spPr bwMode="gray">
            <a:xfrm>
              <a:off x="1521" y="3255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Click to add Title</a:t>
              </a:r>
            </a:p>
          </p:txBody>
        </p:sp>
        <p:grpSp>
          <p:nvGrpSpPr>
            <p:cNvPr id="49" name="Group 85"/>
            <p:cNvGrpSpPr>
              <a:grpSpLocks/>
            </p:cNvGrpSpPr>
            <p:nvPr/>
          </p:nvGrpSpPr>
          <p:grpSpPr bwMode="auto">
            <a:xfrm>
              <a:off x="1268" y="3254"/>
              <a:ext cx="266" cy="298"/>
              <a:chOff x="1414" y="3206"/>
              <a:chExt cx="266" cy="298"/>
            </a:xfrm>
          </p:grpSpPr>
          <p:grpSp>
            <p:nvGrpSpPr>
              <p:cNvPr id="50" name="Group 86"/>
              <p:cNvGrpSpPr>
                <a:grpSpLocks/>
              </p:cNvGrpSpPr>
              <p:nvPr/>
            </p:nvGrpSpPr>
            <p:grpSpPr bwMode="auto">
              <a:xfrm>
                <a:off x="1414" y="3206"/>
                <a:ext cx="266" cy="298"/>
                <a:chOff x="1415" y="1276"/>
                <a:chExt cx="266" cy="298"/>
              </a:xfrm>
            </p:grpSpPr>
            <p:pic>
              <p:nvPicPr>
                <p:cNvPr id="52" name="Picture 87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3" name="Oval 88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4D98E3"/>
                    </a:gs>
                    <a:gs pos="100000">
                      <a:srgbClr val="4D98E3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4" name="Oval 89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4D98E3">
                        <a:gamma/>
                        <a:shade val="63529"/>
                        <a:invGamma/>
                      </a:srgbClr>
                    </a:gs>
                    <a:gs pos="100000">
                      <a:srgbClr val="4D98E3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55" name="Picture 90" descr="Picture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1" name="Text Box 91"/>
              <p:cNvSpPr txBox="1">
                <a:spLocks noChangeArrowheads="1"/>
              </p:cNvSpPr>
              <p:nvPr/>
            </p:nvSpPr>
            <p:spPr bwMode="gray">
              <a:xfrm>
                <a:off x="1440" y="322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3546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</TotalTime>
  <Words>32</Words>
  <Application>Microsoft Office PowerPoint</Application>
  <PresentationFormat>Экран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Name of presentation</vt:lpstr>
      <vt:lpstr>Slide title</vt:lpstr>
    </vt:vector>
  </TitlesOfParts>
  <Company>PJSC "New Engineering Technologies"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Pavel</cp:lastModifiedBy>
  <cp:revision>44</cp:revision>
  <dcterms:created xsi:type="dcterms:W3CDTF">2016-11-18T14:12:19Z</dcterms:created>
  <dcterms:modified xsi:type="dcterms:W3CDTF">2017-01-26T13:11:27Z</dcterms:modified>
</cp:coreProperties>
</file>