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0" d="100"/>
          <a:sy n="120" d="100"/>
        </p:scale>
        <p:origin x="1326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4FB0D6-7B50-4207-8413-C275AD7230C4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D1819B7-6802-4548-AC87-989EA4A3E448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7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StateUpdater</a:t>
          </a:r>
          <a:r>
            <a:rPr lang="en-US" sz="7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b="1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update_abstract_code</a:t>
          </a:r>
          <a:endParaRPr lang="en-GB" sz="7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A9005160-4684-45DC-AAF5-1FC0F51225EC}" type="parTrans" cxnId="{6E09F08D-00D0-4E46-B1D8-1327A77252FF}">
      <dgm:prSet/>
      <dgm:spPr/>
      <dgm:t>
        <a:bodyPr/>
        <a:lstStyle/>
        <a:p>
          <a:endParaRPr lang="en-GB" sz="24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BD7369A5-D581-4734-86D6-BD75037DB7BF}" type="sibTrans" cxnId="{6E09F08D-00D0-4E46-B1D8-1327A77252FF}">
      <dgm:prSet/>
      <dgm:spPr/>
      <dgm:t>
        <a:bodyPr/>
        <a:lstStyle/>
        <a:p>
          <a:endParaRPr lang="en-GB"/>
        </a:p>
      </dgm:t>
    </dgm:pt>
    <dgm:pt modelId="{02C26AA9-414F-4B40-8995-6D9FEB9FE6E0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7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Group</a:t>
          </a:r>
          <a: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resolve_all</a:t>
          </a:r>
          <a:endParaRPr lang="en-GB" sz="7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AC82B00-67E1-474B-805C-588145762B67}" type="parTrans" cxnId="{635F6BA6-F61A-49D1-A0EF-13757D186812}">
      <dgm:prSet/>
      <dgm:spPr/>
      <dgm:t>
        <a:bodyPr/>
        <a:lstStyle/>
        <a:p>
          <a:endParaRPr lang="en-GB" sz="24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1925A68-A340-4370-A5F8-0456FDBD14B3}" type="sibTrans" cxnId="{635F6BA6-F61A-49D1-A0EF-13757D186812}">
      <dgm:prSet/>
      <dgm:spPr/>
      <dgm:t>
        <a:bodyPr/>
        <a:lstStyle/>
        <a:p>
          <a:endParaRPr lang="en-GB"/>
        </a:p>
      </dgm:t>
    </dgm:pt>
    <dgm:pt modelId="{BBEE903F-DC58-4049-B8CD-2D92F1AC5B60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7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StateUpdateMethod</a:t>
          </a:r>
          <a:r>
            <a:rPr lang="en-US" sz="7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b="1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  <a:t>__call__</a:t>
          </a:r>
          <a:endParaRPr lang="en-GB" sz="7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225D85D-D93C-40F0-8837-C6E1D931FA2F}" type="parTrans" cxnId="{EA099017-0759-4AB8-B2B1-0CAC2F24BFF2}">
      <dgm:prSet/>
      <dgm:spPr/>
      <dgm:t>
        <a:bodyPr/>
        <a:lstStyle/>
        <a:p>
          <a:endParaRPr lang="en-GB" sz="24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60978B0-7923-4CFB-AEB0-D3635396A760}" type="sibTrans" cxnId="{EA099017-0759-4AB8-B2B1-0CAC2F24BFF2}">
      <dgm:prSet/>
      <dgm:spPr/>
      <dgm:t>
        <a:bodyPr/>
        <a:lstStyle/>
        <a:p>
          <a:endParaRPr lang="en-GB"/>
        </a:p>
      </dgm:t>
    </dgm:pt>
    <dgm:pt modelId="{3CE106D0-B071-4331-89EE-11029F037665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7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brian2.codegen.codeobject</a:t>
          </a:r>
          <a:br>
            <a:rPr lang="en-US" sz="700" b="1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b="1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create_runner_codeobj</a:t>
          </a:r>
          <a:endParaRPr lang="en-GB" sz="7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D5D419E-1C00-438D-806E-D969AC64FE60}" type="parTrans" cxnId="{9ABC2E61-556A-4DA1-8DA2-8F758D848452}">
      <dgm:prSet/>
      <dgm:spPr/>
      <dgm:t>
        <a:bodyPr/>
        <a:lstStyle/>
        <a:p>
          <a:endParaRPr lang="en-GB" sz="24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A66DD5A-A1FF-48BF-82D2-E518C13EBC24}" type="sibTrans" cxnId="{9ABC2E61-556A-4DA1-8DA2-8F758D848452}">
      <dgm:prSet/>
      <dgm:spPr/>
      <dgm:t>
        <a:bodyPr/>
        <a:lstStyle/>
        <a:p>
          <a:endParaRPr lang="en-GB"/>
        </a:p>
      </dgm:t>
    </dgm:pt>
    <dgm:pt modelId="{3F4C2538-9368-4FA5-BC0F-6A5D32CB999E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7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Group</a:t>
          </a:r>
          <a: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resolve_all</a:t>
          </a:r>
          <a:endParaRPr lang="en-GB" sz="7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944F3715-FA8F-4D13-90E7-E189F05AF51B}" type="parTrans" cxnId="{89782AAA-949F-4DDC-8354-5E768A7DD8C7}">
      <dgm:prSet/>
      <dgm:spPr/>
      <dgm:t>
        <a:bodyPr/>
        <a:lstStyle/>
        <a:p>
          <a:endParaRPr lang="en-GB" sz="24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FF97B31D-E854-46BB-AB99-81DD9C83B6F0}" type="sibTrans" cxnId="{89782AAA-949F-4DDC-8354-5E768A7DD8C7}">
      <dgm:prSet/>
      <dgm:spPr/>
      <dgm:t>
        <a:bodyPr/>
        <a:lstStyle/>
        <a:p>
          <a:endParaRPr lang="en-GB"/>
        </a:p>
      </dgm:t>
    </dgm:pt>
    <dgm:pt modelId="{19A83636-6193-4A51-B000-CE21E5144B2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7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Device</a:t>
          </a:r>
          <a: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code_object</a:t>
          </a:r>
          <a:endParaRPr lang="en-GB" sz="7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9394F27-D6BD-456B-94FA-26F5E09316DA}" type="parTrans" cxnId="{57043468-30F7-4975-BD18-DF2A21973AE9}">
      <dgm:prSet/>
      <dgm:spPr/>
      <dgm:t>
        <a:bodyPr/>
        <a:lstStyle/>
        <a:p>
          <a:endParaRPr lang="en-GB" sz="24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CF247747-4C2A-4AA1-9950-EBB7E26BDB00}" type="sibTrans" cxnId="{57043468-30F7-4975-BD18-DF2A21973AE9}">
      <dgm:prSet/>
      <dgm:spPr/>
      <dgm:t>
        <a:bodyPr/>
        <a:lstStyle/>
        <a:p>
          <a:endParaRPr lang="en-GB"/>
        </a:p>
      </dgm:t>
    </dgm:pt>
    <dgm:pt modelId="{EBA7E22D-34AF-45AE-AF62-279B4D75633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7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CodeGenerator</a:t>
          </a:r>
          <a: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  <a:t>translate</a:t>
          </a:r>
          <a:endParaRPr lang="en-GB" sz="7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C57526E-91DB-4860-8F23-A370975D61F2}" type="parTrans" cxnId="{1CAA692A-3300-4145-9B03-05931CA72157}">
      <dgm:prSet/>
      <dgm:spPr/>
      <dgm:t>
        <a:bodyPr/>
        <a:lstStyle/>
        <a:p>
          <a:endParaRPr lang="en-GB" sz="24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BE1FD672-DCB2-4ECD-9E73-AD70403FB674}" type="sibTrans" cxnId="{1CAA692A-3300-4145-9B03-05931CA72157}">
      <dgm:prSet/>
      <dgm:spPr/>
      <dgm:t>
        <a:bodyPr/>
        <a:lstStyle/>
        <a:p>
          <a:endParaRPr lang="en-GB"/>
        </a:p>
      </dgm:t>
    </dgm:pt>
    <dgm:pt modelId="{53C55EA9-CC1E-47C2-B5CB-D2FDA1D70D1F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7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brian2.codegen.translation</a:t>
          </a:r>
          <a:br>
            <a:rPr lang="en-US" sz="700" b="1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make_statements</a:t>
          </a:r>
          <a:endParaRPr lang="en-GB" sz="7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3AD1F2A-6248-403E-93C4-D0BEB49D07C2}" type="parTrans" cxnId="{C6313DD2-38E5-498F-BA56-10D32FF119BC}">
      <dgm:prSet/>
      <dgm:spPr/>
      <dgm:t>
        <a:bodyPr/>
        <a:lstStyle/>
        <a:p>
          <a:endParaRPr lang="en-GB" sz="24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7F0E9DF5-4737-4361-BEB0-1F6816B76419}" type="sibTrans" cxnId="{C6313DD2-38E5-498F-BA56-10D32FF119BC}">
      <dgm:prSet/>
      <dgm:spPr/>
      <dgm:t>
        <a:bodyPr/>
        <a:lstStyle/>
        <a:p>
          <a:endParaRPr lang="en-GB"/>
        </a:p>
      </dgm:t>
    </dgm:pt>
    <dgm:pt modelId="{A0EEF113-47F7-4FCF-AF2E-78279FA820FE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7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CodeGenerator</a:t>
          </a:r>
          <a: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translate_statement_sequence</a:t>
          </a:r>
          <a:endParaRPr lang="en-GB" sz="7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29D5865-B26C-4656-98FF-AAF5DA76E543}" type="parTrans" cxnId="{02D48CC3-BDEC-4A53-904E-B619FDDB121A}">
      <dgm:prSet/>
      <dgm:spPr/>
      <dgm:t>
        <a:bodyPr/>
        <a:lstStyle/>
        <a:p>
          <a:endParaRPr lang="en-GB" sz="24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B0020C4-F7CB-47EB-983D-BA753AE137EB}" type="sibTrans" cxnId="{02D48CC3-BDEC-4A53-904E-B619FDDB121A}">
      <dgm:prSet/>
      <dgm:spPr/>
      <dgm:t>
        <a:bodyPr/>
        <a:lstStyle/>
        <a:p>
          <a:endParaRPr lang="en-GB"/>
        </a:p>
      </dgm:t>
    </dgm:pt>
    <dgm:pt modelId="{DAD1DA9C-6F62-4C6C-8BEA-E1BBF79CD9B0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7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CodeGenerator</a:t>
          </a:r>
          <a: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translate_statement</a:t>
          </a:r>
          <a:endParaRPr lang="en-GB" sz="7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28826E8-3AC8-4F50-BF95-E5F3BA26F7C7}" type="parTrans" cxnId="{49CFB220-6B54-4F89-BFD2-DAA19F5D880E}">
      <dgm:prSet/>
      <dgm:spPr/>
      <dgm:t>
        <a:bodyPr/>
        <a:lstStyle/>
        <a:p>
          <a:endParaRPr lang="en-GB" sz="24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901BEA92-E0FA-46EB-9E98-8A3BAFC1BAC6}" type="sibTrans" cxnId="{49CFB220-6B54-4F89-BFD2-DAA19F5D880E}">
      <dgm:prSet/>
      <dgm:spPr/>
      <dgm:t>
        <a:bodyPr/>
        <a:lstStyle/>
        <a:p>
          <a:endParaRPr lang="en-GB"/>
        </a:p>
      </dgm:t>
    </dgm:pt>
    <dgm:pt modelId="{6D1708A7-1524-4867-8DB3-4AD9927E0EC8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7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CodeGenerator</a:t>
          </a:r>
          <a: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translate_expression</a:t>
          </a:r>
          <a:endParaRPr lang="en-GB" sz="7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CF8815CE-B588-43F8-B17E-81FFD4951C71}" type="parTrans" cxnId="{83465A19-8CAC-4F8E-83E3-CA057BB65350}">
      <dgm:prSet/>
      <dgm:spPr/>
      <dgm:t>
        <a:bodyPr/>
        <a:lstStyle/>
        <a:p>
          <a:endParaRPr lang="en-GB" sz="24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E848C79A-CE3F-42C6-A087-5376759AAAF1}" type="sibTrans" cxnId="{83465A19-8CAC-4F8E-83E3-CA057BB65350}">
      <dgm:prSet/>
      <dgm:spPr/>
      <dgm:t>
        <a:bodyPr/>
        <a:lstStyle/>
        <a:p>
          <a:endParaRPr lang="en-GB"/>
        </a:p>
      </dgm:t>
    </dgm:pt>
    <dgm:pt modelId="{1D75B1DA-E2F5-4638-873A-BA301B6E42C8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7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CodeObjectTemplate</a:t>
          </a:r>
          <a: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  <a:t>__call__</a:t>
          </a:r>
          <a:endParaRPr lang="en-GB" sz="7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7024018D-2134-484F-B243-2D8DBB88996D}" type="parTrans" cxnId="{D1820AA6-F71F-4883-9E4A-FB8F071EF574}">
      <dgm:prSet/>
      <dgm:spPr/>
      <dgm:t>
        <a:bodyPr/>
        <a:lstStyle/>
        <a:p>
          <a:endParaRPr lang="en-GB" sz="24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F7DC9BA1-5AE3-44C6-B86F-9C1F435246C9}" type="sibTrans" cxnId="{D1820AA6-F71F-4883-9E4A-FB8F071EF574}">
      <dgm:prSet/>
      <dgm:spPr/>
      <dgm:t>
        <a:bodyPr/>
        <a:lstStyle/>
        <a:p>
          <a:endParaRPr lang="en-GB"/>
        </a:p>
      </dgm:t>
    </dgm:pt>
    <dgm:pt modelId="{1DB6AADD-72D0-45BD-A6FF-5B938E5BD42E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7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CodeObject</a:t>
          </a:r>
          <a:r>
            <a:rPr lang="en-US" sz="7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b="1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b="1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  <a:t>__</a:t>
          </a:r>
          <a:r>
            <a:rPr lang="en-US" sz="7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init</a:t>
          </a:r>
          <a: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  <a:t>__</a:t>
          </a:r>
          <a:endParaRPr lang="en-GB" sz="7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722D712-038D-400E-8858-2835863B4742}" type="parTrans" cxnId="{4B0C6E06-87C3-4472-865A-06E5E55769D3}">
      <dgm:prSet/>
      <dgm:spPr/>
      <dgm:t>
        <a:bodyPr/>
        <a:lstStyle/>
        <a:p>
          <a:endParaRPr lang="en-GB" sz="24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DE006AFE-F72B-4686-B980-D55796E84CEA}" type="sibTrans" cxnId="{4B0C6E06-87C3-4472-865A-06E5E55769D3}">
      <dgm:prSet/>
      <dgm:spPr/>
      <dgm:t>
        <a:bodyPr/>
        <a:lstStyle/>
        <a:p>
          <a:endParaRPr lang="en-GB"/>
        </a:p>
      </dgm:t>
    </dgm:pt>
    <dgm:pt modelId="{B52ADF4F-AB34-4FDE-A443-212A6BB17956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7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CodeObject</a:t>
          </a:r>
          <a:r>
            <a:rPr lang="en-US" sz="7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b="1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b="1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  <a:t>compile</a:t>
          </a:r>
          <a:endParaRPr lang="en-GB" sz="7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9D9FA70D-8B2C-4722-8185-D845CC8DCC30}" type="parTrans" cxnId="{24BEFCB6-30FD-4B43-90AD-7EBF655BA3F4}">
      <dgm:prSet/>
      <dgm:spPr/>
      <dgm:t>
        <a:bodyPr/>
        <a:lstStyle/>
        <a:p>
          <a:endParaRPr lang="en-GB" sz="24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DE77D5E-DABE-4861-BD54-6433046A1181}" type="sibTrans" cxnId="{24BEFCB6-30FD-4B43-90AD-7EBF655BA3F4}">
      <dgm:prSet/>
      <dgm:spPr/>
      <dgm:t>
        <a:bodyPr/>
        <a:lstStyle/>
        <a:p>
          <a:endParaRPr lang="en-GB"/>
        </a:p>
      </dgm:t>
    </dgm:pt>
    <dgm:pt modelId="{F5540A76-1EED-4D9A-A7ED-9D931E4EF815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7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CodeRunner</a:t>
          </a:r>
          <a:r>
            <a:rPr lang="en-US" sz="7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b="1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before_run</a:t>
          </a:r>
          <a:endParaRPr lang="en-GB" sz="7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4EBC3E7-6671-44BC-8B5A-8FEDBE7C3857}" type="parTrans" cxnId="{1D96D790-E831-4F55-BB0E-5B3C476681DD}">
      <dgm:prSet/>
      <dgm:spPr/>
      <dgm:t>
        <a:bodyPr/>
        <a:lstStyle/>
        <a:p>
          <a:endParaRPr lang="en-GB"/>
        </a:p>
      </dgm:t>
    </dgm:pt>
    <dgm:pt modelId="{3C8394A2-8094-4E61-9471-B6B3F95DD647}" type="sibTrans" cxnId="{1D96D790-E831-4F55-BB0E-5B3C476681DD}">
      <dgm:prSet/>
      <dgm:spPr/>
      <dgm:t>
        <a:bodyPr/>
        <a:lstStyle/>
        <a:p>
          <a:endParaRPr lang="en-GB"/>
        </a:p>
      </dgm:t>
    </dgm:pt>
    <dgm:pt modelId="{0BA8E000-245B-4DA8-864B-20C0ADA52EB3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7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NodeRenderer</a:t>
          </a:r>
          <a: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  <a:t>render</a:t>
          </a:r>
          <a:endParaRPr lang="en-GB" sz="7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9D3964E0-2FD6-4361-A29D-9DD2724AF6FF}" type="parTrans" cxnId="{D818891D-3195-43C2-98C8-AC5EF997561C}">
      <dgm:prSet/>
      <dgm:spPr/>
      <dgm:t>
        <a:bodyPr/>
        <a:lstStyle/>
        <a:p>
          <a:endParaRPr lang="en-GB"/>
        </a:p>
      </dgm:t>
    </dgm:pt>
    <dgm:pt modelId="{FD60E461-9951-4C93-AFA4-C508A9C80E0C}" type="sibTrans" cxnId="{D818891D-3195-43C2-98C8-AC5EF997561C}">
      <dgm:prSet/>
      <dgm:spPr/>
      <dgm:t>
        <a:bodyPr/>
        <a:lstStyle/>
        <a:p>
          <a:endParaRPr lang="en-GB"/>
        </a:p>
      </dgm:t>
    </dgm:pt>
    <dgm:pt modelId="{B35A4BF2-9F77-4EE2-8D04-6CF1FAF88770}">
      <dgm:prSet phldrT="[Text]" custT="1"/>
      <dgm:spPr/>
      <dgm:t>
        <a:bodyPr/>
        <a:lstStyle/>
        <a:p>
          <a:r>
            <a:rPr lang="en-US" sz="7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Loads templates from </a:t>
          </a:r>
          <a:r>
            <a:rPr lang="en-US" sz="7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CodeObject.templater</a:t>
          </a:r>
          <a:endParaRPr lang="en-GB" sz="7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C0959E9C-F3D9-4362-B07F-D6CA09512BDC}" type="parTrans" cxnId="{C9B8C03A-E304-43B5-BF4B-1CDC6DC20215}">
      <dgm:prSet/>
      <dgm:spPr/>
      <dgm:t>
        <a:bodyPr/>
        <a:lstStyle/>
        <a:p>
          <a:endParaRPr lang="en-GB"/>
        </a:p>
      </dgm:t>
    </dgm:pt>
    <dgm:pt modelId="{116FF910-87FB-41AF-931A-17519E834588}" type="sibTrans" cxnId="{C9B8C03A-E304-43B5-BF4B-1CDC6DC20215}">
      <dgm:prSet/>
      <dgm:spPr/>
      <dgm:t>
        <a:bodyPr/>
        <a:lstStyle/>
        <a:p>
          <a:endParaRPr lang="en-GB"/>
        </a:p>
      </dgm:t>
    </dgm:pt>
    <dgm:pt modelId="{F4C5D1B0-A10F-4C30-A560-AEC7DCBD3833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7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Gets </a:t>
          </a:r>
          <a:r>
            <a:rPr lang="en-US" sz="7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CodeObject</a:t>
          </a:r>
          <a: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7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and </a:t>
          </a:r>
          <a:r>
            <a:rPr lang="en-US" sz="7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CodeGenerator</a:t>
          </a:r>
          <a:r>
            <a:rPr lang="en-US" sz="7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7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classes</a:t>
          </a:r>
          <a:endParaRPr lang="en-GB" sz="7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1A440A-FA80-457B-9D9E-6ABD86DCF3E6}" type="parTrans" cxnId="{8B741E2D-4BAB-419A-A878-57FE268C9FE2}">
      <dgm:prSet/>
      <dgm:spPr/>
      <dgm:t>
        <a:bodyPr/>
        <a:lstStyle/>
        <a:p>
          <a:endParaRPr lang="en-GB"/>
        </a:p>
      </dgm:t>
    </dgm:pt>
    <dgm:pt modelId="{0A1B666E-E491-48D8-A040-E5C16BA1356A}" type="sibTrans" cxnId="{8B741E2D-4BAB-419A-A878-57FE268C9FE2}">
      <dgm:prSet/>
      <dgm:spPr/>
      <dgm:t>
        <a:bodyPr/>
        <a:lstStyle/>
        <a:p>
          <a:endParaRPr lang="en-GB"/>
        </a:p>
      </dgm:t>
    </dgm:pt>
    <dgm:pt modelId="{AFC718C6-1E46-48D6-B725-257F68A4A692}" type="pres">
      <dgm:prSet presAssocID="{E64FB0D6-7B50-4207-8413-C275AD7230C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AF0027A-905A-44A8-B0C1-AA63025FECED}" type="pres">
      <dgm:prSet presAssocID="{F5540A76-1EED-4D9A-A7ED-9D931E4EF815}" presName="hierRoot1" presStyleCnt="0">
        <dgm:presLayoutVars>
          <dgm:hierBranch val="init"/>
        </dgm:presLayoutVars>
      </dgm:prSet>
      <dgm:spPr/>
    </dgm:pt>
    <dgm:pt modelId="{6ED1247D-5A3C-424F-AE25-CC6F2A00A3B6}" type="pres">
      <dgm:prSet presAssocID="{F5540A76-1EED-4D9A-A7ED-9D931E4EF815}" presName="rootComposite1" presStyleCnt="0"/>
      <dgm:spPr/>
    </dgm:pt>
    <dgm:pt modelId="{5A3752C8-18CB-48C0-9605-43ABB3C69500}" type="pres">
      <dgm:prSet presAssocID="{F5540A76-1EED-4D9A-A7ED-9D931E4EF81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1ABA4A7-99AD-4341-8CD4-4795D15A36B1}" type="pres">
      <dgm:prSet presAssocID="{F5540A76-1EED-4D9A-A7ED-9D931E4EF815}" presName="rootConnector1" presStyleLbl="node1" presStyleIdx="0" presStyleCnt="0"/>
      <dgm:spPr/>
    </dgm:pt>
    <dgm:pt modelId="{DD65704B-EEB3-4C27-8D8F-6CE3E087F4AF}" type="pres">
      <dgm:prSet presAssocID="{F5540A76-1EED-4D9A-A7ED-9D931E4EF815}" presName="hierChild2" presStyleCnt="0"/>
      <dgm:spPr/>
    </dgm:pt>
    <dgm:pt modelId="{59886723-0511-4675-9F2B-2CB2F9549044}" type="pres">
      <dgm:prSet presAssocID="{A9005160-4684-45DC-AAF5-1FC0F51225EC}" presName="Name37" presStyleLbl="parChTrans1D2" presStyleIdx="0" presStyleCnt="2"/>
      <dgm:spPr/>
    </dgm:pt>
    <dgm:pt modelId="{44DE40FA-73E3-421C-825D-CCF071D9BB61}" type="pres">
      <dgm:prSet presAssocID="{6D1819B7-6802-4548-AC87-989EA4A3E448}" presName="hierRoot2" presStyleCnt="0">
        <dgm:presLayoutVars>
          <dgm:hierBranch val="init"/>
        </dgm:presLayoutVars>
      </dgm:prSet>
      <dgm:spPr/>
    </dgm:pt>
    <dgm:pt modelId="{C0222162-50BA-467C-9C31-AB24339D4928}" type="pres">
      <dgm:prSet presAssocID="{6D1819B7-6802-4548-AC87-989EA4A3E448}" presName="rootComposite" presStyleCnt="0"/>
      <dgm:spPr/>
    </dgm:pt>
    <dgm:pt modelId="{BA67DED6-5C73-4D84-93F9-1BE7C1F21DFF}" type="pres">
      <dgm:prSet presAssocID="{6D1819B7-6802-4548-AC87-989EA4A3E448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D067576-B60E-4B1A-8EA7-1C28479A336F}" type="pres">
      <dgm:prSet presAssocID="{6D1819B7-6802-4548-AC87-989EA4A3E448}" presName="rootConnector" presStyleLbl="node2" presStyleIdx="0" presStyleCnt="2"/>
      <dgm:spPr/>
    </dgm:pt>
    <dgm:pt modelId="{5C801F0C-1A55-4682-98C2-9B9A26DAAC6E}" type="pres">
      <dgm:prSet presAssocID="{6D1819B7-6802-4548-AC87-989EA4A3E448}" presName="hierChild4" presStyleCnt="0"/>
      <dgm:spPr/>
    </dgm:pt>
    <dgm:pt modelId="{6C1ADF46-A5AB-4370-A61C-E75BF9A728B2}" type="pres">
      <dgm:prSet presAssocID="{3AC82B00-67E1-474B-805C-588145762B67}" presName="Name37" presStyleLbl="parChTrans1D3" presStyleIdx="0" presStyleCnt="4"/>
      <dgm:spPr/>
    </dgm:pt>
    <dgm:pt modelId="{6A44B716-26EE-4675-A6F4-3CDC16DA50B8}" type="pres">
      <dgm:prSet presAssocID="{02C26AA9-414F-4B40-8995-6D9FEB9FE6E0}" presName="hierRoot2" presStyleCnt="0">
        <dgm:presLayoutVars>
          <dgm:hierBranch val="init"/>
        </dgm:presLayoutVars>
      </dgm:prSet>
      <dgm:spPr/>
    </dgm:pt>
    <dgm:pt modelId="{9775CD46-75C6-4C2C-89D7-8726B6932D21}" type="pres">
      <dgm:prSet presAssocID="{02C26AA9-414F-4B40-8995-6D9FEB9FE6E0}" presName="rootComposite" presStyleCnt="0"/>
      <dgm:spPr/>
    </dgm:pt>
    <dgm:pt modelId="{7DB1F5AC-312A-40DD-AF9B-E86A75F486D6}" type="pres">
      <dgm:prSet presAssocID="{02C26AA9-414F-4B40-8995-6D9FEB9FE6E0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9E40423-0CBA-42AC-BF17-950068591CF3}" type="pres">
      <dgm:prSet presAssocID="{02C26AA9-414F-4B40-8995-6D9FEB9FE6E0}" presName="rootConnector" presStyleLbl="node3" presStyleIdx="0" presStyleCnt="4"/>
      <dgm:spPr/>
    </dgm:pt>
    <dgm:pt modelId="{DCC5B376-83D3-410E-82B7-8C069CA51354}" type="pres">
      <dgm:prSet presAssocID="{02C26AA9-414F-4B40-8995-6D9FEB9FE6E0}" presName="hierChild4" presStyleCnt="0"/>
      <dgm:spPr/>
    </dgm:pt>
    <dgm:pt modelId="{D89E111F-672A-4782-9D31-63987FF37C93}" type="pres">
      <dgm:prSet presAssocID="{02C26AA9-414F-4B40-8995-6D9FEB9FE6E0}" presName="hierChild5" presStyleCnt="0"/>
      <dgm:spPr/>
    </dgm:pt>
    <dgm:pt modelId="{BE731E90-5EF9-479E-9A27-699700898E97}" type="pres">
      <dgm:prSet presAssocID="{3225D85D-D93C-40F0-8837-C6E1D931FA2F}" presName="Name37" presStyleLbl="parChTrans1D3" presStyleIdx="1" presStyleCnt="4"/>
      <dgm:spPr/>
    </dgm:pt>
    <dgm:pt modelId="{CE73FD45-AA4F-4F95-BDD7-1C9E8ADB884D}" type="pres">
      <dgm:prSet presAssocID="{BBEE903F-DC58-4049-B8CD-2D92F1AC5B60}" presName="hierRoot2" presStyleCnt="0">
        <dgm:presLayoutVars>
          <dgm:hierBranch val="init"/>
        </dgm:presLayoutVars>
      </dgm:prSet>
      <dgm:spPr/>
    </dgm:pt>
    <dgm:pt modelId="{CABA6B69-9D68-481F-9D56-1EE61CB10690}" type="pres">
      <dgm:prSet presAssocID="{BBEE903F-DC58-4049-B8CD-2D92F1AC5B60}" presName="rootComposite" presStyleCnt="0"/>
      <dgm:spPr/>
    </dgm:pt>
    <dgm:pt modelId="{7491E29E-20E2-4C72-B067-8DAE1CA5298E}" type="pres">
      <dgm:prSet presAssocID="{BBEE903F-DC58-4049-B8CD-2D92F1AC5B60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3C6D29F-32B3-49F6-9EF4-FF6F3B079E36}" type="pres">
      <dgm:prSet presAssocID="{BBEE903F-DC58-4049-B8CD-2D92F1AC5B60}" presName="rootConnector" presStyleLbl="node3" presStyleIdx="1" presStyleCnt="4"/>
      <dgm:spPr/>
    </dgm:pt>
    <dgm:pt modelId="{C6803D1B-3602-43D7-9B6F-6B9D627B319C}" type="pres">
      <dgm:prSet presAssocID="{BBEE903F-DC58-4049-B8CD-2D92F1AC5B60}" presName="hierChild4" presStyleCnt="0"/>
      <dgm:spPr/>
    </dgm:pt>
    <dgm:pt modelId="{8C0E8313-6EC3-4644-8FBB-CA4A56E4DF39}" type="pres">
      <dgm:prSet presAssocID="{BBEE903F-DC58-4049-B8CD-2D92F1AC5B60}" presName="hierChild5" presStyleCnt="0"/>
      <dgm:spPr/>
    </dgm:pt>
    <dgm:pt modelId="{0F4FD125-39D5-4064-88AF-77586107227A}" type="pres">
      <dgm:prSet presAssocID="{6D1819B7-6802-4548-AC87-989EA4A3E448}" presName="hierChild5" presStyleCnt="0"/>
      <dgm:spPr/>
    </dgm:pt>
    <dgm:pt modelId="{88CE3C31-B319-438A-B5EE-6FCD9705CD72}" type="pres">
      <dgm:prSet presAssocID="{8D5D419E-1C00-438D-806E-D969AC64FE60}" presName="Name37" presStyleLbl="parChTrans1D2" presStyleIdx="1" presStyleCnt="2"/>
      <dgm:spPr/>
    </dgm:pt>
    <dgm:pt modelId="{6471C446-E5AE-415F-8C49-544301060AC8}" type="pres">
      <dgm:prSet presAssocID="{3CE106D0-B071-4331-89EE-11029F037665}" presName="hierRoot2" presStyleCnt="0">
        <dgm:presLayoutVars>
          <dgm:hierBranch val="init"/>
        </dgm:presLayoutVars>
      </dgm:prSet>
      <dgm:spPr/>
    </dgm:pt>
    <dgm:pt modelId="{448189E1-57C0-4637-888E-34B45DE58F64}" type="pres">
      <dgm:prSet presAssocID="{3CE106D0-B071-4331-89EE-11029F037665}" presName="rootComposite" presStyleCnt="0"/>
      <dgm:spPr/>
    </dgm:pt>
    <dgm:pt modelId="{1CD7BA77-AFD7-4B0C-B4C0-FE59E399459E}" type="pres">
      <dgm:prSet presAssocID="{3CE106D0-B071-4331-89EE-11029F037665}" presName="rootText" presStyleLbl="node2" presStyleIdx="1" presStyleCnt="2" custScaleX="137303">
        <dgm:presLayoutVars>
          <dgm:chPref val="3"/>
        </dgm:presLayoutVars>
      </dgm:prSet>
      <dgm:spPr/>
    </dgm:pt>
    <dgm:pt modelId="{74BE2913-A92D-47E5-98C8-321DA186DDEB}" type="pres">
      <dgm:prSet presAssocID="{3CE106D0-B071-4331-89EE-11029F037665}" presName="rootConnector" presStyleLbl="node2" presStyleIdx="1" presStyleCnt="2"/>
      <dgm:spPr/>
    </dgm:pt>
    <dgm:pt modelId="{0CDEBB48-27F6-4C6E-BAF4-81C4F333E9B5}" type="pres">
      <dgm:prSet presAssocID="{3CE106D0-B071-4331-89EE-11029F037665}" presName="hierChild4" presStyleCnt="0"/>
      <dgm:spPr/>
    </dgm:pt>
    <dgm:pt modelId="{7A400BC2-7446-470B-8B56-F77200FAA2EC}" type="pres">
      <dgm:prSet presAssocID="{944F3715-FA8F-4D13-90E7-E189F05AF51B}" presName="Name37" presStyleLbl="parChTrans1D3" presStyleIdx="2" presStyleCnt="4"/>
      <dgm:spPr/>
    </dgm:pt>
    <dgm:pt modelId="{E00BA620-3748-4B0E-A0DC-321BDDF1907F}" type="pres">
      <dgm:prSet presAssocID="{3F4C2538-9368-4FA5-BC0F-6A5D32CB999E}" presName="hierRoot2" presStyleCnt="0">
        <dgm:presLayoutVars>
          <dgm:hierBranch val="init"/>
        </dgm:presLayoutVars>
      </dgm:prSet>
      <dgm:spPr/>
    </dgm:pt>
    <dgm:pt modelId="{103BEEDC-31C6-4936-9F59-8A6A3C48A6D8}" type="pres">
      <dgm:prSet presAssocID="{3F4C2538-9368-4FA5-BC0F-6A5D32CB999E}" presName="rootComposite" presStyleCnt="0"/>
      <dgm:spPr/>
    </dgm:pt>
    <dgm:pt modelId="{44219B05-9550-4A5D-9BF6-CEFB8F24F567}" type="pres">
      <dgm:prSet presAssocID="{3F4C2538-9368-4FA5-BC0F-6A5D32CB999E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BCC994F-A9CB-4E56-9ABF-728799BD14AF}" type="pres">
      <dgm:prSet presAssocID="{3F4C2538-9368-4FA5-BC0F-6A5D32CB999E}" presName="rootConnector" presStyleLbl="node3" presStyleIdx="2" presStyleCnt="4"/>
      <dgm:spPr/>
    </dgm:pt>
    <dgm:pt modelId="{EA36E3B1-B9CD-4E3B-A195-43AD7B57AC29}" type="pres">
      <dgm:prSet presAssocID="{3F4C2538-9368-4FA5-BC0F-6A5D32CB999E}" presName="hierChild4" presStyleCnt="0"/>
      <dgm:spPr/>
    </dgm:pt>
    <dgm:pt modelId="{ABAB0F1A-BAC8-46B6-A37D-758F2A3CA672}" type="pres">
      <dgm:prSet presAssocID="{3F4C2538-9368-4FA5-BC0F-6A5D32CB999E}" presName="hierChild5" presStyleCnt="0"/>
      <dgm:spPr/>
    </dgm:pt>
    <dgm:pt modelId="{D0D5C9BF-CE29-4C22-82A4-3489843CCA22}" type="pres">
      <dgm:prSet presAssocID="{69394F27-D6BD-456B-94FA-26F5E09316DA}" presName="Name37" presStyleLbl="parChTrans1D3" presStyleIdx="3" presStyleCnt="4"/>
      <dgm:spPr/>
    </dgm:pt>
    <dgm:pt modelId="{24492DB0-B25E-4743-9FFA-273A7607F39F}" type="pres">
      <dgm:prSet presAssocID="{19A83636-6193-4A51-B000-CE21E5144B2A}" presName="hierRoot2" presStyleCnt="0">
        <dgm:presLayoutVars>
          <dgm:hierBranch val="init"/>
        </dgm:presLayoutVars>
      </dgm:prSet>
      <dgm:spPr/>
    </dgm:pt>
    <dgm:pt modelId="{71940521-3ADB-4A39-A5EA-7743BAE0F100}" type="pres">
      <dgm:prSet presAssocID="{19A83636-6193-4A51-B000-CE21E5144B2A}" presName="rootComposite" presStyleCnt="0"/>
      <dgm:spPr/>
    </dgm:pt>
    <dgm:pt modelId="{8CE1534F-1C08-419B-BDE7-FFEE63DB9D31}" type="pres">
      <dgm:prSet presAssocID="{19A83636-6193-4A51-B000-CE21E5144B2A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FE6B008-03EF-4DA9-853F-F75A91B0F721}" type="pres">
      <dgm:prSet presAssocID="{19A83636-6193-4A51-B000-CE21E5144B2A}" presName="rootConnector" presStyleLbl="node3" presStyleIdx="3" presStyleCnt="4"/>
      <dgm:spPr/>
    </dgm:pt>
    <dgm:pt modelId="{7785AFE4-8301-464F-A6C7-58DF97218C34}" type="pres">
      <dgm:prSet presAssocID="{19A83636-6193-4A51-B000-CE21E5144B2A}" presName="hierChild4" presStyleCnt="0"/>
      <dgm:spPr/>
    </dgm:pt>
    <dgm:pt modelId="{B628F696-AAF0-4FC6-8CF0-9E0A9D44338E}" type="pres">
      <dgm:prSet presAssocID="{C71A440A-FA80-457B-9D9E-6ABD86DCF3E6}" presName="Name37" presStyleLbl="parChTrans1D4" presStyleIdx="0" presStyleCnt="11"/>
      <dgm:spPr/>
    </dgm:pt>
    <dgm:pt modelId="{D5C98DE5-9F75-476E-B581-2C51D085D1D0}" type="pres">
      <dgm:prSet presAssocID="{F4C5D1B0-A10F-4C30-A560-AEC7DCBD3833}" presName="hierRoot2" presStyleCnt="0">
        <dgm:presLayoutVars>
          <dgm:hierBranch val="init"/>
        </dgm:presLayoutVars>
      </dgm:prSet>
      <dgm:spPr/>
    </dgm:pt>
    <dgm:pt modelId="{DF2265B5-C2E9-40F3-92F6-498239D5283A}" type="pres">
      <dgm:prSet presAssocID="{F4C5D1B0-A10F-4C30-A560-AEC7DCBD3833}" presName="rootComposite" presStyleCnt="0"/>
      <dgm:spPr/>
    </dgm:pt>
    <dgm:pt modelId="{A9AA51CC-F256-4F2E-A9F0-992E7E0D5526}" type="pres">
      <dgm:prSet presAssocID="{F4C5D1B0-A10F-4C30-A560-AEC7DCBD3833}" presName="rootText" presStyleLbl="node4" presStyleIdx="0" presStyleCnt="11">
        <dgm:presLayoutVars>
          <dgm:chPref val="3"/>
        </dgm:presLayoutVars>
      </dgm:prSet>
      <dgm:spPr/>
    </dgm:pt>
    <dgm:pt modelId="{7F0D347C-290D-47C9-B62A-806071D39883}" type="pres">
      <dgm:prSet presAssocID="{F4C5D1B0-A10F-4C30-A560-AEC7DCBD3833}" presName="rootConnector" presStyleLbl="node4" presStyleIdx="0" presStyleCnt="11"/>
      <dgm:spPr/>
    </dgm:pt>
    <dgm:pt modelId="{0D0D42BA-5FBF-4DF9-9F5F-99281D1F2D0B}" type="pres">
      <dgm:prSet presAssocID="{F4C5D1B0-A10F-4C30-A560-AEC7DCBD3833}" presName="hierChild4" presStyleCnt="0"/>
      <dgm:spPr/>
    </dgm:pt>
    <dgm:pt modelId="{3CEA0631-DC07-4EBA-B688-E903AAA48A7D}" type="pres">
      <dgm:prSet presAssocID="{F4C5D1B0-A10F-4C30-A560-AEC7DCBD3833}" presName="hierChild5" presStyleCnt="0"/>
      <dgm:spPr/>
    </dgm:pt>
    <dgm:pt modelId="{C2B17B43-E309-4D62-BAEA-5DF4C003037F}" type="pres">
      <dgm:prSet presAssocID="{6C57526E-91DB-4860-8F23-A370975D61F2}" presName="Name37" presStyleLbl="parChTrans1D4" presStyleIdx="1" presStyleCnt="11"/>
      <dgm:spPr/>
    </dgm:pt>
    <dgm:pt modelId="{6E450CCF-1DA6-4C89-812E-61820D1F0709}" type="pres">
      <dgm:prSet presAssocID="{EBA7E22D-34AF-45AE-AF62-279B4D756337}" presName="hierRoot2" presStyleCnt="0">
        <dgm:presLayoutVars>
          <dgm:hierBranch val="init"/>
        </dgm:presLayoutVars>
      </dgm:prSet>
      <dgm:spPr/>
    </dgm:pt>
    <dgm:pt modelId="{D26EE6D3-DA56-412B-95BC-44DCF84091D7}" type="pres">
      <dgm:prSet presAssocID="{EBA7E22D-34AF-45AE-AF62-279B4D756337}" presName="rootComposite" presStyleCnt="0"/>
      <dgm:spPr/>
    </dgm:pt>
    <dgm:pt modelId="{DCAEAAB9-BDFD-42EB-828C-6C510A44C17C}" type="pres">
      <dgm:prSet presAssocID="{EBA7E22D-34AF-45AE-AF62-279B4D756337}" presName="rootText" presStyleLbl="node4" presStyleIdx="1" presStyleCnt="1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654AA69-6D7C-43A7-A3F7-A11D715DC1DB}" type="pres">
      <dgm:prSet presAssocID="{EBA7E22D-34AF-45AE-AF62-279B4D756337}" presName="rootConnector" presStyleLbl="node4" presStyleIdx="1" presStyleCnt="11"/>
      <dgm:spPr/>
    </dgm:pt>
    <dgm:pt modelId="{1DBE498D-A438-4E5C-8294-3FE195E93351}" type="pres">
      <dgm:prSet presAssocID="{EBA7E22D-34AF-45AE-AF62-279B4D756337}" presName="hierChild4" presStyleCnt="0"/>
      <dgm:spPr/>
    </dgm:pt>
    <dgm:pt modelId="{28AB857C-337B-4F69-95D9-88B5477E3A4B}" type="pres">
      <dgm:prSet presAssocID="{63AD1F2A-6248-403E-93C4-D0BEB49D07C2}" presName="Name37" presStyleLbl="parChTrans1D4" presStyleIdx="2" presStyleCnt="11"/>
      <dgm:spPr/>
    </dgm:pt>
    <dgm:pt modelId="{1D29DCAA-C51C-482D-A225-FAF2C1048771}" type="pres">
      <dgm:prSet presAssocID="{53C55EA9-CC1E-47C2-B5CB-D2FDA1D70D1F}" presName="hierRoot2" presStyleCnt="0">
        <dgm:presLayoutVars>
          <dgm:hierBranch val="init"/>
        </dgm:presLayoutVars>
      </dgm:prSet>
      <dgm:spPr/>
    </dgm:pt>
    <dgm:pt modelId="{FC115E52-494C-4B9B-BA3B-DCAA9E594D9D}" type="pres">
      <dgm:prSet presAssocID="{53C55EA9-CC1E-47C2-B5CB-D2FDA1D70D1F}" presName="rootComposite" presStyleCnt="0"/>
      <dgm:spPr/>
    </dgm:pt>
    <dgm:pt modelId="{F5D80AD6-2691-4831-AC37-310F873F243D}" type="pres">
      <dgm:prSet presAssocID="{53C55EA9-CC1E-47C2-B5CB-D2FDA1D70D1F}" presName="rootText" presStyleLbl="node4" presStyleIdx="2" presStyleCnt="11" custScaleX="12965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0EA46CB-556C-442E-AD07-F6713B116534}" type="pres">
      <dgm:prSet presAssocID="{53C55EA9-CC1E-47C2-B5CB-D2FDA1D70D1F}" presName="rootConnector" presStyleLbl="node4" presStyleIdx="2" presStyleCnt="11"/>
      <dgm:spPr/>
    </dgm:pt>
    <dgm:pt modelId="{5204BEAE-86DD-47F4-B3EF-8D28BB11D007}" type="pres">
      <dgm:prSet presAssocID="{53C55EA9-CC1E-47C2-B5CB-D2FDA1D70D1F}" presName="hierChild4" presStyleCnt="0"/>
      <dgm:spPr/>
    </dgm:pt>
    <dgm:pt modelId="{8308B037-3288-4018-BFDE-FE05D59A428F}" type="pres">
      <dgm:prSet presAssocID="{53C55EA9-CC1E-47C2-B5CB-D2FDA1D70D1F}" presName="hierChild5" presStyleCnt="0"/>
      <dgm:spPr/>
    </dgm:pt>
    <dgm:pt modelId="{EEFE898C-D497-4260-AACE-77851EA4ABF4}" type="pres">
      <dgm:prSet presAssocID="{029D5865-B26C-4656-98FF-AAF5DA76E543}" presName="Name37" presStyleLbl="parChTrans1D4" presStyleIdx="3" presStyleCnt="11"/>
      <dgm:spPr/>
    </dgm:pt>
    <dgm:pt modelId="{21AB0D89-57C1-44C6-B253-44D774977E2C}" type="pres">
      <dgm:prSet presAssocID="{A0EEF113-47F7-4FCF-AF2E-78279FA820FE}" presName="hierRoot2" presStyleCnt="0">
        <dgm:presLayoutVars>
          <dgm:hierBranch val="init"/>
        </dgm:presLayoutVars>
      </dgm:prSet>
      <dgm:spPr/>
    </dgm:pt>
    <dgm:pt modelId="{68F664E3-57D4-4C25-9643-1E8560D369C7}" type="pres">
      <dgm:prSet presAssocID="{A0EEF113-47F7-4FCF-AF2E-78279FA820FE}" presName="rootComposite" presStyleCnt="0"/>
      <dgm:spPr/>
    </dgm:pt>
    <dgm:pt modelId="{925FFDAB-5AD9-4EE9-9F3C-06D8802C037A}" type="pres">
      <dgm:prSet presAssocID="{A0EEF113-47F7-4FCF-AF2E-78279FA820FE}" presName="rootText" presStyleLbl="node4" presStyleIdx="3" presStyleCnt="11" custScaleX="15604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A7421D3-423D-43BC-9AAF-5ED3819C8CE0}" type="pres">
      <dgm:prSet presAssocID="{A0EEF113-47F7-4FCF-AF2E-78279FA820FE}" presName="rootConnector" presStyleLbl="node4" presStyleIdx="3" presStyleCnt="11"/>
      <dgm:spPr/>
    </dgm:pt>
    <dgm:pt modelId="{F8689114-44DA-4234-BB57-54B35F639CBF}" type="pres">
      <dgm:prSet presAssocID="{A0EEF113-47F7-4FCF-AF2E-78279FA820FE}" presName="hierChild4" presStyleCnt="0"/>
      <dgm:spPr/>
    </dgm:pt>
    <dgm:pt modelId="{B7FD8A72-B2E9-4800-95B2-6FCCD3D1DB9D}" type="pres">
      <dgm:prSet presAssocID="{628826E8-3AC8-4F50-BF95-E5F3BA26F7C7}" presName="Name37" presStyleLbl="parChTrans1D4" presStyleIdx="4" presStyleCnt="11"/>
      <dgm:spPr/>
    </dgm:pt>
    <dgm:pt modelId="{D77FAC0C-5177-4DD4-B440-D22C3AAB1958}" type="pres">
      <dgm:prSet presAssocID="{DAD1DA9C-6F62-4C6C-8BEA-E1BBF79CD9B0}" presName="hierRoot2" presStyleCnt="0">
        <dgm:presLayoutVars>
          <dgm:hierBranch val="init"/>
        </dgm:presLayoutVars>
      </dgm:prSet>
      <dgm:spPr/>
    </dgm:pt>
    <dgm:pt modelId="{C2ADED77-DF24-49DD-BF0B-E306767A366A}" type="pres">
      <dgm:prSet presAssocID="{DAD1DA9C-6F62-4C6C-8BEA-E1BBF79CD9B0}" presName="rootComposite" presStyleCnt="0"/>
      <dgm:spPr/>
    </dgm:pt>
    <dgm:pt modelId="{4190603D-3568-49EA-A5BC-0CA2E0F717A7}" type="pres">
      <dgm:prSet presAssocID="{DAD1DA9C-6F62-4C6C-8BEA-E1BBF79CD9B0}" presName="rootText" presStyleLbl="node4" presStyleIdx="4" presStyleCnt="1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82319DF-3A5F-42CF-9499-FA310A3773F2}" type="pres">
      <dgm:prSet presAssocID="{DAD1DA9C-6F62-4C6C-8BEA-E1BBF79CD9B0}" presName="rootConnector" presStyleLbl="node4" presStyleIdx="4" presStyleCnt="11"/>
      <dgm:spPr/>
    </dgm:pt>
    <dgm:pt modelId="{51FFBAEC-E454-40C0-8560-66C6FA332A79}" type="pres">
      <dgm:prSet presAssocID="{DAD1DA9C-6F62-4C6C-8BEA-E1BBF79CD9B0}" presName="hierChild4" presStyleCnt="0"/>
      <dgm:spPr/>
    </dgm:pt>
    <dgm:pt modelId="{2ED48F81-6F45-4F43-9F5C-08BA45F891F6}" type="pres">
      <dgm:prSet presAssocID="{CF8815CE-B588-43F8-B17E-81FFD4951C71}" presName="Name37" presStyleLbl="parChTrans1D4" presStyleIdx="5" presStyleCnt="11"/>
      <dgm:spPr/>
    </dgm:pt>
    <dgm:pt modelId="{19A4763A-B204-4A99-8217-BBD0FE18A813}" type="pres">
      <dgm:prSet presAssocID="{6D1708A7-1524-4867-8DB3-4AD9927E0EC8}" presName="hierRoot2" presStyleCnt="0">
        <dgm:presLayoutVars>
          <dgm:hierBranch val="init"/>
        </dgm:presLayoutVars>
      </dgm:prSet>
      <dgm:spPr/>
    </dgm:pt>
    <dgm:pt modelId="{5FDF65F3-ECBF-4745-BDE3-E80EA6B549FA}" type="pres">
      <dgm:prSet presAssocID="{6D1708A7-1524-4867-8DB3-4AD9927E0EC8}" presName="rootComposite" presStyleCnt="0"/>
      <dgm:spPr/>
    </dgm:pt>
    <dgm:pt modelId="{23D9801D-ECE0-4FAE-A0D1-413332940B88}" type="pres">
      <dgm:prSet presAssocID="{6D1708A7-1524-4867-8DB3-4AD9927E0EC8}" presName="rootText" presStyleLbl="node4" presStyleIdx="5" presStyleCnt="1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1DFF69F-F782-4590-9289-B117A4BE3E66}" type="pres">
      <dgm:prSet presAssocID="{6D1708A7-1524-4867-8DB3-4AD9927E0EC8}" presName="rootConnector" presStyleLbl="node4" presStyleIdx="5" presStyleCnt="11"/>
      <dgm:spPr/>
    </dgm:pt>
    <dgm:pt modelId="{54595C0D-855A-49C0-8E7D-FAB8AF8DA2AB}" type="pres">
      <dgm:prSet presAssocID="{6D1708A7-1524-4867-8DB3-4AD9927E0EC8}" presName="hierChild4" presStyleCnt="0"/>
      <dgm:spPr/>
    </dgm:pt>
    <dgm:pt modelId="{C62849B9-FBEA-49D9-957D-1567EC8D6B3D}" type="pres">
      <dgm:prSet presAssocID="{9D3964E0-2FD6-4361-A29D-9DD2724AF6FF}" presName="Name37" presStyleLbl="parChTrans1D4" presStyleIdx="6" presStyleCnt="11"/>
      <dgm:spPr/>
    </dgm:pt>
    <dgm:pt modelId="{498CCFF4-4507-4827-A1BE-452841A9FC2E}" type="pres">
      <dgm:prSet presAssocID="{0BA8E000-245B-4DA8-864B-20C0ADA52EB3}" presName="hierRoot2" presStyleCnt="0">
        <dgm:presLayoutVars>
          <dgm:hierBranch val="init"/>
        </dgm:presLayoutVars>
      </dgm:prSet>
      <dgm:spPr/>
    </dgm:pt>
    <dgm:pt modelId="{0AB8B1AE-37E7-4AFA-9E21-EA32F3F96A7C}" type="pres">
      <dgm:prSet presAssocID="{0BA8E000-245B-4DA8-864B-20C0ADA52EB3}" presName="rootComposite" presStyleCnt="0"/>
      <dgm:spPr/>
    </dgm:pt>
    <dgm:pt modelId="{C4966BE9-28E6-4F6A-8075-729F33DD4F4E}" type="pres">
      <dgm:prSet presAssocID="{0BA8E000-245B-4DA8-864B-20C0ADA52EB3}" presName="rootText" presStyleLbl="node4" presStyleIdx="6" presStyleCnt="1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9FB9B64-C554-446B-88DE-CB225EFE6FCA}" type="pres">
      <dgm:prSet presAssocID="{0BA8E000-245B-4DA8-864B-20C0ADA52EB3}" presName="rootConnector" presStyleLbl="node4" presStyleIdx="6" presStyleCnt="11"/>
      <dgm:spPr/>
    </dgm:pt>
    <dgm:pt modelId="{85589CA4-5DD1-4E4E-8AE3-A67A20350237}" type="pres">
      <dgm:prSet presAssocID="{0BA8E000-245B-4DA8-864B-20C0ADA52EB3}" presName="hierChild4" presStyleCnt="0"/>
      <dgm:spPr/>
    </dgm:pt>
    <dgm:pt modelId="{36272A73-5ACC-4BDB-91B1-4A423730740D}" type="pres">
      <dgm:prSet presAssocID="{0BA8E000-245B-4DA8-864B-20C0ADA52EB3}" presName="hierChild5" presStyleCnt="0"/>
      <dgm:spPr/>
    </dgm:pt>
    <dgm:pt modelId="{5D1ED195-CAA2-49DE-88DA-BDE35FB6D000}" type="pres">
      <dgm:prSet presAssocID="{6D1708A7-1524-4867-8DB3-4AD9927E0EC8}" presName="hierChild5" presStyleCnt="0"/>
      <dgm:spPr/>
    </dgm:pt>
    <dgm:pt modelId="{3135E81E-F0B1-4BEB-AA1E-E492D6451026}" type="pres">
      <dgm:prSet presAssocID="{DAD1DA9C-6F62-4C6C-8BEA-E1BBF79CD9B0}" presName="hierChild5" presStyleCnt="0"/>
      <dgm:spPr/>
    </dgm:pt>
    <dgm:pt modelId="{EDB5A033-CCED-4751-927A-CD24A0AE5D5D}" type="pres">
      <dgm:prSet presAssocID="{A0EEF113-47F7-4FCF-AF2E-78279FA820FE}" presName="hierChild5" presStyleCnt="0"/>
      <dgm:spPr/>
    </dgm:pt>
    <dgm:pt modelId="{1D35AF9D-E311-4860-99C7-A77E058B3891}" type="pres">
      <dgm:prSet presAssocID="{EBA7E22D-34AF-45AE-AF62-279B4D756337}" presName="hierChild5" presStyleCnt="0"/>
      <dgm:spPr/>
    </dgm:pt>
    <dgm:pt modelId="{7BC8A45E-F2D1-4593-94B9-0B27D73EA33D}" type="pres">
      <dgm:prSet presAssocID="{7024018D-2134-484F-B243-2D8DBB88996D}" presName="Name37" presStyleLbl="parChTrans1D4" presStyleIdx="7" presStyleCnt="11"/>
      <dgm:spPr/>
    </dgm:pt>
    <dgm:pt modelId="{2DD53A10-0CAE-4860-9CC4-D44291EFFC2F}" type="pres">
      <dgm:prSet presAssocID="{1D75B1DA-E2F5-4638-873A-BA301B6E42C8}" presName="hierRoot2" presStyleCnt="0">
        <dgm:presLayoutVars>
          <dgm:hierBranch val="init"/>
        </dgm:presLayoutVars>
      </dgm:prSet>
      <dgm:spPr/>
    </dgm:pt>
    <dgm:pt modelId="{BABBD87C-A171-4162-B466-486CBC6E7891}" type="pres">
      <dgm:prSet presAssocID="{1D75B1DA-E2F5-4638-873A-BA301B6E42C8}" presName="rootComposite" presStyleCnt="0"/>
      <dgm:spPr/>
    </dgm:pt>
    <dgm:pt modelId="{68A48E25-655C-449E-9496-D3D06203D085}" type="pres">
      <dgm:prSet presAssocID="{1D75B1DA-E2F5-4638-873A-BA301B6E42C8}" presName="rootText" presStyleLbl="node4" presStyleIdx="7" presStyleCnt="1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3C89823-81D7-4240-A29E-D1ADB2CB307F}" type="pres">
      <dgm:prSet presAssocID="{1D75B1DA-E2F5-4638-873A-BA301B6E42C8}" presName="rootConnector" presStyleLbl="node4" presStyleIdx="7" presStyleCnt="11"/>
      <dgm:spPr/>
    </dgm:pt>
    <dgm:pt modelId="{2D83B8DD-5327-4203-84D1-C8994C345914}" type="pres">
      <dgm:prSet presAssocID="{1D75B1DA-E2F5-4638-873A-BA301B6E42C8}" presName="hierChild4" presStyleCnt="0"/>
      <dgm:spPr/>
    </dgm:pt>
    <dgm:pt modelId="{0B7423A3-4043-4644-B48A-80229F148C93}" type="pres">
      <dgm:prSet presAssocID="{C0959E9C-F3D9-4362-B07F-D6CA09512BDC}" presName="Name37" presStyleLbl="parChTrans1D4" presStyleIdx="8" presStyleCnt="11"/>
      <dgm:spPr/>
    </dgm:pt>
    <dgm:pt modelId="{98D2C9F7-D953-43D6-878B-864593C7789E}" type="pres">
      <dgm:prSet presAssocID="{B35A4BF2-9F77-4EE2-8D04-6CF1FAF88770}" presName="hierRoot2" presStyleCnt="0">
        <dgm:presLayoutVars>
          <dgm:hierBranch val="init"/>
        </dgm:presLayoutVars>
      </dgm:prSet>
      <dgm:spPr/>
    </dgm:pt>
    <dgm:pt modelId="{65CA76C2-4105-4D93-8E3E-A19EBDC76731}" type="pres">
      <dgm:prSet presAssocID="{B35A4BF2-9F77-4EE2-8D04-6CF1FAF88770}" presName="rootComposite" presStyleCnt="0"/>
      <dgm:spPr/>
    </dgm:pt>
    <dgm:pt modelId="{3B62393F-DF69-4A38-8271-5359B9F407A9}" type="pres">
      <dgm:prSet presAssocID="{B35A4BF2-9F77-4EE2-8D04-6CF1FAF88770}" presName="rootText" presStyleLbl="node4" presStyleIdx="8" presStyleCnt="11" custScaleX="13431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D1FB9A7-F58B-4002-AB22-2AE637142753}" type="pres">
      <dgm:prSet presAssocID="{B35A4BF2-9F77-4EE2-8D04-6CF1FAF88770}" presName="rootConnector" presStyleLbl="node4" presStyleIdx="8" presStyleCnt="11"/>
      <dgm:spPr/>
    </dgm:pt>
    <dgm:pt modelId="{F906FD98-6326-47D9-A691-BA2A3C474A19}" type="pres">
      <dgm:prSet presAssocID="{B35A4BF2-9F77-4EE2-8D04-6CF1FAF88770}" presName="hierChild4" presStyleCnt="0"/>
      <dgm:spPr/>
    </dgm:pt>
    <dgm:pt modelId="{BA6079D3-5857-40FC-A21B-7B7AD3DE1983}" type="pres">
      <dgm:prSet presAssocID="{B35A4BF2-9F77-4EE2-8D04-6CF1FAF88770}" presName="hierChild5" presStyleCnt="0"/>
      <dgm:spPr/>
    </dgm:pt>
    <dgm:pt modelId="{8BF58E46-8427-446B-9D93-2FC8693D7DF2}" type="pres">
      <dgm:prSet presAssocID="{1D75B1DA-E2F5-4638-873A-BA301B6E42C8}" presName="hierChild5" presStyleCnt="0"/>
      <dgm:spPr/>
    </dgm:pt>
    <dgm:pt modelId="{A07E0DF4-1117-4935-9043-219B8950CC82}" type="pres">
      <dgm:prSet presAssocID="{6722D712-038D-400E-8858-2835863B4742}" presName="Name37" presStyleLbl="parChTrans1D4" presStyleIdx="9" presStyleCnt="11"/>
      <dgm:spPr/>
    </dgm:pt>
    <dgm:pt modelId="{F948E0FA-8C6E-4542-A375-80E48E3E0C41}" type="pres">
      <dgm:prSet presAssocID="{1DB6AADD-72D0-45BD-A6FF-5B938E5BD42E}" presName="hierRoot2" presStyleCnt="0">
        <dgm:presLayoutVars>
          <dgm:hierBranch val="init"/>
        </dgm:presLayoutVars>
      </dgm:prSet>
      <dgm:spPr/>
    </dgm:pt>
    <dgm:pt modelId="{98AD108E-DCD3-4ECF-84EE-22774D9961D5}" type="pres">
      <dgm:prSet presAssocID="{1DB6AADD-72D0-45BD-A6FF-5B938E5BD42E}" presName="rootComposite" presStyleCnt="0"/>
      <dgm:spPr/>
    </dgm:pt>
    <dgm:pt modelId="{D6BDD432-47F2-4F3A-9DED-C3DDE3A4EE1A}" type="pres">
      <dgm:prSet presAssocID="{1DB6AADD-72D0-45BD-A6FF-5B938E5BD42E}" presName="rootText" presStyleLbl="node4" presStyleIdx="9" presStyleCnt="1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D818526-4AB4-4796-AE48-8ED7AC1AE2D9}" type="pres">
      <dgm:prSet presAssocID="{1DB6AADD-72D0-45BD-A6FF-5B938E5BD42E}" presName="rootConnector" presStyleLbl="node4" presStyleIdx="9" presStyleCnt="11"/>
      <dgm:spPr/>
    </dgm:pt>
    <dgm:pt modelId="{32F91859-502F-4148-9227-808B9A94F8CD}" type="pres">
      <dgm:prSet presAssocID="{1DB6AADD-72D0-45BD-A6FF-5B938E5BD42E}" presName="hierChild4" presStyleCnt="0"/>
      <dgm:spPr/>
    </dgm:pt>
    <dgm:pt modelId="{4D155886-7D41-4C39-A648-D4F87A76116C}" type="pres">
      <dgm:prSet presAssocID="{1DB6AADD-72D0-45BD-A6FF-5B938E5BD42E}" presName="hierChild5" presStyleCnt="0"/>
      <dgm:spPr/>
    </dgm:pt>
    <dgm:pt modelId="{652BCFA9-7E4B-45C6-8418-52F8F8B945FB}" type="pres">
      <dgm:prSet presAssocID="{9D9FA70D-8B2C-4722-8185-D845CC8DCC30}" presName="Name37" presStyleLbl="parChTrans1D4" presStyleIdx="10" presStyleCnt="11"/>
      <dgm:spPr/>
    </dgm:pt>
    <dgm:pt modelId="{9F5171A8-A09A-4B5F-AB0C-2E6F69797E7E}" type="pres">
      <dgm:prSet presAssocID="{B52ADF4F-AB34-4FDE-A443-212A6BB17956}" presName="hierRoot2" presStyleCnt="0">
        <dgm:presLayoutVars>
          <dgm:hierBranch val="init"/>
        </dgm:presLayoutVars>
      </dgm:prSet>
      <dgm:spPr/>
    </dgm:pt>
    <dgm:pt modelId="{EB8D90A0-0C40-41A6-83B1-6C4AAB8FBFB7}" type="pres">
      <dgm:prSet presAssocID="{B52ADF4F-AB34-4FDE-A443-212A6BB17956}" presName="rootComposite" presStyleCnt="0"/>
      <dgm:spPr/>
    </dgm:pt>
    <dgm:pt modelId="{BAC2B41A-AAAF-42E4-87A3-D196770E6659}" type="pres">
      <dgm:prSet presAssocID="{B52ADF4F-AB34-4FDE-A443-212A6BB17956}" presName="rootText" presStyleLbl="node4" presStyleIdx="10" presStyleCnt="1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28498FA-8B80-4517-AC20-365074E2B04D}" type="pres">
      <dgm:prSet presAssocID="{B52ADF4F-AB34-4FDE-A443-212A6BB17956}" presName="rootConnector" presStyleLbl="node4" presStyleIdx="10" presStyleCnt="11"/>
      <dgm:spPr/>
    </dgm:pt>
    <dgm:pt modelId="{1369DBB7-8851-4FA2-8B38-369A45964A82}" type="pres">
      <dgm:prSet presAssocID="{B52ADF4F-AB34-4FDE-A443-212A6BB17956}" presName="hierChild4" presStyleCnt="0"/>
      <dgm:spPr/>
    </dgm:pt>
    <dgm:pt modelId="{E8B2BAA1-C670-4836-B05B-A6E053262457}" type="pres">
      <dgm:prSet presAssocID="{B52ADF4F-AB34-4FDE-A443-212A6BB17956}" presName="hierChild5" presStyleCnt="0"/>
      <dgm:spPr/>
    </dgm:pt>
    <dgm:pt modelId="{4A336B07-34EA-43C6-AF6C-E8A7B75EC9B8}" type="pres">
      <dgm:prSet presAssocID="{19A83636-6193-4A51-B000-CE21E5144B2A}" presName="hierChild5" presStyleCnt="0"/>
      <dgm:spPr/>
    </dgm:pt>
    <dgm:pt modelId="{B7AC42DD-26D3-4199-9784-054AED05C1A8}" type="pres">
      <dgm:prSet presAssocID="{3CE106D0-B071-4331-89EE-11029F037665}" presName="hierChild5" presStyleCnt="0"/>
      <dgm:spPr/>
    </dgm:pt>
    <dgm:pt modelId="{636FBCED-1A0F-4840-B459-0B8FF84EF8E3}" type="pres">
      <dgm:prSet presAssocID="{F5540A76-1EED-4D9A-A7ED-9D931E4EF815}" presName="hierChild3" presStyleCnt="0"/>
      <dgm:spPr/>
    </dgm:pt>
  </dgm:ptLst>
  <dgm:cxnLst>
    <dgm:cxn modelId="{BAE10FE3-8408-4156-BABD-4875620D87CF}" type="presOf" srcId="{19A83636-6193-4A51-B000-CE21E5144B2A}" destId="{6FE6B008-03EF-4DA9-853F-F75A91B0F721}" srcOrd="1" destOrd="0" presId="urn:microsoft.com/office/officeart/2005/8/layout/orgChart1"/>
    <dgm:cxn modelId="{A75E1F3D-FC1F-4F99-8906-86636EC870EA}" type="presOf" srcId="{3AC82B00-67E1-474B-805C-588145762B67}" destId="{6C1ADF46-A5AB-4370-A61C-E75BF9A728B2}" srcOrd="0" destOrd="0" presId="urn:microsoft.com/office/officeart/2005/8/layout/orgChart1"/>
    <dgm:cxn modelId="{31BB2862-184A-4503-ADA8-0A849BB25B1F}" type="presOf" srcId="{9D9FA70D-8B2C-4722-8185-D845CC8DCC30}" destId="{652BCFA9-7E4B-45C6-8418-52F8F8B945FB}" srcOrd="0" destOrd="0" presId="urn:microsoft.com/office/officeart/2005/8/layout/orgChart1"/>
    <dgm:cxn modelId="{6DF27B8A-31B5-4A23-BA9C-B9775DE13F84}" type="presOf" srcId="{E64FB0D6-7B50-4207-8413-C275AD7230C4}" destId="{AFC718C6-1E46-48D6-B725-257F68A4A692}" srcOrd="0" destOrd="0" presId="urn:microsoft.com/office/officeart/2005/8/layout/orgChart1"/>
    <dgm:cxn modelId="{D2BA3602-2D59-4715-BD2F-7E070B9FFFAF}" type="presOf" srcId="{0BA8E000-245B-4DA8-864B-20C0ADA52EB3}" destId="{69FB9B64-C554-446B-88DE-CB225EFE6FCA}" srcOrd="1" destOrd="0" presId="urn:microsoft.com/office/officeart/2005/8/layout/orgChart1"/>
    <dgm:cxn modelId="{EAFB28AF-CA29-4BB0-A051-2F5EC7C16129}" type="presOf" srcId="{F5540A76-1EED-4D9A-A7ED-9D931E4EF815}" destId="{5A3752C8-18CB-48C0-9605-43ABB3C69500}" srcOrd="0" destOrd="0" presId="urn:microsoft.com/office/officeart/2005/8/layout/orgChart1"/>
    <dgm:cxn modelId="{2A12F824-D881-490D-9BA6-43BD13B43059}" type="presOf" srcId="{6C57526E-91DB-4860-8F23-A370975D61F2}" destId="{C2B17B43-E309-4D62-BAEA-5DF4C003037F}" srcOrd="0" destOrd="0" presId="urn:microsoft.com/office/officeart/2005/8/layout/orgChart1"/>
    <dgm:cxn modelId="{E429C571-9BA8-441A-B37B-2903D9A15F52}" type="presOf" srcId="{7024018D-2134-484F-B243-2D8DBB88996D}" destId="{7BC8A45E-F2D1-4593-94B9-0B27D73EA33D}" srcOrd="0" destOrd="0" presId="urn:microsoft.com/office/officeart/2005/8/layout/orgChart1"/>
    <dgm:cxn modelId="{635F6BA6-F61A-49D1-A0EF-13757D186812}" srcId="{6D1819B7-6802-4548-AC87-989EA4A3E448}" destId="{02C26AA9-414F-4B40-8995-6D9FEB9FE6E0}" srcOrd="0" destOrd="0" parTransId="{3AC82B00-67E1-474B-805C-588145762B67}" sibTransId="{41925A68-A340-4370-A5F8-0456FDBD14B3}"/>
    <dgm:cxn modelId="{AE1C1358-3BCE-48DC-B352-D0DFBABBD59D}" type="presOf" srcId="{F4C5D1B0-A10F-4C30-A560-AEC7DCBD3833}" destId="{7F0D347C-290D-47C9-B62A-806071D39883}" srcOrd="1" destOrd="0" presId="urn:microsoft.com/office/officeart/2005/8/layout/orgChart1"/>
    <dgm:cxn modelId="{2DC5E079-6407-410A-A415-1CA21B08A5F8}" type="presOf" srcId="{B52ADF4F-AB34-4FDE-A443-212A6BB17956}" destId="{B28498FA-8B80-4517-AC20-365074E2B04D}" srcOrd="1" destOrd="0" presId="urn:microsoft.com/office/officeart/2005/8/layout/orgChart1"/>
    <dgm:cxn modelId="{5988A917-B7BC-41BA-9ED5-5B4C892D9FE9}" type="presOf" srcId="{BBEE903F-DC58-4049-B8CD-2D92F1AC5B60}" destId="{7491E29E-20E2-4C72-B067-8DAE1CA5298E}" srcOrd="0" destOrd="0" presId="urn:microsoft.com/office/officeart/2005/8/layout/orgChart1"/>
    <dgm:cxn modelId="{218DD52D-C22E-4BE2-949B-052EEA63BC8A}" type="presOf" srcId="{A9005160-4684-45DC-AAF5-1FC0F51225EC}" destId="{59886723-0511-4675-9F2B-2CB2F9549044}" srcOrd="0" destOrd="0" presId="urn:microsoft.com/office/officeart/2005/8/layout/orgChart1"/>
    <dgm:cxn modelId="{A281FB3A-DD75-487B-B2CC-8B148F62AE2C}" type="presOf" srcId="{EBA7E22D-34AF-45AE-AF62-279B4D756337}" destId="{F654AA69-6D7C-43A7-A3F7-A11D715DC1DB}" srcOrd="1" destOrd="0" presId="urn:microsoft.com/office/officeart/2005/8/layout/orgChart1"/>
    <dgm:cxn modelId="{18F4FAD1-CDC1-478C-BB09-A8920A9E8B62}" type="presOf" srcId="{19A83636-6193-4A51-B000-CE21E5144B2A}" destId="{8CE1534F-1C08-419B-BDE7-FFEE63DB9D31}" srcOrd="0" destOrd="0" presId="urn:microsoft.com/office/officeart/2005/8/layout/orgChart1"/>
    <dgm:cxn modelId="{AFF0E2F1-2BA4-430E-8552-57A1C1A057E3}" type="presOf" srcId="{53C55EA9-CC1E-47C2-B5CB-D2FDA1D70D1F}" destId="{F5D80AD6-2691-4831-AC37-310F873F243D}" srcOrd="0" destOrd="0" presId="urn:microsoft.com/office/officeart/2005/8/layout/orgChart1"/>
    <dgm:cxn modelId="{CBF34FED-D527-421F-9805-0D6159C9CF20}" type="presOf" srcId="{CF8815CE-B588-43F8-B17E-81FFD4951C71}" destId="{2ED48F81-6F45-4F43-9F5C-08BA45F891F6}" srcOrd="0" destOrd="0" presId="urn:microsoft.com/office/officeart/2005/8/layout/orgChart1"/>
    <dgm:cxn modelId="{57043468-30F7-4975-BD18-DF2A21973AE9}" srcId="{3CE106D0-B071-4331-89EE-11029F037665}" destId="{19A83636-6193-4A51-B000-CE21E5144B2A}" srcOrd="1" destOrd="0" parTransId="{69394F27-D6BD-456B-94FA-26F5E09316DA}" sibTransId="{CF247747-4C2A-4AA1-9950-EBB7E26BDB00}"/>
    <dgm:cxn modelId="{9A3F1355-5624-4741-B732-B7E3DD615DF2}" type="presOf" srcId="{69394F27-D6BD-456B-94FA-26F5E09316DA}" destId="{D0D5C9BF-CE29-4C22-82A4-3489843CCA22}" srcOrd="0" destOrd="0" presId="urn:microsoft.com/office/officeart/2005/8/layout/orgChart1"/>
    <dgm:cxn modelId="{1505C08F-10D9-4719-B621-CFDBBE184A86}" type="presOf" srcId="{6D1819B7-6802-4548-AC87-989EA4A3E448}" destId="{BA67DED6-5C73-4D84-93F9-1BE7C1F21DFF}" srcOrd="0" destOrd="0" presId="urn:microsoft.com/office/officeart/2005/8/layout/orgChart1"/>
    <dgm:cxn modelId="{36DAE04D-59A3-47C2-89BA-9654E5002A16}" type="presOf" srcId="{B35A4BF2-9F77-4EE2-8D04-6CF1FAF88770}" destId="{3B62393F-DF69-4A38-8271-5359B9F407A9}" srcOrd="0" destOrd="0" presId="urn:microsoft.com/office/officeart/2005/8/layout/orgChart1"/>
    <dgm:cxn modelId="{7DF21708-5475-4B4C-907C-22514AC769C9}" type="presOf" srcId="{1D75B1DA-E2F5-4638-873A-BA301B6E42C8}" destId="{68A48E25-655C-449E-9496-D3D06203D085}" srcOrd="0" destOrd="0" presId="urn:microsoft.com/office/officeart/2005/8/layout/orgChart1"/>
    <dgm:cxn modelId="{5677CA29-D352-4642-8D18-192DA1A6BB02}" type="presOf" srcId="{A0EEF113-47F7-4FCF-AF2E-78279FA820FE}" destId="{925FFDAB-5AD9-4EE9-9F3C-06D8802C037A}" srcOrd="0" destOrd="0" presId="urn:microsoft.com/office/officeart/2005/8/layout/orgChart1"/>
    <dgm:cxn modelId="{478C7AE7-F4DD-4014-8A74-7422103AB3DC}" type="presOf" srcId="{53C55EA9-CC1E-47C2-B5CB-D2FDA1D70D1F}" destId="{30EA46CB-556C-442E-AD07-F6713B116534}" srcOrd="1" destOrd="0" presId="urn:microsoft.com/office/officeart/2005/8/layout/orgChart1"/>
    <dgm:cxn modelId="{3EDF11FC-AE09-4B73-800A-A2BAFA5E19A4}" type="presOf" srcId="{0BA8E000-245B-4DA8-864B-20C0ADA52EB3}" destId="{C4966BE9-28E6-4F6A-8075-729F33DD4F4E}" srcOrd="0" destOrd="0" presId="urn:microsoft.com/office/officeart/2005/8/layout/orgChart1"/>
    <dgm:cxn modelId="{C6313DD2-38E5-498F-BA56-10D32FF119BC}" srcId="{EBA7E22D-34AF-45AE-AF62-279B4D756337}" destId="{53C55EA9-CC1E-47C2-B5CB-D2FDA1D70D1F}" srcOrd="0" destOrd="0" parTransId="{63AD1F2A-6248-403E-93C4-D0BEB49D07C2}" sibTransId="{7F0E9DF5-4737-4361-BEB0-1F6816B76419}"/>
    <dgm:cxn modelId="{5C21258D-590D-4D2B-84BB-14355595AF21}" type="presOf" srcId="{1D75B1DA-E2F5-4638-873A-BA301B6E42C8}" destId="{73C89823-81D7-4240-A29E-D1ADB2CB307F}" srcOrd="1" destOrd="0" presId="urn:microsoft.com/office/officeart/2005/8/layout/orgChart1"/>
    <dgm:cxn modelId="{A4861B8F-5C2D-4666-8DF7-89DBBF0407C4}" type="presOf" srcId="{F5540A76-1EED-4D9A-A7ED-9D931E4EF815}" destId="{F1ABA4A7-99AD-4341-8CD4-4795D15A36B1}" srcOrd="1" destOrd="0" presId="urn:microsoft.com/office/officeart/2005/8/layout/orgChart1"/>
    <dgm:cxn modelId="{89F2BEE5-DB49-4EE2-8BEE-ECB9D6B0A7BA}" type="presOf" srcId="{6D1708A7-1524-4867-8DB3-4AD9927E0EC8}" destId="{11DFF69F-F782-4590-9289-B117A4BE3E66}" srcOrd="1" destOrd="0" presId="urn:microsoft.com/office/officeart/2005/8/layout/orgChart1"/>
    <dgm:cxn modelId="{7FB7C7F2-6CD5-42D3-B087-2CEA01A2BF6E}" type="presOf" srcId="{628826E8-3AC8-4F50-BF95-E5F3BA26F7C7}" destId="{B7FD8A72-B2E9-4800-95B2-6FCCD3D1DB9D}" srcOrd="0" destOrd="0" presId="urn:microsoft.com/office/officeart/2005/8/layout/orgChart1"/>
    <dgm:cxn modelId="{A8164C98-D994-4012-BB17-D3DFB6849150}" type="presOf" srcId="{C0959E9C-F3D9-4362-B07F-D6CA09512BDC}" destId="{0B7423A3-4043-4644-B48A-80229F148C93}" srcOrd="0" destOrd="0" presId="urn:microsoft.com/office/officeart/2005/8/layout/orgChart1"/>
    <dgm:cxn modelId="{C9B8C03A-E304-43B5-BF4B-1CDC6DC20215}" srcId="{1D75B1DA-E2F5-4638-873A-BA301B6E42C8}" destId="{B35A4BF2-9F77-4EE2-8D04-6CF1FAF88770}" srcOrd="0" destOrd="0" parTransId="{C0959E9C-F3D9-4362-B07F-D6CA09512BDC}" sibTransId="{116FF910-87FB-41AF-931A-17519E834588}"/>
    <dgm:cxn modelId="{91BD3F7F-52E6-4D0E-B685-7D86F63BEA55}" type="presOf" srcId="{3CE106D0-B071-4331-89EE-11029F037665}" destId="{74BE2913-A92D-47E5-98C8-321DA186DDEB}" srcOrd="1" destOrd="0" presId="urn:microsoft.com/office/officeart/2005/8/layout/orgChart1"/>
    <dgm:cxn modelId="{D1820AA6-F71F-4883-9E4A-FB8F071EF574}" srcId="{19A83636-6193-4A51-B000-CE21E5144B2A}" destId="{1D75B1DA-E2F5-4638-873A-BA301B6E42C8}" srcOrd="2" destOrd="0" parTransId="{7024018D-2134-484F-B243-2D8DBB88996D}" sibTransId="{F7DC9BA1-5AE3-44C6-B86F-9C1F435246C9}"/>
    <dgm:cxn modelId="{9174A57D-302E-4043-8531-D1811238F92B}" type="presOf" srcId="{B35A4BF2-9F77-4EE2-8D04-6CF1FAF88770}" destId="{4D1FB9A7-F58B-4002-AB22-2AE637142753}" srcOrd="1" destOrd="0" presId="urn:microsoft.com/office/officeart/2005/8/layout/orgChart1"/>
    <dgm:cxn modelId="{2A4160C3-84DE-4193-9C83-06391164E251}" type="presOf" srcId="{F4C5D1B0-A10F-4C30-A560-AEC7DCBD3833}" destId="{A9AA51CC-F256-4F2E-A9F0-992E7E0D5526}" srcOrd="0" destOrd="0" presId="urn:microsoft.com/office/officeart/2005/8/layout/orgChart1"/>
    <dgm:cxn modelId="{4B0C6E06-87C3-4472-865A-06E5E55769D3}" srcId="{19A83636-6193-4A51-B000-CE21E5144B2A}" destId="{1DB6AADD-72D0-45BD-A6FF-5B938E5BD42E}" srcOrd="3" destOrd="0" parTransId="{6722D712-038D-400E-8858-2835863B4742}" sibTransId="{DE006AFE-F72B-4686-B980-D55796E84CEA}"/>
    <dgm:cxn modelId="{8B741E2D-4BAB-419A-A878-57FE268C9FE2}" srcId="{19A83636-6193-4A51-B000-CE21E5144B2A}" destId="{F4C5D1B0-A10F-4C30-A560-AEC7DCBD3833}" srcOrd="0" destOrd="0" parTransId="{C71A440A-FA80-457B-9D9E-6ABD86DCF3E6}" sibTransId="{0A1B666E-E491-48D8-A040-E5C16BA1356A}"/>
    <dgm:cxn modelId="{D818891D-3195-43C2-98C8-AC5EF997561C}" srcId="{6D1708A7-1524-4867-8DB3-4AD9927E0EC8}" destId="{0BA8E000-245B-4DA8-864B-20C0ADA52EB3}" srcOrd="0" destOrd="0" parTransId="{9D3964E0-2FD6-4361-A29D-9DD2724AF6FF}" sibTransId="{FD60E461-9951-4C93-AFA4-C508A9C80E0C}"/>
    <dgm:cxn modelId="{6F6458D8-1EB7-4C7A-AC72-94BDA8D1F415}" type="presOf" srcId="{3225D85D-D93C-40F0-8837-C6E1D931FA2F}" destId="{BE731E90-5EF9-479E-9A27-699700898E97}" srcOrd="0" destOrd="0" presId="urn:microsoft.com/office/officeart/2005/8/layout/orgChart1"/>
    <dgm:cxn modelId="{00BE069A-6518-49B3-AFE7-9F0B95F098FE}" type="presOf" srcId="{3F4C2538-9368-4FA5-BC0F-6A5D32CB999E}" destId="{44219B05-9550-4A5D-9BF6-CEFB8F24F567}" srcOrd="0" destOrd="0" presId="urn:microsoft.com/office/officeart/2005/8/layout/orgChart1"/>
    <dgm:cxn modelId="{33EA8B94-9201-4ADE-955F-54E0D092187B}" type="presOf" srcId="{BBEE903F-DC58-4049-B8CD-2D92F1AC5B60}" destId="{A3C6D29F-32B3-49F6-9EF4-FF6F3B079E36}" srcOrd="1" destOrd="0" presId="urn:microsoft.com/office/officeart/2005/8/layout/orgChart1"/>
    <dgm:cxn modelId="{071B4430-6751-4A55-B087-D3B024C1D224}" type="presOf" srcId="{B52ADF4F-AB34-4FDE-A443-212A6BB17956}" destId="{BAC2B41A-AAAF-42E4-87A3-D196770E6659}" srcOrd="0" destOrd="0" presId="urn:microsoft.com/office/officeart/2005/8/layout/orgChart1"/>
    <dgm:cxn modelId="{BC2D4985-094D-4661-8D1B-AD32F97F59D1}" type="presOf" srcId="{DAD1DA9C-6F62-4C6C-8BEA-E1BBF79CD9B0}" destId="{4190603D-3568-49EA-A5BC-0CA2E0F717A7}" srcOrd="0" destOrd="0" presId="urn:microsoft.com/office/officeart/2005/8/layout/orgChart1"/>
    <dgm:cxn modelId="{3DC34A66-9B84-47CC-A2FC-CF74D0F4E6C5}" type="presOf" srcId="{029D5865-B26C-4656-98FF-AAF5DA76E543}" destId="{EEFE898C-D497-4260-AACE-77851EA4ABF4}" srcOrd="0" destOrd="0" presId="urn:microsoft.com/office/officeart/2005/8/layout/orgChart1"/>
    <dgm:cxn modelId="{1CAA692A-3300-4145-9B03-05931CA72157}" srcId="{19A83636-6193-4A51-B000-CE21E5144B2A}" destId="{EBA7E22D-34AF-45AE-AF62-279B4D756337}" srcOrd="1" destOrd="0" parTransId="{6C57526E-91DB-4860-8F23-A370975D61F2}" sibTransId="{BE1FD672-DCB2-4ECD-9E73-AD70403FB674}"/>
    <dgm:cxn modelId="{A566FA6C-1967-4A45-B003-A1B5FC625BF0}" type="presOf" srcId="{1DB6AADD-72D0-45BD-A6FF-5B938E5BD42E}" destId="{D6BDD432-47F2-4F3A-9DED-C3DDE3A4EE1A}" srcOrd="0" destOrd="0" presId="urn:microsoft.com/office/officeart/2005/8/layout/orgChart1"/>
    <dgm:cxn modelId="{6A4C98D6-3C40-4FEA-8417-F262C8060B45}" type="presOf" srcId="{6D1819B7-6802-4548-AC87-989EA4A3E448}" destId="{8D067576-B60E-4B1A-8EA7-1C28479A336F}" srcOrd="1" destOrd="0" presId="urn:microsoft.com/office/officeart/2005/8/layout/orgChart1"/>
    <dgm:cxn modelId="{3BC44D70-042A-4BD1-8DDC-435CEF2D145E}" type="presOf" srcId="{02C26AA9-414F-4B40-8995-6D9FEB9FE6E0}" destId="{C9E40423-0CBA-42AC-BF17-950068591CF3}" srcOrd="1" destOrd="0" presId="urn:microsoft.com/office/officeart/2005/8/layout/orgChart1"/>
    <dgm:cxn modelId="{EA099017-0759-4AB8-B2B1-0CAC2F24BFF2}" srcId="{6D1819B7-6802-4548-AC87-989EA4A3E448}" destId="{BBEE903F-DC58-4049-B8CD-2D92F1AC5B60}" srcOrd="1" destOrd="0" parTransId="{3225D85D-D93C-40F0-8837-C6E1D931FA2F}" sibTransId="{260978B0-7923-4CFB-AEB0-D3635396A760}"/>
    <dgm:cxn modelId="{C4C47122-3950-453F-A398-FCFA63BBAAC0}" type="presOf" srcId="{944F3715-FA8F-4D13-90E7-E189F05AF51B}" destId="{7A400BC2-7446-470B-8B56-F77200FAA2EC}" srcOrd="0" destOrd="0" presId="urn:microsoft.com/office/officeart/2005/8/layout/orgChart1"/>
    <dgm:cxn modelId="{22501C54-1B15-4954-A2AF-1242AECBA0B9}" type="presOf" srcId="{1DB6AADD-72D0-45BD-A6FF-5B938E5BD42E}" destId="{5D818526-4AB4-4796-AE48-8ED7AC1AE2D9}" srcOrd="1" destOrd="0" presId="urn:microsoft.com/office/officeart/2005/8/layout/orgChart1"/>
    <dgm:cxn modelId="{6E09F08D-00D0-4E46-B1D8-1327A77252FF}" srcId="{F5540A76-1EED-4D9A-A7ED-9D931E4EF815}" destId="{6D1819B7-6802-4548-AC87-989EA4A3E448}" srcOrd="0" destOrd="0" parTransId="{A9005160-4684-45DC-AAF5-1FC0F51225EC}" sibTransId="{BD7369A5-D581-4734-86D6-BD75037DB7BF}"/>
    <dgm:cxn modelId="{49F922BE-42E8-41EE-B598-D17754641A8A}" type="presOf" srcId="{9D3964E0-2FD6-4361-A29D-9DD2724AF6FF}" destId="{C62849B9-FBEA-49D9-957D-1567EC8D6B3D}" srcOrd="0" destOrd="0" presId="urn:microsoft.com/office/officeart/2005/8/layout/orgChart1"/>
    <dgm:cxn modelId="{1D96D790-E831-4F55-BB0E-5B3C476681DD}" srcId="{E64FB0D6-7B50-4207-8413-C275AD7230C4}" destId="{F5540A76-1EED-4D9A-A7ED-9D931E4EF815}" srcOrd="0" destOrd="0" parTransId="{84EBC3E7-6671-44BC-8B5A-8FEDBE7C3857}" sibTransId="{3C8394A2-8094-4E61-9471-B6B3F95DD647}"/>
    <dgm:cxn modelId="{EEA7B3F7-F1DE-4248-A28B-05D5A9D275C0}" type="presOf" srcId="{6722D712-038D-400E-8858-2835863B4742}" destId="{A07E0DF4-1117-4935-9043-219B8950CC82}" srcOrd="0" destOrd="0" presId="urn:microsoft.com/office/officeart/2005/8/layout/orgChart1"/>
    <dgm:cxn modelId="{02D48CC3-BDEC-4A53-904E-B619FDDB121A}" srcId="{EBA7E22D-34AF-45AE-AF62-279B4D756337}" destId="{A0EEF113-47F7-4FCF-AF2E-78279FA820FE}" srcOrd="1" destOrd="0" parTransId="{029D5865-B26C-4656-98FF-AAF5DA76E543}" sibTransId="{3B0020C4-F7CB-47EB-983D-BA753AE137EB}"/>
    <dgm:cxn modelId="{49CFB220-6B54-4F89-BFD2-DAA19F5D880E}" srcId="{A0EEF113-47F7-4FCF-AF2E-78279FA820FE}" destId="{DAD1DA9C-6F62-4C6C-8BEA-E1BBF79CD9B0}" srcOrd="0" destOrd="0" parTransId="{628826E8-3AC8-4F50-BF95-E5F3BA26F7C7}" sibTransId="{901BEA92-E0FA-46EB-9E98-8A3BAFC1BAC6}"/>
    <dgm:cxn modelId="{F363B41B-6ED6-4CDB-ADE9-69FFD4921B22}" type="presOf" srcId="{6D1708A7-1524-4867-8DB3-4AD9927E0EC8}" destId="{23D9801D-ECE0-4FAE-A0D1-413332940B88}" srcOrd="0" destOrd="0" presId="urn:microsoft.com/office/officeart/2005/8/layout/orgChart1"/>
    <dgm:cxn modelId="{89782AAA-949F-4DDC-8354-5E768A7DD8C7}" srcId="{3CE106D0-B071-4331-89EE-11029F037665}" destId="{3F4C2538-9368-4FA5-BC0F-6A5D32CB999E}" srcOrd="0" destOrd="0" parTransId="{944F3715-FA8F-4D13-90E7-E189F05AF51B}" sibTransId="{FF97B31D-E854-46BB-AB99-81DD9C83B6F0}"/>
    <dgm:cxn modelId="{05F6FEFB-0CA3-44E1-8883-2205360CC8FC}" type="presOf" srcId="{C71A440A-FA80-457B-9D9E-6ABD86DCF3E6}" destId="{B628F696-AAF0-4FC6-8CF0-9E0A9D44338E}" srcOrd="0" destOrd="0" presId="urn:microsoft.com/office/officeart/2005/8/layout/orgChart1"/>
    <dgm:cxn modelId="{6A6653C8-DE4A-485F-BF26-784249085882}" type="presOf" srcId="{DAD1DA9C-6F62-4C6C-8BEA-E1BBF79CD9B0}" destId="{982319DF-3A5F-42CF-9499-FA310A3773F2}" srcOrd="1" destOrd="0" presId="urn:microsoft.com/office/officeart/2005/8/layout/orgChart1"/>
    <dgm:cxn modelId="{9ABC2E61-556A-4DA1-8DA2-8F758D848452}" srcId="{F5540A76-1EED-4D9A-A7ED-9D931E4EF815}" destId="{3CE106D0-B071-4331-89EE-11029F037665}" srcOrd="1" destOrd="0" parTransId="{8D5D419E-1C00-438D-806E-D969AC64FE60}" sibTransId="{6A66DD5A-A1FF-48BF-82D2-E518C13EBC24}"/>
    <dgm:cxn modelId="{69A52EF8-149B-491E-8B23-D425CDF9498A}" type="presOf" srcId="{8D5D419E-1C00-438D-806E-D969AC64FE60}" destId="{88CE3C31-B319-438A-B5EE-6FCD9705CD72}" srcOrd="0" destOrd="0" presId="urn:microsoft.com/office/officeart/2005/8/layout/orgChart1"/>
    <dgm:cxn modelId="{83465A19-8CAC-4F8E-83E3-CA057BB65350}" srcId="{DAD1DA9C-6F62-4C6C-8BEA-E1BBF79CD9B0}" destId="{6D1708A7-1524-4867-8DB3-4AD9927E0EC8}" srcOrd="0" destOrd="0" parTransId="{CF8815CE-B588-43F8-B17E-81FFD4951C71}" sibTransId="{E848C79A-CE3F-42C6-A087-5376759AAAF1}"/>
    <dgm:cxn modelId="{B37AAB89-CD82-4817-A294-9C3DDC4A45D0}" type="presOf" srcId="{3CE106D0-B071-4331-89EE-11029F037665}" destId="{1CD7BA77-AFD7-4B0C-B4C0-FE59E399459E}" srcOrd="0" destOrd="0" presId="urn:microsoft.com/office/officeart/2005/8/layout/orgChart1"/>
    <dgm:cxn modelId="{C50B2F44-B240-480C-BAA3-D467812B7E4B}" type="presOf" srcId="{EBA7E22D-34AF-45AE-AF62-279B4D756337}" destId="{DCAEAAB9-BDFD-42EB-828C-6C510A44C17C}" srcOrd="0" destOrd="0" presId="urn:microsoft.com/office/officeart/2005/8/layout/orgChart1"/>
    <dgm:cxn modelId="{A4C3F486-C6F6-4709-8C4B-D44BE4418BB5}" type="presOf" srcId="{02C26AA9-414F-4B40-8995-6D9FEB9FE6E0}" destId="{7DB1F5AC-312A-40DD-AF9B-E86A75F486D6}" srcOrd="0" destOrd="0" presId="urn:microsoft.com/office/officeart/2005/8/layout/orgChart1"/>
    <dgm:cxn modelId="{61AA3202-7C9C-44DF-8C95-622961CBA3A6}" type="presOf" srcId="{3F4C2538-9368-4FA5-BC0F-6A5D32CB999E}" destId="{EBCC994F-A9CB-4E56-9ABF-728799BD14AF}" srcOrd="1" destOrd="0" presId="urn:microsoft.com/office/officeart/2005/8/layout/orgChart1"/>
    <dgm:cxn modelId="{584FA966-BDAD-449D-B3A7-9760131222E2}" type="presOf" srcId="{A0EEF113-47F7-4FCF-AF2E-78279FA820FE}" destId="{6A7421D3-423D-43BC-9AAF-5ED3819C8CE0}" srcOrd="1" destOrd="0" presId="urn:microsoft.com/office/officeart/2005/8/layout/orgChart1"/>
    <dgm:cxn modelId="{B57671BF-C8F3-48B4-9C27-0937EB447454}" type="presOf" srcId="{63AD1F2A-6248-403E-93C4-D0BEB49D07C2}" destId="{28AB857C-337B-4F69-95D9-88B5477E3A4B}" srcOrd="0" destOrd="0" presId="urn:microsoft.com/office/officeart/2005/8/layout/orgChart1"/>
    <dgm:cxn modelId="{24BEFCB6-30FD-4B43-90AD-7EBF655BA3F4}" srcId="{19A83636-6193-4A51-B000-CE21E5144B2A}" destId="{B52ADF4F-AB34-4FDE-A443-212A6BB17956}" srcOrd="4" destOrd="0" parTransId="{9D9FA70D-8B2C-4722-8185-D845CC8DCC30}" sibTransId="{3DE77D5E-DABE-4861-BD54-6433046A1181}"/>
    <dgm:cxn modelId="{823AA085-5C26-4D28-98D7-0267D4590B41}" type="presParOf" srcId="{AFC718C6-1E46-48D6-B725-257F68A4A692}" destId="{7AF0027A-905A-44A8-B0C1-AA63025FECED}" srcOrd="0" destOrd="0" presId="urn:microsoft.com/office/officeart/2005/8/layout/orgChart1"/>
    <dgm:cxn modelId="{0523DB1A-A8A5-4DD2-93D0-39FF481D4EE7}" type="presParOf" srcId="{7AF0027A-905A-44A8-B0C1-AA63025FECED}" destId="{6ED1247D-5A3C-424F-AE25-CC6F2A00A3B6}" srcOrd="0" destOrd="0" presId="urn:microsoft.com/office/officeart/2005/8/layout/orgChart1"/>
    <dgm:cxn modelId="{42F61604-D230-4DC1-972B-E56334EBCE56}" type="presParOf" srcId="{6ED1247D-5A3C-424F-AE25-CC6F2A00A3B6}" destId="{5A3752C8-18CB-48C0-9605-43ABB3C69500}" srcOrd="0" destOrd="0" presId="urn:microsoft.com/office/officeart/2005/8/layout/orgChart1"/>
    <dgm:cxn modelId="{34972C6A-5DE7-40A9-893A-2DBD6BACA18B}" type="presParOf" srcId="{6ED1247D-5A3C-424F-AE25-CC6F2A00A3B6}" destId="{F1ABA4A7-99AD-4341-8CD4-4795D15A36B1}" srcOrd="1" destOrd="0" presId="urn:microsoft.com/office/officeart/2005/8/layout/orgChart1"/>
    <dgm:cxn modelId="{EA11D31D-E643-460E-9C4D-8868A558709F}" type="presParOf" srcId="{7AF0027A-905A-44A8-B0C1-AA63025FECED}" destId="{DD65704B-EEB3-4C27-8D8F-6CE3E087F4AF}" srcOrd="1" destOrd="0" presId="urn:microsoft.com/office/officeart/2005/8/layout/orgChart1"/>
    <dgm:cxn modelId="{50ED6591-18D4-4741-ABD1-E8AC70B9CF26}" type="presParOf" srcId="{DD65704B-EEB3-4C27-8D8F-6CE3E087F4AF}" destId="{59886723-0511-4675-9F2B-2CB2F9549044}" srcOrd="0" destOrd="0" presId="urn:microsoft.com/office/officeart/2005/8/layout/orgChart1"/>
    <dgm:cxn modelId="{25774A26-FFF7-440F-8C17-9F29E225FECF}" type="presParOf" srcId="{DD65704B-EEB3-4C27-8D8F-6CE3E087F4AF}" destId="{44DE40FA-73E3-421C-825D-CCF071D9BB61}" srcOrd="1" destOrd="0" presId="urn:microsoft.com/office/officeart/2005/8/layout/orgChart1"/>
    <dgm:cxn modelId="{46F74B10-7A33-48B1-A152-4903E1587BB9}" type="presParOf" srcId="{44DE40FA-73E3-421C-825D-CCF071D9BB61}" destId="{C0222162-50BA-467C-9C31-AB24339D4928}" srcOrd="0" destOrd="0" presId="urn:microsoft.com/office/officeart/2005/8/layout/orgChart1"/>
    <dgm:cxn modelId="{6DDE9FAB-2F41-4042-BF90-F3F79D8B5403}" type="presParOf" srcId="{C0222162-50BA-467C-9C31-AB24339D4928}" destId="{BA67DED6-5C73-4D84-93F9-1BE7C1F21DFF}" srcOrd="0" destOrd="0" presId="urn:microsoft.com/office/officeart/2005/8/layout/orgChart1"/>
    <dgm:cxn modelId="{2A57008B-D692-4F1A-ADB8-5ACA0B1DC111}" type="presParOf" srcId="{C0222162-50BA-467C-9C31-AB24339D4928}" destId="{8D067576-B60E-4B1A-8EA7-1C28479A336F}" srcOrd="1" destOrd="0" presId="urn:microsoft.com/office/officeart/2005/8/layout/orgChart1"/>
    <dgm:cxn modelId="{EA4D4C5B-075A-4B92-9C59-A7B6E928027C}" type="presParOf" srcId="{44DE40FA-73E3-421C-825D-CCF071D9BB61}" destId="{5C801F0C-1A55-4682-98C2-9B9A26DAAC6E}" srcOrd="1" destOrd="0" presId="urn:microsoft.com/office/officeart/2005/8/layout/orgChart1"/>
    <dgm:cxn modelId="{42918139-8256-462F-8AA1-684F8EBFA429}" type="presParOf" srcId="{5C801F0C-1A55-4682-98C2-9B9A26DAAC6E}" destId="{6C1ADF46-A5AB-4370-A61C-E75BF9A728B2}" srcOrd="0" destOrd="0" presId="urn:microsoft.com/office/officeart/2005/8/layout/orgChart1"/>
    <dgm:cxn modelId="{BE3C1540-C870-42B1-972A-AD9B0E6642F0}" type="presParOf" srcId="{5C801F0C-1A55-4682-98C2-9B9A26DAAC6E}" destId="{6A44B716-26EE-4675-A6F4-3CDC16DA50B8}" srcOrd="1" destOrd="0" presId="urn:microsoft.com/office/officeart/2005/8/layout/orgChart1"/>
    <dgm:cxn modelId="{158B9BC0-AB11-4DB1-BF76-A4AECE1CE3AA}" type="presParOf" srcId="{6A44B716-26EE-4675-A6F4-3CDC16DA50B8}" destId="{9775CD46-75C6-4C2C-89D7-8726B6932D21}" srcOrd="0" destOrd="0" presId="urn:microsoft.com/office/officeart/2005/8/layout/orgChart1"/>
    <dgm:cxn modelId="{EF2B03A3-679D-4DF9-8900-8FF4E38D535F}" type="presParOf" srcId="{9775CD46-75C6-4C2C-89D7-8726B6932D21}" destId="{7DB1F5AC-312A-40DD-AF9B-E86A75F486D6}" srcOrd="0" destOrd="0" presId="urn:microsoft.com/office/officeart/2005/8/layout/orgChart1"/>
    <dgm:cxn modelId="{2E2F8913-1A58-4CAD-9FCB-C6252198083C}" type="presParOf" srcId="{9775CD46-75C6-4C2C-89D7-8726B6932D21}" destId="{C9E40423-0CBA-42AC-BF17-950068591CF3}" srcOrd="1" destOrd="0" presId="urn:microsoft.com/office/officeart/2005/8/layout/orgChart1"/>
    <dgm:cxn modelId="{413B15CE-7102-49BE-8727-BE7DBB1B3FE1}" type="presParOf" srcId="{6A44B716-26EE-4675-A6F4-3CDC16DA50B8}" destId="{DCC5B376-83D3-410E-82B7-8C069CA51354}" srcOrd="1" destOrd="0" presId="urn:microsoft.com/office/officeart/2005/8/layout/orgChart1"/>
    <dgm:cxn modelId="{384B618B-F8E4-4FA5-81E1-80845FCAE0AA}" type="presParOf" srcId="{6A44B716-26EE-4675-A6F4-3CDC16DA50B8}" destId="{D89E111F-672A-4782-9D31-63987FF37C93}" srcOrd="2" destOrd="0" presId="urn:microsoft.com/office/officeart/2005/8/layout/orgChart1"/>
    <dgm:cxn modelId="{C9F947A0-F29F-419C-928A-C24BF6F16C91}" type="presParOf" srcId="{5C801F0C-1A55-4682-98C2-9B9A26DAAC6E}" destId="{BE731E90-5EF9-479E-9A27-699700898E97}" srcOrd="2" destOrd="0" presId="urn:microsoft.com/office/officeart/2005/8/layout/orgChart1"/>
    <dgm:cxn modelId="{12FC3E41-BEF6-433E-A393-4D20391AAE3E}" type="presParOf" srcId="{5C801F0C-1A55-4682-98C2-9B9A26DAAC6E}" destId="{CE73FD45-AA4F-4F95-BDD7-1C9E8ADB884D}" srcOrd="3" destOrd="0" presId="urn:microsoft.com/office/officeart/2005/8/layout/orgChart1"/>
    <dgm:cxn modelId="{156F1C4D-59CA-49BA-86F3-EF9DF25A072C}" type="presParOf" srcId="{CE73FD45-AA4F-4F95-BDD7-1C9E8ADB884D}" destId="{CABA6B69-9D68-481F-9D56-1EE61CB10690}" srcOrd="0" destOrd="0" presId="urn:microsoft.com/office/officeart/2005/8/layout/orgChart1"/>
    <dgm:cxn modelId="{F9EE0E85-7027-4267-A41E-A32E2601668F}" type="presParOf" srcId="{CABA6B69-9D68-481F-9D56-1EE61CB10690}" destId="{7491E29E-20E2-4C72-B067-8DAE1CA5298E}" srcOrd="0" destOrd="0" presId="urn:microsoft.com/office/officeart/2005/8/layout/orgChart1"/>
    <dgm:cxn modelId="{06AECC80-A876-41EE-A4B8-4777A523AA9B}" type="presParOf" srcId="{CABA6B69-9D68-481F-9D56-1EE61CB10690}" destId="{A3C6D29F-32B3-49F6-9EF4-FF6F3B079E36}" srcOrd="1" destOrd="0" presId="urn:microsoft.com/office/officeart/2005/8/layout/orgChart1"/>
    <dgm:cxn modelId="{E555EF18-3C70-4061-AD5F-3C48904E6EBD}" type="presParOf" srcId="{CE73FD45-AA4F-4F95-BDD7-1C9E8ADB884D}" destId="{C6803D1B-3602-43D7-9B6F-6B9D627B319C}" srcOrd="1" destOrd="0" presId="urn:microsoft.com/office/officeart/2005/8/layout/orgChart1"/>
    <dgm:cxn modelId="{3FE8B012-56B5-42DF-A1A8-049D20B916DE}" type="presParOf" srcId="{CE73FD45-AA4F-4F95-BDD7-1C9E8ADB884D}" destId="{8C0E8313-6EC3-4644-8FBB-CA4A56E4DF39}" srcOrd="2" destOrd="0" presId="urn:microsoft.com/office/officeart/2005/8/layout/orgChart1"/>
    <dgm:cxn modelId="{097D396D-CD14-4BA9-9638-C2330850CFBD}" type="presParOf" srcId="{44DE40FA-73E3-421C-825D-CCF071D9BB61}" destId="{0F4FD125-39D5-4064-88AF-77586107227A}" srcOrd="2" destOrd="0" presId="urn:microsoft.com/office/officeart/2005/8/layout/orgChart1"/>
    <dgm:cxn modelId="{A8F4B550-46D2-42B0-AB51-4E6A0C8643E5}" type="presParOf" srcId="{DD65704B-EEB3-4C27-8D8F-6CE3E087F4AF}" destId="{88CE3C31-B319-438A-B5EE-6FCD9705CD72}" srcOrd="2" destOrd="0" presId="urn:microsoft.com/office/officeart/2005/8/layout/orgChart1"/>
    <dgm:cxn modelId="{A5749C39-598D-417E-B380-3C2998F821DF}" type="presParOf" srcId="{DD65704B-EEB3-4C27-8D8F-6CE3E087F4AF}" destId="{6471C446-E5AE-415F-8C49-544301060AC8}" srcOrd="3" destOrd="0" presId="urn:microsoft.com/office/officeart/2005/8/layout/orgChart1"/>
    <dgm:cxn modelId="{23054C7B-1AF6-45C0-8133-1B41A92ED0D1}" type="presParOf" srcId="{6471C446-E5AE-415F-8C49-544301060AC8}" destId="{448189E1-57C0-4637-888E-34B45DE58F64}" srcOrd="0" destOrd="0" presId="urn:microsoft.com/office/officeart/2005/8/layout/orgChart1"/>
    <dgm:cxn modelId="{A1D1B237-D955-4682-A204-5E886E59A257}" type="presParOf" srcId="{448189E1-57C0-4637-888E-34B45DE58F64}" destId="{1CD7BA77-AFD7-4B0C-B4C0-FE59E399459E}" srcOrd="0" destOrd="0" presId="urn:microsoft.com/office/officeart/2005/8/layout/orgChart1"/>
    <dgm:cxn modelId="{79CD5E3E-8EDC-4420-8473-065348FAB030}" type="presParOf" srcId="{448189E1-57C0-4637-888E-34B45DE58F64}" destId="{74BE2913-A92D-47E5-98C8-321DA186DDEB}" srcOrd="1" destOrd="0" presId="urn:microsoft.com/office/officeart/2005/8/layout/orgChart1"/>
    <dgm:cxn modelId="{5801ADED-9739-42D6-A96E-C0CA78554090}" type="presParOf" srcId="{6471C446-E5AE-415F-8C49-544301060AC8}" destId="{0CDEBB48-27F6-4C6E-BAF4-81C4F333E9B5}" srcOrd="1" destOrd="0" presId="urn:microsoft.com/office/officeart/2005/8/layout/orgChart1"/>
    <dgm:cxn modelId="{FA64341C-DF67-43DB-A2A2-64B16DA22FAE}" type="presParOf" srcId="{0CDEBB48-27F6-4C6E-BAF4-81C4F333E9B5}" destId="{7A400BC2-7446-470B-8B56-F77200FAA2EC}" srcOrd="0" destOrd="0" presId="urn:microsoft.com/office/officeart/2005/8/layout/orgChart1"/>
    <dgm:cxn modelId="{CB046537-BCA2-46A7-8750-1719FD49A6F0}" type="presParOf" srcId="{0CDEBB48-27F6-4C6E-BAF4-81C4F333E9B5}" destId="{E00BA620-3748-4B0E-A0DC-321BDDF1907F}" srcOrd="1" destOrd="0" presId="urn:microsoft.com/office/officeart/2005/8/layout/orgChart1"/>
    <dgm:cxn modelId="{96A6D504-F102-40A9-97DE-8E47AB144E53}" type="presParOf" srcId="{E00BA620-3748-4B0E-A0DC-321BDDF1907F}" destId="{103BEEDC-31C6-4936-9F59-8A6A3C48A6D8}" srcOrd="0" destOrd="0" presId="urn:microsoft.com/office/officeart/2005/8/layout/orgChart1"/>
    <dgm:cxn modelId="{ED4A44C2-81F4-408B-953C-8672A854C9A9}" type="presParOf" srcId="{103BEEDC-31C6-4936-9F59-8A6A3C48A6D8}" destId="{44219B05-9550-4A5D-9BF6-CEFB8F24F567}" srcOrd="0" destOrd="0" presId="urn:microsoft.com/office/officeart/2005/8/layout/orgChart1"/>
    <dgm:cxn modelId="{6F935999-480F-4DC4-9271-1C24C375C112}" type="presParOf" srcId="{103BEEDC-31C6-4936-9F59-8A6A3C48A6D8}" destId="{EBCC994F-A9CB-4E56-9ABF-728799BD14AF}" srcOrd="1" destOrd="0" presId="urn:microsoft.com/office/officeart/2005/8/layout/orgChart1"/>
    <dgm:cxn modelId="{1BFA93B1-2DB3-42B2-9624-978E3D5A3272}" type="presParOf" srcId="{E00BA620-3748-4B0E-A0DC-321BDDF1907F}" destId="{EA36E3B1-B9CD-4E3B-A195-43AD7B57AC29}" srcOrd="1" destOrd="0" presId="urn:microsoft.com/office/officeart/2005/8/layout/orgChart1"/>
    <dgm:cxn modelId="{CF14E97A-EC36-4CB6-8FAF-6EE5103DA962}" type="presParOf" srcId="{E00BA620-3748-4B0E-A0DC-321BDDF1907F}" destId="{ABAB0F1A-BAC8-46B6-A37D-758F2A3CA672}" srcOrd="2" destOrd="0" presId="urn:microsoft.com/office/officeart/2005/8/layout/orgChart1"/>
    <dgm:cxn modelId="{F02185CE-48D7-47F6-A111-BD2AEF35565D}" type="presParOf" srcId="{0CDEBB48-27F6-4C6E-BAF4-81C4F333E9B5}" destId="{D0D5C9BF-CE29-4C22-82A4-3489843CCA22}" srcOrd="2" destOrd="0" presId="urn:microsoft.com/office/officeart/2005/8/layout/orgChart1"/>
    <dgm:cxn modelId="{487A1F96-9B6D-436A-9D2D-A785E80C84B2}" type="presParOf" srcId="{0CDEBB48-27F6-4C6E-BAF4-81C4F333E9B5}" destId="{24492DB0-B25E-4743-9FFA-273A7607F39F}" srcOrd="3" destOrd="0" presId="urn:microsoft.com/office/officeart/2005/8/layout/orgChart1"/>
    <dgm:cxn modelId="{479C0129-EC4F-4D2B-9D88-FDC971EE5B53}" type="presParOf" srcId="{24492DB0-B25E-4743-9FFA-273A7607F39F}" destId="{71940521-3ADB-4A39-A5EA-7743BAE0F100}" srcOrd="0" destOrd="0" presId="urn:microsoft.com/office/officeart/2005/8/layout/orgChart1"/>
    <dgm:cxn modelId="{3ACF4F0C-222C-492B-B62B-EF44A098156E}" type="presParOf" srcId="{71940521-3ADB-4A39-A5EA-7743BAE0F100}" destId="{8CE1534F-1C08-419B-BDE7-FFEE63DB9D31}" srcOrd="0" destOrd="0" presId="urn:microsoft.com/office/officeart/2005/8/layout/orgChart1"/>
    <dgm:cxn modelId="{82A037B1-8BAB-4AAD-836E-D7001AE6AE03}" type="presParOf" srcId="{71940521-3ADB-4A39-A5EA-7743BAE0F100}" destId="{6FE6B008-03EF-4DA9-853F-F75A91B0F721}" srcOrd="1" destOrd="0" presId="urn:microsoft.com/office/officeart/2005/8/layout/orgChart1"/>
    <dgm:cxn modelId="{C3762066-FF9A-4F8C-BB41-5D6D7B200FC6}" type="presParOf" srcId="{24492DB0-B25E-4743-9FFA-273A7607F39F}" destId="{7785AFE4-8301-464F-A6C7-58DF97218C34}" srcOrd="1" destOrd="0" presId="urn:microsoft.com/office/officeart/2005/8/layout/orgChart1"/>
    <dgm:cxn modelId="{1F2E7757-85C6-4D78-92E0-E434C2583A79}" type="presParOf" srcId="{7785AFE4-8301-464F-A6C7-58DF97218C34}" destId="{B628F696-AAF0-4FC6-8CF0-9E0A9D44338E}" srcOrd="0" destOrd="0" presId="urn:microsoft.com/office/officeart/2005/8/layout/orgChart1"/>
    <dgm:cxn modelId="{415DF910-FF45-495C-865A-DA788C6C25B4}" type="presParOf" srcId="{7785AFE4-8301-464F-A6C7-58DF97218C34}" destId="{D5C98DE5-9F75-476E-B581-2C51D085D1D0}" srcOrd="1" destOrd="0" presId="urn:microsoft.com/office/officeart/2005/8/layout/orgChart1"/>
    <dgm:cxn modelId="{F0748E88-0D15-4876-B14E-C460EDBFFF81}" type="presParOf" srcId="{D5C98DE5-9F75-476E-B581-2C51D085D1D0}" destId="{DF2265B5-C2E9-40F3-92F6-498239D5283A}" srcOrd="0" destOrd="0" presId="urn:microsoft.com/office/officeart/2005/8/layout/orgChart1"/>
    <dgm:cxn modelId="{92BA5D22-04CF-44A4-BC73-A6D2007E2022}" type="presParOf" srcId="{DF2265B5-C2E9-40F3-92F6-498239D5283A}" destId="{A9AA51CC-F256-4F2E-A9F0-992E7E0D5526}" srcOrd="0" destOrd="0" presId="urn:microsoft.com/office/officeart/2005/8/layout/orgChart1"/>
    <dgm:cxn modelId="{297DBD17-89AB-4BCA-A843-9F3A32A6607B}" type="presParOf" srcId="{DF2265B5-C2E9-40F3-92F6-498239D5283A}" destId="{7F0D347C-290D-47C9-B62A-806071D39883}" srcOrd="1" destOrd="0" presId="urn:microsoft.com/office/officeart/2005/8/layout/orgChart1"/>
    <dgm:cxn modelId="{0CC793FC-AA50-4580-AF66-32B5C334D0F7}" type="presParOf" srcId="{D5C98DE5-9F75-476E-B581-2C51D085D1D0}" destId="{0D0D42BA-5FBF-4DF9-9F5F-99281D1F2D0B}" srcOrd="1" destOrd="0" presId="urn:microsoft.com/office/officeart/2005/8/layout/orgChart1"/>
    <dgm:cxn modelId="{F7EB110B-00C5-47A0-9271-6AA6EF7D834B}" type="presParOf" srcId="{D5C98DE5-9F75-476E-B581-2C51D085D1D0}" destId="{3CEA0631-DC07-4EBA-B688-E903AAA48A7D}" srcOrd="2" destOrd="0" presId="urn:microsoft.com/office/officeart/2005/8/layout/orgChart1"/>
    <dgm:cxn modelId="{1BAB9D7F-30BA-4166-9739-617926E1B2BA}" type="presParOf" srcId="{7785AFE4-8301-464F-A6C7-58DF97218C34}" destId="{C2B17B43-E309-4D62-BAEA-5DF4C003037F}" srcOrd="2" destOrd="0" presId="urn:microsoft.com/office/officeart/2005/8/layout/orgChart1"/>
    <dgm:cxn modelId="{88DAE0C4-8522-45EE-AF75-25DFD41C03B6}" type="presParOf" srcId="{7785AFE4-8301-464F-A6C7-58DF97218C34}" destId="{6E450CCF-1DA6-4C89-812E-61820D1F0709}" srcOrd="3" destOrd="0" presId="urn:microsoft.com/office/officeart/2005/8/layout/orgChart1"/>
    <dgm:cxn modelId="{E15FB239-9728-44B8-8977-BBCCD1EABAF4}" type="presParOf" srcId="{6E450CCF-1DA6-4C89-812E-61820D1F0709}" destId="{D26EE6D3-DA56-412B-95BC-44DCF84091D7}" srcOrd="0" destOrd="0" presId="urn:microsoft.com/office/officeart/2005/8/layout/orgChart1"/>
    <dgm:cxn modelId="{CC51E46D-8D60-4D4E-80D8-19DEAB0E23C1}" type="presParOf" srcId="{D26EE6D3-DA56-412B-95BC-44DCF84091D7}" destId="{DCAEAAB9-BDFD-42EB-828C-6C510A44C17C}" srcOrd="0" destOrd="0" presId="urn:microsoft.com/office/officeart/2005/8/layout/orgChart1"/>
    <dgm:cxn modelId="{F9455AD0-BEDD-4DE1-A30C-37928D50950D}" type="presParOf" srcId="{D26EE6D3-DA56-412B-95BC-44DCF84091D7}" destId="{F654AA69-6D7C-43A7-A3F7-A11D715DC1DB}" srcOrd="1" destOrd="0" presId="urn:microsoft.com/office/officeart/2005/8/layout/orgChart1"/>
    <dgm:cxn modelId="{40E95FEA-382E-407D-9513-D1EFBFB2DD72}" type="presParOf" srcId="{6E450CCF-1DA6-4C89-812E-61820D1F0709}" destId="{1DBE498D-A438-4E5C-8294-3FE195E93351}" srcOrd="1" destOrd="0" presId="urn:microsoft.com/office/officeart/2005/8/layout/orgChart1"/>
    <dgm:cxn modelId="{CBAD9D2A-C783-41CB-B1D5-F6EE67271C71}" type="presParOf" srcId="{1DBE498D-A438-4E5C-8294-3FE195E93351}" destId="{28AB857C-337B-4F69-95D9-88B5477E3A4B}" srcOrd="0" destOrd="0" presId="urn:microsoft.com/office/officeart/2005/8/layout/orgChart1"/>
    <dgm:cxn modelId="{4B14CFE0-4066-4F06-9645-F69152CD7C1C}" type="presParOf" srcId="{1DBE498D-A438-4E5C-8294-3FE195E93351}" destId="{1D29DCAA-C51C-482D-A225-FAF2C1048771}" srcOrd="1" destOrd="0" presId="urn:microsoft.com/office/officeart/2005/8/layout/orgChart1"/>
    <dgm:cxn modelId="{69B81DF4-1D6F-478A-ABA6-B24E3E6B7DA2}" type="presParOf" srcId="{1D29DCAA-C51C-482D-A225-FAF2C1048771}" destId="{FC115E52-494C-4B9B-BA3B-DCAA9E594D9D}" srcOrd="0" destOrd="0" presId="urn:microsoft.com/office/officeart/2005/8/layout/orgChart1"/>
    <dgm:cxn modelId="{629EB5DD-0563-4C9E-83F9-AB1394951CA1}" type="presParOf" srcId="{FC115E52-494C-4B9B-BA3B-DCAA9E594D9D}" destId="{F5D80AD6-2691-4831-AC37-310F873F243D}" srcOrd="0" destOrd="0" presId="urn:microsoft.com/office/officeart/2005/8/layout/orgChart1"/>
    <dgm:cxn modelId="{CCC0E543-1FED-456F-AEC8-2322A263C136}" type="presParOf" srcId="{FC115E52-494C-4B9B-BA3B-DCAA9E594D9D}" destId="{30EA46CB-556C-442E-AD07-F6713B116534}" srcOrd="1" destOrd="0" presId="urn:microsoft.com/office/officeart/2005/8/layout/orgChart1"/>
    <dgm:cxn modelId="{B7C08531-34C1-4121-9FC2-22EF5EB10E3C}" type="presParOf" srcId="{1D29DCAA-C51C-482D-A225-FAF2C1048771}" destId="{5204BEAE-86DD-47F4-B3EF-8D28BB11D007}" srcOrd="1" destOrd="0" presId="urn:microsoft.com/office/officeart/2005/8/layout/orgChart1"/>
    <dgm:cxn modelId="{4230A0C0-FC7A-45E0-9A1A-76DE7649F158}" type="presParOf" srcId="{1D29DCAA-C51C-482D-A225-FAF2C1048771}" destId="{8308B037-3288-4018-BFDE-FE05D59A428F}" srcOrd="2" destOrd="0" presId="urn:microsoft.com/office/officeart/2005/8/layout/orgChart1"/>
    <dgm:cxn modelId="{66E7A9F2-E4E0-4897-BD1B-98F79ADF1E2B}" type="presParOf" srcId="{1DBE498D-A438-4E5C-8294-3FE195E93351}" destId="{EEFE898C-D497-4260-AACE-77851EA4ABF4}" srcOrd="2" destOrd="0" presId="urn:microsoft.com/office/officeart/2005/8/layout/orgChart1"/>
    <dgm:cxn modelId="{22DE8A39-B50F-4CBF-9D45-AE83DBCB0D28}" type="presParOf" srcId="{1DBE498D-A438-4E5C-8294-3FE195E93351}" destId="{21AB0D89-57C1-44C6-B253-44D774977E2C}" srcOrd="3" destOrd="0" presId="urn:microsoft.com/office/officeart/2005/8/layout/orgChart1"/>
    <dgm:cxn modelId="{4C3CF7E9-5E70-4F38-99DE-D8F8222DFBA4}" type="presParOf" srcId="{21AB0D89-57C1-44C6-B253-44D774977E2C}" destId="{68F664E3-57D4-4C25-9643-1E8560D369C7}" srcOrd="0" destOrd="0" presId="urn:microsoft.com/office/officeart/2005/8/layout/orgChart1"/>
    <dgm:cxn modelId="{EC2B8B69-5376-435F-838D-1F6E2DC699C8}" type="presParOf" srcId="{68F664E3-57D4-4C25-9643-1E8560D369C7}" destId="{925FFDAB-5AD9-4EE9-9F3C-06D8802C037A}" srcOrd="0" destOrd="0" presId="urn:microsoft.com/office/officeart/2005/8/layout/orgChart1"/>
    <dgm:cxn modelId="{B874D48F-747A-4608-B81B-C33F2E507B1E}" type="presParOf" srcId="{68F664E3-57D4-4C25-9643-1E8560D369C7}" destId="{6A7421D3-423D-43BC-9AAF-5ED3819C8CE0}" srcOrd="1" destOrd="0" presId="urn:microsoft.com/office/officeart/2005/8/layout/orgChart1"/>
    <dgm:cxn modelId="{FF45A806-D6AB-46CE-B734-26C1310ED42A}" type="presParOf" srcId="{21AB0D89-57C1-44C6-B253-44D774977E2C}" destId="{F8689114-44DA-4234-BB57-54B35F639CBF}" srcOrd="1" destOrd="0" presId="urn:microsoft.com/office/officeart/2005/8/layout/orgChart1"/>
    <dgm:cxn modelId="{342A2960-1AEC-4E86-B840-9FC6EBF59DCB}" type="presParOf" srcId="{F8689114-44DA-4234-BB57-54B35F639CBF}" destId="{B7FD8A72-B2E9-4800-95B2-6FCCD3D1DB9D}" srcOrd="0" destOrd="0" presId="urn:microsoft.com/office/officeart/2005/8/layout/orgChart1"/>
    <dgm:cxn modelId="{57BA377C-55BF-475D-94EA-BF6996799402}" type="presParOf" srcId="{F8689114-44DA-4234-BB57-54B35F639CBF}" destId="{D77FAC0C-5177-4DD4-B440-D22C3AAB1958}" srcOrd="1" destOrd="0" presId="urn:microsoft.com/office/officeart/2005/8/layout/orgChart1"/>
    <dgm:cxn modelId="{2EB714F0-D1CB-4CCA-B11E-FF806969EED8}" type="presParOf" srcId="{D77FAC0C-5177-4DD4-B440-D22C3AAB1958}" destId="{C2ADED77-DF24-49DD-BF0B-E306767A366A}" srcOrd="0" destOrd="0" presId="urn:microsoft.com/office/officeart/2005/8/layout/orgChart1"/>
    <dgm:cxn modelId="{18B01CA1-1B95-45C9-AA42-67AFB019BCF0}" type="presParOf" srcId="{C2ADED77-DF24-49DD-BF0B-E306767A366A}" destId="{4190603D-3568-49EA-A5BC-0CA2E0F717A7}" srcOrd="0" destOrd="0" presId="urn:microsoft.com/office/officeart/2005/8/layout/orgChart1"/>
    <dgm:cxn modelId="{E9C0433D-0241-466E-ACAA-E75DCC7FD15A}" type="presParOf" srcId="{C2ADED77-DF24-49DD-BF0B-E306767A366A}" destId="{982319DF-3A5F-42CF-9499-FA310A3773F2}" srcOrd="1" destOrd="0" presId="urn:microsoft.com/office/officeart/2005/8/layout/orgChart1"/>
    <dgm:cxn modelId="{C79EB1A3-8A74-4BB4-86FF-5790CB27C9C4}" type="presParOf" srcId="{D77FAC0C-5177-4DD4-B440-D22C3AAB1958}" destId="{51FFBAEC-E454-40C0-8560-66C6FA332A79}" srcOrd="1" destOrd="0" presId="urn:microsoft.com/office/officeart/2005/8/layout/orgChart1"/>
    <dgm:cxn modelId="{73AC6310-1B55-4D7E-A900-24D82CB8D92A}" type="presParOf" srcId="{51FFBAEC-E454-40C0-8560-66C6FA332A79}" destId="{2ED48F81-6F45-4F43-9F5C-08BA45F891F6}" srcOrd="0" destOrd="0" presId="urn:microsoft.com/office/officeart/2005/8/layout/orgChart1"/>
    <dgm:cxn modelId="{B85289B0-9C58-4E98-992F-D0145BEA9C74}" type="presParOf" srcId="{51FFBAEC-E454-40C0-8560-66C6FA332A79}" destId="{19A4763A-B204-4A99-8217-BBD0FE18A813}" srcOrd="1" destOrd="0" presId="urn:microsoft.com/office/officeart/2005/8/layout/orgChart1"/>
    <dgm:cxn modelId="{609CE4A0-3693-4347-8BA5-69460B4AE9C3}" type="presParOf" srcId="{19A4763A-B204-4A99-8217-BBD0FE18A813}" destId="{5FDF65F3-ECBF-4745-BDE3-E80EA6B549FA}" srcOrd="0" destOrd="0" presId="urn:microsoft.com/office/officeart/2005/8/layout/orgChart1"/>
    <dgm:cxn modelId="{D76ADE5A-8CC0-40F4-8F24-4E92A519720F}" type="presParOf" srcId="{5FDF65F3-ECBF-4745-BDE3-E80EA6B549FA}" destId="{23D9801D-ECE0-4FAE-A0D1-413332940B88}" srcOrd="0" destOrd="0" presId="urn:microsoft.com/office/officeart/2005/8/layout/orgChart1"/>
    <dgm:cxn modelId="{2ABEA108-7911-4D7D-AA6A-B84C5C872618}" type="presParOf" srcId="{5FDF65F3-ECBF-4745-BDE3-E80EA6B549FA}" destId="{11DFF69F-F782-4590-9289-B117A4BE3E66}" srcOrd="1" destOrd="0" presId="urn:microsoft.com/office/officeart/2005/8/layout/orgChart1"/>
    <dgm:cxn modelId="{00A3BB50-AD08-4143-B47A-5C2C5FAE68EA}" type="presParOf" srcId="{19A4763A-B204-4A99-8217-BBD0FE18A813}" destId="{54595C0D-855A-49C0-8E7D-FAB8AF8DA2AB}" srcOrd="1" destOrd="0" presId="urn:microsoft.com/office/officeart/2005/8/layout/orgChart1"/>
    <dgm:cxn modelId="{F7E76BCA-FC37-4B2A-AC8A-715933461338}" type="presParOf" srcId="{54595C0D-855A-49C0-8E7D-FAB8AF8DA2AB}" destId="{C62849B9-FBEA-49D9-957D-1567EC8D6B3D}" srcOrd="0" destOrd="0" presId="urn:microsoft.com/office/officeart/2005/8/layout/orgChart1"/>
    <dgm:cxn modelId="{A6311A3C-92E3-4C17-9F0B-C2DA1ECD44D4}" type="presParOf" srcId="{54595C0D-855A-49C0-8E7D-FAB8AF8DA2AB}" destId="{498CCFF4-4507-4827-A1BE-452841A9FC2E}" srcOrd="1" destOrd="0" presId="urn:microsoft.com/office/officeart/2005/8/layout/orgChart1"/>
    <dgm:cxn modelId="{E22AA9DD-41F8-421A-B9A5-FF1B69A1610A}" type="presParOf" srcId="{498CCFF4-4507-4827-A1BE-452841A9FC2E}" destId="{0AB8B1AE-37E7-4AFA-9E21-EA32F3F96A7C}" srcOrd="0" destOrd="0" presId="urn:microsoft.com/office/officeart/2005/8/layout/orgChart1"/>
    <dgm:cxn modelId="{B49F47F8-A025-42B4-A6B0-519AE9CF5595}" type="presParOf" srcId="{0AB8B1AE-37E7-4AFA-9E21-EA32F3F96A7C}" destId="{C4966BE9-28E6-4F6A-8075-729F33DD4F4E}" srcOrd="0" destOrd="0" presId="urn:microsoft.com/office/officeart/2005/8/layout/orgChart1"/>
    <dgm:cxn modelId="{BD2FF500-6ECE-4E12-A0B1-9EF13584C334}" type="presParOf" srcId="{0AB8B1AE-37E7-4AFA-9E21-EA32F3F96A7C}" destId="{69FB9B64-C554-446B-88DE-CB225EFE6FCA}" srcOrd="1" destOrd="0" presId="urn:microsoft.com/office/officeart/2005/8/layout/orgChart1"/>
    <dgm:cxn modelId="{8DD57E38-7996-407C-AE9E-9CF8981669E6}" type="presParOf" srcId="{498CCFF4-4507-4827-A1BE-452841A9FC2E}" destId="{85589CA4-5DD1-4E4E-8AE3-A67A20350237}" srcOrd="1" destOrd="0" presId="urn:microsoft.com/office/officeart/2005/8/layout/orgChart1"/>
    <dgm:cxn modelId="{714AE695-E8D2-4BAF-9A7B-8F2BBB4B860D}" type="presParOf" srcId="{498CCFF4-4507-4827-A1BE-452841A9FC2E}" destId="{36272A73-5ACC-4BDB-91B1-4A423730740D}" srcOrd="2" destOrd="0" presId="urn:microsoft.com/office/officeart/2005/8/layout/orgChart1"/>
    <dgm:cxn modelId="{AEBA494B-142D-462C-9915-D2D4C5CC1467}" type="presParOf" srcId="{19A4763A-B204-4A99-8217-BBD0FE18A813}" destId="{5D1ED195-CAA2-49DE-88DA-BDE35FB6D000}" srcOrd="2" destOrd="0" presId="urn:microsoft.com/office/officeart/2005/8/layout/orgChart1"/>
    <dgm:cxn modelId="{6727B564-9203-4280-8186-45371B44CC79}" type="presParOf" srcId="{D77FAC0C-5177-4DD4-B440-D22C3AAB1958}" destId="{3135E81E-F0B1-4BEB-AA1E-E492D6451026}" srcOrd="2" destOrd="0" presId="urn:microsoft.com/office/officeart/2005/8/layout/orgChart1"/>
    <dgm:cxn modelId="{8B1F62FA-F45D-4D69-83DF-5EE8833339FC}" type="presParOf" srcId="{21AB0D89-57C1-44C6-B253-44D774977E2C}" destId="{EDB5A033-CCED-4751-927A-CD24A0AE5D5D}" srcOrd="2" destOrd="0" presId="urn:microsoft.com/office/officeart/2005/8/layout/orgChart1"/>
    <dgm:cxn modelId="{731ED2C2-6298-4AFF-84AC-115BF069DCDF}" type="presParOf" srcId="{6E450CCF-1DA6-4C89-812E-61820D1F0709}" destId="{1D35AF9D-E311-4860-99C7-A77E058B3891}" srcOrd="2" destOrd="0" presId="urn:microsoft.com/office/officeart/2005/8/layout/orgChart1"/>
    <dgm:cxn modelId="{55ED205F-6393-42CB-A1FD-73A45279ADD4}" type="presParOf" srcId="{7785AFE4-8301-464F-A6C7-58DF97218C34}" destId="{7BC8A45E-F2D1-4593-94B9-0B27D73EA33D}" srcOrd="4" destOrd="0" presId="urn:microsoft.com/office/officeart/2005/8/layout/orgChart1"/>
    <dgm:cxn modelId="{7C50F6A2-EE19-4A45-8834-A58A6E9D9449}" type="presParOf" srcId="{7785AFE4-8301-464F-A6C7-58DF97218C34}" destId="{2DD53A10-0CAE-4860-9CC4-D44291EFFC2F}" srcOrd="5" destOrd="0" presId="urn:microsoft.com/office/officeart/2005/8/layout/orgChart1"/>
    <dgm:cxn modelId="{5BB271FD-5825-489B-8C07-78D1B298BEAB}" type="presParOf" srcId="{2DD53A10-0CAE-4860-9CC4-D44291EFFC2F}" destId="{BABBD87C-A171-4162-B466-486CBC6E7891}" srcOrd="0" destOrd="0" presId="urn:microsoft.com/office/officeart/2005/8/layout/orgChart1"/>
    <dgm:cxn modelId="{FAFD06EA-CA89-4EF3-AB86-850BBAFA8A88}" type="presParOf" srcId="{BABBD87C-A171-4162-B466-486CBC6E7891}" destId="{68A48E25-655C-449E-9496-D3D06203D085}" srcOrd="0" destOrd="0" presId="urn:microsoft.com/office/officeart/2005/8/layout/orgChart1"/>
    <dgm:cxn modelId="{03CBBBDE-DC20-42E9-9DC5-BE102A381AD3}" type="presParOf" srcId="{BABBD87C-A171-4162-B466-486CBC6E7891}" destId="{73C89823-81D7-4240-A29E-D1ADB2CB307F}" srcOrd="1" destOrd="0" presId="urn:microsoft.com/office/officeart/2005/8/layout/orgChart1"/>
    <dgm:cxn modelId="{266A8116-54BD-46F4-829E-73C32C7AB20F}" type="presParOf" srcId="{2DD53A10-0CAE-4860-9CC4-D44291EFFC2F}" destId="{2D83B8DD-5327-4203-84D1-C8994C345914}" srcOrd="1" destOrd="0" presId="urn:microsoft.com/office/officeart/2005/8/layout/orgChart1"/>
    <dgm:cxn modelId="{CCD5E039-41BF-4D5B-9595-17A68752D2C5}" type="presParOf" srcId="{2D83B8DD-5327-4203-84D1-C8994C345914}" destId="{0B7423A3-4043-4644-B48A-80229F148C93}" srcOrd="0" destOrd="0" presId="urn:microsoft.com/office/officeart/2005/8/layout/orgChart1"/>
    <dgm:cxn modelId="{4B416F1A-25CD-4827-BE30-93F9BFCAB6BC}" type="presParOf" srcId="{2D83B8DD-5327-4203-84D1-C8994C345914}" destId="{98D2C9F7-D953-43D6-878B-864593C7789E}" srcOrd="1" destOrd="0" presId="urn:microsoft.com/office/officeart/2005/8/layout/orgChart1"/>
    <dgm:cxn modelId="{A29BB3F9-EDC4-4A06-BAF8-084747AFF6A0}" type="presParOf" srcId="{98D2C9F7-D953-43D6-878B-864593C7789E}" destId="{65CA76C2-4105-4D93-8E3E-A19EBDC76731}" srcOrd="0" destOrd="0" presId="urn:microsoft.com/office/officeart/2005/8/layout/orgChart1"/>
    <dgm:cxn modelId="{41150183-2BA7-4BAA-85E8-655CE461BEE5}" type="presParOf" srcId="{65CA76C2-4105-4D93-8E3E-A19EBDC76731}" destId="{3B62393F-DF69-4A38-8271-5359B9F407A9}" srcOrd="0" destOrd="0" presId="urn:microsoft.com/office/officeart/2005/8/layout/orgChart1"/>
    <dgm:cxn modelId="{336F6593-7B39-4DDF-8914-FB68B395E193}" type="presParOf" srcId="{65CA76C2-4105-4D93-8E3E-A19EBDC76731}" destId="{4D1FB9A7-F58B-4002-AB22-2AE637142753}" srcOrd="1" destOrd="0" presId="urn:microsoft.com/office/officeart/2005/8/layout/orgChart1"/>
    <dgm:cxn modelId="{E6D7101F-46EB-4D8F-8BB7-B54DB8828C87}" type="presParOf" srcId="{98D2C9F7-D953-43D6-878B-864593C7789E}" destId="{F906FD98-6326-47D9-A691-BA2A3C474A19}" srcOrd="1" destOrd="0" presId="urn:microsoft.com/office/officeart/2005/8/layout/orgChart1"/>
    <dgm:cxn modelId="{9B64B141-5F5F-48E3-BE6B-811E01D34F85}" type="presParOf" srcId="{98D2C9F7-D953-43D6-878B-864593C7789E}" destId="{BA6079D3-5857-40FC-A21B-7B7AD3DE1983}" srcOrd="2" destOrd="0" presId="urn:microsoft.com/office/officeart/2005/8/layout/orgChart1"/>
    <dgm:cxn modelId="{9B60ACC0-0C79-4702-828F-6CA981C34364}" type="presParOf" srcId="{2DD53A10-0CAE-4860-9CC4-D44291EFFC2F}" destId="{8BF58E46-8427-446B-9D93-2FC8693D7DF2}" srcOrd="2" destOrd="0" presId="urn:microsoft.com/office/officeart/2005/8/layout/orgChart1"/>
    <dgm:cxn modelId="{D91CB46B-7051-4E70-9844-1AEFFA1EF4B6}" type="presParOf" srcId="{7785AFE4-8301-464F-A6C7-58DF97218C34}" destId="{A07E0DF4-1117-4935-9043-219B8950CC82}" srcOrd="6" destOrd="0" presId="urn:microsoft.com/office/officeart/2005/8/layout/orgChart1"/>
    <dgm:cxn modelId="{F30996E0-6E1B-484F-8FF0-4470B749616F}" type="presParOf" srcId="{7785AFE4-8301-464F-A6C7-58DF97218C34}" destId="{F948E0FA-8C6E-4542-A375-80E48E3E0C41}" srcOrd="7" destOrd="0" presId="urn:microsoft.com/office/officeart/2005/8/layout/orgChart1"/>
    <dgm:cxn modelId="{9F653C0D-C7AD-46D9-9F66-5734DD1FA79F}" type="presParOf" srcId="{F948E0FA-8C6E-4542-A375-80E48E3E0C41}" destId="{98AD108E-DCD3-4ECF-84EE-22774D9961D5}" srcOrd="0" destOrd="0" presId="urn:microsoft.com/office/officeart/2005/8/layout/orgChart1"/>
    <dgm:cxn modelId="{576AA08D-DB4B-49F9-9EB6-749C0086ABF5}" type="presParOf" srcId="{98AD108E-DCD3-4ECF-84EE-22774D9961D5}" destId="{D6BDD432-47F2-4F3A-9DED-C3DDE3A4EE1A}" srcOrd="0" destOrd="0" presId="urn:microsoft.com/office/officeart/2005/8/layout/orgChart1"/>
    <dgm:cxn modelId="{D5BF24BD-2BE2-4F5F-BCF1-05C9EAFA20FA}" type="presParOf" srcId="{98AD108E-DCD3-4ECF-84EE-22774D9961D5}" destId="{5D818526-4AB4-4796-AE48-8ED7AC1AE2D9}" srcOrd="1" destOrd="0" presId="urn:microsoft.com/office/officeart/2005/8/layout/orgChart1"/>
    <dgm:cxn modelId="{78C69A1C-47CA-4B65-A17D-1B1822F844BB}" type="presParOf" srcId="{F948E0FA-8C6E-4542-A375-80E48E3E0C41}" destId="{32F91859-502F-4148-9227-808B9A94F8CD}" srcOrd="1" destOrd="0" presId="urn:microsoft.com/office/officeart/2005/8/layout/orgChart1"/>
    <dgm:cxn modelId="{1C11902D-A7B7-4DBF-8A17-3DD018D82F21}" type="presParOf" srcId="{F948E0FA-8C6E-4542-A375-80E48E3E0C41}" destId="{4D155886-7D41-4C39-A648-D4F87A76116C}" srcOrd="2" destOrd="0" presId="urn:microsoft.com/office/officeart/2005/8/layout/orgChart1"/>
    <dgm:cxn modelId="{FA6F9970-9849-4AB2-BAD5-A0AF0D411847}" type="presParOf" srcId="{7785AFE4-8301-464F-A6C7-58DF97218C34}" destId="{652BCFA9-7E4B-45C6-8418-52F8F8B945FB}" srcOrd="8" destOrd="0" presId="urn:microsoft.com/office/officeart/2005/8/layout/orgChart1"/>
    <dgm:cxn modelId="{957968E1-FC0D-45F2-B6DE-360A9AFCF077}" type="presParOf" srcId="{7785AFE4-8301-464F-A6C7-58DF97218C34}" destId="{9F5171A8-A09A-4B5F-AB0C-2E6F69797E7E}" srcOrd="9" destOrd="0" presId="urn:microsoft.com/office/officeart/2005/8/layout/orgChart1"/>
    <dgm:cxn modelId="{60EC82C7-4AE2-4791-919A-DB5C3E60AE00}" type="presParOf" srcId="{9F5171A8-A09A-4B5F-AB0C-2E6F69797E7E}" destId="{EB8D90A0-0C40-41A6-83B1-6C4AAB8FBFB7}" srcOrd="0" destOrd="0" presId="urn:microsoft.com/office/officeart/2005/8/layout/orgChart1"/>
    <dgm:cxn modelId="{D892EFB0-524D-45ED-A44B-829D71CA85D2}" type="presParOf" srcId="{EB8D90A0-0C40-41A6-83B1-6C4AAB8FBFB7}" destId="{BAC2B41A-AAAF-42E4-87A3-D196770E6659}" srcOrd="0" destOrd="0" presId="urn:microsoft.com/office/officeart/2005/8/layout/orgChart1"/>
    <dgm:cxn modelId="{76B2DE01-454F-4E53-8EFA-34F0B98BB99F}" type="presParOf" srcId="{EB8D90A0-0C40-41A6-83B1-6C4AAB8FBFB7}" destId="{B28498FA-8B80-4517-AC20-365074E2B04D}" srcOrd="1" destOrd="0" presId="urn:microsoft.com/office/officeart/2005/8/layout/orgChart1"/>
    <dgm:cxn modelId="{0376F767-6C57-4F99-89A0-493D909682A8}" type="presParOf" srcId="{9F5171A8-A09A-4B5F-AB0C-2E6F69797E7E}" destId="{1369DBB7-8851-4FA2-8B38-369A45964A82}" srcOrd="1" destOrd="0" presId="urn:microsoft.com/office/officeart/2005/8/layout/orgChart1"/>
    <dgm:cxn modelId="{ABEFDFD4-ACF5-45BB-86A4-38103307A711}" type="presParOf" srcId="{9F5171A8-A09A-4B5F-AB0C-2E6F69797E7E}" destId="{E8B2BAA1-C670-4836-B05B-A6E053262457}" srcOrd="2" destOrd="0" presId="urn:microsoft.com/office/officeart/2005/8/layout/orgChart1"/>
    <dgm:cxn modelId="{49D7CC8A-42AA-4CC2-8DB9-A4272CEAB06F}" type="presParOf" srcId="{24492DB0-B25E-4743-9FFA-273A7607F39F}" destId="{4A336B07-34EA-43C6-AF6C-E8A7B75EC9B8}" srcOrd="2" destOrd="0" presId="urn:microsoft.com/office/officeart/2005/8/layout/orgChart1"/>
    <dgm:cxn modelId="{4333931C-B229-4037-8CDB-BE91604DAFC0}" type="presParOf" srcId="{6471C446-E5AE-415F-8C49-544301060AC8}" destId="{B7AC42DD-26D3-4199-9784-054AED05C1A8}" srcOrd="2" destOrd="0" presId="urn:microsoft.com/office/officeart/2005/8/layout/orgChart1"/>
    <dgm:cxn modelId="{5EB75FCF-E330-4432-9D16-C19953562B9E}" type="presParOf" srcId="{7AF0027A-905A-44A8-B0C1-AA63025FECED}" destId="{636FBCED-1A0F-4840-B459-0B8FF84EF8E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CE54D5-015A-4813-9A5C-7BDD31F722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A5EA273-54A9-46EA-94CA-51E12FBF5A70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Brian core</a:t>
          </a:r>
          <a:endParaRPr lang="en-GB" dirty="0"/>
        </a:p>
      </dgm:t>
    </dgm:pt>
    <dgm:pt modelId="{A8E87BCE-C6E6-474E-A5A4-ED8059B2BDA8}" type="parTrans" cxnId="{A354B25C-BA88-47B4-9B63-375A7D4BC44C}">
      <dgm:prSet/>
      <dgm:spPr/>
      <dgm:t>
        <a:bodyPr/>
        <a:lstStyle/>
        <a:p>
          <a:endParaRPr lang="en-GB"/>
        </a:p>
      </dgm:t>
    </dgm:pt>
    <dgm:pt modelId="{02791B88-3C95-4CB1-9CA3-A93DDAED0707}" type="sibTrans" cxnId="{A354B25C-BA88-47B4-9B63-375A7D4BC44C}">
      <dgm:prSet/>
      <dgm:spPr/>
      <dgm:t>
        <a:bodyPr/>
        <a:lstStyle/>
        <a:p>
          <a:endParaRPr lang="en-GB"/>
        </a:p>
      </dgm:t>
    </dgm:pt>
    <dgm:pt modelId="{24915658-FBCC-42D4-BBA9-191B25194B9E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Device code</a:t>
          </a:r>
          <a:endParaRPr lang="en-GB" dirty="0"/>
        </a:p>
      </dgm:t>
    </dgm:pt>
    <dgm:pt modelId="{A1DFDB10-D6EA-423B-B1F7-FB92AD70BB74}" type="parTrans" cxnId="{E4D944E8-BC56-40DC-A87B-B99D211CD501}">
      <dgm:prSet/>
      <dgm:spPr/>
      <dgm:t>
        <a:bodyPr/>
        <a:lstStyle/>
        <a:p>
          <a:endParaRPr lang="en-GB"/>
        </a:p>
      </dgm:t>
    </dgm:pt>
    <dgm:pt modelId="{F5555318-A0FB-41DC-A783-67F64E62B13E}" type="sibTrans" cxnId="{E4D944E8-BC56-40DC-A87B-B99D211CD501}">
      <dgm:prSet/>
      <dgm:spPr/>
      <dgm:t>
        <a:bodyPr/>
        <a:lstStyle/>
        <a:p>
          <a:endParaRPr lang="en-GB"/>
        </a:p>
      </dgm:t>
    </dgm:pt>
    <dgm:pt modelId="{0CDA6DC6-C4E3-474F-8533-F23CE011FB7B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Code generation</a:t>
          </a:r>
          <a:endParaRPr lang="en-GB" dirty="0"/>
        </a:p>
      </dgm:t>
    </dgm:pt>
    <dgm:pt modelId="{F9231759-CE41-4F29-A9E7-07B88D6530D2}" type="parTrans" cxnId="{A41368C1-D14D-4C49-BF7D-D296FF5E1374}">
      <dgm:prSet/>
      <dgm:spPr/>
      <dgm:t>
        <a:bodyPr/>
        <a:lstStyle/>
        <a:p>
          <a:endParaRPr lang="en-GB"/>
        </a:p>
      </dgm:t>
    </dgm:pt>
    <dgm:pt modelId="{E3AFE61B-3005-4880-B1A8-A6FFA893DEF6}" type="sibTrans" cxnId="{A41368C1-D14D-4C49-BF7D-D296FF5E1374}">
      <dgm:prSet/>
      <dgm:spPr/>
      <dgm:t>
        <a:bodyPr/>
        <a:lstStyle/>
        <a:p>
          <a:endParaRPr lang="en-GB"/>
        </a:p>
      </dgm:t>
    </dgm:pt>
    <dgm:pt modelId="{3ED3AA60-FF9A-4D29-BA15-A8FEC37F5E87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Runtime</a:t>
          </a:r>
          <a:endParaRPr lang="en-GB" dirty="0"/>
        </a:p>
      </dgm:t>
    </dgm:pt>
    <dgm:pt modelId="{80E54838-7C4C-4757-95ED-79E0F3B29AA4}" type="parTrans" cxnId="{30158871-970F-4876-A478-045353735E7E}">
      <dgm:prSet/>
      <dgm:spPr/>
      <dgm:t>
        <a:bodyPr/>
        <a:lstStyle/>
        <a:p>
          <a:endParaRPr lang="en-GB"/>
        </a:p>
      </dgm:t>
    </dgm:pt>
    <dgm:pt modelId="{913C1892-BBD9-4056-8E33-CF4AD3E583DF}" type="sibTrans" cxnId="{30158871-970F-4876-A478-045353735E7E}">
      <dgm:prSet/>
      <dgm:spPr/>
      <dgm:t>
        <a:bodyPr/>
        <a:lstStyle/>
        <a:p>
          <a:endParaRPr lang="en-GB"/>
        </a:p>
      </dgm:t>
    </dgm:pt>
    <dgm:pt modelId="{ED3C46C7-1C01-4069-A7D3-DC61CC5E51D1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Templates</a:t>
          </a:r>
          <a:endParaRPr lang="en-GB" dirty="0"/>
        </a:p>
      </dgm:t>
    </dgm:pt>
    <dgm:pt modelId="{0E4689EC-6B91-45A1-AAB6-F62D12329B12}" type="parTrans" cxnId="{DAB18E74-E5D7-4C57-A05F-65E111F8911D}">
      <dgm:prSet/>
      <dgm:spPr/>
      <dgm:t>
        <a:bodyPr/>
        <a:lstStyle/>
        <a:p>
          <a:endParaRPr lang="en-GB"/>
        </a:p>
      </dgm:t>
    </dgm:pt>
    <dgm:pt modelId="{3AFE42DD-2BA5-4618-B1C3-063ED65CA1A3}" type="sibTrans" cxnId="{DAB18E74-E5D7-4C57-A05F-65E111F8911D}">
      <dgm:prSet/>
      <dgm:spPr/>
      <dgm:t>
        <a:bodyPr/>
        <a:lstStyle/>
        <a:p>
          <a:endParaRPr lang="en-GB"/>
        </a:p>
      </dgm:t>
    </dgm:pt>
    <dgm:pt modelId="{3EF59350-71EF-4158-B61A-93CBA3B60249}" type="pres">
      <dgm:prSet presAssocID="{A4CE54D5-015A-4813-9A5C-7BDD31F7224B}" presName="linear" presStyleCnt="0">
        <dgm:presLayoutVars>
          <dgm:animLvl val="lvl"/>
          <dgm:resizeHandles val="exact"/>
        </dgm:presLayoutVars>
      </dgm:prSet>
      <dgm:spPr/>
    </dgm:pt>
    <dgm:pt modelId="{A917F1BE-EBE1-4A92-883B-F2BFF1E98E9E}" type="pres">
      <dgm:prSet presAssocID="{AA5EA273-54A9-46EA-94CA-51E12FBF5A7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AC2CB37-D5DA-4D4A-905E-7E94546C6503}" type="pres">
      <dgm:prSet presAssocID="{02791B88-3C95-4CB1-9CA3-A93DDAED0707}" presName="spacer" presStyleCnt="0"/>
      <dgm:spPr/>
    </dgm:pt>
    <dgm:pt modelId="{AB732358-AA65-42D1-8C2B-032DAF9DFC5F}" type="pres">
      <dgm:prSet presAssocID="{24915658-FBCC-42D4-BBA9-191B25194B9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E8148AF-44FA-4642-8799-3D5BE9B37F97}" type="pres">
      <dgm:prSet presAssocID="{F5555318-A0FB-41DC-A783-67F64E62B13E}" presName="spacer" presStyleCnt="0"/>
      <dgm:spPr/>
    </dgm:pt>
    <dgm:pt modelId="{E51A2D49-6FC7-4F19-8BF3-086798C41E80}" type="pres">
      <dgm:prSet presAssocID="{0CDA6DC6-C4E3-474F-8533-F23CE011FB7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FC4AF40-513C-43D2-9EE1-9E3EE6C99D8B}" type="pres">
      <dgm:prSet presAssocID="{E3AFE61B-3005-4880-B1A8-A6FFA893DEF6}" presName="spacer" presStyleCnt="0"/>
      <dgm:spPr/>
    </dgm:pt>
    <dgm:pt modelId="{C1B1D8B9-3C44-4060-B3AC-BE61FB64BB5D}" type="pres">
      <dgm:prSet presAssocID="{ED3C46C7-1C01-4069-A7D3-DC61CC5E51D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344F838-7553-435F-B648-208B31A638A5}" type="pres">
      <dgm:prSet presAssocID="{3AFE42DD-2BA5-4618-B1C3-063ED65CA1A3}" presName="spacer" presStyleCnt="0"/>
      <dgm:spPr/>
    </dgm:pt>
    <dgm:pt modelId="{A1926280-1518-409C-8624-FA6B77EDCB37}" type="pres">
      <dgm:prSet presAssocID="{3ED3AA60-FF9A-4D29-BA15-A8FEC37F5E8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78C3B0F-E718-49C8-98E9-59E72D966A93}" type="presOf" srcId="{0CDA6DC6-C4E3-474F-8533-F23CE011FB7B}" destId="{E51A2D49-6FC7-4F19-8BF3-086798C41E80}" srcOrd="0" destOrd="0" presId="urn:microsoft.com/office/officeart/2005/8/layout/vList2"/>
    <dgm:cxn modelId="{A41368C1-D14D-4C49-BF7D-D296FF5E1374}" srcId="{A4CE54D5-015A-4813-9A5C-7BDD31F7224B}" destId="{0CDA6DC6-C4E3-474F-8533-F23CE011FB7B}" srcOrd="2" destOrd="0" parTransId="{F9231759-CE41-4F29-A9E7-07B88D6530D2}" sibTransId="{E3AFE61B-3005-4880-B1A8-A6FFA893DEF6}"/>
    <dgm:cxn modelId="{A354B25C-BA88-47B4-9B63-375A7D4BC44C}" srcId="{A4CE54D5-015A-4813-9A5C-7BDD31F7224B}" destId="{AA5EA273-54A9-46EA-94CA-51E12FBF5A70}" srcOrd="0" destOrd="0" parTransId="{A8E87BCE-C6E6-474E-A5A4-ED8059B2BDA8}" sibTransId="{02791B88-3C95-4CB1-9CA3-A93DDAED0707}"/>
    <dgm:cxn modelId="{D5129CAB-D55D-4641-ADE0-48245DE56FE9}" type="presOf" srcId="{24915658-FBCC-42D4-BBA9-191B25194B9E}" destId="{AB732358-AA65-42D1-8C2B-032DAF9DFC5F}" srcOrd="0" destOrd="0" presId="urn:microsoft.com/office/officeart/2005/8/layout/vList2"/>
    <dgm:cxn modelId="{DAB18E74-E5D7-4C57-A05F-65E111F8911D}" srcId="{A4CE54D5-015A-4813-9A5C-7BDD31F7224B}" destId="{ED3C46C7-1C01-4069-A7D3-DC61CC5E51D1}" srcOrd="3" destOrd="0" parTransId="{0E4689EC-6B91-45A1-AAB6-F62D12329B12}" sibTransId="{3AFE42DD-2BA5-4618-B1C3-063ED65CA1A3}"/>
    <dgm:cxn modelId="{213C03A1-2A6E-4FFC-8223-CEB194B0E474}" type="presOf" srcId="{A4CE54D5-015A-4813-9A5C-7BDD31F7224B}" destId="{3EF59350-71EF-4158-B61A-93CBA3B60249}" srcOrd="0" destOrd="0" presId="urn:microsoft.com/office/officeart/2005/8/layout/vList2"/>
    <dgm:cxn modelId="{E4D944E8-BC56-40DC-A87B-B99D211CD501}" srcId="{A4CE54D5-015A-4813-9A5C-7BDD31F7224B}" destId="{24915658-FBCC-42D4-BBA9-191B25194B9E}" srcOrd="1" destOrd="0" parTransId="{A1DFDB10-D6EA-423B-B1F7-FB92AD70BB74}" sibTransId="{F5555318-A0FB-41DC-A783-67F64E62B13E}"/>
    <dgm:cxn modelId="{30158871-970F-4876-A478-045353735E7E}" srcId="{A4CE54D5-015A-4813-9A5C-7BDD31F7224B}" destId="{3ED3AA60-FF9A-4D29-BA15-A8FEC37F5E87}" srcOrd="4" destOrd="0" parTransId="{80E54838-7C4C-4757-95ED-79E0F3B29AA4}" sibTransId="{913C1892-BBD9-4056-8E33-CF4AD3E583DF}"/>
    <dgm:cxn modelId="{4B66B5EF-BA8E-4432-B136-D2445233B876}" type="presOf" srcId="{3ED3AA60-FF9A-4D29-BA15-A8FEC37F5E87}" destId="{A1926280-1518-409C-8624-FA6B77EDCB37}" srcOrd="0" destOrd="0" presId="urn:microsoft.com/office/officeart/2005/8/layout/vList2"/>
    <dgm:cxn modelId="{7A83DB81-1DC6-4858-AD8C-33BA8CF68A3E}" type="presOf" srcId="{ED3C46C7-1C01-4069-A7D3-DC61CC5E51D1}" destId="{C1B1D8B9-3C44-4060-B3AC-BE61FB64BB5D}" srcOrd="0" destOrd="0" presId="urn:microsoft.com/office/officeart/2005/8/layout/vList2"/>
    <dgm:cxn modelId="{71CC6905-72F5-4C64-B626-071547CE5BD8}" type="presOf" srcId="{AA5EA273-54A9-46EA-94CA-51E12FBF5A70}" destId="{A917F1BE-EBE1-4A92-883B-F2BFF1E98E9E}" srcOrd="0" destOrd="0" presId="urn:microsoft.com/office/officeart/2005/8/layout/vList2"/>
    <dgm:cxn modelId="{EA7010EF-4406-439B-90F0-1BAEE145C11B}" type="presParOf" srcId="{3EF59350-71EF-4158-B61A-93CBA3B60249}" destId="{A917F1BE-EBE1-4A92-883B-F2BFF1E98E9E}" srcOrd="0" destOrd="0" presId="urn:microsoft.com/office/officeart/2005/8/layout/vList2"/>
    <dgm:cxn modelId="{A5331420-50AF-4BFD-B903-42FC0FAD78B3}" type="presParOf" srcId="{3EF59350-71EF-4158-B61A-93CBA3B60249}" destId="{4AC2CB37-D5DA-4D4A-905E-7E94546C6503}" srcOrd="1" destOrd="0" presId="urn:microsoft.com/office/officeart/2005/8/layout/vList2"/>
    <dgm:cxn modelId="{CE5D370A-E61C-4220-93D8-6782D924C42D}" type="presParOf" srcId="{3EF59350-71EF-4158-B61A-93CBA3B60249}" destId="{AB732358-AA65-42D1-8C2B-032DAF9DFC5F}" srcOrd="2" destOrd="0" presId="urn:microsoft.com/office/officeart/2005/8/layout/vList2"/>
    <dgm:cxn modelId="{4252079D-5294-47AC-827B-20FE9F1294AE}" type="presParOf" srcId="{3EF59350-71EF-4158-B61A-93CBA3B60249}" destId="{FE8148AF-44FA-4642-8799-3D5BE9B37F97}" srcOrd="3" destOrd="0" presId="urn:microsoft.com/office/officeart/2005/8/layout/vList2"/>
    <dgm:cxn modelId="{F3F3E658-0C4E-4750-9A0D-D6B5DD1A65D4}" type="presParOf" srcId="{3EF59350-71EF-4158-B61A-93CBA3B60249}" destId="{E51A2D49-6FC7-4F19-8BF3-086798C41E80}" srcOrd="4" destOrd="0" presId="urn:microsoft.com/office/officeart/2005/8/layout/vList2"/>
    <dgm:cxn modelId="{679FFB56-FBA1-4A44-BFC7-6374B05CC610}" type="presParOf" srcId="{3EF59350-71EF-4158-B61A-93CBA3B60249}" destId="{BFC4AF40-513C-43D2-9EE1-9E3EE6C99D8B}" srcOrd="5" destOrd="0" presId="urn:microsoft.com/office/officeart/2005/8/layout/vList2"/>
    <dgm:cxn modelId="{04CB4886-68C8-463D-AD2A-248CA37D2EDB}" type="presParOf" srcId="{3EF59350-71EF-4158-B61A-93CBA3B60249}" destId="{C1B1D8B9-3C44-4060-B3AC-BE61FB64BB5D}" srcOrd="6" destOrd="0" presId="urn:microsoft.com/office/officeart/2005/8/layout/vList2"/>
    <dgm:cxn modelId="{3BB85180-F6DD-4A27-981C-BFFBE6D56C4A}" type="presParOf" srcId="{3EF59350-71EF-4158-B61A-93CBA3B60249}" destId="{2344F838-7553-435F-B648-208B31A638A5}" srcOrd="7" destOrd="0" presId="urn:microsoft.com/office/officeart/2005/8/layout/vList2"/>
    <dgm:cxn modelId="{DE0AF0AF-CD8F-418F-954B-4F0FF007852D}" type="presParOf" srcId="{3EF59350-71EF-4158-B61A-93CBA3B60249}" destId="{A1926280-1518-409C-8624-FA6B77EDCB3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2BCFA9-7E4B-45C6-8418-52F8F8B945FB}">
      <dsp:nvSpPr>
        <dsp:cNvPr id="0" name=""/>
        <dsp:cNvSpPr/>
      </dsp:nvSpPr>
      <dsp:spPr>
        <a:xfrm>
          <a:off x="5256227" y="2390808"/>
          <a:ext cx="3094834" cy="231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571"/>
              </a:lnTo>
              <a:lnTo>
                <a:pt x="3094834" y="115571"/>
              </a:lnTo>
              <a:lnTo>
                <a:pt x="3094834" y="2311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7E0DF4-1117-4935-9043-219B8950CC82}">
      <dsp:nvSpPr>
        <dsp:cNvPr id="0" name=""/>
        <dsp:cNvSpPr/>
      </dsp:nvSpPr>
      <dsp:spPr>
        <a:xfrm>
          <a:off x="5256227" y="2390808"/>
          <a:ext cx="1763010" cy="231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571"/>
              </a:lnTo>
              <a:lnTo>
                <a:pt x="1763010" y="115571"/>
              </a:lnTo>
              <a:lnTo>
                <a:pt x="1763010" y="2311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423A3-4043-4644-B48A-80229F148C93}">
      <dsp:nvSpPr>
        <dsp:cNvPr id="0" name=""/>
        <dsp:cNvSpPr/>
      </dsp:nvSpPr>
      <dsp:spPr>
        <a:xfrm>
          <a:off x="5247141" y="3172292"/>
          <a:ext cx="165102" cy="506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313"/>
              </a:lnTo>
              <a:lnTo>
                <a:pt x="165102" y="5063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8A45E-F2D1-4593-94B9-0B27D73EA33D}">
      <dsp:nvSpPr>
        <dsp:cNvPr id="0" name=""/>
        <dsp:cNvSpPr/>
      </dsp:nvSpPr>
      <dsp:spPr>
        <a:xfrm>
          <a:off x="5256227" y="2390808"/>
          <a:ext cx="431186" cy="231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571"/>
              </a:lnTo>
              <a:lnTo>
                <a:pt x="431186" y="115571"/>
              </a:lnTo>
              <a:lnTo>
                <a:pt x="431186" y="2311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2849B9-FBEA-49D9-957D-1567EC8D6B3D}">
      <dsp:nvSpPr>
        <dsp:cNvPr id="0" name=""/>
        <dsp:cNvSpPr/>
      </dsp:nvSpPr>
      <dsp:spPr>
        <a:xfrm>
          <a:off x="3882049" y="5516743"/>
          <a:ext cx="165102" cy="506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313"/>
              </a:lnTo>
              <a:lnTo>
                <a:pt x="165102" y="5063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48F81-6F45-4F43-9F5C-08BA45F891F6}">
      <dsp:nvSpPr>
        <dsp:cNvPr id="0" name=""/>
        <dsp:cNvSpPr/>
      </dsp:nvSpPr>
      <dsp:spPr>
        <a:xfrm>
          <a:off x="4276601" y="4735259"/>
          <a:ext cx="91440" cy="2311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11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D8A72-B2E9-4800-95B2-6FCCD3D1DB9D}">
      <dsp:nvSpPr>
        <dsp:cNvPr id="0" name=""/>
        <dsp:cNvSpPr/>
      </dsp:nvSpPr>
      <dsp:spPr>
        <a:xfrm>
          <a:off x="4276601" y="3953776"/>
          <a:ext cx="91440" cy="2311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11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FE898C-D497-4260-AACE-77851EA4ABF4}">
      <dsp:nvSpPr>
        <dsp:cNvPr id="0" name=""/>
        <dsp:cNvSpPr/>
      </dsp:nvSpPr>
      <dsp:spPr>
        <a:xfrm>
          <a:off x="3493217" y="3172292"/>
          <a:ext cx="829104" cy="231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571"/>
              </a:lnTo>
              <a:lnTo>
                <a:pt x="829104" y="115571"/>
              </a:lnTo>
              <a:lnTo>
                <a:pt x="829104" y="2311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B857C-337B-4F69-95D9-88B5477E3A4B}">
      <dsp:nvSpPr>
        <dsp:cNvPr id="0" name=""/>
        <dsp:cNvSpPr/>
      </dsp:nvSpPr>
      <dsp:spPr>
        <a:xfrm>
          <a:off x="2518866" y="3172292"/>
          <a:ext cx="974350" cy="231143"/>
        </a:xfrm>
        <a:custGeom>
          <a:avLst/>
          <a:gdLst/>
          <a:ahLst/>
          <a:cxnLst/>
          <a:rect l="0" t="0" r="0" b="0"/>
          <a:pathLst>
            <a:path>
              <a:moveTo>
                <a:pt x="974350" y="0"/>
              </a:moveTo>
              <a:lnTo>
                <a:pt x="974350" y="115571"/>
              </a:lnTo>
              <a:lnTo>
                <a:pt x="0" y="115571"/>
              </a:lnTo>
              <a:lnTo>
                <a:pt x="0" y="2311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B17B43-E309-4D62-BAEA-5DF4C003037F}">
      <dsp:nvSpPr>
        <dsp:cNvPr id="0" name=""/>
        <dsp:cNvSpPr/>
      </dsp:nvSpPr>
      <dsp:spPr>
        <a:xfrm>
          <a:off x="3493217" y="2390808"/>
          <a:ext cx="1763010" cy="231143"/>
        </a:xfrm>
        <a:custGeom>
          <a:avLst/>
          <a:gdLst/>
          <a:ahLst/>
          <a:cxnLst/>
          <a:rect l="0" t="0" r="0" b="0"/>
          <a:pathLst>
            <a:path>
              <a:moveTo>
                <a:pt x="1763010" y="0"/>
              </a:moveTo>
              <a:lnTo>
                <a:pt x="1763010" y="115571"/>
              </a:lnTo>
              <a:lnTo>
                <a:pt x="0" y="115571"/>
              </a:lnTo>
              <a:lnTo>
                <a:pt x="0" y="2311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28F696-AAF0-4FC6-8CF0-9E0A9D44338E}">
      <dsp:nvSpPr>
        <dsp:cNvPr id="0" name=""/>
        <dsp:cNvSpPr/>
      </dsp:nvSpPr>
      <dsp:spPr>
        <a:xfrm>
          <a:off x="2161393" y="2390808"/>
          <a:ext cx="3094834" cy="231143"/>
        </a:xfrm>
        <a:custGeom>
          <a:avLst/>
          <a:gdLst/>
          <a:ahLst/>
          <a:cxnLst/>
          <a:rect l="0" t="0" r="0" b="0"/>
          <a:pathLst>
            <a:path>
              <a:moveTo>
                <a:pt x="3094834" y="0"/>
              </a:moveTo>
              <a:lnTo>
                <a:pt x="3094834" y="115571"/>
              </a:lnTo>
              <a:lnTo>
                <a:pt x="0" y="115571"/>
              </a:lnTo>
              <a:lnTo>
                <a:pt x="0" y="2311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5C9BF-CE29-4C22-82A4-3489843CCA22}">
      <dsp:nvSpPr>
        <dsp:cNvPr id="0" name=""/>
        <dsp:cNvSpPr/>
      </dsp:nvSpPr>
      <dsp:spPr>
        <a:xfrm>
          <a:off x="4590315" y="1609325"/>
          <a:ext cx="665912" cy="231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571"/>
              </a:lnTo>
              <a:lnTo>
                <a:pt x="665912" y="115571"/>
              </a:lnTo>
              <a:lnTo>
                <a:pt x="665912" y="2311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400BC2-7446-470B-8B56-F77200FAA2EC}">
      <dsp:nvSpPr>
        <dsp:cNvPr id="0" name=""/>
        <dsp:cNvSpPr/>
      </dsp:nvSpPr>
      <dsp:spPr>
        <a:xfrm>
          <a:off x="3924403" y="1609325"/>
          <a:ext cx="665912" cy="231143"/>
        </a:xfrm>
        <a:custGeom>
          <a:avLst/>
          <a:gdLst/>
          <a:ahLst/>
          <a:cxnLst/>
          <a:rect l="0" t="0" r="0" b="0"/>
          <a:pathLst>
            <a:path>
              <a:moveTo>
                <a:pt x="665912" y="0"/>
              </a:moveTo>
              <a:lnTo>
                <a:pt x="665912" y="115571"/>
              </a:lnTo>
              <a:lnTo>
                <a:pt x="0" y="115571"/>
              </a:lnTo>
              <a:lnTo>
                <a:pt x="0" y="2311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E3C31-B319-438A-B5EE-6FCD9705CD72}">
      <dsp:nvSpPr>
        <dsp:cNvPr id="0" name=""/>
        <dsp:cNvSpPr/>
      </dsp:nvSpPr>
      <dsp:spPr>
        <a:xfrm>
          <a:off x="2675004" y="827841"/>
          <a:ext cx="1915311" cy="231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571"/>
              </a:lnTo>
              <a:lnTo>
                <a:pt x="1915311" y="115571"/>
              </a:lnTo>
              <a:lnTo>
                <a:pt x="1915311" y="2311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731E90-5EF9-479E-9A27-699700898E97}">
      <dsp:nvSpPr>
        <dsp:cNvPr id="0" name=""/>
        <dsp:cNvSpPr/>
      </dsp:nvSpPr>
      <dsp:spPr>
        <a:xfrm>
          <a:off x="114126" y="1609325"/>
          <a:ext cx="165102" cy="1287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7796"/>
              </a:lnTo>
              <a:lnTo>
                <a:pt x="165102" y="1287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1ADF46-A5AB-4370-A61C-E75BF9A728B2}">
      <dsp:nvSpPr>
        <dsp:cNvPr id="0" name=""/>
        <dsp:cNvSpPr/>
      </dsp:nvSpPr>
      <dsp:spPr>
        <a:xfrm>
          <a:off x="114126" y="1609325"/>
          <a:ext cx="165102" cy="506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313"/>
              </a:lnTo>
              <a:lnTo>
                <a:pt x="165102" y="5063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86723-0511-4675-9F2B-2CB2F9549044}">
      <dsp:nvSpPr>
        <dsp:cNvPr id="0" name=""/>
        <dsp:cNvSpPr/>
      </dsp:nvSpPr>
      <dsp:spPr>
        <a:xfrm>
          <a:off x="554398" y="827841"/>
          <a:ext cx="2120605" cy="231143"/>
        </a:xfrm>
        <a:custGeom>
          <a:avLst/>
          <a:gdLst/>
          <a:ahLst/>
          <a:cxnLst/>
          <a:rect l="0" t="0" r="0" b="0"/>
          <a:pathLst>
            <a:path>
              <a:moveTo>
                <a:pt x="2120605" y="0"/>
              </a:moveTo>
              <a:lnTo>
                <a:pt x="2120605" y="115571"/>
              </a:lnTo>
              <a:lnTo>
                <a:pt x="0" y="115571"/>
              </a:lnTo>
              <a:lnTo>
                <a:pt x="0" y="2311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752C8-18CB-48C0-9605-43ABB3C69500}">
      <dsp:nvSpPr>
        <dsp:cNvPr id="0" name=""/>
        <dsp:cNvSpPr/>
      </dsp:nvSpPr>
      <dsp:spPr>
        <a:xfrm>
          <a:off x="2124663" y="277501"/>
          <a:ext cx="1100681" cy="550340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CodeRunner</a:t>
          </a:r>
          <a:r>
            <a:rPr lang="en-US" sz="7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before_run</a:t>
          </a:r>
          <a:endParaRPr lang="en-GB" sz="7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124663" y="277501"/>
        <a:ext cx="1100681" cy="550340"/>
      </dsp:txXfrm>
    </dsp:sp>
    <dsp:sp modelId="{BA67DED6-5C73-4D84-93F9-1BE7C1F21DFF}">
      <dsp:nvSpPr>
        <dsp:cNvPr id="0" name=""/>
        <dsp:cNvSpPr/>
      </dsp:nvSpPr>
      <dsp:spPr>
        <a:xfrm>
          <a:off x="4058" y="1058984"/>
          <a:ext cx="1100681" cy="550340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StateUpdater</a:t>
          </a:r>
          <a:r>
            <a:rPr lang="en-US" sz="7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update_abstract_code</a:t>
          </a:r>
          <a:endParaRPr lang="en-GB" sz="7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058" y="1058984"/>
        <a:ext cx="1100681" cy="550340"/>
      </dsp:txXfrm>
    </dsp:sp>
    <dsp:sp modelId="{7DB1F5AC-312A-40DD-AF9B-E86A75F486D6}">
      <dsp:nvSpPr>
        <dsp:cNvPr id="0" name=""/>
        <dsp:cNvSpPr/>
      </dsp:nvSpPr>
      <dsp:spPr>
        <a:xfrm>
          <a:off x="279228" y="1840468"/>
          <a:ext cx="1100681" cy="550340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Group</a:t>
          </a:r>
          <a: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resolve_all</a:t>
          </a:r>
          <a:endParaRPr lang="en-GB" sz="7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79228" y="1840468"/>
        <a:ext cx="1100681" cy="550340"/>
      </dsp:txXfrm>
    </dsp:sp>
    <dsp:sp modelId="{7491E29E-20E2-4C72-B067-8DAE1CA5298E}">
      <dsp:nvSpPr>
        <dsp:cNvPr id="0" name=""/>
        <dsp:cNvSpPr/>
      </dsp:nvSpPr>
      <dsp:spPr>
        <a:xfrm>
          <a:off x="279228" y="2621951"/>
          <a:ext cx="1100681" cy="550340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StateUpdateMethod</a:t>
          </a:r>
          <a:r>
            <a:rPr lang="en-US" sz="7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__call__</a:t>
          </a:r>
          <a:endParaRPr lang="en-GB" sz="7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79228" y="2621951"/>
        <a:ext cx="1100681" cy="550340"/>
      </dsp:txXfrm>
    </dsp:sp>
    <dsp:sp modelId="{1CD7BA77-AFD7-4B0C-B4C0-FE59E399459E}">
      <dsp:nvSpPr>
        <dsp:cNvPr id="0" name=""/>
        <dsp:cNvSpPr/>
      </dsp:nvSpPr>
      <dsp:spPr>
        <a:xfrm>
          <a:off x="3834681" y="1058984"/>
          <a:ext cx="1511268" cy="550340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brian2.codegen.codeobject</a:t>
          </a:r>
          <a:br>
            <a:rPr lang="en-US" sz="7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create_runner_codeobj</a:t>
          </a:r>
          <a:endParaRPr lang="en-GB" sz="7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834681" y="1058984"/>
        <a:ext cx="1511268" cy="550340"/>
      </dsp:txXfrm>
    </dsp:sp>
    <dsp:sp modelId="{44219B05-9550-4A5D-9BF6-CEFB8F24F567}">
      <dsp:nvSpPr>
        <dsp:cNvPr id="0" name=""/>
        <dsp:cNvSpPr/>
      </dsp:nvSpPr>
      <dsp:spPr>
        <a:xfrm>
          <a:off x="3374063" y="1840468"/>
          <a:ext cx="1100681" cy="550340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Group</a:t>
          </a:r>
          <a: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resolve_all</a:t>
          </a:r>
          <a:endParaRPr lang="en-GB" sz="7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374063" y="1840468"/>
        <a:ext cx="1100681" cy="550340"/>
      </dsp:txXfrm>
    </dsp:sp>
    <dsp:sp modelId="{8CE1534F-1C08-419B-BDE7-FFEE63DB9D31}">
      <dsp:nvSpPr>
        <dsp:cNvPr id="0" name=""/>
        <dsp:cNvSpPr/>
      </dsp:nvSpPr>
      <dsp:spPr>
        <a:xfrm>
          <a:off x="4705887" y="1840468"/>
          <a:ext cx="1100681" cy="550340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Device</a:t>
          </a:r>
          <a: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code_object</a:t>
          </a:r>
          <a:endParaRPr lang="en-GB" sz="7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705887" y="1840468"/>
        <a:ext cx="1100681" cy="550340"/>
      </dsp:txXfrm>
    </dsp:sp>
    <dsp:sp modelId="{A9AA51CC-F256-4F2E-A9F0-992E7E0D5526}">
      <dsp:nvSpPr>
        <dsp:cNvPr id="0" name=""/>
        <dsp:cNvSpPr/>
      </dsp:nvSpPr>
      <dsp:spPr>
        <a:xfrm>
          <a:off x="1611052" y="2621951"/>
          <a:ext cx="1100681" cy="550340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Gets </a:t>
          </a:r>
          <a:r>
            <a:rPr lang="en-US" sz="7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CodeObject</a:t>
          </a:r>
          <a: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and </a:t>
          </a:r>
          <a:r>
            <a:rPr lang="en-US" sz="7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CodeGenerator</a:t>
          </a:r>
          <a: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classes</a:t>
          </a:r>
          <a:endParaRPr lang="en-GB" sz="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11052" y="2621951"/>
        <a:ext cx="1100681" cy="550340"/>
      </dsp:txXfrm>
    </dsp:sp>
    <dsp:sp modelId="{DCAEAAB9-BDFD-42EB-828C-6C510A44C17C}">
      <dsp:nvSpPr>
        <dsp:cNvPr id="0" name=""/>
        <dsp:cNvSpPr/>
      </dsp:nvSpPr>
      <dsp:spPr>
        <a:xfrm>
          <a:off x="2942876" y="2621951"/>
          <a:ext cx="1100681" cy="550340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CodeGenerator</a:t>
          </a:r>
          <a: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translate</a:t>
          </a:r>
          <a:endParaRPr lang="en-GB" sz="7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942876" y="2621951"/>
        <a:ext cx="1100681" cy="550340"/>
      </dsp:txXfrm>
    </dsp:sp>
    <dsp:sp modelId="{F5D80AD6-2691-4831-AC37-310F873F243D}">
      <dsp:nvSpPr>
        <dsp:cNvPr id="0" name=""/>
        <dsp:cNvSpPr/>
      </dsp:nvSpPr>
      <dsp:spPr>
        <a:xfrm>
          <a:off x="1805333" y="3403435"/>
          <a:ext cx="1427066" cy="550340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brian2.codegen.translation</a:t>
          </a:r>
          <a:br>
            <a:rPr lang="en-US" sz="7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make_statements</a:t>
          </a:r>
          <a:endParaRPr lang="en-GB" sz="7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805333" y="3403435"/>
        <a:ext cx="1427066" cy="550340"/>
      </dsp:txXfrm>
    </dsp:sp>
    <dsp:sp modelId="{925FFDAB-5AD9-4EE9-9F3C-06D8802C037A}">
      <dsp:nvSpPr>
        <dsp:cNvPr id="0" name=""/>
        <dsp:cNvSpPr/>
      </dsp:nvSpPr>
      <dsp:spPr>
        <a:xfrm>
          <a:off x="3463542" y="3403435"/>
          <a:ext cx="1717557" cy="550340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CodeGenerator</a:t>
          </a:r>
          <a: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translate_statement_sequence</a:t>
          </a:r>
          <a:endParaRPr lang="en-GB" sz="7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463542" y="3403435"/>
        <a:ext cx="1717557" cy="550340"/>
      </dsp:txXfrm>
    </dsp:sp>
    <dsp:sp modelId="{4190603D-3568-49EA-A5BC-0CA2E0F717A7}">
      <dsp:nvSpPr>
        <dsp:cNvPr id="0" name=""/>
        <dsp:cNvSpPr/>
      </dsp:nvSpPr>
      <dsp:spPr>
        <a:xfrm>
          <a:off x="3771981" y="4184919"/>
          <a:ext cx="1100681" cy="550340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CodeGenerator</a:t>
          </a:r>
          <a: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translate_statement</a:t>
          </a:r>
          <a:endParaRPr lang="en-GB" sz="7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771981" y="4184919"/>
        <a:ext cx="1100681" cy="550340"/>
      </dsp:txXfrm>
    </dsp:sp>
    <dsp:sp modelId="{23D9801D-ECE0-4FAE-A0D1-413332940B88}">
      <dsp:nvSpPr>
        <dsp:cNvPr id="0" name=""/>
        <dsp:cNvSpPr/>
      </dsp:nvSpPr>
      <dsp:spPr>
        <a:xfrm>
          <a:off x="3771981" y="4966402"/>
          <a:ext cx="1100681" cy="550340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CodeGenerator</a:t>
          </a:r>
          <a: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translate_expression</a:t>
          </a:r>
          <a:endParaRPr lang="en-GB" sz="7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771981" y="4966402"/>
        <a:ext cx="1100681" cy="550340"/>
      </dsp:txXfrm>
    </dsp:sp>
    <dsp:sp modelId="{C4966BE9-28E6-4F6A-8075-729F33DD4F4E}">
      <dsp:nvSpPr>
        <dsp:cNvPr id="0" name=""/>
        <dsp:cNvSpPr/>
      </dsp:nvSpPr>
      <dsp:spPr>
        <a:xfrm>
          <a:off x="4047151" y="5747886"/>
          <a:ext cx="1100681" cy="550340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NodeRenderer</a:t>
          </a:r>
          <a: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render</a:t>
          </a:r>
          <a:endParaRPr lang="en-GB" sz="7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047151" y="5747886"/>
        <a:ext cx="1100681" cy="550340"/>
      </dsp:txXfrm>
    </dsp:sp>
    <dsp:sp modelId="{68A48E25-655C-449E-9496-D3D06203D085}">
      <dsp:nvSpPr>
        <dsp:cNvPr id="0" name=""/>
        <dsp:cNvSpPr/>
      </dsp:nvSpPr>
      <dsp:spPr>
        <a:xfrm>
          <a:off x="5137073" y="2621951"/>
          <a:ext cx="1100681" cy="550340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CodeObjectTemplate</a:t>
          </a:r>
          <a: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__call__</a:t>
          </a:r>
          <a:endParaRPr lang="en-GB" sz="7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137073" y="2621951"/>
        <a:ext cx="1100681" cy="550340"/>
      </dsp:txXfrm>
    </dsp:sp>
    <dsp:sp modelId="{3B62393F-DF69-4A38-8271-5359B9F407A9}">
      <dsp:nvSpPr>
        <dsp:cNvPr id="0" name=""/>
        <dsp:cNvSpPr/>
      </dsp:nvSpPr>
      <dsp:spPr>
        <a:xfrm>
          <a:off x="5412243" y="3403435"/>
          <a:ext cx="1478324" cy="550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Loads templates from </a:t>
          </a:r>
          <a:r>
            <a:rPr lang="en-US" sz="7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CodeObject.templater</a:t>
          </a:r>
          <a:endParaRPr lang="en-GB" sz="7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412243" y="3403435"/>
        <a:ext cx="1478324" cy="550340"/>
      </dsp:txXfrm>
    </dsp:sp>
    <dsp:sp modelId="{D6BDD432-47F2-4F3A-9DED-C3DDE3A4EE1A}">
      <dsp:nvSpPr>
        <dsp:cNvPr id="0" name=""/>
        <dsp:cNvSpPr/>
      </dsp:nvSpPr>
      <dsp:spPr>
        <a:xfrm>
          <a:off x="6468897" y="2621951"/>
          <a:ext cx="1100681" cy="550340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CodeObject</a:t>
          </a:r>
          <a:r>
            <a:rPr lang="en-US" sz="7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__</a:t>
          </a:r>
          <a:r>
            <a:rPr lang="en-US" sz="7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init</a:t>
          </a:r>
          <a: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__</a:t>
          </a:r>
          <a:endParaRPr lang="en-GB" sz="7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6468897" y="2621951"/>
        <a:ext cx="1100681" cy="550340"/>
      </dsp:txXfrm>
    </dsp:sp>
    <dsp:sp modelId="{BAC2B41A-AAAF-42E4-87A3-D196770E6659}">
      <dsp:nvSpPr>
        <dsp:cNvPr id="0" name=""/>
        <dsp:cNvSpPr/>
      </dsp:nvSpPr>
      <dsp:spPr>
        <a:xfrm>
          <a:off x="7800721" y="2621951"/>
          <a:ext cx="1100681" cy="550340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CodeObject</a:t>
          </a:r>
          <a:r>
            <a:rPr lang="en-US" sz="7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lang="en-US" sz="7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7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compile</a:t>
          </a:r>
          <a:endParaRPr lang="en-GB" sz="7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7800721" y="2621951"/>
        <a:ext cx="1100681" cy="5503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17F1BE-EBE1-4A92-883B-F2BFF1E98E9E}">
      <dsp:nvSpPr>
        <dsp:cNvPr id="0" name=""/>
        <dsp:cNvSpPr/>
      </dsp:nvSpPr>
      <dsp:spPr>
        <a:xfrm>
          <a:off x="0" y="7798"/>
          <a:ext cx="1173332" cy="263835"/>
        </a:xfrm>
        <a:prstGeom prst="round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Brian core</a:t>
          </a:r>
          <a:endParaRPr lang="en-GB" sz="1100" kern="1200" dirty="0"/>
        </a:p>
      </dsp:txBody>
      <dsp:txXfrm>
        <a:off x="12879" y="20677"/>
        <a:ext cx="1147574" cy="238077"/>
      </dsp:txXfrm>
    </dsp:sp>
    <dsp:sp modelId="{AB732358-AA65-42D1-8C2B-032DAF9DFC5F}">
      <dsp:nvSpPr>
        <dsp:cNvPr id="0" name=""/>
        <dsp:cNvSpPr/>
      </dsp:nvSpPr>
      <dsp:spPr>
        <a:xfrm>
          <a:off x="0" y="303313"/>
          <a:ext cx="1173332" cy="263835"/>
        </a:xfrm>
        <a:prstGeom prst="round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Device code</a:t>
          </a:r>
          <a:endParaRPr lang="en-GB" sz="1100" kern="1200" dirty="0"/>
        </a:p>
      </dsp:txBody>
      <dsp:txXfrm>
        <a:off x="12879" y="316192"/>
        <a:ext cx="1147574" cy="238077"/>
      </dsp:txXfrm>
    </dsp:sp>
    <dsp:sp modelId="{E51A2D49-6FC7-4F19-8BF3-086798C41E80}">
      <dsp:nvSpPr>
        <dsp:cNvPr id="0" name=""/>
        <dsp:cNvSpPr/>
      </dsp:nvSpPr>
      <dsp:spPr>
        <a:xfrm>
          <a:off x="0" y="598829"/>
          <a:ext cx="1173332" cy="263835"/>
        </a:xfrm>
        <a:prstGeom prst="round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Code generation</a:t>
          </a:r>
          <a:endParaRPr lang="en-GB" sz="1100" kern="1200" dirty="0"/>
        </a:p>
      </dsp:txBody>
      <dsp:txXfrm>
        <a:off x="12879" y="611708"/>
        <a:ext cx="1147574" cy="238077"/>
      </dsp:txXfrm>
    </dsp:sp>
    <dsp:sp modelId="{C1B1D8B9-3C44-4060-B3AC-BE61FB64BB5D}">
      <dsp:nvSpPr>
        <dsp:cNvPr id="0" name=""/>
        <dsp:cNvSpPr/>
      </dsp:nvSpPr>
      <dsp:spPr>
        <a:xfrm>
          <a:off x="0" y="894344"/>
          <a:ext cx="1173332" cy="263835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Templates</a:t>
          </a:r>
          <a:endParaRPr lang="en-GB" sz="1100" kern="1200" dirty="0"/>
        </a:p>
      </dsp:txBody>
      <dsp:txXfrm>
        <a:off x="12879" y="907223"/>
        <a:ext cx="1147574" cy="238077"/>
      </dsp:txXfrm>
    </dsp:sp>
    <dsp:sp modelId="{A1926280-1518-409C-8624-FA6B77EDCB37}">
      <dsp:nvSpPr>
        <dsp:cNvPr id="0" name=""/>
        <dsp:cNvSpPr/>
      </dsp:nvSpPr>
      <dsp:spPr>
        <a:xfrm>
          <a:off x="0" y="1189859"/>
          <a:ext cx="1173332" cy="263835"/>
        </a:xfrm>
        <a:prstGeom prst="round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Runtime</a:t>
          </a:r>
          <a:endParaRPr lang="en-GB" sz="1100" kern="1200" dirty="0"/>
        </a:p>
      </dsp:txBody>
      <dsp:txXfrm>
        <a:off x="12879" y="1202738"/>
        <a:ext cx="1147574" cy="238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D7C6-3582-44D6-BFB0-A8092A78B0C5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7DCD-2F8C-47E8-9E19-E36F9BB6E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03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D7C6-3582-44D6-BFB0-A8092A78B0C5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7DCD-2F8C-47E8-9E19-E36F9BB6E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56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D7C6-3582-44D6-BFB0-A8092A78B0C5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7DCD-2F8C-47E8-9E19-E36F9BB6E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01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D7C6-3582-44D6-BFB0-A8092A78B0C5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7DCD-2F8C-47E8-9E19-E36F9BB6E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55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D7C6-3582-44D6-BFB0-A8092A78B0C5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7DCD-2F8C-47E8-9E19-E36F9BB6E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6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D7C6-3582-44D6-BFB0-A8092A78B0C5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7DCD-2F8C-47E8-9E19-E36F9BB6E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17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D7C6-3582-44D6-BFB0-A8092A78B0C5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7DCD-2F8C-47E8-9E19-E36F9BB6E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34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D7C6-3582-44D6-BFB0-A8092A78B0C5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7DCD-2F8C-47E8-9E19-E36F9BB6E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12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D7C6-3582-44D6-BFB0-A8092A78B0C5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7DCD-2F8C-47E8-9E19-E36F9BB6E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27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D7C6-3582-44D6-BFB0-A8092A78B0C5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7DCD-2F8C-47E8-9E19-E36F9BB6E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20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D7C6-3582-44D6-BFB0-A8092A78B0C5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7DCD-2F8C-47E8-9E19-E36F9BB6E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1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CD7C6-3582-44D6-BFB0-A8092A78B0C5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07DCD-2F8C-47E8-9E19-E36F9BB6E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56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178261191"/>
              </p:ext>
            </p:extLst>
          </p:nvPr>
        </p:nvGraphicFramePr>
        <p:xfrm>
          <a:off x="135171" y="151075"/>
          <a:ext cx="8905461" cy="6575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58147923"/>
              </p:ext>
            </p:extLst>
          </p:nvPr>
        </p:nvGraphicFramePr>
        <p:xfrm>
          <a:off x="341907" y="5057029"/>
          <a:ext cx="1173332" cy="1461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8296" y="4691271"/>
            <a:ext cx="123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Colour</a:t>
            </a:r>
            <a:r>
              <a:rPr lang="en-US" dirty="0" smtClean="0"/>
              <a:t> key: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90833" y="4635610"/>
            <a:ext cx="1518698" cy="20116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45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36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Goodman</dc:creator>
  <cp:lastModifiedBy>Dan Goodman</cp:lastModifiedBy>
  <cp:revision>9</cp:revision>
  <dcterms:created xsi:type="dcterms:W3CDTF">2014-10-01T16:20:19Z</dcterms:created>
  <dcterms:modified xsi:type="dcterms:W3CDTF">2014-10-01T17:38:15Z</dcterms:modified>
</cp:coreProperties>
</file>