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handoutMasterIdLst>
    <p:handoutMasterId r:id="rId42"/>
  </p:handoutMasterIdLst>
  <p:sldIdLst>
    <p:sldId id="3729" r:id="rId2"/>
    <p:sldId id="1873" r:id="rId3"/>
    <p:sldId id="3897" r:id="rId4"/>
    <p:sldId id="3903" r:id="rId5"/>
    <p:sldId id="3904" r:id="rId6"/>
    <p:sldId id="3905" r:id="rId7"/>
    <p:sldId id="837" r:id="rId8"/>
    <p:sldId id="838" r:id="rId9"/>
    <p:sldId id="852" r:id="rId10"/>
    <p:sldId id="853" r:id="rId11"/>
    <p:sldId id="3916" r:id="rId12"/>
    <p:sldId id="780" r:id="rId13"/>
    <p:sldId id="781" r:id="rId14"/>
    <p:sldId id="782" r:id="rId15"/>
    <p:sldId id="3914" r:id="rId16"/>
    <p:sldId id="3915" r:id="rId17"/>
    <p:sldId id="3906" r:id="rId18"/>
    <p:sldId id="3907" r:id="rId19"/>
    <p:sldId id="3908" r:id="rId20"/>
    <p:sldId id="3909" r:id="rId21"/>
    <p:sldId id="1546" r:id="rId22"/>
    <p:sldId id="3910" r:id="rId23"/>
    <p:sldId id="3911" r:id="rId24"/>
    <p:sldId id="3859" r:id="rId25"/>
    <p:sldId id="3860" r:id="rId26"/>
    <p:sldId id="3861" r:id="rId27"/>
    <p:sldId id="3862" r:id="rId28"/>
    <p:sldId id="3863" r:id="rId29"/>
    <p:sldId id="3864" r:id="rId30"/>
    <p:sldId id="3865" r:id="rId31"/>
    <p:sldId id="3866" r:id="rId32"/>
    <p:sldId id="3867" r:id="rId33"/>
    <p:sldId id="3868" r:id="rId34"/>
    <p:sldId id="3869" r:id="rId35"/>
    <p:sldId id="3870" r:id="rId36"/>
    <p:sldId id="3871" r:id="rId37"/>
    <p:sldId id="3872" r:id="rId38"/>
    <p:sldId id="3873" r:id="rId39"/>
    <p:sldId id="3879" r:id="rId40"/>
  </p:sldIdLst>
  <p:sldSz cx="109728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p:normalViewPr>
  <p:slideViewPr>
    <p:cSldViewPr snapToGrid="0">
      <p:cViewPr varScale="1">
        <p:scale>
          <a:sx n="71" d="100"/>
          <a:sy n="71" d="100"/>
        </p:scale>
        <p:origin x="990" y="66"/>
      </p:cViewPr>
      <p:guideLst/>
    </p:cSldViewPr>
  </p:slideViewPr>
  <p:notesTextViewPr>
    <p:cViewPr>
      <p:scale>
        <a:sx n="3" d="2"/>
        <a:sy n="3" d="2"/>
      </p:scale>
      <p:origin x="0" y="0"/>
    </p:cViewPr>
  </p:notesTextViewPr>
  <p:notesViewPr>
    <p:cSldViewPr snapToGrid="0">
      <p:cViewPr varScale="1">
        <p:scale>
          <a:sx n="67" d="100"/>
          <a:sy n="67" d="100"/>
        </p:scale>
        <p:origin x="2934"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A935890-289D-48CF-A192-5CCB27F70E5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822255A-A51A-4040-87FD-BC18C8F47E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DB41A07-9572-4BA8-B004-1940BA5DB093}" type="datetimeFigureOut">
              <a:rPr lang="en-US" smtClean="0"/>
              <a:t>10/4/2021</a:t>
            </a:fld>
            <a:endParaRPr lang="en-US"/>
          </a:p>
        </p:txBody>
      </p:sp>
      <p:sp>
        <p:nvSpPr>
          <p:cNvPr id="4" name="Footer Placeholder 3">
            <a:extLst>
              <a:ext uri="{FF2B5EF4-FFF2-40B4-BE49-F238E27FC236}">
                <a16:creationId xmlns:a16="http://schemas.microsoft.com/office/drawing/2014/main" id="{1F52C04B-C05F-4C6C-8259-543965D3D39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A0C9C99-6F7C-4115-BB8E-498012FD45B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E4A9C0-C8C6-439F-A9E1-F6B62EC2C6D3}" type="slidenum">
              <a:rPr lang="en-US" smtClean="0"/>
              <a:t>‹#›</a:t>
            </a:fld>
            <a:endParaRPr lang="en-US"/>
          </a:p>
        </p:txBody>
      </p:sp>
    </p:spTree>
    <p:extLst>
      <p:ext uri="{BB962C8B-B14F-4D97-AF65-F5344CB8AC3E}">
        <p14:creationId xmlns:p14="http://schemas.microsoft.com/office/powerpoint/2010/main" val="16520499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628AEA-81C9-4CCC-BD9F-40FD61BC80F3}" type="datetimeFigureOut">
              <a:rPr lang="en-US" smtClean="0"/>
              <a:t>10/4/2021</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5C7739-F984-46A3-B42A-7DB3B6E905AA}" type="slidenum">
              <a:rPr lang="en-US" smtClean="0"/>
              <a:t>‹#›</a:t>
            </a:fld>
            <a:endParaRPr lang="en-US"/>
          </a:p>
        </p:txBody>
      </p:sp>
    </p:spTree>
    <p:extLst>
      <p:ext uri="{BB962C8B-B14F-4D97-AF65-F5344CB8AC3E}">
        <p14:creationId xmlns:p14="http://schemas.microsoft.com/office/powerpoint/2010/main" val="2183440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en-US"/>
              <a:t>Alex Milenkovich</a:t>
            </a:r>
          </a:p>
        </p:txBody>
      </p:sp>
      <p:sp>
        <p:nvSpPr>
          <p:cNvPr id="6" name="Rectangle 7"/>
          <p:cNvSpPr>
            <a:spLocks noGrp="1" noChangeArrowheads="1"/>
          </p:cNvSpPr>
          <p:nvPr>
            <p:ph type="sldNum" sz="quarter" idx="5"/>
          </p:nvPr>
        </p:nvSpPr>
        <p:spPr>
          <a:ln/>
        </p:spPr>
        <p:txBody>
          <a:bodyPr/>
          <a:lstStyle/>
          <a:p>
            <a:fld id="{10721186-3A72-4563-B518-4C33A86FD05A}" type="slidenum">
              <a:rPr lang="en-US"/>
              <a:pPr/>
              <a:t>3</a:t>
            </a:fld>
            <a:endParaRPr lang="en-US"/>
          </a:p>
        </p:txBody>
      </p:sp>
      <p:sp>
        <p:nvSpPr>
          <p:cNvPr id="2492418" name="Rectangle 5"/>
          <p:cNvSpPr txBox="1">
            <a:spLocks noGrp="1" noChangeArrowheads="1"/>
          </p:cNvSpPr>
          <p:nvPr/>
        </p:nvSpPr>
        <p:spPr bwMode="auto">
          <a:xfrm>
            <a:off x="3970938" y="8831264"/>
            <a:ext cx="3041086"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141" tIns="0" rIns="19141" bIns="0" anchor="b"/>
          <a:lstStyle>
            <a:lvl1pPr defTabSz="976313" eaLnBrk="0" hangingPunct="0">
              <a:defRPr sz="2400">
                <a:solidFill>
                  <a:schemeClr val="tx1"/>
                </a:solidFill>
                <a:latin typeface="Times New Roman" pitchFamily="18" charset="0"/>
              </a:defRPr>
            </a:lvl1pPr>
            <a:lvl2pPr marL="742950" indent="-285750" defTabSz="976313" eaLnBrk="0" hangingPunct="0">
              <a:defRPr sz="2400">
                <a:solidFill>
                  <a:schemeClr val="tx1"/>
                </a:solidFill>
                <a:latin typeface="Times New Roman" pitchFamily="18" charset="0"/>
              </a:defRPr>
            </a:lvl2pPr>
            <a:lvl3pPr marL="1143000" indent="-228600" defTabSz="976313" eaLnBrk="0" hangingPunct="0">
              <a:defRPr sz="2400">
                <a:solidFill>
                  <a:schemeClr val="tx1"/>
                </a:solidFill>
                <a:latin typeface="Times New Roman" pitchFamily="18" charset="0"/>
              </a:defRPr>
            </a:lvl3pPr>
            <a:lvl4pPr marL="1600200" indent="-228600" defTabSz="976313" eaLnBrk="0" hangingPunct="0">
              <a:defRPr sz="2400">
                <a:solidFill>
                  <a:schemeClr val="tx1"/>
                </a:solidFill>
                <a:latin typeface="Times New Roman" pitchFamily="18" charset="0"/>
              </a:defRPr>
            </a:lvl4pPr>
            <a:lvl5pPr marL="2057400" indent="-228600" defTabSz="976313" eaLnBrk="0" hangingPunct="0">
              <a:defRPr sz="2400">
                <a:solidFill>
                  <a:schemeClr val="tx1"/>
                </a:solidFill>
                <a:latin typeface="Times New Roman" pitchFamily="18" charset="0"/>
              </a:defRPr>
            </a:lvl5pPr>
            <a:lvl6pPr marL="2514600" indent="-228600" defTabSz="976313" eaLnBrk="0" fontAlgn="base" hangingPunct="0">
              <a:spcBef>
                <a:spcPct val="0"/>
              </a:spcBef>
              <a:spcAft>
                <a:spcPct val="0"/>
              </a:spcAft>
              <a:defRPr sz="2400">
                <a:solidFill>
                  <a:schemeClr val="tx1"/>
                </a:solidFill>
                <a:latin typeface="Times New Roman" pitchFamily="18" charset="0"/>
              </a:defRPr>
            </a:lvl6pPr>
            <a:lvl7pPr marL="2971800" indent="-228600" defTabSz="976313" eaLnBrk="0" fontAlgn="base" hangingPunct="0">
              <a:spcBef>
                <a:spcPct val="0"/>
              </a:spcBef>
              <a:spcAft>
                <a:spcPct val="0"/>
              </a:spcAft>
              <a:defRPr sz="2400">
                <a:solidFill>
                  <a:schemeClr val="tx1"/>
                </a:solidFill>
                <a:latin typeface="Times New Roman" pitchFamily="18" charset="0"/>
              </a:defRPr>
            </a:lvl7pPr>
            <a:lvl8pPr marL="3429000" indent="-228600" defTabSz="976313" eaLnBrk="0" fontAlgn="base" hangingPunct="0">
              <a:spcBef>
                <a:spcPct val="0"/>
              </a:spcBef>
              <a:spcAft>
                <a:spcPct val="0"/>
              </a:spcAft>
              <a:defRPr sz="2400">
                <a:solidFill>
                  <a:schemeClr val="tx1"/>
                </a:solidFill>
                <a:latin typeface="Times New Roman" pitchFamily="18" charset="0"/>
              </a:defRPr>
            </a:lvl8pPr>
            <a:lvl9pPr marL="3886200" indent="-228600" defTabSz="976313" eaLnBrk="0" fontAlgn="base" hangingPunct="0">
              <a:spcBef>
                <a:spcPct val="0"/>
              </a:spcBef>
              <a:spcAft>
                <a:spcPct val="0"/>
              </a:spcAft>
              <a:defRPr sz="2400">
                <a:solidFill>
                  <a:schemeClr val="tx1"/>
                </a:solidFill>
                <a:latin typeface="Times New Roman" pitchFamily="18" charset="0"/>
              </a:defRPr>
            </a:lvl9pPr>
          </a:lstStyle>
          <a:p>
            <a:pPr algn="r"/>
            <a:fld id="{4F9F6200-8FBB-4017-A03B-AD9B46090F08}" type="slidenum">
              <a:rPr lang="en-US" sz="1000" i="1"/>
              <a:pPr algn="r"/>
              <a:t>3</a:t>
            </a:fld>
            <a:endParaRPr lang="en-US" sz="1000" i="1"/>
          </a:p>
        </p:txBody>
      </p:sp>
      <p:sp>
        <p:nvSpPr>
          <p:cNvPr id="2492419" name="Rectangle 2"/>
          <p:cNvSpPr>
            <a:spLocks noGrp="1" noRot="1" noChangeAspect="1" noChangeArrowheads="1" noTextEdit="1"/>
          </p:cNvSpPr>
          <p:nvPr>
            <p:ph type="sldImg"/>
          </p:nvPr>
        </p:nvSpPr>
        <p:spPr>
          <a:xfrm>
            <a:off x="719138" y="698500"/>
            <a:ext cx="5572125" cy="3482975"/>
          </a:xfrm>
          <a:ln w="12700" cap="flat">
            <a:solidFill>
              <a:schemeClr val="tx1"/>
            </a:solidFill>
          </a:ln>
          <a:extLst>
            <a:ext uri="{909E8E84-426E-40DD-AFC4-6F175D3DCCD1}">
              <a14:hiddenFill xmlns:a14="http://schemas.microsoft.com/office/drawing/2010/main">
                <a:solidFill>
                  <a:srgbClr val="FFFFFF"/>
                </a:solidFill>
              </a14:hiddenFill>
            </a:ext>
          </a:extLst>
        </p:spPr>
      </p:sp>
      <p:sp>
        <p:nvSpPr>
          <p:cNvPr id="2492420" name="Rectangle 3"/>
          <p:cNvSpPr>
            <a:spLocks noGrp="1" noChangeArrowheads="1"/>
          </p:cNvSpPr>
          <p:nvPr>
            <p:ph type="body" idx="1"/>
          </p:nvPr>
        </p:nvSpPr>
        <p:spPr>
          <a:xfrm>
            <a:off x="933098" y="4416425"/>
            <a:ext cx="5142582" cy="4186238"/>
          </a:xfrm>
          <a:ln/>
        </p:spPr>
        <p:txBody>
          <a:bodyPr lIns="90931" tIns="44667" rIns="90931" bIns="44667"/>
          <a:lstStyle/>
          <a:p>
            <a:pPr defTabSz="973138"/>
            <a:endParaRPr lang="en-US"/>
          </a:p>
        </p:txBody>
      </p:sp>
    </p:spTree>
    <p:extLst>
      <p:ext uri="{BB962C8B-B14F-4D97-AF65-F5344CB8AC3E}">
        <p14:creationId xmlns:p14="http://schemas.microsoft.com/office/powerpoint/2010/main" val="21311510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en-US"/>
              <a:t>Alex Milenkovich</a:t>
            </a:r>
          </a:p>
        </p:txBody>
      </p:sp>
      <p:sp>
        <p:nvSpPr>
          <p:cNvPr id="6" name="Rectangle 7"/>
          <p:cNvSpPr>
            <a:spLocks noGrp="1" noChangeArrowheads="1"/>
          </p:cNvSpPr>
          <p:nvPr>
            <p:ph type="sldNum" sz="quarter" idx="5"/>
          </p:nvPr>
        </p:nvSpPr>
        <p:spPr>
          <a:ln/>
        </p:spPr>
        <p:txBody>
          <a:bodyPr/>
          <a:lstStyle/>
          <a:p>
            <a:fld id="{0B9EB9D7-5A96-45E3-986C-555DD7F84879}" type="slidenum">
              <a:rPr lang="en-US"/>
              <a:pPr/>
              <a:t>30</a:t>
            </a:fld>
            <a:endParaRPr lang="en-US"/>
          </a:p>
        </p:txBody>
      </p:sp>
      <p:sp>
        <p:nvSpPr>
          <p:cNvPr id="2536450" name="Slide Image Placeholder 1"/>
          <p:cNvSpPr>
            <a:spLocks noGrp="1" noRot="1" noChangeAspect="1" noTextEdit="1"/>
          </p:cNvSpPr>
          <p:nvPr>
            <p:ph type="sldImg"/>
          </p:nvPr>
        </p:nvSpPr>
        <p:spPr>
          <a:xfrm>
            <a:off x="738188" y="720725"/>
            <a:ext cx="5534025" cy="3459163"/>
          </a:xfrm>
          <a:ln/>
        </p:spPr>
      </p:sp>
      <p:sp>
        <p:nvSpPr>
          <p:cNvPr id="2536451" name="Notes Placeholder 2"/>
          <p:cNvSpPr>
            <a:spLocks noGrp="1"/>
          </p:cNvSpPr>
          <p:nvPr>
            <p:ph type="body" idx="1"/>
          </p:nvPr>
        </p:nvSpPr>
        <p:spPr>
          <a:xfrm>
            <a:off x="934720" y="4414838"/>
            <a:ext cx="5140960" cy="4183062"/>
          </a:xfrm>
        </p:spPr>
        <p:txBody>
          <a:bodyPr lIns="94655" tIns="48130" rIns="94655" bIns="48130"/>
          <a:lstStyle/>
          <a:p>
            <a:pPr defTabSz="973138"/>
            <a:endParaRPr lang="en-US"/>
          </a:p>
        </p:txBody>
      </p:sp>
      <p:sp>
        <p:nvSpPr>
          <p:cNvPr id="2536452" name="Slide Number Placeholder 3"/>
          <p:cNvSpPr txBox="1">
            <a:spLocks noGrp="1"/>
          </p:cNvSpPr>
          <p:nvPr/>
        </p:nvSpPr>
        <p:spPr bwMode="auto">
          <a:xfrm>
            <a:off x="3970938" y="8831264"/>
            <a:ext cx="3041086"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252" tIns="0" rIns="19252" bIns="0" anchor="b"/>
          <a:lstStyle>
            <a:lvl1pPr defTabSz="982663" eaLnBrk="0" hangingPunct="0">
              <a:defRPr sz="2400">
                <a:solidFill>
                  <a:schemeClr val="tx1"/>
                </a:solidFill>
                <a:latin typeface="Times New Roman" pitchFamily="18" charset="0"/>
              </a:defRPr>
            </a:lvl1pPr>
            <a:lvl2pPr marL="742950" indent="-285750" defTabSz="982663" eaLnBrk="0" hangingPunct="0">
              <a:defRPr sz="2400">
                <a:solidFill>
                  <a:schemeClr val="tx1"/>
                </a:solidFill>
                <a:latin typeface="Times New Roman" pitchFamily="18" charset="0"/>
              </a:defRPr>
            </a:lvl2pPr>
            <a:lvl3pPr marL="1143000" indent="-228600" defTabSz="982663" eaLnBrk="0" hangingPunct="0">
              <a:defRPr sz="2400">
                <a:solidFill>
                  <a:schemeClr val="tx1"/>
                </a:solidFill>
                <a:latin typeface="Times New Roman" pitchFamily="18" charset="0"/>
              </a:defRPr>
            </a:lvl3pPr>
            <a:lvl4pPr marL="1600200" indent="-228600" defTabSz="982663" eaLnBrk="0" hangingPunct="0">
              <a:defRPr sz="2400">
                <a:solidFill>
                  <a:schemeClr val="tx1"/>
                </a:solidFill>
                <a:latin typeface="Times New Roman" pitchFamily="18" charset="0"/>
              </a:defRPr>
            </a:lvl4pPr>
            <a:lvl5pPr marL="2057400" indent="-228600" defTabSz="982663" eaLnBrk="0" hangingPunct="0">
              <a:defRPr sz="2400">
                <a:solidFill>
                  <a:schemeClr val="tx1"/>
                </a:solidFill>
                <a:latin typeface="Times New Roman" pitchFamily="18" charset="0"/>
              </a:defRPr>
            </a:lvl5pPr>
            <a:lvl6pPr marL="2514600" indent="-228600" defTabSz="982663" eaLnBrk="0" fontAlgn="base" hangingPunct="0">
              <a:spcBef>
                <a:spcPct val="0"/>
              </a:spcBef>
              <a:spcAft>
                <a:spcPct val="0"/>
              </a:spcAft>
              <a:defRPr sz="2400">
                <a:solidFill>
                  <a:schemeClr val="tx1"/>
                </a:solidFill>
                <a:latin typeface="Times New Roman" pitchFamily="18" charset="0"/>
              </a:defRPr>
            </a:lvl6pPr>
            <a:lvl7pPr marL="2971800" indent="-228600" defTabSz="982663" eaLnBrk="0" fontAlgn="base" hangingPunct="0">
              <a:spcBef>
                <a:spcPct val="0"/>
              </a:spcBef>
              <a:spcAft>
                <a:spcPct val="0"/>
              </a:spcAft>
              <a:defRPr sz="2400">
                <a:solidFill>
                  <a:schemeClr val="tx1"/>
                </a:solidFill>
                <a:latin typeface="Times New Roman" pitchFamily="18" charset="0"/>
              </a:defRPr>
            </a:lvl7pPr>
            <a:lvl8pPr marL="3429000" indent="-228600" defTabSz="982663" eaLnBrk="0" fontAlgn="base" hangingPunct="0">
              <a:spcBef>
                <a:spcPct val="0"/>
              </a:spcBef>
              <a:spcAft>
                <a:spcPct val="0"/>
              </a:spcAft>
              <a:defRPr sz="2400">
                <a:solidFill>
                  <a:schemeClr val="tx1"/>
                </a:solidFill>
                <a:latin typeface="Times New Roman" pitchFamily="18" charset="0"/>
              </a:defRPr>
            </a:lvl8pPr>
            <a:lvl9pPr marL="3886200" indent="-228600" defTabSz="982663" eaLnBrk="0" fontAlgn="base" hangingPunct="0">
              <a:spcBef>
                <a:spcPct val="0"/>
              </a:spcBef>
              <a:spcAft>
                <a:spcPct val="0"/>
              </a:spcAft>
              <a:defRPr sz="2400">
                <a:solidFill>
                  <a:schemeClr val="tx1"/>
                </a:solidFill>
                <a:latin typeface="Times New Roman" pitchFamily="18" charset="0"/>
              </a:defRPr>
            </a:lvl9pPr>
          </a:lstStyle>
          <a:p>
            <a:pPr algn="r"/>
            <a:fld id="{08D5863D-6F0B-458A-A81A-C3043617D1A1}" type="slidenum">
              <a:rPr lang="en-US" sz="1000" i="1"/>
              <a:pPr algn="r"/>
              <a:t>30</a:t>
            </a:fld>
            <a:endParaRPr lang="en-US" sz="1000" i="1"/>
          </a:p>
        </p:txBody>
      </p:sp>
    </p:spTree>
    <p:extLst>
      <p:ext uri="{BB962C8B-B14F-4D97-AF65-F5344CB8AC3E}">
        <p14:creationId xmlns:p14="http://schemas.microsoft.com/office/powerpoint/2010/main" val="15259288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en-US"/>
              <a:t>Alex Milenkovich</a:t>
            </a:r>
          </a:p>
        </p:txBody>
      </p:sp>
      <p:sp>
        <p:nvSpPr>
          <p:cNvPr id="6" name="Rectangle 7"/>
          <p:cNvSpPr>
            <a:spLocks noGrp="1" noChangeArrowheads="1"/>
          </p:cNvSpPr>
          <p:nvPr>
            <p:ph type="sldNum" sz="quarter" idx="5"/>
          </p:nvPr>
        </p:nvSpPr>
        <p:spPr>
          <a:ln/>
        </p:spPr>
        <p:txBody>
          <a:bodyPr/>
          <a:lstStyle/>
          <a:p>
            <a:fld id="{E60EDC32-63A9-468D-AF77-B99DD4A53111}" type="slidenum">
              <a:rPr lang="en-US"/>
              <a:pPr/>
              <a:t>31</a:t>
            </a:fld>
            <a:endParaRPr lang="en-US"/>
          </a:p>
        </p:txBody>
      </p:sp>
      <p:sp>
        <p:nvSpPr>
          <p:cNvPr id="2548738" name="Slide Image Placeholder 1"/>
          <p:cNvSpPr>
            <a:spLocks noGrp="1" noRot="1" noChangeAspect="1" noTextEdit="1"/>
          </p:cNvSpPr>
          <p:nvPr>
            <p:ph type="sldImg"/>
          </p:nvPr>
        </p:nvSpPr>
        <p:spPr>
          <a:xfrm>
            <a:off x="738188" y="720725"/>
            <a:ext cx="5534025" cy="3459163"/>
          </a:xfrm>
          <a:ln/>
        </p:spPr>
      </p:sp>
      <p:sp>
        <p:nvSpPr>
          <p:cNvPr id="2548739" name="Notes Placeholder 2"/>
          <p:cNvSpPr>
            <a:spLocks noGrp="1"/>
          </p:cNvSpPr>
          <p:nvPr>
            <p:ph type="body" idx="1"/>
          </p:nvPr>
        </p:nvSpPr>
        <p:spPr>
          <a:xfrm>
            <a:off x="934720" y="4414838"/>
            <a:ext cx="5140960" cy="4183062"/>
          </a:xfrm>
        </p:spPr>
        <p:txBody>
          <a:bodyPr lIns="94655" tIns="48130" rIns="94655" bIns="48130"/>
          <a:lstStyle/>
          <a:p>
            <a:pPr defTabSz="973138"/>
            <a:endParaRPr lang="en-US"/>
          </a:p>
        </p:txBody>
      </p:sp>
      <p:sp>
        <p:nvSpPr>
          <p:cNvPr id="2548740" name="Slide Number Placeholder 3"/>
          <p:cNvSpPr txBox="1">
            <a:spLocks noGrp="1"/>
          </p:cNvSpPr>
          <p:nvPr/>
        </p:nvSpPr>
        <p:spPr bwMode="auto">
          <a:xfrm>
            <a:off x="3970938" y="8831264"/>
            <a:ext cx="3041086"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252" tIns="0" rIns="19252" bIns="0" anchor="b"/>
          <a:lstStyle>
            <a:lvl1pPr defTabSz="982663" eaLnBrk="0" hangingPunct="0">
              <a:defRPr sz="2400">
                <a:solidFill>
                  <a:schemeClr val="tx1"/>
                </a:solidFill>
                <a:latin typeface="Times New Roman" pitchFamily="18" charset="0"/>
              </a:defRPr>
            </a:lvl1pPr>
            <a:lvl2pPr marL="742950" indent="-285750" defTabSz="982663" eaLnBrk="0" hangingPunct="0">
              <a:defRPr sz="2400">
                <a:solidFill>
                  <a:schemeClr val="tx1"/>
                </a:solidFill>
                <a:latin typeface="Times New Roman" pitchFamily="18" charset="0"/>
              </a:defRPr>
            </a:lvl2pPr>
            <a:lvl3pPr marL="1143000" indent="-228600" defTabSz="982663" eaLnBrk="0" hangingPunct="0">
              <a:defRPr sz="2400">
                <a:solidFill>
                  <a:schemeClr val="tx1"/>
                </a:solidFill>
                <a:latin typeface="Times New Roman" pitchFamily="18" charset="0"/>
              </a:defRPr>
            </a:lvl3pPr>
            <a:lvl4pPr marL="1600200" indent="-228600" defTabSz="982663" eaLnBrk="0" hangingPunct="0">
              <a:defRPr sz="2400">
                <a:solidFill>
                  <a:schemeClr val="tx1"/>
                </a:solidFill>
                <a:latin typeface="Times New Roman" pitchFamily="18" charset="0"/>
              </a:defRPr>
            </a:lvl4pPr>
            <a:lvl5pPr marL="2057400" indent="-228600" defTabSz="982663" eaLnBrk="0" hangingPunct="0">
              <a:defRPr sz="2400">
                <a:solidFill>
                  <a:schemeClr val="tx1"/>
                </a:solidFill>
                <a:latin typeface="Times New Roman" pitchFamily="18" charset="0"/>
              </a:defRPr>
            </a:lvl5pPr>
            <a:lvl6pPr marL="2514600" indent="-228600" defTabSz="982663" eaLnBrk="0" fontAlgn="base" hangingPunct="0">
              <a:spcBef>
                <a:spcPct val="0"/>
              </a:spcBef>
              <a:spcAft>
                <a:spcPct val="0"/>
              </a:spcAft>
              <a:defRPr sz="2400">
                <a:solidFill>
                  <a:schemeClr val="tx1"/>
                </a:solidFill>
                <a:latin typeface="Times New Roman" pitchFamily="18" charset="0"/>
              </a:defRPr>
            </a:lvl6pPr>
            <a:lvl7pPr marL="2971800" indent="-228600" defTabSz="982663" eaLnBrk="0" fontAlgn="base" hangingPunct="0">
              <a:spcBef>
                <a:spcPct val="0"/>
              </a:spcBef>
              <a:spcAft>
                <a:spcPct val="0"/>
              </a:spcAft>
              <a:defRPr sz="2400">
                <a:solidFill>
                  <a:schemeClr val="tx1"/>
                </a:solidFill>
                <a:latin typeface="Times New Roman" pitchFamily="18" charset="0"/>
              </a:defRPr>
            </a:lvl7pPr>
            <a:lvl8pPr marL="3429000" indent="-228600" defTabSz="982663" eaLnBrk="0" fontAlgn="base" hangingPunct="0">
              <a:spcBef>
                <a:spcPct val="0"/>
              </a:spcBef>
              <a:spcAft>
                <a:spcPct val="0"/>
              </a:spcAft>
              <a:defRPr sz="2400">
                <a:solidFill>
                  <a:schemeClr val="tx1"/>
                </a:solidFill>
                <a:latin typeface="Times New Roman" pitchFamily="18" charset="0"/>
              </a:defRPr>
            </a:lvl8pPr>
            <a:lvl9pPr marL="3886200" indent="-228600" defTabSz="982663" eaLnBrk="0" fontAlgn="base" hangingPunct="0">
              <a:spcBef>
                <a:spcPct val="0"/>
              </a:spcBef>
              <a:spcAft>
                <a:spcPct val="0"/>
              </a:spcAft>
              <a:defRPr sz="2400">
                <a:solidFill>
                  <a:schemeClr val="tx1"/>
                </a:solidFill>
                <a:latin typeface="Times New Roman" pitchFamily="18" charset="0"/>
              </a:defRPr>
            </a:lvl9pPr>
          </a:lstStyle>
          <a:p>
            <a:pPr algn="r"/>
            <a:fld id="{CCB95F58-2315-43C9-BCDC-C62B77FCAE4A}" type="slidenum">
              <a:rPr lang="en-US" sz="1000" i="1"/>
              <a:pPr algn="r"/>
              <a:t>31</a:t>
            </a:fld>
            <a:endParaRPr lang="en-US" sz="1000" i="1"/>
          </a:p>
        </p:txBody>
      </p:sp>
    </p:spTree>
    <p:extLst>
      <p:ext uri="{BB962C8B-B14F-4D97-AF65-F5344CB8AC3E}">
        <p14:creationId xmlns:p14="http://schemas.microsoft.com/office/powerpoint/2010/main" val="14427130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FE234B81-9ADD-4D8B-94C4-4283A1EEA77F}" type="slidenum">
              <a:rPr lang="en-US"/>
              <a:pPr/>
              <a:t>33</a:t>
            </a:fld>
            <a:endParaRPr lang="en-US"/>
          </a:p>
        </p:txBody>
      </p:sp>
      <p:sp>
        <p:nvSpPr>
          <p:cNvPr id="2511874" name="Rectangle 2"/>
          <p:cNvSpPr>
            <a:spLocks noGrp="1" noRot="1" noChangeAspect="1" noChangeArrowheads="1" noTextEdit="1"/>
          </p:cNvSpPr>
          <p:nvPr>
            <p:ph type="sldImg"/>
          </p:nvPr>
        </p:nvSpPr>
        <p:spPr>
          <a:xfrm>
            <a:off x="715963" y="695325"/>
            <a:ext cx="5580062" cy="3487738"/>
          </a:xfrm>
          <a:ln/>
        </p:spPr>
      </p:sp>
      <p:sp>
        <p:nvSpPr>
          <p:cNvPr id="2511875" name="Rectangle 3"/>
          <p:cNvSpPr>
            <a:spLocks noGrp="1" noChangeArrowheads="1"/>
          </p:cNvSpPr>
          <p:nvPr>
            <p:ph type="body" idx="1"/>
          </p:nvPr>
        </p:nvSpPr>
        <p:spPr>
          <a:xfrm>
            <a:off x="934720" y="4418013"/>
            <a:ext cx="5140960" cy="4183062"/>
          </a:xfrm>
        </p:spPr>
        <p:txBody>
          <a:bodyPr/>
          <a:lstStyle/>
          <a:p>
            <a:endParaRPr lang="en-US"/>
          </a:p>
        </p:txBody>
      </p:sp>
    </p:spTree>
    <p:extLst>
      <p:ext uri="{BB962C8B-B14F-4D97-AF65-F5344CB8AC3E}">
        <p14:creationId xmlns:p14="http://schemas.microsoft.com/office/powerpoint/2010/main" val="11317645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C51784E2-D8F4-407E-9D94-168363D096B1}" type="slidenum">
              <a:rPr lang="en-US"/>
              <a:pPr/>
              <a:t>36</a:t>
            </a:fld>
            <a:endParaRPr lang="en-US"/>
          </a:p>
        </p:txBody>
      </p:sp>
      <p:sp>
        <p:nvSpPr>
          <p:cNvPr id="2513922" name="Rectangle 2"/>
          <p:cNvSpPr>
            <a:spLocks noGrp="1" noRot="1" noChangeAspect="1" noChangeArrowheads="1" noTextEdit="1"/>
          </p:cNvSpPr>
          <p:nvPr>
            <p:ph type="sldImg"/>
          </p:nvPr>
        </p:nvSpPr>
        <p:spPr>
          <a:xfrm>
            <a:off x="715963" y="695325"/>
            <a:ext cx="5580062" cy="3487738"/>
          </a:xfrm>
          <a:ln/>
        </p:spPr>
      </p:sp>
      <p:sp>
        <p:nvSpPr>
          <p:cNvPr id="2513923" name="Rectangle 3"/>
          <p:cNvSpPr>
            <a:spLocks noGrp="1" noChangeArrowheads="1"/>
          </p:cNvSpPr>
          <p:nvPr>
            <p:ph type="body" idx="1"/>
          </p:nvPr>
        </p:nvSpPr>
        <p:spPr>
          <a:xfrm>
            <a:off x="934720" y="4418013"/>
            <a:ext cx="5140960" cy="4183062"/>
          </a:xfrm>
        </p:spPr>
        <p:txBody>
          <a:bodyPr/>
          <a:lstStyle/>
          <a:p>
            <a:pPr marL="228600" indent="-228600"/>
            <a:r>
              <a:rPr lang="en-US"/>
              <a:t>Philosophers eat and think for a random amount of time.</a:t>
            </a:r>
          </a:p>
          <a:p>
            <a:pPr marL="228600" indent="-228600"/>
            <a:r>
              <a:rPr lang="en-US"/>
              <a:t>(They are not self-aware.  ha ha)</a:t>
            </a:r>
          </a:p>
          <a:p>
            <a:pPr marL="228600" indent="-228600"/>
            <a:r>
              <a:rPr lang="en-US"/>
              <a:t>Can’t proceed if my right fork has been picked up.</a:t>
            </a:r>
          </a:p>
          <a:p>
            <a:pPr marL="228600" indent="-228600"/>
            <a:r>
              <a:rPr lang="en-US"/>
              <a:t>Mutual exclusion</a:t>
            </a:r>
          </a:p>
          <a:p>
            <a:pPr marL="228600" indent="-228600"/>
            <a:r>
              <a:rPr lang="en-US"/>
              <a:t>Bounded wait problem</a:t>
            </a:r>
          </a:p>
          <a:p>
            <a:pPr marL="228600" indent="-228600"/>
            <a:r>
              <a:rPr lang="en-US"/>
              <a:t>Progress</a:t>
            </a:r>
          </a:p>
          <a:p>
            <a:pPr marL="228600" indent="-228600"/>
            <a:r>
              <a:rPr lang="en-US"/>
              <a:t>Possible Solutions:</a:t>
            </a:r>
          </a:p>
          <a:p>
            <a:pPr marL="228600" indent="-228600">
              <a:buFontTx/>
              <a:buAutoNum type="arabicPeriod"/>
            </a:pPr>
            <a:r>
              <a:rPr lang="en-US"/>
              <a:t>Only one allowed to pick up forks.  If not available, put back down.  (All or nothing)</a:t>
            </a:r>
          </a:p>
          <a:p>
            <a:pPr marL="228600" indent="-228600"/>
            <a:r>
              <a:rPr lang="en-US"/>
              <a:t>2. Only allow four people to pick up – guarantees at least one to succeed.</a:t>
            </a:r>
          </a:p>
        </p:txBody>
      </p:sp>
    </p:spTree>
    <p:extLst>
      <p:ext uri="{BB962C8B-B14F-4D97-AF65-F5344CB8AC3E}">
        <p14:creationId xmlns:p14="http://schemas.microsoft.com/office/powerpoint/2010/main" val="4823491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78DDD01A-2FE2-4217-A2CD-91EA8B96E437}" type="slidenum">
              <a:rPr lang="en-US"/>
              <a:pPr/>
              <a:t>37</a:t>
            </a:fld>
            <a:endParaRPr lang="en-US"/>
          </a:p>
        </p:txBody>
      </p:sp>
      <p:sp>
        <p:nvSpPr>
          <p:cNvPr id="2515970" name="Rectangle 2"/>
          <p:cNvSpPr>
            <a:spLocks noGrp="1" noRot="1" noChangeAspect="1" noChangeArrowheads="1" noTextEdit="1"/>
          </p:cNvSpPr>
          <p:nvPr>
            <p:ph type="sldImg"/>
          </p:nvPr>
        </p:nvSpPr>
        <p:spPr>
          <a:xfrm>
            <a:off x="715963" y="695325"/>
            <a:ext cx="5580062" cy="3487738"/>
          </a:xfrm>
          <a:ln/>
        </p:spPr>
      </p:sp>
      <p:sp>
        <p:nvSpPr>
          <p:cNvPr id="2515971" name="Rectangle 3"/>
          <p:cNvSpPr>
            <a:spLocks noGrp="1" noChangeArrowheads="1"/>
          </p:cNvSpPr>
          <p:nvPr>
            <p:ph type="body" idx="1"/>
          </p:nvPr>
        </p:nvSpPr>
        <p:spPr>
          <a:xfrm>
            <a:off x="934720" y="4418013"/>
            <a:ext cx="5140960" cy="4183062"/>
          </a:xfrm>
        </p:spPr>
        <p:txBody>
          <a:bodyPr/>
          <a:lstStyle/>
          <a:p>
            <a:r>
              <a:rPr lang="en-US"/>
              <a:t>T allows only 4 people in.</a:t>
            </a:r>
          </a:p>
          <a:p>
            <a:r>
              <a:rPr lang="en-US"/>
              <a:t>Maybe not the most efficient</a:t>
            </a:r>
          </a:p>
        </p:txBody>
      </p:sp>
    </p:spTree>
    <p:extLst>
      <p:ext uri="{BB962C8B-B14F-4D97-AF65-F5344CB8AC3E}">
        <p14:creationId xmlns:p14="http://schemas.microsoft.com/office/powerpoint/2010/main" val="3991302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en-US"/>
              <a:t>Alex Milenkovich</a:t>
            </a:r>
          </a:p>
        </p:txBody>
      </p:sp>
      <p:sp>
        <p:nvSpPr>
          <p:cNvPr id="6" name="Rectangle 7"/>
          <p:cNvSpPr>
            <a:spLocks noGrp="1" noChangeArrowheads="1"/>
          </p:cNvSpPr>
          <p:nvPr>
            <p:ph type="sldNum" sz="quarter" idx="5"/>
          </p:nvPr>
        </p:nvSpPr>
        <p:spPr>
          <a:ln/>
        </p:spPr>
        <p:txBody>
          <a:bodyPr/>
          <a:lstStyle/>
          <a:p>
            <a:fld id="{129D55B2-5514-42E9-9406-441C59E6A30D}" type="slidenum">
              <a:rPr lang="en-US"/>
              <a:pPr/>
              <a:t>4</a:t>
            </a:fld>
            <a:endParaRPr lang="en-US"/>
          </a:p>
        </p:txBody>
      </p:sp>
      <p:sp>
        <p:nvSpPr>
          <p:cNvPr id="2508802" name="Slide Image Placeholder 1"/>
          <p:cNvSpPr>
            <a:spLocks noGrp="1" noRot="1" noChangeAspect="1" noTextEdit="1"/>
          </p:cNvSpPr>
          <p:nvPr>
            <p:ph type="sldImg"/>
          </p:nvPr>
        </p:nvSpPr>
        <p:spPr>
          <a:xfrm>
            <a:off x="736600" y="719138"/>
            <a:ext cx="5535613" cy="3460750"/>
          </a:xfrm>
          <a:ln/>
        </p:spPr>
      </p:sp>
      <p:sp>
        <p:nvSpPr>
          <p:cNvPr id="2508803" name="Notes Placeholder 2"/>
          <p:cNvSpPr>
            <a:spLocks noGrp="1"/>
          </p:cNvSpPr>
          <p:nvPr>
            <p:ph type="body" idx="1"/>
          </p:nvPr>
        </p:nvSpPr>
        <p:spPr>
          <a:xfrm>
            <a:off x="934720" y="4416425"/>
            <a:ext cx="5140960" cy="4184650"/>
          </a:xfrm>
        </p:spPr>
        <p:txBody>
          <a:bodyPr lIns="94112" tIns="47854" rIns="94112" bIns="47854"/>
          <a:lstStyle/>
          <a:p>
            <a:pPr defTabSz="973138"/>
            <a:endParaRPr lang="en-US"/>
          </a:p>
        </p:txBody>
      </p:sp>
      <p:sp>
        <p:nvSpPr>
          <p:cNvPr id="2508804" name="Slide Number Placeholder 3"/>
          <p:cNvSpPr txBox="1">
            <a:spLocks noGrp="1"/>
          </p:cNvSpPr>
          <p:nvPr/>
        </p:nvSpPr>
        <p:spPr bwMode="auto">
          <a:xfrm>
            <a:off x="3970938" y="8831264"/>
            <a:ext cx="3041086"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141" tIns="0" rIns="19141" bIns="0" anchor="b"/>
          <a:lstStyle>
            <a:lvl1pPr defTabSz="976313" eaLnBrk="0" hangingPunct="0">
              <a:defRPr sz="2400">
                <a:solidFill>
                  <a:schemeClr val="tx1"/>
                </a:solidFill>
                <a:latin typeface="Times New Roman" pitchFamily="18" charset="0"/>
              </a:defRPr>
            </a:lvl1pPr>
            <a:lvl2pPr marL="742950" indent="-285750" defTabSz="976313" eaLnBrk="0" hangingPunct="0">
              <a:defRPr sz="2400">
                <a:solidFill>
                  <a:schemeClr val="tx1"/>
                </a:solidFill>
                <a:latin typeface="Times New Roman" pitchFamily="18" charset="0"/>
              </a:defRPr>
            </a:lvl2pPr>
            <a:lvl3pPr marL="1143000" indent="-228600" defTabSz="976313" eaLnBrk="0" hangingPunct="0">
              <a:defRPr sz="2400">
                <a:solidFill>
                  <a:schemeClr val="tx1"/>
                </a:solidFill>
                <a:latin typeface="Times New Roman" pitchFamily="18" charset="0"/>
              </a:defRPr>
            </a:lvl3pPr>
            <a:lvl4pPr marL="1600200" indent="-228600" defTabSz="976313" eaLnBrk="0" hangingPunct="0">
              <a:defRPr sz="2400">
                <a:solidFill>
                  <a:schemeClr val="tx1"/>
                </a:solidFill>
                <a:latin typeface="Times New Roman" pitchFamily="18" charset="0"/>
              </a:defRPr>
            </a:lvl4pPr>
            <a:lvl5pPr marL="2057400" indent="-228600" defTabSz="976313" eaLnBrk="0" hangingPunct="0">
              <a:defRPr sz="2400">
                <a:solidFill>
                  <a:schemeClr val="tx1"/>
                </a:solidFill>
                <a:latin typeface="Times New Roman" pitchFamily="18" charset="0"/>
              </a:defRPr>
            </a:lvl5pPr>
            <a:lvl6pPr marL="2514600" indent="-228600" defTabSz="976313" eaLnBrk="0" fontAlgn="base" hangingPunct="0">
              <a:spcBef>
                <a:spcPct val="0"/>
              </a:spcBef>
              <a:spcAft>
                <a:spcPct val="0"/>
              </a:spcAft>
              <a:defRPr sz="2400">
                <a:solidFill>
                  <a:schemeClr val="tx1"/>
                </a:solidFill>
                <a:latin typeface="Times New Roman" pitchFamily="18" charset="0"/>
              </a:defRPr>
            </a:lvl6pPr>
            <a:lvl7pPr marL="2971800" indent="-228600" defTabSz="976313" eaLnBrk="0" fontAlgn="base" hangingPunct="0">
              <a:spcBef>
                <a:spcPct val="0"/>
              </a:spcBef>
              <a:spcAft>
                <a:spcPct val="0"/>
              </a:spcAft>
              <a:defRPr sz="2400">
                <a:solidFill>
                  <a:schemeClr val="tx1"/>
                </a:solidFill>
                <a:latin typeface="Times New Roman" pitchFamily="18" charset="0"/>
              </a:defRPr>
            </a:lvl7pPr>
            <a:lvl8pPr marL="3429000" indent="-228600" defTabSz="976313" eaLnBrk="0" fontAlgn="base" hangingPunct="0">
              <a:spcBef>
                <a:spcPct val="0"/>
              </a:spcBef>
              <a:spcAft>
                <a:spcPct val="0"/>
              </a:spcAft>
              <a:defRPr sz="2400">
                <a:solidFill>
                  <a:schemeClr val="tx1"/>
                </a:solidFill>
                <a:latin typeface="Times New Roman" pitchFamily="18" charset="0"/>
              </a:defRPr>
            </a:lvl8pPr>
            <a:lvl9pPr marL="3886200" indent="-228600" defTabSz="976313" eaLnBrk="0" fontAlgn="base" hangingPunct="0">
              <a:spcBef>
                <a:spcPct val="0"/>
              </a:spcBef>
              <a:spcAft>
                <a:spcPct val="0"/>
              </a:spcAft>
              <a:defRPr sz="2400">
                <a:solidFill>
                  <a:schemeClr val="tx1"/>
                </a:solidFill>
                <a:latin typeface="Times New Roman" pitchFamily="18" charset="0"/>
              </a:defRPr>
            </a:lvl9pPr>
          </a:lstStyle>
          <a:p>
            <a:pPr algn="r"/>
            <a:fld id="{E5343252-5973-46E2-B49F-EF12A2875AC8}" type="slidenum">
              <a:rPr lang="en-US" sz="1000" i="1"/>
              <a:pPr algn="r"/>
              <a:t>4</a:t>
            </a:fld>
            <a:endParaRPr lang="en-US" sz="1000" i="1"/>
          </a:p>
        </p:txBody>
      </p:sp>
    </p:spTree>
    <p:extLst>
      <p:ext uri="{BB962C8B-B14F-4D97-AF65-F5344CB8AC3E}">
        <p14:creationId xmlns:p14="http://schemas.microsoft.com/office/powerpoint/2010/main" val="5918709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en-US"/>
              <a:t>Alex Milenkovich</a:t>
            </a:r>
          </a:p>
        </p:txBody>
      </p:sp>
      <p:sp>
        <p:nvSpPr>
          <p:cNvPr id="6" name="Rectangle 7"/>
          <p:cNvSpPr>
            <a:spLocks noGrp="1" noChangeArrowheads="1"/>
          </p:cNvSpPr>
          <p:nvPr>
            <p:ph type="sldNum" sz="quarter" idx="5"/>
          </p:nvPr>
        </p:nvSpPr>
        <p:spPr>
          <a:ln/>
        </p:spPr>
        <p:txBody>
          <a:bodyPr/>
          <a:lstStyle/>
          <a:p>
            <a:fld id="{B55D5D51-E7F0-4362-9A0E-5A125CEFFEEE}" type="slidenum">
              <a:rPr lang="en-US"/>
              <a:pPr/>
              <a:t>5</a:t>
            </a:fld>
            <a:endParaRPr lang="en-US"/>
          </a:p>
        </p:txBody>
      </p:sp>
      <p:sp>
        <p:nvSpPr>
          <p:cNvPr id="2510850" name="Slide Image Placeholder 1"/>
          <p:cNvSpPr>
            <a:spLocks noGrp="1" noRot="1" noChangeAspect="1" noTextEdit="1"/>
          </p:cNvSpPr>
          <p:nvPr>
            <p:ph type="sldImg"/>
          </p:nvPr>
        </p:nvSpPr>
        <p:spPr>
          <a:xfrm>
            <a:off x="736600" y="719138"/>
            <a:ext cx="5535613" cy="3460750"/>
          </a:xfrm>
          <a:ln/>
        </p:spPr>
      </p:sp>
      <p:sp>
        <p:nvSpPr>
          <p:cNvPr id="2510851" name="Notes Placeholder 2"/>
          <p:cNvSpPr>
            <a:spLocks noGrp="1"/>
          </p:cNvSpPr>
          <p:nvPr>
            <p:ph type="body" idx="1"/>
          </p:nvPr>
        </p:nvSpPr>
        <p:spPr>
          <a:xfrm>
            <a:off x="934720" y="4416425"/>
            <a:ext cx="5140960" cy="4184650"/>
          </a:xfrm>
        </p:spPr>
        <p:txBody>
          <a:bodyPr lIns="94112" tIns="47854" rIns="94112" bIns="47854"/>
          <a:lstStyle/>
          <a:p>
            <a:pPr defTabSz="973138"/>
            <a:endParaRPr lang="en-US"/>
          </a:p>
        </p:txBody>
      </p:sp>
      <p:sp>
        <p:nvSpPr>
          <p:cNvPr id="2510852" name="Slide Number Placeholder 3"/>
          <p:cNvSpPr txBox="1">
            <a:spLocks noGrp="1"/>
          </p:cNvSpPr>
          <p:nvPr/>
        </p:nvSpPr>
        <p:spPr bwMode="auto">
          <a:xfrm>
            <a:off x="3970938" y="8831264"/>
            <a:ext cx="3041086"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141" tIns="0" rIns="19141" bIns="0" anchor="b"/>
          <a:lstStyle>
            <a:lvl1pPr defTabSz="976313" eaLnBrk="0" hangingPunct="0">
              <a:defRPr sz="2400">
                <a:solidFill>
                  <a:schemeClr val="tx1"/>
                </a:solidFill>
                <a:latin typeface="Times New Roman" pitchFamily="18" charset="0"/>
              </a:defRPr>
            </a:lvl1pPr>
            <a:lvl2pPr marL="742950" indent="-285750" defTabSz="976313" eaLnBrk="0" hangingPunct="0">
              <a:defRPr sz="2400">
                <a:solidFill>
                  <a:schemeClr val="tx1"/>
                </a:solidFill>
                <a:latin typeface="Times New Roman" pitchFamily="18" charset="0"/>
              </a:defRPr>
            </a:lvl2pPr>
            <a:lvl3pPr marL="1143000" indent="-228600" defTabSz="976313" eaLnBrk="0" hangingPunct="0">
              <a:defRPr sz="2400">
                <a:solidFill>
                  <a:schemeClr val="tx1"/>
                </a:solidFill>
                <a:latin typeface="Times New Roman" pitchFamily="18" charset="0"/>
              </a:defRPr>
            </a:lvl3pPr>
            <a:lvl4pPr marL="1600200" indent="-228600" defTabSz="976313" eaLnBrk="0" hangingPunct="0">
              <a:defRPr sz="2400">
                <a:solidFill>
                  <a:schemeClr val="tx1"/>
                </a:solidFill>
                <a:latin typeface="Times New Roman" pitchFamily="18" charset="0"/>
              </a:defRPr>
            </a:lvl4pPr>
            <a:lvl5pPr marL="2057400" indent="-228600" defTabSz="976313" eaLnBrk="0" hangingPunct="0">
              <a:defRPr sz="2400">
                <a:solidFill>
                  <a:schemeClr val="tx1"/>
                </a:solidFill>
                <a:latin typeface="Times New Roman" pitchFamily="18" charset="0"/>
              </a:defRPr>
            </a:lvl5pPr>
            <a:lvl6pPr marL="2514600" indent="-228600" defTabSz="976313" eaLnBrk="0" fontAlgn="base" hangingPunct="0">
              <a:spcBef>
                <a:spcPct val="0"/>
              </a:spcBef>
              <a:spcAft>
                <a:spcPct val="0"/>
              </a:spcAft>
              <a:defRPr sz="2400">
                <a:solidFill>
                  <a:schemeClr val="tx1"/>
                </a:solidFill>
                <a:latin typeface="Times New Roman" pitchFamily="18" charset="0"/>
              </a:defRPr>
            </a:lvl6pPr>
            <a:lvl7pPr marL="2971800" indent="-228600" defTabSz="976313" eaLnBrk="0" fontAlgn="base" hangingPunct="0">
              <a:spcBef>
                <a:spcPct val="0"/>
              </a:spcBef>
              <a:spcAft>
                <a:spcPct val="0"/>
              </a:spcAft>
              <a:defRPr sz="2400">
                <a:solidFill>
                  <a:schemeClr val="tx1"/>
                </a:solidFill>
                <a:latin typeface="Times New Roman" pitchFamily="18" charset="0"/>
              </a:defRPr>
            </a:lvl7pPr>
            <a:lvl8pPr marL="3429000" indent="-228600" defTabSz="976313" eaLnBrk="0" fontAlgn="base" hangingPunct="0">
              <a:spcBef>
                <a:spcPct val="0"/>
              </a:spcBef>
              <a:spcAft>
                <a:spcPct val="0"/>
              </a:spcAft>
              <a:defRPr sz="2400">
                <a:solidFill>
                  <a:schemeClr val="tx1"/>
                </a:solidFill>
                <a:latin typeface="Times New Roman" pitchFamily="18" charset="0"/>
              </a:defRPr>
            </a:lvl8pPr>
            <a:lvl9pPr marL="3886200" indent="-228600" defTabSz="976313" eaLnBrk="0" fontAlgn="base" hangingPunct="0">
              <a:spcBef>
                <a:spcPct val="0"/>
              </a:spcBef>
              <a:spcAft>
                <a:spcPct val="0"/>
              </a:spcAft>
              <a:defRPr sz="2400">
                <a:solidFill>
                  <a:schemeClr val="tx1"/>
                </a:solidFill>
                <a:latin typeface="Times New Roman" pitchFamily="18" charset="0"/>
              </a:defRPr>
            </a:lvl9pPr>
          </a:lstStyle>
          <a:p>
            <a:pPr algn="r"/>
            <a:fld id="{BE27CB34-E5C7-494D-9030-412A00B8825E}" type="slidenum">
              <a:rPr lang="en-US" sz="1000" i="1"/>
              <a:pPr algn="r"/>
              <a:t>5</a:t>
            </a:fld>
            <a:endParaRPr lang="en-US" sz="1000" i="1"/>
          </a:p>
        </p:txBody>
      </p:sp>
    </p:spTree>
    <p:extLst>
      <p:ext uri="{BB962C8B-B14F-4D97-AF65-F5344CB8AC3E}">
        <p14:creationId xmlns:p14="http://schemas.microsoft.com/office/powerpoint/2010/main" val="2505283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en-US"/>
              <a:t>Alex Milenkovich</a:t>
            </a:r>
          </a:p>
        </p:txBody>
      </p:sp>
      <p:sp>
        <p:nvSpPr>
          <p:cNvPr id="6" name="Rectangle 7"/>
          <p:cNvSpPr>
            <a:spLocks noGrp="1" noChangeArrowheads="1"/>
          </p:cNvSpPr>
          <p:nvPr>
            <p:ph type="sldNum" sz="quarter" idx="5"/>
          </p:nvPr>
        </p:nvSpPr>
        <p:spPr>
          <a:ln/>
        </p:spPr>
        <p:txBody>
          <a:bodyPr/>
          <a:lstStyle/>
          <a:p>
            <a:fld id="{6BD7AF18-1F7C-49DB-B1C5-FC2682F8C933}" type="slidenum">
              <a:rPr lang="en-US"/>
              <a:pPr/>
              <a:t>6</a:t>
            </a:fld>
            <a:endParaRPr lang="en-US"/>
          </a:p>
        </p:txBody>
      </p:sp>
      <p:sp>
        <p:nvSpPr>
          <p:cNvPr id="2514946" name="Slide Image Placeholder 1"/>
          <p:cNvSpPr>
            <a:spLocks noGrp="1" noRot="1" noChangeAspect="1" noTextEdit="1"/>
          </p:cNvSpPr>
          <p:nvPr>
            <p:ph type="sldImg"/>
          </p:nvPr>
        </p:nvSpPr>
        <p:spPr>
          <a:xfrm>
            <a:off x="736600" y="719138"/>
            <a:ext cx="5535613" cy="3460750"/>
          </a:xfrm>
          <a:ln/>
        </p:spPr>
      </p:sp>
      <p:sp>
        <p:nvSpPr>
          <p:cNvPr id="2514947" name="Notes Placeholder 2"/>
          <p:cNvSpPr>
            <a:spLocks noGrp="1"/>
          </p:cNvSpPr>
          <p:nvPr>
            <p:ph type="body" idx="1"/>
          </p:nvPr>
        </p:nvSpPr>
        <p:spPr>
          <a:xfrm>
            <a:off x="934720" y="4416425"/>
            <a:ext cx="5140960" cy="4184650"/>
          </a:xfrm>
        </p:spPr>
        <p:txBody>
          <a:bodyPr lIns="94112" tIns="47854" rIns="94112" bIns="47854"/>
          <a:lstStyle/>
          <a:p>
            <a:pPr defTabSz="973138"/>
            <a:endParaRPr lang="en-US"/>
          </a:p>
        </p:txBody>
      </p:sp>
      <p:sp>
        <p:nvSpPr>
          <p:cNvPr id="2514948" name="Slide Number Placeholder 3"/>
          <p:cNvSpPr txBox="1">
            <a:spLocks noGrp="1"/>
          </p:cNvSpPr>
          <p:nvPr/>
        </p:nvSpPr>
        <p:spPr bwMode="auto">
          <a:xfrm>
            <a:off x="3970938" y="8831264"/>
            <a:ext cx="3041086"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141" tIns="0" rIns="19141" bIns="0" anchor="b"/>
          <a:lstStyle>
            <a:lvl1pPr defTabSz="976313" eaLnBrk="0" hangingPunct="0">
              <a:defRPr sz="2400">
                <a:solidFill>
                  <a:schemeClr val="tx1"/>
                </a:solidFill>
                <a:latin typeface="Times New Roman" pitchFamily="18" charset="0"/>
              </a:defRPr>
            </a:lvl1pPr>
            <a:lvl2pPr marL="742950" indent="-285750" defTabSz="976313" eaLnBrk="0" hangingPunct="0">
              <a:defRPr sz="2400">
                <a:solidFill>
                  <a:schemeClr val="tx1"/>
                </a:solidFill>
                <a:latin typeface="Times New Roman" pitchFamily="18" charset="0"/>
              </a:defRPr>
            </a:lvl2pPr>
            <a:lvl3pPr marL="1143000" indent="-228600" defTabSz="976313" eaLnBrk="0" hangingPunct="0">
              <a:defRPr sz="2400">
                <a:solidFill>
                  <a:schemeClr val="tx1"/>
                </a:solidFill>
                <a:latin typeface="Times New Roman" pitchFamily="18" charset="0"/>
              </a:defRPr>
            </a:lvl3pPr>
            <a:lvl4pPr marL="1600200" indent="-228600" defTabSz="976313" eaLnBrk="0" hangingPunct="0">
              <a:defRPr sz="2400">
                <a:solidFill>
                  <a:schemeClr val="tx1"/>
                </a:solidFill>
                <a:latin typeface="Times New Roman" pitchFamily="18" charset="0"/>
              </a:defRPr>
            </a:lvl4pPr>
            <a:lvl5pPr marL="2057400" indent="-228600" defTabSz="976313" eaLnBrk="0" hangingPunct="0">
              <a:defRPr sz="2400">
                <a:solidFill>
                  <a:schemeClr val="tx1"/>
                </a:solidFill>
                <a:latin typeface="Times New Roman" pitchFamily="18" charset="0"/>
              </a:defRPr>
            </a:lvl5pPr>
            <a:lvl6pPr marL="2514600" indent="-228600" defTabSz="976313" eaLnBrk="0" fontAlgn="base" hangingPunct="0">
              <a:spcBef>
                <a:spcPct val="0"/>
              </a:spcBef>
              <a:spcAft>
                <a:spcPct val="0"/>
              </a:spcAft>
              <a:defRPr sz="2400">
                <a:solidFill>
                  <a:schemeClr val="tx1"/>
                </a:solidFill>
                <a:latin typeface="Times New Roman" pitchFamily="18" charset="0"/>
              </a:defRPr>
            </a:lvl6pPr>
            <a:lvl7pPr marL="2971800" indent="-228600" defTabSz="976313" eaLnBrk="0" fontAlgn="base" hangingPunct="0">
              <a:spcBef>
                <a:spcPct val="0"/>
              </a:spcBef>
              <a:spcAft>
                <a:spcPct val="0"/>
              </a:spcAft>
              <a:defRPr sz="2400">
                <a:solidFill>
                  <a:schemeClr val="tx1"/>
                </a:solidFill>
                <a:latin typeface="Times New Roman" pitchFamily="18" charset="0"/>
              </a:defRPr>
            </a:lvl7pPr>
            <a:lvl8pPr marL="3429000" indent="-228600" defTabSz="976313" eaLnBrk="0" fontAlgn="base" hangingPunct="0">
              <a:spcBef>
                <a:spcPct val="0"/>
              </a:spcBef>
              <a:spcAft>
                <a:spcPct val="0"/>
              </a:spcAft>
              <a:defRPr sz="2400">
                <a:solidFill>
                  <a:schemeClr val="tx1"/>
                </a:solidFill>
                <a:latin typeface="Times New Roman" pitchFamily="18" charset="0"/>
              </a:defRPr>
            </a:lvl8pPr>
            <a:lvl9pPr marL="3886200" indent="-228600" defTabSz="976313" eaLnBrk="0" fontAlgn="base" hangingPunct="0">
              <a:spcBef>
                <a:spcPct val="0"/>
              </a:spcBef>
              <a:spcAft>
                <a:spcPct val="0"/>
              </a:spcAft>
              <a:defRPr sz="2400">
                <a:solidFill>
                  <a:schemeClr val="tx1"/>
                </a:solidFill>
                <a:latin typeface="Times New Roman" pitchFamily="18" charset="0"/>
              </a:defRPr>
            </a:lvl9pPr>
          </a:lstStyle>
          <a:p>
            <a:pPr algn="r"/>
            <a:fld id="{0B17BEAB-CADD-4A5F-B00C-A75853072DC5}" type="slidenum">
              <a:rPr lang="en-US" sz="1000" i="1"/>
              <a:pPr algn="r"/>
              <a:t>6</a:t>
            </a:fld>
            <a:endParaRPr lang="en-US" sz="1000" i="1"/>
          </a:p>
        </p:txBody>
      </p:sp>
    </p:spTree>
    <p:extLst>
      <p:ext uri="{BB962C8B-B14F-4D97-AF65-F5344CB8AC3E}">
        <p14:creationId xmlns:p14="http://schemas.microsoft.com/office/powerpoint/2010/main" val="2516770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en-US"/>
              <a:t>Alex Milenkovich</a:t>
            </a:r>
          </a:p>
        </p:txBody>
      </p:sp>
      <p:sp>
        <p:nvSpPr>
          <p:cNvPr id="6" name="Rectangle 7"/>
          <p:cNvSpPr>
            <a:spLocks noGrp="1" noChangeArrowheads="1"/>
          </p:cNvSpPr>
          <p:nvPr>
            <p:ph type="sldNum" sz="quarter" idx="5"/>
          </p:nvPr>
        </p:nvSpPr>
        <p:spPr>
          <a:ln/>
        </p:spPr>
        <p:txBody>
          <a:bodyPr/>
          <a:lstStyle/>
          <a:p>
            <a:fld id="{07A587A1-B948-4EA8-B452-0449BEC47C77}" type="slidenum">
              <a:rPr lang="en-US"/>
              <a:pPr/>
              <a:t>17</a:t>
            </a:fld>
            <a:endParaRPr lang="en-US"/>
          </a:p>
        </p:txBody>
      </p:sp>
      <p:sp>
        <p:nvSpPr>
          <p:cNvPr id="2531330" name="Slide Image Placeholder 1"/>
          <p:cNvSpPr>
            <a:spLocks noGrp="1" noRot="1" noChangeAspect="1" noTextEdit="1"/>
          </p:cNvSpPr>
          <p:nvPr>
            <p:ph type="sldImg"/>
          </p:nvPr>
        </p:nvSpPr>
        <p:spPr>
          <a:xfrm>
            <a:off x="738188" y="720725"/>
            <a:ext cx="5534025" cy="3459163"/>
          </a:xfrm>
          <a:ln/>
        </p:spPr>
      </p:sp>
      <p:sp>
        <p:nvSpPr>
          <p:cNvPr id="2531331" name="Notes Placeholder 2"/>
          <p:cNvSpPr>
            <a:spLocks noGrp="1"/>
          </p:cNvSpPr>
          <p:nvPr>
            <p:ph type="body" idx="1"/>
          </p:nvPr>
        </p:nvSpPr>
        <p:spPr>
          <a:xfrm>
            <a:off x="934720" y="4414838"/>
            <a:ext cx="5140960" cy="4183062"/>
          </a:xfrm>
        </p:spPr>
        <p:txBody>
          <a:bodyPr lIns="94655" tIns="48130" rIns="94655" bIns="48130"/>
          <a:lstStyle/>
          <a:p>
            <a:pPr defTabSz="973138"/>
            <a:endParaRPr lang="en-US"/>
          </a:p>
        </p:txBody>
      </p:sp>
      <p:sp>
        <p:nvSpPr>
          <p:cNvPr id="2531332" name="Slide Number Placeholder 3"/>
          <p:cNvSpPr txBox="1">
            <a:spLocks noGrp="1"/>
          </p:cNvSpPr>
          <p:nvPr/>
        </p:nvSpPr>
        <p:spPr bwMode="auto">
          <a:xfrm>
            <a:off x="3970938" y="8831264"/>
            <a:ext cx="3041086"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252" tIns="0" rIns="19252" bIns="0" anchor="b"/>
          <a:lstStyle>
            <a:lvl1pPr defTabSz="982663" eaLnBrk="0" hangingPunct="0">
              <a:defRPr sz="2400">
                <a:solidFill>
                  <a:schemeClr val="tx1"/>
                </a:solidFill>
                <a:latin typeface="Times New Roman" pitchFamily="18" charset="0"/>
              </a:defRPr>
            </a:lvl1pPr>
            <a:lvl2pPr marL="742950" indent="-285750" defTabSz="982663" eaLnBrk="0" hangingPunct="0">
              <a:defRPr sz="2400">
                <a:solidFill>
                  <a:schemeClr val="tx1"/>
                </a:solidFill>
                <a:latin typeface="Times New Roman" pitchFamily="18" charset="0"/>
              </a:defRPr>
            </a:lvl2pPr>
            <a:lvl3pPr marL="1143000" indent="-228600" defTabSz="982663" eaLnBrk="0" hangingPunct="0">
              <a:defRPr sz="2400">
                <a:solidFill>
                  <a:schemeClr val="tx1"/>
                </a:solidFill>
                <a:latin typeface="Times New Roman" pitchFamily="18" charset="0"/>
              </a:defRPr>
            </a:lvl3pPr>
            <a:lvl4pPr marL="1600200" indent="-228600" defTabSz="982663" eaLnBrk="0" hangingPunct="0">
              <a:defRPr sz="2400">
                <a:solidFill>
                  <a:schemeClr val="tx1"/>
                </a:solidFill>
                <a:latin typeface="Times New Roman" pitchFamily="18" charset="0"/>
              </a:defRPr>
            </a:lvl4pPr>
            <a:lvl5pPr marL="2057400" indent="-228600" defTabSz="982663" eaLnBrk="0" hangingPunct="0">
              <a:defRPr sz="2400">
                <a:solidFill>
                  <a:schemeClr val="tx1"/>
                </a:solidFill>
                <a:latin typeface="Times New Roman" pitchFamily="18" charset="0"/>
              </a:defRPr>
            </a:lvl5pPr>
            <a:lvl6pPr marL="2514600" indent="-228600" defTabSz="982663" eaLnBrk="0" fontAlgn="base" hangingPunct="0">
              <a:spcBef>
                <a:spcPct val="0"/>
              </a:spcBef>
              <a:spcAft>
                <a:spcPct val="0"/>
              </a:spcAft>
              <a:defRPr sz="2400">
                <a:solidFill>
                  <a:schemeClr val="tx1"/>
                </a:solidFill>
                <a:latin typeface="Times New Roman" pitchFamily="18" charset="0"/>
              </a:defRPr>
            </a:lvl6pPr>
            <a:lvl7pPr marL="2971800" indent="-228600" defTabSz="982663" eaLnBrk="0" fontAlgn="base" hangingPunct="0">
              <a:spcBef>
                <a:spcPct val="0"/>
              </a:spcBef>
              <a:spcAft>
                <a:spcPct val="0"/>
              </a:spcAft>
              <a:defRPr sz="2400">
                <a:solidFill>
                  <a:schemeClr val="tx1"/>
                </a:solidFill>
                <a:latin typeface="Times New Roman" pitchFamily="18" charset="0"/>
              </a:defRPr>
            </a:lvl7pPr>
            <a:lvl8pPr marL="3429000" indent="-228600" defTabSz="982663" eaLnBrk="0" fontAlgn="base" hangingPunct="0">
              <a:spcBef>
                <a:spcPct val="0"/>
              </a:spcBef>
              <a:spcAft>
                <a:spcPct val="0"/>
              </a:spcAft>
              <a:defRPr sz="2400">
                <a:solidFill>
                  <a:schemeClr val="tx1"/>
                </a:solidFill>
                <a:latin typeface="Times New Roman" pitchFamily="18" charset="0"/>
              </a:defRPr>
            </a:lvl8pPr>
            <a:lvl9pPr marL="3886200" indent="-228600" defTabSz="982663" eaLnBrk="0" fontAlgn="base" hangingPunct="0">
              <a:spcBef>
                <a:spcPct val="0"/>
              </a:spcBef>
              <a:spcAft>
                <a:spcPct val="0"/>
              </a:spcAft>
              <a:defRPr sz="2400">
                <a:solidFill>
                  <a:schemeClr val="tx1"/>
                </a:solidFill>
                <a:latin typeface="Times New Roman" pitchFamily="18" charset="0"/>
              </a:defRPr>
            </a:lvl9pPr>
          </a:lstStyle>
          <a:p>
            <a:pPr algn="r"/>
            <a:fld id="{CBF92364-B02E-4BE4-8488-1E0D4D22EDAF}" type="slidenum">
              <a:rPr lang="en-US" sz="1000" i="1"/>
              <a:pPr algn="r"/>
              <a:t>17</a:t>
            </a:fld>
            <a:endParaRPr lang="en-US" sz="1000" i="1"/>
          </a:p>
        </p:txBody>
      </p:sp>
    </p:spTree>
    <p:extLst>
      <p:ext uri="{BB962C8B-B14F-4D97-AF65-F5344CB8AC3E}">
        <p14:creationId xmlns:p14="http://schemas.microsoft.com/office/powerpoint/2010/main" val="3953676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en-US"/>
              <a:t>Alex Milenkovich</a:t>
            </a:r>
          </a:p>
        </p:txBody>
      </p:sp>
      <p:sp>
        <p:nvSpPr>
          <p:cNvPr id="6" name="Rectangle 7"/>
          <p:cNvSpPr>
            <a:spLocks noGrp="1" noChangeArrowheads="1"/>
          </p:cNvSpPr>
          <p:nvPr>
            <p:ph type="sldNum" sz="quarter" idx="5"/>
          </p:nvPr>
        </p:nvSpPr>
        <p:spPr>
          <a:ln/>
        </p:spPr>
        <p:txBody>
          <a:bodyPr/>
          <a:lstStyle/>
          <a:p>
            <a:fld id="{408123D1-5AAC-494E-8036-ED26B97B8000}" type="slidenum">
              <a:rPr lang="en-US"/>
              <a:pPr/>
              <a:t>18</a:t>
            </a:fld>
            <a:endParaRPr lang="en-US"/>
          </a:p>
        </p:txBody>
      </p:sp>
      <p:sp>
        <p:nvSpPr>
          <p:cNvPr id="2533378" name="Slide Image Placeholder 1"/>
          <p:cNvSpPr>
            <a:spLocks noGrp="1" noRot="1" noChangeAspect="1" noTextEdit="1"/>
          </p:cNvSpPr>
          <p:nvPr>
            <p:ph type="sldImg"/>
          </p:nvPr>
        </p:nvSpPr>
        <p:spPr>
          <a:xfrm>
            <a:off x="738188" y="720725"/>
            <a:ext cx="5534025" cy="3459163"/>
          </a:xfrm>
          <a:ln/>
        </p:spPr>
      </p:sp>
      <p:sp>
        <p:nvSpPr>
          <p:cNvPr id="2533379" name="Notes Placeholder 2"/>
          <p:cNvSpPr>
            <a:spLocks noGrp="1"/>
          </p:cNvSpPr>
          <p:nvPr>
            <p:ph type="body" idx="1"/>
          </p:nvPr>
        </p:nvSpPr>
        <p:spPr>
          <a:xfrm>
            <a:off x="934720" y="4414838"/>
            <a:ext cx="5140960" cy="4183062"/>
          </a:xfrm>
        </p:spPr>
        <p:txBody>
          <a:bodyPr lIns="94655" tIns="48130" rIns="94655" bIns="48130"/>
          <a:lstStyle/>
          <a:p>
            <a:pPr defTabSz="973138"/>
            <a:endParaRPr lang="en-US"/>
          </a:p>
        </p:txBody>
      </p:sp>
      <p:sp>
        <p:nvSpPr>
          <p:cNvPr id="2533380" name="Slide Number Placeholder 3"/>
          <p:cNvSpPr txBox="1">
            <a:spLocks noGrp="1"/>
          </p:cNvSpPr>
          <p:nvPr/>
        </p:nvSpPr>
        <p:spPr bwMode="auto">
          <a:xfrm>
            <a:off x="3970938" y="8831264"/>
            <a:ext cx="3041086"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252" tIns="0" rIns="19252" bIns="0" anchor="b"/>
          <a:lstStyle>
            <a:lvl1pPr defTabSz="982663" eaLnBrk="0" hangingPunct="0">
              <a:defRPr sz="2400">
                <a:solidFill>
                  <a:schemeClr val="tx1"/>
                </a:solidFill>
                <a:latin typeface="Times New Roman" pitchFamily="18" charset="0"/>
              </a:defRPr>
            </a:lvl1pPr>
            <a:lvl2pPr marL="742950" indent="-285750" defTabSz="982663" eaLnBrk="0" hangingPunct="0">
              <a:defRPr sz="2400">
                <a:solidFill>
                  <a:schemeClr val="tx1"/>
                </a:solidFill>
                <a:latin typeface="Times New Roman" pitchFamily="18" charset="0"/>
              </a:defRPr>
            </a:lvl2pPr>
            <a:lvl3pPr marL="1143000" indent="-228600" defTabSz="982663" eaLnBrk="0" hangingPunct="0">
              <a:defRPr sz="2400">
                <a:solidFill>
                  <a:schemeClr val="tx1"/>
                </a:solidFill>
                <a:latin typeface="Times New Roman" pitchFamily="18" charset="0"/>
              </a:defRPr>
            </a:lvl3pPr>
            <a:lvl4pPr marL="1600200" indent="-228600" defTabSz="982663" eaLnBrk="0" hangingPunct="0">
              <a:defRPr sz="2400">
                <a:solidFill>
                  <a:schemeClr val="tx1"/>
                </a:solidFill>
                <a:latin typeface="Times New Roman" pitchFamily="18" charset="0"/>
              </a:defRPr>
            </a:lvl4pPr>
            <a:lvl5pPr marL="2057400" indent="-228600" defTabSz="982663" eaLnBrk="0" hangingPunct="0">
              <a:defRPr sz="2400">
                <a:solidFill>
                  <a:schemeClr val="tx1"/>
                </a:solidFill>
                <a:latin typeface="Times New Roman" pitchFamily="18" charset="0"/>
              </a:defRPr>
            </a:lvl5pPr>
            <a:lvl6pPr marL="2514600" indent="-228600" defTabSz="982663" eaLnBrk="0" fontAlgn="base" hangingPunct="0">
              <a:spcBef>
                <a:spcPct val="0"/>
              </a:spcBef>
              <a:spcAft>
                <a:spcPct val="0"/>
              </a:spcAft>
              <a:defRPr sz="2400">
                <a:solidFill>
                  <a:schemeClr val="tx1"/>
                </a:solidFill>
                <a:latin typeface="Times New Roman" pitchFamily="18" charset="0"/>
              </a:defRPr>
            </a:lvl6pPr>
            <a:lvl7pPr marL="2971800" indent="-228600" defTabSz="982663" eaLnBrk="0" fontAlgn="base" hangingPunct="0">
              <a:spcBef>
                <a:spcPct val="0"/>
              </a:spcBef>
              <a:spcAft>
                <a:spcPct val="0"/>
              </a:spcAft>
              <a:defRPr sz="2400">
                <a:solidFill>
                  <a:schemeClr val="tx1"/>
                </a:solidFill>
                <a:latin typeface="Times New Roman" pitchFamily="18" charset="0"/>
              </a:defRPr>
            </a:lvl7pPr>
            <a:lvl8pPr marL="3429000" indent="-228600" defTabSz="982663" eaLnBrk="0" fontAlgn="base" hangingPunct="0">
              <a:spcBef>
                <a:spcPct val="0"/>
              </a:spcBef>
              <a:spcAft>
                <a:spcPct val="0"/>
              </a:spcAft>
              <a:defRPr sz="2400">
                <a:solidFill>
                  <a:schemeClr val="tx1"/>
                </a:solidFill>
                <a:latin typeface="Times New Roman" pitchFamily="18" charset="0"/>
              </a:defRPr>
            </a:lvl8pPr>
            <a:lvl9pPr marL="3886200" indent="-228600" defTabSz="982663" eaLnBrk="0" fontAlgn="base" hangingPunct="0">
              <a:spcBef>
                <a:spcPct val="0"/>
              </a:spcBef>
              <a:spcAft>
                <a:spcPct val="0"/>
              </a:spcAft>
              <a:defRPr sz="2400">
                <a:solidFill>
                  <a:schemeClr val="tx1"/>
                </a:solidFill>
                <a:latin typeface="Times New Roman" pitchFamily="18" charset="0"/>
              </a:defRPr>
            </a:lvl9pPr>
          </a:lstStyle>
          <a:p>
            <a:pPr algn="r"/>
            <a:fld id="{2A740B29-0743-4797-9034-7B1086E3EB05}" type="slidenum">
              <a:rPr lang="en-US" sz="1000" i="1"/>
              <a:pPr algn="r"/>
              <a:t>18</a:t>
            </a:fld>
            <a:endParaRPr lang="en-US" sz="1000" i="1"/>
          </a:p>
        </p:txBody>
      </p:sp>
    </p:spTree>
    <p:extLst>
      <p:ext uri="{BB962C8B-B14F-4D97-AF65-F5344CB8AC3E}">
        <p14:creationId xmlns:p14="http://schemas.microsoft.com/office/powerpoint/2010/main" val="2712758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en-US"/>
              <a:t>Alex Milenkovich</a:t>
            </a:r>
          </a:p>
        </p:txBody>
      </p:sp>
      <p:sp>
        <p:nvSpPr>
          <p:cNvPr id="6" name="Rectangle 7"/>
          <p:cNvSpPr>
            <a:spLocks noGrp="1" noChangeArrowheads="1"/>
          </p:cNvSpPr>
          <p:nvPr>
            <p:ph type="sldNum" sz="quarter" idx="5"/>
          </p:nvPr>
        </p:nvSpPr>
        <p:spPr>
          <a:ln/>
        </p:spPr>
        <p:txBody>
          <a:bodyPr/>
          <a:lstStyle/>
          <a:p>
            <a:fld id="{0B9EB9D7-5A96-45E3-986C-555DD7F84879}" type="slidenum">
              <a:rPr lang="en-US"/>
              <a:pPr/>
              <a:t>24</a:t>
            </a:fld>
            <a:endParaRPr lang="en-US"/>
          </a:p>
        </p:txBody>
      </p:sp>
      <p:sp>
        <p:nvSpPr>
          <p:cNvPr id="2536450" name="Slide Image Placeholder 1"/>
          <p:cNvSpPr>
            <a:spLocks noGrp="1" noRot="1" noChangeAspect="1" noTextEdit="1"/>
          </p:cNvSpPr>
          <p:nvPr>
            <p:ph type="sldImg"/>
          </p:nvPr>
        </p:nvSpPr>
        <p:spPr>
          <a:xfrm>
            <a:off x="738188" y="720725"/>
            <a:ext cx="5534025" cy="3459163"/>
          </a:xfrm>
          <a:ln/>
        </p:spPr>
      </p:sp>
      <p:sp>
        <p:nvSpPr>
          <p:cNvPr id="2536451" name="Notes Placeholder 2"/>
          <p:cNvSpPr>
            <a:spLocks noGrp="1"/>
          </p:cNvSpPr>
          <p:nvPr>
            <p:ph type="body" idx="1"/>
          </p:nvPr>
        </p:nvSpPr>
        <p:spPr>
          <a:xfrm>
            <a:off x="934720" y="4414838"/>
            <a:ext cx="5140960" cy="4183062"/>
          </a:xfrm>
        </p:spPr>
        <p:txBody>
          <a:bodyPr lIns="94655" tIns="48130" rIns="94655" bIns="48130"/>
          <a:lstStyle/>
          <a:p>
            <a:pPr defTabSz="973138"/>
            <a:endParaRPr lang="en-US"/>
          </a:p>
        </p:txBody>
      </p:sp>
      <p:sp>
        <p:nvSpPr>
          <p:cNvPr id="2536452" name="Slide Number Placeholder 3"/>
          <p:cNvSpPr txBox="1">
            <a:spLocks noGrp="1"/>
          </p:cNvSpPr>
          <p:nvPr/>
        </p:nvSpPr>
        <p:spPr bwMode="auto">
          <a:xfrm>
            <a:off x="3970938" y="8831264"/>
            <a:ext cx="3041086"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252" tIns="0" rIns="19252" bIns="0" anchor="b"/>
          <a:lstStyle>
            <a:lvl1pPr defTabSz="982663" eaLnBrk="0" hangingPunct="0">
              <a:defRPr sz="2400">
                <a:solidFill>
                  <a:schemeClr val="tx1"/>
                </a:solidFill>
                <a:latin typeface="Times New Roman" pitchFamily="18" charset="0"/>
              </a:defRPr>
            </a:lvl1pPr>
            <a:lvl2pPr marL="742950" indent="-285750" defTabSz="982663" eaLnBrk="0" hangingPunct="0">
              <a:defRPr sz="2400">
                <a:solidFill>
                  <a:schemeClr val="tx1"/>
                </a:solidFill>
                <a:latin typeface="Times New Roman" pitchFamily="18" charset="0"/>
              </a:defRPr>
            </a:lvl2pPr>
            <a:lvl3pPr marL="1143000" indent="-228600" defTabSz="982663" eaLnBrk="0" hangingPunct="0">
              <a:defRPr sz="2400">
                <a:solidFill>
                  <a:schemeClr val="tx1"/>
                </a:solidFill>
                <a:latin typeface="Times New Roman" pitchFamily="18" charset="0"/>
              </a:defRPr>
            </a:lvl3pPr>
            <a:lvl4pPr marL="1600200" indent="-228600" defTabSz="982663" eaLnBrk="0" hangingPunct="0">
              <a:defRPr sz="2400">
                <a:solidFill>
                  <a:schemeClr val="tx1"/>
                </a:solidFill>
                <a:latin typeface="Times New Roman" pitchFamily="18" charset="0"/>
              </a:defRPr>
            </a:lvl4pPr>
            <a:lvl5pPr marL="2057400" indent="-228600" defTabSz="982663" eaLnBrk="0" hangingPunct="0">
              <a:defRPr sz="2400">
                <a:solidFill>
                  <a:schemeClr val="tx1"/>
                </a:solidFill>
                <a:latin typeface="Times New Roman" pitchFamily="18" charset="0"/>
              </a:defRPr>
            </a:lvl5pPr>
            <a:lvl6pPr marL="2514600" indent="-228600" defTabSz="982663" eaLnBrk="0" fontAlgn="base" hangingPunct="0">
              <a:spcBef>
                <a:spcPct val="0"/>
              </a:spcBef>
              <a:spcAft>
                <a:spcPct val="0"/>
              </a:spcAft>
              <a:defRPr sz="2400">
                <a:solidFill>
                  <a:schemeClr val="tx1"/>
                </a:solidFill>
                <a:latin typeface="Times New Roman" pitchFamily="18" charset="0"/>
              </a:defRPr>
            </a:lvl6pPr>
            <a:lvl7pPr marL="2971800" indent="-228600" defTabSz="982663" eaLnBrk="0" fontAlgn="base" hangingPunct="0">
              <a:spcBef>
                <a:spcPct val="0"/>
              </a:spcBef>
              <a:spcAft>
                <a:spcPct val="0"/>
              </a:spcAft>
              <a:defRPr sz="2400">
                <a:solidFill>
                  <a:schemeClr val="tx1"/>
                </a:solidFill>
                <a:latin typeface="Times New Roman" pitchFamily="18" charset="0"/>
              </a:defRPr>
            </a:lvl7pPr>
            <a:lvl8pPr marL="3429000" indent="-228600" defTabSz="982663" eaLnBrk="0" fontAlgn="base" hangingPunct="0">
              <a:spcBef>
                <a:spcPct val="0"/>
              </a:spcBef>
              <a:spcAft>
                <a:spcPct val="0"/>
              </a:spcAft>
              <a:defRPr sz="2400">
                <a:solidFill>
                  <a:schemeClr val="tx1"/>
                </a:solidFill>
                <a:latin typeface="Times New Roman" pitchFamily="18" charset="0"/>
              </a:defRPr>
            </a:lvl8pPr>
            <a:lvl9pPr marL="3886200" indent="-228600" defTabSz="982663" eaLnBrk="0" fontAlgn="base" hangingPunct="0">
              <a:spcBef>
                <a:spcPct val="0"/>
              </a:spcBef>
              <a:spcAft>
                <a:spcPct val="0"/>
              </a:spcAft>
              <a:defRPr sz="2400">
                <a:solidFill>
                  <a:schemeClr val="tx1"/>
                </a:solidFill>
                <a:latin typeface="Times New Roman" pitchFamily="18" charset="0"/>
              </a:defRPr>
            </a:lvl9pPr>
          </a:lstStyle>
          <a:p>
            <a:pPr algn="r"/>
            <a:fld id="{08D5863D-6F0B-458A-A81A-C3043617D1A1}" type="slidenum">
              <a:rPr lang="en-US" sz="1000" i="1"/>
              <a:pPr algn="r"/>
              <a:t>24</a:t>
            </a:fld>
            <a:endParaRPr lang="en-US" sz="1000" i="1"/>
          </a:p>
        </p:txBody>
      </p:sp>
    </p:spTree>
    <p:extLst>
      <p:ext uri="{BB962C8B-B14F-4D97-AF65-F5344CB8AC3E}">
        <p14:creationId xmlns:p14="http://schemas.microsoft.com/office/powerpoint/2010/main" val="10045470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en-US"/>
              <a:t>Alex Milenkovich</a:t>
            </a:r>
          </a:p>
        </p:txBody>
      </p:sp>
      <p:sp>
        <p:nvSpPr>
          <p:cNvPr id="6" name="Rectangle 7"/>
          <p:cNvSpPr>
            <a:spLocks noGrp="1" noChangeArrowheads="1"/>
          </p:cNvSpPr>
          <p:nvPr>
            <p:ph type="sldNum" sz="quarter" idx="5"/>
          </p:nvPr>
        </p:nvSpPr>
        <p:spPr>
          <a:ln/>
        </p:spPr>
        <p:txBody>
          <a:bodyPr/>
          <a:lstStyle/>
          <a:p>
            <a:fld id="{2D3C3B56-034D-4CF8-B88B-ECECB1F06698}" type="slidenum">
              <a:rPr lang="en-US"/>
              <a:pPr/>
              <a:t>28</a:t>
            </a:fld>
            <a:endParaRPr lang="en-US"/>
          </a:p>
        </p:txBody>
      </p:sp>
      <p:sp>
        <p:nvSpPr>
          <p:cNvPr id="2544642" name="Slide Image Placeholder 1"/>
          <p:cNvSpPr>
            <a:spLocks noGrp="1" noRot="1" noChangeAspect="1" noTextEdit="1"/>
          </p:cNvSpPr>
          <p:nvPr>
            <p:ph type="sldImg"/>
          </p:nvPr>
        </p:nvSpPr>
        <p:spPr>
          <a:xfrm>
            <a:off x="738188" y="720725"/>
            <a:ext cx="5534025" cy="3459163"/>
          </a:xfrm>
          <a:ln/>
        </p:spPr>
      </p:sp>
      <p:sp>
        <p:nvSpPr>
          <p:cNvPr id="2544643" name="Notes Placeholder 2"/>
          <p:cNvSpPr>
            <a:spLocks noGrp="1"/>
          </p:cNvSpPr>
          <p:nvPr>
            <p:ph type="body" idx="1"/>
          </p:nvPr>
        </p:nvSpPr>
        <p:spPr>
          <a:xfrm>
            <a:off x="934720" y="4414838"/>
            <a:ext cx="5140960" cy="4183062"/>
          </a:xfrm>
        </p:spPr>
        <p:txBody>
          <a:bodyPr lIns="94655" tIns="48130" rIns="94655" bIns="48130"/>
          <a:lstStyle/>
          <a:p>
            <a:pPr defTabSz="973138"/>
            <a:endParaRPr lang="en-US"/>
          </a:p>
        </p:txBody>
      </p:sp>
      <p:sp>
        <p:nvSpPr>
          <p:cNvPr id="2544644" name="Slide Number Placeholder 3"/>
          <p:cNvSpPr txBox="1">
            <a:spLocks noGrp="1"/>
          </p:cNvSpPr>
          <p:nvPr/>
        </p:nvSpPr>
        <p:spPr bwMode="auto">
          <a:xfrm>
            <a:off x="3970938" y="8831264"/>
            <a:ext cx="3041086"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252" tIns="0" rIns="19252" bIns="0" anchor="b"/>
          <a:lstStyle>
            <a:lvl1pPr defTabSz="982663" eaLnBrk="0" hangingPunct="0">
              <a:defRPr sz="2400">
                <a:solidFill>
                  <a:schemeClr val="tx1"/>
                </a:solidFill>
                <a:latin typeface="Times New Roman" pitchFamily="18" charset="0"/>
              </a:defRPr>
            </a:lvl1pPr>
            <a:lvl2pPr marL="742950" indent="-285750" defTabSz="982663" eaLnBrk="0" hangingPunct="0">
              <a:defRPr sz="2400">
                <a:solidFill>
                  <a:schemeClr val="tx1"/>
                </a:solidFill>
                <a:latin typeface="Times New Roman" pitchFamily="18" charset="0"/>
              </a:defRPr>
            </a:lvl2pPr>
            <a:lvl3pPr marL="1143000" indent="-228600" defTabSz="982663" eaLnBrk="0" hangingPunct="0">
              <a:defRPr sz="2400">
                <a:solidFill>
                  <a:schemeClr val="tx1"/>
                </a:solidFill>
                <a:latin typeface="Times New Roman" pitchFamily="18" charset="0"/>
              </a:defRPr>
            </a:lvl3pPr>
            <a:lvl4pPr marL="1600200" indent="-228600" defTabSz="982663" eaLnBrk="0" hangingPunct="0">
              <a:defRPr sz="2400">
                <a:solidFill>
                  <a:schemeClr val="tx1"/>
                </a:solidFill>
                <a:latin typeface="Times New Roman" pitchFamily="18" charset="0"/>
              </a:defRPr>
            </a:lvl4pPr>
            <a:lvl5pPr marL="2057400" indent="-228600" defTabSz="982663" eaLnBrk="0" hangingPunct="0">
              <a:defRPr sz="2400">
                <a:solidFill>
                  <a:schemeClr val="tx1"/>
                </a:solidFill>
                <a:latin typeface="Times New Roman" pitchFamily="18" charset="0"/>
              </a:defRPr>
            </a:lvl5pPr>
            <a:lvl6pPr marL="2514600" indent="-228600" defTabSz="982663" eaLnBrk="0" fontAlgn="base" hangingPunct="0">
              <a:spcBef>
                <a:spcPct val="0"/>
              </a:spcBef>
              <a:spcAft>
                <a:spcPct val="0"/>
              </a:spcAft>
              <a:defRPr sz="2400">
                <a:solidFill>
                  <a:schemeClr val="tx1"/>
                </a:solidFill>
                <a:latin typeface="Times New Roman" pitchFamily="18" charset="0"/>
              </a:defRPr>
            </a:lvl6pPr>
            <a:lvl7pPr marL="2971800" indent="-228600" defTabSz="982663" eaLnBrk="0" fontAlgn="base" hangingPunct="0">
              <a:spcBef>
                <a:spcPct val="0"/>
              </a:spcBef>
              <a:spcAft>
                <a:spcPct val="0"/>
              </a:spcAft>
              <a:defRPr sz="2400">
                <a:solidFill>
                  <a:schemeClr val="tx1"/>
                </a:solidFill>
                <a:latin typeface="Times New Roman" pitchFamily="18" charset="0"/>
              </a:defRPr>
            </a:lvl7pPr>
            <a:lvl8pPr marL="3429000" indent="-228600" defTabSz="982663" eaLnBrk="0" fontAlgn="base" hangingPunct="0">
              <a:spcBef>
                <a:spcPct val="0"/>
              </a:spcBef>
              <a:spcAft>
                <a:spcPct val="0"/>
              </a:spcAft>
              <a:defRPr sz="2400">
                <a:solidFill>
                  <a:schemeClr val="tx1"/>
                </a:solidFill>
                <a:latin typeface="Times New Roman" pitchFamily="18" charset="0"/>
              </a:defRPr>
            </a:lvl8pPr>
            <a:lvl9pPr marL="3886200" indent="-228600" defTabSz="982663" eaLnBrk="0" fontAlgn="base" hangingPunct="0">
              <a:spcBef>
                <a:spcPct val="0"/>
              </a:spcBef>
              <a:spcAft>
                <a:spcPct val="0"/>
              </a:spcAft>
              <a:defRPr sz="2400">
                <a:solidFill>
                  <a:schemeClr val="tx1"/>
                </a:solidFill>
                <a:latin typeface="Times New Roman" pitchFamily="18" charset="0"/>
              </a:defRPr>
            </a:lvl9pPr>
          </a:lstStyle>
          <a:p>
            <a:pPr algn="r"/>
            <a:fld id="{9D711D2C-8C96-44FE-8BAE-950BC07064BA}" type="slidenum">
              <a:rPr lang="en-US" sz="1000" i="1"/>
              <a:pPr algn="r"/>
              <a:t>28</a:t>
            </a:fld>
            <a:endParaRPr lang="en-US" sz="1000" i="1"/>
          </a:p>
        </p:txBody>
      </p:sp>
    </p:spTree>
    <p:extLst>
      <p:ext uri="{BB962C8B-B14F-4D97-AF65-F5344CB8AC3E}">
        <p14:creationId xmlns:p14="http://schemas.microsoft.com/office/powerpoint/2010/main" val="41996836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en-US"/>
              <a:t>Alex Milenkovich</a:t>
            </a:r>
          </a:p>
        </p:txBody>
      </p:sp>
      <p:sp>
        <p:nvSpPr>
          <p:cNvPr id="6" name="Rectangle 7"/>
          <p:cNvSpPr>
            <a:spLocks noGrp="1" noChangeArrowheads="1"/>
          </p:cNvSpPr>
          <p:nvPr>
            <p:ph type="sldNum" sz="quarter" idx="5"/>
          </p:nvPr>
        </p:nvSpPr>
        <p:spPr>
          <a:ln/>
        </p:spPr>
        <p:txBody>
          <a:bodyPr/>
          <a:lstStyle/>
          <a:p>
            <a:fld id="{DA0F99CF-7BAC-4BE9-998D-737A2B004D1B}" type="slidenum">
              <a:rPr lang="en-US"/>
              <a:pPr/>
              <a:t>29</a:t>
            </a:fld>
            <a:endParaRPr lang="en-US"/>
          </a:p>
        </p:txBody>
      </p:sp>
      <p:sp>
        <p:nvSpPr>
          <p:cNvPr id="2546690" name="Slide Image Placeholder 1"/>
          <p:cNvSpPr>
            <a:spLocks noGrp="1" noRot="1" noChangeAspect="1" noTextEdit="1"/>
          </p:cNvSpPr>
          <p:nvPr>
            <p:ph type="sldImg"/>
          </p:nvPr>
        </p:nvSpPr>
        <p:spPr>
          <a:xfrm>
            <a:off x="738188" y="720725"/>
            <a:ext cx="5534025" cy="3459163"/>
          </a:xfrm>
          <a:ln/>
        </p:spPr>
      </p:sp>
      <p:sp>
        <p:nvSpPr>
          <p:cNvPr id="2546691" name="Notes Placeholder 2"/>
          <p:cNvSpPr>
            <a:spLocks noGrp="1"/>
          </p:cNvSpPr>
          <p:nvPr>
            <p:ph type="body" idx="1"/>
          </p:nvPr>
        </p:nvSpPr>
        <p:spPr>
          <a:xfrm>
            <a:off x="934720" y="4414838"/>
            <a:ext cx="5140960" cy="4183062"/>
          </a:xfrm>
        </p:spPr>
        <p:txBody>
          <a:bodyPr lIns="94655" tIns="48130" rIns="94655" bIns="48130"/>
          <a:lstStyle/>
          <a:p>
            <a:pPr defTabSz="973138"/>
            <a:endParaRPr lang="en-US"/>
          </a:p>
        </p:txBody>
      </p:sp>
      <p:sp>
        <p:nvSpPr>
          <p:cNvPr id="2546692" name="Slide Number Placeholder 3"/>
          <p:cNvSpPr txBox="1">
            <a:spLocks noGrp="1"/>
          </p:cNvSpPr>
          <p:nvPr/>
        </p:nvSpPr>
        <p:spPr bwMode="auto">
          <a:xfrm>
            <a:off x="3970938" y="8831264"/>
            <a:ext cx="3041086"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252" tIns="0" rIns="19252" bIns="0" anchor="b"/>
          <a:lstStyle>
            <a:lvl1pPr defTabSz="982663" eaLnBrk="0" hangingPunct="0">
              <a:defRPr sz="2400">
                <a:solidFill>
                  <a:schemeClr val="tx1"/>
                </a:solidFill>
                <a:latin typeface="Times New Roman" pitchFamily="18" charset="0"/>
              </a:defRPr>
            </a:lvl1pPr>
            <a:lvl2pPr marL="742950" indent="-285750" defTabSz="982663" eaLnBrk="0" hangingPunct="0">
              <a:defRPr sz="2400">
                <a:solidFill>
                  <a:schemeClr val="tx1"/>
                </a:solidFill>
                <a:latin typeface="Times New Roman" pitchFamily="18" charset="0"/>
              </a:defRPr>
            </a:lvl2pPr>
            <a:lvl3pPr marL="1143000" indent="-228600" defTabSz="982663" eaLnBrk="0" hangingPunct="0">
              <a:defRPr sz="2400">
                <a:solidFill>
                  <a:schemeClr val="tx1"/>
                </a:solidFill>
                <a:latin typeface="Times New Roman" pitchFamily="18" charset="0"/>
              </a:defRPr>
            </a:lvl3pPr>
            <a:lvl4pPr marL="1600200" indent="-228600" defTabSz="982663" eaLnBrk="0" hangingPunct="0">
              <a:defRPr sz="2400">
                <a:solidFill>
                  <a:schemeClr val="tx1"/>
                </a:solidFill>
                <a:latin typeface="Times New Roman" pitchFamily="18" charset="0"/>
              </a:defRPr>
            </a:lvl4pPr>
            <a:lvl5pPr marL="2057400" indent="-228600" defTabSz="982663" eaLnBrk="0" hangingPunct="0">
              <a:defRPr sz="2400">
                <a:solidFill>
                  <a:schemeClr val="tx1"/>
                </a:solidFill>
                <a:latin typeface="Times New Roman" pitchFamily="18" charset="0"/>
              </a:defRPr>
            </a:lvl5pPr>
            <a:lvl6pPr marL="2514600" indent="-228600" defTabSz="982663" eaLnBrk="0" fontAlgn="base" hangingPunct="0">
              <a:spcBef>
                <a:spcPct val="0"/>
              </a:spcBef>
              <a:spcAft>
                <a:spcPct val="0"/>
              </a:spcAft>
              <a:defRPr sz="2400">
                <a:solidFill>
                  <a:schemeClr val="tx1"/>
                </a:solidFill>
                <a:latin typeface="Times New Roman" pitchFamily="18" charset="0"/>
              </a:defRPr>
            </a:lvl6pPr>
            <a:lvl7pPr marL="2971800" indent="-228600" defTabSz="982663" eaLnBrk="0" fontAlgn="base" hangingPunct="0">
              <a:spcBef>
                <a:spcPct val="0"/>
              </a:spcBef>
              <a:spcAft>
                <a:spcPct val="0"/>
              </a:spcAft>
              <a:defRPr sz="2400">
                <a:solidFill>
                  <a:schemeClr val="tx1"/>
                </a:solidFill>
                <a:latin typeface="Times New Roman" pitchFamily="18" charset="0"/>
              </a:defRPr>
            </a:lvl7pPr>
            <a:lvl8pPr marL="3429000" indent="-228600" defTabSz="982663" eaLnBrk="0" fontAlgn="base" hangingPunct="0">
              <a:spcBef>
                <a:spcPct val="0"/>
              </a:spcBef>
              <a:spcAft>
                <a:spcPct val="0"/>
              </a:spcAft>
              <a:defRPr sz="2400">
                <a:solidFill>
                  <a:schemeClr val="tx1"/>
                </a:solidFill>
                <a:latin typeface="Times New Roman" pitchFamily="18" charset="0"/>
              </a:defRPr>
            </a:lvl8pPr>
            <a:lvl9pPr marL="3886200" indent="-228600" defTabSz="982663" eaLnBrk="0" fontAlgn="base" hangingPunct="0">
              <a:spcBef>
                <a:spcPct val="0"/>
              </a:spcBef>
              <a:spcAft>
                <a:spcPct val="0"/>
              </a:spcAft>
              <a:defRPr sz="2400">
                <a:solidFill>
                  <a:schemeClr val="tx1"/>
                </a:solidFill>
                <a:latin typeface="Times New Roman" pitchFamily="18" charset="0"/>
              </a:defRPr>
            </a:lvl9pPr>
          </a:lstStyle>
          <a:p>
            <a:pPr algn="r"/>
            <a:fld id="{CE4F5BA1-1097-4575-BCBC-53BECF7D2C21}" type="slidenum">
              <a:rPr lang="en-US" sz="1000" i="1"/>
              <a:pPr algn="r"/>
              <a:t>29</a:t>
            </a:fld>
            <a:endParaRPr lang="en-US" sz="1000" i="1"/>
          </a:p>
        </p:txBody>
      </p:sp>
    </p:spTree>
    <p:extLst>
      <p:ext uri="{BB962C8B-B14F-4D97-AF65-F5344CB8AC3E}">
        <p14:creationId xmlns:p14="http://schemas.microsoft.com/office/powerpoint/2010/main" val="2792296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2310" y="170156"/>
            <a:ext cx="9978067" cy="731520"/>
          </a:xfrm>
        </p:spPr>
        <p:txBody>
          <a:bodyPr/>
          <a:lstStyle>
            <a:lvl1pPr marL="0" indent="0">
              <a:defRPr sz="3600" b="1">
                <a:solidFill>
                  <a:srgbClr val="0000CC"/>
                </a:solidFill>
              </a:defRPr>
            </a:lvl1pPr>
          </a:lstStyle>
          <a:p>
            <a:r>
              <a:rPr lang="en-US" dirty="0"/>
              <a:t>Click to edit Master title style</a:t>
            </a:r>
          </a:p>
        </p:txBody>
      </p:sp>
      <p:sp>
        <p:nvSpPr>
          <p:cNvPr id="8" name="Content Placeholder 7"/>
          <p:cNvSpPr>
            <a:spLocks noGrp="1"/>
          </p:cNvSpPr>
          <p:nvPr>
            <p:ph sz="quarter" idx="1"/>
          </p:nvPr>
        </p:nvSpPr>
        <p:spPr>
          <a:xfrm>
            <a:off x="572493" y="1233489"/>
            <a:ext cx="10047884" cy="5360852"/>
          </a:xfrm>
        </p:spPr>
        <p:txBody>
          <a:bodyPr/>
          <a:lstStyle>
            <a:lvl1pPr>
              <a:buClr>
                <a:srgbClr val="333399"/>
              </a:buClr>
              <a:buSzPct val="80000"/>
              <a:defRPr sz="2200"/>
            </a:lvl1pPr>
            <a:lvl2pPr>
              <a:buClr>
                <a:srgbClr val="FF0000"/>
              </a:buClr>
              <a:buSzPct val="80000"/>
              <a:defRPr sz="2000"/>
            </a:lvl2pPr>
            <a:lvl3pPr>
              <a:buClr>
                <a:srgbClr val="333399"/>
              </a:buClr>
              <a:buSzPct val="80000"/>
              <a:defRPr sz="1800"/>
            </a:lvl3pPr>
            <a:lvl4pPr>
              <a:buClr>
                <a:srgbClr val="333399"/>
              </a:buClr>
              <a:buSzPct val="80000"/>
              <a:defRPr sz="1600"/>
            </a:lvl4pPr>
            <a:lvl5pPr>
              <a:buClr>
                <a:srgbClr val="333399"/>
              </a:buClr>
              <a:buSzPct val="80000"/>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2"/>
          <p:cNvSpPr>
            <a:spLocks noGrp="1"/>
          </p:cNvSpPr>
          <p:nvPr>
            <p:ph type="ftr" sz="quarter" idx="11"/>
          </p:nvPr>
        </p:nvSpPr>
        <p:spPr>
          <a:xfrm>
            <a:off x="4114802" y="908820"/>
            <a:ext cx="6505575" cy="317525"/>
          </a:xfrm>
        </p:spPr>
        <p:txBody>
          <a:bodyPr/>
          <a:lstStyle>
            <a:lvl1pPr>
              <a:defRPr/>
            </a:lvl1pPr>
          </a:lstStyle>
          <a:p>
            <a:pPr>
              <a:defRPr/>
            </a:pPr>
            <a:r>
              <a:rPr lang="en-US"/>
              <a:t>Concurrenty (15)</a:t>
            </a:r>
            <a:endParaRPr lang="en-US" dirty="0"/>
          </a:p>
        </p:txBody>
      </p:sp>
      <p:sp>
        <p:nvSpPr>
          <p:cNvPr id="6" name="Slide Number Placeholder 22"/>
          <p:cNvSpPr>
            <a:spLocks noGrp="1"/>
          </p:cNvSpPr>
          <p:nvPr>
            <p:ph type="sldNum" sz="quarter" idx="12"/>
          </p:nvPr>
        </p:nvSpPr>
        <p:spPr>
          <a:xfrm>
            <a:off x="0" y="930335"/>
            <a:ext cx="658368" cy="274320"/>
          </a:xfrm>
        </p:spPr>
        <p:txBody>
          <a:bodyPr/>
          <a:lstStyle>
            <a:lvl1pPr>
              <a:defRPr/>
            </a:lvl1pPr>
          </a:lstStyle>
          <a:p>
            <a:pPr>
              <a:defRPr/>
            </a:pPr>
            <a:fld id="{0D7B5496-982B-480A-8085-B08F2CA91C21}" type="slidenum">
              <a:rPr lang="en-US" smtClean="0"/>
              <a:pPr>
                <a:defRPr/>
              </a:pPr>
              <a:t>‹#›</a:t>
            </a:fld>
            <a:endParaRPr lang="en-US" dirty="0"/>
          </a:p>
        </p:txBody>
      </p:sp>
    </p:spTree>
    <p:extLst>
      <p:ext uri="{BB962C8B-B14F-4D97-AF65-F5344CB8AC3E}">
        <p14:creationId xmlns:p14="http://schemas.microsoft.com/office/powerpoint/2010/main" val="2841726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b="1">
                <a:solidFill>
                  <a:srgbClr val="0000CC"/>
                </a:solidFill>
              </a:defRPr>
            </a:lvl1pPr>
          </a:lstStyle>
          <a:p>
            <a:r>
              <a:rPr lang="en-US"/>
              <a:t>Click to edit Master title style</a:t>
            </a:r>
            <a:endParaRPr lang="en-US" dirty="0"/>
          </a:p>
        </p:txBody>
      </p:sp>
      <p:sp>
        <p:nvSpPr>
          <p:cNvPr id="9" name="Content Placeholder 8"/>
          <p:cNvSpPr>
            <a:spLocks noGrp="1"/>
          </p:cNvSpPr>
          <p:nvPr>
            <p:ph sz="quarter" idx="1"/>
          </p:nvPr>
        </p:nvSpPr>
        <p:spPr>
          <a:xfrm>
            <a:off x="572105" y="1233570"/>
            <a:ext cx="4937760" cy="542135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p:cNvSpPr>
            <a:spLocks noGrp="1"/>
          </p:cNvSpPr>
          <p:nvPr>
            <p:ph sz="quarter" idx="2"/>
          </p:nvPr>
        </p:nvSpPr>
        <p:spPr>
          <a:xfrm>
            <a:off x="5735777" y="1247108"/>
            <a:ext cx="4884599" cy="542135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9"/>
          <p:cNvSpPr>
            <a:spLocks noGrp="1"/>
          </p:cNvSpPr>
          <p:nvPr>
            <p:ph type="sldNum" sz="quarter" idx="11"/>
          </p:nvPr>
        </p:nvSpPr>
        <p:spPr/>
        <p:txBody>
          <a:bodyPr rtlCol="0"/>
          <a:lstStyle>
            <a:lvl1pPr>
              <a:defRPr/>
            </a:lvl1pPr>
          </a:lstStyle>
          <a:p>
            <a:pPr>
              <a:defRPr/>
            </a:pPr>
            <a:fld id="{D490341F-FBE9-465C-84BF-B364B3D69BE6}" type="slidenum">
              <a:rPr lang="en-US" smtClean="0"/>
              <a:pPr>
                <a:defRPr/>
              </a:pPr>
              <a:t>‹#›</a:t>
            </a:fld>
            <a:endParaRPr lang="en-US" dirty="0"/>
          </a:p>
        </p:txBody>
      </p:sp>
      <p:sp>
        <p:nvSpPr>
          <p:cNvPr id="7" name="Footer Placeholder 11"/>
          <p:cNvSpPr>
            <a:spLocks noGrp="1"/>
          </p:cNvSpPr>
          <p:nvPr>
            <p:ph type="ftr" sz="quarter" idx="12"/>
          </p:nvPr>
        </p:nvSpPr>
        <p:spPr/>
        <p:txBody>
          <a:bodyPr rtlCol="0"/>
          <a:lstStyle>
            <a:lvl1pPr>
              <a:defRPr/>
            </a:lvl1pPr>
          </a:lstStyle>
          <a:p>
            <a:pPr>
              <a:defRPr/>
            </a:pPr>
            <a:r>
              <a:rPr lang="en-US"/>
              <a:t>Concurrenty (15)</a:t>
            </a:r>
            <a:endParaRPr lang="en-US" dirty="0"/>
          </a:p>
        </p:txBody>
      </p:sp>
    </p:spTree>
    <p:extLst>
      <p:ext uri="{BB962C8B-B14F-4D97-AF65-F5344CB8AC3E}">
        <p14:creationId xmlns:p14="http://schemas.microsoft.com/office/powerpoint/2010/main" val="3537569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b="1">
                <a:solidFill>
                  <a:srgbClr val="0000CC"/>
                </a:solidFill>
              </a:defRPr>
            </a:lvl1pPr>
          </a:lstStyle>
          <a:p>
            <a:r>
              <a:rPr lang="en-US"/>
              <a:t>Click to edit Master title style</a:t>
            </a:r>
            <a:endParaRPr lang="en-US" dirty="0"/>
          </a:p>
        </p:txBody>
      </p:sp>
      <p:sp>
        <p:nvSpPr>
          <p:cNvPr id="4" name="Footer Placeholder 2"/>
          <p:cNvSpPr>
            <a:spLocks noGrp="1"/>
          </p:cNvSpPr>
          <p:nvPr>
            <p:ph type="ftr" sz="quarter" idx="11"/>
          </p:nvPr>
        </p:nvSpPr>
        <p:spPr/>
        <p:txBody>
          <a:bodyPr/>
          <a:lstStyle>
            <a:lvl1pPr>
              <a:defRPr/>
            </a:lvl1pPr>
          </a:lstStyle>
          <a:p>
            <a:pPr>
              <a:defRPr/>
            </a:pPr>
            <a:r>
              <a:rPr lang="en-US"/>
              <a:t>Concurrenty (15)</a:t>
            </a:r>
            <a:endParaRPr lang="en-US" dirty="0"/>
          </a:p>
        </p:txBody>
      </p:sp>
      <p:sp>
        <p:nvSpPr>
          <p:cNvPr id="5" name="Slide Number Placeholder 22"/>
          <p:cNvSpPr>
            <a:spLocks noGrp="1"/>
          </p:cNvSpPr>
          <p:nvPr>
            <p:ph type="sldNum" sz="quarter" idx="12"/>
          </p:nvPr>
        </p:nvSpPr>
        <p:spPr/>
        <p:txBody>
          <a:bodyPr/>
          <a:lstStyle>
            <a:lvl1pPr>
              <a:defRPr/>
            </a:lvl1pPr>
          </a:lstStyle>
          <a:p>
            <a:pPr>
              <a:defRPr/>
            </a:pPr>
            <a:fld id="{F59D9B86-AB8B-404F-8D86-C97B35C4C67E}" type="slidenum">
              <a:rPr lang="en-US" smtClean="0"/>
              <a:pPr>
                <a:defRPr/>
              </a:pPr>
              <a:t>‹#›</a:t>
            </a:fld>
            <a:endParaRPr lang="en-US" dirty="0"/>
          </a:p>
        </p:txBody>
      </p:sp>
    </p:spTree>
    <p:extLst>
      <p:ext uri="{BB962C8B-B14F-4D97-AF65-F5344CB8AC3E}">
        <p14:creationId xmlns:p14="http://schemas.microsoft.com/office/powerpoint/2010/main" val="2782308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0836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4" name="Rectangle 6"/>
          <p:cNvSpPr/>
          <p:nvPr/>
        </p:nvSpPr>
        <p:spPr bwMode="white">
          <a:xfrm>
            <a:off x="0" y="5970588"/>
            <a:ext cx="109728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5" name="Rectangle 9"/>
          <p:cNvSpPr/>
          <p:nvPr/>
        </p:nvSpPr>
        <p:spPr>
          <a:xfrm>
            <a:off x="-11429" y="6053140"/>
            <a:ext cx="2699385"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6" name="Rectangle 10"/>
          <p:cNvSpPr/>
          <p:nvPr/>
        </p:nvSpPr>
        <p:spPr>
          <a:xfrm>
            <a:off x="2830832" y="6043615"/>
            <a:ext cx="8141970"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9" name="Subtitle 8"/>
          <p:cNvSpPr>
            <a:spLocks noGrp="1"/>
          </p:cNvSpPr>
          <p:nvPr>
            <p:ph type="subTitle" idx="1"/>
          </p:nvPr>
        </p:nvSpPr>
        <p:spPr>
          <a:xfrm>
            <a:off x="2834640" y="6050037"/>
            <a:ext cx="804672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11" name="Slide Number Placeholder 28"/>
          <p:cNvSpPr>
            <a:spLocks noGrp="1"/>
          </p:cNvSpPr>
          <p:nvPr>
            <p:ph type="sldNum" sz="quarter" idx="12"/>
          </p:nvPr>
        </p:nvSpPr>
        <p:spPr>
          <a:xfrm>
            <a:off x="835343" y="6210300"/>
            <a:ext cx="1005840" cy="381000"/>
          </a:xfrm>
        </p:spPr>
        <p:txBody>
          <a:bodyPr/>
          <a:lstStyle>
            <a:lvl1pPr>
              <a:defRPr>
                <a:solidFill>
                  <a:schemeClr val="tx2"/>
                </a:solidFill>
              </a:defRPr>
            </a:lvl1pPr>
          </a:lstStyle>
          <a:p>
            <a:pPr>
              <a:defRPr/>
            </a:pPr>
            <a:fld id="{A0C1462C-D640-45B3-901B-F425AA5C3674}" type="slidenum">
              <a:rPr lang="en-US" smtClean="0"/>
              <a:pPr>
                <a:defRPr/>
              </a:pPr>
              <a:t>‹#›</a:t>
            </a:fld>
            <a:endParaRPr lang="en-US" dirty="0"/>
          </a:p>
        </p:txBody>
      </p:sp>
    </p:spTree>
    <p:extLst>
      <p:ext uri="{BB962C8B-B14F-4D97-AF65-F5344CB8AC3E}">
        <p14:creationId xmlns:p14="http://schemas.microsoft.com/office/powerpoint/2010/main" val="3088877046"/>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6"/>
          <p:cNvSpPr/>
          <p:nvPr/>
        </p:nvSpPr>
        <p:spPr bwMode="white">
          <a:xfrm>
            <a:off x="0" y="1524000"/>
            <a:ext cx="109728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5" name="Rectangle 7"/>
          <p:cNvSpPr/>
          <p:nvPr/>
        </p:nvSpPr>
        <p:spPr>
          <a:xfrm>
            <a:off x="0" y="1600200"/>
            <a:ext cx="155448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6" name="Rectangle 8"/>
          <p:cNvSpPr/>
          <p:nvPr/>
        </p:nvSpPr>
        <p:spPr>
          <a:xfrm>
            <a:off x="1645920" y="1600200"/>
            <a:ext cx="932688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3" name="Text Placeholder 2"/>
          <p:cNvSpPr>
            <a:spLocks noGrp="1"/>
          </p:cNvSpPr>
          <p:nvPr>
            <p:ph type="body" idx="1"/>
          </p:nvPr>
        </p:nvSpPr>
        <p:spPr>
          <a:xfrm>
            <a:off x="1645921" y="2743200"/>
            <a:ext cx="8547736"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1645920" y="1600200"/>
            <a:ext cx="9144000" cy="990600"/>
          </a:xfrm>
        </p:spPr>
        <p:txBody>
          <a:bodyPr/>
          <a:lstStyle>
            <a:lvl1pPr algn="l">
              <a:buNone/>
              <a:defRPr sz="3600" b="1" cap="none">
                <a:solidFill>
                  <a:srgbClr val="FFFFFF"/>
                </a:solidFill>
              </a:defRPr>
            </a:lvl1pPr>
          </a:lstStyle>
          <a:p>
            <a:r>
              <a:rPr lang="en-US"/>
              <a:t>Click to edit Master title style</a:t>
            </a:r>
            <a:endParaRPr lang="en-US" dirty="0"/>
          </a:p>
        </p:txBody>
      </p:sp>
      <p:sp>
        <p:nvSpPr>
          <p:cNvPr id="8" name="Slide Number Placeholder 12"/>
          <p:cNvSpPr>
            <a:spLocks noGrp="1"/>
          </p:cNvSpPr>
          <p:nvPr>
            <p:ph type="sldNum" sz="quarter" idx="11"/>
          </p:nvPr>
        </p:nvSpPr>
        <p:spPr>
          <a:xfrm>
            <a:off x="0" y="1752602"/>
            <a:ext cx="1554480" cy="701675"/>
          </a:xfrm>
        </p:spPr>
        <p:txBody>
          <a:bodyPr>
            <a:noAutofit/>
          </a:bodyPr>
          <a:lstStyle>
            <a:lvl1pPr>
              <a:defRPr sz="2000">
                <a:solidFill>
                  <a:srgbClr val="FFFFFF"/>
                </a:solidFill>
              </a:defRPr>
            </a:lvl1pPr>
          </a:lstStyle>
          <a:p>
            <a:pPr>
              <a:defRPr/>
            </a:pPr>
            <a:fld id="{05F3E5B3-DBDD-4BE1-9C90-2CB0F3BF80B9}" type="slidenum">
              <a:rPr lang="en-US" smtClean="0"/>
              <a:pPr>
                <a:defRPr/>
              </a:pPr>
              <a:t>‹#›</a:t>
            </a:fld>
            <a:endParaRPr lang="en-US" dirty="0"/>
          </a:p>
        </p:txBody>
      </p:sp>
      <p:sp>
        <p:nvSpPr>
          <p:cNvPr id="9" name="Footer Placeholder 13"/>
          <p:cNvSpPr>
            <a:spLocks noGrp="1"/>
          </p:cNvSpPr>
          <p:nvPr>
            <p:ph type="ftr" sz="quarter" idx="12"/>
          </p:nvPr>
        </p:nvSpPr>
        <p:spPr/>
        <p:txBody>
          <a:bodyPr/>
          <a:lstStyle>
            <a:lvl1pPr>
              <a:defRPr/>
            </a:lvl1pPr>
          </a:lstStyle>
          <a:p>
            <a:pPr>
              <a:defRPr/>
            </a:pPr>
            <a:r>
              <a:rPr lang="en-US"/>
              <a:t>Concurrenty (15)</a:t>
            </a:r>
            <a:endParaRPr lang="en-US" dirty="0"/>
          </a:p>
        </p:txBody>
      </p:sp>
    </p:spTree>
    <p:extLst>
      <p:ext uri="{BB962C8B-B14F-4D97-AF65-F5344CB8AC3E}">
        <p14:creationId xmlns:p14="http://schemas.microsoft.com/office/powerpoint/2010/main" val="3560863980"/>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7"/>
          <p:cNvSpPr/>
          <p:nvPr/>
        </p:nvSpPr>
        <p:spPr bwMode="white">
          <a:xfrm>
            <a:off x="-11430" y="4572002"/>
            <a:ext cx="109728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6" name="Rectangle 8"/>
          <p:cNvSpPr/>
          <p:nvPr/>
        </p:nvSpPr>
        <p:spPr>
          <a:xfrm>
            <a:off x="-11429" y="4664075"/>
            <a:ext cx="1756410"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7" name="Rectangle 9"/>
          <p:cNvSpPr/>
          <p:nvPr/>
        </p:nvSpPr>
        <p:spPr>
          <a:xfrm>
            <a:off x="1853566" y="4654550"/>
            <a:ext cx="9119235"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8" name="Rectangle 10"/>
          <p:cNvSpPr/>
          <p:nvPr/>
        </p:nvSpPr>
        <p:spPr bwMode="white">
          <a:xfrm>
            <a:off x="1737361" y="2"/>
            <a:ext cx="120016"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4" name="Text Placeholder 3"/>
          <p:cNvSpPr>
            <a:spLocks noGrp="1"/>
          </p:cNvSpPr>
          <p:nvPr>
            <p:ph type="body" sz="half" idx="2"/>
          </p:nvPr>
        </p:nvSpPr>
        <p:spPr>
          <a:xfrm>
            <a:off x="1920240" y="5486400"/>
            <a:ext cx="877824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2" name="Title 1"/>
          <p:cNvSpPr>
            <a:spLocks noGrp="1"/>
          </p:cNvSpPr>
          <p:nvPr>
            <p:ph type="title"/>
          </p:nvPr>
        </p:nvSpPr>
        <p:spPr>
          <a:xfrm>
            <a:off x="1920240" y="4648200"/>
            <a:ext cx="8778240" cy="685800"/>
          </a:xfrm>
        </p:spPr>
        <p:txBody>
          <a:bodyPr/>
          <a:lstStyle>
            <a:lvl1pPr algn="l">
              <a:buNone/>
              <a:defRPr sz="2800" b="1">
                <a:solidFill>
                  <a:srgbClr val="FFFFFF"/>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1872691" y="0"/>
            <a:ext cx="9100109" cy="4568952"/>
          </a:xfrm>
          <a:solidFill>
            <a:schemeClr val="accent1">
              <a:tint val="40000"/>
            </a:schemeClr>
          </a:solidFill>
          <a:ln>
            <a:noFill/>
          </a:ln>
        </p:spPr>
        <p:txBody>
          <a:bodyPr>
            <a:normAutofit/>
          </a:bodyPr>
          <a:lstStyle>
            <a:lvl1pPr marL="0" indent="0">
              <a:buNone/>
              <a:defRPr sz="3200"/>
            </a:lvl1pPr>
          </a:lstStyle>
          <a:p>
            <a:pPr lvl="0"/>
            <a:r>
              <a:rPr lang="en-US" noProof="0"/>
              <a:t>Click icon to add picture</a:t>
            </a:r>
            <a:endParaRPr lang="en-US" noProof="0" dirty="0"/>
          </a:p>
        </p:txBody>
      </p:sp>
      <p:sp>
        <p:nvSpPr>
          <p:cNvPr id="10" name="Slide Number Placeholder 12"/>
          <p:cNvSpPr>
            <a:spLocks noGrp="1"/>
          </p:cNvSpPr>
          <p:nvPr>
            <p:ph type="sldNum" sz="quarter" idx="11"/>
          </p:nvPr>
        </p:nvSpPr>
        <p:spPr>
          <a:xfrm>
            <a:off x="0" y="4667252"/>
            <a:ext cx="1737360" cy="663575"/>
          </a:xfrm>
        </p:spPr>
        <p:txBody>
          <a:bodyPr rtlCol="0"/>
          <a:lstStyle>
            <a:lvl1pPr>
              <a:defRPr sz="2800"/>
            </a:lvl1pPr>
          </a:lstStyle>
          <a:p>
            <a:pPr>
              <a:defRPr/>
            </a:pPr>
            <a:fld id="{E9717E89-1D92-4CB2-8893-FF8AE25F8B18}" type="slidenum">
              <a:rPr lang="en-US" smtClean="0"/>
              <a:pPr>
                <a:defRPr/>
              </a:pPr>
              <a:t>‹#›</a:t>
            </a:fld>
            <a:endParaRPr lang="en-US" dirty="0"/>
          </a:p>
        </p:txBody>
      </p:sp>
    </p:spTree>
    <p:extLst>
      <p:ext uri="{BB962C8B-B14F-4D97-AF65-F5344CB8AC3E}">
        <p14:creationId xmlns:p14="http://schemas.microsoft.com/office/powerpoint/2010/main" val="1861634455"/>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1_Title Slide">
    <p:bg>
      <p:bgRef idx="1001">
        <a:schemeClr val="bg2"/>
      </p:bgRef>
    </p:bg>
    <p:spTree>
      <p:nvGrpSpPr>
        <p:cNvPr id="1" name=""/>
        <p:cNvGrpSpPr/>
        <p:nvPr/>
      </p:nvGrpSpPr>
      <p:grpSpPr>
        <a:xfrm>
          <a:off x="0" y="0"/>
          <a:ext cx="0" cy="0"/>
          <a:chOff x="0" y="0"/>
          <a:chExt cx="0" cy="0"/>
        </a:xfrm>
      </p:grpSpPr>
      <p:sp>
        <p:nvSpPr>
          <p:cNvPr id="4" name="Rectangle 6"/>
          <p:cNvSpPr/>
          <p:nvPr/>
        </p:nvSpPr>
        <p:spPr bwMode="white">
          <a:xfrm>
            <a:off x="0" y="5970588"/>
            <a:ext cx="109728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5" name="Rectangle 9"/>
          <p:cNvSpPr/>
          <p:nvPr/>
        </p:nvSpPr>
        <p:spPr>
          <a:xfrm>
            <a:off x="-11429" y="6053140"/>
            <a:ext cx="2699385"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6" name="Rectangle 10"/>
          <p:cNvSpPr/>
          <p:nvPr/>
        </p:nvSpPr>
        <p:spPr>
          <a:xfrm>
            <a:off x="2830832" y="6043615"/>
            <a:ext cx="8141970"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8" name="Title 7"/>
          <p:cNvSpPr>
            <a:spLocks noGrp="1"/>
          </p:cNvSpPr>
          <p:nvPr>
            <p:ph type="ctrTitle"/>
          </p:nvPr>
        </p:nvSpPr>
        <p:spPr>
          <a:xfrm>
            <a:off x="2834640" y="4038600"/>
            <a:ext cx="7772400" cy="1828800"/>
          </a:xfrm>
        </p:spPr>
        <p:txBody>
          <a:bodyPr anchor="b"/>
          <a:lstStyle>
            <a:lvl1pPr>
              <a:defRPr sz="3600" b="1" cap="all" baseline="0"/>
            </a:lvl1pPr>
          </a:lstStyle>
          <a:p>
            <a:r>
              <a:rPr lang="en-US"/>
              <a:t>Click to edit Master title style</a:t>
            </a:r>
            <a:endParaRPr lang="en-US" dirty="0"/>
          </a:p>
        </p:txBody>
      </p:sp>
      <p:sp>
        <p:nvSpPr>
          <p:cNvPr id="9" name="Subtitle 8"/>
          <p:cNvSpPr>
            <a:spLocks noGrp="1"/>
          </p:cNvSpPr>
          <p:nvPr>
            <p:ph type="subTitle" idx="1"/>
          </p:nvPr>
        </p:nvSpPr>
        <p:spPr>
          <a:xfrm>
            <a:off x="2834640" y="6050037"/>
            <a:ext cx="804672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11" name="Slide Number Placeholder 28"/>
          <p:cNvSpPr>
            <a:spLocks noGrp="1"/>
          </p:cNvSpPr>
          <p:nvPr>
            <p:ph type="sldNum" sz="quarter" idx="12"/>
          </p:nvPr>
        </p:nvSpPr>
        <p:spPr>
          <a:xfrm>
            <a:off x="835343" y="6210300"/>
            <a:ext cx="1005840" cy="381000"/>
          </a:xfrm>
        </p:spPr>
        <p:txBody>
          <a:bodyPr/>
          <a:lstStyle>
            <a:lvl1pPr>
              <a:defRPr>
                <a:solidFill>
                  <a:schemeClr val="tx2"/>
                </a:solidFill>
              </a:defRPr>
            </a:lvl1pPr>
          </a:lstStyle>
          <a:p>
            <a:pPr>
              <a:defRPr/>
            </a:pPr>
            <a:fld id="{A0C1462C-D640-45B3-901B-F425AA5C3674}" type="slidenum">
              <a:rPr lang="en-US" smtClean="0"/>
              <a:pPr>
                <a:defRPr/>
              </a:pPr>
              <a:t>‹#›</a:t>
            </a:fld>
            <a:endParaRPr lang="en-US" dirty="0"/>
          </a:p>
        </p:txBody>
      </p:sp>
    </p:spTree>
    <p:extLst>
      <p:ext uri="{BB962C8B-B14F-4D97-AF65-F5344CB8AC3E}">
        <p14:creationId xmlns:p14="http://schemas.microsoft.com/office/powerpoint/2010/main" val="1999382538"/>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40080" y="169342"/>
            <a:ext cx="9980296" cy="73152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Text Placeholder 12"/>
          <p:cNvSpPr>
            <a:spLocks noGrp="1"/>
          </p:cNvSpPr>
          <p:nvPr>
            <p:ph type="body" idx="1"/>
          </p:nvPr>
        </p:nvSpPr>
        <p:spPr bwMode="auto">
          <a:xfrm>
            <a:off x="572494" y="1232738"/>
            <a:ext cx="10047883" cy="531355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p:cNvSpPr/>
          <p:nvPr/>
        </p:nvSpPr>
        <p:spPr>
          <a:xfrm>
            <a:off x="0" y="914400"/>
            <a:ext cx="572494" cy="3048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600"/>
          </a:p>
        </p:txBody>
      </p:sp>
      <p:sp>
        <p:nvSpPr>
          <p:cNvPr id="23" name="Slide Number Placeholder 22"/>
          <p:cNvSpPr>
            <a:spLocks noGrp="1"/>
          </p:cNvSpPr>
          <p:nvPr>
            <p:ph type="sldNum" sz="quarter" idx="4"/>
          </p:nvPr>
        </p:nvSpPr>
        <p:spPr>
          <a:xfrm>
            <a:off x="0" y="935916"/>
            <a:ext cx="658368" cy="274320"/>
          </a:xfrm>
          <a:prstGeom prst="rect">
            <a:avLst/>
          </a:prstGeom>
        </p:spPr>
        <p:txBody>
          <a:bodyPr vert="horz" anchor="ctr" anchorCtr="0">
            <a:noAutofit/>
          </a:bodyPr>
          <a:lstStyle>
            <a:lvl1pPr algn="ctr" eaLnBrk="1" latinLnBrk="0" hangingPunct="1">
              <a:defRPr kumimoji="0" sz="1600" b="1">
                <a:solidFill>
                  <a:srgbClr val="FFFFFF"/>
                </a:solidFill>
                <a:cs typeface="+mn-cs"/>
              </a:defRPr>
            </a:lvl1pPr>
          </a:lstStyle>
          <a:p>
            <a:pPr>
              <a:defRPr/>
            </a:pPr>
            <a:fld id="{092D65BA-A6BD-4478-A097-F0968B1F9883}" type="slidenum">
              <a:rPr lang="en-US" smtClean="0"/>
              <a:pPr>
                <a:defRPr/>
              </a:pPr>
              <a:t>‹#›</a:t>
            </a:fld>
            <a:endParaRPr lang="en-US" dirty="0"/>
          </a:p>
        </p:txBody>
      </p:sp>
      <p:sp>
        <p:nvSpPr>
          <p:cNvPr id="9" name="Rectangle 8"/>
          <p:cNvSpPr/>
          <p:nvPr/>
        </p:nvSpPr>
        <p:spPr>
          <a:xfrm>
            <a:off x="640080" y="914400"/>
            <a:ext cx="10332720" cy="3048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3" name="Footer Placeholder 2"/>
          <p:cNvSpPr>
            <a:spLocks noGrp="1"/>
          </p:cNvSpPr>
          <p:nvPr>
            <p:ph type="ftr" sz="quarter" idx="3"/>
          </p:nvPr>
        </p:nvSpPr>
        <p:spPr>
          <a:xfrm>
            <a:off x="5640287" y="914400"/>
            <a:ext cx="4980090" cy="297654"/>
          </a:xfrm>
          <a:prstGeom prst="rect">
            <a:avLst/>
          </a:prstGeom>
        </p:spPr>
        <p:txBody>
          <a:bodyPr vert="horz" anchor="ctr"/>
          <a:lstStyle>
            <a:lvl1pPr algn="r" eaLnBrk="1" latinLnBrk="0" hangingPunct="1">
              <a:defRPr kumimoji="0" sz="1400">
                <a:solidFill>
                  <a:schemeClr val="bg1"/>
                </a:solidFill>
                <a:cs typeface="+mn-cs"/>
              </a:defRPr>
            </a:lvl1pPr>
          </a:lstStyle>
          <a:p>
            <a:pPr>
              <a:defRPr/>
            </a:pPr>
            <a:r>
              <a:rPr lang="en-US"/>
              <a:t>Concurrenty (15)</a:t>
            </a:r>
            <a:endParaRPr lang="en-US" dirty="0"/>
          </a:p>
        </p:txBody>
      </p:sp>
    </p:spTree>
    <p:extLst>
      <p:ext uri="{BB962C8B-B14F-4D97-AF65-F5344CB8AC3E}">
        <p14:creationId xmlns:p14="http://schemas.microsoft.com/office/powerpoint/2010/main" val="40313850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hf hdr="0" dt="0"/>
  <p:txStyles>
    <p:titleStyle>
      <a:lvl1pPr algn="l" rtl="0" eaLnBrk="1" fontAlgn="base" hangingPunct="1">
        <a:spcBef>
          <a:spcPct val="0"/>
        </a:spcBef>
        <a:spcAft>
          <a:spcPct val="0"/>
        </a:spcAft>
        <a:defRPr sz="3600" b="1" kern="1200">
          <a:solidFill>
            <a:srgbClr val="0000CC"/>
          </a:solidFill>
          <a:latin typeface="+mj-lt"/>
          <a:ea typeface="+mj-ea"/>
          <a:cs typeface="+mj-cs"/>
        </a:defRPr>
      </a:lvl1pPr>
      <a:lvl2pPr algn="l" rtl="0" eaLnBrk="1" fontAlgn="base" hangingPunct="1">
        <a:spcBef>
          <a:spcPct val="0"/>
        </a:spcBef>
        <a:spcAft>
          <a:spcPct val="0"/>
        </a:spcAft>
        <a:defRPr sz="4400">
          <a:solidFill>
            <a:schemeClr val="tx2"/>
          </a:solidFill>
          <a:latin typeface="Tw Cen MT" pitchFamily="34" charset="0"/>
        </a:defRPr>
      </a:lvl2pPr>
      <a:lvl3pPr algn="l" rtl="0" eaLnBrk="1" fontAlgn="base" hangingPunct="1">
        <a:spcBef>
          <a:spcPct val="0"/>
        </a:spcBef>
        <a:spcAft>
          <a:spcPct val="0"/>
        </a:spcAft>
        <a:defRPr sz="4400">
          <a:solidFill>
            <a:schemeClr val="tx2"/>
          </a:solidFill>
          <a:latin typeface="Tw Cen MT" pitchFamily="34" charset="0"/>
        </a:defRPr>
      </a:lvl3pPr>
      <a:lvl4pPr algn="l" rtl="0" eaLnBrk="1" fontAlgn="base" hangingPunct="1">
        <a:spcBef>
          <a:spcPct val="0"/>
        </a:spcBef>
        <a:spcAft>
          <a:spcPct val="0"/>
        </a:spcAft>
        <a:defRPr sz="4400">
          <a:solidFill>
            <a:schemeClr val="tx2"/>
          </a:solidFill>
          <a:latin typeface="Tw Cen MT" pitchFamily="34" charset="0"/>
        </a:defRPr>
      </a:lvl4pPr>
      <a:lvl5pPr algn="l" rtl="0" eaLnBrk="1" fontAlgn="base" hangingPunct="1">
        <a:spcBef>
          <a:spcPct val="0"/>
        </a:spcBef>
        <a:spcAft>
          <a:spcPct val="0"/>
        </a:spcAft>
        <a:defRPr sz="4400">
          <a:solidFill>
            <a:schemeClr val="tx2"/>
          </a:solidFill>
          <a:latin typeface="Tw Cen MT" pitchFamily="34" charset="0"/>
        </a:defRPr>
      </a:lvl5pPr>
      <a:lvl6pPr marL="457200" algn="l" rtl="0" eaLnBrk="1" fontAlgn="base" hangingPunct="1">
        <a:spcBef>
          <a:spcPct val="0"/>
        </a:spcBef>
        <a:spcAft>
          <a:spcPct val="0"/>
        </a:spcAft>
        <a:defRPr sz="4400">
          <a:solidFill>
            <a:schemeClr val="tx2"/>
          </a:solidFill>
          <a:latin typeface="Tw Cen MT" pitchFamily="34" charset="0"/>
        </a:defRPr>
      </a:lvl6pPr>
      <a:lvl7pPr marL="914400" algn="l" rtl="0" eaLnBrk="1" fontAlgn="base" hangingPunct="1">
        <a:spcBef>
          <a:spcPct val="0"/>
        </a:spcBef>
        <a:spcAft>
          <a:spcPct val="0"/>
        </a:spcAft>
        <a:defRPr sz="4400">
          <a:solidFill>
            <a:schemeClr val="tx2"/>
          </a:solidFill>
          <a:latin typeface="Tw Cen MT" pitchFamily="34" charset="0"/>
        </a:defRPr>
      </a:lvl7pPr>
      <a:lvl8pPr marL="1371600" algn="l" rtl="0" eaLnBrk="1" fontAlgn="base" hangingPunct="1">
        <a:spcBef>
          <a:spcPct val="0"/>
        </a:spcBef>
        <a:spcAft>
          <a:spcPct val="0"/>
        </a:spcAft>
        <a:defRPr sz="4400">
          <a:solidFill>
            <a:schemeClr val="tx2"/>
          </a:solidFill>
          <a:latin typeface="Tw Cen MT" pitchFamily="34" charset="0"/>
        </a:defRPr>
      </a:lvl8pPr>
      <a:lvl9pPr marL="1828800" algn="l" rtl="0" eaLnBrk="1" fontAlgn="base" hangingPunct="1">
        <a:spcBef>
          <a:spcPct val="0"/>
        </a:spcBef>
        <a:spcAft>
          <a:spcPct val="0"/>
        </a:spcAft>
        <a:defRPr sz="4400">
          <a:solidFill>
            <a:schemeClr val="tx2"/>
          </a:solidFill>
          <a:latin typeface="Tw Cen MT" pitchFamily="34" charset="0"/>
        </a:defRPr>
      </a:lvl9pPr>
    </p:titleStyle>
    <p:bodyStyle>
      <a:lvl1pPr marL="319088" indent="-319088" algn="l" rtl="0" eaLnBrk="1" fontAlgn="base" hangingPunct="1">
        <a:spcBef>
          <a:spcPts val="700"/>
        </a:spcBef>
        <a:spcAft>
          <a:spcPct val="0"/>
        </a:spcAft>
        <a:buClr>
          <a:srgbClr val="333399"/>
        </a:buClr>
        <a:buSzPct val="80000"/>
        <a:buFont typeface="Arial" panose="020B0604020202020204" pitchFamily="34" charset="0"/>
        <a:buChar char="■"/>
        <a:defRPr sz="2200" kern="1200">
          <a:solidFill>
            <a:schemeClr val="tx1"/>
          </a:solidFill>
          <a:latin typeface="+mn-lt"/>
          <a:ea typeface="+mn-ea"/>
          <a:cs typeface="+mn-cs"/>
        </a:defRPr>
      </a:lvl1pPr>
      <a:lvl2pPr marL="639763" indent="-273050" algn="l" rtl="0" eaLnBrk="1" fontAlgn="base" hangingPunct="1">
        <a:spcBef>
          <a:spcPts val="550"/>
        </a:spcBef>
        <a:spcAft>
          <a:spcPct val="0"/>
        </a:spcAft>
        <a:buClr>
          <a:srgbClr val="FF0000"/>
        </a:buClr>
        <a:buSzPct val="80000"/>
        <a:buFont typeface="Arial" panose="020B0604020202020204" pitchFamily="34" charset="0"/>
        <a:buChar char="■"/>
        <a:defRPr sz="2000" kern="1200">
          <a:solidFill>
            <a:schemeClr val="tx1"/>
          </a:solidFill>
          <a:latin typeface="+mn-lt"/>
          <a:ea typeface="+mn-ea"/>
          <a:cs typeface="+mn-cs"/>
        </a:defRPr>
      </a:lvl2pPr>
      <a:lvl3pPr marL="914400" indent="-228600" algn="l" rtl="0" eaLnBrk="1" fontAlgn="base" hangingPunct="1">
        <a:spcBef>
          <a:spcPts val="500"/>
        </a:spcBef>
        <a:spcAft>
          <a:spcPct val="0"/>
        </a:spcAft>
        <a:buClr>
          <a:srgbClr val="333399"/>
        </a:buClr>
        <a:buSzPct val="80000"/>
        <a:buFont typeface="Arial" panose="020B0604020202020204" pitchFamily="34" charset="0"/>
        <a:buChar char="■"/>
        <a:defRPr sz="18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333399"/>
        </a:buClr>
        <a:buSzPct val="80000"/>
        <a:buFont typeface="Arial" panose="020B0604020202020204" pitchFamily="34" charset="0"/>
        <a:buChar char="■"/>
        <a:defRPr sz="16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333399"/>
        </a:buClr>
        <a:buSzPct val="80000"/>
        <a:buFont typeface="Arial" panose="020B0604020202020204" pitchFamily="34" charset="0"/>
        <a:buChar char="■"/>
        <a:defRPr sz="14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jp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omputer sitting on top of a table&#10;&#10;Description automatically generated">
            <a:extLst>
              <a:ext uri="{FF2B5EF4-FFF2-40B4-BE49-F238E27FC236}">
                <a16:creationId xmlns:a16="http://schemas.microsoft.com/office/drawing/2014/main" id="{668D8DC0-A0F8-40ED-B870-9E0CA2A348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972800" cy="6858000"/>
          </a:xfrm>
          <a:prstGeom prst="rect">
            <a:avLst/>
          </a:prstGeom>
        </p:spPr>
      </p:pic>
      <p:pic>
        <p:nvPicPr>
          <p:cNvPr id="11" name="Picture 10" descr="A black sign with white text&#10;&#10;Description automatically generated">
            <a:extLst>
              <a:ext uri="{FF2B5EF4-FFF2-40B4-BE49-F238E27FC236}">
                <a16:creationId xmlns:a16="http://schemas.microsoft.com/office/drawing/2014/main" id="{5F929E59-6A17-4939-A0C0-0D0B6A31D2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43059" y="2590801"/>
            <a:ext cx="1054389" cy="1054389"/>
          </a:xfrm>
          <a:prstGeom prst="rect">
            <a:avLst/>
          </a:prstGeom>
        </p:spPr>
      </p:pic>
      <p:pic>
        <p:nvPicPr>
          <p:cNvPr id="14" name="Picture 13">
            <a:extLst>
              <a:ext uri="{FF2B5EF4-FFF2-40B4-BE49-F238E27FC236}">
                <a16:creationId xmlns:a16="http://schemas.microsoft.com/office/drawing/2014/main" id="{987EE442-E56C-4CB1-9EAB-A5D65C152DE5}"/>
              </a:ext>
            </a:extLst>
          </p:cNvPr>
          <p:cNvPicPr>
            <a:picLocks noChangeAspect="1"/>
          </p:cNvPicPr>
          <p:nvPr/>
        </p:nvPicPr>
        <p:blipFill>
          <a:blip r:embed="rId4" cstate="print">
            <a:alphaModFix amt="70000"/>
            <a:extLst>
              <a:ext uri="{28A0092B-C50C-407E-A947-70E740481C1C}">
                <a14:useLocalDpi xmlns:a14="http://schemas.microsoft.com/office/drawing/2010/main" val="0"/>
              </a:ext>
            </a:extLst>
          </a:blip>
          <a:stretch>
            <a:fillRect/>
          </a:stretch>
        </p:blipFill>
        <p:spPr>
          <a:xfrm rot="549375">
            <a:off x="4123329" y="4746022"/>
            <a:ext cx="683867" cy="933195"/>
          </a:xfrm>
          <a:prstGeom prst="rect">
            <a:avLst/>
          </a:prstGeom>
        </p:spPr>
      </p:pic>
      <p:pic>
        <p:nvPicPr>
          <p:cNvPr id="16" name="Picture 15">
            <a:extLst>
              <a:ext uri="{FF2B5EF4-FFF2-40B4-BE49-F238E27FC236}">
                <a16:creationId xmlns:a16="http://schemas.microsoft.com/office/drawing/2014/main" id="{3EBC0667-29FC-49E9-AF68-4F67E1D84C45}"/>
              </a:ext>
            </a:extLst>
          </p:cNvPr>
          <p:cNvPicPr>
            <a:picLocks noChangeAspect="1"/>
          </p:cNvPicPr>
          <p:nvPr/>
        </p:nvPicPr>
        <p:blipFill>
          <a:blip r:embed="rId4" cstate="print">
            <a:alphaModFix amt="70000"/>
            <a:extLst>
              <a:ext uri="{28A0092B-C50C-407E-A947-70E740481C1C}">
                <a14:useLocalDpi xmlns:a14="http://schemas.microsoft.com/office/drawing/2010/main" val="0"/>
              </a:ext>
            </a:extLst>
          </a:blip>
          <a:stretch>
            <a:fillRect/>
          </a:stretch>
        </p:blipFill>
        <p:spPr>
          <a:xfrm rot="21268024">
            <a:off x="8588591" y="4880704"/>
            <a:ext cx="683867" cy="933195"/>
          </a:xfrm>
          <a:prstGeom prst="rect">
            <a:avLst/>
          </a:prstGeom>
        </p:spPr>
      </p:pic>
      <p:sp>
        <p:nvSpPr>
          <p:cNvPr id="8" name="TextBox 7">
            <a:extLst>
              <a:ext uri="{FF2B5EF4-FFF2-40B4-BE49-F238E27FC236}">
                <a16:creationId xmlns:a16="http://schemas.microsoft.com/office/drawing/2014/main" id="{27229E5F-27B3-4031-988C-ECC5B598F455}"/>
              </a:ext>
            </a:extLst>
          </p:cNvPr>
          <p:cNvSpPr txBox="1"/>
          <p:nvPr/>
        </p:nvSpPr>
        <p:spPr>
          <a:xfrm>
            <a:off x="276226" y="261339"/>
            <a:ext cx="4800599" cy="1292662"/>
          </a:xfrm>
          <a:prstGeom prst="rect">
            <a:avLst/>
          </a:prstGeom>
          <a:noFill/>
        </p:spPr>
        <p:txBody>
          <a:bodyPr wrap="square" rtlCol="0">
            <a:spAutoFit/>
          </a:bodyPr>
          <a:lstStyle/>
          <a:p>
            <a:pPr algn="ctr" fontAlgn="base"/>
            <a:r>
              <a:rPr lang="en-US" sz="2200" b="1" dirty="0">
                <a:solidFill>
                  <a:prstClr val="black"/>
                </a:solidFill>
                <a:latin typeface="Arial" charset="0"/>
                <a:cs typeface="Arial" charset="0"/>
              </a:rPr>
              <a:t>Welcome to</a:t>
            </a:r>
          </a:p>
          <a:p>
            <a:pPr algn="ctr" fontAlgn="base">
              <a:spcAft>
                <a:spcPts val="600"/>
              </a:spcAft>
            </a:pPr>
            <a:r>
              <a:rPr lang="en-US" sz="2400" b="1" dirty="0">
                <a:solidFill>
                  <a:prstClr val="black"/>
                </a:solidFill>
                <a:latin typeface="Arial" charset="0"/>
                <a:cs typeface="Arial" charset="0"/>
              </a:rPr>
              <a:t>CS 345 Operating Systems</a:t>
            </a:r>
          </a:p>
          <a:p>
            <a:pPr algn="ctr" fontAlgn="base">
              <a:spcBef>
                <a:spcPts val="600"/>
              </a:spcBef>
            </a:pPr>
            <a:r>
              <a:rPr lang="en-US" sz="2200" b="1" dirty="0">
                <a:solidFill>
                  <a:prstClr val="black"/>
                </a:solidFill>
                <a:latin typeface="Arial" charset="0"/>
                <a:cs typeface="Arial" charset="0"/>
              </a:rPr>
              <a:t> Concurrency, Chapter 6 (15)</a:t>
            </a:r>
          </a:p>
        </p:txBody>
      </p:sp>
    </p:spTree>
    <p:extLst>
      <p:ext uri="{BB962C8B-B14F-4D97-AF65-F5344CB8AC3E}">
        <p14:creationId xmlns:p14="http://schemas.microsoft.com/office/powerpoint/2010/main" val="2437083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7" name="Date Placeholder 2">
            <a:extLst>
              <a:ext uri="{FF2B5EF4-FFF2-40B4-BE49-F238E27FC236}">
                <a16:creationId xmlns:a16="http://schemas.microsoft.com/office/drawing/2014/main" id="{3956FC30-A2FF-49CB-8123-76441DFE2794}"/>
              </a:ext>
            </a:extLst>
          </p:cNvPr>
          <p:cNvSpPr>
            <a:spLocks noGrp="1"/>
          </p:cNvSpPr>
          <p:nvPr>
            <p:ph type="dt" sz="half" idx="10"/>
          </p:nvPr>
        </p:nvSpPr>
        <p:spPr bwMode="auto">
          <a:xfrm>
            <a:off x="1095375" y="6448425"/>
            <a:ext cx="10382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en-US"/>
              <a:t>CS 236</a:t>
            </a:r>
          </a:p>
        </p:txBody>
      </p:sp>
      <p:sp>
        <p:nvSpPr>
          <p:cNvPr id="78" name="Footer Placeholder 3">
            <a:extLst>
              <a:ext uri="{FF2B5EF4-FFF2-40B4-BE49-F238E27FC236}">
                <a16:creationId xmlns:a16="http://schemas.microsoft.com/office/drawing/2014/main" id="{20DE7D98-A021-48B0-9402-3AB458BBD0D7}"/>
              </a:ext>
            </a:extLst>
          </p:cNvPr>
          <p:cNvSpPr>
            <a:spLocks noGrp="1"/>
          </p:cNvSpPr>
          <p:nvPr>
            <p:ph type="ftr" sz="quarter" idx="11"/>
          </p:nvPr>
        </p:nvSpPr>
        <p:spPr/>
        <p:txBody>
          <a:bodyPr/>
          <a:lstStyle/>
          <a:p>
            <a:r>
              <a:rPr lang="en-US" altLang="en-US"/>
              <a:t>Discussion #38 - </a:t>
            </a:r>
            <a:r>
              <a:rPr lang="en-US" altLang="en-US">
                <a:solidFill>
                  <a:schemeClr val="tx2"/>
                </a:solidFill>
              </a:rPr>
              <a:t>Chapter 7, Section </a:t>
            </a:r>
            <a:r>
              <a:rPr lang="en-US" altLang="en-US"/>
              <a:t>5.4</a:t>
            </a:r>
          </a:p>
        </p:txBody>
      </p:sp>
      <p:sp>
        <p:nvSpPr>
          <p:cNvPr id="79" name="Slide Number Placeholder 4">
            <a:extLst>
              <a:ext uri="{FF2B5EF4-FFF2-40B4-BE49-F238E27FC236}">
                <a16:creationId xmlns:a16="http://schemas.microsoft.com/office/drawing/2014/main" id="{1C2F1922-CE25-47EE-8FBB-A8244D5E2578}"/>
              </a:ext>
            </a:extLst>
          </p:cNvPr>
          <p:cNvSpPr>
            <a:spLocks noGrp="1"/>
          </p:cNvSpPr>
          <p:nvPr>
            <p:ph type="sldNum" sz="quarter" idx="12"/>
          </p:nvPr>
        </p:nvSpPr>
        <p:spPr/>
        <p:txBody>
          <a:bodyPr/>
          <a:lstStyle/>
          <a:p>
            <a:fld id="{E6C425AE-204E-4DD8-A499-EB50543638EB}" type="slidenum">
              <a:rPr lang="en-US" altLang="en-US"/>
              <a:pPr/>
              <a:t>10</a:t>
            </a:fld>
            <a:endParaRPr lang="en-US" altLang="en-US"/>
          </a:p>
        </p:txBody>
      </p:sp>
      <p:sp>
        <p:nvSpPr>
          <p:cNvPr id="849922" name="Rectangle 2">
            <a:extLst>
              <a:ext uri="{FF2B5EF4-FFF2-40B4-BE49-F238E27FC236}">
                <a16:creationId xmlns:a16="http://schemas.microsoft.com/office/drawing/2014/main" id="{6FDEB58D-B61C-4F9E-ABCD-23C4931C685A}"/>
              </a:ext>
            </a:extLst>
          </p:cNvPr>
          <p:cNvSpPr>
            <a:spLocks noGrp="1" noChangeArrowheads="1"/>
          </p:cNvSpPr>
          <p:nvPr>
            <p:ph type="title"/>
          </p:nvPr>
        </p:nvSpPr>
        <p:spPr>
          <a:xfrm>
            <a:off x="1582738" y="280988"/>
            <a:ext cx="7772400" cy="520700"/>
          </a:xfrm>
        </p:spPr>
        <p:txBody>
          <a:bodyPr/>
          <a:lstStyle/>
          <a:p>
            <a:r>
              <a:rPr lang="en-US" altLang="en-US"/>
              <a:t>Topological Sorting</a:t>
            </a:r>
            <a:r>
              <a:rPr lang="en-US" altLang="en-US" sz="3200"/>
              <a:t> </a:t>
            </a:r>
            <a:r>
              <a:rPr lang="en-US" altLang="en-US" sz="2400"/>
              <a:t>(continued…)</a:t>
            </a:r>
          </a:p>
        </p:txBody>
      </p:sp>
      <p:sp>
        <p:nvSpPr>
          <p:cNvPr id="849949" name="Text Box 29">
            <a:extLst>
              <a:ext uri="{FF2B5EF4-FFF2-40B4-BE49-F238E27FC236}">
                <a16:creationId xmlns:a16="http://schemas.microsoft.com/office/drawing/2014/main" id="{AFEB6168-FB93-4BFC-A7BD-30B493541C9A}"/>
              </a:ext>
            </a:extLst>
          </p:cNvPr>
          <p:cNvSpPr txBox="1">
            <a:spLocks noChangeArrowheads="1"/>
          </p:cNvSpPr>
          <p:nvPr/>
        </p:nvSpPr>
        <p:spPr bwMode="auto">
          <a:xfrm>
            <a:off x="1754189" y="1084264"/>
            <a:ext cx="3978275"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t>Problem: Put in topological order.</a:t>
            </a:r>
          </a:p>
          <a:p>
            <a:pPr lvl="1">
              <a:buFontTx/>
              <a:buChar char="-"/>
            </a:pPr>
            <a:r>
              <a:rPr lang="en-US" altLang="en-US" sz="2000" b="1"/>
              <a:t>all arrows to the right</a:t>
            </a:r>
          </a:p>
          <a:p>
            <a:pPr lvl="1">
              <a:buFontTx/>
              <a:buChar char="-"/>
            </a:pPr>
            <a:r>
              <a:rPr lang="en-US" altLang="en-US" sz="2000" b="1"/>
              <a:t>single line w/no loops</a:t>
            </a:r>
          </a:p>
        </p:txBody>
      </p:sp>
      <p:sp>
        <p:nvSpPr>
          <p:cNvPr id="849950" name="Text Box 30">
            <a:extLst>
              <a:ext uri="{FF2B5EF4-FFF2-40B4-BE49-F238E27FC236}">
                <a16:creationId xmlns:a16="http://schemas.microsoft.com/office/drawing/2014/main" id="{97CE4208-0C8F-47FB-B5D0-ADD17223A558}"/>
              </a:ext>
            </a:extLst>
          </p:cNvPr>
          <p:cNvSpPr txBox="1">
            <a:spLocks noChangeArrowheads="1"/>
          </p:cNvSpPr>
          <p:nvPr/>
        </p:nvSpPr>
        <p:spPr bwMode="auto">
          <a:xfrm>
            <a:off x="1717675" y="2149476"/>
            <a:ext cx="39512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t>3. List nodes in reverse post-order (pop off stack.)</a:t>
            </a:r>
          </a:p>
        </p:txBody>
      </p:sp>
      <p:grpSp>
        <p:nvGrpSpPr>
          <p:cNvPr id="850012" name="Group 92">
            <a:extLst>
              <a:ext uri="{FF2B5EF4-FFF2-40B4-BE49-F238E27FC236}">
                <a16:creationId xmlns:a16="http://schemas.microsoft.com/office/drawing/2014/main" id="{F23BA3CC-A4C1-401F-9F92-8034EBA1678B}"/>
              </a:ext>
            </a:extLst>
          </p:cNvPr>
          <p:cNvGrpSpPr>
            <a:grpSpLocks/>
          </p:cNvGrpSpPr>
          <p:nvPr/>
        </p:nvGrpSpPr>
        <p:grpSpPr bwMode="auto">
          <a:xfrm>
            <a:off x="2012950" y="2914651"/>
            <a:ext cx="2655888" cy="1992313"/>
            <a:chOff x="2706" y="2724"/>
            <a:chExt cx="1673" cy="1255"/>
          </a:xfrm>
        </p:grpSpPr>
        <p:grpSp>
          <p:nvGrpSpPr>
            <p:cNvPr id="849979" name="Group 59">
              <a:extLst>
                <a:ext uri="{FF2B5EF4-FFF2-40B4-BE49-F238E27FC236}">
                  <a16:creationId xmlns:a16="http://schemas.microsoft.com/office/drawing/2014/main" id="{0233710D-10D8-4915-81F3-93160E3FEBBB}"/>
                </a:ext>
              </a:extLst>
            </p:cNvPr>
            <p:cNvGrpSpPr>
              <a:grpSpLocks/>
            </p:cNvGrpSpPr>
            <p:nvPr/>
          </p:nvGrpSpPr>
          <p:grpSpPr bwMode="auto">
            <a:xfrm>
              <a:off x="2706" y="2724"/>
              <a:ext cx="1505" cy="1237"/>
              <a:chOff x="1032" y="2739"/>
              <a:chExt cx="1505" cy="1237"/>
            </a:xfrm>
          </p:grpSpPr>
          <p:sp>
            <p:nvSpPr>
              <p:cNvPr id="849980" name="Line 60">
                <a:extLst>
                  <a:ext uri="{FF2B5EF4-FFF2-40B4-BE49-F238E27FC236}">
                    <a16:creationId xmlns:a16="http://schemas.microsoft.com/office/drawing/2014/main" id="{77241482-6AE0-4902-ADE1-AA9745CA590D}"/>
                  </a:ext>
                </a:extLst>
              </p:cNvPr>
              <p:cNvSpPr>
                <a:spLocks noChangeShapeType="1"/>
              </p:cNvSpPr>
              <p:nvPr/>
            </p:nvSpPr>
            <p:spPr bwMode="auto">
              <a:xfrm>
                <a:off x="1797" y="2943"/>
                <a:ext cx="526" cy="41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49981" name="Line 61">
                <a:extLst>
                  <a:ext uri="{FF2B5EF4-FFF2-40B4-BE49-F238E27FC236}">
                    <a16:creationId xmlns:a16="http://schemas.microsoft.com/office/drawing/2014/main" id="{57BCCD96-4505-4892-93A3-CDA0BBA3EAA6}"/>
                  </a:ext>
                </a:extLst>
              </p:cNvPr>
              <p:cNvSpPr>
                <a:spLocks noChangeShapeType="1"/>
              </p:cNvSpPr>
              <p:nvPr/>
            </p:nvSpPr>
            <p:spPr bwMode="auto">
              <a:xfrm>
                <a:off x="1811" y="3014"/>
                <a:ext cx="0" cy="32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49982" name="Line 62">
                <a:extLst>
                  <a:ext uri="{FF2B5EF4-FFF2-40B4-BE49-F238E27FC236}">
                    <a16:creationId xmlns:a16="http://schemas.microsoft.com/office/drawing/2014/main" id="{BA7A8333-DAE1-4C6F-8BBF-DB51F8949568}"/>
                  </a:ext>
                </a:extLst>
              </p:cNvPr>
              <p:cNvSpPr>
                <a:spLocks noChangeShapeType="1"/>
              </p:cNvSpPr>
              <p:nvPr/>
            </p:nvSpPr>
            <p:spPr bwMode="auto">
              <a:xfrm>
                <a:off x="1811" y="3464"/>
                <a:ext cx="0" cy="32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49983" name="Line 63">
                <a:extLst>
                  <a:ext uri="{FF2B5EF4-FFF2-40B4-BE49-F238E27FC236}">
                    <a16:creationId xmlns:a16="http://schemas.microsoft.com/office/drawing/2014/main" id="{FC84C6FE-C695-4CD1-B7F2-055BC94C12C5}"/>
                  </a:ext>
                </a:extLst>
              </p:cNvPr>
              <p:cNvSpPr>
                <a:spLocks noChangeShapeType="1"/>
              </p:cNvSpPr>
              <p:nvPr/>
            </p:nvSpPr>
            <p:spPr bwMode="auto">
              <a:xfrm>
                <a:off x="2381" y="3464"/>
                <a:ext cx="0" cy="32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49984" name="Line 64">
                <a:extLst>
                  <a:ext uri="{FF2B5EF4-FFF2-40B4-BE49-F238E27FC236}">
                    <a16:creationId xmlns:a16="http://schemas.microsoft.com/office/drawing/2014/main" id="{E29815E0-47C7-4851-94EA-B54711E130D9}"/>
                  </a:ext>
                </a:extLst>
              </p:cNvPr>
              <p:cNvSpPr>
                <a:spLocks noChangeShapeType="1"/>
              </p:cNvSpPr>
              <p:nvPr/>
            </p:nvSpPr>
            <p:spPr bwMode="auto">
              <a:xfrm flipH="1">
                <a:off x="1191" y="2953"/>
                <a:ext cx="554" cy="0"/>
              </a:xfrm>
              <a:prstGeom prst="line">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49985" name="Line 65">
                <a:extLst>
                  <a:ext uri="{FF2B5EF4-FFF2-40B4-BE49-F238E27FC236}">
                    <a16:creationId xmlns:a16="http://schemas.microsoft.com/office/drawing/2014/main" id="{3819AEAC-24CF-4E59-B18D-268844A02666}"/>
                  </a:ext>
                </a:extLst>
              </p:cNvPr>
              <p:cNvSpPr>
                <a:spLocks noChangeShapeType="1"/>
              </p:cNvSpPr>
              <p:nvPr/>
            </p:nvSpPr>
            <p:spPr bwMode="auto">
              <a:xfrm flipH="1">
                <a:off x="1896" y="3407"/>
                <a:ext cx="481" cy="0"/>
              </a:xfrm>
              <a:prstGeom prst="line">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49986" name="Line 66">
                <a:extLst>
                  <a:ext uri="{FF2B5EF4-FFF2-40B4-BE49-F238E27FC236}">
                    <a16:creationId xmlns:a16="http://schemas.microsoft.com/office/drawing/2014/main" id="{82424A9C-25FB-4444-B006-ED31E437D51E}"/>
                  </a:ext>
                </a:extLst>
              </p:cNvPr>
              <p:cNvSpPr>
                <a:spLocks noChangeShapeType="1"/>
              </p:cNvSpPr>
              <p:nvPr/>
            </p:nvSpPr>
            <p:spPr bwMode="auto">
              <a:xfrm flipH="1" flipV="1">
                <a:off x="1180" y="2997"/>
                <a:ext cx="576" cy="392"/>
              </a:xfrm>
              <a:prstGeom prst="line">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49987" name="Freeform 67">
                <a:extLst>
                  <a:ext uri="{FF2B5EF4-FFF2-40B4-BE49-F238E27FC236}">
                    <a16:creationId xmlns:a16="http://schemas.microsoft.com/office/drawing/2014/main" id="{18D3E883-6550-4BB5-9AF2-8C51D71E04C8}"/>
                  </a:ext>
                </a:extLst>
              </p:cNvPr>
              <p:cNvSpPr>
                <a:spLocks/>
              </p:cNvSpPr>
              <p:nvPr/>
            </p:nvSpPr>
            <p:spPr bwMode="auto">
              <a:xfrm>
                <a:off x="1169" y="2739"/>
                <a:ext cx="1219" cy="628"/>
              </a:xfrm>
              <a:custGeom>
                <a:avLst/>
                <a:gdLst>
                  <a:gd name="T0" fmla="*/ 1219 w 1219"/>
                  <a:gd name="T1" fmla="*/ 628 h 628"/>
                  <a:gd name="T2" fmla="*/ 1040 w 1219"/>
                  <a:gd name="T3" fmla="*/ 225 h 628"/>
                  <a:gd name="T4" fmla="*/ 643 w 1219"/>
                  <a:gd name="T5" fmla="*/ 12 h 628"/>
                  <a:gd name="T6" fmla="*/ 0 w 1219"/>
                  <a:gd name="T7" fmla="*/ 152 h 628"/>
                </a:gdLst>
                <a:ahLst/>
                <a:cxnLst>
                  <a:cxn ang="0">
                    <a:pos x="T0" y="T1"/>
                  </a:cxn>
                  <a:cxn ang="0">
                    <a:pos x="T2" y="T3"/>
                  </a:cxn>
                  <a:cxn ang="0">
                    <a:pos x="T4" y="T5"/>
                  </a:cxn>
                  <a:cxn ang="0">
                    <a:pos x="T6" y="T7"/>
                  </a:cxn>
                </a:cxnLst>
                <a:rect l="0" t="0" r="r" b="b"/>
                <a:pathLst>
                  <a:path w="1219" h="628">
                    <a:moveTo>
                      <a:pt x="1219" y="628"/>
                    </a:moveTo>
                    <a:cubicBezTo>
                      <a:pt x="1177" y="477"/>
                      <a:pt x="1136" y="327"/>
                      <a:pt x="1040" y="225"/>
                    </a:cubicBezTo>
                    <a:cubicBezTo>
                      <a:pt x="944" y="123"/>
                      <a:pt x="816" y="24"/>
                      <a:pt x="643" y="12"/>
                    </a:cubicBezTo>
                    <a:cubicBezTo>
                      <a:pt x="470" y="0"/>
                      <a:pt x="235" y="76"/>
                      <a:pt x="0" y="152"/>
                    </a:cubicBezTo>
                  </a:path>
                </a:pathLst>
              </a:custGeom>
              <a:noFill/>
              <a:ln w="38100" cap="flat" cmpd="sng">
                <a:solidFill>
                  <a:schemeClr val="tx1"/>
                </a:solidFill>
                <a:prstDash val="sysDot"/>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849988" name="Group 68">
                <a:extLst>
                  <a:ext uri="{FF2B5EF4-FFF2-40B4-BE49-F238E27FC236}">
                    <a16:creationId xmlns:a16="http://schemas.microsoft.com/office/drawing/2014/main" id="{84201DB4-CDFA-4BB9-AC14-401312FB873C}"/>
                  </a:ext>
                </a:extLst>
              </p:cNvPr>
              <p:cNvGrpSpPr>
                <a:grpSpLocks/>
              </p:cNvGrpSpPr>
              <p:nvPr/>
            </p:nvGrpSpPr>
            <p:grpSpPr bwMode="auto">
              <a:xfrm>
                <a:off x="1032" y="2822"/>
                <a:ext cx="240" cy="231"/>
                <a:chOff x="1009" y="864"/>
                <a:chExt cx="240" cy="231"/>
              </a:xfrm>
            </p:grpSpPr>
            <p:sp>
              <p:nvSpPr>
                <p:cNvPr id="849989" name="Oval 69">
                  <a:extLst>
                    <a:ext uri="{FF2B5EF4-FFF2-40B4-BE49-F238E27FC236}">
                      <a16:creationId xmlns:a16="http://schemas.microsoft.com/office/drawing/2014/main" id="{50E4FA8A-F88E-4675-91B4-23F2F3F8337F}"/>
                    </a:ext>
                  </a:extLst>
                </p:cNvPr>
                <p:cNvSpPr>
                  <a:spLocks noChangeArrowheads="1"/>
                </p:cNvSpPr>
                <p:nvPr/>
              </p:nvSpPr>
              <p:spPr bwMode="auto">
                <a:xfrm>
                  <a:off x="1012" y="912"/>
                  <a:ext cx="168" cy="16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990" name="Text Box 70">
                  <a:extLst>
                    <a:ext uri="{FF2B5EF4-FFF2-40B4-BE49-F238E27FC236}">
                      <a16:creationId xmlns:a16="http://schemas.microsoft.com/office/drawing/2014/main" id="{20A4090D-B22B-48E6-A0D7-B5200CD837A4}"/>
                    </a:ext>
                  </a:extLst>
                </p:cNvPr>
                <p:cNvSpPr txBox="1">
                  <a:spLocks noChangeArrowheads="1"/>
                </p:cNvSpPr>
                <p:nvPr/>
              </p:nvSpPr>
              <p:spPr bwMode="auto">
                <a:xfrm>
                  <a:off x="1009" y="864"/>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a</a:t>
                  </a:r>
                </a:p>
              </p:txBody>
            </p:sp>
          </p:grpSp>
          <p:grpSp>
            <p:nvGrpSpPr>
              <p:cNvPr id="849991" name="Group 71">
                <a:extLst>
                  <a:ext uri="{FF2B5EF4-FFF2-40B4-BE49-F238E27FC236}">
                    <a16:creationId xmlns:a16="http://schemas.microsoft.com/office/drawing/2014/main" id="{330F93AB-66F5-4BBB-9D0B-E31EDB03B6D8}"/>
                  </a:ext>
                </a:extLst>
              </p:cNvPr>
              <p:cNvGrpSpPr>
                <a:grpSpLocks/>
              </p:cNvGrpSpPr>
              <p:nvPr/>
            </p:nvGrpSpPr>
            <p:grpSpPr bwMode="auto">
              <a:xfrm>
                <a:off x="1720" y="2829"/>
                <a:ext cx="240" cy="231"/>
                <a:chOff x="1009" y="864"/>
                <a:chExt cx="240" cy="231"/>
              </a:xfrm>
            </p:grpSpPr>
            <p:sp>
              <p:nvSpPr>
                <p:cNvPr id="849992" name="Oval 72">
                  <a:extLst>
                    <a:ext uri="{FF2B5EF4-FFF2-40B4-BE49-F238E27FC236}">
                      <a16:creationId xmlns:a16="http://schemas.microsoft.com/office/drawing/2014/main" id="{44D29ECE-DF7A-4B0F-BC3B-0D9EA617DC2C}"/>
                    </a:ext>
                  </a:extLst>
                </p:cNvPr>
                <p:cNvSpPr>
                  <a:spLocks noChangeArrowheads="1"/>
                </p:cNvSpPr>
                <p:nvPr/>
              </p:nvSpPr>
              <p:spPr bwMode="auto">
                <a:xfrm>
                  <a:off x="1012" y="912"/>
                  <a:ext cx="168" cy="16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993" name="Text Box 73">
                  <a:extLst>
                    <a:ext uri="{FF2B5EF4-FFF2-40B4-BE49-F238E27FC236}">
                      <a16:creationId xmlns:a16="http://schemas.microsoft.com/office/drawing/2014/main" id="{93AA8C2F-0552-4838-A15E-977EC8D38FF3}"/>
                    </a:ext>
                  </a:extLst>
                </p:cNvPr>
                <p:cNvSpPr txBox="1">
                  <a:spLocks noChangeArrowheads="1"/>
                </p:cNvSpPr>
                <p:nvPr/>
              </p:nvSpPr>
              <p:spPr bwMode="auto">
                <a:xfrm>
                  <a:off x="1009" y="864"/>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b</a:t>
                  </a:r>
                </a:p>
              </p:txBody>
            </p:sp>
          </p:grpSp>
          <p:grpSp>
            <p:nvGrpSpPr>
              <p:cNvPr id="849994" name="Group 74">
                <a:extLst>
                  <a:ext uri="{FF2B5EF4-FFF2-40B4-BE49-F238E27FC236}">
                    <a16:creationId xmlns:a16="http://schemas.microsoft.com/office/drawing/2014/main" id="{3C04958C-59A9-4F3F-913B-5E088632D8D8}"/>
                  </a:ext>
                </a:extLst>
              </p:cNvPr>
              <p:cNvGrpSpPr>
                <a:grpSpLocks/>
              </p:cNvGrpSpPr>
              <p:nvPr/>
            </p:nvGrpSpPr>
            <p:grpSpPr bwMode="auto">
              <a:xfrm>
                <a:off x="1720" y="3282"/>
                <a:ext cx="240" cy="231"/>
                <a:chOff x="1009" y="864"/>
                <a:chExt cx="240" cy="231"/>
              </a:xfrm>
            </p:grpSpPr>
            <p:sp>
              <p:nvSpPr>
                <p:cNvPr id="849995" name="Oval 75">
                  <a:extLst>
                    <a:ext uri="{FF2B5EF4-FFF2-40B4-BE49-F238E27FC236}">
                      <a16:creationId xmlns:a16="http://schemas.microsoft.com/office/drawing/2014/main" id="{273A23C0-B037-4DA1-B423-F45AFFDB32B9}"/>
                    </a:ext>
                  </a:extLst>
                </p:cNvPr>
                <p:cNvSpPr>
                  <a:spLocks noChangeArrowheads="1"/>
                </p:cNvSpPr>
                <p:nvPr/>
              </p:nvSpPr>
              <p:spPr bwMode="auto">
                <a:xfrm>
                  <a:off x="1012" y="912"/>
                  <a:ext cx="168" cy="16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996" name="Text Box 76">
                  <a:extLst>
                    <a:ext uri="{FF2B5EF4-FFF2-40B4-BE49-F238E27FC236}">
                      <a16:creationId xmlns:a16="http://schemas.microsoft.com/office/drawing/2014/main" id="{54FB2FDD-1D3A-4DFD-B176-08A1999629BC}"/>
                    </a:ext>
                  </a:extLst>
                </p:cNvPr>
                <p:cNvSpPr txBox="1">
                  <a:spLocks noChangeArrowheads="1"/>
                </p:cNvSpPr>
                <p:nvPr/>
              </p:nvSpPr>
              <p:spPr bwMode="auto">
                <a:xfrm>
                  <a:off x="1009" y="864"/>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c</a:t>
                  </a:r>
                </a:p>
              </p:txBody>
            </p:sp>
          </p:grpSp>
          <p:grpSp>
            <p:nvGrpSpPr>
              <p:cNvPr id="849997" name="Group 77">
                <a:extLst>
                  <a:ext uri="{FF2B5EF4-FFF2-40B4-BE49-F238E27FC236}">
                    <a16:creationId xmlns:a16="http://schemas.microsoft.com/office/drawing/2014/main" id="{0FC5A94E-17D6-4E2C-8E04-0CAFD1593011}"/>
                  </a:ext>
                </a:extLst>
              </p:cNvPr>
              <p:cNvGrpSpPr>
                <a:grpSpLocks/>
              </p:cNvGrpSpPr>
              <p:nvPr/>
            </p:nvGrpSpPr>
            <p:grpSpPr bwMode="auto">
              <a:xfrm>
                <a:off x="2297" y="3282"/>
                <a:ext cx="240" cy="231"/>
                <a:chOff x="1009" y="864"/>
                <a:chExt cx="240" cy="231"/>
              </a:xfrm>
            </p:grpSpPr>
            <p:sp>
              <p:nvSpPr>
                <p:cNvPr id="849998" name="Oval 78">
                  <a:extLst>
                    <a:ext uri="{FF2B5EF4-FFF2-40B4-BE49-F238E27FC236}">
                      <a16:creationId xmlns:a16="http://schemas.microsoft.com/office/drawing/2014/main" id="{1078E318-D1C2-4D7F-B2DA-021A865F0240}"/>
                    </a:ext>
                  </a:extLst>
                </p:cNvPr>
                <p:cNvSpPr>
                  <a:spLocks noChangeArrowheads="1"/>
                </p:cNvSpPr>
                <p:nvPr/>
              </p:nvSpPr>
              <p:spPr bwMode="auto">
                <a:xfrm>
                  <a:off x="1012" y="912"/>
                  <a:ext cx="168" cy="16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999" name="Text Box 79">
                  <a:extLst>
                    <a:ext uri="{FF2B5EF4-FFF2-40B4-BE49-F238E27FC236}">
                      <a16:creationId xmlns:a16="http://schemas.microsoft.com/office/drawing/2014/main" id="{6E05EF76-52B3-479C-876F-EF7B0518B1CB}"/>
                    </a:ext>
                  </a:extLst>
                </p:cNvPr>
                <p:cNvSpPr txBox="1">
                  <a:spLocks noChangeArrowheads="1"/>
                </p:cNvSpPr>
                <p:nvPr/>
              </p:nvSpPr>
              <p:spPr bwMode="auto">
                <a:xfrm>
                  <a:off x="1009" y="864"/>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f</a:t>
                  </a:r>
                </a:p>
              </p:txBody>
            </p:sp>
          </p:grpSp>
          <p:grpSp>
            <p:nvGrpSpPr>
              <p:cNvPr id="850000" name="Group 80">
                <a:extLst>
                  <a:ext uri="{FF2B5EF4-FFF2-40B4-BE49-F238E27FC236}">
                    <a16:creationId xmlns:a16="http://schemas.microsoft.com/office/drawing/2014/main" id="{0001B582-7636-4258-8B5F-14D454D8AF81}"/>
                  </a:ext>
                </a:extLst>
              </p:cNvPr>
              <p:cNvGrpSpPr>
                <a:grpSpLocks/>
              </p:cNvGrpSpPr>
              <p:nvPr/>
            </p:nvGrpSpPr>
            <p:grpSpPr bwMode="auto">
              <a:xfrm>
                <a:off x="2297" y="3745"/>
                <a:ext cx="240" cy="231"/>
                <a:chOff x="1009" y="864"/>
                <a:chExt cx="240" cy="231"/>
              </a:xfrm>
            </p:grpSpPr>
            <p:sp>
              <p:nvSpPr>
                <p:cNvPr id="850001" name="Oval 81">
                  <a:extLst>
                    <a:ext uri="{FF2B5EF4-FFF2-40B4-BE49-F238E27FC236}">
                      <a16:creationId xmlns:a16="http://schemas.microsoft.com/office/drawing/2014/main" id="{26448557-AEFC-4CCC-9F80-7B4AF6C0BD12}"/>
                    </a:ext>
                  </a:extLst>
                </p:cNvPr>
                <p:cNvSpPr>
                  <a:spLocks noChangeArrowheads="1"/>
                </p:cNvSpPr>
                <p:nvPr/>
              </p:nvSpPr>
              <p:spPr bwMode="auto">
                <a:xfrm>
                  <a:off x="1012" y="912"/>
                  <a:ext cx="168" cy="16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002" name="Text Box 82">
                  <a:extLst>
                    <a:ext uri="{FF2B5EF4-FFF2-40B4-BE49-F238E27FC236}">
                      <a16:creationId xmlns:a16="http://schemas.microsoft.com/office/drawing/2014/main" id="{5994AFC7-3CFA-40C8-B849-352675E11321}"/>
                    </a:ext>
                  </a:extLst>
                </p:cNvPr>
                <p:cNvSpPr txBox="1">
                  <a:spLocks noChangeArrowheads="1"/>
                </p:cNvSpPr>
                <p:nvPr/>
              </p:nvSpPr>
              <p:spPr bwMode="auto">
                <a:xfrm>
                  <a:off x="1009" y="864"/>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d</a:t>
                  </a:r>
                </a:p>
              </p:txBody>
            </p:sp>
          </p:grpSp>
          <p:grpSp>
            <p:nvGrpSpPr>
              <p:cNvPr id="850003" name="Group 83">
                <a:extLst>
                  <a:ext uri="{FF2B5EF4-FFF2-40B4-BE49-F238E27FC236}">
                    <a16:creationId xmlns:a16="http://schemas.microsoft.com/office/drawing/2014/main" id="{C8629BEF-22C0-4E3E-BAB7-AF170C9B9587}"/>
                  </a:ext>
                </a:extLst>
              </p:cNvPr>
              <p:cNvGrpSpPr>
                <a:grpSpLocks/>
              </p:cNvGrpSpPr>
              <p:nvPr/>
            </p:nvGrpSpPr>
            <p:grpSpPr bwMode="auto">
              <a:xfrm>
                <a:off x="1720" y="3745"/>
                <a:ext cx="240" cy="231"/>
                <a:chOff x="1009" y="864"/>
                <a:chExt cx="240" cy="231"/>
              </a:xfrm>
            </p:grpSpPr>
            <p:sp>
              <p:nvSpPr>
                <p:cNvPr id="850004" name="Oval 84">
                  <a:extLst>
                    <a:ext uri="{FF2B5EF4-FFF2-40B4-BE49-F238E27FC236}">
                      <a16:creationId xmlns:a16="http://schemas.microsoft.com/office/drawing/2014/main" id="{F41A366D-0EEC-4F22-9100-123EA647B81C}"/>
                    </a:ext>
                  </a:extLst>
                </p:cNvPr>
                <p:cNvSpPr>
                  <a:spLocks noChangeArrowheads="1"/>
                </p:cNvSpPr>
                <p:nvPr/>
              </p:nvSpPr>
              <p:spPr bwMode="auto">
                <a:xfrm>
                  <a:off x="1012" y="912"/>
                  <a:ext cx="168" cy="16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005" name="Text Box 85">
                  <a:extLst>
                    <a:ext uri="{FF2B5EF4-FFF2-40B4-BE49-F238E27FC236}">
                      <a16:creationId xmlns:a16="http://schemas.microsoft.com/office/drawing/2014/main" id="{540FDE95-CEA8-4A91-AD6D-0BACAFDF65EA}"/>
                    </a:ext>
                  </a:extLst>
                </p:cNvPr>
                <p:cNvSpPr txBox="1">
                  <a:spLocks noChangeArrowheads="1"/>
                </p:cNvSpPr>
                <p:nvPr/>
              </p:nvSpPr>
              <p:spPr bwMode="auto">
                <a:xfrm>
                  <a:off x="1009" y="864"/>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e</a:t>
                  </a:r>
                </a:p>
              </p:txBody>
            </p:sp>
          </p:grpSp>
        </p:grpSp>
        <p:sp>
          <p:nvSpPr>
            <p:cNvPr id="850006" name="Text Box 86">
              <a:extLst>
                <a:ext uri="{FF2B5EF4-FFF2-40B4-BE49-F238E27FC236}">
                  <a16:creationId xmlns:a16="http://schemas.microsoft.com/office/drawing/2014/main" id="{D18F291D-5152-464B-8EFB-A554C94E6567}"/>
                </a:ext>
              </a:extLst>
            </p:cNvPr>
            <p:cNvSpPr txBox="1">
              <a:spLocks noChangeArrowheads="1"/>
            </p:cNvSpPr>
            <p:nvPr/>
          </p:nvSpPr>
          <p:spPr bwMode="auto">
            <a:xfrm>
              <a:off x="2706" y="2992"/>
              <a:ext cx="26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rgbClr val="CC0000"/>
                  </a:solidFill>
                </a:rPr>
                <a:t>(1)</a:t>
              </a:r>
            </a:p>
          </p:txBody>
        </p:sp>
        <p:sp>
          <p:nvSpPr>
            <p:cNvPr id="850007" name="Text Box 87">
              <a:extLst>
                <a:ext uri="{FF2B5EF4-FFF2-40B4-BE49-F238E27FC236}">
                  <a16:creationId xmlns:a16="http://schemas.microsoft.com/office/drawing/2014/main" id="{A2743475-569A-44BE-B7D9-7B27893C2B80}"/>
                </a:ext>
              </a:extLst>
            </p:cNvPr>
            <p:cNvSpPr txBox="1">
              <a:spLocks noChangeArrowheads="1"/>
            </p:cNvSpPr>
            <p:nvPr/>
          </p:nvSpPr>
          <p:spPr bwMode="auto">
            <a:xfrm>
              <a:off x="3523" y="3787"/>
              <a:ext cx="26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rgbClr val="CC0000"/>
                  </a:solidFill>
                </a:rPr>
                <a:t>(2)</a:t>
              </a:r>
            </a:p>
          </p:txBody>
        </p:sp>
        <p:sp>
          <p:nvSpPr>
            <p:cNvPr id="850008" name="Text Box 88">
              <a:extLst>
                <a:ext uri="{FF2B5EF4-FFF2-40B4-BE49-F238E27FC236}">
                  <a16:creationId xmlns:a16="http://schemas.microsoft.com/office/drawing/2014/main" id="{4812FB09-BE39-44C8-96BE-0B21D6612604}"/>
                </a:ext>
              </a:extLst>
            </p:cNvPr>
            <p:cNvSpPr txBox="1">
              <a:spLocks noChangeArrowheads="1"/>
            </p:cNvSpPr>
            <p:nvPr/>
          </p:nvSpPr>
          <p:spPr bwMode="auto">
            <a:xfrm>
              <a:off x="3480" y="3407"/>
              <a:ext cx="26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rgbClr val="CC0000"/>
                  </a:solidFill>
                </a:rPr>
                <a:t>(3)</a:t>
              </a:r>
            </a:p>
          </p:txBody>
        </p:sp>
        <p:sp>
          <p:nvSpPr>
            <p:cNvPr id="850009" name="Text Box 89">
              <a:extLst>
                <a:ext uri="{FF2B5EF4-FFF2-40B4-BE49-F238E27FC236}">
                  <a16:creationId xmlns:a16="http://schemas.microsoft.com/office/drawing/2014/main" id="{93F9593E-BB4B-4529-9163-CF60CB1FDC76}"/>
                </a:ext>
              </a:extLst>
            </p:cNvPr>
            <p:cNvSpPr txBox="1">
              <a:spLocks noChangeArrowheads="1"/>
            </p:cNvSpPr>
            <p:nvPr/>
          </p:nvSpPr>
          <p:spPr bwMode="auto">
            <a:xfrm>
              <a:off x="4110" y="3787"/>
              <a:ext cx="26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rgbClr val="CC0000"/>
                  </a:solidFill>
                </a:rPr>
                <a:t>(4)</a:t>
              </a:r>
            </a:p>
          </p:txBody>
        </p:sp>
        <p:sp>
          <p:nvSpPr>
            <p:cNvPr id="850010" name="Text Box 90">
              <a:extLst>
                <a:ext uri="{FF2B5EF4-FFF2-40B4-BE49-F238E27FC236}">
                  <a16:creationId xmlns:a16="http://schemas.microsoft.com/office/drawing/2014/main" id="{120FC6FC-0F74-44B2-84E4-CF43700779A8}"/>
                </a:ext>
              </a:extLst>
            </p:cNvPr>
            <p:cNvSpPr txBox="1">
              <a:spLocks noChangeArrowheads="1"/>
            </p:cNvSpPr>
            <p:nvPr/>
          </p:nvSpPr>
          <p:spPr bwMode="auto">
            <a:xfrm>
              <a:off x="4071" y="3395"/>
              <a:ext cx="26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rgbClr val="CC0000"/>
                  </a:solidFill>
                </a:rPr>
                <a:t>(5)</a:t>
              </a:r>
            </a:p>
          </p:txBody>
        </p:sp>
        <p:sp>
          <p:nvSpPr>
            <p:cNvPr id="850011" name="Text Box 91">
              <a:extLst>
                <a:ext uri="{FF2B5EF4-FFF2-40B4-BE49-F238E27FC236}">
                  <a16:creationId xmlns:a16="http://schemas.microsoft.com/office/drawing/2014/main" id="{D791D1D7-5145-4D22-9337-A0CF27C0EEC5}"/>
                </a:ext>
              </a:extLst>
            </p:cNvPr>
            <p:cNvSpPr txBox="1">
              <a:spLocks noChangeArrowheads="1"/>
            </p:cNvSpPr>
            <p:nvPr/>
          </p:nvSpPr>
          <p:spPr bwMode="auto">
            <a:xfrm>
              <a:off x="3535" y="2857"/>
              <a:ext cx="26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rgbClr val="CC0000"/>
                  </a:solidFill>
                </a:rPr>
                <a:t>(6)</a:t>
              </a:r>
            </a:p>
          </p:txBody>
        </p:sp>
      </p:grpSp>
      <p:grpSp>
        <p:nvGrpSpPr>
          <p:cNvPr id="850026" name="Group 106">
            <a:extLst>
              <a:ext uri="{FF2B5EF4-FFF2-40B4-BE49-F238E27FC236}">
                <a16:creationId xmlns:a16="http://schemas.microsoft.com/office/drawing/2014/main" id="{F0257AA6-1FD2-4932-BF25-B2B6E4DB2E0C}"/>
              </a:ext>
            </a:extLst>
          </p:cNvPr>
          <p:cNvGrpSpPr>
            <a:grpSpLocks/>
          </p:cNvGrpSpPr>
          <p:nvPr/>
        </p:nvGrpSpPr>
        <p:grpSpPr bwMode="auto">
          <a:xfrm>
            <a:off x="5183189" y="3328988"/>
            <a:ext cx="4651375" cy="1179512"/>
            <a:chOff x="2717" y="2416"/>
            <a:chExt cx="2930" cy="743"/>
          </a:xfrm>
        </p:grpSpPr>
        <p:sp>
          <p:nvSpPr>
            <p:cNvPr id="849978" name="Text Box 58">
              <a:extLst>
                <a:ext uri="{FF2B5EF4-FFF2-40B4-BE49-F238E27FC236}">
                  <a16:creationId xmlns:a16="http://schemas.microsoft.com/office/drawing/2014/main" id="{CB0B9034-DE87-4ECC-9C33-B862FA2CB415}"/>
                </a:ext>
              </a:extLst>
            </p:cNvPr>
            <p:cNvSpPr txBox="1">
              <a:spLocks noChangeArrowheads="1"/>
            </p:cNvSpPr>
            <p:nvPr/>
          </p:nvSpPr>
          <p:spPr bwMode="auto">
            <a:xfrm>
              <a:off x="2717" y="2641"/>
              <a:ext cx="2930"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t>b</a:t>
              </a:r>
              <a:r>
                <a:rPr lang="en-US" altLang="en-US" sz="2000" b="1" baseline="-25000"/>
                <a:t>6</a:t>
              </a:r>
              <a:r>
                <a:rPr lang="en-US" altLang="en-US" sz="2000" b="1"/>
                <a:t>          f</a:t>
              </a:r>
              <a:r>
                <a:rPr lang="en-US" altLang="en-US" sz="2000" b="1" baseline="-25000"/>
                <a:t>5</a:t>
              </a:r>
              <a:r>
                <a:rPr lang="en-US" altLang="en-US" sz="2000" b="1"/>
                <a:t>          d</a:t>
              </a:r>
              <a:r>
                <a:rPr lang="en-US" altLang="en-US" sz="2000" b="1" baseline="-25000"/>
                <a:t>4</a:t>
              </a:r>
              <a:r>
                <a:rPr lang="en-US" altLang="en-US" sz="2000" b="1"/>
                <a:t>          c</a:t>
              </a:r>
              <a:r>
                <a:rPr lang="en-US" altLang="en-US" sz="2000" b="1" baseline="-25000"/>
                <a:t>3</a:t>
              </a:r>
              <a:r>
                <a:rPr lang="en-US" altLang="en-US" sz="2000" b="1"/>
                <a:t>          e</a:t>
              </a:r>
              <a:r>
                <a:rPr lang="en-US" altLang="en-US" sz="2000" b="1" baseline="-25000"/>
                <a:t>2</a:t>
              </a:r>
              <a:r>
                <a:rPr lang="en-US" altLang="en-US" sz="2000" b="1"/>
                <a:t>          a</a:t>
              </a:r>
              <a:r>
                <a:rPr lang="en-US" altLang="en-US" sz="2000" b="1" baseline="-25000"/>
                <a:t>1</a:t>
              </a:r>
            </a:p>
          </p:txBody>
        </p:sp>
        <p:sp>
          <p:nvSpPr>
            <p:cNvPr id="850013" name="Line 93">
              <a:extLst>
                <a:ext uri="{FF2B5EF4-FFF2-40B4-BE49-F238E27FC236}">
                  <a16:creationId xmlns:a16="http://schemas.microsoft.com/office/drawing/2014/main" id="{0A8382F8-FE36-465D-996E-DD60A5E32DEE}"/>
                </a:ext>
              </a:extLst>
            </p:cNvPr>
            <p:cNvSpPr>
              <a:spLocks noChangeShapeType="1"/>
            </p:cNvSpPr>
            <p:nvPr/>
          </p:nvSpPr>
          <p:spPr bwMode="auto">
            <a:xfrm>
              <a:off x="2942" y="2779"/>
              <a:ext cx="352"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014" name="Line 94">
              <a:extLst>
                <a:ext uri="{FF2B5EF4-FFF2-40B4-BE49-F238E27FC236}">
                  <a16:creationId xmlns:a16="http://schemas.microsoft.com/office/drawing/2014/main" id="{CAAC9903-F9F5-4A90-B873-BF6FE6FD6534}"/>
                </a:ext>
              </a:extLst>
            </p:cNvPr>
            <p:cNvSpPr>
              <a:spLocks noChangeShapeType="1"/>
            </p:cNvSpPr>
            <p:nvPr/>
          </p:nvSpPr>
          <p:spPr bwMode="auto">
            <a:xfrm>
              <a:off x="3446" y="2779"/>
              <a:ext cx="352"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015" name="Line 95">
              <a:extLst>
                <a:ext uri="{FF2B5EF4-FFF2-40B4-BE49-F238E27FC236}">
                  <a16:creationId xmlns:a16="http://schemas.microsoft.com/office/drawing/2014/main" id="{4B6FE8B7-FAF9-46DD-BD70-B78F850D357D}"/>
                </a:ext>
              </a:extLst>
            </p:cNvPr>
            <p:cNvSpPr>
              <a:spLocks noChangeShapeType="1"/>
            </p:cNvSpPr>
            <p:nvPr/>
          </p:nvSpPr>
          <p:spPr bwMode="auto">
            <a:xfrm>
              <a:off x="4514" y="2779"/>
              <a:ext cx="352"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018" name="Freeform 98">
              <a:extLst>
                <a:ext uri="{FF2B5EF4-FFF2-40B4-BE49-F238E27FC236}">
                  <a16:creationId xmlns:a16="http://schemas.microsoft.com/office/drawing/2014/main" id="{9C8B6539-9B5A-44AB-9896-7D7E49FC523E}"/>
                </a:ext>
              </a:extLst>
            </p:cNvPr>
            <p:cNvSpPr>
              <a:spLocks/>
            </p:cNvSpPr>
            <p:nvPr/>
          </p:nvSpPr>
          <p:spPr bwMode="auto">
            <a:xfrm>
              <a:off x="2947" y="2869"/>
              <a:ext cx="1466" cy="290"/>
            </a:xfrm>
            <a:custGeom>
              <a:avLst/>
              <a:gdLst>
                <a:gd name="T0" fmla="*/ 0 w 1505"/>
                <a:gd name="T1" fmla="*/ 33 h 161"/>
                <a:gd name="T2" fmla="*/ 845 w 1505"/>
                <a:gd name="T3" fmla="*/ 156 h 161"/>
                <a:gd name="T4" fmla="*/ 1505 w 1505"/>
                <a:gd name="T5" fmla="*/ 0 h 161"/>
              </a:gdLst>
              <a:ahLst/>
              <a:cxnLst>
                <a:cxn ang="0">
                  <a:pos x="T0" y="T1"/>
                </a:cxn>
                <a:cxn ang="0">
                  <a:pos x="T2" y="T3"/>
                </a:cxn>
                <a:cxn ang="0">
                  <a:pos x="T4" y="T5"/>
                </a:cxn>
              </a:cxnLst>
              <a:rect l="0" t="0" r="r" b="b"/>
              <a:pathLst>
                <a:path w="1505" h="161">
                  <a:moveTo>
                    <a:pt x="0" y="33"/>
                  </a:moveTo>
                  <a:cubicBezTo>
                    <a:pt x="297" y="97"/>
                    <a:pt x="594" y="161"/>
                    <a:pt x="845" y="156"/>
                  </a:cubicBezTo>
                  <a:cubicBezTo>
                    <a:pt x="1096" y="151"/>
                    <a:pt x="1300" y="75"/>
                    <a:pt x="1505" y="0"/>
                  </a:cubicBezTo>
                </a:path>
              </a:pathLst>
            </a:custGeom>
            <a:noFill/>
            <a:ln w="38100" cap="flat" cmpd="sng">
              <a:solidFill>
                <a:schemeClr val="tx1"/>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019" name="Freeform 99">
              <a:extLst>
                <a:ext uri="{FF2B5EF4-FFF2-40B4-BE49-F238E27FC236}">
                  <a16:creationId xmlns:a16="http://schemas.microsoft.com/office/drawing/2014/main" id="{5A572E43-9AA4-48A3-B2C0-D40D5C7560C7}"/>
                </a:ext>
              </a:extLst>
            </p:cNvPr>
            <p:cNvSpPr>
              <a:spLocks/>
            </p:cNvSpPr>
            <p:nvPr/>
          </p:nvSpPr>
          <p:spPr bwMode="auto">
            <a:xfrm>
              <a:off x="4481" y="2864"/>
              <a:ext cx="907" cy="138"/>
            </a:xfrm>
            <a:custGeom>
              <a:avLst/>
              <a:gdLst>
                <a:gd name="T0" fmla="*/ 0 w 1505"/>
                <a:gd name="T1" fmla="*/ 33 h 161"/>
                <a:gd name="T2" fmla="*/ 845 w 1505"/>
                <a:gd name="T3" fmla="*/ 156 h 161"/>
                <a:gd name="T4" fmla="*/ 1505 w 1505"/>
                <a:gd name="T5" fmla="*/ 0 h 161"/>
              </a:gdLst>
              <a:ahLst/>
              <a:cxnLst>
                <a:cxn ang="0">
                  <a:pos x="T0" y="T1"/>
                </a:cxn>
                <a:cxn ang="0">
                  <a:pos x="T2" y="T3"/>
                </a:cxn>
                <a:cxn ang="0">
                  <a:pos x="T4" y="T5"/>
                </a:cxn>
              </a:cxnLst>
              <a:rect l="0" t="0" r="r" b="b"/>
              <a:pathLst>
                <a:path w="1505" h="161">
                  <a:moveTo>
                    <a:pt x="0" y="33"/>
                  </a:moveTo>
                  <a:cubicBezTo>
                    <a:pt x="297" y="97"/>
                    <a:pt x="594" y="161"/>
                    <a:pt x="845" y="156"/>
                  </a:cubicBezTo>
                  <a:cubicBezTo>
                    <a:pt x="1096" y="151"/>
                    <a:pt x="1300" y="75"/>
                    <a:pt x="1505" y="0"/>
                  </a:cubicBezTo>
                </a:path>
              </a:pathLst>
            </a:custGeom>
            <a:noFill/>
            <a:ln w="38100" cap="flat" cmpd="sng">
              <a:solidFill>
                <a:schemeClr val="tx1"/>
              </a:solidFill>
              <a:prstDash val="sysDot"/>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021" name="Freeform 101">
              <a:extLst>
                <a:ext uri="{FF2B5EF4-FFF2-40B4-BE49-F238E27FC236}">
                  <a16:creationId xmlns:a16="http://schemas.microsoft.com/office/drawing/2014/main" id="{444228A1-46C3-4934-B00C-26F17D7BB3EE}"/>
                </a:ext>
              </a:extLst>
            </p:cNvPr>
            <p:cNvSpPr>
              <a:spLocks/>
            </p:cNvSpPr>
            <p:nvPr/>
          </p:nvSpPr>
          <p:spPr bwMode="auto">
            <a:xfrm>
              <a:off x="3425" y="2865"/>
              <a:ext cx="907" cy="138"/>
            </a:xfrm>
            <a:custGeom>
              <a:avLst/>
              <a:gdLst>
                <a:gd name="T0" fmla="*/ 0 w 1505"/>
                <a:gd name="T1" fmla="*/ 33 h 161"/>
                <a:gd name="T2" fmla="*/ 845 w 1505"/>
                <a:gd name="T3" fmla="*/ 156 h 161"/>
                <a:gd name="T4" fmla="*/ 1505 w 1505"/>
                <a:gd name="T5" fmla="*/ 0 h 161"/>
              </a:gdLst>
              <a:ahLst/>
              <a:cxnLst>
                <a:cxn ang="0">
                  <a:pos x="T0" y="T1"/>
                </a:cxn>
                <a:cxn ang="0">
                  <a:pos x="T2" y="T3"/>
                </a:cxn>
                <a:cxn ang="0">
                  <a:pos x="T4" y="T5"/>
                </a:cxn>
              </a:cxnLst>
              <a:rect l="0" t="0" r="r" b="b"/>
              <a:pathLst>
                <a:path w="1505" h="161">
                  <a:moveTo>
                    <a:pt x="0" y="33"/>
                  </a:moveTo>
                  <a:cubicBezTo>
                    <a:pt x="297" y="97"/>
                    <a:pt x="594" y="161"/>
                    <a:pt x="845" y="156"/>
                  </a:cubicBezTo>
                  <a:cubicBezTo>
                    <a:pt x="1096" y="151"/>
                    <a:pt x="1300" y="75"/>
                    <a:pt x="1505" y="0"/>
                  </a:cubicBezTo>
                </a:path>
              </a:pathLst>
            </a:custGeom>
            <a:noFill/>
            <a:ln w="38100" cap="flat" cmpd="sng">
              <a:solidFill>
                <a:schemeClr val="tx1"/>
              </a:solidFill>
              <a:prstDash val="sysDot"/>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023" name="Freeform 103">
              <a:extLst>
                <a:ext uri="{FF2B5EF4-FFF2-40B4-BE49-F238E27FC236}">
                  <a16:creationId xmlns:a16="http://schemas.microsoft.com/office/drawing/2014/main" id="{57737AD4-AE5A-4DD2-9BBB-0998E6F135D1}"/>
                </a:ext>
              </a:extLst>
            </p:cNvPr>
            <p:cNvSpPr>
              <a:spLocks/>
            </p:cNvSpPr>
            <p:nvPr/>
          </p:nvSpPr>
          <p:spPr bwMode="auto">
            <a:xfrm>
              <a:off x="3411" y="2586"/>
              <a:ext cx="1935" cy="198"/>
            </a:xfrm>
            <a:custGeom>
              <a:avLst/>
              <a:gdLst>
                <a:gd name="T0" fmla="*/ 0 w 1935"/>
                <a:gd name="T1" fmla="*/ 137 h 193"/>
                <a:gd name="T2" fmla="*/ 778 w 1935"/>
                <a:gd name="T3" fmla="*/ 9 h 193"/>
                <a:gd name="T4" fmla="*/ 1935 w 1935"/>
                <a:gd name="T5" fmla="*/ 193 h 193"/>
              </a:gdLst>
              <a:ahLst/>
              <a:cxnLst>
                <a:cxn ang="0">
                  <a:pos x="T0" y="T1"/>
                </a:cxn>
                <a:cxn ang="0">
                  <a:pos x="T2" y="T3"/>
                </a:cxn>
                <a:cxn ang="0">
                  <a:pos x="T4" y="T5"/>
                </a:cxn>
              </a:cxnLst>
              <a:rect l="0" t="0" r="r" b="b"/>
              <a:pathLst>
                <a:path w="1935" h="193">
                  <a:moveTo>
                    <a:pt x="0" y="137"/>
                  </a:moveTo>
                  <a:cubicBezTo>
                    <a:pt x="227" y="68"/>
                    <a:pt x="455" y="0"/>
                    <a:pt x="778" y="9"/>
                  </a:cubicBezTo>
                  <a:cubicBezTo>
                    <a:pt x="1101" y="18"/>
                    <a:pt x="1518" y="105"/>
                    <a:pt x="1935" y="193"/>
                  </a:cubicBezTo>
                </a:path>
              </a:pathLst>
            </a:custGeom>
            <a:noFill/>
            <a:ln w="38100" cap="flat" cmpd="sng">
              <a:solidFill>
                <a:schemeClr val="tx1"/>
              </a:solidFill>
              <a:prstDash val="sysDot"/>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025" name="Freeform 105">
              <a:extLst>
                <a:ext uri="{FF2B5EF4-FFF2-40B4-BE49-F238E27FC236}">
                  <a16:creationId xmlns:a16="http://schemas.microsoft.com/office/drawing/2014/main" id="{C33C7821-E5F2-4B61-96E4-2E0B22BAE2CA}"/>
                </a:ext>
              </a:extLst>
            </p:cNvPr>
            <p:cNvSpPr>
              <a:spLocks/>
            </p:cNvSpPr>
            <p:nvPr/>
          </p:nvSpPr>
          <p:spPr bwMode="auto">
            <a:xfrm>
              <a:off x="2869" y="2416"/>
              <a:ext cx="2511" cy="313"/>
            </a:xfrm>
            <a:custGeom>
              <a:avLst/>
              <a:gdLst>
                <a:gd name="T0" fmla="*/ 0 w 2511"/>
                <a:gd name="T1" fmla="*/ 285 h 313"/>
                <a:gd name="T2" fmla="*/ 1213 w 2511"/>
                <a:gd name="T3" fmla="*/ 5 h 313"/>
                <a:gd name="T4" fmla="*/ 2511 w 2511"/>
                <a:gd name="T5" fmla="*/ 313 h 313"/>
              </a:gdLst>
              <a:ahLst/>
              <a:cxnLst>
                <a:cxn ang="0">
                  <a:pos x="T0" y="T1"/>
                </a:cxn>
                <a:cxn ang="0">
                  <a:pos x="T2" y="T3"/>
                </a:cxn>
                <a:cxn ang="0">
                  <a:pos x="T4" y="T5"/>
                </a:cxn>
              </a:cxnLst>
              <a:rect l="0" t="0" r="r" b="b"/>
              <a:pathLst>
                <a:path w="2511" h="313">
                  <a:moveTo>
                    <a:pt x="0" y="285"/>
                  </a:moveTo>
                  <a:cubicBezTo>
                    <a:pt x="397" y="142"/>
                    <a:pt x="795" y="0"/>
                    <a:pt x="1213" y="5"/>
                  </a:cubicBezTo>
                  <a:cubicBezTo>
                    <a:pt x="1631" y="10"/>
                    <a:pt x="2071" y="161"/>
                    <a:pt x="2511" y="313"/>
                  </a:cubicBezTo>
                </a:path>
              </a:pathLst>
            </a:custGeom>
            <a:noFill/>
            <a:ln w="38100" cap="flat" cmpd="sng">
              <a:solidFill>
                <a:schemeClr val="tx1"/>
              </a:solidFill>
              <a:prstDash val="sysDot"/>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850027" name="Text Box 107">
            <a:extLst>
              <a:ext uri="{FF2B5EF4-FFF2-40B4-BE49-F238E27FC236}">
                <a16:creationId xmlns:a16="http://schemas.microsoft.com/office/drawing/2014/main" id="{EBDD7D3F-EBBA-4AA6-BBE5-DB4BBE1DACFF}"/>
              </a:ext>
            </a:extLst>
          </p:cNvPr>
          <p:cNvSpPr txBox="1">
            <a:spLocks noChangeArrowheads="1"/>
          </p:cNvSpPr>
          <p:nvPr/>
        </p:nvSpPr>
        <p:spPr bwMode="auto">
          <a:xfrm>
            <a:off x="1693864" y="5070476"/>
            <a:ext cx="79724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t>Topological sort of an acyclic graph: b,f,d,c,e,a</a:t>
            </a:r>
          </a:p>
          <a:p>
            <a:r>
              <a:rPr lang="en-US" altLang="en-US" sz="2000" b="1"/>
              <a:t> – everything goes to the right!</a:t>
            </a:r>
          </a:p>
          <a:p>
            <a:r>
              <a:rPr lang="en-US" altLang="en-US" sz="2000" b="1"/>
              <a:t>Thus x </a:t>
            </a:r>
            <a:r>
              <a:rPr lang="en-US" altLang="en-US" sz="2000" b="1">
                <a:sym typeface="Symbol" panose="05050102010706020507" pitchFamily="18" charset="2"/>
              </a:rPr>
              <a:t>y, </a:t>
            </a:r>
            <a:r>
              <a:rPr lang="en-US" altLang="en-US" sz="2000" b="1"/>
              <a:t>P(x) &gt; P(y)</a:t>
            </a:r>
          </a:p>
        </p:txBody>
      </p:sp>
      <p:grpSp>
        <p:nvGrpSpPr>
          <p:cNvPr id="850029" name="Group 109">
            <a:extLst>
              <a:ext uri="{FF2B5EF4-FFF2-40B4-BE49-F238E27FC236}">
                <a16:creationId xmlns:a16="http://schemas.microsoft.com/office/drawing/2014/main" id="{31050550-E423-4D61-8CF3-1A4C4DE2C60C}"/>
              </a:ext>
            </a:extLst>
          </p:cNvPr>
          <p:cNvGrpSpPr>
            <a:grpSpLocks/>
          </p:cNvGrpSpPr>
          <p:nvPr/>
        </p:nvGrpSpPr>
        <p:grpSpPr bwMode="auto">
          <a:xfrm>
            <a:off x="6878638" y="947738"/>
            <a:ext cx="2235200" cy="1884362"/>
            <a:chOff x="3757" y="597"/>
            <a:chExt cx="1408" cy="1187"/>
          </a:xfrm>
        </p:grpSpPr>
        <p:sp>
          <p:nvSpPr>
            <p:cNvPr id="850030" name="Line 110">
              <a:extLst>
                <a:ext uri="{FF2B5EF4-FFF2-40B4-BE49-F238E27FC236}">
                  <a16:creationId xmlns:a16="http://schemas.microsoft.com/office/drawing/2014/main" id="{80FF85A7-149B-4A88-AA5F-2AFCA59F4390}"/>
                </a:ext>
              </a:extLst>
            </p:cNvPr>
            <p:cNvSpPr>
              <a:spLocks noChangeShapeType="1"/>
            </p:cNvSpPr>
            <p:nvPr/>
          </p:nvSpPr>
          <p:spPr bwMode="auto">
            <a:xfrm flipV="1">
              <a:off x="3865" y="784"/>
              <a:ext cx="313" cy="37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031" name="Line 111">
              <a:extLst>
                <a:ext uri="{FF2B5EF4-FFF2-40B4-BE49-F238E27FC236}">
                  <a16:creationId xmlns:a16="http://schemas.microsoft.com/office/drawing/2014/main" id="{1B9711F2-C608-4794-974E-0DB94E658EEC}"/>
                </a:ext>
              </a:extLst>
            </p:cNvPr>
            <p:cNvSpPr>
              <a:spLocks noChangeShapeType="1"/>
            </p:cNvSpPr>
            <p:nvPr/>
          </p:nvSpPr>
          <p:spPr bwMode="auto">
            <a:xfrm flipV="1">
              <a:off x="4660" y="779"/>
              <a:ext cx="313" cy="37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032" name="Line 112">
              <a:extLst>
                <a:ext uri="{FF2B5EF4-FFF2-40B4-BE49-F238E27FC236}">
                  <a16:creationId xmlns:a16="http://schemas.microsoft.com/office/drawing/2014/main" id="{A7E526B1-0379-4726-AD12-EBC28F401247}"/>
                </a:ext>
              </a:extLst>
            </p:cNvPr>
            <p:cNvSpPr>
              <a:spLocks noChangeShapeType="1"/>
            </p:cNvSpPr>
            <p:nvPr/>
          </p:nvSpPr>
          <p:spPr bwMode="auto">
            <a:xfrm flipV="1">
              <a:off x="4262" y="1256"/>
              <a:ext cx="313" cy="37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033" name="Line 113">
              <a:extLst>
                <a:ext uri="{FF2B5EF4-FFF2-40B4-BE49-F238E27FC236}">
                  <a16:creationId xmlns:a16="http://schemas.microsoft.com/office/drawing/2014/main" id="{BF8EE845-82EC-469E-BBBC-483C643261C5}"/>
                </a:ext>
              </a:extLst>
            </p:cNvPr>
            <p:cNvSpPr>
              <a:spLocks noChangeShapeType="1"/>
            </p:cNvSpPr>
            <p:nvPr/>
          </p:nvSpPr>
          <p:spPr bwMode="auto">
            <a:xfrm>
              <a:off x="3884" y="1243"/>
              <a:ext cx="313" cy="37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034" name="Line 114">
              <a:extLst>
                <a:ext uri="{FF2B5EF4-FFF2-40B4-BE49-F238E27FC236}">
                  <a16:creationId xmlns:a16="http://schemas.microsoft.com/office/drawing/2014/main" id="{B5F72AA3-CB5B-441D-882E-181AD07DA990}"/>
                </a:ext>
              </a:extLst>
            </p:cNvPr>
            <p:cNvSpPr>
              <a:spLocks noChangeShapeType="1"/>
            </p:cNvSpPr>
            <p:nvPr/>
          </p:nvSpPr>
          <p:spPr bwMode="auto">
            <a:xfrm flipH="1" flipV="1">
              <a:off x="4282" y="778"/>
              <a:ext cx="313" cy="37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035" name="Line 115">
              <a:extLst>
                <a:ext uri="{FF2B5EF4-FFF2-40B4-BE49-F238E27FC236}">
                  <a16:creationId xmlns:a16="http://schemas.microsoft.com/office/drawing/2014/main" id="{F82DF158-32E2-46DE-9B10-60E25E921AE8}"/>
                </a:ext>
              </a:extLst>
            </p:cNvPr>
            <p:cNvSpPr>
              <a:spLocks noChangeShapeType="1"/>
            </p:cNvSpPr>
            <p:nvPr/>
          </p:nvSpPr>
          <p:spPr bwMode="auto">
            <a:xfrm>
              <a:off x="3916" y="1210"/>
              <a:ext cx="637"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036" name="Line 116">
              <a:extLst>
                <a:ext uri="{FF2B5EF4-FFF2-40B4-BE49-F238E27FC236}">
                  <a16:creationId xmlns:a16="http://schemas.microsoft.com/office/drawing/2014/main" id="{96EC63D8-1558-4742-B47F-D889F361923E}"/>
                </a:ext>
              </a:extLst>
            </p:cNvPr>
            <p:cNvSpPr>
              <a:spLocks noChangeShapeType="1"/>
            </p:cNvSpPr>
            <p:nvPr/>
          </p:nvSpPr>
          <p:spPr bwMode="auto">
            <a:xfrm>
              <a:off x="4300" y="1684"/>
              <a:ext cx="637"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850037" name="Group 117">
              <a:extLst>
                <a:ext uri="{FF2B5EF4-FFF2-40B4-BE49-F238E27FC236}">
                  <a16:creationId xmlns:a16="http://schemas.microsoft.com/office/drawing/2014/main" id="{A3F10CED-777E-4517-AAE3-04561876355E}"/>
                </a:ext>
              </a:extLst>
            </p:cNvPr>
            <p:cNvGrpSpPr>
              <a:grpSpLocks/>
            </p:cNvGrpSpPr>
            <p:nvPr/>
          </p:nvGrpSpPr>
          <p:grpSpPr bwMode="auto">
            <a:xfrm>
              <a:off x="4142" y="603"/>
              <a:ext cx="240" cy="231"/>
              <a:chOff x="1009" y="864"/>
              <a:chExt cx="240" cy="231"/>
            </a:xfrm>
          </p:grpSpPr>
          <p:sp>
            <p:nvSpPr>
              <p:cNvPr id="850038" name="Oval 118">
                <a:extLst>
                  <a:ext uri="{FF2B5EF4-FFF2-40B4-BE49-F238E27FC236}">
                    <a16:creationId xmlns:a16="http://schemas.microsoft.com/office/drawing/2014/main" id="{5EBE92AC-8DEF-4B04-B656-62194E6CE982}"/>
                  </a:ext>
                </a:extLst>
              </p:cNvPr>
              <p:cNvSpPr>
                <a:spLocks noChangeArrowheads="1"/>
              </p:cNvSpPr>
              <p:nvPr/>
            </p:nvSpPr>
            <p:spPr bwMode="auto">
              <a:xfrm>
                <a:off x="1012" y="912"/>
                <a:ext cx="168" cy="16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039" name="Text Box 119">
                <a:extLst>
                  <a:ext uri="{FF2B5EF4-FFF2-40B4-BE49-F238E27FC236}">
                    <a16:creationId xmlns:a16="http://schemas.microsoft.com/office/drawing/2014/main" id="{20570B0B-9665-46A2-826B-40BD521C55C8}"/>
                  </a:ext>
                </a:extLst>
              </p:cNvPr>
              <p:cNvSpPr txBox="1">
                <a:spLocks noChangeArrowheads="1"/>
              </p:cNvSpPr>
              <p:nvPr/>
            </p:nvSpPr>
            <p:spPr bwMode="auto">
              <a:xfrm>
                <a:off x="1009" y="864"/>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a</a:t>
                </a:r>
              </a:p>
            </p:txBody>
          </p:sp>
        </p:grpSp>
        <p:grpSp>
          <p:nvGrpSpPr>
            <p:cNvPr id="850040" name="Group 120">
              <a:extLst>
                <a:ext uri="{FF2B5EF4-FFF2-40B4-BE49-F238E27FC236}">
                  <a16:creationId xmlns:a16="http://schemas.microsoft.com/office/drawing/2014/main" id="{FB7017FA-1952-49A1-AB78-EF838BAF7E66}"/>
                </a:ext>
              </a:extLst>
            </p:cNvPr>
            <p:cNvGrpSpPr>
              <a:grpSpLocks/>
            </p:cNvGrpSpPr>
            <p:nvPr/>
          </p:nvGrpSpPr>
          <p:grpSpPr bwMode="auto">
            <a:xfrm>
              <a:off x="3757" y="1073"/>
              <a:ext cx="240" cy="231"/>
              <a:chOff x="1009" y="864"/>
              <a:chExt cx="240" cy="231"/>
            </a:xfrm>
          </p:grpSpPr>
          <p:sp>
            <p:nvSpPr>
              <p:cNvPr id="850041" name="Oval 121">
                <a:extLst>
                  <a:ext uri="{FF2B5EF4-FFF2-40B4-BE49-F238E27FC236}">
                    <a16:creationId xmlns:a16="http://schemas.microsoft.com/office/drawing/2014/main" id="{058605AD-2DE3-4696-A66C-BDCB25E6B5D7}"/>
                  </a:ext>
                </a:extLst>
              </p:cNvPr>
              <p:cNvSpPr>
                <a:spLocks noChangeArrowheads="1"/>
              </p:cNvSpPr>
              <p:nvPr/>
            </p:nvSpPr>
            <p:spPr bwMode="auto">
              <a:xfrm>
                <a:off x="1012" y="912"/>
                <a:ext cx="168" cy="16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042" name="Text Box 122">
                <a:extLst>
                  <a:ext uri="{FF2B5EF4-FFF2-40B4-BE49-F238E27FC236}">
                    <a16:creationId xmlns:a16="http://schemas.microsoft.com/office/drawing/2014/main" id="{768E929E-870F-4B99-BB4D-60AD254BD6AF}"/>
                  </a:ext>
                </a:extLst>
              </p:cNvPr>
              <p:cNvSpPr txBox="1">
                <a:spLocks noChangeArrowheads="1"/>
              </p:cNvSpPr>
              <p:nvPr/>
            </p:nvSpPr>
            <p:spPr bwMode="auto">
              <a:xfrm>
                <a:off x="1009" y="864"/>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b</a:t>
                </a:r>
              </a:p>
            </p:txBody>
          </p:sp>
        </p:grpSp>
        <p:grpSp>
          <p:nvGrpSpPr>
            <p:cNvPr id="850043" name="Group 123">
              <a:extLst>
                <a:ext uri="{FF2B5EF4-FFF2-40B4-BE49-F238E27FC236}">
                  <a16:creationId xmlns:a16="http://schemas.microsoft.com/office/drawing/2014/main" id="{FBB27E6B-310C-42AB-8D89-2E0100948DCC}"/>
                </a:ext>
              </a:extLst>
            </p:cNvPr>
            <p:cNvGrpSpPr>
              <a:grpSpLocks/>
            </p:cNvGrpSpPr>
            <p:nvPr/>
          </p:nvGrpSpPr>
          <p:grpSpPr bwMode="auto">
            <a:xfrm>
              <a:off x="4543" y="1073"/>
              <a:ext cx="240" cy="231"/>
              <a:chOff x="1009" y="864"/>
              <a:chExt cx="240" cy="231"/>
            </a:xfrm>
          </p:grpSpPr>
          <p:sp>
            <p:nvSpPr>
              <p:cNvPr id="850044" name="Oval 124">
                <a:extLst>
                  <a:ext uri="{FF2B5EF4-FFF2-40B4-BE49-F238E27FC236}">
                    <a16:creationId xmlns:a16="http://schemas.microsoft.com/office/drawing/2014/main" id="{1931ED7C-D835-4181-9AAA-D1446E2F8903}"/>
                  </a:ext>
                </a:extLst>
              </p:cNvPr>
              <p:cNvSpPr>
                <a:spLocks noChangeArrowheads="1"/>
              </p:cNvSpPr>
              <p:nvPr/>
            </p:nvSpPr>
            <p:spPr bwMode="auto">
              <a:xfrm>
                <a:off x="1012" y="912"/>
                <a:ext cx="168" cy="16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045" name="Text Box 125">
                <a:extLst>
                  <a:ext uri="{FF2B5EF4-FFF2-40B4-BE49-F238E27FC236}">
                    <a16:creationId xmlns:a16="http://schemas.microsoft.com/office/drawing/2014/main" id="{9F08A04E-ED8E-4938-AFFB-17B6F275CF48}"/>
                  </a:ext>
                </a:extLst>
              </p:cNvPr>
              <p:cNvSpPr txBox="1">
                <a:spLocks noChangeArrowheads="1"/>
              </p:cNvSpPr>
              <p:nvPr/>
            </p:nvSpPr>
            <p:spPr bwMode="auto">
              <a:xfrm>
                <a:off x="1009" y="864"/>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c</a:t>
                </a:r>
              </a:p>
            </p:txBody>
          </p:sp>
        </p:grpSp>
        <p:grpSp>
          <p:nvGrpSpPr>
            <p:cNvPr id="850046" name="Group 126">
              <a:extLst>
                <a:ext uri="{FF2B5EF4-FFF2-40B4-BE49-F238E27FC236}">
                  <a16:creationId xmlns:a16="http://schemas.microsoft.com/office/drawing/2014/main" id="{F8790C44-1A5E-4FBA-9B69-F633032D5F19}"/>
                </a:ext>
              </a:extLst>
            </p:cNvPr>
            <p:cNvGrpSpPr>
              <a:grpSpLocks/>
            </p:cNvGrpSpPr>
            <p:nvPr/>
          </p:nvGrpSpPr>
          <p:grpSpPr bwMode="auto">
            <a:xfrm>
              <a:off x="4142" y="1553"/>
              <a:ext cx="240" cy="231"/>
              <a:chOff x="1009" y="864"/>
              <a:chExt cx="240" cy="231"/>
            </a:xfrm>
          </p:grpSpPr>
          <p:sp>
            <p:nvSpPr>
              <p:cNvPr id="850047" name="Oval 127">
                <a:extLst>
                  <a:ext uri="{FF2B5EF4-FFF2-40B4-BE49-F238E27FC236}">
                    <a16:creationId xmlns:a16="http://schemas.microsoft.com/office/drawing/2014/main" id="{4348662C-4FA5-41E8-8BDF-0A1C6AA7BCD6}"/>
                  </a:ext>
                </a:extLst>
              </p:cNvPr>
              <p:cNvSpPr>
                <a:spLocks noChangeArrowheads="1"/>
              </p:cNvSpPr>
              <p:nvPr/>
            </p:nvSpPr>
            <p:spPr bwMode="auto">
              <a:xfrm>
                <a:off x="1012" y="912"/>
                <a:ext cx="168" cy="16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048" name="Text Box 128">
                <a:extLst>
                  <a:ext uri="{FF2B5EF4-FFF2-40B4-BE49-F238E27FC236}">
                    <a16:creationId xmlns:a16="http://schemas.microsoft.com/office/drawing/2014/main" id="{06237F36-E5D7-44F1-9EFF-6A895EB9D871}"/>
                  </a:ext>
                </a:extLst>
              </p:cNvPr>
              <p:cNvSpPr txBox="1">
                <a:spLocks noChangeArrowheads="1"/>
              </p:cNvSpPr>
              <p:nvPr/>
            </p:nvSpPr>
            <p:spPr bwMode="auto">
              <a:xfrm>
                <a:off x="1009" y="864"/>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f</a:t>
                </a:r>
              </a:p>
            </p:txBody>
          </p:sp>
        </p:grpSp>
        <p:grpSp>
          <p:nvGrpSpPr>
            <p:cNvPr id="850049" name="Group 129">
              <a:extLst>
                <a:ext uri="{FF2B5EF4-FFF2-40B4-BE49-F238E27FC236}">
                  <a16:creationId xmlns:a16="http://schemas.microsoft.com/office/drawing/2014/main" id="{D2AE9DAB-2F27-456F-BB28-CD9338ED0FFA}"/>
                </a:ext>
              </a:extLst>
            </p:cNvPr>
            <p:cNvGrpSpPr>
              <a:grpSpLocks/>
            </p:cNvGrpSpPr>
            <p:nvPr/>
          </p:nvGrpSpPr>
          <p:grpSpPr bwMode="auto">
            <a:xfrm>
              <a:off x="4925" y="1547"/>
              <a:ext cx="240" cy="231"/>
              <a:chOff x="1009" y="864"/>
              <a:chExt cx="240" cy="231"/>
            </a:xfrm>
          </p:grpSpPr>
          <p:sp>
            <p:nvSpPr>
              <p:cNvPr id="850050" name="Oval 130">
                <a:extLst>
                  <a:ext uri="{FF2B5EF4-FFF2-40B4-BE49-F238E27FC236}">
                    <a16:creationId xmlns:a16="http://schemas.microsoft.com/office/drawing/2014/main" id="{85F62184-D4FD-4D8B-AA00-E7F6B237D13A}"/>
                  </a:ext>
                </a:extLst>
              </p:cNvPr>
              <p:cNvSpPr>
                <a:spLocks noChangeArrowheads="1"/>
              </p:cNvSpPr>
              <p:nvPr/>
            </p:nvSpPr>
            <p:spPr bwMode="auto">
              <a:xfrm>
                <a:off x="1012" y="912"/>
                <a:ext cx="168" cy="16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051" name="Text Box 131">
                <a:extLst>
                  <a:ext uri="{FF2B5EF4-FFF2-40B4-BE49-F238E27FC236}">
                    <a16:creationId xmlns:a16="http://schemas.microsoft.com/office/drawing/2014/main" id="{B1BE3BC0-6E71-4D7D-BF3E-500E44A80526}"/>
                  </a:ext>
                </a:extLst>
              </p:cNvPr>
              <p:cNvSpPr txBox="1">
                <a:spLocks noChangeArrowheads="1"/>
              </p:cNvSpPr>
              <p:nvPr/>
            </p:nvSpPr>
            <p:spPr bwMode="auto">
              <a:xfrm>
                <a:off x="1009" y="864"/>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d</a:t>
                </a:r>
              </a:p>
            </p:txBody>
          </p:sp>
        </p:grpSp>
        <p:grpSp>
          <p:nvGrpSpPr>
            <p:cNvPr id="850052" name="Group 132">
              <a:extLst>
                <a:ext uri="{FF2B5EF4-FFF2-40B4-BE49-F238E27FC236}">
                  <a16:creationId xmlns:a16="http://schemas.microsoft.com/office/drawing/2014/main" id="{AE6BFBCA-E606-424B-B3F5-FDB7137DF26F}"/>
                </a:ext>
              </a:extLst>
            </p:cNvPr>
            <p:cNvGrpSpPr>
              <a:grpSpLocks/>
            </p:cNvGrpSpPr>
            <p:nvPr/>
          </p:nvGrpSpPr>
          <p:grpSpPr bwMode="auto">
            <a:xfrm>
              <a:off x="4925" y="597"/>
              <a:ext cx="240" cy="231"/>
              <a:chOff x="1009" y="864"/>
              <a:chExt cx="240" cy="231"/>
            </a:xfrm>
          </p:grpSpPr>
          <p:sp>
            <p:nvSpPr>
              <p:cNvPr id="850053" name="Oval 133">
                <a:extLst>
                  <a:ext uri="{FF2B5EF4-FFF2-40B4-BE49-F238E27FC236}">
                    <a16:creationId xmlns:a16="http://schemas.microsoft.com/office/drawing/2014/main" id="{91BF92DB-900D-46CD-9BED-4275EDE2D7DF}"/>
                  </a:ext>
                </a:extLst>
              </p:cNvPr>
              <p:cNvSpPr>
                <a:spLocks noChangeArrowheads="1"/>
              </p:cNvSpPr>
              <p:nvPr/>
            </p:nvSpPr>
            <p:spPr bwMode="auto">
              <a:xfrm>
                <a:off x="1012" y="912"/>
                <a:ext cx="168" cy="16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054" name="Text Box 134">
                <a:extLst>
                  <a:ext uri="{FF2B5EF4-FFF2-40B4-BE49-F238E27FC236}">
                    <a16:creationId xmlns:a16="http://schemas.microsoft.com/office/drawing/2014/main" id="{AAA0FBA9-7AFE-4512-9543-592246FD130C}"/>
                  </a:ext>
                </a:extLst>
              </p:cNvPr>
              <p:cNvSpPr txBox="1">
                <a:spLocks noChangeArrowheads="1"/>
              </p:cNvSpPr>
              <p:nvPr/>
            </p:nvSpPr>
            <p:spPr bwMode="auto">
              <a:xfrm>
                <a:off x="1009" y="864"/>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e</a:t>
                </a:r>
              </a:p>
            </p:txBody>
          </p:sp>
        </p:grpSp>
        <p:sp>
          <p:nvSpPr>
            <p:cNvPr id="850055" name="Line 135">
              <a:extLst>
                <a:ext uri="{FF2B5EF4-FFF2-40B4-BE49-F238E27FC236}">
                  <a16:creationId xmlns:a16="http://schemas.microsoft.com/office/drawing/2014/main" id="{AAF736F2-8757-4560-9ED5-4269AF2B5B0C}"/>
                </a:ext>
              </a:extLst>
            </p:cNvPr>
            <p:cNvSpPr>
              <a:spLocks noChangeShapeType="1"/>
            </p:cNvSpPr>
            <p:nvPr/>
          </p:nvSpPr>
          <p:spPr bwMode="auto">
            <a:xfrm flipV="1">
              <a:off x="4234" y="805"/>
              <a:ext cx="0" cy="80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850029"/>
                                        </p:tgtEl>
                                        <p:attrNameLst>
                                          <p:attrName>style.visibility</p:attrName>
                                        </p:attrNameLst>
                                      </p:cBhvr>
                                      <p:to>
                                        <p:strVal val="visible"/>
                                      </p:to>
                                    </p:set>
                                    <p:anim calcmode="lin" valueType="num">
                                      <p:cBhvr additive="base">
                                        <p:cTn id="7" dur="500" fill="hold"/>
                                        <p:tgtEl>
                                          <p:spTgt spid="850029"/>
                                        </p:tgtEl>
                                        <p:attrNameLst>
                                          <p:attrName>ppt_x</p:attrName>
                                        </p:attrNameLst>
                                      </p:cBhvr>
                                      <p:tavLst>
                                        <p:tav tm="0">
                                          <p:val>
                                            <p:strVal val="1+#ppt_w/2"/>
                                          </p:val>
                                        </p:tav>
                                        <p:tav tm="100000">
                                          <p:val>
                                            <p:strVal val="#ppt_x"/>
                                          </p:val>
                                        </p:tav>
                                      </p:tavLst>
                                    </p:anim>
                                    <p:anim calcmode="lin" valueType="num">
                                      <p:cBhvr additive="base">
                                        <p:cTn id="8" dur="500" fill="hold"/>
                                        <p:tgtEl>
                                          <p:spTgt spid="85002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49950"/>
                                        </p:tgtEl>
                                        <p:attrNameLst>
                                          <p:attrName>style.visibility</p:attrName>
                                        </p:attrNameLst>
                                      </p:cBhvr>
                                      <p:to>
                                        <p:strVal val="visible"/>
                                      </p:to>
                                    </p:set>
                                    <p:anim calcmode="lin" valueType="num">
                                      <p:cBhvr additive="base">
                                        <p:cTn id="13" dur="500" fill="hold"/>
                                        <p:tgtEl>
                                          <p:spTgt spid="849950"/>
                                        </p:tgtEl>
                                        <p:attrNameLst>
                                          <p:attrName>ppt_x</p:attrName>
                                        </p:attrNameLst>
                                      </p:cBhvr>
                                      <p:tavLst>
                                        <p:tav tm="0">
                                          <p:val>
                                            <p:strVal val="0-#ppt_w/2"/>
                                          </p:val>
                                        </p:tav>
                                        <p:tav tm="100000">
                                          <p:val>
                                            <p:strVal val="#ppt_x"/>
                                          </p:val>
                                        </p:tav>
                                      </p:tavLst>
                                    </p:anim>
                                    <p:anim calcmode="lin" valueType="num">
                                      <p:cBhvr additive="base">
                                        <p:cTn id="14" dur="500" fill="hold"/>
                                        <p:tgtEl>
                                          <p:spTgt spid="84995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850012"/>
                                        </p:tgtEl>
                                        <p:attrNameLst>
                                          <p:attrName>style.visibility</p:attrName>
                                        </p:attrNameLst>
                                      </p:cBhvr>
                                      <p:to>
                                        <p:strVal val="visible"/>
                                      </p:to>
                                    </p:set>
                                    <p:anim calcmode="lin" valueType="num">
                                      <p:cBhvr additive="base">
                                        <p:cTn id="19" dur="500" fill="hold"/>
                                        <p:tgtEl>
                                          <p:spTgt spid="850012"/>
                                        </p:tgtEl>
                                        <p:attrNameLst>
                                          <p:attrName>ppt_x</p:attrName>
                                        </p:attrNameLst>
                                      </p:cBhvr>
                                      <p:tavLst>
                                        <p:tav tm="0">
                                          <p:val>
                                            <p:strVal val="0-#ppt_w/2"/>
                                          </p:val>
                                        </p:tav>
                                        <p:tav tm="100000">
                                          <p:val>
                                            <p:strVal val="#ppt_x"/>
                                          </p:val>
                                        </p:tav>
                                      </p:tavLst>
                                    </p:anim>
                                    <p:anim calcmode="lin" valueType="num">
                                      <p:cBhvr additive="base">
                                        <p:cTn id="20" dur="500" fill="hold"/>
                                        <p:tgtEl>
                                          <p:spTgt spid="85001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850026"/>
                                        </p:tgtEl>
                                        <p:attrNameLst>
                                          <p:attrName>style.visibility</p:attrName>
                                        </p:attrNameLst>
                                      </p:cBhvr>
                                      <p:to>
                                        <p:strVal val="visible"/>
                                      </p:to>
                                    </p:set>
                                    <p:anim calcmode="lin" valueType="num">
                                      <p:cBhvr additive="base">
                                        <p:cTn id="25" dur="500" fill="hold"/>
                                        <p:tgtEl>
                                          <p:spTgt spid="850026"/>
                                        </p:tgtEl>
                                        <p:attrNameLst>
                                          <p:attrName>ppt_x</p:attrName>
                                        </p:attrNameLst>
                                      </p:cBhvr>
                                      <p:tavLst>
                                        <p:tav tm="0">
                                          <p:val>
                                            <p:strVal val="1+#ppt_w/2"/>
                                          </p:val>
                                        </p:tav>
                                        <p:tav tm="100000">
                                          <p:val>
                                            <p:strVal val="#ppt_x"/>
                                          </p:val>
                                        </p:tav>
                                      </p:tavLst>
                                    </p:anim>
                                    <p:anim calcmode="lin" valueType="num">
                                      <p:cBhvr additive="base">
                                        <p:cTn id="26" dur="500" fill="hold"/>
                                        <p:tgtEl>
                                          <p:spTgt spid="850026"/>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50027"/>
                                        </p:tgtEl>
                                        <p:attrNameLst>
                                          <p:attrName>style.visibility</p:attrName>
                                        </p:attrNameLst>
                                      </p:cBhvr>
                                      <p:to>
                                        <p:strVal val="visible"/>
                                      </p:to>
                                    </p:set>
                                    <p:anim calcmode="lin" valueType="num">
                                      <p:cBhvr additive="base">
                                        <p:cTn id="31" dur="500" fill="hold"/>
                                        <p:tgtEl>
                                          <p:spTgt spid="850027"/>
                                        </p:tgtEl>
                                        <p:attrNameLst>
                                          <p:attrName>ppt_x</p:attrName>
                                        </p:attrNameLst>
                                      </p:cBhvr>
                                      <p:tavLst>
                                        <p:tav tm="0">
                                          <p:val>
                                            <p:strVal val="0-#ppt_w/2"/>
                                          </p:val>
                                        </p:tav>
                                        <p:tav tm="100000">
                                          <p:val>
                                            <p:strVal val="#ppt_x"/>
                                          </p:val>
                                        </p:tav>
                                      </p:tavLst>
                                    </p:anim>
                                    <p:anim calcmode="lin" valueType="num">
                                      <p:cBhvr additive="base">
                                        <p:cTn id="32" dur="500" fill="hold"/>
                                        <p:tgtEl>
                                          <p:spTgt spid="8500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0" grpId="0" autoUpdateAnimBg="0"/>
      <p:bldP spid="850027"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E5E01-31E5-4207-AA26-D8392C5785E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4E2D106-4D2B-4671-8D34-B2D973B2065F}"/>
              </a:ext>
            </a:extLst>
          </p:cNvPr>
          <p:cNvSpPr>
            <a:spLocks noGrp="1"/>
          </p:cNvSpPr>
          <p:nvPr>
            <p:ph sz="quarter" idx="1"/>
          </p:nvPr>
        </p:nvSpPr>
        <p:spPr>
          <a:xfrm>
            <a:off x="572493" y="1233489"/>
            <a:ext cx="10047884" cy="1597846"/>
          </a:xfrm>
        </p:spPr>
        <p:txBody>
          <a:bodyPr/>
          <a:lstStyle/>
          <a:p>
            <a:endParaRPr lang="en-US" dirty="0"/>
          </a:p>
        </p:txBody>
      </p:sp>
      <p:sp>
        <p:nvSpPr>
          <p:cNvPr id="4" name="Footer Placeholder 3">
            <a:extLst>
              <a:ext uri="{FF2B5EF4-FFF2-40B4-BE49-F238E27FC236}">
                <a16:creationId xmlns:a16="http://schemas.microsoft.com/office/drawing/2014/main" id="{5290F96C-D62B-4F3E-913E-33E51105EE07}"/>
              </a:ext>
            </a:extLst>
          </p:cNvPr>
          <p:cNvSpPr>
            <a:spLocks noGrp="1"/>
          </p:cNvSpPr>
          <p:nvPr>
            <p:ph type="ftr" sz="quarter" idx="11"/>
          </p:nvPr>
        </p:nvSpPr>
        <p:spPr/>
        <p:txBody>
          <a:bodyPr/>
          <a:lstStyle/>
          <a:p>
            <a:pPr>
              <a:defRPr/>
            </a:pPr>
            <a:r>
              <a:rPr lang="en-US"/>
              <a:t>Concurrenty (15)</a:t>
            </a:r>
            <a:endParaRPr lang="en-US" dirty="0"/>
          </a:p>
        </p:txBody>
      </p:sp>
      <p:sp>
        <p:nvSpPr>
          <p:cNvPr id="5" name="Slide Number Placeholder 4">
            <a:extLst>
              <a:ext uri="{FF2B5EF4-FFF2-40B4-BE49-F238E27FC236}">
                <a16:creationId xmlns:a16="http://schemas.microsoft.com/office/drawing/2014/main" id="{42A05649-9AB7-4C6C-99FF-1C6D6F89C1D0}"/>
              </a:ext>
            </a:extLst>
          </p:cNvPr>
          <p:cNvSpPr>
            <a:spLocks noGrp="1"/>
          </p:cNvSpPr>
          <p:nvPr>
            <p:ph type="sldNum" sz="quarter" idx="12"/>
          </p:nvPr>
        </p:nvSpPr>
        <p:spPr/>
        <p:txBody>
          <a:bodyPr/>
          <a:lstStyle/>
          <a:p>
            <a:pPr>
              <a:defRPr/>
            </a:pPr>
            <a:fld id="{0D7B5496-982B-480A-8085-B08F2CA91C21}" type="slidenum">
              <a:rPr lang="en-US" smtClean="0"/>
              <a:pPr>
                <a:defRPr/>
              </a:pPr>
              <a:t>11</a:t>
            </a:fld>
            <a:endParaRPr lang="en-US" dirty="0"/>
          </a:p>
        </p:txBody>
      </p:sp>
      <p:grpSp>
        <p:nvGrpSpPr>
          <p:cNvPr id="6" name="Group 54">
            <a:extLst>
              <a:ext uri="{FF2B5EF4-FFF2-40B4-BE49-F238E27FC236}">
                <a16:creationId xmlns:a16="http://schemas.microsoft.com/office/drawing/2014/main" id="{B95AD6B4-91E2-41F0-B144-6D71C01D1702}"/>
              </a:ext>
            </a:extLst>
          </p:cNvPr>
          <p:cNvGrpSpPr>
            <a:grpSpLocks/>
          </p:cNvGrpSpPr>
          <p:nvPr/>
        </p:nvGrpSpPr>
        <p:grpSpPr bwMode="auto">
          <a:xfrm>
            <a:off x="2492375" y="3500439"/>
            <a:ext cx="1279525" cy="2303463"/>
            <a:chOff x="1570" y="2331"/>
            <a:chExt cx="806" cy="1451"/>
          </a:xfrm>
        </p:grpSpPr>
        <p:sp>
          <p:nvSpPr>
            <p:cNvPr id="7" name="Text Box 35">
              <a:extLst>
                <a:ext uri="{FF2B5EF4-FFF2-40B4-BE49-F238E27FC236}">
                  <a16:creationId xmlns:a16="http://schemas.microsoft.com/office/drawing/2014/main" id="{0FC88355-1625-424C-B41F-7A31DF539EF8}"/>
                </a:ext>
              </a:extLst>
            </p:cNvPr>
            <p:cNvSpPr txBox="1">
              <a:spLocks noChangeArrowheads="1"/>
            </p:cNvSpPr>
            <p:nvPr/>
          </p:nvSpPr>
          <p:spPr bwMode="auto">
            <a:xfrm>
              <a:off x="1570" y="2331"/>
              <a:ext cx="806" cy="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a:t>1</a:t>
              </a:r>
            </a:p>
            <a:p>
              <a:pPr>
                <a:spcBef>
                  <a:spcPct val="50000"/>
                </a:spcBef>
              </a:pPr>
              <a:r>
                <a:rPr lang="en-US" altLang="en-US" sz="1200" b="1"/>
                <a:t>3</a:t>
              </a:r>
            </a:p>
            <a:p>
              <a:pPr>
                <a:spcBef>
                  <a:spcPct val="50000"/>
                </a:spcBef>
              </a:pPr>
              <a:r>
                <a:rPr lang="en-US" altLang="en-US" sz="1200" b="1"/>
                <a:t>5</a:t>
              </a:r>
            </a:p>
            <a:p>
              <a:pPr>
                <a:spcBef>
                  <a:spcPct val="50000"/>
                </a:spcBef>
              </a:pPr>
              <a:r>
                <a:rPr lang="en-US" altLang="en-US" sz="1200" b="1"/>
                <a:t>2        4</a:t>
              </a:r>
            </a:p>
            <a:p>
              <a:pPr>
                <a:spcBef>
                  <a:spcPct val="50000"/>
                </a:spcBef>
              </a:pPr>
              <a:r>
                <a:rPr lang="en-US" altLang="en-US" sz="1200" b="1"/>
                <a:t>6</a:t>
              </a:r>
            </a:p>
          </p:txBody>
        </p:sp>
        <p:sp>
          <p:nvSpPr>
            <p:cNvPr id="8" name="Line 36">
              <a:extLst>
                <a:ext uri="{FF2B5EF4-FFF2-40B4-BE49-F238E27FC236}">
                  <a16:creationId xmlns:a16="http://schemas.microsoft.com/office/drawing/2014/main" id="{09FFE4F0-60A8-45D3-9802-1D36B13FD959}"/>
                </a:ext>
              </a:extLst>
            </p:cNvPr>
            <p:cNvSpPr>
              <a:spLocks noChangeShapeType="1"/>
            </p:cNvSpPr>
            <p:nvPr/>
          </p:nvSpPr>
          <p:spPr bwMode="auto">
            <a:xfrm>
              <a:off x="1671" y="2577"/>
              <a:ext cx="0" cy="17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9" name="Line 37">
              <a:extLst>
                <a:ext uri="{FF2B5EF4-FFF2-40B4-BE49-F238E27FC236}">
                  <a16:creationId xmlns:a16="http://schemas.microsoft.com/office/drawing/2014/main" id="{56AC2848-6229-4316-AEC3-DF8A18D17E82}"/>
                </a:ext>
              </a:extLst>
            </p:cNvPr>
            <p:cNvSpPr>
              <a:spLocks noChangeShapeType="1"/>
            </p:cNvSpPr>
            <p:nvPr/>
          </p:nvSpPr>
          <p:spPr bwMode="auto">
            <a:xfrm>
              <a:off x="1671" y="2913"/>
              <a:ext cx="0" cy="17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0" name="Line 38">
              <a:extLst>
                <a:ext uri="{FF2B5EF4-FFF2-40B4-BE49-F238E27FC236}">
                  <a16:creationId xmlns:a16="http://schemas.microsoft.com/office/drawing/2014/main" id="{7898A498-0CC8-4343-94FD-835C146F867F}"/>
                </a:ext>
              </a:extLst>
            </p:cNvPr>
            <p:cNvSpPr>
              <a:spLocks noChangeShapeType="1"/>
            </p:cNvSpPr>
            <p:nvPr/>
          </p:nvSpPr>
          <p:spPr bwMode="auto">
            <a:xfrm>
              <a:off x="1671" y="3261"/>
              <a:ext cx="0" cy="17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1" name="Line 39">
              <a:extLst>
                <a:ext uri="{FF2B5EF4-FFF2-40B4-BE49-F238E27FC236}">
                  <a16:creationId xmlns:a16="http://schemas.microsoft.com/office/drawing/2014/main" id="{AE09F972-4009-4E69-A64C-1BA124684A10}"/>
                </a:ext>
              </a:extLst>
            </p:cNvPr>
            <p:cNvSpPr>
              <a:spLocks noChangeShapeType="1"/>
            </p:cNvSpPr>
            <p:nvPr/>
          </p:nvSpPr>
          <p:spPr bwMode="auto">
            <a:xfrm>
              <a:off x="1671" y="3609"/>
              <a:ext cx="0" cy="17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2" name="Line 40">
              <a:extLst>
                <a:ext uri="{FF2B5EF4-FFF2-40B4-BE49-F238E27FC236}">
                  <a16:creationId xmlns:a16="http://schemas.microsoft.com/office/drawing/2014/main" id="{858BB8D6-6321-482F-96B1-EDAF397D9B0F}"/>
                </a:ext>
              </a:extLst>
            </p:cNvPr>
            <p:cNvSpPr>
              <a:spLocks noChangeShapeType="1"/>
            </p:cNvSpPr>
            <p:nvPr/>
          </p:nvSpPr>
          <p:spPr bwMode="auto">
            <a:xfrm>
              <a:off x="1711" y="3254"/>
              <a:ext cx="404" cy="20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grpSp>
      <p:sp>
        <p:nvSpPr>
          <p:cNvPr id="13" name="Freeform 50">
            <a:extLst>
              <a:ext uri="{FF2B5EF4-FFF2-40B4-BE49-F238E27FC236}">
                <a16:creationId xmlns:a16="http://schemas.microsoft.com/office/drawing/2014/main" id="{83DDBC8D-1F5B-46EF-AE51-5AC498FD9FD1}"/>
              </a:ext>
            </a:extLst>
          </p:cNvPr>
          <p:cNvSpPr>
            <a:spLocks/>
          </p:cNvSpPr>
          <p:nvPr/>
        </p:nvSpPr>
        <p:spPr bwMode="auto">
          <a:xfrm>
            <a:off x="2206625" y="3786188"/>
            <a:ext cx="331788" cy="1047750"/>
          </a:xfrm>
          <a:custGeom>
            <a:avLst/>
            <a:gdLst>
              <a:gd name="T0" fmla="*/ 209 w 209"/>
              <a:gd name="T1" fmla="*/ 0 h 660"/>
              <a:gd name="T2" fmla="*/ 2 w 209"/>
              <a:gd name="T3" fmla="*/ 302 h 660"/>
              <a:gd name="T4" fmla="*/ 198 w 209"/>
              <a:gd name="T5" fmla="*/ 660 h 660"/>
            </a:gdLst>
            <a:ahLst/>
            <a:cxnLst>
              <a:cxn ang="0">
                <a:pos x="T0" y="T1"/>
              </a:cxn>
              <a:cxn ang="0">
                <a:pos x="T2" y="T3"/>
              </a:cxn>
              <a:cxn ang="0">
                <a:pos x="T4" y="T5"/>
              </a:cxn>
            </a:cxnLst>
            <a:rect l="0" t="0" r="r" b="b"/>
            <a:pathLst>
              <a:path w="209" h="660">
                <a:moveTo>
                  <a:pt x="209" y="0"/>
                </a:moveTo>
                <a:cubicBezTo>
                  <a:pt x="106" y="96"/>
                  <a:pt x="4" y="192"/>
                  <a:pt x="2" y="302"/>
                </a:cubicBezTo>
                <a:cubicBezTo>
                  <a:pt x="0" y="412"/>
                  <a:pt x="165" y="600"/>
                  <a:pt x="198" y="660"/>
                </a:cubicBezTo>
              </a:path>
            </a:pathLst>
          </a:custGeom>
          <a:noFill/>
          <a:ln w="38100" cap="flat" cmpd="sng">
            <a:solidFill>
              <a:srgbClr val="CC0000"/>
            </a:solidFill>
            <a:prstDash val="sysDot"/>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4" name="Line 53">
            <a:extLst>
              <a:ext uri="{FF2B5EF4-FFF2-40B4-BE49-F238E27FC236}">
                <a16:creationId xmlns:a16="http://schemas.microsoft.com/office/drawing/2014/main" id="{B15A94B5-C9F8-4F41-9E86-024F83276533}"/>
              </a:ext>
            </a:extLst>
          </p:cNvPr>
          <p:cNvSpPr>
            <a:spLocks noChangeShapeType="1"/>
          </p:cNvSpPr>
          <p:nvPr/>
        </p:nvSpPr>
        <p:spPr bwMode="auto">
          <a:xfrm flipH="1">
            <a:off x="2743200" y="5384800"/>
            <a:ext cx="496888" cy="0"/>
          </a:xfrm>
          <a:prstGeom prst="line">
            <a:avLst/>
          </a:prstGeom>
          <a:noFill/>
          <a:ln w="38100">
            <a:solidFill>
              <a:srgbClr val="CC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5" name="Freeform 55">
            <a:extLst>
              <a:ext uri="{FF2B5EF4-FFF2-40B4-BE49-F238E27FC236}">
                <a16:creationId xmlns:a16="http://schemas.microsoft.com/office/drawing/2014/main" id="{44AEC33A-F4F8-4DD1-968B-D020FEF1AFDB}"/>
              </a:ext>
            </a:extLst>
          </p:cNvPr>
          <p:cNvSpPr>
            <a:spLocks/>
          </p:cNvSpPr>
          <p:nvPr/>
        </p:nvSpPr>
        <p:spPr bwMode="auto">
          <a:xfrm>
            <a:off x="2751138" y="4283075"/>
            <a:ext cx="938212" cy="968375"/>
          </a:xfrm>
          <a:custGeom>
            <a:avLst/>
            <a:gdLst>
              <a:gd name="T0" fmla="*/ 492 w 591"/>
              <a:gd name="T1" fmla="*/ 934 h 934"/>
              <a:gd name="T2" fmla="*/ 509 w 591"/>
              <a:gd name="T3" fmla="*/ 307 h 934"/>
              <a:gd name="T4" fmla="*/ 0 w 591"/>
              <a:gd name="T5" fmla="*/ 0 h 934"/>
            </a:gdLst>
            <a:ahLst/>
            <a:cxnLst>
              <a:cxn ang="0">
                <a:pos x="T0" y="T1"/>
              </a:cxn>
              <a:cxn ang="0">
                <a:pos x="T2" y="T3"/>
              </a:cxn>
              <a:cxn ang="0">
                <a:pos x="T4" y="T5"/>
              </a:cxn>
            </a:cxnLst>
            <a:rect l="0" t="0" r="r" b="b"/>
            <a:pathLst>
              <a:path w="591" h="934">
                <a:moveTo>
                  <a:pt x="492" y="934"/>
                </a:moveTo>
                <a:cubicBezTo>
                  <a:pt x="541" y="698"/>
                  <a:pt x="591" y="463"/>
                  <a:pt x="509" y="307"/>
                </a:cubicBezTo>
                <a:cubicBezTo>
                  <a:pt x="427" y="151"/>
                  <a:pt x="84" y="51"/>
                  <a:pt x="0" y="0"/>
                </a:cubicBezTo>
              </a:path>
            </a:pathLst>
          </a:custGeom>
          <a:noFill/>
          <a:ln w="38100" cap="flat" cmpd="sng">
            <a:solidFill>
              <a:srgbClr val="CC0000"/>
            </a:solidFill>
            <a:prstDash val="sysDot"/>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6" name="Freeform 56">
            <a:extLst>
              <a:ext uri="{FF2B5EF4-FFF2-40B4-BE49-F238E27FC236}">
                <a16:creationId xmlns:a16="http://schemas.microsoft.com/office/drawing/2014/main" id="{9FB23B0C-AD6B-4F7C-A361-4A738D6D55E0}"/>
              </a:ext>
            </a:extLst>
          </p:cNvPr>
          <p:cNvSpPr>
            <a:spLocks/>
          </p:cNvSpPr>
          <p:nvPr/>
        </p:nvSpPr>
        <p:spPr bwMode="auto">
          <a:xfrm>
            <a:off x="2787650" y="5570538"/>
            <a:ext cx="639763" cy="400050"/>
          </a:xfrm>
          <a:custGeom>
            <a:avLst/>
            <a:gdLst>
              <a:gd name="T0" fmla="*/ 403 w 403"/>
              <a:gd name="T1" fmla="*/ 0 h 252"/>
              <a:gd name="T2" fmla="*/ 229 w 403"/>
              <a:gd name="T3" fmla="*/ 201 h 252"/>
              <a:gd name="T4" fmla="*/ 0 w 403"/>
              <a:gd name="T5" fmla="*/ 252 h 252"/>
            </a:gdLst>
            <a:ahLst/>
            <a:cxnLst>
              <a:cxn ang="0">
                <a:pos x="T0" y="T1"/>
              </a:cxn>
              <a:cxn ang="0">
                <a:pos x="T2" y="T3"/>
              </a:cxn>
              <a:cxn ang="0">
                <a:pos x="T4" y="T5"/>
              </a:cxn>
            </a:cxnLst>
            <a:rect l="0" t="0" r="r" b="b"/>
            <a:pathLst>
              <a:path w="403" h="252">
                <a:moveTo>
                  <a:pt x="403" y="0"/>
                </a:moveTo>
                <a:cubicBezTo>
                  <a:pt x="349" y="79"/>
                  <a:pt x="296" y="159"/>
                  <a:pt x="229" y="201"/>
                </a:cubicBezTo>
                <a:cubicBezTo>
                  <a:pt x="162" y="243"/>
                  <a:pt x="81" y="247"/>
                  <a:pt x="0" y="252"/>
                </a:cubicBezTo>
              </a:path>
            </a:pathLst>
          </a:custGeom>
          <a:noFill/>
          <a:ln w="38100" cap="flat" cmpd="sng">
            <a:solidFill>
              <a:srgbClr val="CC0000"/>
            </a:solidFill>
            <a:prstDash val="sysDot"/>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7" name="Freeform 58">
            <a:extLst>
              <a:ext uri="{FF2B5EF4-FFF2-40B4-BE49-F238E27FC236}">
                <a16:creationId xmlns:a16="http://schemas.microsoft.com/office/drawing/2014/main" id="{6CC84F60-F37D-4CCB-8BED-EBEDAB27BF1C}"/>
              </a:ext>
            </a:extLst>
          </p:cNvPr>
          <p:cNvSpPr>
            <a:spLocks/>
          </p:cNvSpPr>
          <p:nvPr/>
        </p:nvSpPr>
        <p:spPr bwMode="auto">
          <a:xfrm>
            <a:off x="2189163" y="5837238"/>
            <a:ext cx="403225" cy="265112"/>
          </a:xfrm>
          <a:custGeom>
            <a:avLst/>
            <a:gdLst>
              <a:gd name="T0" fmla="*/ 254 w 254"/>
              <a:gd name="T1" fmla="*/ 134 h 167"/>
              <a:gd name="T2" fmla="*/ 92 w 254"/>
              <a:gd name="T3" fmla="*/ 162 h 167"/>
              <a:gd name="T4" fmla="*/ 8 w 254"/>
              <a:gd name="T5" fmla="*/ 106 h 167"/>
              <a:gd name="T6" fmla="*/ 41 w 254"/>
              <a:gd name="T7" fmla="*/ 22 h 167"/>
              <a:gd name="T8" fmla="*/ 148 w 254"/>
              <a:gd name="T9" fmla="*/ 0 h 167"/>
              <a:gd name="T10" fmla="*/ 237 w 254"/>
              <a:gd name="T11" fmla="*/ 22 h 167"/>
            </a:gdLst>
            <a:ahLst/>
            <a:cxnLst>
              <a:cxn ang="0">
                <a:pos x="T0" y="T1"/>
              </a:cxn>
              <a:cxn ang="0">
                <a:pos x="T2" y="T3"/>
              </a:cxn>
              <a:cxn ang="0">
                <a:pos x="T4" y="T5"/>
              </a:cxn>
              <a:cxn ang="0">
                <a:pos x="T6" y="T7"/>
              </a:cxn>
              <a:cxn ang="0">
                <a:pos x="T8" y="T9"/>
              </a:cxn>
              <a:cxn ang="0">
                <a:pos x="T10" y="T11"/>
              </a:cxn>
            </a:cxnLst>
            <a:rect l="0" t="0" r="r" b="b"/>
            <a:pathLst>
              <a:path w="254" h="167">
                <a:moveTo>
                  <a:pt x="254" y="134"/>
                </a:moveTo>
                <a:cubicBezTo>
                  <a:pt x="193" y="150"/>
                  <a:pt x="133" y="167"/>
                  <a:pt x="92" y="162"/>
                </a:cubicBezTo>
                <a:cubicBezTo>
                  <a:pt x="51" y="157"/>
                  <a:pt x="16" y="129"/>
                  <a:pt x="8" y="106"/>
                </a:cubicBezTo>
                <a:cubicBezTo>
                  <a:pt x="0" y="83"/>
                  <a:pt x="18" y="40"/>
                  <a:pt x="41" y="22"/>
                </a:cubicBezTo>
                <a:cubicBezTo>
                  <a:pt x="64" y="4"/>
                  <a:pt x="115" y="0"/>
                  <a:pt x="148" y="0"/>
                </a:cubicBezTo>
                <a:cubicBezTo>
                  <a:pt x="181" y="0"/>
                  <a:pt x="209" y="11"/>
                  <a:pt x="237" y="22"/>
                </a:cubicBezTo>
              </a:path>
            </a:pathLst>
          </a:custGeom>
          <a:noFill/>
          <a:ln w="38100" cap="flat" cmpd="sng">
            <a:solidFill>
              <a:srgbClr val="CC0000"/>
            </a:solidFill>
            <a:prstDash val="sysDot"/>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8" name="Text Box 59">
            <a:extLst>
              <a:ext uri="{FF2B5EF4-FFF2-40B4-BE49-F238E27FC236}">
                <a16:creationId xmlns:a16="http://schemas.microsoft.com/office/drawing/2014/main" id="{8DF1310B-6727-4D89-BE51-5630F5DEEED1}"/>
              </a:ext>
            </a:extLst>
          </p:cNvPr>
          <p:cNvSpPr txBox="1">
            <a:spLocks noChangeArrowheads="1"/>
          </p:cNvSpPr>
          <p:nvPr/>
        </p:nvSpPr>
        <p:spPr bwMode="auto">
          <a:xfrm>
            <a:off x="1374775" y="4256088"/>
            <a:ext cx="89693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dirty="0"/>
              <a:t>forward</a:t>
            </a:r>
          </a:p>
        </p:txBody>
      </p:sp>
      <p:sp>
        <p:nvSpPr>
          <p:cNvPr id="19" name="Text Box 60">
            <a:extLst>
              <a:ext uri="{FF2B5EF4-FFF2-40B4-BE49-F238E27FC236}">
                <a16:creationId xmlns:a16="http://schemas.microsoft.com/office/drawing/2014/main" id="{F386E466-9755-4668-BAF8-FB91460F5761}"/>
              </a:ext>
            </a:extLst>
          </p:cNvPr>
          <p:cNvSpPr txBox="1">
            <a:spLocks noChangeArrowheads="1"/>
          </p:cNvSpPr>
          <p:nvPr/>
        </p:nvSpPr>
        <p:spPr bwMode="auto">
          <a:xfrm>
            <a:off x="3614738" y="4710113"/>
            <a:ext cx="99377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a:t>backward</a:t>
            </a:r>
          </a:p>
        </p:txBody>
      </p:sp>
      <p:sp>
        <p:nvSpPr>
          <p:cNvPr id="20" name="Text Box 61">
            <a:extLst>
              <a:ext uri="{FF2B5EF4-FFF2-40B4-BE49-F238E27FC236}">
                <a16:creationId xmlns:a16="http://schemas.microsoft.com/office/drawing/2014/main" id="{2EBBDCE7-3F62-4FF8-8774-23530D27CD03}"/>
              </a:ext>
            </a:extLst>
          </p:cNvPr>
          <p:cNvSpPr txBox="1">
            <a:spLocks noChangeArrowheads="1"/>
          </p:cNvSpPr>
          <p:nvPr/>
        </p:nvSpPr>
        <p:spPr bwMode="auto">
          <a:xfrm>
            <a:off x="1335088" y="5653088"/>
            <a:ext cx="99377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a:t>backward</a:t>
            </a:r>
          </a:p>
        </p:txBody>
      </p:sp>
      <p:sp>
        <p:nvSpPr>
          <p:cNvPr id="21" name="Text Box 62">
            <a:extLst>
              <a:ext uri="{FF2B5EF4-FFF2-40B4-BE49-F238E27FC236}">
                <a16:creationId xmlns:a16="http://schemas.microsoft.com/office/drawing/2014/main" id="{6F2D9A21-B9A8-4443-AD47-92323C91AD3E}"/>
              </a:ext>
            </a:extLst>
          </p:cNvPr>
          <p:cNvSpPr txBox="1">
            <a:spLocks noChangeArrowheads="1"/>
          </p:cNvSpPr>
          <p:nvPr/>
        </p:nvSpPr>
        <p:spPr bwMode="auto">
          <a:xfrm>
            <a:off x="2784475" y="5357813"/>
            <a:ext cx="61118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a:t>cross</a:t>
            </a:r>
          </a:p>
        </p:txBody>
      </p:sp>
      <p:sp>
        <p:nvSpPr>
          <p:cNvPr id="22" name="Text Box 63">
            <a:extLst>
              <a:ext uri="{FF2B5EF4-FFF2-40B4-BE49-F238E27FC236}">
                <a16:creationId xmlns:a16="http://schemas.microsoft.com/office/drawing/2014/main" id="{D06E36FC-B3C4-49D8-AC7C-75D9DA9B9207}"/>
              </a:ext>
            </a:extLst>
          </p:cNvPr>
          <p:cNvSpPr txBox="1">
            <a:spLocks noChangeArrowheads="1"/>
          </p:cNvSpPr>
          <p:nvPr/>
        </p:nvSpPr>
        <p:spPr bwMode="auto">
          <a:xfrm>
            <a:off x="7267575" y="3500438"/>
            <a:ext cx="57785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a:t>1</a:t>
            </a:r>
          </a:p>
        </p:txBody>
      </p:sp>
      <p:sp>
        <p:nvSpPr>
          <p:cNvPr id="23" name="Freeform 70">
            <a:extLst>
              <a:ext uri="{FF2B5EF4-FFF2-40B4-BE49-F238E27FC236}">
                <a16:creationId xmlns:a16="http://schemas.microsoft.com/office/drawing/2014/main" id="{DE4EE6B5-58A3-4534-9EDE-BD3B86E542C4}"/>
              </a:ext>
            </a:extLst>
          </p:cNvPr>
          <p:cNvSpPr>
            <a:spLocks/>
          </p:cNvSpPr>
          <p:nvPr/>
        </p:nvSpPr>
        <p:spPr bwMode="auto">
          <a:xfrm>
            <a:off x="4805363" y="3679825"/>
            <a:ext cx="403225" cy="265113"/>
          </a:xfrm>
          <a:custGeom>
            <a:avLst/>
            <a:gdLst>
              <a:gd name="T0" fmla="*/ 254 w 254"/>
              <a:gd name="T1" fmla="*/ 134 h 167"/>
              <a:gd name="T2" fmla="*/ 92 w 254"/>
              <a:gd name="T3" fmla="*/ 162 h 167"/>
              <a:gd name="T4" fmla="*/ 8 w 254"/>
              <a:gd name="T5" fmla="*/ 106 h 167"/>
              <a:gd name="T6" fmla="*/ 41 w 254"/>
              <a:gd name="T7" fmla="*/ 22 h 167"/>
              <a:gd name="T8" fmla="*/ 148 w 254"/>
              <a:gd name="T9" fmla="*/ 0 h 167"/>
              <a:gd name="T10" fmla="*/ 237 w 254"/>
              <a:gd name="T11" fmla="*/ 22 h 167"/>
            </a:gdLst>
            <a:ahLst/>
            <a:cxnLst>
              <a:cxn ang="0">
                <a:pos x="T0" y="T1"/>
              </a:cxn>
              <a:cxn ang="0">
                <a:pos x="T2" y="T3"/>
              </a:cxn>
              <a:cxn ang="0">
                <a:pos x="T4" y="T5"/>
              </a:cxn>
              <a:cxn ang="0">
                <a:pos x="T6" y="T7"/>
              </a:cxn>
              <a:cxn ang="0">
                <a:pos x="T8" y="T9"/>
              </a:cxn>
              <a:cxn ang="0">
                <a:pos x="T10" y="T11"/>
              </a:cxn>
            </a:cxnLst>
            <a:rect l="0" t="0" r="r" b="b"/>
            <a:pathLst>
              <a:path w="254" h="167">
                <a:moveTo>
                  <a:pt x="254" y="134"/>
                </a:moveTo>
                <a:cubicBezTo>
                  <a:pt x="193" y="150"/>
                  <a:pt x="133" y="167"/>
                  <a:pt x="92" y="162"/>
                </a:cubicBezTo>
                <a:cubicBezTo>
                  <a:pt x="51" y="157"/>
                  <a:pt x="16" y="129"/>
                  <a:pt x="8" y="106"/>
                </a:cubicBezTo>
                <a:cubicBezTo>
                  <a:pt x="0" y="83"/>
                  <a:pt x="18" y="40"/>
                  <a:pt x="41" y="22"/>
                </a:cubicBezTo>
                <a:cubicBezTo>
                  <a:pt x="64" y="4"/>
                  <a:pt x="115" y="0"/>
                  <a:pt x="148" y="0"/>
                </a:cubicBezTo>
                <a:cubicBezTo>
                  <a:pt x="181" y="0"/>
                  <a:pt x="209" y="11"/>
                  <a:pt x="237" y="22"/>
                </a:cubicBezTo>
              </a:path>
            </a:pathLst>
          </a:custGeom>
          <a:noFill/>
          <a:ln w="38100" cap="flat" cmpd="sng">
            <a:solidFill>
              <a:srgbClr val="CC0000"/>
            </a:solidFill>
            <a:prstDash val="sysDot"/>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24" name="Line 72">
            <a:extLst>
              <a:ext uri="{FF2B5EF4-FFF2-40B4-BE49-F238E27FC236}">
                <a16:creationId xmlns:a16="http://schemas.microsoft.com/office/drawing/2014/main" id="{28BD5234-7709-4E65-B8B4-7000A4350299}"/>
              </a:ext>
            </a:extLst>
          </p:cNvPr>
          <p:cNvSpPr>
            <a:spLocks noChangeShapeType="1"/>
          </p:cNvSpPr>
          <p:nvPr/>
        </p:nvSpPr>
        <p:spPr bwMode="auto">
          <a:xfrm flipH="1">
            <a:off x="6208713" y="3757613"/>
            <a:ext cx="1092200" cy="0"/>
          </a:xfrm>
          <a:prstGeom prst="line">
            <a:avLst/>
          </a:prstGeom>
          <a:noFill/>
          <a:ln w="38100">
            <a:solidFill>
              <a:srgbClr val="CC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25" name="Line 73">
            <a:extLst>
              <a:ext uri="{FF2B5EF4-FFF2-40B4-BE49-F238E27FC236}">
                <a16:creationId xmlns:a16="http://schemas.microsoft.com/office/drawing/2014/main" id="{B768ED60-578F-4DA6-8420-B8E9766D2024}"/>
              </a:ext>
            </a:extLst>
          </p:cNvPr>
          <p:cNvSpPr>
            <a:spLocks noChangeShapeType="1"/>
          </p:cNvSpPr>
          <p:nvPr/>
        </p:nvSpPr>
        <p:spPr bwMode="auto">
          <a:xfrm flipH="1">
            <a:off x="6973888" y="3919538"/>
            <a:ext cx="427037" cy="842962"/>
          </a:xfrm>
          <a:prstGeom prst="line">
            <a:avLst/>
          </a:prstGeom>
          <a:noFill/>
          <a:ln w="38100">
            <a:solidFill>
              <a:srgbClr val="CC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grpSp>
        <p:nvGrpSpPr>
          <p:cNvPr id="26" name="Group 96">
            <a:extLst>
              <a:ext uri="{FF2B5EF4-FFF2-40B4-BE49-F238E27FC236}">
                <a16:creationId xmlns:a16="http://schemas.microsoft.com/office/drawing/2014/main" id="{D915BFA0-65F4-4EC0-8D05-723AD0DC6937}"/>
              </a:ext>
            </a:extLst>
          </p:cNvPr>
          <p:cNvGrpSpPr>
            <a:grpSpLocks/>
          </p:cNvGrpSpPr>
          <p:nvPr/>
        </p:nvGrpSpPr>
        <p:grpSpPr bwMode="auto">
          <a:xfrm>
            <a:off x="5905500" y="3500438"/>
            <a:ext cx="1323975" cy="1212850"/>
            <a:chOff x="3720" y="2205"/>
            <a:chExt cx="834" cy="764"/>
          </a:xfrm>
        </p:grpSpPr>
        <p:sp>
          <p:nvSpPr>
            <p:cNvPr id="27" name="Line 64">
              <a:extLst>
                <a:ext uri="{FF2B5EF4-FFF2-40B4-BE49-F238E27FC236}">
                  <a16:creationId xmlns:a16="http://schemas.microsoft.com/office/drawing/2014/main" id="{A35373D9-CA5E-4736-A6BC-AAE11252B4B5}"/>
                </a:ext>
              </a:extLst>
            </p:cNvPr>
            <p:cNvSpPr>
              <a:spLocks noChangeShapeType="1"/>
            </p:cNvSpPr>
            <p:nvPr/>
          </p:nvSpPr>
          <p:spPr bwMode="auto">
            <a:xfrm>
              <a:off x="3829" y="2448"/>
              <a:ext cx="0" cy="17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28" name="Text Box 66">
              <a:extLst>
                <a:ext uri="{FF2B5EF4-FFF2-40B4-BE49-F238E27FC236}">
                  <a16:creationId xmlns:a16="http://schemas.microsoft.com/office/drawing/2014/main" id="{F4FB5BC0-791D-4E40-B8D3-E3F91BF7A5B6}"/>
                </a:ext>
              </a:extLst>
            </p:cNvPr>
            <p:cNvSpPr txBox="1">
              <a:spLocks noChangeArrowheads="1"/>
            </p:cNvSpPr>
            <p:nvPr/>
          </p:nvSpPr>
          <p:spPr bwMode="auto">
            <a:xfrm>
              <a:off x="3720" y="2205"/>
              <a:ext cx="834"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a:t>5</a:t>
              </a:r>
            </a:p>
            <a:p>
              <a:pPr>
                <a:spcBef>
                  <a:spcPct val="50000"/>
                </a:spcBef>
              </a:pPr>
              <a:r>
                <a:rPr lang="en-US" altLang="en-US" sz="1200" b="1"/>
                <a:t>2        4</a:t>
              </a:r>
            </a:p>
            <a:p>
              <a:pPr>
                <a:spcBef>
                  <a:spcPct val="50000"/>
                </a:spcBef>
              </a:pPr>
              <a:r>
                <a:rPr lang="en-US" altLang="en-US" sz="1200" b="1"/>
                <a:t>          3</a:t>
              </a:r>
            </a:p>
          </p:txBody>
        </p:sp>
        <p:sp>
          <p:nvSpPr>
            <p:cNvPr id="29" name="Line 67">
              <a:extLst>
                <a:ext uri="{FF2B5EF4-FFF2-40B4-BE49-F238E27FC236}">
                  <a16:creationId xmlns:a16="http://schemas.microsoft.com/office/drawing/2014/main" id="{2755509E-02B3-4C98-AEA3-6CED7E969637}"/>
                </a:ext>
              </a:extLst>
            </p:cNvPr>
            <p:cNvSpPr>
              <a:spLocks noChangeShapeType="1"/>
            </p:cNvSpPr>
            <p:nvPr/>
          </p:nvSpPr>
          <p:spPr bwMode="auto">
            <a:xfrm>
              <a:off x="3902" y="2453"/>
              <a:ext cx="343" cy="179"/>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30" name="Line 68">
              <a:extLst>
                <a:ext uri="{FF2B5EF4-FFF2-40B4-BE49-F238E27FC236}">
                  <a16:creationId xmlns:a16="http://schemas.microsoft.com/office/drawing/2014/main" id="{DD4BDEBC-7FB0-4DC2-9237-AC25432C9E8F}"/>
                </a:ext>
              </a:extLst>
            </p:cNvPr>
            <p:cNvSpPr>
              <a:spLocks noChangeShapeType="1"/>
            </p:cNvSpPr>
            <p:nvPr/>
          </p:nvSpPr>
          <p:spPr bwMode="auto">
            <a:xfrm>
              <a:off x="4315" y="2796"/>
              <a:ext cx="0" cy="17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grpSp>
      <p:sp>
        <p:nvSpPr>
          <p:cNvPr id="31" name="Line 76">
            <a:extLst>
              <a:ext uri="{FF2B5EF4-FFF2-40B4-BE49-F238E27FC236}">
                <a16:creationId xmlns:a16="http://schemas.microsoft.com/office/drawing/2014/main" id="{35E5B0D8-0EA0-437A-AB4A-0EB4AA380E40}"/>
              </a:ext>
            </a:extLst>
          </p:cNvPr>
          <p:cNvSpPr>
            <a:spLocks noChangeShapeType="1"/>
          </p:cNvSpPr>
          <p:nvPr/>
        </p:nvSpPr>
        <p:spPr bwMode="auto">
          <a:xfrm flipH="1">
            <a:off x="6170613" y="4276725"/>
            <a:ext cx="550862" cy="0"/>
          </a:xfrm>
          <a:prstGeom prst="line">
            <a:avLst/>
          </a:prstGeom>
          <a:noFill/>
          <a:ln w="38100">
            <a:solidFill>
              <a:srgbClr val="CC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32" name="Text Box 78">
            <a:extLst>
              <a:ext uri="{FF2B5EF4-FFF2-40B4-BE49-F238E27FC236}">
                <a16:creationId xmlns:a16="http://schemas.microsoft.com/office/drawing/2014/main" id="{A7C50ED8-868E-42EB-B6F9-487F90037654}"/>
              </a:ext>
            </a:extLst>
          </p:cNvPr>
          <p:cNvSpPr txBox="1">
            <a:spLocks noChangeArrowheads="1"/>
          </p:cNvSpPr>
          <p:nvPr/>
        </p:nvSpPr>
        <p:spPr bwMode="auto">
          <a:xfrm>
            <a:off x="5695950" y="5068888"/>
            <a:ext cx="99377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a:t>backward</a:t>
            </a:r>
          </a:p>
        </p:txBody>
      </p:sp>
      <p:sp>
        <p:nvSpPr>
          <p:cNvPr id="33" name="Text Box 79">
            <a:extLst>
              <a:ext uri="{FF2B5EF4-FFF2-40B4-BE49-F238E27FC236}">
                <a16:creationId xmlns:a16="http://schemas.microsoft.com/office/drawing/2014/main" id="{B9D16229-76F9-462E-99E4-103DF6E777B9}"/>
              </a:ext>
            </a:extLst>
          </p:cNvPr>
          <p:cNvSpPr txBox="1">
            <a:spLocks noChangeArrowheads="1"/>
          </p:cNvSpPr>
          <p:nvPr/>
        </p:nvSpPr>
        <p:spPr bwMode="auto">
          <a:xfrm>
            <a:off x="6540500" y="3476625"/>
            <a:ext cx="61118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a:t>cross</a:t>
            </a:r>
          </a:p>
        </p:txBody>
      </p:sp>
      <p:sp>
        <p:nvSpPr>
          <p:cNvPr id="34" name="Text Box 80">
            <a:extLst>
              <a:ext uri="{FF2B5EF4-FFF2-40B4-BE49-F238E27FC236}">
                <a16:creationId xmlns:a16="http://schemas.microsoft.com/office/drawing/2014/main" id="{E512C45F-291E-4501-A483-F6F093637C56}"/>
              </a:ext>
            </a:extLst>
          </p:cNvPr>
          <p:cNvSpPr txBox="1">
            <a:spLocks noChangeArrowheads="1"/>
          </p:cNvSpPr>
          <p:nvPr/>
        </p:nvSpPr>
        <p:spPr bwMode="auto">
          <a:xfrm>
            <a:off x="6103938" y="4260850"/>
            <a:ext cx="61118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a:t>cross</a:t>
            </a:r>
          </a:p>
        </p:txBody>
      </p:sp>
      <p:sp>
        <p:nvSpPr>
          <p:cNvPr id="35" name="Text Box 81">
            <a:extLst>
              <a:ext uri="{FF2B5EF4-FFF2-40B4-BE49-F238E27FC236}">
                <a16:creationId xmlns:a16="http://schemas.microsoft.com/office/drawing/2014/main" id="{F90AFB22-0509-4A58-925E-F0213BC1EC9E}"/>
              </a:ext>
            </a:extLst>
          </p:cNvPr>
          <p:cNvSpPr txBox="1">
            <a:spLocks noChangeArrowheads="1"/>
          </p:cNvSpPr>
          <p:nvPr/>
        </p:nvSpPr>
        <p:spPr bwMode="auto">
          <a:xfrm>
            <a:off x="7158038" y="4162425"/>
            <a:ext cx="61118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a:t>cross</a:t>
            </a:r>
          </a:p>
        </p:txBody>
      </p:sp>
      <p:sp>
        <p:nvSpPr>
          <p:cNvPr id="37" name="Text Box 84">
            <a:extLst>
              <a:ext uri="{FF2B5EF4-FFF2-40B4-BE49-F238E27FC236}">
                <a16:creationId xmlns:a16="http://schemas.microsoft.com/office/drawing/2014/main" id="{5594088B-19E5-4908-9597-3AEB724879FD}"/>
              </a:ext>
            </a:extLst>
          </p:cNvPr>
          <p:cNvSpPr txBox="1">
            <a:spLocks noChangeArrowheads="1"/>
          </p:cNvSpPr>
          <p:nvPr/>
        </p:nvSpPr>
        <p:spPr bwMode="auto">
          <a:xfrm>
            <a:off x="5127625" y="3500438"/>
            <a:ext cx="57785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a:t>6</a:t>
            </a:r>
          </a:p>
        </p:txBody>
      </p:sp>
      <p:sp>
        <p:nvSpPr>
          <p:cNvPr id="38" name="Freeform 88">
            <a:extLst>
              <a:ext uri="{FF2B5EF4-FFF2-40B4-BE49-F238E27FC236}">
                <a16:creationId xmlns:a16="http://schemas.microsoft.com/office/drawing/2014/main" id="{2F6384FA-F903-4CD4-A044-260D724D702E}"/>
              </a:ext>
            </a:extLst>
          </p:cNvPr>
          <p:cNvSpPr>
            <a:spLocks/>
          </p:cNvSpPr>
          <p:nvPr/>
        </p:nvSpPr>
        <p:spPr bwMode="auto">
          <a:xfrm>
            <a:off x="5299075" y="3879850"/>
            <a:ext cx="1439863" cy="957263"/>
          </a:xfrm>
          <a:custGeom>
            <a:avLst/>
            <a:gdLst>
              <a:gd name="T0" fmla="*/ 851 w 851"/>
              <a:gd name="T1" fmla="*/ 330 h 603"/>
              <a:gd name="T2" fmla="*/ 549 w 851"/>
              <a:gd name="T3" fmla="*/ 548 h 603"/>
              <a:gd name="T4" fmla="*/ 0 w 851"/>
              <a:gd name="T5" fmla="*/ 0 h 603"/>
            </a:gdLst>
            <a:ahLst/>
            <a:cxnLst>
              <a:cxn ang="0">
                <a:pos x="T0" y="T1"/>
              </a:cxn>
              <a:cxn ang="0">
                <a:pos x="T2" y="T3"/>
              </a:cxn>
              <a:cxn ang="0">
                <a:pos x="T4" y="T5"/>
              </a:cxn>
            </a:cxnLst>
            <a:rect l="0" t="0" r="r" b="b"/>
            <a:pathLst>
              <a:path w="851" h="603">
                <a:moveTo>
                  <a:pt x="851" y="330"/>
                </a:moveTo>
                <a:cubicBezTo>
                  <a:pt x="771" y="466"/>
                  <a:pt x="691" y="603"/>
                  <a:pt x="549" y="548"/>
                </a:cubicBezTo>
                <a:cubicBezTo>
                  <a:pt x="407" y="493"/>
                  <a:pt x="203" y="246"/>
                  <a:pt x="0" y="0"/>
                </a:cubicBezTo>
              </a:path>
            </a:pathLst>
          </a:custGeom>
          <a:noFill/>
          <a:ln w="38100" cap="flat" cmpd="sng">
            <a:solidFill>
              <a:srgbClr val="CC0000"/>
            </a:solidFill>
            <a:prstDash val="sysDot"/>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39" name="Line 89">
            <a:extLst>
              <a:ext uri="{FF2B5EF4-FFF2-40B4-BE49-F238E27FC236}">
                <a16:creationId xmlns:a16="http://schemas.microsoft.com/office/drawing/2014/main" id="{4775B8AA-814B-4EC0-814B-4FB57ED4A60B}"/>
              </a:ext>
            </a:extLst>
          </p:cNvPr>
          <p:cNvSpPr>
            <a:spLocks noChangeShapeType="1"/>
          </p:cNvSpPr>
          <p:nvPr/>
        </p:nvSpPr>
        <p:spPr bwMode="auto">
          <a:xfrm flipH="1" flipV="1">
            <a:off x="5451475" y="3817938"/>
            <a:ext cx="495300" cy="477837"/>
          </a:xfrm>
          <a:prstGeom prst="line">
            <a:avLst/>
          </a:prstGeom>
          <a:noFill/>
          <a:ln w="38100">
            <a:solidFill>
              <a:srgbClr val="CC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40" name="Freeform 91">
            <a:extLst>
              <a:ext uri="{FF2B5EF4-FFF2-40B4-BE49-F238E27FC236}">
                <a16:creationId xmlns:a16="http://schemas.microsoft.com/office/drawing/2014/main" id="{D5369962-FBC7-4083-B88D-A34C0546468F}"/>
              </a:ext>
            </a:extLst>
          </p:cNvPr>
          <p:cNvSpPr>
            <a:spLocks/>
          </p:cNvSpPr>
          <p:nvPr/>
        </p:nvSpPr>
        <p:spPr bwMode="auto">
          <a:xfrm>
            <a:off x="4471988" y="3390900"/>
            <a:ext cx="2212975" cy="1827213"/>
          </a:xfrm>
          <a:custGeom>
            <a:avLst/>
            <a:gdLst>
              <a:gd name="T0" fmla="*/ 1394 w 1394"/>
              <a:gd name="T1" fmla="*/ 929 h 1151"/>
              <a:gd name="T2" fmla="*/ 885 w 1394"/>
              <a:gd name="T3" fmla="*/ 1040 h 1151"/>
              <a:gd name="T4" fmla="*/ 63 w 1394"/>
              <a:gd name="T5" fmla="*/ 263 h 1151"/>
              <a:gd name="T6" fmla="*/ 505 w 1394"/>
              <a:gd name="T7" fmla="*/ 17 h 1151"/>
              <a:gd name="T8" fmla="*/ 919 w 1394"/>
              <a:gd name="T9" fmla="*/ 162 h 1151"/>
            </a:gdLst>
            <a:ahLst/>
            <a:cxnLst>
              <a:cxn ang="0">
                <a:pos x="T0" y="T1"/>
              </a:cxn>
              <a:cxn ang="0">
                <a:pos x="T2" y="T3"/>
              </a:cxn>
              <a:cxn ang="0">
                <a:pos x="T4" y="T5"/>
              </a:cxn>
              <a:cxn ang="0">
                <a:pos x="T6" y="T7"/>
              </a:cxn>
              <a:cxn ang="0">
                <a:pos x="T8" y="T9"/>
              </a:cxn>
            </a:cxnLst>
            <a:rect l="0" t="0" r="r" b="b"/>
            <a:pathLst>
              <a:path w="1394" h="1151">
                <a:moveTo>
                  <a:pt x="1394" y="929"/>
                </a:moveTo>
                <a:cubicBezTo>
                  <a:pt x="1250" y="1040"/>
                  <a:pt x="1107" y="1151"/>
                  <a:pt x="885" y="1040"/>
                </a:cubicBezTo>
                <a:cubicBezTo>
                  <a:pt x="663" y="929"/>
                  <a:pt x="126" y="434"/>
                  <a:pt x="63" y="263"/>
                </a:cubicBezTo>
                <a:cubicBezTo>
                  <a:pt x="0" y="92"/>
                  <a:pt x="362" y="34"/>
                  <a:pt x="505" y="17"/>
                </a:cubicBezTo>
                <a:cubicBezTo>
                  <a:pt x="648" y="0"/>
                  <a:pt x="783" y="81"/>
                  <a:pt x="919" y="162"/>
                </a:cubicBezTo>
              </a:path>
            </a:pathLst>
          </a:custGeom>
          <a:noFill/>
          <a:ln w="38100" cap="flat" cmpd="sng">
            <a:solidFill>
              <a:srgbClr val="CC0000"/>
            </a:solidFill>
            <a:prstDash val="sysDot"/>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41" name="Text Box 92">
            <a:extLst>
              <a:ext uri="{FF2B5EF4-FFF2-40B4-BE49-F238E27FC236}">
                <a16:creationId xmlns:a16="http://schemas.microsoft.com/office/drawing/2014/main" id="{625875E4-3C92-4E56-AB3E-3DDCDE6EFBEE}"/>
              </a:ext>
            </a:extLst>
          </p:cNvPr>
          <p:cNvSpPr txBox="1">
            <a:spLocks noChangeArrowheads="1"/>
          </p:cNvSpPr>
          <p:nvPr/>
        </p:nvSpPr>
        <p:spPr bwMode="auto">
          <a:xfrm>
            <a:off x="4468813" y="3881438"/>
            <a:ext cx="99377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a:t>backward</a:t>
            </a:r>
          </a:p>
        </p:txBody>
      </p:sp>
      <p:sp>
        <p:nvSpPr>
          <p:cNvPr id="42" name="Text Box 93">
            <a:extLst>
              <a:ext uri="{FF2B5EF4-FFF2-40B4-BE49-F238E27FC236}">
                <a16:creationId xmlns:a16="http://schemas.microsoft.com/office/drawing/2014/main" id="{5617E37A-8A10-4A0E-9C7C-6D9943598BEA}"/>
              </a:ext>
            </a:extLst>
          </p:cNvPr>
          <p:cNvSpPr txBox="1">
            <a:spLocks noChangeArrowheads="1"/>
          </p:cNvSpPr>
          <p:nvPr/>
        </p:nvSpPr>
        <p:spPr bwMode="auto">
          <a:xfrm>
            <a:off x="5875338" y="4697413"/>
            <a:ext cx="61118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a:t>cross</a:t>
            </a:r>
          </a:p>
        </p:txBody>
      </p:sp>
      <p:sp>
        <p:nvSpPr>
          <p:cNvPr id="43" name="Text Box 94">
            <a:extLst>
              <a:ext uri="{FF2B5EF4-FFF2-40B4-BE49-F238E27FC236}">
                <a16:creationId xmlns:a16="http://schemas.microsoft.com/office/drawing/2014/main" id="{0FFACE28-B9CA-4660-A415-D29A65E86B91}"/>
              </a:ext>
            </a:extLst>
          </p:cNvPr>
          <p:cNvSpPr txBox="1">
            <a:spLocks noChangeArrowheads="1"/>
          </p:cNvSpPr>
          <p:nvPr/>
        </p:nvSpPr>
        <p:spPr bwMode="auto">
          <a:xfrm>
            <a:off x="5484813" y="3913188"/>
            <a:ext cx="61118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a:t>cross</a:t>
            </a:r>
          </a:p>
        </p:txBody>
      </p:sp>
    </p:spTree>
    <p:extLst>
      <p:ext uri="{BB962C8B-B14F-4D97-AF65-F5344CB8AC3E}">
        <p14:creationId xmlns:p14="http://schemas.microsoft.com/office/powerpoint/2010/main" val="1628756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dissolve">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dissolv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dissolve">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dissolve">
                                      <p:cBhvr>
                                        <p:cTn id="28" dur="5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dissolve">
                                      <p:cBhvr>
                                        <p:cTn id="33" dur="500"/>
                                        <p:tgtEl>
                                          <p:spTgt spid="17"/>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18"/>
                                        </p:tgtEl>
                                        <p:attrNameLst>
                                          <p:attrName>style.visibility</p:attrName>
                                        </p:attrNameLst>
                                      </p:cBhvr>
                                      <p:to>
                                        <p:strVal val="visible"/>
                                      </p:to>
                                    </p:set>
                                    <p:anim calcmode="lin" valueType="num">
                                      <p:cBhvr additive="base">
                                        <p:cTn id="38" dur="500" fill="hold"/>
                                        <p:tgtEl>
                                          <p:spTgt spid="18"/>
                                        </p:tgtEl>
                                        <p:attrNameLst>
                                          <p:attrName>ppt_x</p:attrName>
                                        </p:attrNameLst>
                                      </p:cBhvr>
                                      <p:tavLst>
                                        <p:tav tm="0">
                                          <p:val>
                                            <p:strVal val="0-#ppt_w/2"/>
                                          </p:val>
                                        </p:tav>
                                        <p:tav tm="100000">
                                          <p:val>
                                            <p:strVal val="#ppt_x"/>
                                          </p:val>
                                        </p:tav>
                                      </p:tavLst>
                                    </p:anim>
                                    <p:anim calcmode="lin" valueType="num">
                                      <p:cBhvr additive="base">
                                        <p:cTn id="39"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2" fill="hold" grpId="0" nodeType="clickEffect">
                                  <p:stCondLst>
                                    <p:cond delay="0"/>
                                  </p:stCondLst>
                                  <p:childTnLst>
                                    <p:set>
                                      <p:cBhvr>
                                        <p:cTn id="43" dur="1" fill="hold">
                                          <p:stCondLst>
                                            <p:cond delay="0"/>
                                          </p:stCondLst>
                                        </p:cTn>
                                        <p:tgtEl>
                                          <p:spTgt spid="19"/>
                                        </p:tgtEl>
                                        <p:attrNameLst>
                                          <p:attrName>style.visibility</p:attrName>
                                        </p:attrNameLst>
                                      </p:cBhvr>
                                      <p:to>
                                        <p:strVal val="visible"/>
                                      </p:to>
                                    </p:set>
                                    <p:anim calcmode="lin" valueType="num">
                                      <p:cBhvr additive="base">
                                        <p:cTn id="44" dur="500" fill="hold"/>
                                        <p:tgtEl>
                                          <p:spTgt spid="19"/>
                                        </p:tgtEl>
                                        <p:attrNameLst>
                                          <p:attrName>ppt_x</p:attrName>
                                        </p:attrNameLst>
                                      </p:cBhvr>
                                      <p:tavLst>
                                        <p:tav tm="0">
                                          <p:val>
                                            <p:strVal val="1+#ppt_w/2"/>
                                          </p:val>
                                        </p:tav>
                                        <p:tav tm="100000">
                                          <p:val>
                                            <p:strVal val="#ppt_x"/>
                                          </p:val>
                                        </p:tav>
                                      </p:tavLst>
                                    </p:anim>
                                    <p:anim calcmode="lin" valueType="num">
                                      <p:cBhvr additive="base">
                                        <p:cTn id="45"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20"/>
                                        </p:tgtEl>
                                        <p:attrNameLst>
                                          <p:attrName>style.visibility</p:attrName>
                                        </p:attrNameLst>
                                      </p:cBhvr>
                                      <p:to>
                                        <p:strVal val="visible"/>
                                      </p:to>
                                    </p:set>
                                    <p:anim calcmode="lin" valueType="num">
                                      <p:cBhvr additive="base">
                                        <p:cTn id="50" dur="500" fill="hold"/>
                                        <p:tgtEl>
                                          <p:spTgt spid="20"/>
                                        </p:tgtEl>
                                        <p:attrNameLst>
                                          <p:attrName>ppt_x</p:attrName>
                                        </p:attrNameLst>
                                      </p:cBhvr>
                                      <p:tavLst>
                                        <p:tav tm="0">
                                          <p:val>
                                            <p:strVal val="#ppt_x"/>
                                          </p:val>
                                        </p:tav>
                                        <p:tav tm="100000">
                                          <p:val>
                                            <p:strVal val="#ppt_x"/>
                                          </p:val>
                                        </p:tav>
                                      </p:tavLst>
                                    </p:anim>
                                    <p:anim calcmode="lin" valueType="num">
                                      <p:cBhvr additive="base">
                                        <p:cTn id="51"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2" fill="hold" grpId="0" nodeType="clickEffect">
                                  <p:stCondLst>
                                    <p:cond delay="0"/>
                                  </p:stCondLst>
                                  <p:childTnLst>
                                    <p:set>
                                      <p:cBhvr>
                                        <p:cTn id="55" dur="1" fill="hold">
                                          <p:stCondLst>
                                            <p:cond delay="0"/>
                                          </p:stCondLst>
                                        </p:cTn>
                                        <p:tgtEl>
                                          <p:spTgt spid="21"/>
                                        </p:tgtEl>
                                        <p:attrNameLst>
                                          <p:attrName>style.visibility</p:attrName>
                                        </p:attrNameLst>
                                      </p:cBhvr>
                                      <p:to>
                                        <p:strVal val="visible"/>
                                      </p:to>
                                    </p:set>
                                    <p:anim calcmode="lin" valueType="num">
                                      <p:cBhvr additive="base">
                                        <p:cTn id="56" dur="500" fill="hold"/>
                                        <p:tgtEl>
                                          <p:spTgt spid="21"/>
                                        </p:tgtEl>
                                        <p:attrNameLst>
                                          <p:attrName>ppt_x</p:attrName>
                                        </p:attrNameLst>
                                      </p:cBhvr>
                                      <p:tavLst>
                                        <p:tav tm="0">
                                          <p:val>
                                            <p:strVal val="1+#ppt_w/2"/>
                                          </p:val>
                                        </p:tav>
                                        <p:tav tm="100000">
                                          <p:val>
                                            <p:strVal val="#ppt_x"/>
                                          </p:val>
                                        </p:tav>
                                      </p:tavLst>
                                    </p:anim>
                                    <p:anim calcmode="lin" valueType="num">
                                      <p:cBhvr additive="base">
                                        <p:cTn id="57"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2" fill="hold" grpId="0" nodeType="clickEffect">
                                  <p:stCondLst>
                                    <p:cond delay="0"/>
                                  </p:stCondLst>
                                  <p:childTnLst>
                                    <p:set>
                                      <p:cBhvr>
                                        <p:cTn id="61" dur="1" fill="hold">
                                          <p:stCondLst>
                                            <p:cond delay="0"/>
                                          </p:stCondLst>
                                        </p:cTn>
                                        <p:tgtEl>
                                          <p:spTgt spid="37"/>
                                        </p:tgtEl>
                                        <p:attrNameLst>
                                          <p:attrName>style.visibility</p:attrName>
                                        </p:attrNameLst>
                                      </p:cBhvr>
                                      <p:to>
                                        <p:strVal val="visible"/>
                                      </p:to>
                                    </p:set>
                                    <p:anim calcmode="lin" valueType="num">
                                      <p:cBhvr additive="base">
                                        <p:cTn id="62" dur="500" fill="hold"/>
                                        <p:tgtEl>
                                          <p:spTgt spid="37"/>
                                        </p:tgtEl>
                                        <p:attrNameLst>
                                          <p:attrName>ppt_x</p:attrName>
                                        </p:attrNameLst>
                                      </p:cBhvr>
                                      <p:tavLst>
                                        <p:tav tm="0">
                                          <p:val>
                                            <p:strVal val="1+#ppt_w/2"/>
                                          </p:val>
                                        </p:tav>
                                        <p:tav tm="100000">
                                          <p:val>
                                            <p:strVal val="#ppt_x"/>
                                          </p:val>
                                        </p:tav>
                                      </p:tavLst>
                                    </p:anim>
                                    <p:anim calcmode="lin" valueType="num">
                                      <p:cBhvr additive="base">
                                        <p:cTn id="63"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2" fill="hold" nodeType="clickEffect">
                                  <p:stCondLst>
                                    <p:cond delay="0"/>
                                  </p:stCondLst>
                                  <p:childTnLst>
                                    <p:set>
                                      <p:cBhvr>
                                        <p:cTn id="67" dur="1" fill="hold">
                                          <p:stCondLst>
                                            <p:cond delay="0"/>
                                          </p:stCondLst>
                                        </p:cTn>
                                        <p:tgtEl>
                                          <p:spTgt spid="26"/>
                                        </p:tgtEl>
                                        <p:attrNameLst>
                                          <p:attrName>style.visibility</p:attrName>
                                        </p:attrNameLst>
                                      </p:cBhvr>
                                      <p:to>
                                        <p:strVal val="visible"/>
                                      </p:to>
                                    </p:set>
                                    <p:anim calcmode="lin" valueType="num">
                                      <p:cBhvr additive="base">
                                        <p:cTn id="68" dur="500" fill="hold"/>
                                        <p:tgtEl>
                                          <p:spTgt spid="26"/>
                                        </p:tgtEl>
                                        <p:attrNameLst>
                                          <p:attrName>ppt_x</p:attrName>
                                        </p:attrNameLst>
                                      </p:cBhvr>
                                      <p:tavLst>
                                        <p:tav tm="0">
                                          <p:val>
                                            <p:strVal val="1+#ppt_w/2"/>
                                          </p:val>
                                        </p:tav>
                                        <p:tav tm="100000">
                                          <p:val>
                                            <p:strVal val="#ppt_x"/>
                                          </p:val>
                                        </p:tav>
                                      </p:tavLst>
                                    </p:anim>
                                    <p:anim calcmode="lin" valueType="num">
                                      <p:cBhvr additive="base">
                                        <p:cTn id="69"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2" fill="hold" grpId="0" nodeType="clickEffect">
                                  <p:stCondLst>
                                    <p:cond delay="0"/>
                                  </p:stCondLst>
                                  <p:childTnLst>
                                    <p:set>
                                      <p:cBhvr>
                                        <p:cTn id="73" dur="1" fill="hold">
                                          <p:stCondLst>
                                            <p:cond delay="0"/>
                                          </p:stCondLst>
                                        </p:cTn>
                                        <p:tgtEl>
                                          <p:spTgt spid="22"/>
                                        </p:tgtEl>
                                        <p:attrNameLst>
                                          <p:attrName>style.visibility</p:attrName>
                                        </p:attrNameLst>
                                      </p:cBhvr>
                                      <p:to>
                                        <p:strVal val="visible"/>
                                      </p:to>
                                    </p:set>
                                    <p:anim calcmode="lin" valueType="num">
                                      <p:cBhvr additive="base">
                                        <p:cTn id="74" dur="500" fill="hold"/>
                                        <p:tgtEl>
                                          <p:spTgt spid="22"/>
                                        </p:tgtEl>
                                        <p:attrNameLst>
                                          <p:attrName>ppt_x</p:attrName>
                                        </p:attrNameLst>
                                      </p:cBhvr>
                                      <p:tavLst>
                                        <p:tav tm="0">
                                          <p:val>
                                            <p:strVal val="1+#ppt_w/2"/>
                                          </p:val>
                                        </p:tav>
                                        <p:tav tm="100000">
                                          <p:val>
                                            <p:strVal val="#ppt_x"/>
                                          </p:val>
                                        </p:tav>
                                      </p:tavLst>
                                    </p:anim>
                                    <p:anim calcmode="lin" valueType="num">
                                      <p:cBhvr additive="base">
                                        <p:cTn id="75"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nodeType="clickEffect">
                                  <p:stCondLst>
                                    <p:cond delay="0"/>
                                  </p:stCondLst>
                                  <p:childTnLst>
                                    <p:set>
                                      <p:cBhvr>
                                        <p:cTn id="79" dur="1" fill="hold">
                                          <p:stCondLst>
                                            <p:cond delay="0"/>
                                          </p:stCondLst>
                                        </p:cTn>
                                        <p:tgtEl>
                                          <p:spTgt spid="24"/>
                                        </p:tgtEl>
                                        <p:attrNameLst>
                                          <p:attrName>style.visibility</p:attrName>
                                        </p:attrNameLst>
                                      </p:cBhvr>
                                      <p:to>
                                        <p:strVal val="visible"/>
                                      </p:to>
                                    </p:set>
                                    <p:animEffect transition="in" filter="dissolve">
                                      <p:cBhvr>
                                        <p:cTn id="80" dur="500"/>
                                        <p:tgtEl>
                                          <p:spTgt spid="24"/>
                                        </p:tgtEl>
                                      </p:cBhvr>
                                    </p:animEffect>
                                  </p:childTnLst>
                                </p:cTn>
                              </p:par>
                            </p:childTnLst>
                          </p:cTn>
                        </p:par>
                      </p:childTnLst>
                    </p:cTn>
                  </p:par>
                  <p:par>
                    <p:cTn id="81" fill="hold">
                      <p:stCondLst>
                        <p:cond delay="indefinite"/>
                      </p:stCondLst>
                      <p:childTnLst>
                        <p:par>
                          <p:cTn id="82" fill="hold">
                            <p:stCondLst>
                              <p:cond delay="0"/>
                            </p:stCondLst>
                            <p:childTnLst>
                              <p:par>
                                <p:cTn id="83" presetID="9" presetClass="entr" presetSubtype="0" fill="hold" nodeType="click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dissolve">
                                      <p:cBhvr>
                                        <p:cTn id="85" dur="500"/>
                                        <p:tgtEl>
                                          <p:spTgt spid="25"/>
                                        </p:tgtEl>
                                      </p:cBhvr>
                                    </p:animEffect>
                                  </p:childTnLst>
                                </p:cTn>
                              </p:par>
                            </p:childTnLst>
                          </p:cTn>
                        </p:par>
                      </p:childTnLst>
                    </p:cTn>
                  </p:par>
                  <p:par>
                    <p:cTn id="86" fill="hold">
                      <p:stCondLst>
                        <p:cond delay="indefinite"/>
                      </p:stCondLst>
                      <p:childTnLst>
                        <p:par>
                          <p:cTn id="87" fill="hold">
                            <p:stCondLst>
                              <p:cond delay="0"/>
                            </p:stCondLst>
                            <p:childTnLst>
                              <p:par>
                                <p:cTn id="88" presetID="9" presetClass="entr" presetSubtype="0" fill="hold" nodeType="clickEffect">
                                  <p:stCondLst>
                                    <p:cond delay="0"/>
                                  </p:stCondLst>
                                  <p:childTnLst>
                                    <p:set>
                                      <p:cBhvr>
                                        <p:cTn id="89" dur="1" fill="hold">
                                          <p:stCondLst>
                                            <p:cond delay="0"/>
                                          </p:stCondLst>
                                        </p:cTn>
                                        <p:tgtEl>
                                          <p:spTgt spid="40"/>
                                        </p:tgtEl>
                                        <p:attrNameLst>
                                          <p:attrName>style.visibility</p:attrName>
                                        </p:attrNameLst>
                                      </p:cBhvr>
                                      <p:to>
                                        <p:strVal val="visible"/>
                                      </p:to>
                                    </p:set>
                                    <p:animEffect transition="in" filter="dissolve">
                                      <p:cBhvr>
                                        <p:cTn id="90" dur="500"/>
                                        <p:tgtEl>
                                          <p:spTgt spid="40"/>
                                        </p:tgtEl>
                                      </p:cBhvr>
                                    </p:animEffect>
                                  </p:childTnLst>
                                </p:cTn>
                              </p:par>
                            </p:childTnLst>
                          </p:cTn>
                        </p:par>
                      </p:childTnLst>
                    </p:cTn>
                  </p:par>
                  <p:par>
                    <p:cTn id="91" fill="hold">
                      <p:stCondLst>
                        <p:cond delay="indefinite"/>
                      </p:stCondLst>
                      <p:childTnLst>
                        <p:par>
                          <p:cTn id="92" fill="hold">
                            <p:stCondLst>
                              <p:cond delay="0"/>
                            </p:stCondLst>
                            <p:childTnLst>
                              <p:par>
                                <p:cTn id="93" presetID="9" presetClass="entr" presetSubtype="0" fill="hold" nodeType="clickEffect">
                                  <p:stCondLst>
                                    <p:cond delay="0"/>
                                  </p:stCondLst>
                                  <p:childTnLst>
                                    <p:set>
                                      <p:cBhvr>
                                        <p:cTn id="94" dur="1" fill="hold">
                                          <p:stCondLst>
                                            <p:cond delay="0"/>
                                          </p:stCondLst>
                                        </p:cTn>
                                        <p:tgtEl>
                                          <p:spTgt spid="31"/>
                                        </p:tgtEl>
                                        <p:attrNameLst>
                                          <p:attrName>style.visibility</p:attrName>
                                        </p:attrNameLst>
                                      </p:cBhvr>
                                      <p:to>
                                        <p:strVal val="visible"/>
                                      </p:to>
                                    </p:set>
                                    <p:animEffect transition="in" filter="dissolve">
                                      <p:cBhvr>
                                        <p:cTn id="95" dur="500"/>
                                        <p:tgtEl>
                                          <p:spTgt spid="31"/>
                                        </p:tgtEl>
                                      </p:cBhvr>
                                    </p:animEffect>
                                  </p:childTnLst>
                                </p:cTn>
                              </p:par>
                            </p:childTnLst>
                          </p:cTn>
                        </p:par>
                      </p:childTnLst>
                    </p:cTn>
                  </p:par>
                  <p:par>
                    <p:cTn id="96" fill="hold">
                      <p:stCondLst>
                        <p:cond delay="indefinite"/>
                      </p:stCondLst>
                      <p:childTnLst>
                        <p:par>
                          <p:cTn id="97" fill="hold">
                            <p:stCondLst>
                              <p:cond delay="0"/>
                            </p:stCondLst>
                            <p:childTnLst>
                              <p:par>
                                <p:cTn id="98" presetID="9" presetClass="entr" presetSubtype="0" fill="hold" nodeType="clickEffect">
                                  <p:stCondLst>
                                    <p:cond delay="0"/>
                                  </p:stCondLst>
                                  <p:childTnLst>
                                    <p:set>
                                      <p:cBhvr>
                                        <p:cTn id="99" dur="1" fill="hold">
                                          <p:stCondLst>
                                            <p:cond delay="0"/>
                                          </p:stCondLst>
                                        </p:cTn>
                                        <p:tgtEl>
                                          <p:spTgt spid="39"/>
                                        </p:tgtEl>
                                        <p:attrNameLst>
                                          <p:attrName>style.visibility</p:attrName>
                                        </p:attrNameLst>
                                      </p:cBhvr>
                                      <p:to>
                                        <p:strVal val="visible"/>
                                      </p:to>
                                    </p:set>
                                    <p:animEffect transition="in" filter="dissolve">
                                      <p:cBhvr>
                                        <p:cTn id="100" dur="500"/>
                                        <p:tgtEl>
                                          <p:spTgt spid="39"/>
                                        </p:tgtEl>
                                      </p:cBhvr>
                                    </p:animEffect>
                                  </p:childTnLst>
                                </p:cTn>
                              </p:par>
                            </p:childTnLst>
                          </p:cTn>
                        </p:par>
                      </p:childTnLst>
                    </p:cTn>
                  </p:par>
                  <p:par>
                    <p:cTn id="101" fill="hold">
                      <p:stCondLst>
                        <p:cond delay="indefinite"/>
                      </p:stCondLst>
                      <p:childTnLst>
                        <p:par>
                          <p:cTn id="102" fill="hold">
                            <p:stCondLst>
                              <p:cond delay="0"/>
                            </p:stCondLst>
                            <p:childTnLst>
                              <p:par>
                                <p:cTn id="103" presetID="9" presetClass="entr" presetSubtype="0" fill="hold" nodeType="clickEffect">
                                  <p:stCondLst>
                                    <p:cond delay="0"/>
                                  </p:stCondLst>
                                  <p:childTnLst>
                                    <p:set>
                                      <p:cBhvr>
                                        <p:cTn id="104" dur="1" fill="hold">
                                          <p:stCondLst>
                                            <p:cond delay="0"/>
                                          </p:stCondLst>
                                        </p:cTn>
                                        <p:tgtEl>
                                          <p:spTgt spid="38"/>
                                        </p:tgtEl>
                                        <p:attrNameLst>
                                          <p:attrName>style.visibility</p:attrName>
                                        </p:attrNameLst>
                                      </p:cBhvr>
                                      <p:to>
                                        <p:strVal val="visible"/>
                                      </p:to>
                                    </p:set>
                                    <p:animEffect transition="in" filter="dissolve">
                                      <p:cBhvr>
                                        <p:cTn id="105" dur="500"/>
                                        <p:tgtEl>
                                          <p:spTgt spid="38"/>
                                        </p:tgtEl>
                                      </p:cBhvr>
                                    </p:animEffect>
                                  </p:childTnLst>
                                </p:cTn>
                              </p:par>
                            </p:childTnLst>
                          </p:cTn>
                        </p:par>
                      </p:childTnLst>
                    </p:cTn>
                  </p:par>
                  <p:par>
                    <p:cTn id="106" fill="hold">
                      <p:stCondLst>
                        <p:cond delay="indefinite"/>
                      </p:stCondLst>
                      <p:childTnLst>
                        <p:par>
                          <p:cTn id="107" fill="hold">
                            <p:stCondLst>
                              <p:cond delay="0"/>
                            </p:stCondLst>
                            <p:childTnLst>
                              <p:par>
                                <p:cTn id="108" presetID="9" presetClass="entr" presetSubtype="0" fill="hold" nodeType="clickEffect">
                                  <p:stCondLst>
                                    <p:cond delay="0"/>
                                  </p:stCondLst>
                                  <p:childTnLst>
                                    <p:set>
                                      <p:cBhvr>
                                        <p:cTn id="109" dur="1" fill="hold">
                                          <p:stCondLst>
                                            <p:cond delay="0"/>
                                          </p:stCondLst>
                                        </p:cTn>
                                        <p:tgtEl>
                                          <p:spTgt spid="23"/>
                                        </p:tgtEl>
                                        <p:attrNameLst>
                                          <p:attrName>style.visibility</p:attrName>
                                        </p:attrNameLst>
                                      </p:cBhvr>
                                      <p:to>
                                        <p:strVal val="visible"/>
                                      </p:to>
                                    </p:set>
                                    <p:animEffect transition="in" filter="dissolve">
                                      <p:cBhvr>
                                        <p:cTn id="110" dur="500"/>
                                        <p:tgtEl>
                                          <p:spTgt spid="23"/>
                                        </p:tgtEl>
                                      </p:cBhvr>
                                    </p:animEffect>
                                  </p:childTnLst>
                                </p:cTn>
                              </p:par>
                            </p:childTnLst>
                          </p:cTn>
                        </p:par>
                      </p:childTnLst>
                    </p:cTn>
                  </p:par>
                  <p:par>
                    <p:cTn id="111" fill="hold">
                      <p:stCondLst>
                        <p:cond delay="indefinite"/>
                      </p:stCondLst>
                      <p:childTnLst>
                        <p:par>
                          <p:cTn id="112" fill="hold">
                            <p:stCondLst>
                              <p:cond delay="0"/>
                            </p:stCondLst>
                            <p:childTnLst>
                              <p:par>
                                <p:cTn id="113" presetID="2" presetClass="entr" presetSubtype="2" fill="hold" grpId="0" nodeType="clickEffect">
                                  <p:stCondLst>
                                    <p:cond delay="0"/>
                                  </p:stCondLst>
                                  <p:childTnLst>
                                    <p:set>
                                      <p:cBhvr>
                                        <p:cTn id="114" dur="1" fill="hold">
                                          <p:stCondLst>
                                            <p:cond delay="0"/>
                                          </p:stCondLst>
                                        </p:cTn>
                                        <p:tgtEl>
                                          <p:spTgt spid="41"/>
                                        </p:tgtEl>
                                        <p:attrNameLst>
                                          <p:attrName>style.visibility</p:attrName>
                                        </p:attrNameLst>
                                      </p:cBhvr>
                                      <p:to>
                                        <p:strVal val="visible"/>
                                      </p:to>
                                    </p:set>
                                    <p:anim calcmode="lin" valueType="num">
                                      <p:cBhvr additive="base">
                                        <p:cTn id="115" dur="500" fill="hold"/>
                                        <p:tgtEl>
                                          <p:spTgt spid="41"/>
                                        </p:tgtEl>
                                        <p:attrNameLst>
                                          <p:attrName>ppt_x</p:attrName>
                                        </p:attrNameLst>
                                      </p:cBhvr>
                                      <p:tavLst>
                                        <p:tav tm="0">
                                          <p:val>
                                            <p:strVal val="1+#ppt_w/2"/>
                                          </p:val>
                                        </p:tav>
                                        <p:tav tm="100000">
                                          <p:val>
                                            <p:strVal val="#ppt_x"/>
                                          </p:val>
                                        </p:tav>
                                      </p:tavLst>
                                    </p:anim>
                                    <p:anim calcmode="lin" valueType="num">
                                      <p:cBhvr additive="base">
                                        <p:cTn id="116" dur="500" fill="hold"/>
                                        <p:tgtEl>
                                          <p:spTgt spid="41"/>
                                        </p:tgtEl>
                                        <p:attrNameLst>
                                          <p:attrName>ppt_y</p:attrName>
                                        </p:attrNameLst>
                                      </p:cBhvr>
                                      <p:tavLst>
                                        <p:tav tm="0">
                                          <p:val>
                                            <p:strVal val="#ppt_y"/>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2" fill="hold" grpId="0" nodeType="clickEffect">
                                  <p:stCondLst>
                                    <p:cond delay="0"/>
                                  </p:stCondLst>
                                  <p:childTnLst>
                                    <p:set>
                                      <p:cBhvr>
                                        <p:cTn id="120" dur="1" fill="hold">
                                          <p:stCondLst>
                                            <p:cond delay="0"/>
                                          </p:stCondLst>
                                        </p:cTn>
                                        <p:tgtEl>
                                          <p:spTgt spid="33"/>
                                        </p:tgtEl>
                                        <p:attrNameLst>
                                          <p:attrName>style.visibility</p:attrName>
                                        </p:attrNameLst>
                                      </p:cBhvr>
                                      <p:to>
                                        <p:strVal val="visible"/>
                                      </p:to>
                                    </p:set>
                                    <p:anim calcmode="lin" valueType="num">
                                      <p:cBhvr additive="base">
                                        <p:cTn id="121" dur="500" fill="hold"/>
                                        <p:tgtEl>
                                          <p:spTgt spid="33"/>
                                        </p:tgtEl>
                                        <p:attrNameLst>
                                          <p:attrName>ppt_x</p:attrName>
                                        </p:attrNameLst>
                                      </p:cBhvr>
                                      <p:tavLst>
                                        <p:tav tm="0">
                                          <p:val>
                                            <p:strVal val="1+#ppt_w/2"/>
                                          </p:val>
                                        </p:tav>
                                        <p:tav tm="100000">
                                          <p:val>
                                            <p:strVal val="#ppt_x"/>
                                          </p:val>
                                        </p:tav>
                                      </p:tavLst>
                                    </p:anim>
                                    <p:anim calcmode="lin" valueType="num">
                                      <p:cBhvr additive="base">
                                        <p:cTn id="122"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2" fill="hold" grpId="0" nodeType="clickEffect">
                                  <p:stCondLst>
                                    <p:cond delay="0"/>
                                  </p:stCondLst>
                                  <p:childTnLst>
                                    <p:set>
                                      <p:cBhvr>
                                        <p:cTn id="126" dur="1" fill="hold">
                                          <p:stCondLst>
                                            <p:cond delay="0"/>
                                          </p:stCondLst>
                                        </p:cTn>
                                        <p:tgtEl>
                                          <p:spTgt spid="32"/>
                                        </p:tgtEl>
                                        <p:attrNameLst>
                                          <p:attrName>style.visibility</p:attrName>
                                        </p:attrNameLst>
                                      </p:cBhvr>
                                      <p:to>
                                        <p:strVal val="visible"/>
                                      </p:to>
                                    </p:set>
                                    <p:anim calcmode="lin" valueType="num">
                                      <p:cBhvr additive="base">
                                        <p:cTn id="127" dur="500" fill="hold"/>
                                        <p:tgtEl>
                                          <p:spTgt spid="32"/>
                                        </p:tgtEl>
                                        <p:attrNameLst>
                                          <p:attrName>ppt_x</p:attrName>
                                        </p:attrNameLst>
                                      </p:cBhvr>
                                      <p:tavLst>
                                        <p:tav tm="0">
                                          <p:val>
                                            <p:strVal val="1+#ppt_w/2"/>
                                          </p:val>
                                        </p:tav>
                                        <p:tav tm="100000">
                                          <p:val>
                                            <p:strVal val="#ppt_x"/>
                                          </p:val>
                                        </p:tav>
                                      </p:tavLst>
                                    </p:anim>
                                    <p:anim calcmode="lin" valueType="num">
                                      <p:cBhvr additive="base">
                                        <p:cTn id="128"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2" fill="hold" grpId="0" nodeType="clickEffect">
                                  <p:stCondLst>
                                    <p:cond delay="0"/>
                                  </p:stCondLst>
                                  <p:childTnLst>
                                    <p:set>
                                      <p:cBhvr>
                                        <p:cTn id="132" dur="1" fill="hold">
                                          <p:stCondLst>
                                            <p:cond delay="0"/>
                                          </p:stCondLst>
                                        </p:cTn>
                                        <p:tgtEl>
                                          <p:spTgt spid="43"/>
                                        </p:tgtEl>
                                        <p:attrNameLst>
                                          <p:attrName>style.visibility</p:attrName>
                                        </p:attrNameLst>
                                      </p:cBhvr>
                                      <p:to>
                                        <p:strVal val="visible"/>
                                      </p:to>
                                    </p:set>
                                    <p:anim calcmode="lin" valueType="num">
                                      <p:cBhvr additive="base">
                                        <p:cTn id="133" dur="500" fill="hold"/>
                                        <p:tgtEl>
                                          <p:spTgt spid="43"/>
                                        </p:tgtEl>
                                        <p:attrNameLst>
                                          <p:attrName>ppt_x</p:attrName>
                                        </p:attrNameLst>
                                      </p:cBhvr>
                                      <p:tavLst>
                                        <p:tav tm="0">
                                          <p:val>
                                            <p:strVal val="1+#ppt_w/2"/>
                                          </p:val>
                                        </p:tav>
                                        <p:tav tm="100000">
                                          <p:val>
                                            <p:strVal val="#ppt_x"/>
                                          </p:val>
                                        </p:tav>
                                      </p:tavLst>
                                    </p:anim>
                                    <p:anim calcmode="lin" valueType="num">
                                      <p:cBhvr additive="base">
                                        <p:cTn id="134" dur="500" fill="hold"/>
                                        <p:tgtEl>
                                          <p:spTgt spid="43"/>
                                        </p:tgtEl>
                                        <p:attrNameLst>
                                          <p:attrName>ppt_y</p:attrName>
                                        </p:attrNameLst>
                                      </p:cBhvr>
                                      <p:tavLst>
                                        <p:tav tm="0">
                                          <p:val>
                                            <p:strVal val="#ppt_y"/>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2" fill="hold" grpId="0" nodeType="clickEffect">
                                  <p:stCondLst>
                                    <p:cond delay="0"/>
                                  </p:stCondLst>
                                  <p:childTnLst>
                                    <p:set>
                                      <p:cBhvr>
                                        <p:cTn id="138" dur="1" fill="hold">
                                          <p:stCondLst>
                                            <p:cond delay="0"/>
                                          </p:stCondLst>
                                        </p:cTn>
                                        <p:tgtEl>
                                          <p:spTgt spid="42"/>
                                        </p:tgtEl>
                                        <p:attrNameLst>
                                          <p:attrName>style.visibility</p:attrName>
                                        </p:attrNameLst>
                                      </p:cBhvr>
                                      <p:to>
                                        <p:strVal val="visible"/>
                                      </p:to>
                                    </p:set>
                                    <p:anim calcmode="lin" valueType="num">
                                      <p:cBhvr additive="base">
                                        <p:cTn id="139" dur="500" fill="hold"/>
                                        <p:tgtEl>
                                          <p:spTgt spid="42"/>
                                        </p:tgtEl>
                                        <p:attrNameLst>
                                          <p:attrName>ppt_x</p:attrName>
                                        </p:attrNameLst>
                                      </p:cBhvr>
                                      <p:tavLst>
                                        <p:tav tm="0">
                                          <p:val>
                                            <p:strVal val="1+#ppt_w/2"/>
                                          </p:val>
                                        </p:tav>
                                        <p:tav tm="100000">
                                          <p:val>
                                            <p:strVal val="#ppt_x"/>
                                          </p:val>
                                        </p:tav>
                                      </p:tavLst>
                                    </p:anim>
                                    <p:anim calcmode="lin" valueType="num">
                                      <p:cBhvr additive="base">
                                        <p:cTn id="140" dur="500" fill="hold"/>
                                        <p:tgtEl>
                                          <p:spTgt spid="42"/>
                                        </p:tgtEl>
                                        <p:attrNameLst>
                                          <p:attrName>ppt_y</p:attrName>
                                        </p:attrNameLst>
                                      </p:cBhvr>
                                      <p:tavLst>
                                        <p:tav tm="0">
                                          <p:val>
                                            <p:strVal val="#ppt_y"/>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2" fill="hold" grpId="0" nodeType="clickEffect">
                                  <p:stCondLst>
                                    <p:cond delay="0"/>
                                  </p:stCondLst>
                                  <p:childTnLst>
                                    <p:set>
                                      <p:cBhvr>
                                        <p:cTn id="144" dur="1" fill="hold">
                                          <p:stCondLst>
                                            <p:cond delay="0"/>
                                          </p:stCondLst>
                                        </p:cTn>
                                        <p:tgtEl>
                                          <p:spTgt spid="35"/>
                                        </p:tgtEl>
                                        <p:attrNameLst>
                                          <p:attrName>style.visibility</p:attrName>
                                        </p:attrNameLst>
                                      </p:cBhvr>
                                      <p:to>
                                        <p:strVal val="visible"/>
                                      </p:to>
                                    </p:set>
                                    <p:anim calcmode="lin" valueType="num">
                                      <p:cBhvr additive="base">
                                        <p:cTn id="145" dur="500" fill="hold"/>
                                        <p:tgtEl>
                                          <p:spTgt spid="35"/>
                                        </p:tgtEl>
                                        <p:attrNameLst>
                                          <p:attrName>ppt_x</p:attrName>
                                        </p:attrNameLst>
                                      </p:cBhvr>
                                      <p:tavLst>
                                        <p:tav tm="0">
                                          <p:val>
                                            <p:strVal val="1+#ppt_w/2"/>
                                          </p:val>
                                        </p:tav>
                                        <p:tav tm="100000">
                                          <p:val>
                                            <p:strVal val="#ppt_x"/>
                                          </p:val>
                                        </p:tav>
                                      </p:tavLst>
                                    </p:anim>
                                    <p:anim calcmode="lin" valueType="num">
                                      <p:cBhvr additive="base">
                                        <p:cTn id="146" dur="500" fill="hold"/>
                                        <p:tgtEl>
                                          <p:spTgt spid="35"/>
                                        </p:tgtEl>
                                        <p:attrNameLst>
                                          <p:attrName>ppt_y</p:attrName>
                                        </p:attrNameLst>
                                      </p:cBhvr>
                                      <p:tavLst>
                                        <p:tav tm="0">
                                          <p:val>
                                            <p:strVal val="#ppt_y"/>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2" fill="hold" grpId="0" nodeType="clickEffect">
                                  <p:stCondLst>
                                    <p:cond delay="0"/>
                                  </p:stCondLst>
                                  <p:childTnLst>
                                    <p:set>
                                      <p:cBhvr>
                                        <p:cTn id="150" dur="1" fill="hold">
                                          <p:stCondLst>
                                            <p:cond delay="0"/>
                                          </p:stCondLst>
                                        </p:cTn>
                                        <p:tgtEl>
                                          <p:spTgt spid="34"/>
                                        </p:tgtEl>
                                        <p:attrNameLst>
                                          <p:attrName>style.visibility</p:attrName>
                                        </p:attrNameLst>
                                      </p:cBhvr>
                                      <p:to>
                                        <p:strVal val="visible"/>
                                      </p:to>
                                    </p:set>
                                    <p:anim calcmode="lin" valueType="num">
                                      <p:cBhvr additive="base">
                                        <p:cTn id="151" dur="500" fill="hold"/>
                                        <p:tgtEl>
                                          <p:spTgt spid="34"/>
                                        </p:tgtEl>
                                        <p:attrNameLst>
                                          <p:attrName>ppt_x</p:attrName>
                                        </p:attrNameLst>
                                      </p:cBhvr>
                                      <p:tavLst>
                                        <p:tav tm="0">
                                          <p:val>
                                            <p:strVal val="1+#ppt_w/2"/>
                                          </p:val>
                                        </p:tav>
                                        <p:tav tm="100000">
                                          <p:val>
                                            <p:strVal val="#ppt_x"/>
                                          </p:val>
                                        </p:tav>
                                      </p:tavLst>
                                    </p:anim>
                                    <p:anim calcmode="lin" valueType="num">
                                      <p:cBhvr additive="base">
                                        <p:cTn id="152"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utoUpdateAnimBg="0"/>
      <p:bldP spid="19" grpId="0" autoUpdateAnimBg="0"/>
      <p:bldP spid="20" grpId="0" autoUpdateAnimBg="0"/>
      <p:bldP spid="21" grpId="0" autoUpdateAnimBg="0"/>
      <p:bldP spid="22" grpId="0" autoUpdateAnimBg="0"/>
      <p:bldP spid="32" grpId="0" autoUpdateAnimBg="0"/>
      <p:bldP spid="33" grpId="0" autoUpdateAnimBg="0"/>
      <p:bldP spid="34" grpId="0" autoUpdateAnimBg="0"/>
      <p:bldP spid="35" grpId="0" autoUpdateAnimBg="0"/>
      <p:bldP spid="37" grpId="0" autoUpdateAnimBg="0"/>
      <p:bldP spid="41" grpId="0" autoUpdateAnimBg="0"/>
      <p:bldP spid="42" grpId="0" autoUpdateAnimBg="0"/>
      <p:bldP spid="43"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A6629FC-B493-4057-89BD-BA27EDBCC111}"/>
              </a:ext>
            </a:extLst>
          </p:cNvPr>
          <p:cNvSpPr>
            <a:spLocks noGrp="1"/>
          </p:cNvSpPr>
          <p:nvPr>
            <p:ph type="ftr" sz="quarter" idx="11"/>
          </p:nvPr>
        </p:nvSpPr>
        <p:spPr/>
        <p:txBody>
          <a:bodyPr/>
          <a:lstStyle/>
          <a:p>
            <a:r>
              <a:rPr lang="en-US" altLang="en-US"/>
              <a:t>Concurrenty (15)</a:t>
            </a:r>
          </a:p>
        </p:txBody>
      </p:sp>
      <p:sp>
        <p:nvSpPr>
          <p:cNvPr id="6" name="Slide Number Placeholder 5">
            <a:extLst>
              <a:ext uri="{FF2B5EF4-FFF2-40B4-BE49-F238E27FC236}">
                <a16:creationId xmlns:a16="http://schemas.microsoft.com/office/drawing/2014/main" id="{8D88A28B-89D1-4BDC-BCEC-72E0E74E4BB6}"/>
              </a:ext>
            </a:extLst>
          </p:cNvPr>
          <p:cNvSpPr>
            <a:spLocks noGrp="1"/>
          </p:cNvSpPr>
          <p:nvPr>
            <p:ph type="sldNum" sz="quarter" idx="12"/>
          </p:nvPr>
        </p:nvSpPr>
        <p:spPr/>
        <p:txBody>
          <a:bodyPr/>
          <a:lstStyle/>
          <a:p>
            <a:fld id="{841504E8-5902-4F67-9D3C-9EF16F34A367}" type="slidenum">
              <a:rPr lang="en-US" altLang="en-US"/>
              <a:pPr/>
              <a:t>12</a:t>
            </a:fld>
            <a:endParaRPr lang="en-US" altLang="en-US"/>
          </a:p>
        </p:txBody>
      </p:sp>
      <p:sp>
        <p:nvSpPr>
          <p:cNvPr id="714755" name="Rectangle 3">
            <a:extLst>
              <a:ext uri="{FF2B5EF4-FFF2-40B4-BE49-F238E27FC236}">
                <a16:creationId xmlns:a16="http://schemas.microsoft.com/office/drawing/2014/main" id="{B30500C6-F2B8-40D4-B082-F6E7D72AF164}"/>
              </a:ext>
            </a:extLst>
          </p:cNvPr>
          <p:cNvSpPr>
            <a:spLocks noGrp="1" noChangeArrowheads="1"/>
          </p:cNvSpPr>
          <p:nvPr>
            <p:ph type="body" idx="1"/>
          </p:nvPr>
        </p:nvSpPr>
        <p:spPr>
          <a:xfrm>
            <a:off x="642311" y="1355725"/>
            <a:ext cx="9890222" cy="4916488"/>
          </a:xfrm>
        </p:spPr>
        <p:txBody>
          <a:bodyPr/>
          <a:lstStyle/>
          <a:p>
            <a:pPr>
              <a:lnSpc>
                <a:spcPct val="90000"/>
              </a:lnSpc>
              <a:buFontTx/>
              <a:buNone/>
            </a:pPr>
            <a:r>
              <a:rPr lang="en-US" altLang="en-US" sz="2800" dirty="0"/>
              <a:t>Have you ever had to work your way through a maze of interpreters at an international conference?  If so, you will have had useful practice for overcoming the language difficulty at the Great World Conference, whose vital importance may be measured by these portraits of the interpreters engaged for it.</a:t>
            </a:r>
          </a:p>
          <a:p>
            <a:pPr>
              <a:lnSpc>
                <a:spcPct val="90000"/>
              </a:lnSpc>
              <a:spcBef>
                <a:spcPct val="50000"/>
              </a:spcBef>
              <a:buFontTx/>
              <a:buNone/>
            </a:pPr>
            <a:r>
              <a:rPr lang="en-US" altLang="en-US" sz="2800" dirty="0"/>
              <a:t>The Swedish and Indonesian delegates wish to talk to each other, but among the sixteen interpreters, not one speaks both Swedish and Indonesian.  The only way round this problem is to form a chain of interpreters.</a:t>
            </a:r>
          </a:p>
        </p:txBody>
      </p:sp>
      <p:sp>
        <p:nvSpPr>
          <p:cNvPr id="3" name="Title 2">
            <a:extLst>
              <a:ext uri="{FF2B5EF4-FFF2-40B4-BE49-F238E27FC236}">
                <a16:creationId xmlns:a16="http://schemas.microsoft.com/office/drawing/2014/main" id="{11F4A16C-072C-4857-861E-345D1E94F8C8}"/>
              </a:ext>
            </a:extLst>
          </p:cNvPr>
          <p:cNvSpPr>
            <a:spLocks noGrp="1"/>
          </p:cNvSpPr>
          <p:nvPr>
            <p:ph type="title"/>
          </p:nvPr>
        </p:nvSpPr>
        <p:spPr/>
        <p:txBody>
          <a:bodyPr/>
          <a:lstStyle/>
          <a:p>
            <a:r>
              <a:rPr lang="en-US" altLang="en-US" dirty="0"/>
              <a:t>*** The Interpreters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14755">
                                            <p:txEl>
                                              <p:pRg st="0" end="0"/>
                                            </p:txEl>
                                          </p:spTgt>
                                        </p:tgtEl>
                                        <p:attrNameLst>
                                          <p:attrName>style.visibility</p:attrName>
                                        </p:attrNameLst>
                                      </p:cBhvr>
                                      <p:to>
                                        <p:strVal val="visible"/>
                                      </p:to>
                                    </p:set>
                                    <p:animEffect transition="in" filter="wipe(left)">
                                      <p:cBhvr>
                                        <p:cTn id="7" dur="500"/>
                                        <p:tgtEl>
                                          <p:spTgt spid="7147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14755">
                                            <p:txEl>
                                              <p:pRg st="1" end="1"/>
                                            </p:txEl>
                                          </p:spTgt>
                                        </p:tgtEl>
                                        <p:attrNameLst>
                                          <p:attrName>style.visibility</p:attrName>
                                        </p:attrNameLst>
                                      </p:cBhvr>
                                      <p:to>
                                        <p:strVal val="visible"/>
                                      </p:to>
                                    </p:set>
                                    <p:animEffect transition="in" filter="wipe(left)">
                                      <p:cBhvr>
                                        <p:cTn id="12" dur="500"/>
                                        <p:tgtEl>
                                          <p:spTgt spid="71475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4755"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80EF0E3-2702-44A2-88A6-D39FC88D1BAB}"/>
              </a:ext>
            </a:extLst>
          </p:cNvPr>
          <p:cNvSpPr>
            <a:spLocks noGrp="1"/>
          </p:cNvSpPr>
          <p:nvPr>
            <p:ph type="ftr" sz="quarter" idx="11"/>
          </p:nvPr>
        </p:nvSpPr>
        <p:spPr/>
        <p:txBody>
          <a:bodyPr/>
          <a:lstStyle/>
          <a:p>
            <a:r>
              <a:rPr lang="en-US" altLang="en-US"/>
              <a:t>Concurrenty (15)</a:t>
            </a:r>
          </a:p>
        </p:txBody>
      </p:sp>
      <p:sp>
        <p:nvSpPr>
          <p:cNvPr id="6" name="Slide Number Placeholder 5">
            <a:extLst>
              <a:ext uri="{FF2B5EF4-FFF2-40B4-BE49-F238E27FC236}">
                <a16:creationId xmlns:a16="http://schemas.microsoft.com/office/drawing/2014/main" id="{E36C1E81-CA53-4CD7-847F-40865CC20CAD}"/>
              </a:ext>
            </a:extLst>
          </p:cNvPr>
          <p:cNvSpPr>
            <a:spLocks noGrp="1"/>
          </p:cNvSpPr>
          <p:nvPr>
            <p:ph type="sldNum" sz="quarter" idx="12"/>
          </p:nvPr>
        </p:nvSpPr>
        <p:spPr/>
        <p:txBody>
          <a:bodyPr/>
          <a:lstStyle/>
          <a:p>
            <a:fld id="{17C11402-669C-4A2A-B275-1A650A66893F}" type="slidenum">
              <a:rPr lang="en-US" altLang="en-US"/>
              <a:pPr/>
              <a:t>13</a:t>
            </a:fld>
            <a:endParaRPr lang="en-US" altLang="en-US"/>
          </a:p>
        </p:txBody>
      </p:sp>
      <p:sp>
        <p:nvSpPr>
          <p:cNvPr id="715779" name="Rectangle 3">
            <a:extLst>
              <a:ext uri="{FF2B5EF4-FFF2-40B4-BE49-F238E27FC236}">
                <a16:creationId xmlns:a16="http://schemas.microsoft.com/office/drawing/2014/main" id="{4F66B9D6-AC81-40A5-B25B-041F66103F63}"/>
              </a:ext>
            </a:extLst>
          </p:cNvPr>
          <p:cNvSpPr>
            <a:spLocks noGrp="1" noChangeArrowheads="1"/>
          </p:cNvSpPr>
          <p:nvPr>
            <p:ph type="body" idx="1"/>
          </p:nvPr>
        </p:nvSpPr>
        <p:spPr>
          <a:xfrm>
            <a:off x="658369" y="1355725"/>
            <a:ext cx="9637098" cy="4529138"/>
          </a:xfrm>
        </p:spPr>
        <p:txBody>
          <a:bodyPr/>
          <a:lstStyle/>
          <a:p>
            <a:pPr>
              <a:lnSpc>
                <a:spcPct val="90000"/>
              </a:lnSpc>
              <a:buFontTx/>
              <a:buNone/>
            </a:pPr>
            <a:r>
              <a:rPr lang="en-US" altLang="en-US" sz="2800" dirty="0"/>
              <a:t>For example, an English-French interpreter could talk to a French-Italian interpreter who in turn could speak to an Italian Spanish Interpreter and so on…</a:t>
            </a:r>
          </a:p>
          <a:p>
            <a:pPr>
              <a:lnSpc>
                <a:spcPct val="90000"/>
              </a:lnSpc>
              <a:spcBef>
                <a:spcPct val="50000"/>
              </a:spcBef>
              <a:buFontTx/>
              <a:buNone/>
            </a:pPr>
            <a:r>
              <a:rPr lang="en-US" altLang="en-US" sz="2800" dirty="0"/>
              <a:t>Each interpreter, however, must have a booth of his own, and there are only four booths available.</a:t>
            </a:r>
          </a:p>
          <a:p>
            <a:pPr>
              <a:lnSpc>
                <a:spcPct val="90000"/>
              </a:lnSpc>
              <a:spcBef>
                <a:spcPct val="50000"/>
              </a:spcBef>
              <a:buFontTx/>
              <a:buNone/>
            </a:pPr>
            <a:r>
              <a:rPr lang="en-US" altLang="en-US" sz="2800" dirty="0"/>
              <a:t>Problem:  Which four interpreters will you place in the booths so that the Swedish and Indonesian delegates can talk to each other?  The Interpreters both speak and understand the languages listed next to their respective numbers.</a:t>
            </a:r>
          </a:p>
        </p:txBody>
      </p:sp>
      <p:sp>
        <p:nvSpPr>
          <p:cNvPr id="3" name="Title 2">
            <a:extLst>
              <a:ext uri="{FF2B5EF4-FFF2-40B4-BE49-F238E27FC236}">
                <a16:creationId xmlns:a16="http://schemas.microsoft.com/office/drawing/2014/main" id="{0BCE771B-9D95-40BB-B0A6-D09C962C25B2}"/>
              </a:ext>
            </a:extLst>
          </p:cNvPr>
          <p:cNvSpPr>
            <a:spLocks noGrp="1"/>
          </p:cNvSpPr>
          <p:nvPr>
            <p:ph type="title"/>
          </p:nvPr>
        </p:nvSpPr>
        <p:spPr/>
        <p:txBody>
          <a:bodyPr/>
          <a:lstStyle/>
          <a:p>
            <a:r>
              <a:rPr lang="en-US" altLang="en-US" dirty="0"/>
              <a:t>*** The Interpreters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15779">
                                            <p:txEl>
                                              <p:pRg st="0" end="0"/>
                                            </p:txEl>
                                          </p:spTgt>
                                        </p:tgtEl>
                                        <p:attrNameLst>
                                          <p:attrName>style.visibility</p:attrName>
                                        </p:attrNameLst>
                                      </p:cBhvr>
                                      <p:to>
                                        <p:strVal val="visible"/>
                                      </p:to>
                                    </p:set>
                                    <p:animEffect transition="in" filter="wipe(left)">
                                      <p:cBhvr>
                                        <p:cTn id="7" dur="500"/>
                                        <p:tgtEl>
                                          <p:spTgt spid="7157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15779">
                                            <p:txEl>
                                              <p:pRg st="1" end="1"/>
                                            </p:txEl>
                                          </p:spTgt>
                                        </p:tgtEl>
                                        <p:attrNameLst>
                                          <p:attrName>style.visibility</p:attrName>
                                        </p:attrNameLst>
                                      </p:cBhvr>
                                      <p:to>
                                        <p:strVal val="visible"/>
                                      </p:to>
                                    </p:set>
                                    <p:animEffect transition="in" filter="wipe(left)">
                                      <p:cBhvr>
                                        <p:cTn id="12" dur="500"/>
                                        <p:tgtEl>
                                          <p:spTgt spid="7157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15779">
                                            <p:txEl>
                                              <p:pRg st="2" end="2"/>
                                            </p:txEl>
                                          </p:spTgt>
                                        </p:tgtEl>
                                        <p:attrNameLst>
                                          <p:attrName>style.visibility</p:attrName>
                                        </p:attrNameLst>
                                      </p:cBhvr>
                                      <p:to>
                                        <p:strVal val="visible"/>
                                      </p:to>
                                    </p:set>
                                    <p:animEffect transition="in" filter="wipe(left)">
                                      <p:cBhvr>
                                        <p:cTn id="17" dur="500"/>
                                        <p:tgtEl>
                                          <p:spTgt spid="7157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5779"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 name="Footer Placeholder 4">
            <a:extLst>
              <a:ext uri="{FF2B5EF4-FFF2-40B4-BE49-F238E27FC236}">
                <a16:creationId xmlns:a16="http://schemas.microsoft.com/office/drawing/2014/main" id="{7926B3C8-E2A9-45DD-880B-2867FF360D5E}"/>
              </a:ext>
            </a:extLst>
          </p:cNvPr>
          <p:cNvSpPr>
            <a:spLocks noGrp="1"/>
          </p:cNvSpPr>
          <p:nvPr>
            <p:ph type="ftr" sz="quarter" idx="11"/>
          </p:nvPr>
        </p:nvSpPr>
        <p:spPr/>
        <p:txBody>
          <a:bodyPr/>
          <a:lstStyle/>
          <a:p>
            <a:r>
              <a:rPr lang="en-US" altLang="en-US"/>
              <a:t>Concurrenty (15)</a:t>
            </a:r>
          </a:p>
        </p:txBody>
      </p:sp>
      <p:sp>
        <p:nvSpPr>
          <p:cNvPr id="41" name="Slide Number Placeholder 5">
            <a:extLst>
              <a:ext uri="{FF2B5EF4-FFF2-40B4-BE49-F238E27FC236}">
                <a16:creationId xmlns:a16="http://schemas.microsoft.com/office/drawing/2014/main" id="{C086ED11-7C3A-4F2B-B62A-90434EE3FACF}"/>
              </a:ext>
            </a:extLst>
          </p:cNvPr>
          <p:cNvSpPr>
            <a:spLocks noGrp="1"/>
          </p:cNvSpPr>
          <p:nvPr>
            <p:ph type="sldNum" sz="quarter" idx="12"/>
          </p:nvPr>
        </p:nvSpPr>
        <p:spPr/>
        <p:txBody>
          <a:bodyPr/>
          <a:lstStyle/>
          <a:p>
            <a:fld id="{54001260-5D72-4019-916E-5E38AE6EEBC8}" type="slidenum">
              <a:rPr lang="en-US" altLang="en-US"/>
              <a:pPr/>
              <a:t>14</a:t>
            </a:fld>
            <a:endParaRPr lang="en-US" altLang="en-US"/>
          </a:p>
        </p:txBody>
      </p:sp>
      <p:graphicFrame>
        <p:nvGraphicFramePr>
          <p:cNvPr id="716854" name="Group 54">
            <a:extLst>
              <a:ext uri="{FF2B5EF4-FFF2-40B4-BE49-F238E27FC236}">
                <a16:creationId xmlns:a16="http://schemas.microsoft.com/office/drawing/2014/main" id="{9E971EBB-BDFA-472C-8541-93D9AFE366C9}"/>
              </a:ext>
            </a:extLst>
          </p:cNvPr>
          <p:cNvGraphicFramePr>
            <a:graphicFrameLocks noGrp="1"/>
          </p:cNvGraphicFramePr>
          <p:nvPr>
            <p:extLst>
              <p:ext uri="{D42A27DB-BD31-4B8C-83A1-F6EECF244321}">
                <p14:modId xmlns:p14="http://schemas.microsoft.com/office/powerpoint/2010/main" val="1683912153"/>
              </p:ext>
            </p:extLst>
          </p:nvPr>
        </p:nvGraphicFramePr>
        <p:xfrm>
          <a:off x="1173162" y="1490663"/>
          <a:ext cx="8626475" cy="4282722"/>
        </p:xfrm>
        <a:graphic>
          <a:graphicData uri="http://schemas.openxmlformats.org/drawingml/2006/table">
            <a:tbl>
              <a:tblPr/>
              <a:tblGrid>
                <a:gridCol w="1077912">
                  <a:extLst>
                    <a:ext uri="{9D8B030D-6E8A-4147-A177-3AD203B41FA5}">
                      <a16:colId xmlns:a16="http://schemas.microsoft.com/office/drawing/2014/main" val="1669257743"/>
                    </a:ext>
                  </a:extLst>
                </a:gridCol>
                <a:gridCol w="1079500">
                  <a:extLst>
                    <a:ext uri="{9D8B030D-6E8A-4147-A177-3AD203B41FA5}">
                      <a16:colId xmlns:a16="http://schemas.microsoft.com/office/drawing/2014/main" val="3904147980"/>
                    </a:ext>
                  </a:extLst>
                </a:gridCol>
                <a:gridCol w="1077913">
                  <a:extLst>
                    <a:ext uri="{9D8B030D-6E8A-4147-A177-3AD203B41FA5}">
                      <a16:colId xmlns:a16="http://schemas.microsoft.com/office/drawing/2014/main" val="1119127762"/>
                    </a:ext>
                  </a:extLst>
                </a:gridCol>
                <a:gridCol w="1079500">
                  <a:extLst>
                    <a:ext uri="{9D8B030D-6E8A-4147-A177-3AD203B41FA5}">
                      <a16:colId xmlns:a16="http://schemas.microsoft.com/office/drawing/2014/main" val="926276443"/>
                    </a:ext>
                  </a:extLst>
                </a:gridCol>
                <a:gridCol w="1076325">
                  <a:extLst>
                    <a:ext uri="{9D8B030D-6E8A-4147-A177-3AD203B41FA5}">
                      <a16:colId xmlns:a16="http://schemas.microsoft.com/office/drawing/2014/main" val="145197991"/>
                    </a:ext>
                  </a:extLst>
                </a:gridCol>
                <a:gridCol w="1077912">
                  <a:extLst>
                    <a:ext uri="{9D8B030D-6E8A-4147-A177-3AD203B41FA5}">
                      <a16:colId xmlns:a16="http://schemas.microsoft.com/office/drawing/2014/main" val="2021778761"/>
                    </a:ext>
                  </a:extLst>
                </a:gridCol>
                <a:gridCol w="1079500">
                  <a:extLst>
                    <a:ext uri="{9D8B030D-6E8A-4147-A177-3AD203B41FA5}">
                      <a16:colId xmlns:a16="http://schemas.microsoft.com/office/drawing/2014/main" val="2973149752"/>
                    </a:ext>
                  </a:extLst>
                </a:gridCol>
                <a:gridCol w="1077913">
                  <a:extLst>
                    <a:ext uri="{9D8B030D-6E8A-4147-A177-3AD203B41FA5}">
                      <a16:colId xmlns:a16="http://schemas.microsoft.com/office/drawing/2014/main" val="220907146"/>
                    </a:ext>
                  </a:extLst>
                </a:gridCol>
              </a:tblGrid>
              <a:tr h="823559">
                <a:tc gridSpan="2">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Swedish—(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rPr>
                        <a:t>Booth #1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rPr>
                        <a:t>Booth #2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Booth #3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rPr>
                        <a:t>Booth #4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panose="020B0604020202020204" pitchFamily="34" charset="0"/>
                        </a:rPr>
                        <a:t>)—Indonesian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3080616483"/>
                  </a:ext>
                </a:extLst>
              </a:tr>
              <a:tr h="180975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panose="020B0604020202020204" pitchFamily="34" charset="0"/>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rPr>
                        <a:t>Portuguese</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rPr>
                        <a:t>Indonesian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(2)</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Polish</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English</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German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(3)</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Italian</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Norwegian</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English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(4)</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Korean</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Turkish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(5)</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English</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Polish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(6)</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Swedish</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Turkish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(7)</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Spanish</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Chinese</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Japanese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panose="020B0604020202020204" pitchFamily="34" charset="0"/>
                        </a:rPr>
                        <a:t>(8)</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rPr>
                        <a:t>French</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rPr>
                        <a:t>Portuguese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71878702"/>
                  </a:ext>
                </a:extLst>
              </a:tr>
              <a:tr h="164941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panose="020B0604020202020204" pitchFamily="34" charset="0"/>
                        </a:rPr>
                        <a:t>(9)</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rPr>
                        <a:t>Dutch</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rPr>
                        <a:t>German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panose="020B0604020202020204" pitchFamily="34" charset="0"/>
                        </a:rPr>
                        <a:t>(10)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rPr>
                        <a:t>Swedish</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rPr>
                        <a:t>Norwegian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panose="020B0604020202020204" pitchFamily="34" charset="0"/>
                        </a:rPr>
                        <a:t>(11)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rPr>
                        <a:t>Japanese</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rPr>
                        <a:t>Indonesian</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rPr>
                        <a:t>Russian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panose="020B0604020202020204" pitchFamily="34" charset="0"/>
                        </a:rPr>
                        <a:t>(12)</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rPr>
                        <a:t>Dutch</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rPr>
                        <a:t>French</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rPr>
                        <a:t>Chinese</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rPr>
                        <a:t>Russian</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rPr>
                        <a:t>Portuguese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panose="020B0604020202020204" pitchFamily="34" charset="0"/>
                        </a:rPr>
                        <a:t>(13)</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rPr>
                        <a:t>Polish</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rPr>
                        <a:t>Italian</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rPr>
                        <a:t>Swedish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panose="020B0604020202020204" pitchFamily="34" charset="0"/>
                        </a:rPr>
                        <a:t>(14)</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rPr>
                        <a:t>German</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rPr>
                        <a:t>Chinese</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rPr>
                        <a:t>Korean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(15)</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Dutch</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Spanish</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Indonesian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(16)</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French</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English</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33960652"/>
                  </a:ext>
                </a:extLst>
              </a:tr>
            </a:tbl>
          </a:graphicData>
        </a:graphic>
      </p:graphicFrame>
      <p:sp>
        <p:nvSpPr>
          <p:cNvPr id="3" name="Title 2">
            <a:extLst>
              <a:ext uri="{FF2B5EF4-FFF2-40B4-BE49-F238E27FC236}">
                <a16:creationId xmlns:a16="http://schemas.microsoft.com/office/drawing/2014/main" id="{95500805-3694-4F73-BE75-C0ABF04FE74E}"/>
              </a:ext>
            </a:extLst>
          </p:cNvPr>
          <p:cNvSpPr>
            <a:spLocks noGrp="1"/>
          </p:cNvSpPr>
          <p:nvPr>
            <p:ph type="title"/>
          </p:nvPr>
        </p:nvSpPr>
        <p:spPr/>
        <p:txBody>
          <a:bodyPr/>
          <a:lstStyle/>
          <a:p>
            <a:r>
              <a:rPr lang="en-US" altLang="en-US" sz="3600" dirty="0"/>
              <a:t>*** The Great World Conference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 name="Footer Placeholder 4">
            <a:extLst>
              <a:ext uri="{FF2B5EF4-FFF2-40B4-BE49-F238E27FC236}">
                <a16:creationId xmlns:a16="http://schemas.microsoft.com/office/drawing/2014/main" id="{7926B3C8-E2A9-45DD-880B-2867FF360D5E}"/>
              </a:ext>
            </a:extLst>
          </p:cNvPr>
          <p:cNvSpPr>
            <a:spLocks noGrp="1"/>
          </p:cNvSpPr>
          <p:nvPr>
            <p:ph type="ftr" sz="quarter" idx="11"/>
          </p:nvPr>
        </p:nvSpPr>
        <p:spPr/>
        <p:txBody>
          <a:bodyPr/>
          <a:lstStyle/>
          <a:p>
            <a:r>
              <a:rPr lang="en-US" altLang="en-US"/>
              <a:t>Concurrenty (15)</a:t>
            </a:r>
          </a:p>
        </p:txBody>
      </p:sp>
      <p:sp>
        <p:nvSpPr>
          <p:cNvPr id="41" name="Slide Number Placeholder 5">
            <a:extLst>
              <a:ext uri="{FF2B5EF4-FFF2-40B4-BE49-F238E27FC236}">
                <a16:creationId xmlns:a16="http://schemas.microsoft.com/office/drawing/2014/main" id="{C086ED11-7C3A-4F2B-B62A-90434EE3FACF}"/>
              </a:ext>
            </a:extLst>
          </p:cNvPr>
          <p:cNvSpPr>
            <a:spLocks noGrp="1"/>
          </p:cNvSpPr>
          <p:nvPr>
            <p:ph type="sldNum" sz="quarter" idx="12"/>
          </p:nvPr>
        </p:nvSpPr>
        <p:spPr/>
        <p:txBody>
          <a:bodyPr/>
          <a:lstStyle/>
          <a:p>
            <a:fld id="{54001260-5D72-4019-916E-5E38AE6EEBC8}" type="slidenum">
              <a:rPr lang="en-US" altLang="en-US"/>
              <a:pPr/>
              <a:t>15</a:t>
            </a:fld>
            <a:endParaRPr lang="en-US" altLang="en-US"/>
          </a:p>
        </p:txBody>
      </p:sp>
      <p:sp>
        <p:nvSpPr>
          <p:cNvPr id="3" name="Title 2">
            <a:extLst>
              <a:ext uri="{FF2B5EF4-FFF2-40B4-BE49-F238E27FC236}">
                <a16:creationId xmlns:a16="http://schemas.microsoft.com/office/drawing/2014/main" id="{95500805-3694-4F73-BE75-C0ABF04FE74E}"/>
              </a:ext>
            </a:extLst>
          </p:cNvPr>
          <p:cNvSpPr>
            <a:spLocks noGrp="1"/>
          </p:cNvSpPr>
          <p:nvPr>
            <p:ph type="title"/>
          </p:nvPr>
        </p:nvSpPr>
        <p:spPr/>
        <p:txBody>
          <a:bodyPr/>
          <a:lstStyle/>
          <a:p>
            <a:r>
              <a:rPr lang="en-US" altLang="en-US" sz="3600" dirty="0"/>
              <a:t>*** The Great World Conference ***</a:t>
            </a:r>
            <a:endParaRPr lang="en-US" dirty="0"/>
          </a:p>
        </p:txBody>
      </p:sp>
      <p:graphicFrame>
        <p:nvGraphicFramePr>
          <p:cNvPr id="6" name="Group 2">
            <a:extLst>
              <a:ext uri="{FF2B5EF4-FFF2-40B4-BE49-F238E27FC236}">
                <a16:creationId xmlns:a16="http://schemas.microsoft.com/office/drawing/2014/main" id="{1D9A55C1-0913-4DD9-9E75-7B1B573D047E}"/>
              </a:ext>
            </a:extLst>
          </p:cNvPr>
          <p:cNvGraphicFramePr>
            <a:graphicFrameLocks/>
          </p:cNvGraphicFramePr>
          <p:nvPr>
            <p:extLst>
              <p:ext uri="{D42A27DB-BD31-4B8C-83A1-F6EECF244321}">
                <p14:modId xmlns:p14="http://schemas.microsoft.com/office/powerpoint/2010/main" val="508113711"/>
              </p:ext>
            </p:extLst>
          </p:nvPr>
        </p:nvGraphicFramePr>
        <p:xfrm>
          <a:off x="1183961" y="1484019"/>
          <a:ext cx="8894763" cy="5203825"/>
        </p:xfrm>
        <a:graphic>
          <a:graphicData uri="http://schemas.openxmlformats.org/drawingml/2006/table">
            <a:tbl>
              <a:tblPr/>
              <a:tblGrid>
                <a:gridCol w="1177925">
                  <a:extLst>
                    <a:ext uri="{9D8B030D-6E8A-4147-A177-3AD203B41FA5}">
                      <a16:colId xmlns:a16="http://schemas.microsoft.com/office/drawing/2014/main" val="3411107351"/>
                    </a:ext>
                  </a:extLst>
                </a:gridCol>
                <a:gridCol w="396875">
                  <a:extLst>
                    <a:ext uri="{9D8B030D-6E8A-4147-A177-3AD203B41FA5}">
                      <a16:colId xmlns:a16="http://schemas.microsoft.com/office/drawing/2014/main" val="625529726"/>
                    </a:ext>
                  </a:extLst>
                </a:gridCol>
                <a:gridCol w="396875">
                  <a:extLst>
                    <a:ext uri="{9D8B030D-6E8A-4147-A177-3AD203B41FA5}">
                      <a16:colId xmlns:a16="http://schemas.microsoft.com/office/drawing/2014/main" val="417427118"/>
                    </a:ext>
                  </a:extLst>
                </a:gridCol>
                <a:gridCol w="422275">
                  <a:extLst>
                    <a:ext uri="{9D8B030D-6E8A-4147-A177-3AD203B41FA5}">
                      <a16:colId xmlns:a16="http://schemas.microsoft.com/office/drawing/2014/main" val="666757881"/>
                    </a:ext>
                  </a:extLst>
                </a:gridCol>
                <a:gridCol w="468313">
                  <a:extLst>
                    <a:ext uri="{9D8B030D-6E8A-4147-A177-3AD203B41FA5}">
                      <a16:colId xmlns:a16="http://schemas.microsoft.com/office/drawing/2014/main" val="1217258327"/>
                    </a:ext>
                  </a:extLst>
                </a:gridCol>
                <a:gridCol w="387350">
                  <a:extLst>
                    <a:ext uri="{9D8B030D-6E8A-4147-A177-3AD203B41FA5}">
                      <a16:colId xmlns:a16="http://schemas.microsoft.com/office/drawing/2014/main" val="2715162325"/>
                    </a:ext>
                  </a:extLst>
                </a:gridCol>
                <a:gridCol w="409575">
                  <a:extLst>
                    <a:ext uri="{9D8B030D-6E8A-4147-A177-3AD203B41FA5}">
                      <a16:colId xmlns:a16="http://schemas.microsoft.com/office/drawing/2014/main" val="3887120694"/>
                    </a:ext>
                  </a:extLst>
                </a:gridCol>
                <a:gridCol w="411162">
                  <a:extLst>
                    <a:ext uri="{9D8B030D-6E8A-4147-A177-3AD203B41FA5}">
                      <a16:colId xmlns:a16="http://schemas.microsoft.com/office/drawing/2014/main" val="4054190268"/>
                    </a:ext>
                  </a:extLst>
                </a:gridCol>
                <a:gridCol w="457200">
                  <a:extLst>
                    <a:ext uri="{9D8B030D-6E8A-4147-A177-3AD203B41FA5}">
                      <a16:colId xmlns:a16="http://schemas.microsoft.com/office/drawing/2014/main" val="411714597"/>
                    </a:ext>
                  </a:extLst>
                </a:gridCol>
                <a:gridCol w="468313">
                  <a:extLst>
                    <a:ext uri="{9D8B030D-6E8A-4147-A177-3AD203B41FA5}">
                      <a16:colId xmlns:a16="http://schemas.microsoft.com/office/drawing/2014/main" val="351403121"/>
                    </a:ext>
                  </a:extLst>
                </a:gridCol>
                <a:gridCol w="422275">
                  <a:extLst>
                    <a:ext uri="{9D8B030D-6E8A-4147-A177-3AD203B41FA5}">
                      <a16:colId xmlns:a16="http://schemas.microsoft.com/office/drawing/2014/main" val="33924658"/>
                    </a:ext>
                  </a:extLst>
                </a:gridCol>
                <a:gridCol w="455612">
                  <a:extLst>
                    <a:ext uri="{9D8B030D-6E8A-4147-A177-3AD203B41FA5}">
                      <a16:colId xmlns:a16="http://schemas.microsoft.com/office/drawing/2014/main" val="1529218672"/>
                    </a:ext>
                  </a:extLst>
                </a:gridCol>
                <a:gridCol w="433388">
                  <a:extLst>
                    <a:ext uri="{9D8B030D-6E8A-4147-A177-3AD203B41FA5}">
                      <a16:colId xmlns:a16="http://schemas.microsoft.com/office/drawing/2014/main" val="3266942889"/>
                    </a:ext>
                  </a:extLst>
                </a:gridCol>
                <a:gridCol w="446087">
                  <a:extLst>
                    <a:ext uri="{9D8B030D-6E8A-4147-A177-3AD203B41FA5}">
                      <a16:colId xmlns:a16="http://schemas.microsoft.com/office/drawing/2014/main" val="1624400244"/>
                    </a:ext>
                  </a:extLst>
                </a:gridCol>
                <a:gridCol w="433388">
                  <a:extLst>
                    <a:ext uri="{9D8B030D-6E8A-4147-A177-3AD203B41FA5}">
                      <a16:colId xmlns:a16="http://schemas.microsoft.com/office/drawing/2014/main" val="3390695323"/>
                    </a:ext>
                  </a:extLst>
                </a:gridCol>
                <a:gridCol w="433387">
                  <a:extLst>
                    <a:ext uri="{9D8B030D-6E8A-4147-A177-3AD203B41FA5}">
                      <a16:colId xmlns:a16="http://schemas.microsoft.com/office/drawing/2014/main" val="2357949936"/>
                    </a:ext>
                  </a:extLst>
                </a:gridCol>
                <a:gridCol w="433388">
                  <a:extLst>
                    <a:ext uri="{9D8B030D-6E8A-4147-A177-3AD203B41FA5}">
                      <a16:colId xmlns:a16="http://schemas.microsoft.com/office/drawing/2014/main" val="930105019"/>
                    </a:ext>
                  </a:extLst>
                </a:gridCol>
                <a:gridCol w="420687">
                  <a:extLst>
                    <a:ext uri="{9D8B030D-6E8A-4147-A177-3AD203B41FA5}">
                      <a16:colId xmlns:a16="http://schemas.microsoft.com/office/drawing/2014/main" val="3522475422"/>
                    </a:ext>
                  </a:extLst>
                </a:gridCol>
                <a:gridCol w="420688">
                  <a:extLst>
                    <a:ext uri="{9D8B030D-6E8A-4147-A177-3AD203B41FA5}">
                      <a16:colId xmlns:a16="http://schemas.microsoft.com/office/drawing/2014/main" val="4010628952"/>
                    </a:ext>
                  </a:extLst>
                </a:gridCol>
              </a:tblGrid>
              <a:tr h="2794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200" b="1"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A</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B</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94801175"/>
                  </a:ext>
                </a:extLst>
              </a:tr>
              <a:tr h="32702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rPr>
                        <a:t>Chinese</a:t>
                      </a:r>
                    </a:p>
                  </a:txBody>
                  <a:tcPr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2419395"/>
                  </a:ext>
                </a:extLst>
              </a:tr>
              <a:tr h="28098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rPr>
                        <a:t>Dutch</a:t>
                      </a:r>
                    </a:p>
                  </a:txBody>
                  <a:tcPr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83588681"/>
                  </a:ext>
                </a:extLst>
              </a:tr>
              <a:tr h="2794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rPr>
                        <a:t>English</a:t>
                      </a:r>
                    </a:p>
                  </a:txBody>
                  <a:tcPr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48340466"/>
                  </a:ext>
                </a:extLst>
              </a:tr>
              <a:tr h="28098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rPr>
                        <a:t>French</a:t>
                      </a:r>
                    </a:p>
                  </a:txBody>
                  <a:tcPr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90946851"/>
                  </a:ext>
                </a:extLst>
              </a:tr>
              <a:tr h="28098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rPr>
                        <a:t>German</a:t>
                      </a:r>
                    </a:p>
                  </a:txBody>
                  <a:tcPr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13232865"/>
                  </a:ext>
                </a:extLst>
              </a:tr>
              <a:tr h="2794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rPr>
                        <a:t>Indonesian</a:t>
                      </a:r>
                    </a:p>
                  </a:txBody>
                  <a:tcPr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06348609"/>
                  </a:ext>
                </a:extLst>
              </a:tr>
              <a:tr h="2794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rPr>
                        <a:t>Italian</a:t>
                      </a:r>
                    </a:p>
                  </a:txBody>
                  <a:tcPr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68077072"/>
                  </a:ext>
                </a:extLst>
              </a:tr>
              <a:tr h="2794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rPr>
                        <a:t>Japanese</a:t>
                      </a:r>
                    </a:p>
                  </a:txBody>
                  <a:tcPr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82026641"/>
                  </a:ext>
                </a:extLst>
              </a:tr>
              <a:tr h="2794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Korean</a:t>
                      </a:r>
                    </a:p>
                  </a:txBody>
                  <a:tcPr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93474983"/>
                  </a:ext>
                </a:extLst>
              </a:tr>
              <a:tr h="28098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rPr>
                        <a:t>Norwegian</a:t>
                      </a:r>
                    </a:p>
                  </a:txBody>
                  <a:tcPr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06907756"/>
                  </a:ext>
                </a:extLst>
              </a:tr>
              <a:tr h="2794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rPr>
                        <a:t>Polish</a:t>
                      </a:r>
                    </a:p>
                  </a:txBody>
                  <a:tcPr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06494387"/>
                  </a:ext>
                </a:extLst>
              </a:tr>
              <a:tr h="28098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rPr>
                        <a:t>Portuguese</a:t>
                      </a:r>
                    </a:p>
                  </a:txBody>
                  <a:tcPr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44167876"/>
                  </a:ext>
                </a:extLst>
              </a:tr>
              <a:tr h="30321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rPr>
                        <a:t>Russian</a:t>
                      </a:r>
                    </a:p>
                  </a:txBody>
                  <a:tcPr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33754130"/>
                  </a:ext>
                </a:extLst>
              </a:tr>
              <a:tr h="2794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rPr>
                        <a:t>Spanish</a:t>
                      </a:r>
                    </a:p>
                  </a:txBody>
                  <a:tcPr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63356823"/>
                  </a:ext>
                </a:extLst>
              </a:tr>
              <a:tr h="2794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rPr>
                        <a:t>Swedish</a:t>
                      </a:r>
                    </a:p>
                  </a:txBody>
                  <a:tcPr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59448362"/>
                  </a:ext>
                </a:extLst>
              </a:tr>
              <a:tr h="2794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rPr>
                        <a:t>Turkish</a:t>
                      </a:r>
                    </a:p>
                  </a:txBody>
                  <a:tcPr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400" b="1" i="0" u="none" strike="noStrike" cap="none" normalizeH="0" baseline="0" dirty="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18406569"/>
                  </a:ext>
                </a:extLst>
              </a:tr>
            </a:tbl>
          </a:graphicData>
        </a:graphic>
      </p:graphicFrame>
    </p:spTree>
    <p:extLst>
      <p:ext uri="{BB962C8B-B14F-4D97-AF65-F5344CB8AC3E}">
        <p14:creationId xmlns:p14="http://schemas.microsoft.com/office/powerpoint/2010/main" val="2334890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 name="Footer Placeholder 4">
            <a:extLst>
              <a:ext uri="{FF2B5EF4-FFF2-40B4-BE49-F238E27FC236}">
                <a16:creationId xmlns:a16="http://schemas.microsoft.com/office/drawing/2014/main" id="{7926B3C8-E2A9-45DD-880B-2867FF360D5E}"/>
              </a:ext>
            </a:extLst>
          </p:cNvPr>
          <p:cNvSpPr>
            <a:spLocks noGrp="1"/>
          </p:cNvSpPr>
          <p:nvPr>
            <p:ph type="ftr" sz="quarter" idx="11"/>
          </p:nvPr>
        </p:nvSpPr>
        <p:spPr/>
        <p:txBody>
          <a:bodyPr/>
          <a:lstStyle/>
          <a:p>
            <a:r>
              <a:rPr lang="en-US" altLang="en-US"/>
              <a:t>Concurrenty (15)</a:t>
            </a:r>
          </a:p>
        </p:txBody>
      </p:sp>
      <p:sp>
        <p:nvSpPr>
          <p:cNvPr id="41" name="Slide Number Placeholder 5">
            <a:extLst>
              <a:ext uri="{FF2B5EF4-FFF2-40B4-BE49-F238E27FC236}">
                <a16:creationId xmlns:a16="http://schemas.microsoft.com/office/drawing/2014/main" id="{C086ED11-7C3A-4F2B-B62A-90434EE3FACF}"/>
              </a:ext>
            </a:extLst>
          </p:cNvPr>
          <p:cNvSpPr>
            <a:spLocks noGrp="1"/>
          </p:cNvSpPr>
          <p:nvPr>
            <p:ph type="sldNum" sz="quarter" idx="12"/>
          </p:nvPr>
        </p:nvSpPr>
        <p:spPr/>
        <p:txBody>
          <a:bodyPr/>
          <a:lstStyle/>
          <a:p>
            <a:fld id="{54001260-5D72-4019-916E-5E38AE6EEBC8}" type="slidenum">
              <a:rPr lang="en-US" altLang="en-US"/>
              <a:pPr/>
              <a:t>16</a:t>
            </a:fld>
            <a:endParaRPr lang="en-US" altLang="en-US"/>
          </a:p>
        </p:txBody>
      </p:sp>
      <p:sp>
        <p:nvSpPr>
          <p:cNvPr id="3" name="Title 2">
            <a:extLst>
              <a:ext uri="{FF2B5EF4-FFF2-40B4-BE49-F238E27FC236}">
                <a16:creationId xmlns:a16="http://schemas.microsoft.com/office/drawing/2014/main" id="{95500805-3694-4F73-BE75-C0ABF04FE74E}"/>
              </a:ext>
            </a:extLst>
          </p:cNvPr>
          <p:cNvSpPr>
            <a:spLocks noGrp="1"/>
          </p:cNvSpPr>
          <p:nvPr>
            <p:ph type="title"/>
          </p:nvPr>
        </p:nvSpPr>
        <p:spPr/>
        <p:txBody>
          <a:bodyPr/>
          <a:lstStyle/>
          <a:p>
            <a:r>
              <a:rPr lang="en-US" altLang="en-US" sz="3600" dirty="0"/>
              <a:t>*** The Great World Conference ***</a:t>
            </a:r>
            <a:endParaRPr lang="en-US" dirty="0"/>
          </a:p>
        </p:txBody>
      </p:sp>
      <p:graphicFrame>
        <p:nvGraphicFramePr>
          <p:cNvPr id="7" name="Group 2">
            <a:extLst>
              <a:ext uri="{FF2B5EF4-FFF2-40B4-BE49-F238E27FC236}">
                <a16:creationId xmlns:a16="http://schemas.microsoft.com/office/drawing/2014/main" id="{939E2421-3807-49E6-ADB3-FA4485C0FF74}"/>
              </a:ext>
            </a:extLst>
          </p:cNvPr>
          <p:cNvGraphicFramePr>
            <a:graphicFrameLocks noGrp="1"/>
          </p:cNvGraphicFramePr>
          <p:nvPr>
            <p:extLst>
              <p:ext uri="{D42A27DB-BD31-4B8C-83A1-F6EECF244321}">
                <p14:modId xmlns:p14="http://schemas.microsoft.com/office/powerpoint/2010/main" val="1413944034"/>
              </p:ext>
            </p:extLst>
          </p:nvPr>
        </p:nvGraphicFramePr>
        <p:xfrm>
          <a:off x="2002506" y="1382025"/>
          <a:ext cx="6505571" cy="5212080"/>
        </p:xfrm>
        <a:graphic>
          <a:graphicData uri="http://schemas.openxmlformats.org/drawingml/2006/table">
            <a:tbl>
              <a:tblPr/>
              <a:tblGrid>
                <a:gridCol w="342558">
                  <a:extLst>
                    <a:ext uri="{9D8B030D-6E8A-4147-A177-3AD203B41FA5}">
                      <a16:colId xmlns:a16="http://schemas.microsoft.com/office/drawing/2014/main" val="4057192000"/>
                    </a:ext>
                  </a:extLst>
                </a:gridCol>
                <a:gridCol w="342558">
                  <a:extLst>
                    <a:ext uri="{9D8B030D-6E8A-4147-A177-3AD203B41FA5}">
                      <a16:colId xmlns:a16="http://schemas.microsoft.com/office/drawing/2014/main" val="2374518511"/>
                    </a:ext>
                  </a:extLst>
                </a:gridCol>
                <a:gridCol w="342558">
                  <a:extLst>
                    <a:ext uri="{9D8B030D-6E8A-4147-A177-3AD203B41FA5}">
                      <a16:colId xmlns:a16="http://schemas.microsoft.com/office/drawing/2014/main" val="2935437970"/>
                    </a:ext>
                  </a:extLst>
                </a:gridCol>
                <a:gridCol w="342558">
                  <a:extLst>
                    <a:ext uri="{9D8B030D-6E8A-4147-A177-3AD203B41FA5}">
                      <a16:colId xmlns:a16="http://schemas.microsoft.com/office/drawing/2014/main" val="2627977771"/>
                    </a:ext>
                  </a:extLst>
                </a:gridCol>
                <a:gridCol w="342558">
                  <a:extLst>
                    <a:ext uri="{9D8B030D-6E8A-4147-A177-3AD203B41FA5}">
                      <a16:colId xmlns:a16="http://schemas.microsoft.com/office/drawing/2014/main" val="4200939735"/>
                    </a:ext>
                  </a:extLst>
                </a:gridCol>
                <a:gridCol w="341043">
                  <a:extLst>
                    <a:ext uri="{9D8B030D-6E8A-4147-A177-3AD203B41FA5}">
                      <a16:colId xmlns:a16="http://schemas.microsoft.com/office/drawing/2014/main" val="3988955795"/>
                    </a:ext>
                  </a:extLst>
                </a:gridCol>
                <a:gridCol w="342558">
                  <a:extLst>
                    <a:ext uri="{9D8B030D-6E8A-4147-A177-3AD203B41FA5}">
                      <a16:colId xmlns:a16="http://schemas.microsoft.com/office/drawing/2014/main" val="65884750"/>
                    </a:ext>
                  </a:extLst>
                </a:gridCol>
                <a:gridCol w="342558">
                  <a:extLst>
                    <a:ext uri="{9D8B030D-6E8A-4147-A177-3AD203B41FA5}">
                      <a16:colId xmlns:a16="http://schemas.microsoft.com/office/drawing/2014/main" val="4294650950"/>
                    </a:ext>
                  </a:extLst>
                </a:gridCol>
                <a:gridCol w="342558">
                  <a:extLst>
                    <a:ext uri="{9D8B030D-6E8A-4147-A177-3AD203B41FA5}">
                      <a16:colId xmlns:a16="http://schemas.microsoft.com/office/drawing/2014/main" val="3485868257"/>
                    </a:ext>
                  </a:extLst>
                </a:gridCol>
                <a:gridCol w="342558">
                  <a:extLst>
                    <a:ext uri="{9D8B030D-6E8A-4147-A177-3AD203B41FA5}">
                      <a16:colId xmlns:a16="http://schemas.microsoft.com/office/drawing/2014/main" val="3318235247"/>
                    </a:ext>
                  </a:extLst>
                </a:gridCol>
                <a:gridCol w="342558">
                  <a:extLst>
                    <a:ext uri="{9D8B030D-6E8A-4147-A177-3AD203B41FA5}">
                      <a16:colId xmlns:a16="http://schemas.microsoft.com/office/drawing/2014/main" val="3915812972"/>
                    </a:ext>
                  </a:extLst>
                </a:gridCol>
                <a:gridCol w="342558">
                  <a:extLst>
                    <a:ext uri="{9D8B030D-6E8A-4147-A177-3AD203B41FA5}">
                      <a16:colId xmlns:a16="http://schemas.microsoft.com/office/drawing/2014/main" val="4154773058"/>
                    </a:ext>
                  </a:extLst>
                </a:gridCol>
                <a:gridCol w="342558">
                  <a:extLst>
                    <a:ext uri="{9D8B030D-6E8A-4147-A177-3AD203B41FA5}">
                      <a16:colId xmlns:a16="http://schemas.microsoft.com/office/drawing/2014/main" val="581782795"/>
                    </a:ext>
                  </a:extLst>
                </a:gridCol>
                <a:gridCol w="341042">
                  <a:extLst>
                    <a:ext uri="{9D8B030D-6E8A-4147-A177-3AD203B41FA5}">
                      <a16:colId xmlns:a16="http://schemas.microsoft.com/office/drawing/2014/main" val="1356672811"/>
                    </a:ext>
                  </a:extLst>
                </a:gridCol>
                <a:gridCol w="342558">
                  <a:extLst>
                    <a:ext uri="{9D8B030D-6E8A-4147-A177-3AD203B41FA5}">
                      <a16:colId xmlns:a16="http://schemas.microsoft.com/office/drawing/2014/main" val="2415217175"/>
                    </a:ext>
                  </a:extLst>
                </a:gridCol>
                <a:gridCol w="342558">
                  <a:extLst>
                    <a:ext uri="{9D8B030D-6E8A-4147-A177-3AD203B41FA5}">
                      <a16:colId xmlns:a16="http://schemas.microsoft.com/office/drawing/2014/main" val="2116038109"/>
                    </a:ext>
                  </a:extLst>
                </a:gridCol>
                <a:gridCol w="342558">
                  <a:extLst>
                    <a:ext uri="{9D8B030D-6E8A-4147-A177-3AD203B41FA5}">
                      <a16:colId xmlns:a16="http://schemas.microsoft.com/office/drawing/2014/main" val="3620096860"/>
                    </a:ext>
                  </a:extLst>
                </a:gridCol>
                <a:gridCol w="342558">
                  <a:extLst>
                    <a:ext uri="{9D8B030D-6E8A-4147-A177-3AD203B41FA5}">
                      <a16:colId xmlns:a16="http://schemas.microsoft.com/office/drawing/2014/main" val="1175260873"/>
                    </a:ext>
                  </a:extLst>
                </a:gridCol>
                <a:gridCol w="342558">
                  <a:extLst>
                    <a:ext uri="{9D8B030D-6E8A-4147-A177-3AD203B41FA5}">
                      <a16:colId xmlns:a16="http://schemas.microsoft.com/office/drawing/2014/main" val="1165096857"/>
                    </a:ext>
                  </a:extLst>
                </a:gridCol>
              </a:tblGrid>
              <a:tr h="27432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Times New Roman" panose="02020603050405020304" pitchFamily="18" charset="0"/>
                      </a:endParaRPr>
                    </a:p>
                  </a:txBody>
                  <a:tcPr marT="18288" marB="18288" anchor="ctr" horzOverflow="overflow">
                    <a:lnL cap="flat">
                      <a:noFill/>
                    </a:lnL>
                    <a:lnR>
                      <a:noFill/>
                    </a:lnR>
                    <a:lnT cap="fla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000" b="1" i="0" u="none" strike="noStrike" cap="none" normalizeH="0" baseline="0" dirty="0">
                          <a:ln>
                            <a:noFill/>
                          </a:ln>
                          <a:solidFill>
                            <a:schemeClr val="tx1"/>
                          </a:solidFill>
                          <a:effectLst/>
                          <a:latin typeface="Times New Roman" panose="02020603050405020304" pitchFamily="18" charset="0"/>
                        </a:rPr>
                        <a:t>A</a:t>
                      </a:r>
                    </a:p>
                  </a:txBody>
                  <a:tcPr marT="18288" marB="18288" anchor="b"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panose="02020603050405020304" pitchFamily="18" charset="0"/>
                        </a:rPr>
                        <a:t>1</a:t>
                      </a:r>
                    </a:p>
                  </a:txBody>
                  <a:tcPr marT="18288" marB="18288" anchor="b" horzOverflow="overflow">
                    <a:lnL>
                      <a:noFill/>
                    </a:lnL>
                    <a:lnR>
                      <a:noFill/>
                    </a:lnR>
                    <a:lnT cap="fla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panose="02020603050405020304" pitchFamily="18" charset="0"/>
                        </a:rPr>
                        <a:t>2</a:t>
                      </a:r>
                    </a:p>
                  </a:txBody>
                  <a:tcPr marT="18288" marB="18288" anchor="b" horzOverflow="overflow">
                    <a:lnL>
                      <a:noFill/>
                    </a:lnL>
                    <a:lnR>
                      <a:noFill/>
                    </a:lnR>
                    <a:lnT cap="fla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panose="02020603050405020304" pitchFamily="18" charset="0"/>
                        </a:rPr>
                        <a:t>3</a:t>
                      </a:r>
                    </a:p>
                  </a:txBody>
                  <a:tcPr marT="18288" marB="18288" anchor="b" horzOverflow="overflow">
                    <a:lnL>
                      <a:noFill/>
                    </a:lnL>
                    <a:lnR>
                      <a:noFill/>
                    </a:lnR>
                    <a:lnT cap="fla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panose="02020603050405020304" pitchFamily="18" charset="0"/>
                        </a:rPr>
                        <a:t>4</a:t>
                      </a:r>
                    </a:p>
                  </a:txBody>
                  <a:tcPr marT="18288" marB="18288" anchor="b" horzOverflow="overflow">
                    <a:lnL>
                      <a:noFill/>
                    </a:lnL>
                    <a:lnR>
                      <a:noFill/>
                    </a:lnR>
                    <a:lnT cap="fla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panose="02020603050405020304" pitchFamily="18" charset="0"/>
                        </a:rPr>
                        <a:t>5</a:t>
                      </a:r>
                    </a:p>
                  </a:txBody>
                  <a:tcPr marT="18288" marB="18288" anchor="b" horzOverflow="overflow">
                    <a:lnL>
                      <a:noFill/>
                    </a:lnL>
                    <a:lnR>
                      <a:noFill/>
                    </a:lnR>
                    <a:lnT cap="fla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panose="02020603050405020304" pitchFamily="18" charset="0"/>
                        </a:rPr>
                        <a:t>6</a:t>
                      </a:r>
                    </a:p>
                  </a:txBody>
                  <a:tcPr marT="18288" marB="18288" anchor="b" horzOverflow="overflow">
                    <a:lnL>
                      <a:noFill/>
                    </a:lnL>
                    <a:lnR>
                      <a:noFill/>
                    </a:lnR>
                    <a:lnT cap="fla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panose="02020603050405020304" pitchFamily="18" charset="0"/>
                        </a:rPr>
                        <a:t>7</a:t>
                      </a:r>
                    </a:p>
                  </a:txBody>
                  <a:tcPr marT="18288" marB="18288" anchor="b" horzOverflow="overflow">
                    <a:lnL>
                      <a:noFill/>
                    </a:lnL>
                    <a:lnR>
                      <a:noFill/>
                    </a:lnR>
                    <a:lnT cap="fla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panose="02020603050405020304" pitchFamily="18" charset="0"/>
                        </a:rPr>
                        <a:t>8</a:t>
                      </a:r>
                    </a:p>
                  </a:txBody>
                  <a:tcPr marT="18288" marB="18288" anchor="b" horzOverflow="overflow">
                    <a:lnL>
                      <a:noFill/>
                    </a:lnL>
                    <a:lnR>
                      <a:noFill/>
                    </a:lnR>
                    <a:lnT cap="fla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panose="02020603050405020304" pitchFamily="18" charset="0"/>
                        </a:rPr>
                        <a:t>9</a:t>
                      </a:r>
                    </a:p>
                  </a:txBody>
                  <a:tcPr marT="18288" marB="18288" anchor="b" horzOverflow="overflow">
                    <a:lnL>
                      <a:noFill/>
                    </a:lnL>
                    <a:lnR>
                      <a:noFill/>
                    </a:lnR>
                    <a:lnT cap="fla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panose="02020603050405020304" pitchFamily="18" charset="0"/>
                        </a:rPr>
                        <a:t>10</a:t>
                      </a:r>
                    </a:p>
                  </a:txBody>
                  <a:tcPr marT="18288" marB="18288" anchor="b" horzOverflow="overflow">
                    <a:lnL>
                      <a:noFill/>
                    </a:lnL>
                    <a:lnR>
                      <a:noFill/>
                    </a:lnR>
                    <a:lnT cap="fla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panose="02020603050405020304" pitchFamily="18" charset="0"/>
                        </a:rPr>
                        <a:t>11</a:t>
                      </a:r>
                    </a:p>
                  </a:txBody>
                  <a:tcPr marT="18288" marB="18288" anchor="b" horzOverflow="overflow">
                    <a:lnL>
                      <a:noFill/>
                    </a:lnL>
                    <a:lnR>
                      <a:noFill/>
                    </a:lnR>
                    <a:lnT cap="fla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panose="02020603050405020304" pitchFamily="18" charset="0"/>
                        </a:rPr>
                        <a:t>12</a:t>
                      </a:r>
                    </a:p>
                  </a:txBody>
                  <a:tcPr marT="18288" marB="18288" anchor="b" horzOverflow="overflow">
                    <a:lnL>
                      <a:noFill/>
                    </a:lnL>
                    <a:lnR>
                      <a:noFill/>
                    </a:lnR>
                    <a:lnT cap="fla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panose="02020603050405020304" pitchFamily="18" charset="0"/>
                        </a:rPr>
                        <a:t>13</a:t>
                      </a:r>
                    </a:p>
                  </a:txBody>
                  <a:tcPr marT="18288" marB="18288" anchor="b" horzOverflow="overflow">
                    <a:lnL>
                      <a:noFill/>
                    </a:lnL>
                    <a:lnR>
                      <a:noFill/>
                    </a:lnR>
                    <a:lnT cap="fla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panose="02020603050405020304" pitchFamily="18" charset="0"/>
                        </a:rPr>
                        <a:t>14</a:t>
                      </a:r>
                    </a:p>
                  </a:txBody>
                  <a:tcPr marT="18288" marB="18288" anchor="b" horzOverflow="overflow">
                    <a:lnL>
                      <a:noFill/>
                    </a:lnL>
                    <a:lnR>
                      <a:noFill/>
                    </a:lnR>
                    <a:lnT cap="fla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panose="02020603050405020304" pitchFamily="18" charset="0"/>
                        </a:rPr>
                        <a:t>15</a:t>
                      </a:r>
                    </a:p>
                  </a:txBody>
                  <a:tcPr marT="18288" marB="18288" anchor="b" horzOverflow="overflow">
                    <a:lnL>
                      <a:noFill/>
                    </a:lnL>
                    <a:lnR>
                      <a:noFill/>
                    </a:lnR>
                    <a:lnT cap="fla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panose="02020603050405020304" pitchFamily="18" charset="0"/>
                        </a:rPr>
                        <a:t>16</a:t>
                      </a:r>
                    </a:p>
                  </a:txBody>
                  <a:tcPr marT="18288" marB="18288" anchor="b" horzOverflow="overflow">
                    <a:lnL>
                      <a:noFill/>
                    </a:lnL>
                    <a:lnR>
                      <a:noFill/>
                    </a:lnR>
                    <a:lnT cap="fla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000" b="1" i="0" u="none" strike="noStrike" cap="none" normalizeH="0" baseline="0">
                          <a:ln>
                            <a:noFill/>
                          </a:ln>
                          <a:solidFill>
                            <a:schemeClr val="tx1"/>
                          </a:solidFill>
                          <a:effectLst/>
                          <a:latin typeface="Times New Roman" panose="02020603050405020304" pitchFamily="18" charset="0"/>
                        </a:rPr>
                        <a:t>B</a:t>
                      </a:r>
                    </a:p>
                  </a:txBody>
                  <a:tcPr marT="18288" marB="18288" anchor="b"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83937766"/>
                  </a:ext>
                </a:extLst>
              </a:tr>
              <a:tr h="27432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1000" b="1" i="0" u="none" strike="noStrike" cap="none" normalizeH="0" baseline="0">
                          <a:ln>
                            <a:noFill/>
                          </a:ln>
                          <a:solidFill>
                            <a:schemeClr val="tx1"/>
                          </a:solidFill>
                          <a:effectLst/>
                          <a:latin typeface="Times New Roman" panose="02020603050405020304" pitchFamily="18" charset="0"/>
                        </a:rPr>
                        <a:t>A</a:t>
                      </a:r>
                    </a:p>
                  </a:txBody>
                  <a:tcPr marT="18288" marB="18288" anchor="ct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407422147"/>
                  </a:ext>
                </a:extLst>
              </a:tr>
              <a:tr h="27432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panose="02020603050405020304" pitchFamily="18" charset="0"/>
                        </a:rPr>
                        <a:t>1</a:t>
                      </a:r>
                    </a:p>
                  </a:txBody>
                  <a:tcPr marT="18288" marB="18288" anchor="ct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marT="18288" marB="18288"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327653183"/>
                  </a:ext>
                </a:extLst>
              </a:tr>
              <a:tr h="27432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panose="02020603050405020304" pitchFamily="18" charset="0"/>
                        </a:rPr>
                        <a:t>2</a:t>
                      </a:r>
                    </a:p>
                  </a:txBody>
                  <a:tcPr marT="18288" marB="18288" anchor="ct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2695179133"/>
                  </a:ext>
                </a:extLst>
              </a:tr>
              <a:tr h="27432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panose="02020603050405020304" pitchFamily="18" charset="0"/>
                        </a:rPr>
                        <a:t>3</a:t>
                      </a:r>
                    </a:p>
                  </a:txBody>
                  <a:tcPr marT="18288" marB="18288" anchor="ct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4003793647"/>
                  </a:ext>
                </a:extLst>
              </a:tr>
              <a:tr h="27432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panose="02020603050405020304" pitchFamily="18" charset="0"/>
                        </a:rPr>
                        <a:t>4</a:t>
                      </a:r>
                    </a:p>
                  </a:txBody>
                  <a:tcPr marT="18288" marB="18288" anchor="ct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374950926"/>
                  </a:ext>
                </a:extLst>
              </a:tr>
              <a:tr h="27432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panose="02020603050405020304" pitchFamily="18" charset="0"/>
                        </a:rPr>
                        <a:t>5</a:t>
                      </a:r>
                    </a:p>
                  </a:txBody>
                  <a:tcPr marT="18288" marB="18288" anchor="ct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2371350287"/>
                  </a:ext>
                </a:extLst>
              </a:tr>
              <a:tr h="27432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panose="02020603050405020304" pitchFamily="18" charset="0"/>
                        </a:rPr>
                        <a:t>6</a:t>
                      </a:r>
                    </a:p>
                  </a:txBody>
                  <a:tcPr marT="18288" marB="18288" anchor="ct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marT="18288" marB="18288"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3040655243"/>
                  </a:ext>
                </a:extLst>
              </a:tr>
              <a:tr h="27432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panose="02020603050405020304" pitchFamily="18" charset="0"/>
                        </a:rPr>
                        <a:t>7</a:t>
                      </a:r>
                    </a:p>
                  </a:txBody>
                  <a:tcPr marT="18288" marB="18288" anchor="ct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587171274"/>
                  </a:ext>
                </a:extLst>
              </a:tr>
              <a:tr h="27432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panose="02020603050405020304" pitchFamily="18" charset="0"/>
                        </a:rPr>
                        <a:t>8</a:t>
                      </a:r>
                    </a:p>
                  </a:txBody>
                  <a:tcPr marT="18288" marB="18288" anchor="ct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3868691677"/>
                  </a:ext>
                </a:extLst>
              </a:tr>
              <a:tr h="27432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panose="02020603050405020304" pitchFamily="18" charset="0"/>
                        </a:rPr>
                        <a:t>9</a:t>
                      </a:r>
                    </a:p>
                  </a:txBody>
                  <a:tcPr marT="18288" marB="18288" anchor="ct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798308954"/>
                  </a:ext>
                </a:extLst>
              </a:tr>
              <a:tr h="27432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panose="02020603050405020304" pitchFamily="18" charset="0"/>
                        </a:rPr>
                        <a:t>10</a:t>
                      </a:r>
                    </a:p>
                  </a:txBody>
                  <a:tcPr marT="18288" marB="18288" anchor="ct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marT="18288" marB="18288"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809945419"/>
                  </a:ext>
                </a:extLst>
              </a:tr>
              <a:tr h="27432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panose="02020603050405020304" pitchFamily="18" charset="0"/>
                        </a:rPr>
                        <a:t>11</a:t>
                      </a:r>
                    </a:p>
                  </a:txBody>
                  <a:tcPr marT="18288" marB="18288" anchor="ct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marT="18288" marB="18288"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2361909259"/>
                  </a:ext>
                </a:extLst>
              </a:tr>
              <a:tr h="27432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panose="02020603050405020304" pitchFamily="18" charset="0"/>
                        </a:rPr>
                        <a:t>12</a:t>
                      </a:r>
                    </a:p>
                  </a:txBody>
                  <a:tcPr marT="18288" marB="18288" anchor="ct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417596249"/>
                  </a:ext>
                </a:extLst>
              </a:tr>
              <a:tr h="27432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panose="02020603050405020304" pitchFamily="18" charset="0"/>
                        </a:rPr>
                        <a:t>13</a:t>
                      </a:r>
                    </a:p>
                  </a:txBody>
                  <a:tcPr marT="18288" marB="18288" anchor="ct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marT="18288" marB="18288"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3727972024"/>
                  </a:ext>
                </a:extLst>
              </a:tr>
              <a:tr h="27432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panose="02020603050405020304" pitchFamily="18" charset="0"/>
                        </a:rPr>
                        <a:t>14</a:t>
                      </a:r>
                    </a:p>
                  </a:txBody>
                  <a:tcPr marT="18288" marB="18288" anchor="ct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4183941825"/>
                  </a:ext>
                </a:extLst>
              </a:tr>
              <a:tr h="27432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panose="02020603050405020304" pitchFamily="18" charset="0"/>
                        </a:rPr>
                        <a:t>15</a:t>
                      </a:r>
                    </a:p>
                  </a:txBody>
                  <a:tcPr marT="18288" marB="18288" anchor="ct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marT="18288" marB="18288"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410666072"/>
                  </a:ext>
                </a:extLst>
              </a:tr>
              <a:tr h="27432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panose="02020603050405020304" pitchFamily="18" charset="0"/>
                        </a:rPr>
                        <a:t>16</a:t>
                      </a:r>
                    </a:p>
                  </a:txBody>
                  <a:tcPr marT="18288" marB="18288" anchor="ct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4110230844"/>
                  </a:ext>
                </a:extLst>
              </a:tr>
              <a:tr h="27432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1000" b="1" i="0" u="none" strike="noStrike" cap="none" normalizeH="0" baseline="0">
                          <a:ln>
                            <a:noFill/>
                          </a:ln>
                          <a:solidFill>
                            <a:schemeClr val="tx1"/>
                          </a:solidFill>
                          <a:effectLst/>
                          <a:latin typeface="Times New Roman" panose="02020603050405020304" pitchFamily="18" charset="0"/>
                        </a:rPr>
                        <a:t>B</a:t>
                      </a:r>
                    </a:p>
                  </a:txBody>
                  <a:tcPr marT="18288" marB="18288" anchor="ctr" horzOverflow="overflow">
                    <a:lnL cap="flat">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marT="18288" marB="18288" anchor="ctr" horzOverflow="overflow">
                    <a:lnL>
                      <a:noFill/>
                    </a:lnL>
                    <a:lnR>
                      <a:noFill/>
                    </a:lnR>
                    <a:lnT>
                      <a:noFill/>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marT="18288" marB="18288" anchor="ctr" horzOverflow="overflow">
                    <a:lnL>
                      <a:noFill/>
                    </a:lnL>
                    <a:lnR>
                      <a:noFill/>
                    </a:lnR>
                    <a:lnT>
                      <a:noFill/>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marT="18288" marB="18288" anchor="ctr" horzOverflow="overflow">
                    <a:lnL>
                      <a:noFill/>
                    </a:lnL>
                    <a:lnR>
                      <a:noFill/>
                    </a:lnR>
                    <a:lnT>
                      <a:noFill/>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rPr>
                        <a:t>0</a:t>
                      </a:r>
                    </a:p>
                  </a:txBody>
                  <a:tcPr marT="18288" marB="18288" anchor="ctr"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71379279"/>
                  </a:ext>
                </a:extLst>
              </a:tr>
            </a:tbl>
          </a:graphicData>
        </a:graphic>
      </p:graphicFrame>
    </p:spTree>
    <p:extLst>
      <p:ext uri="{BB962C8B-B14F-4D97-AF65-F5344CB8AC3E}">
        <p14:creationId xmlns:p14="http://schemas.microsoft.com/office/powerpoint/2010/main" val="331084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0309" name="Rectangle 2"/>
          <p:cNvSpPr>
            <a:spLocks noGrp="1" noChangeArrowheads="1"/>
          </p:cNvSpPr>
          <p:nvPr>
            <p:ph type="title"/>
          </p:nvPr>
        </p:nvSpPr>
        <p:spPr/>
        <p:txBody>
          <a:bodyPr vert="horz" wrap="square" lIns="92075" tIns="46038" rIns="92075" bIns="46038" numCol="1" anchor="ctr" anchorCtr="0" compatLnSpc="1">
            <a:prstTxWarp prst="textNoShape">
              <a:avLst/>
            </a:prstTxWarp>
          </a:bodyPr>
          <a:lstStyle/>
          <a:p>
            <a:r>
              <a:rPr lang="en-US" dirty="0"/>
              <a:t>2. Avoid Deadlock</a:t>
            </a:r>
          </a:p>
        </p:txBody>
      </p:sp>
      <p:sp>
        <p:nvSpPr>
          <p:cNvPr id="2530310" name="Rectangle 3"/>
          <p:cNvSpPr>
            <a:spLocks noGrp="1" noChangeArrowheads="1"/>
          </p:cNvSpPr>
          <p:nvPr>
            <p:ph type="body" idx="4294967295"/>
          </p:nvPr>
        </p:nvSpPr>
        <p:spPr>
          <a:xfrm>
            <a:off x="640080" y="1395413"/>
            <a:ext cx="9370695" cy="5016500"/>
          </a:xfrm>
        </p:spPr>
        <p:txBody>
          <a:bodyPr vert="horz" wrap="square" lIns="92075" tIns="46038" rIns="92075" bIns="46038" numCol="1" anchor="t" anchorCtr="0" compatLnSpc="1">
            <a:prstTxWarp prst="textNoShape">
              <a:avLst/>
            </a:prstTxWarp>
          </a:bodyPr>
          <a:lstStyle/>
          <a:p>
            <a:r>
              <a:rPr lang="en-US" sz="2400" dirty="0"/>
              <a:t>Allow general requests, but grant only when </a:t>
            </a:r>
            <a:r>
              <a:rPr lang="en-US" sz="2400" b="1" i="1" dirty="0"/>
              <a:t>safe</a:t>
            </a:r>
          </a:p>
          <a:p>
            <a:r>
              <a:rPr lang="en-US" sz="2400" dirty="0"/>
              <a:t>Assume we know the maximum requests (claims) for each process</a:t>
            </a:r>
          </a:p>
          <a:p>
            <a:pPr lvl="1"/>
            <a:r>
              <a:rPr lang="en-US" dirty="0"/>
              <a:t>Process must state it needs</a:t>
            </a:r>
          </a:p>
          <a:p>
            <a:pPr lvl="2"/>
            <a:r>
              <a:rPr lang="en-US" dirty="0" err="1"/>
              <a:t>Ie</a:t>
            </a:r>
            <a:r>
              <a:rPr lang="en-US" dirty="0"/>
              <a:t>. max of 5 A objects, 3 B objects, 2 C objects.</a:t>
            </a:r>
          </a:p>
          <a:p>
            <a:pPr lvl="1"/>
            <a:r>
              <a:rPr lang="en-US" dirty="0"/>
              <a:t>Do not need to use its max claims</a:t>
            </a:r>
          </a:p>
          <a:p>
            <a:pPr lvl="2"/>
            <a:r>
              <a:rPr lang="en-US" dirty="0" err="1"/>
              <a:t>Ie</a:t>
            </a:r>
            <a:r>
              <a:rPr lang="en-US" dirty="0"/>
              <a:t>. Ok to set max=5 and only use 3</a:t>
            </a:r>
          </a:p>
          <a:p>
            <a:pPr lvl="1"/>
            <a:r>
              <a:rPr lang="en-US" dirty="0"/>
              <a:t>Can make requests at any time and in any order</a:t>
            </a:r>
          </a:p>
          <a:p>
            <a:r>
              <a:rPr lang="en-US" sz="2400" dirty="0"/>
              <a:t>Process Initiation Denial</a:t>
            </a:r>
          </a:p>
          <a:p>
            <a:pPr lvl="1"/>
            <a:r>
              <a:rPr lang="en-US" dirty="0"/>
              <a:t>Track current allocations</a:t>
            </a:r>
          </a:p>
          <a:p>
            <a:pPr lvl="1"/>
            <a:r>
              <a:rPr lang="en-US" dirty="0"/>
              <a:t>Assume all processes may make maximum requests at the same time</a:t>
            </a:r>
          </a:p>
          <a:p>
            <a:pPr lvl="1"/>
            <a:r>
              <a:rPr lang="en-US" dirty="0"/>
              <a:t>Only start process if it can’t result in deadlock regardless of allocations</a:t>
            </a:r>
          </a:p>
        </p:txBody>
      </p:sp>
      <p:sp>
        <p:nvSpPr>
          <p:cNvPr id="2" name="Footer Placeholder 1">
            <a:extLst>
              <a:ext uri="{FF2B5EF4-FFF2-40B4-BE49-F238E27FC236}">
                <a16:creationId xmlns:a16="http://schemas.microsoft.com/office/drawing/2014/main" id="{0F36D2FC-0D79-4795-9478-09107EADCFF4}"/>
              </a:ext>
            </a:extLst>
          </p:cNvPr>
          <p:cNvSpPr>
            <a:spLocks noGrp="1"/>
          </p:cNvSpPr>
          <p:nvPr>
            <p:ph type="ftr" sz="quarter" idx="11"/>
          </p:nvPr>
        </p:nvSpPr>
        <p:spPr/>
        <p:txBody>
          <a:bodyPr/>
          <a:lstStyle/>
          <a:p>
            <a:pPr>
              <a:defRPr/>
            </a:pPr>
            <a:r>
              <a:rPr lang="en-US"/>
              <a:t>Concurrenty (15)</a:t>
            </a:r>
            <a:endParaRPr lang="en-US" dirty="0"/>
          </a:p>
        </p:txBody>
      </p:sp>
      <p:sp>
        <p:nvSpPr>
          <p:cNvPr id="4" name="Slide Number Placeholder 3">
            <a:extLst>
              <a:ext uri="{FF2B5EF4-FFF2-40B4-BE49-F238E27FC236}">
                <a16:creationId xmlns:a16="http://schemas.microsoft.com/office/drawing/2014/main" id="{CA3C4687-F8AC-4DE2-A80C-214DE67E5B28}"/>
              </a:ext>
            </a:extLst>
          </p:cNvPr>
          <p:cNvSpPr>
            <a:spLocks noGrp="1"/>
          </p:cNvSpPr>
          <p:nvPr>
            <p:ph type="sldNum" sz="quarter" idx="12"/>
          </p:nvPr>
        </p:nvSpPr>
        <p:spPr/>
        <p:txBody>
          <a:bodyPr/>
          <a:lstStyle/>
          <a:p>
            <a:pPr>
              <a:defRPr/>
            </a:pPr>
            <a:fld id="{F59D9B86-AB8B-404F-8D86-C97B35C4C67E}" type="slidenum">
              <a:rPr lang="en-US" smtClean="0"/>
              <a:pPr>
                <a:defRPr/>
              </a:pPr>
              <a:t>17</a:t>
            </a:fld>
            <a:endParaRPr lang="en-US" dirty="0"/>
          </a:p>
        </p:txBody>
      </p:sp>
    </p:spTree>
    <p:extLst>
      <p:ext uri="{BB962C8B-B14F-4D97-AF65-F5344CB8AC3E}">
        <p14:creationId xmlns:p14="http://schemas.microsoft.com/office/powerpoint/2010/main" val="30570704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2357" name="Rectangle 2"/>
          <p:cNvSpPr>
            <a:spLocks noGrp="1" noChangeArrowheads="1"/>
          </p:cNvSpPr>
          <p:nvPr>
            <p:ph type="title"/>
          </p:nvPr>
        </p:nvSpPr>
        <p:spPr/>
        <p:txBody>
          <a:bodyPr vert="horz" wrap="square" lIns="92075" tIns="46038" rIns="92075" bIns="46038" numCol="1" anchor="ctr" anchorCtr="0" compatLnSpc="1">
            <a:prstTxWarp prst="textNoShape">
              <a:avLst/>
            </a:prstTxWarp>
          </a:bodyPr>
          <a:lstStyle/>
          <a:p>
            <a:r>
              <a:rPr lang="en-US"/>
              <a:t>Resource Allocation Denial</a:t>
            </a:r>
          </a:p>
        </p:txBody>
      </p:sp>
      <p:sp>
        <p:nvSpPr>
          <p:cNvPr id="2532358" name="Rectangle 3"/>
          <p:cNvSpPr>
            <a:spLocks noGrp="1" noChangeArrowheads="1"/>
          </p:cNvSpPr>
          <p:nvPr>
            <p:ph type="body" idx="4294967295"/>
          </p:nvPr>
        </p:nvSpPr>
        <p:spPr>
          <a:xfrm>
            <a:off x="658368" y="1416050"/>
            <a:ext cx="9737489" cy="2549525"/>
          </a:xfrm>
        </p:spPr>
        <p:txBody>
          <a:bodyPr vert="horz" wrap="square" lIns="92075" tIns="46038" rIns="92075" bIns="46038" numCol="1" anchor="t" anchorCtr="0" compatLnSpc="1">
            <a:prstTxWarp prst="textNoShape">
              <a:avLst/>
            </a:prstTxWarp>
          </a:bodyPr>
          <a:lstStyle/>
          <a:p>
            <a:pPr>
              <a:lnSpc>
                <a:spcPct val="90000"/>
              </a:lnSpc>
            </a:pPr>
            <a:r>
              <a:rPr lang="en-US" sz="2400" i="1" dirty="0"/>
              <a:t>Safe State</a:t>
            </a:r>
            <a:r>
              <a:rPr lang="en-US" sz="2400" dirty="0"/>
              <a:t> – We can finish all processes by some scheduling sequence</a:t>
            </a:r>
          </a:p>
          <a:p>
            <a:pPr lvl="1">
              <a:lnSpc>
                <a:spcPct val="90000"/>
              </a:lnSpc>
            </a:pPr>
            <a:r>
              <a:rPr lang="en-US" dirty="0"/>
              <a:t>Example: Finish P1, P4, P2, P5, P3</a:t>
            </a:r>
          </a:p>
          <a:p>
            <a:pPr>
              <a:lnSpc>
                <a:spcPct val="90000"/>
              </a:lnSpc>
            </a:pPr>
            <a:r>
              <a:rPr lang="en-US" sz="2400" i="1" dirty="0"/>
              <a:t>Banker’s Algorithm</a:t>
            </a:r>
            <a:r>
              <a:rPr lang="en-US" sz="2000" dirty="0"/>
              <a:t> (Dijkstra)</a:t>
            </a:r>
          </a:p>
          <a:p>
            <a:pPr lvl="1">
              <a:lnSpc>
                <a:spcPct val="90000"/>
              </a:lnSpc>
            </a:pPr>
            <a:r>
              <a:rPr lang="en-US" dirty="0"/>
              <a:t>Reject a request if it exceeds the</a:t>
            </a:r>
          </a:p>
          <a:p>
            <a:pPr marL="457200" lvl="1" indent="0">
              <a:lnSpc>
                <a:spcPct val="90000"/>
              </a:lnSpc>
              <a:spcBef>
                <a:spcPts val="0"/>
              </a:spcBef>
              <a:buNone/>
            </a:pPr>
            <a:r>
              <a:rPr lang="en-US" dirty="0"/>
              <a:t>    processes’ declared maximum claims</a:t>
            </a:r>
          </a:p>
          <a:p>
            <a:pPr lvl="1">
              <a:lnSpc>
                <a:spcPct val="90000"/>
              </a:lnSpc>
            </a:pPr>
            <a:r>
              <a:rPr lang="en-US" dirty="0"/>
              <a:t>Grant a request if the new state would be safe</a:t>
            </a:r>
            <a:endParaRPr lang="en-US" sz="24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0518" y="1930180"/>
            <a:ext cx="2253201" cy="1828685"/>
          </a:xfrm>
          <a:prstGeom prst="rect">
            <a:avLst/>
          </a:prstGeom>
        </p:spPr>
      </p:pic>
      <p:sp>
        <p:nvSpPr>
          <p:cNvPr id="9" name="Rectangle 3"/>
          <p:cNvSpPr txBox="1">
            <a:spLocks noChangeArrowheads="1"/>
          </p:cNvSpPr>
          <p:nvPr/>
        </p:nvSpPr>
        <p:spPr bwMode="auto">
          <a:xfrm>
            <a:off x="658368" y="3891879"/>
            <a:ext cx="9656064" cy="2504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a:lnSpc>
                <a:spcPct val="90000"/>
              </a:lnSpc>
              <a:buClr>
                <a:srgbClr val="002060"/>
              </a:buClr>
              <a:buSzPct val="70000"/>
            </a:pPr>
            <a:r>
              <a:rPr lang="en-US" sz="2400" kern="0" dirty="0"/>
              <a:t>Determining if a state is safe</a:t>
            </a:r>
          </a:p>
          <a:p>
            <a:pPr lvl="1">
              <a:lnSpc>
                <a:spcPct val="90000"/>
              </a:lnSpc>
              <a:buClr>
                <a:srgbClr val="FF0000"/>
              </a:buClr>
              <a:buSzPct val="65000"/>
            </a:pPr>
            <a:r>
              <a:rPr lang="en-US" sz="2000" kern="0" dirty="0"/>
              <a:t>Find any process P</a:t>
            </a:r>
            <a:r>
              <a:rPr lang="en-US" sz="2000" kern="0" baseline="-25000" dirty="0"/>
              <a:t>i</a:t>
            </a:r>
            <a:r>
              <a:rPr lang="en-US" sz="2000" kern="0" dirty="0"/>
              <a:t> for which we can meet it’s maximum requests</a:t>
            </a:r>
          </a:p>
          <a:p>
            <a:pPr lvl="2">
              <a:lnSpc>
                <a:spcPct val="90000"/>
              </a:lnSpc>
              <a:buClr>
                <a:srgbClr val="00B0F0"/>
              </a:buClr>
            </a:pPr>
            <a:r>
              <a:rPr lang="en-US" sz="2000" kern="0" dirty="0"/>
              <a:t>Don't forget already allocated resources</a:t>
            </a:r>
          </a:p>
          <a:p>
            <a:pPr lvl="1">
              <a:lnSpc>
                <a:spcPct val="90000"/>
              </a:lnSpc>
              <a:buClr>
                <a:srgbClr val="FF0000"/>
              </a:buClr>
              <a:buSzPct val="65000"/>
            </a:pPr>
            <a:r>
              <a:rPr lang="en-US" sz="2000" kern="0" dirty="0"/>
              <a:t>Mark P</a:t>
            </a:r>
            <a:r>
              <a:rPr lang="en-US" sz="2000" kern="0" baseline="-25000" dirty="0"/>
              <a:t>i</a:t>
            </a:r>
            <a:r>
              <a:rPr lang="en-US" sz="2000" kern="0" dirty="0"/>
              <a:t> as “done”, add its resources to available resource pool</a:t>
            </a:r>
          </a:p>
          <a:p>
            <a:pPr lvl="1">
              <a:lnSpc>
                <a:spcPct val="90000"/>
              </a:lnSpc>
              <a:buClr>
                <a:srgbClr val="FF0000"/>
              </a:buClr>
              <a:buSzPct val="65000"/>
            </a:pPr>
            <a:r>
              <a:rPr lang="en-US" sz="2000" kern="0" dirty="0"/>
              <a:t>State is </a:t>
            </a:r>
            <a:r>
              <a:rPr lang="en-US" sz="2000" i="1" kern="0" dirty="0"/>
              <a:t>safe</a:t>
            </a:r>
            <a:r>
              <a:rPr lang="en-US" sz="2000" kern="0" dirty="0"/>
              <a:t> if we can mark all processes as “done”</a:t>
            </a:r>
          </a:p>
          <a:p>
            <a:pPr>
              <a:lnSpc>
                <a:spcPct val="90000"/>
              </a:lnSpc>
              <a:buClr>
                <a:srgbClr val="002060"/>
              </a:buClr>
              <a:buSzPct val="70000"/>
            </a:pPr>
            <a:r>
              <a:rPr lang="en-US" sz="2400" kern="0" dirty="0"/>
              <a:t>Block a process if the resources are not currently available or the new state is not safe</a:t>
            </a:r>
          </a:p>
        </p:txBody>
      </p:sp>
      <p:sp>
        <p:nvSpPr>
          <p:cNvPr id="3" name="Footer Placeholder 2">
            <a:extLst>
              <a:ext uri="{FF2B5EF4-FFF2-40B4-BE49-F238E27FC236}">
                <a16:creationId xmlns:a16="http://schemas.microsoft.com/office/drawing/2014/main" id="{4EB35F87-D852-4AB2-B790-9698F83C9CD9}"/>
              </a:ext>
            </a:extLst>
          </p:cNvPr>
          <p:cNvSpPr>
            <a:spLocks noGrp="1"/>
          </p:cNvSpPr>
          <p:nvPr>
            <p:ph type="ftr" sz="quarter" idx="11"/>
          </p:nvPr>
        </p:nvSpPr>
        <p:spPr/>
        <p:txBody>
          <a:bodyPr/>
          <a:lstStyle/>
          <a:p>
            <a:pPr>
              <a:defRPr/>
            </a:pPr>
            <a:r>
              <a:rPr lang="en-US"/>
              <a:t>Concurrenty (15)</a:t>
            </a:r>
            <a:endParaRPr lang="en-US" dirty="0"/>
          </a:p>
        </p:txBody>
      </p:sp>
      <p:sp>
        <p:nvSpPr>
          <p:cNvPr id="5" name="Slide Number Placeholder 4">
            <a:extLst>
              <a:ext uri="{FF2B5EF4-FFF2-40B4-BE49-F238E27FC236}">
                <a16:creationId xmlns:a16="http://schemas.microsoft.com/office/drawing/2014/main" id="{6EBD42F2-C056-46E3-8DCC-766CABEF91D8}"/>
              </a:ext>
            </a:extLst>
          </p:cNvPr>
          <p:cNvSpPr>
            <a:spLocks noGrp="1"/>
          </p:cNvSpPr>
          <p:nvPr>
            <p:ph type="sldNum" sz="quarter" idx="12"/>
          </p:nvPr>
        </p:nvSpPr>
        <p:spPr/>
        <p:txBody>
          <a:bodyPr/>
          <a:lstStyle/>
          <a:p>
            <a:pPr>
              <a:defRPr/>
            </a:pPr>
            <a:fld id="{F59D9B86-AB8B-404F-8D86-C97B35C4C67E}" type="slidenum">
              <a:rPr lang="en-US" smtClean="0"/>
              <a:pPr>
                <a:defRPr/>
              </a:pPr>
              <a:t>18</a:t>
            </a:fld>
            <a:endParaRPr lang="en-US" dirty="0"/>
          </a:p>
        </p:txBody>
      </p:sp>
    </p:spTree>
    <p:extLst>
      <p:ext uri="{BB962C8B-B14F-4D97-AF65-F5344CB8AC3E}">
        <p14:creationId xmlns:p14="http://schemas.microsoft.com/office/powerpoint/2010/main" val="3644451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32358">
                                            <p:txEl>
                                              <p:pRg st="0" end="0"/>
                                            </p:txEl>
                                          </p:spTgt>
                                        </p:tgtEl>
                                        <p:attrNameLst>
                                          <p:attrName>style.visibility</p:attrName>
                                        </p:attrNameLst>
                                      </p:cBhvr>
                                      <p:to>
                                        <p:strVal val="visible"/>
                                      </p:to>
                                    </p:set>
                                    <p:animEffect transition="in" filter="fade">
                                      <p:cBhvr>
                                        <p:cTn id="7" dur="500"/>
                                        <p:tgtEl>
                                          <p:spTgt spid="253235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32358">
                                            <p:txEl>
                                              <p:pRg st="1" end="1"/>
                                            </p:txEl>
                                          </p:spTgt>
                                        </p:tgtEl>
                                        <p:attrNameLst>
                                          <p:attrName>style.visibility</p:attrName>
                                        </p:attrNameLst>
                                      </p:cBhvr>
                                      <p:to>
                                        <p:strVal val="visible"/>
                                      </p:to>
                                    </p:set>
                                    <p:animEffect transition="in" filter="fade">
                                      <p:cBhvr>
                                        <p:cTn id="10" dur="500"/>
                                        <p:tgtEl>
                                          <p:spTgt spid="253235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532358">
                                            <p:txEl>
                                              <p:pRg st="2" end="2"/>
                                            </p:txEl>
                                          </p:spTgt>
                                        </p:tgtEl>
                                        <p:attrNameLst>
                                          <p:attrName>style.visibility</p:attrName>
                                        </p:attrNameLst>
                                      </p:cBhvr>
                                      <p:to>
                                        <p:strVal val="visible"/>
                                      </p:to>
                                    </p:set>
                                    <p:animEffect transition="in" filter="fade">
                                      <p:cBhvr>
                                        <p:cTn id="15" dur="500"/>
                                        <p:tgtEl>
                                          <p:spTgt spid="2532358">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532358">
                                            <p:txEl>
                                              <p:pRg st="3" end="3"/>
                                            </p:txEl>
                                          </p:spTgt>
                                        </p:tgtEl>
                                        <p:attrNameLst>
                                          <p:attrName>style.visibility</p:attrName>
                                        </p:attrNameLst>
                                      </p:cBhvr>
                                      <p:to>
                                        <p:strVal val="visible"/>
                                      </p:to>
                                    </p:set>
                                    <p:animEffect transition="in" filter="fade">
                                      <p:cBhvr>
                                        <p:cTn id="18" dur="500"/>
                                        <p:tgtEl>
                                          <p:spTgt spid="2532358">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532358">
                                            <p:txEl>
                                              <p:pRg st="4" end="4"/>
                                            </p:txEl>
                                          </p:spTgt>
                                        </p:tgtEl>
                                        <p:attrNameLst>
                                          <p:attrName>style.visibility</p:attrName>
                                        </p:attrNameLst>
                                      </p:cBhvr>
                                      <p:to>
                                        <p:strVal val="visible"/>
                                      </p:to>
                                    </p:set>
                                    <p:animEffect transition="in" filter="fade">
                                      <p:cBhvr>
                                        <p:cTn id="21" dur="500"/>
                                        <p:tgtEl>
                                          <p:spTgt spid="2532358">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532358">
                                            <p:txEl>
                                              <p:pRg st="5" end="5"/>
                                            </p:txEl>
                                          </p:spTgt>
                                        </p:tgtEl>
                                        <p:attrNameLst>
                                          <p:attrName>style.visibility</p:attrName>
                                        </p:attrNameLst>
                                      </p:cBhvr>
                                      <p:to>
                                        <p:strVal val="visible"/>
                                      </p:to>
                                    </p:set>
                                    <p:animEffect transition="in" filter="fade">
                                      <p:cBhvr>
                                        <p:cTn id="24" dur="500"/>
                                        <p:tgtEl>
                                          <p:spTgt spid="2532358">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500"/>
                                        <p:tgtEl>
                                          <p:spTgt spid="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9">
                                            <p:txEl>
                                              <p:pRg st="0" end="0"/>
                                            </p:txEl>
                                          </p:spTgt>
                                        </p:tgtEl>
                                        <p:attrNameLst>
                                          <p:attrName>style.visibility</p:attrName>
                                        </p:attrNameLst>
                                      </p:cBhvr>
                                      <p:to>
                                        <p:strVal val="visible"/>
                                      </p:to>
                                    </p:set>
                                    <p:animEffect transition="in" filter="fade">
                                      <p:cBhvr>
                                        <p:cTn id="34" dur="500"/>
                                        <p:tgtEl>
                                          <p:spTgt spid="9">
                                            <p:txEl>
                                              <p:pRg st="0" end="0"/>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9">
                                            <p:txEl>
                                              <p:pRg st="1" end="1"/>
                                            </p:txEl>
                                          </p:spTgt>
                                        </p:tgtEl>
                                        <p:attrNameLst>
                                          <p:attrName>style.visibility</p:attrName>
                                        </p:attrNameLst>
                                      </p:cBhvr>
                                      <p:to>
                                        <p:strVal val="visible"/>
                                      </p:to>
                                    </p:set>
                                    <p:animEffect transition="in" filter="fade">
                                      <p:cBhvr>
                                        <p:cTn id="37" dur="500"/>
                                        <p:tgtEl>
                                          <p:spTgt spid="9">
                                            <p:txEl>
                                              <p:pRg st="1" end="1"/>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9">
                                            <p:txEl>
                                              <p:pRg st="2" end="2"/>
                                            </p:txEl>
                                          </p:spTgt>
                                        </p:tgtEl>
                                        <p:attrNameLst>
                                          <p:attrName>style.visibility</p:attrName>
                                        </p:attrNameLst>
                                      </p:cBhvr>
                                      <p:to>
                                        <p:strVal val="visible"/>
                                      </p:to>
                                    </p:set>
                                    <p:animEffect transition="in" filter="fade">
                                      <p:cBhvr>
                                        <p:cTn id="40" dur="500"/>
                                        <p:tgtEl>
                                          <p:spTgt spid="9">
                                            <p:txEl>
                                              <p:pRg st="2" end="2"/>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9">
                                            <p:txEl>
                                              <p:pRg st="3" end="3"/>
                                            </p:txEl>
                                          </p:spTgt>
                                        </p:tgtEl>
                                        <p:attrNameLst>
                                          <p:attrName>style.visibility</p:attrName>
                                        </p:attrNameLst>
                                      </p:cBhvr>
                                      <p:to>
                                        <p:strVal val="visible"/>
                                      </p:to>
                                    </p:set>
                                    <p:animEffect transition="in" filter="fade">
                                      <p:cBhvr>
                                        <p:cTn id="43" dur="500"/>
                                        <p:tgtEl>
                                          <p:spTgt spid="9">
                                            <p:txEl>
                                              <p:pRg st="3" end="3"/>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9">
                                            <p:txEl>
                                              <p:pRg st="4" end="4"/>
                                            </p:txEl>
                                          </p:spTgt>
                                        </p:tgtEl>
                                        <p:attrNameLst>
                                          <p:attrName>style.visibility</p:attrName>
                                        </p:attrNameLst>
                                      </p:cBhvr>
                                      <p:to>
                                        <p:strVal val="visible"/>
                                      </p:to>
                                    </p:set>
                                    <p:animEffect transition="in" filter="fade">
                                      <p:cBhvr>
                                        <p:cTn id="46" dur="500"/>
                                        <p:tgtEl>
                                          <p:spTgt spid="9">
                                            <p:txEl>
                                              <p:pRg st="4" end="4"/>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9">
                                            <p:txEl>
                                              <p:pRg st="5" end="5"/>
                                            </p:txEl>
                                          </p:spTgt>
                                        </p:tgtEl>
                                        <p:attrNameLst>
                                          <p:attrName>style.visibility</p:attrName>
                                        </p:attrNameLst>
                                      </p:cBhvr>
                                      <p:to>
                                        <p:strVal val="visible"/>
                                      </p:to>
                                    </p:set>
                                    <p:animEffect transition="in" filter="fade">
                                      <p:cBhvr>
                                        <p:cTn id="51"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2358" grpId="0" build="p"/>
      <p:bldP spid="9"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8" name="Oval 382"/>
          <p:cNvSpPr>
            <a:spLocks noChangeArrowheads="1"/>
          </p:cNvSpPr>
          <p:nvPr/>
        </p:nvSpPr>
        <p:spPr bwMode="auto">
          <a:xfrm>
            <a:off x="1311275" y="2538322"/>
            <a:ext cx="457200" cy="452437"/>
          </a:xfrm>
          <a:prstGeom prst="ellipse">
            <a:avLst/>
          </a:prstGeom>
          <a:solidFill>
            <a:srgbClr val="FF0033"/>
          </a:solidFill>
          <a:ln w="9525">
            <a:solidFill>
              <a:schemeClr val="tx1"/>
            </a:solidFill>
            <a:miter lim="800000"/>
            <a:headEnd/>
            <a:tailEnd/>
          </a:ln>
        </p:spPr>
        <p:txBody>
          <a:bodyPr wrap="none" anchor="ctr"/>
          <a:lstStyle/>
          <a:p>
            <a:pPr algn="ctr" eaLnBrk="0" hangingPunct="0"/>
            <a:endParaRPr lang="en-US">
              <a:latin typeface="Times New Roman" pitchFamily="18" charset="0"/>
            </a:endParaRPr>
          </a:p>
        </p:txBody>
      </p:sp>
      <p:sp>
        <p:nvSpPr>
          <p:cNvPr id="140" name="Oval 382"/>
          <p:cNvSpPr>
            <a:spLocks noChangeArrowheads="1"/>
          </p:cNvSpPr>
          <p:nvPr/>
        </p:nvSpPr>
        <p:spPr bwMode="auto">
          <a:xfrm>
            <a:off x="1311275" y="2068514"/>
            <a:ext cx="457200" cy="452437"/>
          </a:xfrm>
          <a:prstGeom prst="ellipse">
            <a:avLst/>
          </a:prstGeom>
          <a:solidFill>
            <a:srgbClr val="FF0033"/>
          </a:solidFill>
          <a:ln w="9525">
            <a:solidFill>
              <a:schemeClr val="tx1"/>
            </a:solidFill>
            <a:miter lim="800000"/>
            <a:headEnd/>
            <a:tailEnd/>
          </a:ln>
        </p:spPr>
        <p:txBody>
          <a:bodyPr wrap="none" anchor="ctr"/>
          <a:lstStyle/>
          <a:p>
            <a:pPr algn="ctr" eaLnBrk="0" hangingPunct="0"/>
            <a:endParaRPr lang="en-US">
              <a:latin typeface="Times New Roman" pitchFamily="18" charset="0"/>
            </a:endParaRPr>
          </a:p>
        </p:txBody>
      </p:sp>
      <p:sp>
        <p:nvSpPr>
          <p:cNvPr id="141" name="Oval 382"/>
          <p:cNvSpPr>
            <a:spLocks noChangeArrowheads="1"/>
          </p:cNvSpPr>
          <p:nvPr/>
        </p:nvSpPr>
        <p:spPr bwMode="auto">
          <a:xfrm>
            <a:off x="1311275" y="3008130"/>
            <a:ext cx="457200" cy="452437"/>
          </a:xfrm>
          <a:prstGeom prst="ellipse">
            <a:avLst/>
          </a:prstGeom>
          <a:solidFill>
            <a:srgbClr val="FF0033"/>
          </a:solidFill>
          <a:ln w="9525">
            <a:solidFill>
              <a:schemeClr val="tx1"/>
            </a:solidFill>
            <a:miter lim="800000"/>
            <a:headEnd/>
            <a:tailEnd/>
          </a:ln>
        </p:spPr>
        <p:txBody>
          <a:bodyPr wrap="none" anchor="ctr"/>
          <a:lstStyle/>
          <a:p>
            <a:pPr algn="ctr" eaLnBrk="0" hangingPunct="0"/>
            <a:endParaRPr lang="en-US">
              <a:latin typeface="Times New Roman" pitchFamily="18" charset="0"/>
            </a:endParaRPr>
          </a:p>
        </p:txBody>
      </p:sp>
      <p:sp>
        <p:nvSpPr>
          <p:cNvPr id="142" name="Oval 382"/>
          <p:cNvSpPr>
            <a:spLocks noChangeArrowheads="1"/>
          </p:cNvSpPr>
          <p:nvPr/>
        </p:nvSpPr>
        <p:spPr bwMode="auto">
          <a:xfrm>
            <a:off x="1311275" y="3477938"/>
            <a:ext cx="457200" cy="452437"/>
          </a:xfrm>
          <a:prstGeom prst="ellipse">
            <a:avLst/>
          </a:prstGeom>
          <a:solidFill>
            <a:srgbClr val="FF0033"/>
          </a:solidFill>
          <a:ln w="9525">
            <a:solidFill>
              <a:schemeClr val="tx1"/>
            </a:solidFill>
            <a:miter lim="800000"/>
            <a:headEnd/>
            <a:tailEnd/>
          </a:ln>
        </p:spPr>
        <p:txBody>
          <a:bodyPr wrap="none" anchor="ctr"/>
          <a:lstStyle/>
          <a:p>
            <a:pPr algn="ctr" eaLnBrk="0" hangingPunct="0"/>
            <a:endParaRPr lang="en-US">
              <a:latin typeface="Times New Roman" pitchFamily="18" charset="0"/>
            </a:endParaRPr>
          </a:p>
        </p:txBody>
      </p:sp>
      <p:sp>
        <p:nvSpPr>
          <p:cNvPr id="2534405" name="Rectangle 2"/>
          <p:cNvSpPr>
            <a:spLocks noGrp="1" noChangeArrowheads="1"/>
          </p:cNvSpPr>
          <p:nvPr>
            <p:ph type="title"/>
          </p:nvPr>
        </p:nvSpPr>
        <p:spPr/>
        <p:txBody>
          <a:bodyPr vert="horz" wrap="square" lIns="92075" tIns="46038" rIns="92075" bIns="46038" numCol="1" anchor="ctr" anchorCtr="0" compatLnSpc="1">
            <a:prstTxWarp prst="textNoShape">
              <a:avLst/>
            </a:prstTxWarp>
          </a:bodyPr>
          <a:lstStyle/>
          <a:p>
            <a:r>
              <a:rPr lang="en-US" dirty="0"/>
              <a:t>Banker’s Algorithm Example</a:t>
            </a:r>
          </a:p>
        </p:txBody>
      </p:sp>
      <p:graphicFrame>
        <p:nvGraphicFramePr>
          <p:cNvPr id="2209796" name="Group 4"/>
          <p:cNvGraphicFramePr>
            <a:graphicFrameLocks noGrp="1"/>
          </p:cNvGraphicFramePr>
          <p:nvPr/>
        </p:nvGraphicFramePr>
        <p:xfrm>
          <a:off x="2679700" y="4103688"/>
          <a:ext cx="1976438" cy="819150"/>
        </p:xfrm>
        <a:graphic>
          <a:graphicData uri="http://schemas.openxmlformats.org/drawingml/2006/table">
            <a:tbl>
              <a:tblPr/>
              <a:tblGrid>
                <a:gridCol w="658813">
                  <a:extLst>
                    <a:ext uri="{9D8B030D-6E8A-4147-A177-3AD203B41FA5}">
                      <a16:colId xmlns:a16="http://schemas.microsoft.com/office/drawing/2014/main" val="20000"/>
                    </a:ext>
                  </a:extLst>
                </a:gridCol>
                <a:gridCol w="658812">
                  <a:extLst>
                    <a:ext uri="{9D8B030D-6E8A-4147-A177-3AD203B41FA5}">
                      <a16:colId xmlns:a16="http://schemas.microsoft.com/office/drawing/2014/main" val="20001"/>
                    </a:ext>
                  </a:extLst>
                </a:gridCol>
                <a:gridCol w="658813">
                  <a:extLst>
                    <a:ext uri="{9D8B030D-6E8A-4147-A177-3AD203B41FA5}">
                      <a16:colId xmlns:a16="http://schemas.microsoft.com/office/drawing/2014/main" val="20002"/>
                    </a:ext>
                  </a:extLst>
                </a:gridCol>
              </a:tblGrid>
              <a:tr h="3619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400" b="1" i="0" u="none" strike="noStrike" cap="none" normalizeH="0" baseline="0">
                          <a:ln>
                            <a:noFill/>
                          </a:ln>
                          <a:solidFill>
                            <a:schemeClr val="tx1"/>
                          </a:solidFill>
                          <a:effectLst/>
                          <a:latin typeface="Arial" charset="0"/>
                        </a:rPr>
                        <a:t>A</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400" b="1" i="0" u="none" strike="noStrike" cap="none" normalizeH="0" baseline="0">
                          <a:ln>
                            <a:noFill/>
                          </a:ln>
                          <a:solidFill>
                            <a:schemeClr val="tx1"/>
                          </a:solidFill>
                          <a:effectLst/>
                          <a:latin typeface="Arial" charset="0"/>
                        </a:rPr>
                        <a:t>B</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400" b="1" i="0" u="none" strike="noStrike" cap="none" normalizeH="0" baseline="0">
                          <a:ln>
                            <a:noFill/>
                          </a:ln>
                          <a:solidFill>
                            <a:schemeClr val="tx1"/>
                          </a:solidFill>
                          <a:effectLst/>
                          <a:latin typeface="Arial" charset="0"/>
                        </a:rPr>
                        <a:t>C</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9</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3</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6</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bl>
          </a:graphicData>
        </a:graphic>
      </p:graphicFrame>
      <p:graphicFrame>
        <p:nvGraphicFramePr>
          <p:cNvPr id="2209814" name="Group 22"/>
          <p:cNvGraphicFramePr>
            <a:graphicFrameLocks noGrp="1"/>
          </p:cNvGraphicFramePr>
          <p:nvPr/>
        </p:nvGraphicFramePr>
        <p:xfrm>
          <a:off x="6737350" y="4065588"/>
          <a:ext cx="1974850" cy="869950"/>
        </p:xfrm>
        <a:graphic>
          <a:graphicData uri="http://schemas.openxmlformats.org/drawingml/2006/table">
            <a:tbl>
              <a:tblPr/>
              <a:tblGrid>
                <a:gridCol w="658813">
                  <a:extLst>
                    <a:ext uri="{9D8B030D-6E8A-4147-A177-3AD203B41FA5}">
                      <a16:colId xmlns:a16="http://schemas.microsoft.com/office/drawing/2014/main" val="20000"/>
                    </a:ext>
                  </a:extLst>
                </a:gridCol>
                <a:gridCol w="657225">
                  <a:extLst>
                    <a:ext uri="{9D8B030D-6E8A-4147-A177-3AD203B41FA5}">
                      <a16:colId xmlns:a16="http://schemas.microsoft.com/office/drawing/2014/main" val="20001"/>
                    </a:ext>
                  </a:extLst>
                </a:gridCol>
                <a:gridCol w="658812">
                  <a:extLst>
                    <a:ext uri="{9D8B030D-6E8A-4147-A177-3AD203B41FA5}">
                      <a16:colId xmlns:a16="http://schemas.microsoft.com/office/drawing/2014/main" val="20002"/>
                    </a:ext>
                  </a:extLst>
                </a:gridCol>
              </a:tblGrid>
              <a:tr h="4127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400" b="1" i="0" u="none" strike="noStrike" cap="none" normalizeH="0" baseline="0" dirty="0">
                          <a:ln>
                            <a:noFill/>
                          </a:ln>
                          <a:solidFill>
                            <a:schemeClr val="tx1"/>
                          </a:solidFill>
                          <a:effectLst/>
                          <a:latin typeface="Arial" charset="0"/>
                        </a:rPr>
                        <a:t>A</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400" b="1" i="0" u="none" strike="noStrike" cap="none" normalizeH="0" baseline="0">
                          <a:ln>
                            <a:noFill/>
                          </a:ln>
                          <a:solidFill>
                            <a:schemeClr val="tx1"/>
                          </a:solidFill>
                          <a:effectLst/>
                          <a:latin typeface="Arial" charset="0"/>
                        </a:rPr>
                        <a:t>B</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400" b="1" i="0" u="none" strike="noStrike" cap="none" normalizeH="0" baseline="0">
                          <a:ln>
                            <a:noFill/>
                          </a:ln>
                          <a:solidFill>
                            <a:schemeClr val="tx1"/>
                          </a:solidFill>
                          <a:effectLst/>
                          <a:latin typeface="Arial" charset="0"/>
                        </a:rPr>
                        <a:t>C</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2</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bl>
          </a:graphicData>
        </a:graphic>
      </p:graphicFrame>
      <p:graphicFrame>
        <p:nvGraphicFramePr>
          <p:cNvPr id="2209832" name="Group 40"/>
          <p:cNvGraphicFramePr>
            <a:graphicFrameLocks noGrp="1"/>
          </p:cNvGraphicFramePr>
          <p:nvPr/>
        </p:nvGraphicFramePr>
        <p:xfrm>
          <a:off x="1133475" y="1617664"/>
          <a:ext cx="2609850" cy="2271713"/>
        </p:xfrm>
        <a:graphic>
          <a:graphicData uri="http://schemas.openxmlformats.org/drawingml/2006/table">
            <a:tbl>
              <a:tblPr/>
              <a:tblGrid>
                <a:gridCol w="652463">
                  <a:extLst>
                    <a:ext uri="{9D8B030D-6E8A-4147-A177-3AD203B41FA5}">
                      <a16:colId xmlns:a16="http://schemas.microsoft.com/office/drawing/2014/main" val="20000"/>
                    </a:ext>
                  </a:extLst>
                </a:gridCol>
                <a:gridCol w="652462">
                  <a:extLst>
                    <a:ext uri="{9D8B030D-6E8A-4147-A177-3AD203B41FA5}">
                      <a16:colId xmlns:a16="http://schemas.microsoft.com/office/drawing/2014/main" val="20001"/>
                    </a:ext>
                  </a:extLst>
                </a:gridCol>
                <a:gridCol w="652463">
                  <a:extLst>
                    <a:ext uri="{9D8B030D-6E8A-4147-A177-3AD203B41FA5}">
                      <a16:colId xmlns:a16="http://schemas.microsoft.com/office/drawing/2014/main" val="20002"/>
                    </a:ext>
                  </a:extLst>
                </a:gridCol>
                <a:gridCol w="652462">
                  <a:extLst>
                    <a:ext uri="{9D8B030D-6E8A-4147-A177-3AD203B41FA5}">
                      <a16:colId xmlns:a16="http://schemas.microsoft.com/office/drawing/2014/main" val="20003"/>
                    </a:ext>
                  </a:extLst>
                </a:gridCol>
              </a:tblGrid>
              <a:tr h="4429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endParaRPr kumimoji="0" lang="en-US" sz="1400" b="1" i="0" u="none" strike="noStrike" cap="none" normalizeH="0" baseline="0" dirty="0">
                        <a:ln>
                          <a:noFill/>
                        </a:ln>
                        <a:solidFill>
                          <a:schemeClr val="tx1"/>
                        </a:solidFill>
                        <a:effectLst/>
                        <a:latin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400" b="1" i="0" u="none" strike="noStrike" cap="none" normalizeH="0" baseline="0">
                          <a:ln>
                            <a:noFill/>
                          </a:ln>
                          <a:solidFill>
                            <a:schemeClr val="tx1"/>
                          </a:solidFill>
                          <a:effectLst/>
                          <a:latin typeface="Arial" charset="0"/>
                        </a:rPr>
                        <a:t>A</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400" b="1" i="0" u="none" strike="noStrike" cap="none" normalizeH="0" baseline="0">
                          <a:ln>
                            <a:noFill/>
                          </a:ln>
                          <a:solidFill>
                            <a:schemeClr val="tx1"/>
                          </a:solidFill>
                          <a:effectLst/>
                          <a:latin typeface="Arial" charset="0"/>
                        </a:rPr>
                        <a:t>B</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400" b="1" i="0" u="none" strike="noStrike" cap="none" normalizeH="0" baseline="0" dirty="0">
                          <a:ln>
                            <a:noFill/>
                          </a:ln>
                          <a:solidFill>
                            <a:schemeClr val="tx1"/>
                          </a:solidFill>
                          <a:effectLst/>
                          <a:latin typeface="Arial" charset="0"/>
                        </a:rPr>
                        <a:t>C</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800" b="1" i="0" u="none" strike="noStrike" cap="none" normalizeH="0" baseline="0" dirty="0">
                          <a:ln>
                            <a:noFill/>
                          </a:ln>
                          <a:solidFill>
                            <a:schemeClr val="tx1"/>
                          </a:solidFill>
                          <a:effectLst/>
                          <a:latin typeface="Arial" charset="0"/>
                        </a:rPr>
                        <a:t>P</a:t>
                      </a:r>
                      <a:r>
                        <a:rPr kumimoji="0" lang="en-US" sz="1800" b="1" i="0" u="none" strike="noStrike" cap="none" normalizeH="0" baseline="-25000" dirty="0">
                          <a:ln>
                            <a:noFill/>
                          </a:ln>
                          <a:solidFill>
                            <a:schemeClr val="tx1"/>
                          </a:solidFill>
                          <a:effectLst/>
                          <a:latin typeface="Arial" charset="0"/>
                        </a:rPr>
                        <a:t>1</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3</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2</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2</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800" b="1" i="0" u="none" strike="noStrike" cap="none" normalizeH="0" baseline="0">
                          <a:ln>
                            <a:noFill/>
                          </a:ln>
                          <a:solidFill>
                            <a:schemeClr val="tx1"/>
                          </a:solidFill>
                          <a:effectLst/>
                          <a:latin typeface="Arial" charset="0"/>
                        </a:rPr>
                        <a:t>P</a:t>
                      </a:r>
                      <a:r>
                        <a:rPr kumimoji="0" lang="en-US" sz="1800" b="1" i="0" u="none" strike="noStrike" cap="none" normalizeH="0" baseline="-25000">
                          <a:ln>
                            <a:noFill/>
                          </a:ln>
                          <a:solidFill>
                            <a:schemeClr val="tx1"/>
                          </a:solidFill>
                          <a:effectLst/>
                          <a:latin typeface="Arial" charset="0"/>
                        </a:rPr>
                        <a:t>2</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6</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3</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800" b="1" i="0" u="none" strike="noStrike" cap="none" normalizeH="0" baseline="0">
                          <a:ln>
                            <a:noFill/>
                          </a:ln>
                          <a:solidFill>
                            <a:schemeClr val="tx1"/>
                          </a:solidFill>
                          <a:effectLst/>
                          <a:latin typeface="Arial" charset="0"/>
                        </a:rPr>
                        <a:t>P</a:t>
                      </a:r>
                      <a:r>
                        <a:rPr kumimoji="0" lang="en-US" sz="1800" b="1" i="0" u="none" strike="noStrike" cap="none" normalizeH="0" baseline="-25000">
                          <a:ln>
                            <a:noFill/>
                          </a:ln>
                          <a:solidFill>
                            <a:schemeClr val="tx1"/>
                          </a:solidFill>
                          <a:effectLst/>
                          <a:latin typeface="Arial" charset="0"/>
                        </a:rPr>
                        <a:t>3</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3</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4</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800" b="1" i="0" u="none" strike="noStrike" cap="none" normalizeH="0" baseline="0">
                          <a:ln>
                            <a:noFill/>
                          </a:ln>
                          <a:solidFill>
                            <a:schemeClr val="tx1"/>
                          </a:solidFill>
                          <a:effectLst/>
                          <a:latin typeface="Arial" charset="0"/>
                        </a:rPr>
                        <a:t>P</a:t>
                      </a:r>
                      <a:r>
                        <a:rPr kumimoji="0" lang="en-US" sz="1800" b="1" i="0" u="none" strike="noStrike" cap="none" normalizeH="0" baseline="-25000">
                          <a:ln>
                            <a:noFill/>
                          </a:ln>
                          <a:solidFill>
                            <a:schemeClr val="tx1"/>
                          </a:solidFill>
                          <a:effectLst/>
                          <a:latin typeface="Arial" charset="0"/>
                        </a:rPr>
                        <a:t>4</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4</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2</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2</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bl>
          </a:graphicData>
        </a:graphic>
      </p:graphicFrame>
      <p:sp>
        <p:nvSpPr>
          <p:cNvPr id="2534463" name="Text Box 80"/>
          <p:cNvSpPr txBox="1">
            <a:spLocks noChangeArrowheads="1"/>
          </p:cNvSpPr>
          <p:nvPr/>
        </p:nvSpPr>
        <p:spPr bwMode="auto">
          <a:xfrm>
            <a:off x="1311275" y="1430338"/>
            <a:ext cx="104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spcBef>
                <a:spcPct val="50000"/>
              </a:spcBef>
            </a:pPr>
            <a:r>
              <a:rPr lang="en-US" b="1"/>
              <a:t>Claim</a:t>
            </a:r>
          </a:p>
        </p:txBody>
      </p:sp>
      <p:grpSp>
        <p:nvGrpSpPr>
          <p:cNvPr id="2534464" name="Group 81"/>
          <p:cNvGrpSpPr>
            <a:grpSpLocks/>
          </p:cNvGrpSpPr>
          <p:nvPr/>
        </p:nvGrpSpPr>
        <p:grpSpPr bwMode="auto">
          <a:xfrm>
            <a:off x="4076700" y="1430338"/>
            <a:ext cx="2597150" cy="2463800"/>
            <a:chOff x="1992" y="733"/>
            <a:chExt cx="1636" cy="1552"/>
          </a:xfrm>
        </p:grpSpPr>
        <p:sp>
          <p:nvSpPr>
            <p:cNvPr id="2534465" name="Rectangle 82"/>
            <p:cNvSpPr>
              <a:spLocks noChangeArrowheads="1"/>
            </p:cNvSpPr>
            <p:nvPr/>
          </p:nvSpPr>
          <p:spPr bwMode="auto">
            <a:xfrm>
              <a:off x="3219" y="1998"/>
              <a:ext cx="409"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a:latin typeface="Arial" charset="0"/>
                </a:rPr>
                <a:t>2</a:t>
              </a:r>
            </a:p>
          </p:txBody>
        </p:sp>
        <p:sp>
          <p:nvSpPr>
            <p:cNvPr id="2534466" name="Rectangle 83"/>
            <p:cNvSpPr>
              <a:spLocks noChangeArrowheads="1"/>
            </p:cNvSpPr>
            <p:nvPr/>
          </p:nvSpPr>
          <p:spPr bwMode="auto">
            <a:xfrm>
              <a:off x="2810" y="1998"/>
              <a:ext cx="409"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a:latin typeface="Arial" charset="0"/>
                </a:rPr>
                <a:t>0</a:t>
              </a:r>
            </a:p>
          </p:txBody>
        </p:sp>
        <p:sp>
          <p:nvSpPr>
            <p:cNvPr id="2534467" name="Rectangle 84"/>
            <p:cNvSpPr>
              <a:spLocks noChangeArrowheads="1"/>
            </p:cNvSpPr>
            <p:nvPr/>
          </p:nvSpPr>
          <p:spPr bwMode="auto">
            <a:xfrm>
              <a:off x="2401" y="1998"/>
              <a:ext cx="409"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a:latin typeface="Arial" charset="0"/>
                </a:rPr>
                <a:t>0</a:t>
              </a:r>
            </a:p>
          </p:txBody>
        </p:sp>
        <p:sp>
          <p:nvSpPr>
            <p:cNvPr id="2534468" name="Rectangle 85"/>
            <p:cNvSpPr>
              <a:spLocks noChangeArrowheads="1"/>
            </p:cNvSpPr>
            <p:nvPr/>
          </p:nvSpPr>
          <p:spPr bwMode="auto">
            <a:xfrm>
              <a:off x="1992" y="1998"/>
              <a:ext cx="409"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eaLnBrk="0" hangingPunct="0">
                <a:spcBef>
                  <a:spcPct val="20000"/>
                </a:spcBef>
                <a:buClr>
                  <a:schemeClr val="accent2"/>
                </a:buClr>
                <a:buSzPct val="75000"/>
                <a:buFont typeface="Monotype Sorts" pitchFamily="2" charset="2"/>
                <a:buNone/>
              </a:pPr>
              <a:r>
                <a:rPr lang="en-US" b="1">
                  <a:latin typeface="Arial" charset="0"/>
                </a:rPr>
                <a:t>P</a:t>
              </a:r>
              <a:r>
                <a:rPr lang="en-US" b="1" baseline="-25000">
                  <a:latin typeface="Arial" charset="0"/>
                </a:rPr>
                <a:t>4</a:t>
              </a:r>
            </a:p>
          </p:txBody>
        </p:sp>
        <p:sp>
          <p:nvSpPr>
            <p:cNvPr id="2534469" name="Rectangle 86"/>
            <p:cNvSpPr>
              <a:spLocks noChangeArrowheads="1"/>
            </p:cNvSpPr>
            <p:nvPr/>
          </p:nvSpPr>
          <p:spPr bwMode="auto">
            <a:xfrm>
              <a:off x="3219" y="1711"/>
              <a:ext cx="409"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a:latin typeface="Arial" charset="0"/>
                </a:rPr>
                <a:t>1</a:t>
              </a:r>
            </a:p>
          </p:txBody>
        </p:sp>
        <p:sp>
          <p:nvSpPr>
            <p:cNvPr id="2534470" name="Rectangle 87"/>
            <p:cNvSpPr>
              <a:spLocks noChangeArrowheads="1"/>
            </p:cNvSpPr>
            <p:nvPr/>
          </p:nvSpPr>
          <p:spPr bwMode="auto">
            <a:xfrm>
              <a:off x="2810" y="1711"/>
              <a:ext cx="409"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a:latin typeface="Arial" charset="0"/>
                </a:rPr>
                <a:t>1</a:t>
              </a:r>
            </a:p>
          </p:txBody>
        </p:sp>
        <p:sp>
          <p:nvSpPr>
            <p:cNvPr id="2534471" name="Rectangle 88"/>
            <p:cNvSpPr>
              <a:spLocks noChangeArrowheads="1"/>
            </p:cNvSpPr>
            <p:nvPr/>
          </p:nvSpPr>
          <p:spPr bwMode="auto">
            <a:xfrm>
              <a:off x="2401" y="1711"/>
              <a:ext cx="409"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a:latin typeface="Arial" charset="0"/>
                </a:rPr>
                <a:t>2</a:t>
              </a:r>
            </a:p>
          </p:txBody>
        </p:sp>
        <p:sp>
          <p:nvSpPr>
            <p:cNvPr id="2534472" name="Rectangle 89"/>
            <p:cNvSpPr>
              <a:spLocks noChangeArrowheads="1"/>
            </p:cNvSpPr>
            <p:nvPr/>
          </p:nvSpPr>
          <p:spPr bwMode="auto">
            <a:xfrm>
              <a:off x="1992" y="1711"/>
              <a:ext cx="409"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eaLnBrk="0" hangingPunct="0">
                <a:spcBef>
                  <a:spcPct val="20000"/>
                </a:spcBef>
                <a:buClr>
                  <a:schemeClr val="accent2"/>
                </a:buClr>
                <a:buSzPct val="75000"/>
                <a:buFont typeface="Monotype Sorts" pitchFamily="2" charset="2"/>
                <a:buNone/>
              </a:pPr>
              <a:r>
                <a:rPr lang="en-US" b="1">
                  <a:latin typeface="Arial" charset="0"/>
                </a:rPr>
                <a:t>P</a:t>
              </a:r>
              <a:r>
                <a:rPr lang="en-US" b="1" baseline="-25000">
                  <a:latin typeface="Arial" charset="0"/>
                </a:rPr>
                <a:t>3</a:t>
              </a:r>
            </a:p>
          </p:txBody>
        </p:sp>
        <p:sp>
          <p:nvSpPr>
            <p:cNvPr id="2534473" name="Rectangle 90"/>
            <p:cNvSpPr>
              <a:spLocks noChangeArrowheads="1"/>
            </p:cNvSpPr>
            <p:nvPr/>
          </p:nvSpPr>
          <p:spPr bwMode="auto">
            <a:xfrm>
              <a:off x="3219" y="1424"/>
              <a:ext cx="409"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a:latin typeface="Arial" charset="0"/>
                </a:rPr>
                <a:t>1</a:t>
              </a:r>
            </a:p>
          </p:txBody>
        </p:sp>
        <p:sp>
          <p:nvSpPr>
            <p:cNvPr id="2534474" name="Rectangle 91"/>
            <p:cNvSpPr>
              <a:spLocks noChangeArrowheads="1"/>
            </p:cNvSpPr>
            <p:nvPr/>
          </p:nvSpPr>
          <p:spPr bwMode="auto">
            <a:xfrm>
              <a:off x="2810" y="1424"/>
              <a:ext cx="409"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a:latin typeface="Arial" charset="0"/>
                </a:rPr>
                <a:t>1</a:t>
              </a:r>
            </a:p>
          </p:txBody>
        </p:sp>
        <p:sp>
          <p:nvSpPr>
            <p:cNvPr id="2534475" name="Rectangle 92"/>
            <p:cNvSpPr>
              <a:spLocks noChangeArrowheads="1"/>
            </p:cNvSpPr>
            <p:nvPr/>
          </p:nvSpPr>
          <p:spPr bwMode="auto">
            <a:xfrm>
              <a:off x="2401" y="1424"/>
              <a:ext cx="409"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a:latin typeface="Arial" charset="0"/>
                </a:rPr>
                <a:t>5</a:t>
              </a:r>
            </a:p>
          </p:txBody>
        </p:sp>
        <p:sp>
          <p:nvSpPr>
            <p:cNvPr id="2534476" name="Rectangle 93"/>
            <p:cNvSpPr>
              <a:spLocks noChangeArrowheads="1"/>
            </p:cNvSpPr>
            <p:nvPr/>
          </p:nvSpPr>
          <p:spPr bwMode="auto">
            <a:xfrm>
              <a:off x="1992" y="1424"/>
              <a:ext cx="409"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eaLnBrk="0" hangingPunct="0">
                <a:spcBef>
                  <a:spcPct val="20000"/>
                </a:spcBef>
                <a:buClr>
                  <a:schemeClr val="accent2"/>
                </a:buClr>
                <a:buSzPct val="75000"/>
                <a:buFont typeface="Monotype Sorts" pitchFamily="2" charset="2"/>
                <a:buNone/>
              </a:pPr>
              <a:r>
                <a:rPr lang="en-US" b="1">
                  <a:latin typeface="Arial" charset="0"/>
                </a:rPr>
                <a:t>P</a:t>
              </a:r>
              <a:r>
                <a:rPr lang="en-US" b="1" baseline="-25000">
                  <a:latin typeface="Arial" charset="0"/>
                </a:rPr>
                <a:t>2</a:t>
              </a:r>
            </a:p>
          </p:txBody>
        </p:sp>
        <p:sp>
          <p:nvSpPr>
            <p:cNvPr id="2534477" name="Rectangle 94"/>
            <p:cNvSpPr>
              <a:spLocks noChangeArrowheads="1"/>
            </p:cNvSpPr>
            <p:nvPr/>
          </p:nvSpPr>
          <p:spPr bwMode="auto">
            <a:xfrm>
              <a:off x="1992" y="1137"/>
              <a:ext cx="409"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eaLnBrk="0" hangingPunct="0">
                <a:spcBef>
                  <a:spcPct val="20000"/>
                </a:spcBef>
                <a:buClr>
                  <a:schemeClr val="accent2"/>
                </a:buClr>
                <a:buSzPct val="75000"/>
                <a:buFont typeface="Monotype Sorts" pitchFamily="2" charset="2"/>
                <a:buNone/>
              </a:pPr>
              <a:r>
                <a:rPr lang="en-US" b="1">
                  <a:latin typeface="Arial" charset="0"/>
                </a:rPr>
                <a:t>P</a:t>
              </a:r>
              <a:r>
                <a:rPr lang="en-US" b="1" baseline="-25000">
                  <a:latin typeface="Arial" charset="0"/>
                </a:rPr>
                <a:t>1</a:t>
              </a:r>
            </a:p>
          </p:txBody>
        </p:sp>
        <p:sp>
          <p:nvSpPr>
            <p:cNvPr id="2534478" name="Rectangle 95"/>
            <p:cNvSpPr>
              <a:spLocks noChangeArrowheads="1"/>
            </p:cNvSpPr>
            <p:nvPr/>
          </p:nvSpPr>
          <p:spPr bwMode="auto">
            <a:xfrm>
              <a:off x="1992" y="859"/>
              <a:ext cx="40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0" hangingPunct="0">
                <a:spcBef>
                  <a:spcPct val="20000"/>
                </a:spcBef>
                <a:buClr>
                  <a:schemeClr val="accent2"/>
                </a:buClr>
                <a:buSzPct val="75000"/>
                <a:buFont typeface="Monotype Sorts" pitchFamily="2" charset="2"/>
                <a:buNone/>
              </a:pPr>
              <a:endParaRPr lang="en-US" sz="1400" b="1">
                <a:latin typeface="Arial" charset="0"/>
              </a:endParaRPr>
            </a:p>
          </p:txBody>
        </p:sp>
        <p:sp>
          <p:nvSpPr>
            <p:cNvPr id="2534479" name="Rectangle 96"/>
            <p:cNvSpPr>
              <a:spLocks noChangeArrowheads="1"/>
            </p:cNvSpPr>
            <p:nvPr/>
          </p:nvSpPr>
          <p:spPr bwMode="auto">
            <a:xfrm>
              <a:off x="3219" y="1137"/>
              <a:ext cx="409"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a:latin typeface="Arial" charset="0"/>
                </a:rPr>
                <a:t>0</a:t>
              </a:r>
            </a:p>
          </p:txBody>
        </p:sp>
        <p:sp>
          <p:nvSpPr>
            <p:cNvPr id="2534480" name="Rectangle 97"/>
            <p:cNvSpPr>
              <a:spLocks noChangeArrowheads="1"/>
            </p:cNvSpPr>
            <p:nvPr/>
          </p:nvSpPr>
          <p:spPr bwMode="auto">
            <a:xfrm>
              <a:off x="2810" y="1137"/>
              <a:ext cx="409"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a:latin typeface="Arial" charset="0"/>
                </a:rPr>
                <a:t>0</a:t>
              </a:r>
            </a:p>
          </p:txBody>
        </p:sp>
        <p:sp>
          <p:nvSpPr>
            <p:cNvPr id="2534481" name="Rectangle 98"/>
            <p:cNvSpPr>
              <a:spLocks noChangeArrowheads="1"/>
            </p:cNvSpPr>
            <p:nvPr/>
          </p:nvSpPr>
          <p:spPr bwMode="auto">
            <a:xfrm>
              <a:off x="2401" y="1137"/>
              <a:ext cx="409"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a:latin typeface="Arial" charset="0"/>
                </a:rPr>
                <a:t>1</a:t>
              </a:r>
            </a:p>
          </p:txBody>
        </p:sp>
        <p:sp>
          <p:nvSpPr>
            <p:cNvPr id="2534482" name="Rectangle 99"/>
            <p:cNvSpPr>
              <a:spLocks noChangeArrowheads="1"/>
            </p:cNvSpPr>
            <p:nvPr/>
          </p:nvSpPr>
          <p:spPr bwMode="auto">
            <a:xfrm>
              <a:off x="3219" y="859"/>
              <a:ext cx="40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0" hangingPunct="0">
                <a:spcBef>
                  <a:spcPct val="20000"/>
                </a:spcBef>
                <a:buClr>
                  <a:schemeClr val="accent2"/>
                </a:buClr>
                <a:buSzPct val="75000"/>
                <a:buFont typeface="Monotype Sorts" pitchFamily="2" charset="2"/>
                <a:buNone/>
              </a:pPr>
              <a:r>
                <a:rPr lang="en-US" sz="1400" b="1">
                  <a:latin typeface="Arial" charset="0"/>
                </a:rPr>
                <a:t>C</a:t>
              </a:r>
            </a:p>
          </p:txBody>
        </p:sp>
        <p:sp>
          <p:nvSpPr>
            <p:cNvPr id="2534483" name="Rectangle 100"/>
            <p:cNvSpPr>
              <a:spLocks noChangeArrowheads="1"/>
            </p:cNvSpPr>
            <p:nvPr/>
          </p:nvSpPr>
          <p:spPr bwMode="auto">
            <a:xfrm>
              <a:off x="2810" y="859"/>
              <a:ext cx="40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0" hangingPunct="0">
                <a:spcBef>
                  <a:spcPct val="20000"/>
                </a:spcBef>
                <a:buClr>
                  <a:schemeClr val="accent2"/>
                </a:buClr>
                <a:buSzPct val="75000"/>
                <a:buFont typeface="Monotype Sorts" pitchFamily="2" charset="2"/>
                <a:buNone/>
              </a:pPr>
              <a:r>
                <a:rPr lang="en-US" sz="1400" b="1">
                  <a:latin typeface="Arial" charset="0"/>
                </a:rPr>
                <a:t>B</a:t>
              </a:r>
            </a:p>
          </p:txBody>
        </p:sp>
        <p:sp>
          <p:nvSpPr>
            <p:cNvPr id="2534484" name="Rectangle 101"/>
            <p:cNvSpPr>
              <a:spLocks noChangeArrowheads="1"/>
            </p:cNvSpPr>
            <p:nvPr/>
          </p:nvSpPr>
          <p:spPr bwMode="auto">
            <a:xfrm>
              <a:off x="2401" y="859"/>
              <a:ext cx="40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0" hangingPunct="0">
                <a:spcBef>
                  <a:spcPct val="20000"/>
                </a:spcBef>
                <a:buClr>
                  <a:schemeClr val="accent2"/>
                </a:buClr>
                <a:buSzPct val="75000"/>
                <a:buFont typeface="Monotype Sorts" pitchFamily="2" charset="2"/>
                <a:buNone/>
              </a:pPr>
              <a:r>
                <a:rPr lang="en-US" sz="1400" b="1">
                  <a:latin typeface="Arial" charset="0"/>
                </a:rPr>
                <a:t>A</a:t>
              </a:r>
            </a:p>
          </p:txBody>
        </p:sp>
        <p:sp>
          <p:nvSpPr>
            <p:cNvPr id="2534485" name="Line 102"/>
            <p:cNvSpPr>
              <a:spLocks noChangeShapeType="1"/>
            </p:cNvSpPr>
            <p:nvPr/>
          </p:nvSpPr>
          <p:spPr bwMode="auto">
            <a:xfrm>
              <a:off x="1992" y="859"/>
              <a:ext cx="81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4486" name="Line 103"/>
            <p:cNvSpPr>
              <a:spLocks noChangeShapeType="1"/>
            </p:cNvSpPr>
            <p:nvPr/>
          </p:nvSpPr>
          <p:spPr bwMode="auto">
            <a:xfrm>
              <a:off x="2810" y="859"/>
              <a:ext cx="409"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4487" name="Line 104"/>
            <p:cNvSpPr>
              <a:spLocks noChangeShapeType="1"/>
            </p:cNvSpPr>
            <p:nvPr/>
          </p:nvSpPr>
          <p:spPr bwMode="auto">
            <a:xfrm>
              <a:off x="1992" y="1137"/>
              <a:ext cx="0" cy="2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4488" name="Line 105"/>
            <p:cNvSpPr>
              <a:spLocks noChangeShapeType="1"/>
            </p:cNvSpPr>
            <p:nvPr/>
          </p:nvSpPr>
          <p:spPr bwMode="auto">
            <a:xfrm>
              <a:off x="3219" y="859"/>
              <a:ext cx="409"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4489" name="Line 106"/>
            <p:cNvSpPr>
              <a:spLocks noChangeShapeType="1"/>
            </p:cNvSpPr>
            <p:nvPr/>
          </p:nvSpPr>
          <p:spPr bwMode="auto">
            <a:xfrm>
              <a:off x="2810" y="1137"/>
              <a:ext cx="0" cy="1148"/>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4490" name="Line 107"/>
            <p:cNvSpPr>
              <a:spLocks noChangeShapeType="1"/>
            </p:cNvSpPr>
            <p:nvPr/>
          </p:nvSpPr>
          <p:spPr bwMode="auto">
            <a:xfrm>
              <a:off x="3219" y="1137"/>
              <a:ext cx="0" cy="1148"/>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4491" name="Line 108"/>
            <p:cNvSpPr>
              <a:spLocks noChangeShapeType="1"/>
            </p:cNvSpPr>
            <p:nvPr/>
          </p:nvSpPr>
          <p:spPr bwMode="auto">
            <a:xfrm>
              <a:off x="3628" y="1137"/>
              <a:ext cx="0" cy="1148"/>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4492" name="Line 109"/>
            <p:cNvSpPr>
              <a:spLocks noChangeShapeType="1"/>
            </p:cNvSpPr>
            <p:nvPr/>
          </p:nvSpPr>
          <p:spPr bwMode="auto">
            <a:xfrm>
              <a:off x="1992" y="859"/>
              <a:ext cx="0" cy="27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4493" name="Line 110"/>
            <p:cNvSpPr>
              <a:spLocks noChangeShapeType="1"/>
            </p:cNvSpPr>
            <p:nvPr/>
          </p:nvSpPr>
          <p:spPr bwMode="auto">
            <a:xfrm>
              <a:off x="3628" y="859"/>
              <a:ext cx="0" cy="27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4494" name="Line 111"/>
            <p:cNvSpPr>
              <a:spLocks noChangeShapeType="1"/>
            </p:cNvSpPr>
            <p:nvPr/>
          </p:nvSpPr>
          <p:spPr bwMode="auto">
            <a:xfrm>
              <a:off x="1992" y="2285"/>
              <a:ext cx="409"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4495" name="Line 112"/>
            <p:cNvSpPr>
              <a:spLocks noChangeShapeType="1"/>
            </p:cNvSpPr>
            <p:nvPr/>
          </p:nvSpPr>
          <p:spPr bwMode="auto">
            <a:xfrm>
              <a:off x="2401" y="1137"/>
              <a:ext cx="1227"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4496" name="Line 113"/>
            <p:cNvSpPr>
              <a:spLocks noChangeShapeType="1"/>
            </p:cNvSpPr>
            <p:nvPr/>
          </p:nvSpPr>
          <p:spPr bwMode="auto">
            <a:xfrm>
              <a:off x="1992" y="1424"/>
              <a:ext cx="0" cy="2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4497" name="Line 114"/>
            <p:cNvSpPr>
              <a:spLocks noChangeShapeType="1"/>
            </p:cNvSpPr>
            <p:nvPr/>
          </p:nvSpPr>
          <p:spPr bwMode="auto">
            <a:xfrm>
              <a:off x="2401" y="1424"/>
              <a:ext cx="1227"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4498" name="Line 115"/>
            <p:cNvSpPr>
              <a:spLocks noChangeShapeType="1"/>
            </p:cNvSpPr>
            <p:nvPr/>
          </p:nvSpPr>
          <p:spPr bwMode="auto">
            <a:xfrm>
              <a:off x="1992" y="1711"/>
              <a:ext cx="0" cy="2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4499" name="Line 116"/>
            <p:cNvSpPr>
              <a:spLocks noChangeShapeType="1"/>
            </p:cNvSpPr>
            <p:nvPr/>
          </p:nvSpPr>
          <p:spPr bwMode="auto">
            <a:xfrm>
              <a:off x="2401" y="1711"/>
              <a:ext cx="1227"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4500" name="Line 117"/>
            <p:cNvSpPr>
              <a:spLocks noChangeShapeType="1"/>
            </p:cNvSpPr>
            <p:nvPr/>
          </p:nvSpPr>
          <p:spPr bwMode="auto">
            <a:xfrm>
              <a:off x="1992" y="1998"/>
              <a:ext cx="0" cy="2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4501" name="Line 118"/>
            <p:cNvSpPr>
              <a:spLocks noChangeShapeType="1"/>
            </p:cNvSpPr>
            <p:nvPr/>
          </p:nvSpPr>
          <p:spPr bwMode="auto">
            <a:xfrm>
              <a:off x="2401" y="1998"/>
              <a:ext cx="1227"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4502" name="Line 119"/>
            <p:cNvSpPr>
              <a:spLocks noChangeShapeType="1"/>
            </p:cNvSpPr>
            <p:nvPr/>
          </p:nvSpPr>
          <p:spPr bwMode="auto">
            <a:xfrm>
              <a:off x="2401" y="2285"/>
              <a:ext cx="1227"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4503" name="Line 120"/>
            <p:cNvSpPr>
              <a:spLocks noChangeShapeType="1"/>
            </p:cNvSpPr>
            <p:nvPr/>
          </p:nvSpPr>
          <p:spPr bwMode="auto">
            <a:xfrm>
              <a:off x="2401" y="1137"/>
              <a:ext cx="0" cy="1148"/>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4504" name="Text Box 121"/>
            <p:cNvSpPr txBox="1">
              <a:spLocks noChangeArrowheads="1"/>
            </p:cNvSpPr>
            <p:nvPr/>
          </p:nvSpPr>
          <p:spPr bwMode="auto">
            <a:xfrm>
              <a:off x="2097" y="733"/>
              <a:ext cx="101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b="1"/>
                <a:t>Allocation</a:t>
              </a:r>
            </a:p>
          </p:txBody>
        </p:sp>
      </p:grpSp>
      <p:sp>
        <p:nvSpPr>
          <p:cNvPr id="2534505" name="Text Box 122"/>
          <p:cNvSpPr txBox="1">
            <a:spLocks noChangeArrowheads="1"/>
          </p:cNvSpPr>
          <p:nvPr/>
        </p:nvSpPr>
        <p:spPr bwMode="auto">
          <a:xfrm>
            <a:off x="5143500" y="4084638"/>
            <a:ext cx="1582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spcBef>
                <a:spcPct val="50000"/>
              </a:spcBef>
            </a:pPr>
            <a:r>
              <a:rPr lang="en-US" b="1"/>
              <a:t>Available</a:t>
            </a:r>
          </a:p>
        </p:txBody>
      </p:sp>
      <p:sp>
        <p:nvSpPr>
          <p:cNvPr id="2534506" name="Text Box 123"/>
          <p:cNvSpPr txBox="1">
            <a:spLocks noChangeArrowheads="1"/>
          </p:cNvSpPr>
          <p:nvPr/>
        </p:nvSpPr>
        <p:spPr bwMode="auto">
          <a:xfrm>
            <a:off x="1125539" y="4094163"/>
            <a:ext cx="1582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spcBef>
                <a:spcPct val="50000"/>
              </a:spcBef>
            </a:pPr>
            <a:r>
              <a:rPr lang="en-US" b="1"/>
              <a:t>Resource</a:t>
            </a:r>
          </a:p>
        </p:txBody>
      </p:sp>
      <p:grpSp>
        <p:nvGrpSpPr>
          <p:cNvPr id="3" name="Group 124"/>
          <p:cNvGrpSpPr>
            <a:grpSpLocks/>
          </p:cNvGrpSpPr>
          <p:nvPr/>
        </p:nvGrpSpPr>
        <p:grpSpPr bwMode="auto">
          <a:xfrm>
            <a:off x="6962775" y="1430339"/>
            <a:ext cx="2597150" cy="2460625"/>
            <a:chOff x="3810" y="733"/>
            <a:chExt cx="1636" cy="1550"/>
          </a:xfrm>
        </p:grpSpPr>
        <p:sp>
          <p:nvSpPr>
            <p:cNvPr id="2534508" name="Rectangle 125"/>
            <p:cNvSpPr>
              <a:spLocks noChangeArrowheads="1"/>
            </p:cNvSpPr>
            <p:nvPr/>
          </p:nvSpPr>
          <p:spPr bwMode="auto">
            <a:xfrm>
              <a:off x="5037" y="1996"/>
              <a:ext cx="409"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a:latin typeface="Arial" charset="0"/>
                </a:rPr>
                <a:t>0</a:t>
              </a:r>
            </a:p>
          </p:txBody>
        </p:sp>
        <p:sp>
          <p:nvSpPr>
            <p:cNvPr id="2534509" name="Rectangle 126"/>
            <p:cNvSpPr>
              <a:spLocks noChangeArrowheads="1"/>
            </p:cNvSpPr>
            <p:nvPr/>
          </p:nvSpPr>
          <p:spPr bwMode="auto">
            <a:xfrm>
              <a:off x="4628" y="1996"/>
              <a:ext cx="409"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a:latin typeface="Arial" charset="0"/>
                </a:rPr>
                <a:t>2</a:t>
              </a:r>
            </a:p>
          </p:txBody>
        </p:sp>
        <p:sp>
          <p:nvSpPr>
            <p:cNvPr id="2534510" name="Rectangle 127"/>
            <p:cNvSpPr>
              <a:spLocks noChangeArrowheads="1"/>
            </p:cNvSpPr>
            <p:nvPr/>
          </p:nvSpPr>
          <p:spPr bwMode="auto">
            <a:xfrm>
              <a:off x="4219" y="1996"/>
              <a:ext cx="409"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a:latin typeface="Arial" charset="0"/>
                </a:rPr>
                <a:t>4</a:t>
              </a:r>
            </a:p>
          </p:txBody>
        </p:sp>
        <p:sp>
          <p:nvSpPr>
            <p:cNvPr id="2534511" name="Rectangle 128"/>
            <p:cNvSpPr>
              <a:spLocks noChangeArrowheads="1"/>
            </p:cNvSpPr>
            <p:nvPr/>
          </p:nvSpPr>
          <p:spPr bwMode="auto">
            <a:xfrm>
              <a:off x="3810" y="1996"/>
              <a:ext cx="409"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eaLnBrk="0" hangingPunct="0">
                <a:spcBef>
                  <a:spcPct val="20000"/>
                </a:spcBef>
                <a:buClr>
                  <a:schemeClr val="accent2"/>
                </a:buClr>
                <a:buSzPct val="75000"/>
                <a:buFont typeface="Monotype Sorts" pitchFamily="2" charset="2"/>
                <a:buNone/>
              </a:pPr>
              <a:r>
                <a:rPr lang="en-US" b="1">
                  <a:latin typeface="Arial" charset="0"/>
                </a:rPr>
                <a:t>P</a:t>
              </a:r>
              <a:r>
                <a:rPr lang="en-US" b="1" baseline="-25000">
                  <a:latin typeface="Arial" charset="0"/>
                </a:rPr>
                <a:t>4</a:t>
              </a:r>
            </a:p>
          </p:txBody>
        </p:sp>
        <p:sp>
          <p:nvSpPr>
            <p:cNvPr id="2534512" name="Rectangle 129"/>
            <p:cNvSpPr>
              <a:spLocks noChangeArrowheads="1"/>
            </p:cNvSpPr>
            <p:nvPr/>
          </p:nvSpPr>
          <p:spPr bwMode="auto">
            <a:xfrm>
              <a:off x="5037" y="1709"/>
              <a:ext cx="409"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a:latin typeface="Arial" charset="0"/>
                </a:rPr>
                <a:t>3</a:t>
              </a:r>
            </a:p>
          </p:txBody>
        </p:sp>
        <p:sp>
          <p:nvSpPr>
            <p:cNvPr id="2534513" name="Rectangle 130"/>
            <p:cNvSpPr>
              <a:spLocks noChangeArrowheads="1"/>
            </p:cNvSpPr>
            <p:nvPr/>
          </p:nvSpPr>
          <p:spPr bwMode="auto">
            <a:xfrm>
              <a:off x="4628" y="1709"/>
              <a:ext cx="409"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a:latin typeface="Arial" charset="0"/>
                </a:rPr>
                <a:t>0</a:t>
              </a:r>
            </a:p>
          </p:txBody>
        </p:sp>
        <p:sp>
          <p:nvSpPr>
            <p:cNvPr id="2534514" name="Rectangle 131"/>
            <p:cNvSpPr>
              <a:spLocks noChangeArrowheads="1"/>
            </p:cNvSpPr>
            <p:nvPr/>
          </p:nvSpPr>
          <p:spPr bwMode="auto">
            <a:xfrm>
              <a:off x="4219" y="1709"/>
              <a:ext cx="409"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a:latin typeface="Arial" charset="0"/>
                </a:rPr>
                <a:t>1</a:t>
              </a:r>
            </a:p>
          </p:txBody>
        </p:sp>
        <p:sp>
          <p:nvSpPr>
            <p:cNvPr id="2534515" name="Rectangle 132"/>
            <p:cNvSpPr>
              <a:spLocks noChangeArrowheads="1"/>
            </p:cNvSpPr>
            <p:nvPr/>
          </p:nvSpPr>
          <p:spPr bwMode="auto">
            <a:xfrm>
              <a:off x="3810" y="1709"/>
              <a:ext cx="409"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eaLnBrk="0" hangingPunct="0">
                <a:spcBef>
                  <a:spcPct val="20000"/>
                </a:spcBef>
                <a:buClr>
                  <a:schemeClr val="accent2"/>
                </a:buClr>
                <a:buSzPct val="75000"/>
                <a:buFont typeface="Monotype Sorts" pitchFamily="2" charset="2"/>
                <a:buNone/>
              </a:pPr>
              <a:r>
                <a:rPr lang="en-US" b="1">
                  <a:latin typeface="Arial" charset="0"/>
                </a:rPr>
                <a:t>P</a:t>
              </a:r>
              <a:r>
                <a:rPr lang="en-US" b="1" baseline="-25000">
                  <a:latin typeface="Arial" charset="0"/>
                </a:rPr>
                <a:t>3</a:t>
              </a:r>
            </a:p>
          </p:txBody>
        </p:sp>
        <p:sp>
          <p:nvSpPr>
            <p:cNvPr id="2534516" name="Rectangle 133"/>
            <p:cNvSpPr>
              <a:spLocks noChangeArrowheads="1"/>
            </p:cNvSpPr>
            <p:nvPr/>
          </p:nvSpPr>
          <p:spPr bwMode="auto">
            <a:xfrm>
              <a:off x="5037" y="1422"/>
              <a:ext cx="409"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a:latin typeface="Arial" charset="0"/>
                </a:rPr>
                <a:t>2</a:t>
              </a:r>
            </a:p>
          </p:txBody>
        </p:sp>
        <p:sp>
          <p:nvSpPr>
            <p:cNvPr id="2534517" name="Rectangle 134"/>
            <p:cNvSpPr>
              <a:spLocks noChangeArrowheads="1"/>
            </p:cNvSpPr>
            <p:nvPr/>
          </p:nvSpPr>
          <p:spPr bwMode="auto">
            <a:xfrm>
              <a:off x="4628" y="1422"/>
              <a:ext cx="409"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a:latin typeface="Arial" charset="0"/>
                </a:rPr>
                <a:t>0</a:t>
              </a:r>
            </a:p>
          </p:txBody>
        </p:sp>
        <p:sp>
          <p:nvSpPr>
            <p:cNvPr id="2534518" name="Rectangle 135"/>
            <p:cNvSpPr>
              <a:spLocks noChangeArrowheads="1"/>
            </p:cNvSpPr>
            <p:nvPr/>
          </p:nvSpPr>
          <p:spPr bwMode="auto">
            <a:xfrm>
              <a:off x="4219" y="1422"/>
              <a:ext cx="409"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a:latin typeface="Arial" charset="0"/>
                </a:rPr>
                <a:t>1</a:t>
              </a:r>
            </a:p>
          </p:txBody>
        </p:sp>
        <p:sp>
          <p:nvSpPr>
            <p:cNvPr id="2534519" name="Rectangle 136"/>
            <p:cNvSpPr>
              <a:spLocks noChangeArrowheads="1"/>
            </p:cNvSpPr>
            <p:nvPr/>
          </p:nvSpPr>
          <p:spPr bwMode="auto">
            <a:xfrm>
              <a:off x="3810" y="1422"/>
              <a:ext cx="409"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eaLnBrk="0" hangingPunct="0">
                <a:spcBef>
                  <a:spcPct val="20000"/>
                </a:spcBef>
                <a:buClr>
                  <a:schemeClr val="accent2"/>
                </a:buClr>
                <a:buSzPct val="75000"/>
                <a:buFont typeface="Monotype Sorts" pitchFamily="2" charset="2"/>
                <a:buNone/>
              </a:pPr>
              <a:r>
                <a:rPr lang="en-US" b="1">
                  <a:latin typeface="Arial" charset="0"/>
                </a:rPr>
                <a:t>P</a:t>
              </a:r>
              <a:r>
                <a:rPr lang="en-US" b="1" baseline="-25000">
                  <a:latin typeface="Arial" charset="0"/>
                </a:rPr>
                <a:t>2</a:t>
              </a:r>
            </a:p>
          </p:txBody>
        </p:sp>
        <p:sp>
          <p:nvSpPr>
            <p:cNvPr id="2534520" name="Rectangle 137"/>
            <p:cNvSpPr>
              <a:spLocks noChangeArrowheads="1"/>
            </p:cNvSpPr>
            <p:nvPr/>
          </p:nvSpPr>
          <p:spPr bwMode="auto">
            <a:xfrm>
              <a:off x="3810" y="1135"/>
              <a:ext cx="409"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eaLnBrk="0" hangingPunct="0">
                <a:spcBef>
                  <a:spcPct val="20000"/>
                </a:spcBef>
                <a:buClr>
                  <a:schemeClr val="accent2"/>
                </a:buClr>
                <a:buSzPct val="75000"/>
                <a:buFont typeface="Monotype Sorts" pitchFamily="2" charset="2"/>
                <a:buNone/>
              </a:pPr>
              <a:r>
                <a:rPr lang="en-US" b="1">
                  <a:latin typeface="Arial" charset="0"/>
                </a:rPr>
                <a:t>P</a:t>
              </a:r>
              <a:r>
                <a:rPr lang="en-US" b="1" baseline="-25000">
                  <a:latin typeface="Arial" charset="0"/>
                </a:rPr>
                <a:t>1</a:t>
              </a:r>
            </a:p>
          </p:txBody>
        </p:sp>
        <p:sp>
          <p:nvSpPr>
            <p:cNvPr id="2534521" name="Rectangle 138"/>
            <p:cNvSpPr>
              <a:spLocks noChangeArrowheads="1"/>
            </p:cNvSpPr>
            <p:nvPr/>
          </p:nvSpPr>
          <p:spPr bwMode="auto">
            <a:xfrm>
              <a:off x="3810" y="857"/>
              <a:ext cx="40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0" hangingPunct="0">
                <a:spcBef>
                  <a:spcPct val="20000"/>
                </a:spcBef>
                <a:buClr>
                  <a:schemeClr val="accent2"/>
                </a:buClr>
                <a:buSzPct val="75000"/>
                <a:buFont typeface="Monotype Sorts" pitchFamily="2" charset="2"/>
                <a:buNone/>
              </a:pPr>
              <a:endParaRPr lang="en-US" sz="1400" b="1">
                <a:latin typeface="Arial" charset="0"/>
              </a:endParaRPr>
            </a:p>
          </p:txBody>
        </p:sp>
        <p:sp>
          <p:nvSpPr>
            <p:cNvPr id="2534522" name="Rectangle 139"/>
            <p:cNvSpPr>
              <a:spLocks noChangeArrowheads="1"/>
            </p:cNvSpPr>
            <p:nvPr/>
          </p:nvSpPr>
          <p:spPr bwMode="auto">
            <a:xfrm>
              <a:off x="5037" y="1135"/>
              <a:ext cx="409"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a:latin typeface="Arial" charset="0"/>
                </a:rPr>
                <a:t>2</a:t>
              </a:r>
            </a:p>
          </p:txBody>
        </p:sp>
        <p:sp>
          <p:nvSpPr>
            <p:cNvPr id="2534523" name="Rectangle 140"/>
            <p:cNvSpPr>
              <a:spLocks noChangeArrowheads="1"/>
            </p:cNvSpPr>
            <p:nvPr/>
          </p:nvSpPr>
          <p:spPr bwMode="auto">
            <a:xfrm>
              <a:off x="4628" y="1135"/>
              <a:ext cx="409"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a:latin typeface="Arial" charset="0"/>
                </a:rPr>
                <a:t>2</a:t>
              </a:r>
            </a:p>
          </p:txBody>
        </p:sp>
        <p:sp>
          <p:nvSpPr>
            <p:cNvPr id="2534524" name="Rectangle 141"/>
            <p:cNvSpPr>
              <a:spLocks noChangeArrowheads="1"/>
            </p:cNvSpPr>
            <p:nvPr/>
          </p:nvSpPr>
          <p:spPr bwMode="auto">
            <a:xfrm>
              <a:off x="4219" y="1135"/>
              <a:ext cx="409"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a:latin typeface="Arial" charset="0"/>
                </a:rPr>
                <a:t>2</a:t>
              </a:r>
            </a:p>
          </p:txBody>
        </p:sp>
        <p:sp>
          <p:nvSpPr>
            <p:cNvPr id="2534525" name="Rectangle 142"/>
            <p:cNvSpPr>
              <a:spLocks noChangeArrowheads="1"/>
            </p:cNvSpPr>
            <p:nvPr/>
          </p:nvSpPr>
          <p:spPr bwMode="auto">
            <a:xfrm>
              <a:off x="5037" y="857"/>
              <a:ext cx="40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0" hangingPunct="0">
                <a:spcBef>
                  <a:spcPct val="20000"/>
                </a:spcBef>
                <a:buClr>
                  <a:schemeClr val="accent2"/>
                </a:buClr>
                <a:buSzPct val="75000"/>
                <a:buFont typeface="Monotype Sorts" pitchFamily="2" charset="2"/>
                <a:buNone/>
              </a:pPr>
              <a:r>
                <a:rPr lang="en-US" sz="1400" b="1">
                  <a:latin typeface="Arial" charset="0"/>
                </a:rPr>
                <a:t>C</a:t>
              </a:r>
            </a:p>
          </p:txBody>
        </p:sp>
        <p:sp>
          <p:nvSpPr>
            <p:cNvPr id="2534526" name="Rectangle 143"/>
            <p:cNvSpPr>
              <a:spLocks noChangeArrowheads="1"/>
            </p:cNvSpPr>
            <p:nvPr/>
          </p:nvSpPr>
          <p:spPr bwMode="auto">
            <a:xfrm>
              <a:off x="4628" y="857"/>
              <a:ext cx="40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0" hangingPunct="0">
                <a:spcBef>
                  <a:spcPct val="20000"/>
                </a:spcBef>
                <a:buClr>
                  <a:schemeClr val="accent2"/>
                </a:buClr>
                <a:buSzPct val="75000"/>
                <a:buFont typeface="Monotype Sorts" pitchFamily="2" charset="2"/>
                <a:buNone/>
              </a:pPr>
              <a:r>
                <a:rPr lang="en-US" sz="1400" b="1">
                  <a:latin typeface="Arial" charset="0"/>
                </a:rPr>
                <a:t>B</a:t>
              </a:r>
            </a:p>
          </p:txBody>
        </p:sp>
        <p:sp>
          <p:nvSpPr>
            <p:cNvPr id="2534527" name="Rectangle 144"/>
            <p:cNvSpPr>
              <a:spLocks noChangeArrowheads="1"/>
            </p:cNvSpPr>
            <p:nvPr/>
          </p:nvSpPr>
          <p:spPr bwMode="auto">
            <a:xfrm>
              <a:off x="4219" y="857"/>
              <a:ext cx="40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0" hangingPunct="0">
                <a:spcBef>
                  <a:spcPct val="20000"/>
                </a:spcBef>
                <a:buClr>
                  <a:schemeClr val="accent2"/>
                </a:buClr>
                <a:buSzPct val="75000"/>
                <a:buFont typeface="Monotype Sorts" pitchFamily="2" charset="2"/>
                <a:buNone/>
              </a:pPr>
              <a:r>
                <a:rPr lang="en-US" sz="1400" b="1">
                  <a:latin typeface="Arial" charset="0"/>
                </a:rPr>
                <a:t>A</a:t>
              </a:r>
            </a:p>
          </p:txBody>
        </p:sp>
        <p:sp>
          <p:nvSpPr>
            <p:cNvPr id="2534528" name="Line 145"/>
            <p:cNvSpPr>
              <a:spLocks noChangeShapeType="1"/>
            </p:cNvSpPr>
            <p:nvPr/>
          </p:nvSpPr>
          <p:spPr bwMode="auto">
            <a:xfrm>
              <a:off x="3810" y="857"/>
              <a:ext cx="81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4529" name="Line 146"/>
            <p:cNvSpPr>
              <a:spLocks noChangeShapeType="1"/>
            </p:cNvSpPr>
            <p:nvPr/>
          </p:nvSpPr>
          <p:spPr bwMode="auto">
            <a:xfrm>
              <a:off x="4628" y="857"/>
              <a:ext cx="409"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4530" name="Line 147"/>
            <p:cNvSpPr>
              <a:spLocks noChangeShapeType="1"/>
            </p:cNvSpPr>
            <p:nvPr/>
          </p:nvSpPr>
          <p:spPr bwMode="auto">
            <a:xfrm>
              <a:off x="3810" y="1135"/>
              <a:ext cx="0" cy="2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4531" name="Line 148"/>
            <p:cNvSpPr>
              <a:spLocks noChangeShapeType="1"/>
            </p:cNvSpPr>
            <p:nvPr/>
          </p:nvSpPr>
          <p:spPr bwMode="auto">
            <a:xfrm>
              <a:off x="5037" y="857"/>
              <a:ext cx="409"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4532" name="Line 149"/>
            <p:cNvSpPr>
              <a:spLocks noChangeShapeType="1"/>
            </p:cNvSpPr>
            <p:nvPr/>
          </p:nvSpPr>
          <p:spPr bwMode="auto">
            <a:xfrm>
              <a:off x="4628" y="1135"/>
              <a:ext cx="0" cy="1148"/>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4533" name="Line 150"/>
            <p:cNvSpPr>
              <a:spLocks noChangeShapeType="1"/>
            </p:cNvSpPr>
            <p:nvPr/>
          </p:nvSpPr>
          <p:spPr bwMode="auto">
            <a:xfrm>
              <a:off x="5037" y="1135"/>
              <a:ext cx="0" cy="1148"/>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4534" name="Line 151"/>
            <p:cNvSpPr>
              <a:spLocks noChangeShapeType="1"/>
            </p:cNvSpPr>
            <p:nvPr/>
          </p:nvSpPr>
          <p:spPr bwMode="auto">
            <a:xfrm>
              <a:off x="5446" y="1135"/>
              <a:ext cx="0" cy="1148"/>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4535" name="Line 152"/>
            <p:cNvSpPr>
              <a:spLocks noChangeShapeType="1"/>
            </p:cNvSpPr>
            <p:nvPr/>
          </p:nvSpPr>
          <p:spPr bwMode="auto">
            <a:xfrm>
              <a:off x="3810" y="857"/>
              <a:ext cx="0" cy="27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4536" name="Line 153"/>
            <p:cNvSpPr>
              <a:spLocks noChangeShapeType="1"/>
            </p:cNvSpPr>
            <p:nvPr/>
          </p:nvSpPr>
          <p:spPr bwMode="auto">
            <a:xfrm>
              <a:off x="5446" y="857"/>
              <a:ext cx="0" cy="27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4537" name="Line 154"/>
            <p:cNvSpPr>
              <a:spLocks noChangeShapeType="1"/>
            </p:cNvSpPr>
            <p:nvPr/>
          </p:nvSpPr>
          <p:spPr bwMode="auto">
            <a:xfrm>
              <a:off x="3810" y="2283"/>
              <a:ext cx="409"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4538" name="Line 155"/>
            <p:cNvSpPr>
              <a:spLocks noChangeShapeType="1"/>
            </p:cNvSpPr>
            <p:nvPr/>
          </p:nvSpPr>
          <p:spPr bwMode="auto">
            <a:xfrm>
              <a:off x="4219" y="1135"/>
              <a:ext cx="1227"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4539" name="Line 156"/>
            <p:cNvSpPr>
              <a:spLocks noChangeShapeType="1"/>
            </p:cNvSpPr>
            <p:nvPr/>
          </p:nvSpPr>
          <p:spPr bwMode="auto">
            <a:xfrm>
              <a:off x="3810" y="1422"/>
              <a:ext cx="0" cy="2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4540" name="Line 157"/>
            <p:cNvSpPr>
              <a:spLocks noChangeShapeType="1"/>
            </p:cNvSpPr>
            <p:nvPr/>
          </p:nvSpPr>
          <p:spPr bwMode="auto">
            <a:xfrm>
              <a:off x="4219" y="1422"/>
              <a:ext cx="1227"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4541" name="Line 158"/>
            <p:cNvSpPr>
              <a:spLocks noChangeShapeType="1"/>
            </p:cNvSpPr>
            <p:nvPr/>
          </p:nvSpPr>
          <p:spPr bwMode="auto">
            <a:xfrm>
              <a:off x="3810" y="1709"/>
              <a:ext cx="0" cy="2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4542" name="Line 159"/>
            <p:cNvSpPr>
              <a:spLocks noChangeShapeType="1"/>
            </p:cNvSpPr>
            <p:nvPr/>
          </p:nvSpPr>
          <p:spPr bwMode="auto">
            <a:xfrm>
              <a:off x="4219" y="1709"/>
              <a:ext cx="1227"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4543" name="Line 160"/>
            <p:cNvSpPr>
              <a:spLocks noChangeShapeType="1"/>
            </p:cNvSpPr>
            <p:nvPr/>
          </p:nvSpPr>
          <p:spPr bwMode="auto">
            <a:xfrm>
              <a:off x="3810" y="1996"/>
              <a:ext cx="0" cy="2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4544" name="Line 161"/>
            <p:cNvSpPr>
              <a:spLocks noChangeShapeType="1"/>
            </p:cNvSpPr>
            <p:nvPr/>
          </p:nvSpPr>
          <p:spPr bwMode="auto">
            <a:xfrm>
              <a:off x="4219" y="1996"/>
              <a:ext cx="1227"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4545" name="Line 162"/>
            <p:cNvSpPr>
              <a:spLocks noChangeShapeType="1"/>
            </p:cNvSpPr>
            <p:nvPr/>
          </p:nvSpPr>
          <p:spPr bwMode="auto">
            <a:xfrm>
              <a:off x="4219" y="2283"/>
              <a:ext cx="1227"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4546" name="Line 163"/>
            <p:cNvSpPr>
              <a:spLocks noChangeShapeType="1"/>
            </p:cNvSpPr>
            <p:nvPr/>
          </p:nvSpPr>
          <p:spPr bwMode="auto">
            <a:xfrm>
              <a:off x="4219" y="1135"/>
              <a:ext cx="0" cy="1148"/>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4547" name="Text Box 164"/>
            <p:cNvSpPr txBox="1">
              <a:spLocks noChangeArrowheads="1"/>
            </p:cNvSpPr>
            <p:nvPr/>
          </p:nvSpPr>
          <p:spPr bwMode="auto">
            <a:xfrm>
              <a:off x="3922" y="733"/>
              <a:ext cx="8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b="1"/>
                <a:t>C - A</a:t>
              </a:r>
            </a:p>
          </p:txBody>
        </p:sp>
      </p:grpSp>
      <p:grpSp>
        <p:nvGrpSpPr>
          <p:cNvPr id="2534549" name="Group 166"/>
          <p:cNvGrpSpPr>
            <a:grpSpLocks/>
          </p:cNvGrpSpPr>
          <p:nvPr/>
        </p:nvGrpSpPr>
        <p:grpSpPr bwMode="auto">
          <a:xfrm>
            <a:off x="4076700" y="1430338"/>
            <a:ext cx="2597150" cy="2463800"/>
            <a:chOff x="1992" y="733"/>
            <a:chExt cx="1636" cy="1552"/>
          </a:xfrm>
        </p:grpSpPr>
        <p:sp>
          <p:nvSpPr>
            <p:cNvPr id="2534550" name="Rectangle 167"/>
            <p:cNvSpPr>
              <a:spLocks noChangeArrowheads="1"/>
            </p:cNvSpPr>
            <p:nvPr/>
          </p:nvSpPr>
          <p:spPr bwMode="auto">
            <a:xfrm>
              <a:off x="3219" y="1998"/>
              <a:ext cx="409"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a:latin typeface="Arial" charset="0"/>
                </a:rPr>
                <a:t>2</a:t>
              </a:r>
            </a:p>
          </p:txBody>
        </p:sp>
        <p:sp>
          <p:nvSpPr>
            <p:cNvPr id="2534551" name="Rectangle 168"/>
            <p:cNvSpPr>
              <a:spLocks noChangeArrowheads="1"/>
            </p:cNvSpPr>
            <p:nvPr/>
          </p:nvSpPr>
          <p:spPr bwMode="auto">
            <a:xfrm>
              <a:off x="2810" y="1998"/>
              <a:ext cx="409"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a:latin typeface="Arial" charset="0"/>
                </a:rPr>
                <a:t>0</a:t>
              </a:r>
            </a:p>
          </p:txBody>
        </p:sp>
        <p:sp>
          <p:nvSpPr>
            <p:cNvPr id="2534552" name="Rectangle 169"/>
            <p:cNvSpPr>
              <a:spLocks noChangeArrowheads="1"/>
            </p:cNvSpPr>
            <p:nvPr/>
          </p:nvSpPr>
          <p:spPr bwMode="auto">
            <a:xfrm>
              <a:off x="2401" y="1998"/>
              <a:ext cx="409"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a:latin typeface="Arial" charset="0"/>
                </a:rPr>
                <a:t>0</a:t>
              </a:r>
            </a:p>
          </p:txBody>
        </p:sp>
        <p:sp>
          <p:nvSpPr>
            <p:cNvPr id="2534553" name="Rectangle 170"/>
            <p:cNvSpPr>
              <a:spLocks noChangeArrowheads="1"/>
            </p:cNvSpPr>
            <p:nvPr/>
          </p:nvSpPr>
          <p:spPr bwMode="auto">
            <a:xfrm>
              <a:off x="1992" y="1998"/>
              <a:ext cx="409"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eaLnBrk="0" hangingPunct="0">
                <a:spcBef>
                  <a:spcPct val="20000"/>
                </a:spcBef>
                <a:buClr>
                  <a:schemeClr val="accent2"/>
                </a:buClr>
                <a:buSzPct val="75000"/>
                <a:buFont typeface="Monotype Sorts" pitchFamily="2" charset="2"/>
                <a:buNone/>
              </a:pPr>
              <a:r>
                <a:rPr lang="en-US" b="1">
                  <a:latin typeface="Arial" charset="0"/>
                </a:rPr>
                <a:t>P</a:t>
              </a:r>
              <a:r>
                <a:rPr lang="en-US" b="1" baseline="-25000">
                  <a:latin typeface="Arial" charset="0"/>
                </a:rPr>
                <a:t>4</a:t>
              </a:r>
            </a:p>
          </p:txBody>
        </p:sp>
        <p:sp>
          <p:nvSpPr>
            <p:cNvPr id="2534554" name="Rectangle 171"/>
            <p:cNvSpPr>
              <a:spLocks noChangeArrowheads="1"/>
            </p:cNvSpPr>
            <p:nvPr/>
          </p:nvSpPr>
          <p:spPr bwMode="auto">
            <a:xfrm>
              <a:off x="3219" y="1711"/>
              <a:ext cx="409"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a:latin typeface="Arial" charset="0"/>
                </a:rPr>
                <a:t>1</a:t>
              </a:r>
            </a:p>
          </p:txBody>
        </p:sp>
        <p:sp>
          <p:nvSpPr>
            <p:cNvPr id="2534555" name="Rectangle 172"/>
            <p:cNvSpPr>
              <a:spLocks noChangeArrowheads="1"/>
            </p:cNvSpPr>
            <p:nvPr/>
          </p:nvSpPr>
          <p:spPr bwMode="auto">
            <a:xfrm>
              <a:off x="2810" y="1711"/>
              <a:ext cx="409"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a:latin typeface="Arial" charset="0"/>
                </a:rPr>
                <a:t>1</a:t>
              </a:r>
            </a:p>
          </p:txBody>
        </p:sp>
        <p:sp>
          <p:nvSpPr>
            <p:cNvPr id="2534556" name="Rectangle 173"/>
            <p:cNvSpPr>
              <a:spLocks noChangeArrowheads="1"/>
            </p:cNvSpPr>
            <p:nvPr/>
          </p:nvSpPr>
          <p:spPr bwMode="auto">
            <a:xfrm>
              <a:off x="2401" y="1711"/>
              <a:ext cx="409"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a:latin typeface="Arial" charset="0"/>
                </a:rPr>
                <a:t>2</a:t>
              </a:r>
            </a:p>
          </p:txBody>
        </p:sp>
        <p:sp>
          <p:nvSpPr>
            <p:cNvPr id="2534557" name="Rectangle 174"/>
            <p:cNvSpPr>
              <a:spLocks noChangeArrowheads="1"/>
            </p:cNvSpPr>
            <p:nvPr/>
          </p:nvSpPr>
          <p:spPr bwMode="auto">
            <a:xfrm>
              <a:off x="1992" y="1711"/>
              <a:ext cx="409"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eaLnBrk="0" hangingPunct="0">
                <a:spcBef>
                  <a:spcPct val="20000"/>
                </a:spcBef>
                <a:buClr>
                  <a:schemeClr val="accent2"/>
                </a:buClr>
                <a:buSzPct val="75000"/>
                <a:buFont typeface="Monotype Sorts" pitchFamily="2" charset="2"/>
                <a:buNone/>
              </a:pPr>
              <a:r>
                <a:rPr lang="en-US" b="1">
                  <a:latin typeface="Arial" charset="0"/>
                </a:rPr>
                <a:t>P</a:t>
              </a:r>
              <a:r>
                <a:rPr lang="en-US" b="1" baseline="-25000">
                  <a:latin typeface="Arial" charset="0"/>
                </a:rPr>
                <a:t>3</a:t>
              </a:r>
            </a:p>
          </p:txBody>
        </p:sp>
        <p:sp>
          <p:nvSpPr>
            <p:cNvPr id="2534558" name="Rectangle 175"/>
            <p:cNvSpPr>
              <a:spLocks noChangeArrowheads="1"/>
            </p:cNvSpPr>
            <p:nvPr/>
          </p:nvSpPr>
          <p:spPr bwMode="auto">
            <a:xfrm>
              <a:off x="3219" y="1424"/>
              <a:ext cx="409"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a:latin typeface="Arial" charset="0"/>
                </a:rPr>
                <a:t>1</a:t>
              </a:r>
            </a:p>
          </p:txBody>
        </p:sp>
        <p:sp>
          <p:nvSpPr>
            <p:cNvPr id="2534559" name="Rectangle 176"/>
            <p:cNvSpPr>
              <a:spLocks noChangeArrowheads="1"/>
            </p:cNvSpPr>
            <p:nvPr/>
          </p:nvSpPr>
          <p:spPr bwMode="auto">
            <a:xfrm>
              <a:off x="2810" y="1424"/>
              <a:ext cx="409"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a:latin typeface="Arial" charset="0"/>
                </a:rPr>
                <a:t>1</a:t>
              </a:r>
            </a:p>
          </p:txBody>
        </p:sp>
        <p:sp>
          <p:nvSpPr>
            <p:cNvPr id="2534560" name="Rectangle 177"/>
            <p:cNvSpPr>
              <a:spLocks noChangeArrowheads="1"/>
            </p:cNvSpPr>
            <p:nvPr/>
          </p:nvSpPr>
          <p:spPr bwMode="auto">
            <a:xfrm>
              <a:off x="2401" y="1424"/>
              <a:ext cx="409"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a:latin typeface="Arial" charset="0"/>
                </a:rPr>
                <a:t>5</a:t>
              </a:r>
            </a:p>
          </p:txBody>
        </p:sp>
        <p:sp>
          <p:nvSpPr>
            <p:cNvPr id="2534561" name="Rectangle 178"/>
            <p:cNvSpPr>
              <a:spLocks noChangeArrowheads="1"/>
            </p:cNvSpPr>
            <p:nvPr/>
          </p:nvSpPr>
          <p:spPr bwMode="auto">
            <a:xfrm>
              <a:off x="1992" y="1424"/>
              <a:ext cx="409"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eaLnBrk="0" hangingPunct="0">
                <a:spcBef>
                  <a:spcPct val="20000"/>
                </a:spcBef>
                <a:buClr>
                  <a:schemeClr val="accent2"/>
                </a:buClr>
                <a:buSzPct val="75000"/>
                <a:buFont typeface="Monotype Sorts" pitchFamily="2" charset="2"/>
                <a:buNone/>
              </a:pPr>
              <a:r>
                <a:rPr lang="en-US" b="1">
                  <a:latin typeface="Arial" charset="0"/>
                </a:rPr>
                <a:t>P</a:t>
              </a:r>
              <a:r>
                <a:rPr lang="en-US" b="1" baseline="-25000">
                  <a:latin typeface="Arial" charset="0"/>
                </a:rPr>
                <a:t>2</a:t>
              </a:r>
            </a:p>
          </p:txBody>
        </p:sp>
        <p:sp>
          <p:nvSpPr>
            <p:cNvPr id="2534562" name="Rectangle 179"/>
            <p:cNvSpPr>
              <a:spLocks noChangeArrowheads="1"/>
            </p:cNvSpPr>
            <p:nvPr/>
          </p:nvSpPr>
          <p:spPr bwMode="auto">
            <a:xfrm>
              <a:off x="1992" y="1137"/>
              <a:ext cx="409"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eaLnBrk="0" hangingPunct="0">
                <a:spcBef>
                  <a:spcPct val="20000"/>
                </a:spcBef>
                <a:buClr>
                  <a:schemeClr val="accent2"/>
                </a:buClr>
                <a:buSzPct val="75000"/>
                <a:buFont typeface="Monotype Sorts" pitchFamily="2" charset="2"/>
                <a:buNone/>
              </a:pPr>
              <a:r>
                <a:rPr lang="en-US" b="1">
                  <a:latin typeface="Arial" charset="0"/>
                </a:rPr>
                <a:t>P</a:t>
              </a:r>
              <a:r>
                <a:rPr lang="en-US" b="1" baseline="-25000">
                  <a:latin typeface="Arial" charset="0"/>
                </a:rPr>
                <a:t>1</a:t>
              </a:r>
            </a:p>
          </p:txBody>
        </p:sp>
        <p:sp>
          <p:nvSpPr>
            <p:cNvPr id="2534563" name="Rectangle 180"/>
            <p:cNvSpPr>
              <a:spLocks noChangeArrowheads="1"/>
            </p:cNvSpPr>
            <p:nvPr/>
          </p:nvSpPr>
          <p:spPr bwMode="auto">
            <a:xfrm>
              <a:off x="1992" y="859"/>
              <a:ext cx="40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0" hangingPunct="0">
                <a:spcBef>
                  <a:spcPct val="20000"/>
                </a:spcBef>
                <a:buClr>
                  <a:schemeClr val="accent2"/>
                </a:buClr>
                <a:buSzPct val="75000"/>
                <a:buFont typeface="Monotype Sorts" pitchFamily="2" charset="2"/>
                <a:buNone/>
              </a:pPr>
              <a:endParaRPr lang="en-US" sz="1400" b="1">
                <a:latin typeface="Arial" charset="0"/>
              </a:endParaRPr>
            </a:p>
          </p:txBody>
        </p:sp>
        <p:sp>
          <p:nvSpPr>
            <p:cNvPr id="2534564" name="Rectangle 181"/>
            <p:cNvSpPr>
              <a:spLocks noChangeArrowheads="1"/>
            </p:cNvSpPr>
            <p:nvPr/>
          </p:nvSpPr>
          <p:spPr bwMode="auto">
            <a:xfrm>
              <a:off x="3219" y="1137"/>
              <a:ext cx="409"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a:latin typeface="Arial" charset="0"/>
                </a:rPr>
                <a:t>0</a:t>
              </a:r>
            </a:p>
          </p:txBody>
        </p:sp>
        <p:sp>
          <p:nvSpPr>
            <p:cNvPr id="2534565" name="Rectangle 182"/>
            <p:cNvSpPr>
              <a:spLocks noChangeArrowheads="1"/>
            </p:cNvSpPr>
            <p:nvPr/>
          </p:nvSpPr>
          <p:spPr bwMode="auto">
            <a:xfrm>
              <a:off x="2810" y="1137"/>
              <a:ext cx="409"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a:latin typeface="Arial" charset="0"/>
                </a:rPr>
                <a:t>0</a:t>
              </a:r>
            </a:p>
          </p:txBody>
        </p:sp>
        <p:sp>
          <p:nvSpPr>
            <p:cNvPr id="2534566" name="Rectangle 183"/>
            <p:cNvSpPr>
              <a:spLocks noChangeArrowheads="1"/>
            </p:cNvSpPr>
            <p:nvPr/>
          </p:nvSpPr>
          <p:spPr bwMode="auto">
            <a:xfrm>
              <a:off x="2401" y="1137"/>
              <a:ext cx="409"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a:latin typeface="Arial" charset="0"/>
                </a:rPr>
                <a:t>1</a:t>
              </a:r>
            </a:p>
          </p:txBody>
        </p:sp>
        <p:sp>
          <p:nvSpPr>
            <p:cNvPr id="2534567" name="Rectangle 184"/>
            <p:cNvSpPr>
              <a:spLocks noChangeArrowheads="1"/>
            </p:cNvSpPr>
            <p:nvPr/>
          </p:nvSpPr>
          <p:spPr bwMode="auto">
            <a:xfrm>
              <a:off x="3219" y="859"/>
              <a:ext cx="40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0" hangingPunct="0">
                <a:spcBef>
                  <a:spcPct val="20000"/>
                </a:spcBef>
                <a:buClr>
                  <a:schemeClr val="accent2"/>
                </a:buClr>
                <a:buSzPct val="75000"/>
                <a:buFont typeface="Monotype Sorts" pitchFamily="2" charset="2"/>
                <a:buNone/>
              </a:pPr>
              <a:r>
                <a:rPr lang="en-US" sz="1400" b="1">
                  <a:latin typeface="Arial" charset="0"/>
                </a:rPr>
                <a:t>C</a:t>
              </a:r>
            </a:p>
          </p:txBody>
        </p:sp>
        <p:sp>
          <p:nvSpPr>
            <p:cNvPr id="2534568" name="Rectangle 185"/>
            <p:cNvSpPr>
              <a:spLocks noChangeArrowheads="1"/>
            </p:cNvSpPr>
            <p:nvPr/>
          </p:nvSpPr>
          <p:spPr bwMode="auto">
            <a:xfrm>
              <a:off x="2810" y="859"/>
              <a:ext cx="40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0" hangingPunct="0">
                <a:spcBef>
                  <a:spcPct val="20000"/>
                </a:spcBef>
                <a:buClr>
                  <a:schemeClr val="accent2"/>
                </a:buClr>
                <a:buSzPct val="75000"/>
                <a:buFont typeface="Monotype Sorts" pitchFamily="2" charset="2"/>
                <a:buNone/>
              </a:pPr>
              <a:r>
                <a:rPr lang="en-US" sz="1400" b="1">
                  <a:latin typeface="Arial" charset="0"/>
                </a:rPr>
                <a:t>B</a:t>
              </a:r>
            </a:p>
          </p:txBody>
        </p:sp>
        <p:sp>
          <p:nvSpPr>
            <p:cNvPr id="2534569" name="Rectangle 186"/>
            <p:cNvSpPr>
              <a:spLocks noChangeArrowheads="1"/>
            </p:cNvSpPr>
            <p:nvPr/>
          </p:nvSpPr>
          <p:spPr bwMode="auto">
            <a:xfrm>
              <a:off x="2401" y="859"/>
              <a:ext cx="40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0" hangingPunct="0">
                <a:spcBef>
                  <a:spcPct val="20000"/>
                </a:spcBef>
                <a:buClr>
                  <a:schemeClr val="accent2"/>
                </a:buClr>
                <a:buSzPct val="75000"/>
                <a:buFont typeface="Monotype Sorts" pitchFamily="2" charset="2"/>
                <a:buNone/>
              </a:pPr>
              <a:r>
                <a:rPr lang="en-US" sz="1400" b="1">
                  <a:latin typeface="Arial" charset="0"/>
                </a:rPr>
                <a:t>A</a:t>
              </a:r>
            </a:p>
          </p:txBody>
        </p:sp>
        <p:sp>
          <p:nvSpPr>
            <p:cNvPr id="2534570" name="Line 187"/>
            <p:cNvSpPr>
              <a:spLocks noChangeShapeType="1"/>
            </p:cNvSpPr>
            <p:nvPr/>
          </p:nvSpPr>
          <p:spPr bwMode="auto">
            <a:xfrm>
              <a:off x="1992" y="859"/>
              <a:ext cx="81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4571" name="Line 188"/>
            <p:cNvSpPr>
              <a:spLocks noChangeShapeType="1"/>
            </p:cNvSpPr>
            <p:nvPr/>
          </p:nvSpPr>
          <p:spPr bwMode="auto">
            <a:xfrm>
              <a:off x="2810" y="859"/>
              <a:ext cx="409"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4572" name="Line 189"/>
            <p:cNvSpPr>
              <a:spLocks noChangeShapeType="1"/>
            </p:cNvSpPr>
            <p:nvPr/>
          </p:nvSpPr>
          <p:spPr bwMode="auto">
            <a:xfrm>
              <a:off x="1992" y="1137"/>
              <a:ext cx="0" cy="2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4573" name="Line 190"/>
            <p:cNvSpPr>
              <a:spLocks noChangeShapeType="1"/>
            </p:cNvSpPr>
            <p:nvPr/>
          </p:nvSpPr>
          <p:spPr bwMode="auto">
            <a:xfrm>
              <a:off x="3219" y="859"/>
              <a:ext cx="409"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4574" name="Line 191"/>
            <p:cNvSpPr>
              <a:spLocks noChangeShapeType="1"/>
            </p:cNvSpPr>
            <p:nvPr/>
          </p:nvSpPr>
          <p:spPr bwMode="auto">
            <a:xfrm>
              <a:off x="2810" y="1137"/>
              <a:ext cx="0" cy="1148"/>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4575" name="Line 192"/>
            <p:cNvSpPr>
              <a:spLocks noChangeShapeType="1"/>
            </p:cNvSpPr>
            <p:nvPr/>
          </p:nvSpPr>
          <p:spPr bwMode="auto">
            <a:xfrm>
              <a:off x="3219" y="1137"/>
              <a:ext cx="0" cy="1148"/>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4576" name="Line 193"/>
            <p:cNvSpPr>
              <a:spLocks noChangeShapeType="1"/>
            </p:cNvSpPr>
            <p:nvPr/>
          </p:nvSpPr>
          <p:spPr bwMode="auto">
            <a:xfrm>
              <a:off x="3628" y="1137"/>
              <a:ext cx="0" cy="1148"/>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4577" name="Line 194"/>
            <p:cNvSpPr>
              <a:spLocks noChangeShapeType="1"/>
            </p:cNvSpPr>
            <p:nvPr/>
          </p:nvSpPr>
          <p:spPr bwMode="auto">
            <a:xfrm>
              <a:off x="1992" y="859"/>
              <a:ext cx="0" cy="27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4578" name="Line 195"/>
            <p:cNvSpPr>
              <a:spLocks noChangeShapeType="1"/>
            </p:cNvSpPr>
            <p:nvPr/>
          </p:nvSpPr>
          <p:spPr bwMode="auto">
            <a:xfrm>
              <a:off x="3628" y="859"/>
              <a:ext cx="0" cy="27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4579" name="Line 196"/>
            <p:cNvSpPr>
              <a:spLocks noChangeShapeType="1"/>
            </p:cNvSpPr>
            <p:nvPr/>
          </p:nvSpPr>
          <p:spPr bwMode="auto">
            <a:xfrm>
              <a:off x="1992" y="2285"/>
              <a:ext cx="409"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4580" name="Line 197"/>
            <p:cNvSpPr>
              <a:spLocks noChangeShapeType="1"/>
            </p:cNvSpPr>
            <p:nvPr/>
          </p:nvSpPr>
          <p:spPr bwMode="auto">
            <a:xfrm>
              <a:off x="2401" y="1137"/>
              <a:ext cx="1227"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4581" name="Line 198"/>
            <p:cNvSpPr>
              <a:spLocks noChangeShapeType="1"/>
            </p:cNvSpPr>
            <p:nvPr/>
          </p:nvSpPr>
          <p:spPr bwMode="auto">
            <a:xfrm>
              <a:off x="1992" y="1424"/>
              <a:ext cx="0" cy="2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4582" name="Line 199"/>
            <p:cNvSpPr>
              <a:spLocks noChangeShapeType="1"/>
            </p:cNvSpPr>
            <p:nvPr/>
          </p:nvSpPr>
          <p:spPr bwMode="auto">
            <a:xfrm>
              <a:off x="2401" y="1424"/>
              <a:ext cx="1227"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4583" name="Line 200"/>
            <p:cNvSpPr>
              <a:spLocks noChangeShapeType="1"/>
            </p:cNvSpPr>
            <p:nvPr/>
          </p:nvSpPr>
          <p:spPr bwMode="auto">
            <a:xfrm>
              <a:off x="1992" y="1711"/>
              <a:ext cx="0" cy="2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4584" name="Line 201"/>
            <p:cNvSpPr>
              <a:spLocks noChangeShapeType="1"/>
            </p:cNvSpPr>
            <p:nvPr/>
          </p:nvSpPr>
          <p:spPr bwMode="auto">
            <a:xfrm>
              <a:off x="2401" y="1711"/>
              <a:ext cx="1227"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4585" name="Line 202"/>
            <p:cNvSpPr>
              <a:spLocks noChangeShapeType="1"/>
            </p:cNvSpPr>
            <p:nvPr/>
          </p:nvSpPr>
          <p:spPr bwMode="auto">
            <a:xfrm>
              <a:off x="1992" y="1998"/>
              <a:ext cx="0" cy="2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4586" name="Line 203"/>
            <p:cNvSpPr>
              <a:spLocks noChangeShapeType="1"/>
            </p:cNvSpPr>
            <p:nvPr/>
          </p:nvSpPr>
          <p:spPr bwMode="auto">
            <a:xfrm>
              <a:off x="2401" y="1998"/>
              <a:ext cx="1227"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4587" name="Line 204"/>
            <p:cNvSpPr>
              <a:spLocks noChangeShapeType="1"/>
            </p:cNvSpPr>
            <p:nvPr/>
          </p:nvSpPr>
          <p:spPr bwMode="auto">
            <a:xfrm>
              <a:off x="2401" y="2285"/>
              <a:ext cx="1227"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4588" name="Line 205"/>
            <p:cNvSpPr>
              <a:spLocks noChangeShapeType="1"/>
            </p:cNvSpPr>
            <p:nvPr/>
          </p:nvSpPr>
          <p:spPr bwMode="auto">
            <a:xfrm>
              <a:off x="2401" y="1137"/>
              <a:ext cx="0" cy="1148"/>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4589" name="Text Box 206"/>
            <p:cNvSpPr txBox="1">
              <a:spLocks noChangeArrowheads="1"/>
            </p:cNvSpPr>
            <p:nvPr/>
          </p:nvSpPr>
          <p:spPr bwMode="auto">
            <a:xfrm>
              <a:off x="2097" y="733"/>
              <a:ext cx="101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b="1"/>
                <a:t>Allocation</a:t>
              </a:r>
            </a:p>
          </p:txBody>
        </p:sp>
      </p:grpSp>
      <p:sp>
        <p:nvSpPr>
          <p:cNvPr id="2210054" name="Rectangle 262"/>
          <p:cNvSpPr>
            <a:spLocks noChangeArrowheads="1"/>
          </p:cNvSpPr>
          <p:nvPr/>
        </p:nvSpPr>
        <p:spPr bwMode="auto">
          <a:xfrm>
            <a:off x="1304925" y="5127625"/>
            <a:ext cx="8205788"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eaLnBrk="0" hangingPunct="0">
              <a:spcBef>
                <a:spcPct val="20000"/>
              </a:spcBef>
              <a:buClr>
                <a:schemeClr val="folHlink"/>
              </a:buClr>
              <a:buSzPct val="125000"/>
              <a:buFont typeface="Wingdings" pitchFamily="2" charset="2"/>
              <a:buChar char="§"/>
            </a:pPr>
            <a:r>
              <a:rPr lang="en-US">
                <a:latin typeface="Arial" charset="0"/>
              </a:rPr>
              <a:t>Are we in a safe state?</a:t>
            </a:r>
          </a:p>
        </p:txBody>
      </p:sp>
      <p:sp>
        <p:nvSpPr>
          <p:cNvPr id="2210056" name="Rectangle 264"/>
          <p:cNvSpPr>
            <a:spLocks noChangeArrowheads="1"/>
          </p:cNvSpPr>
          <p:nvPr/>
        </p:nvSpPr>
        <p:spPr bwMode="auto">
          <a:xfrm>
            <a:off x="5030321" y="5127625"/>
            <a:ext cx="7534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dirty="0">
                <a:latin typeface="Arial" charset="0"/>
              </a:rPr>
              <a:t>Yes!  </a:t>
            </a:r>
          </a:p>
        </p:txBody>
      </p:sp>
      <p:graphicFrame>
        <p:nvGraphicFramePr>
          <p:cNvPr id="2" name="Table 1"/>
          <p:cNvGraphicFramePr>
            <a:graphicFrameLocks noGrp="1"/>
          </p:cNvGraphicFramePr>
          <p:nvPr/>
        </p:nvGraphicFramePr>
        <p:xfrm>
          <a:off x="6732208" y="4481585"/>
          <a:ext cx="1974850" cy="457200"/>
        </p:xfrm>
        <a:graphic>
          <a:graphicData uri="http://schemas.openxmlformats.org/drawingml/2006/table">
            <a:tbl>
              <a:tblPr/>
              <a:tblGrid>
                <a:gridCol w="658813">
                  <a:extLst>
                    <a:ext uri="{9D8B030D-6E8A-4147-A177-3AD203B41FA5}">
                      <a16:colId xmlns:a16="http://schemas.microsoft.com/office/drawing/2014/main" val="20000"/>
                    </a:ext>
                  </a:extLst>
                </a:gridCol>
                <a:gridCol w="657225">
                  <a:extLst>
                    <a:ext uri="{9D8B030D-6E8A-4147-A177-3AD203B41FA5}">
                      <a16:colId xmlns:a16="http://schemas.microsoft.com/office/drawing/2014/main" val="20001"/>
                    </a:ext>
                  </a:extLst>
                </a:gridCol>
                <a:gridCol w="658812">
                  <a:extLst>
                    <a:ext uri="{9D8B030D-6E8A-4147-A177-3AD203B41FA5}">
                      <a16:colId xmlns:a16="http://schemas.microsoft.com/office/drawing/2014/main" val="20002"/>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6</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2</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3</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bl>
          </a:graphicData>
        </a:graphic>
      </p:graphicFrame>
      <p:sp>
        <p:nvSpPr>
          <p:cNvPr id="4" name="Footer Placeholder 3">
            <a:extLst>
              <a:ext uri="{FF2B5EF4-FFF2-40B4-BE49-F238E27FC236}">
                <a16:creationId xmlns:a16="http://schemas.microsoft.com/office/drawing/2014/main" id="{AA42AC6B-DDC7-4840-B54C-023D6B5CED93}"/>
              </a:ext>
            </a:extLst>
          </p:cNvPr>
          <p:cNvSpPr>
            <a:spLocks noGrp="1"/>
          </p:cNvSpPr>
          <p:nvPr>
            <p:ph type="ftr" sz="quarter" idx="11"/>
          </p:nvPr>
        </p:nvSpPr>
        <p:spPr/>
        <p:txBody>
          <a:bodyPr/>
          <a:lstStyle/>
          <a:p>
            <a:pPr>
              <a:defRPr/>
            </a:pPr>
            <a:r>
              <a:rPr lang="en-US"/>
              <a:t>Concurrenty (15)</a:t>
            </a:r>
            <a:endParaRPr lang="en-US" dirty="0"/>
          </a:p>
        </p:txBody>
      </p:sp>
      <p:sp>
        <p:nvSpPr>
          <p:cNvPr id="6" name="Slide Number Placeholder 5">
            <a:extLst>
              <a:ext uri="{FF2B5EF4-FFF2-40B4-BE49-F238E27FC236}">
                <a16:creationId xmlns:a16="http://schemas.microsoft.com/office/drawing/2014/main" id="{88019FCC-B859-4AA6-8D1D-EA07DEF3EEED}"/>
              </a:ext>
            </a:extLst>
          </p:cNvPr>
          <p:cNvSpPr>
            <a:spLocks noGrp="1"/>
          </p:cNvSpPr>
          <p:nvPr>
            <p:ph type="sldNum" sz="quarter" idx="12"/>
          </p:nvPr>
        </p:nvSpPr>
        <p:spPr/>
        <p:txBody>
          <a:bodyPr/>
          <a:lstStyle/>
          <a:p>
            <a:pPr>
              <a:defRPr/>
            </a:pPr>
            <a:fld id="{F59D9B86-AB8B-404F-8D86-C97B35C4C67E}" type="slidenum">
              <a:rPr lang="en-US" smtClean="0"/>
              <a:pPr>
                <a:defRPr/>
              </a:pPr>
              <a:t>19</a:t>
            </a:fld>
            <a:endParaRPr lang="en-US" dirty="0"/>
          </a:p>
        </p:txBody>
      </p:sp>
    </p:spTree>
    <p:extLst>
      <p:ext uri="{BB962C8B-B14F-4D97-AF65-F5344CB8AC3E}">
        <p14:creationId xmlns:p14="http://schemas.microsoft.com/office/powerpoint/2010/main" val="32834906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8"/>
                                        </p:tgtEl>
                                        <p:attrNameLst>
                                          <p:attrName>style.visibility</p:attrName>
                                        </p:attrNameLst>
                                      </p:cBhvr>
                                      <p:to>
                                        <p:strVal val="visible"/>
                                      </p:to>
                                    </p:set>
                                    <p:animEffect transition="in" filter="dissolve">
                                      <p:cBhvr>
                                        <p:cTn id="12" dur="500"/>
                                        <p:tgtEl>
                                          <p:spTgt spid="13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40"/>
                                        </p:tgtEl>
                                        <p:attrNameLst>
                                          <p:attrName>style.visibility</p:attrName>
                                        </p:attrNameLst>
                                      </p:cBhvr>
                                      <p:to>
                                        <p:strVal val="visible"/>
                                      </p:to>
                                    </p:set>
                                    <p:animEffect transition="in" filter="dissolve">
                                      <p:cBhvr>
                                        <p:cTn id="22" dur="500"/>
                                        <p:tgtEl>
                                          <p:spTgt spid="14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41"/>
                                        </p:tgtEl>
                                        <p:attrNameLst>
                                          <p:attrName>style.visibility</p:attrName>
                                        </p:attrNameLst>
                                      </p:cBhvr>
                                      <p:to>
                                        <p:strVal val="visible"/>
                                      </p:to>
                                    </p:set>
                                    <p:animEffect transition="in" filter="dissolve">
                                      <p:cBhvr>
                                        <p:cTn id="27" dur="500"/>
                                        <p:tgtEl>
                                          <p:spTgt spid="141"/>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42"/>
                                        </p:tgtEl>
                                        <p:attrNameLst>
                                          <p:attrName>style.visibility</p:attrName>
                                        </p:attrNameLst>
                                      </p:cBhvr>
                                      <p:to>
                                        <p:strVal val="visible"/>
                                      </p:to>
                                    </p:set>
                                    <p:animEffect transition="in" filter="dissolve">
                                      <p:cBhvr>
                                        <p:cTn id="32" dur="500"/>
                                        <p:tgtEl>
                                          <p:spTgt spid="142"/>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210056"/>
                                        </p:tgtEl>
                                        <p:attrNameLst>
                                          <p:attrName>style.visibility</p:attrName>
                                        </p:attrNameLst>
                                      </p:cBhvr>
                                      <p:to>
                                        <p:strVal val="visible"/>
                                      </p:to>
                                    </p:set>
                                    <p:animEffect transition="in" filter="dissolve">
                                      <p:cBhvr>
                                        <p:cTn id="37" dur="500"/>
                                        <p:tgtEl>
                                          <p:spTgt spid="22100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animBg="1"/>
      <p:bldP spid="140" grpId="0" animBg="1"/>
      <p:bldP spid="141" grpId="0" animBg="1"/>
      <p:bldP spid="142" grpId="0" animBg="1"/>
      <p:bldP spid="2210056"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 #15: “goes to” Operator --&gt;</a:t>
            </a:r>
            <a:endParaRPr lang="en-US" sz="2000" dirty="0"/>
          </a:p>
        </p:txBody>
      </p:sp>
      <p:sp>
        <p:nvSpPr>
          <p:cNvPr id="7" name="Content Placeholder 6"/>
          <p:cNvSpPr>
            <a:spLocks noGrp="1"/>
          </p:cNvSpPr>
          <p:nvPr>
            <p:ph idx="1"/>
          </p:nvPr>
        </p:nvSpPr>
        <p:spPr>
          <a:xfrm>
            <a:off x="566057" y="4664577"/>
            <a:ext cx="9198657" cy="1999749"/>
          </a:xfrm>
        </p:spPr>
        <p:txBody>
          <a:bodyPr/>
          <a:lstStyle/>
          <a:p>
            <a:r>
              <a:rPr lang="en-US" sz="2400" dirty="0"/>
              <a:t>Actually --&gt; is not an operator!</a:t>
            </a:r>
          </a:p>
          <a:p>
            <a:pPr lvl="1"/>
            <a:r>
              <a:rPr lang="en-US" dirty="0"/>
              <a:t>It’s a combination of two separate operators, i.e. -- and &gt;.</a:t>
            </a:r>
          </a:p>
          <a:p>
            <a:pPr lvl="1"/>
            <a:r>
              <a:rPr lang="en-US" dirty="0"/>
              <a:t>The conditional code decrements variable x, which returns x’s original (not decremented) value, and then compares the original value with 0 using the &gt; operator.</a:t>
            </a:r>
          </a:p>
        </p:txBody>
      </p:sp>
      <p:sp>
        <p:nvSpPr>
          <p:cNvPr id="8" name="TextBox 7"/>
          <p:cNvSpPr txBox="1"/>
          <p:nvPr/>
        </p:nvSpPr>
        <p:spPr>
          <a:xfrm>
            <a:off x="1865376" y="1411622"/>
            <a:ext cx="7543800" cy="2585323"/>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int main()</a:t>
            </a:r>
          </a:p>
          <a:p>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int x = 10; </a:t>
            </a:r>
          </a:p>
          <a:p>
            <a:r>
              <a:rPr lang="en-US" b="1" dirty="0">
                <a:latin typeface="Courier New" panose="02070309020205020404" pitchFamily="49" charset="0"/>
                <a:cs typeface="Courier New" panose="02070309020205020404" pitchFamily="49" charset="0"/>
              </a:rPr>
              <a:t>   while( x </a:t>
            </a:r>
            <a:r>
              <a:rPr lang="en-US" b="1" dirty="0">
                <a:solidFill>
                  <a:srgbClr val="FF0000"/>
                </a:solidFill>
                <a:latin typeface="Courier New" panose="02070309020205020404" pitchFamily="49" charset="0"/>
                <a:cs typeface="Courier New" panose="02070309020205020404" pitchFamily="49" charset="0"/>
              </a:rPr>
              <a:t>--&gt;</a:t>
            </a:r>
            <a:r>
              <a:rPr lang="en-US" b="1" dirty="0">
                <a:latin typeface="Courier New" panose="02070309020205020404" pitchFamily="49" charset="0"/>
                <a:cs typeface="Courier New" panose="02070309020205020404" pitchFamily="49" charset="0"/>
              </a:rPr>
              <a:t> 0 ) // x goes to 0</a:t>
            </a:r>
          </a:p>
          <a:p>
            <a:r>
              <a:rPr lang="en-US" b="1" dirty="0">
                <a:latin typeface="Courier New" panose="02070309020205020404" pitchFamily="49" charset="0"/>
                <a:cs typeface="Courier New" panose="02070309020205020404" pitchFamily="49" charset="0"/>
              </a:rPr>
              <a:t>   { </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printf</a:t>
            </a:r>
            <a:r>
              <a:rPr lang="en-US" b="1" dirty="0">
                <a:latin typeface="Courier New" panose="02070309020205020404" pitchFamily="49" charset="0"/>
                <a:cs typeface="Courier New" panose="02070309020205020404" pitchFamily="49" charset="0"/>
              </a:rPr>
              <a:t>("%d ", x);</a:t>
            </a:r>
          </a:p>
          <a:p>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printf</a:t>
            </a:r>
            <a:r>
              <a:rPr lang="en-US" b="1" dirty="0">
                <a:latin typeface="Courier New" panose="02070309020205020404" pitchFamily="49" charset="0"/>
                <a:cs typeface="Courier New" panose="02070309020205020404" pitchFamily="49" charset="0"/>
              </a:rPr>
              <a:t>("\n");</a:t>
            </a:r>
          </a:p>
          <a:p>
            <a:r>
              <a:rPr lang="en-US" b="1" dirty="0">
                <a:latin typeface="Courier New" panose="02070309020205020404" pitchFamily="49" charset="0"/>
                <a:cs typeface="Courier New" panose="02070309020205020404" pitchFamily="49" charset="0"/>
              </a:rPr>
              <a:t>}</a:t>
            </a:r>
          </a:p>
        </p:txBody>
      </p:sp>
      <p:sp>
        <p:nvSpPr>
          <p:cNvPr id="9" name="TextBox 8"/>
          <p:cNvSpPr txBox="1"/>
          <p:nvPr/>
        </p:nvSpPr>
        <p:spPr>
          <a:xfrm>
            <a:off x="1863776" y="4208954"/>
            <a:ext cx="7543800"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9 8 7 6 5 4 3 2 1 0</a:t>
            </a:r>
          </a:p>
        </p:txBody>
      </p:sp>
      <p:sp>
        <p:nvSpPr>
          <p:cNvPr id="10" name="Footer Placeholder 3">
            <a:extLst>
              <a:ext uri="{FF2B5EF4-FFF2-40B4-BE49-F238E27FC236}">
                <a16:creationId xmlns:a16="http://schemas.microsoft.com/office/drawing/2014/main" id="{D3CFDE29-597D-4739-B0CF-6607A203041B}"/>
              </a:ext>
            </a:extLst>
          </p:cNvPr>
          <p:cNvSpPr>
            <a:spLocks noGrp="1"/>
          </p:cNvSpPr>
          <p:nvPr>
            <p:ph type="ftr" sz="quarter" idx="11"/>
          </p:nvPr>
        </p:nvSpPr>
        <p:spPr>
          <a:xfrm>
            <a:off x="4114802" y="908820"/>
            <a:ext cx="6505575" cy="317525"/>
          </a:xfrm>
        </p:spPr>
        <p:txBody>
          <a:bodyPr/>
          <a:lstStyle/>
          <a:p>
            <a:pPr>
              <a:defRPr/>
            </a:pPr>
            <a:r>
              <a:rPr lang="en-US"/>
              <a:t>Concurrenty (15)</a:t>
            </a:r>
            <a:endParaRPr lang="en-US" dirty="0"/>
          </a:p>
        </p:txBody>
      </p:sp>
      <p:sp>
        <p:nvSpPr>
          <p:cNvPr id="11" name="Slide Number Placeholder 4">
            <a:extLst>
              <a:ext uri="{FF2B5EF4-FFF2-40B4-BE49-F238E27FC236}">
                <a16:creationId xmlns:a16="http://schemas.microsoft.com/office/drawing/2014/main" id="{656B92A8-D372-433D-913C-676B229DD825}"/>
              </a:ext>
            </a:extLst>
          </p:cNvPr>
          <p:cNvSpPr txBox="1">
            <a:spLocks/>
          </p:cNvSpPr>
          <p:nvPr/>
        </p:nvSpPr>
        <p:spPr>
          <a:xfrm>
            <a:off x="0" y="930591"/>
            <a:ext cx="658368" cy="274320"/>
          </a:xfrm>
          <a:prstGeom prst="rect">
            <a:avLst/>
          </a:prstGeom>
        </p:spPr>
        <p:txBody>
          <a:bodyPr vert="horz" anchor="ctr" anchorCtr="0">
            <a:noAutofit/>
          </a:bodyPr>
          <a:lstStyle>
            <a:defPPr>
              <a:defRPr lang="en-US"/>
            </a:defPPr>
            <a:lvl1pPr marL="0" algn="ctr" defTabSz="914400" rtl="0" eaLnBrk="1" latinLnBrk="0" hangingPunct="1">
              <a:defRPr kumimoji="0" sz="16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0D7B5496-982B-480A-8085-B08F2CA91C21}" type="slidenum">
              <a:rPr lang="en-US" smtClean="0"/>
              <a:pPr>
                <a:defRPr/>
              </a:pPr>
              <a:t>2</a:t>
            </a:fld>
            <a:endParaRPr lang="en-US" dirty="0"/>
          </a:p>
        </p:txBody>
      </p:sp>
      <p:sp>
        <p:nvSpPr>
          <p:cNvPr id="3" name="Slide Number Placeholder 2">
            <a:extLst>
              <a:ext uri="{FF2B5EF4-FFF2-40B4-BE49-F238E27FC236}">
                <a16:creationId xmlns:a16="http://schemas.microsoft.com/office/drawing/2014/main" id="{7687B9E7-E3D1-4EB3-A373-9597F8112F2A}"/>
              </a:ext>
            </a:extLst>
          </p:cNvPr>
          <p:cNvSpPr>
            <a:spLocks noGrp="1"/>
          </p:cNvSpPr>
          <p:nvPr>
            <p:ph type="sldNum" sz="quarter" idx="12"/>
          </p:nvPr>
        </p:nvSpPr>
        <p:spPr/>
        <p:txBody>
          <a:bodyPr/>
          <a:lstStyle/>
          <a:p>
            <a:pPr>
              <a:defRPr/>
            </a:pPr>
            <a:fld id="{0D7B5496-982B-480A-8085-B08F2CA91C21}" type="slidenum">
              <a:rPr lang="en-US" smtClean="0"/>
              <a:pPr>
                <a:defRPr/>
              </a:pPr>
              <a:t>2</a:t>
            </a:fld>
            <a:endParaRPr lang="en-US" dirty="0"/>
          </a:p>
        </p:txBody>
      </p:sp>
    </p:spTree>
    <p:extLst>
      <p:ext uri="{BB962C8B-B14F-4D97-AF65-F5344CB8AC3E}">
        <p14:creationId xmlns:p14="http://schemas.microsoft.com/office/powerpoint/2010/main" val="2938027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fade">
                                      <p:cBhvr>
                                        <p:cTn id="15" dur="500"/>
                                        <p:tgtEl>
                                          <p:spTgt spid="7">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xEl>
                                              <p:pRg st="2" end="2"/>
                                            </p:txEl>
                                          </p:spTgt>
                                        </p:tgtEl>
                                        <p:attrNameLst>
                                          <p:attrName>style.visibility</p:attrName>
                                        </p:attrNameLst>
                                      </p:cBhvr>
                                      <p:to>
                                        <p:strVal val="visible"/>
                                      </p:to>
                                    </p:set>
                                    <p:animEffect transition="in" filter="fade">
                                      <p:cBhvr>
                                        <p:cTn id="18"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34405" name="Rectangle 2"/>
          <p:cNvSpPr>
            <a:spLocks noGrp="1" noChangeArrowheads="1"/>
          </p:cNvSpPr>
          <p:nvPr>
            <p:ph type="title"/>
          </p:nvPr>
        </p:nvSpPr>
        <p:spPr/>
        <p:txBody>
          <a:bodyPr vert="horz" wrap="square" lIns="92075" tIns="46038" rIns="92075" bIns="46038" numCol="1" anchor="ctr" anchorCtr="0" compatLnSpc="1">
            <a:prstTxWarp prst="textNoShape">
              <a:avLst/>
            </a:prstTxWarp>
          </a:bodyPr>
          <a:lstStyle/>
          <a:p>
            <a:r>
              <a:rPr lang="en-US" dirty="0"/>
              <a:t>XYZ Carpentry</a:t>
            </a:r>
          </a:p>
        </p:txBody>
      </p:sp>
      <p:sp>
        <p:nvSpPr>
          <p:cNvPr id="2209957" name="Rectangle 165"/>
          <p:cNvSpPr>
            <a:spLocks noChangeArrowheads="1"/>
          </p:cNvSpPr>
          <p:nvPr/>
        </p:nvSpPr>
        <p:spPr bwMode="auto">
          <a:xfrm>
            <a:off x="1563544" y="1756265"/>
            <a:ext cx="7866784" cy="3453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0" hangingPunct="0">
              <a:spcBef>
                <a:spcPct val="20000"/>
              </a:spcBef>
              <a:buClr>
                <a:schemeClr val="folHlink"/>
              </a:buClr>
              <a:buSzPct val="125000"/>
            </a:pPr>
            <a:r>
              <a:rPr lang="en-US" sz="2800" dirty="0">
                <a:latin typeface="Arial" charset="0"/>
              </a:rPr>
              <a:t>Carpentry Company XYZ has 4 employees, 9 clamps, 2 drills, and 2 bottles of glue.</a:t>
            </a:r>
          </a:p>
          <a:p>
            <a:pPr eaLnBrk="0" hangingPunct="0">
              <a:spcBef>
                <a:spcPct val="20000"/>
              </a:spcBef>
              <a:buClr>
                <a:schemeClr val="folHlink"/>
              </a:buClr>
              <a:buSzPct val="125000"/>
            </a:pPr>
            <a:endParaRPr lang="en-US" sz="2800" dirty="0">
              <a:latin typeface="Arial" charset="0"/>
            </a:endParaRPr>
          </a:p>
          <a:p>
            <a:pPr eaLnBrk="0" hangingPunct="0">
              <a:spcBef>
                <a:spcPct val="20000"/>
              </a:spcBef>
              <a:buClr>
                <a:schemeClr val="folHlink"/>
              </a:buClr>
              <a:buSzPct val="125000"/>
            </a:pPr>
            <a:r>
              <a:rPr lang="en-US" sz="2800" dirty="0">
                <a:latin typeface="Arial" charset="0"/>
              </a:rPr>
              <a:t>Chair				4 clamps, 1 drill</a:t>
            </a:r>
          </a:p>
          <a:p>
            <a:pPr eaLnBrk="0" hangingPunct="0">
              <a:spcBef>
                <a:spcPct val="20000"/>
              </a:spcBef>
              <a:buClr>
                <a:schemeClr val="folHlink"/>
              </a:buClr>
              <a:buSzPct val="125000"/>
            </a:pPr>
            <a:r>
              <a:rPr lang="en-US" sz="2800" dirty="0">
                <a:latin typeface="Arial" charset="0"/>
              </a:rPr>
              <a:t>Desk				6 clamps, 1 drill, 1 glue</a:t>
            </a:r>
          </a:p>
          <a:p>
            <a:pPr eaLnBrk="0" hangingPunct="0">
              <a:spcBef>
                <a:spcPct val="20000"/>
              </a:spcBef>
              <a:buClr>
                <a:schemeClr val="folHlink"/>
              </a:buClr>
              <a:buSzPct val="125000"/>
            </a:pPr>
            <a:r>
              <a:rPr lang="en-US" sz="2800" dirty="0">
                <a:latin typeface="Arial" charset="0"/>
              </a:rPr>
              <a:t>Picture Frame		4 clamps, 1 drill, 1 glue</a:t>
            </a:r>
          </a:p>
          <a:p>
            <a:pPr eaLnBrk="0" hangingPunct="0">
              <a:spcBef>
                <a:spcPct val="20000"/>
              </a:spcBef>
              <a:buClr>
                <a:schemeClr val="folHlink"/>
              </a:buClr>
              <a:buSzPct val="125000"/>
            </a:pPr>
            <a:r>
              <a:rPr lang="en-US" sz="2800" dirty="0">
                <a:latin typeface="Arial" charset="0"/>
              </a:rPr>
              <a:t>Book Case			6 clamps, 1 drill, 1 glue</a:t>
            </a:r>
          </a:p>
          <a:p>
            <a:pPr eaLnBrk="0" hangingPunct="0">
              <a:spcBef>
                <a:spcPct val="20000"/>
              </a:spcBef>
              <a:buClr>
                <a:schemeClr val="folHlink"/>
              </a:buClr>
              <a:buSzPct val="125000"/>
            </a:pPr>
            <a:endParaRPr lang="en-US" sz="2800" dirty="0">
              <a:latin typeface="Arial" charset="0"/>
            </a:endParaRPr>
          </a:p>
        </p:txBody>
      </p:sp>
      <p:sp>
        <p:nvSpPr>
          <p:cNvPr id="2" name="Footer Placeholder 1">
            <a:extLst>
              <a:ext uri="{FF2B5EF4-FFF2-40B4-BE49-F238E27FC236}">
                <a16:creationId xmlns:a16="http://schemas.microsoft.com/office/drawing/2014/main" id="{994E7B7B-14CD-438F-BCFE-2E1814230416}"/>
              </a:ext>
            </a:extLst>
          </p:cNvPr>
          <p:cNvSpPr>
            <a:spLocks noGrp="1"/>
          </p:cNvSpPr>
          <p:nvPr>
            <p:ph type="ftr" sz="quarter" idx="11"/>
          </p:nvPr>
        </p:nvSpPr>
        <p:spPr/>
        <p:txBody>
          <a:bodyPr/>
          <a:lstStyle/>
          <a:p>
            <a:pPr>
              <a:defRPr/>
            </a:pPr>
            <a:r>
              <a:rPr lang="en-US"/>
              <a:t>Concurrenty (15)</a:t>
            </a:r>
            <a:endParaRPr lang="en-US" dirty="0"/>
          </a:p>
        </p:txBody>
      </p:sp>
      <p:sp>
        <p:nvSpPr>
          <p:cNvPr id="4" name="Slide Number Placeholder 3">
            <a:extLst>
              <a:ext uri="{FF2B5EF4-FFF2-40B4-BE49-F238E27FC236}">
                <a16:creationId xmlns:a16="http://schemas.microsoft.com/office/drawing/2014/main" id="{5361A2CC-6E38-4182-9608-BD3A4EF04F5B}"/>
              </a:ext>
            </a:extLst>
          </p:cNvPr>
          <p:cNvSpPr>
            <a:spLocks noGrp="1"/>
          </p:cNvSpPr>
          <p:nvPr>
            <p:ph type="sldNum" sz="quarter" idx="12"/>
          </p:nvPr>
        </p:nvSpPr>
        <p:spPr/>
        <p:txBody>
          <a:bodyPr/>
          <a:lstStyle/>
          <a:p>
            <a:pPr>
              <a:defRPr/>
            </a:pPr>
            <a:fld id="{F59D9B86-AB8B-404F-8D86-C97B35C4C67E}" type="slidenum">
              <a:rPr lang="en-US" smtClean="0"/>
              <a:pPr>
                <a:defRPr/>
              </a:pPr>
              <a:t>20</a:t>
            </a:fld>
            <a:endParaRPr lang="en-US" dirty="0"/>
          </a:p>
        </p:txBody>
      </p:sp>
    </p:spTree>
    <p:extLst>
      <p:ext uri="{BB962C8B-B14F-4D97-AF65-F5344CB8AC3E}">
        <p14:creationId xmlns:p14="http://schemas.microsoft.com/office/powerpoint/2010/main" val="7997422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 name="Oval 382"/>
          <p:cNvSpPr>
            <a:spLocks noChangeArrowheads="1"/>
          </p:cNvSpPr>
          <p:nvPr/>
        </p:nvSpPr>
        <p:spPr bwMode="auto">
          <a:xfrm>
            <a:off x="1311275" y="2538322"/>
            <a:ext cx="457200" cy="452437"/>
          </a:xfrm>
          <a:prstGeom prst="ellipse">
            <a:avLst/>
          </a:prstGeom>
          <a:solidFill>
            <a:srgbClr val="FF0033"/>
          </a:solidFill>
          <a:ln w="9525">
            <a:solidFill>
              <a:schemeClr val="tx1"/>
            </a:solidFill>
            <a:miter lim="800000"/>
            <a:headEnd/>
            <a:tailEnd/>
          </a:ln>
        </p:spPr>
        <p:txBody>
          <a:bodyPr wrap="none" anchor="ctr"/>
          <a:lstStyle/>
          <a:p>
            <a:pPr algn="ctr" eaLnBrk="0" hangingPunct="0"/>
            <a:endParaRPr lang="en-US">
              <a:latin typeface="Times New Roman" pitchFamily="18" charset="0"/>
            </a:endParaRPr>
          </a:p>
        </p:txBody>
      </p:sp>
      <p:sp>
        <p:nvSpPr>
          <p:cNvPr id="59" name="Oval 382"/>
          <p:cNvSpPr>
            <a:spLocks noChangeArrowheads="1"/>
          </p:cNvSpPr>
          <p:nvPr/>
        </p:nvSpPr>
        <p:spPr bwMode="auto">
          <a:xfrm>
            <a:off x="1311275" y="2068514"/>
            <a:ext cx="457200" cy="452437"/>
          </a:xfrm>
          <a:prstGeom prst="ellipse">
            <a:avLst/>
          </a:prstGeom>
          <a:solidFill>
            <a:srgbClr val="FF0033"/>
          </a:solidFill>
          <a:ln w="9525">
            <a:solidFill>
              <a:schemeClr val="tx1"/>
            </a:solidFill>
            <a:miter lim="800000"/>
            <a:headEnd/>
            <a:tailEnd/>
          </a:ln>
        </p:spPr>
        <p:txBody>
          <a:bodyPr wrap="none" anchor="ctr"/>
          <a:lstStyle/>
          <a:p>
            <a:pPr algn="ctr" eaLnBrk="0" hangingPunct="0"/>
            <a:endParaRPr lang="en-US">
              <a:latin typeface="Times New Roman" pitchFamily="18" charset="0"/>
            </a:endParaRPr>
          </a:p>
        </p:txBody>
      </p:sp>
      <p:sp>
        <p:nvSpPr>
          <p:cNvPr id="60" name="Oval 382"/>
          <p:cNvSpPr>
            <a:spLocks noChangeArrowheads="1"/>
          </p:cNvSpPr>
          <p:nvPr/>
        </p:nvSpPr>
        <p:spPr bwMode="auto">
          <a:xfrm>
            <a:off x="1311275" y="3008130"/>
            <a:ext cx="457200" cy="452437"/>
          </a:xfrm>
          <a:prstGeom prst="ellipse">
            <a:avLst/>
          </a:prstGeom>
          <a:solidFill>
            <a:srgbClr val="FF0033"/>
          </a:solidFill>
          <a:ln w="9525">
            <a:solidFill>
              <a:schemeClr val="tx1"/>
            </a:solidFill>
            <a:miter lim="800000"/>
            <a:headEnd/>
            <a:tailEnd/>
          </a:ln>
        </p:spPr>
        <p:txBody>
          <a:bodyPr wrap="none" anchor="ctr"/>
          <a:lstStyle/>
          <a:p>
            <a:pPr algn="ctr" eaLnBrk="0" hangingPunct="0"/>
            <a:endParaRPr lang="en-US">
              <a:latin typeface="Times New Roman" pitchFamily="18" charset="0"/>
            </a:endParaRPr>
          </a:p>
        </p:txBody>
      </p:sp>
      <p:sp>
        <p:nvSpPr>
          <p:cNvPr id="61" name="Oval 382"/>
          <p:cNvSpPr>
            <a:spLocks noChangeArrowheads="1"/>
          </p:cNvSpPr>
          <p:nvPr/>
        </p:nvSpPr>
        <p:spPr bwMode="auto">
          <a:xfrm>
            <a:off x="1311275" y="3477938"/>
            <a:ext cx="457200" cy="452437"/>
          </a:xfrm>
          <a:prstGeom prst="ellipse">
            <a:avLst/>
          </a:prstGeom>
          <a:solidFill>
            <a:srgbClr val="FF0033"/>
          </a:solidFill>
          <a:ln w="9525">
            <a:solidFill>
              <a:schemeClr val="tx1"/>
            </a:solidFill>
            <a:miter lim="800000"/>
            <a:headEnd/>
            <a:tailEnd/>
          </a:ln>
        </p:spPr>
        <p:txBody>
          <a:bodyPr wrap="none" anchor="ctr"/>
          <a:lstStyle/>
          <a:p>
            <a:pPr algn="ctr" eaLnBrk="0" hangingPunct="0"/>
            <a:endParaRPr lang="en-US">
              <a:latin typeface="Times New Roman" pitchFamily="18" charset="0"/>
            </a:endParaRPr>
          </a:p>
        </p:txBody>
      </p:sp>
      <p:sp>
        <p:nvSpPr>
          <p:cNvPr id="2534405" name="Rectangle 2"/>
          <p:cNvSpPr>
            <a:spLocks noGrp="1" noChangeArrowheads="1"/>
          </p:cNvSpPr>
          <p:nvPr>
            <p:ph type="title"/>
          </p:nvPr>
        </p:nvSpPr>
        <p:spPr/>
        <p:txBody>
          <a:bodyPr vert="horz" wrap="square" lIns="92075" tIns="46038" rIns="92075" bIns="46038" numCol="1" anchor="ctr" anchorCtr="0" compatLnSpc="1">
            <a:prstTxWarp prst="textNoShape">
              <a:avLst/>
            </a:prstTxWarp>
          </a:bodyPr>
          <a:lstStyle/>
          <a:p>
            <a:r>
              <a:rPr lang="en-US" dirty="0"/>
              <a:t>XYZ Carpentry</a:t>
            </a:r>
          </a:p>
        </p:txBody>
      </p:sp>
      <p:graphicFrame>
        <p:nvGraphicFramePr>
          <p:cNvPr id="2209796" name="Group 4"/>
          <p:cNvGraphicFramePr>
            <a:graphicFrameLocks noGrp="1"/>
          </p:cNvGraphicFramePr>
          <p:nvPr/>
        </p:nvGraphicFramePr>
        <p:xfrm>
          <a:off x="2679700" y="4103688"/>
          <a:ext cx="1976438" cy="819150"/>
        </p:xfrm>
        <a:graphic>
          <a:graphicData uri="http://schemas.openxmlformats.org/drawingml/2006/table">
            <a:tbl>
              <a:tblPr/>
              <a:tblGrid>
                <a:gridCol w="658813">
                  <a:extLst>
                    <a:ext uri="{9D8B030D-6E8A-4147-A177-3AD203B41FA5}">
                      <a16:colId xmlns:a16="http://schemas.microsoft.com/office/drawing/2014/main" val="20000"/>
                    </a:ext>
                  </a:extLst>
                </a:gridCol>
                <a:gridCol w="658812">
                  <a:extLst>
                    <a:ext uri="{9D8B030D-6E8A-4147-A177-3AD203B41FA5}">
                      <a16:colId xmlns:a16="http://schemas.microsoft.com/office/drawing/2014/main" val="20001"/>
                    </a:ext>
                  </a:extLst>
                </a:gridCol>
                <a:gridCol w="658813">
                  <a:extLst>
                    <a:ext uri="{9D8B030D-6E8A-4147-A177-3AD203B41FA5}">
                      <a16:colId xmlns:a16="http://schemas.microsoft.com/office/drawing/2014/main" val="20002"/>
                    </a:ext>
                  </a:extLst>
                </a:gridCol>
              </a:tblGrid>
              <a:tr h="3619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200" b="1" i="0" u="none" strike="noStrike" cap="none" normalizeH="0" baseline="0" dirty="0">
                          <a:ln>
                            <a:noFill/>
                          </a:ln>
                          <a:solidFill>
                            <a:schemeClr val="tx1"/>
                          </a:solidFill>
                          <a:effectLst/>
                          <a:latin typeface="Arial" charset="0"/>
                        </a:rPr>
                        <a:t>Clamp</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200" b="1" i="0" u="none" strike="noStrike" cap="none" normalizeH="0" baseline="0" dirty="0">
                          <a:ln>
                            <a:noFill/>
                          </a:ln>
                          <a:solidFill>
                            <a:schemeClr val="tx1"/>
                          </a:solidFill>
                          <a:effectLst/>
                          <a:latin typeface="Arial" charset="0"/>
                        </a:rPr>
                        <a:t>Drill</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200" b="1" i="0" u="none" strike="noStrike" cap="none" normalizeH="0" baseline="0" dirty="0">
                          <a:ln>
                            <a:noFill/>
                          </a:ln>
                          <a:solidFill>
                            <a:schemeClr val="tx1"/>
                          </a:solidFill>
                          <a:effectLst/>
                          <a:latin typeface="Arial" charset="0"/>
                        </a:rPr>
                        <a:t>Glue</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9</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2</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2</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bl>
          </a:graphicData>
        </a:graphic>
      </p:graphicFrame>
      <p:graphicFrame>
        <p:nvGraphicFramePr>
          <p:cNvPr id="2209814" name="Group 22"/>
          <p:cNvGraphicFramePr>
            <a:graphicFrameLocks noGrp="1"/>
          </p:cNvGraphicFramePr>
          <p:nvPr/>
        </p:nvGraphicFramePr>
        <p:xfrm>
          <a:off x="6737350" y="4065588"/>
          <a:ext cx="1974850" cy="869950"/>
        </p:xfrm>
        <a:graphic>
          <a:graphicData uri="http://schemas.openxmlformats.org/drawingml/2006/table">
            <a:tbl>
              <a:tblPr/>
              <a:tblGrid>
                <a:gridCol w="658813">
                  <a:extLst>
                    <a:ext uri="{9D8B030D-6E8A-4147-A177-3AD203B41FA5}">
                      <a16:colId xmlns:a16="http://schemas.microsoft.com/office/drawing/2014/main" val="20000"/>
                    </a:ext>
                  </a:extLst>
                </a:gridCol>
                <a:gridCol w="657225">
                  <a:extLst>
                    <a:ext uri="{9D8B030D-6E8A-4147-A177-3AD203B41FA5}">
                      <a16:colId xmlns:a16="http://schemas.microsoft.com/office/drawing/2014/main" val="20001"/>
                    </a:ext>
                  </a:extLst>
                </a:gridCol>
                <a:gridCol w="658812">
                  <a:extLst>
                    <a:ext uri="{9D8B030D-6E8A-4147-A177-3AD203B41FA5}">
                      <a16:colId xmlns:a16="http://schemas.microsoft.com/office/drawing/2014/main" val="20002"/>
                    </a:ext>
                  </a:extLst>
                </a:gridCol>
              </a:tblGrid>
              <a:tr h="4127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200" b="1" i="0" u="none" strike="noStrike" cap="none" normalizeH="0" baseline="0" dirty="0">
                          <a:ln>
                            <a:noFill/>
                          </a:ln>
                          <a:solidFill>
                            <a:schemeClr val="tx1"/>
                          </a:solidFill>
                          <a:effectLst/>
                          <a:latin typeface="Arial" charset="0"/>
                        </a:rPr>
                        <a:t>Clamp</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200" b="1" i="0" u="none" strike="noStrike" cap="none" normalizeH="0" baseline="0" dirty="0">
                          <a:ln>
                            <a:noFill/>
                          </a:ln>
                          <a:solidFill>
                            <a:schemeClr val="tx1"/>
                          </a:solidFill>
                          <a:effectLst/>
                          <a:latin typeface="Arial" charset="0"/>
                        </a:rPr>
                        <a:t>Drill</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200" b="1" i="0" u="none" strike="noStrike" cap="none" normalizeH="0" baseline="0" dirty="0">
                          <a:ln>
                            <a:noFill/>
                          </a:ln>
                          <a:solidFill>
                            <a:schemeClr val="tx1"/>
                          </a:solidFill>
                          <a:effectLst/>
                          <a:latin typeface="Arial" charset="0"/>
                        </a:rPr>
                        <a:t>Glue</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2</a:t>
                      </a:r>
                      <a:endParaRPr kumimoji="0" lang="en-US" sz="2400" b="1" i="0" u="none" strike="noStrike" cap="none" normalizeH="0" baseline="0" dirty="0">
                        <a:ln>
                          <a:noFill/>
                        </a:ln>
                        <a:solidFill>
                          <a:schemeClr val="tx1"/>
                        </a:solidFill>
                        <a:effectLst/>
                        <a:latin typeface="Arial" charset="0"/>
                      </a:endParaRP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bl>
          </a:graphicData>
        </a:graphic>
      </p:graphicFrame>
      <p:graphicFrame>
        <p:nvGraphicFramePr>
          <p:cNvPr id="2209832" name="Group 40"/>
          <p:cNvGraphicFramePr>
            <a:graphicFrameLocks noGrp="1"/>
          </p:cNvGraphicFramePr>
          <p:nvPr/>
        </p:nvGraphicFramePr>
        <p:xfrm>
          <a:off x="1133475" y="1617664"/>
          <a:ext cx="2609850" cy="2271713"/>
        </p:xfrm>
        <a:graphic>
          <a:graphicData uri="http://schemas.openxmlformats.org/drawingml/2006/table">
            <a:tbl>
              <a:tblPr/>
              <a:tblGrid>
                <a:gridCol w="652463">
                  <a:extLst>
                    <a:ext uri="{9D8B030D-6E8A-4147-A177-3AD203B41FA5}">
                      <a16:colId xmlns:a16="http://schemas.microsoft.com/office/drawing/2014/main" val="20000"/>
                    </a:ext>
                  </a:extLst>
                </a:gridCol>
                <a:gridCol w="652462">
                  <a:extLst>
                    <a:ext uri="{9D8B030D-6E8A-4147-A177-3AD203B41FA5}">
                      <a16:colId xmlns:a16="http://schemas.microsoft.com/office/drawing/2014/main" val="20001"/>
                    </a:ext>
                  </a:extLst>
                </a:gridCol>
                <a:gridCol w="652463">
                  <a:extLst>
                    <a:ext uri="{9D8B030D-6E8A-4147-A177-3AD203B41FA5}">
                      <a16:colId xmlns:a16="http://schemas.microsoft.com/office/drawing/2014/main" val="20002"/>
                    </a:ext>
                  </a:extLst>
                </a:gridCol>
                <a:gridCol w="652462">
                  <a:extLst>
                    <a:ext uri="{9D8B030D-6E8A-4147-A177-3AD203B41FA5}">
                      <a16:colId xmlns:a16="http://schemas.microsoft.com/office/drawing/2014/main" val="20003"/>
                    </a:ext>
                  </a:extLst>
                </a:gridCol>
              </a:tblGrid>
              <a:tr h="4429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endParaRPr kumimoji="0" lang="en-US" sz="1400" b="1" i="0" u="none" strike="noStrike" cap="none" normalizeH="0" baseline="0" dirty="0">
                        <a:ln>
                          <a:noFill/>
                        </a:ln>
                        <a:solidFill>
                          <a:schemeClr val="tx1"/>
                        </a:solidFill>
                        <a:effectLst/>
                        <a:latin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200" b="1" i="0" u="none" strike="noStrike" cap="none" normalizeH="0" baseline="0" dirty="0">
                          <a:ln>
                            <a:noFill/>
                          </a:ln>
                          <a:solidFill>
                            <a:schemeClr val="tx1"/>
                          </a:solidFill>
                          <a:effectLst/>
                          <a:latin typeface="Arial" charset="0"/>
                        </a:rPr>
                        <a:t>Clamp</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200" b="1" i="0" u="none" strike="noStrike" cap="none" normalizeH="0" baseline="0" dirty="0">
                          <a:ln>
                            <a:noFill/>
                          </a:ln>
                          <a:solidFill>
                            <a:schemeClr val="tx1"/>
                          </a:solidFill>
                          <a:effectLst/>
                          <a:latin typeface="Arial" charset="0"/>
                        </a:rPr>
                        <a:t>Drill</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200" b="1" i="0" u="none" strike="noStrike" cap="none" normalizeH="0" baseline="0" dirty="0">
                          <a:ln>
                            <a:noFill/>
                          </a:ln>
                          <a:solidFill>
                            <a:schemeClr val="tx1"/>
                          </a:solidFill>
                          <a:effectLst/>
                          <a:latin typeface="Arial" charset="0"/>
                        </a:rPr>
                        <a:t>Glue</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800" b="1" i="0" u="none" strike="noStrike" cap="none" normalizeH="0" baseline="0">
                          <a:ln>
                            <a:noFill/>
                          </a:ln>
                          <a:solidFill>
                            <a:schemeClr val="tx1"/>
                          </a:solidFill>
                          <a:effectLst/>
                          <a:latin typeface="Arial" charset="0"/>
                        </a:rPr>
                        <a:t>P</a:t>
                      </a:r>
                      <a:r>
                        <a:rPr kumimoji="0" lang="en-US" sz="1800" b="1" i="0" u="none" strike="noStrike" cap="none" normalizeH="0" baseline="-25000">
                          <a:ln>
                            <a:noFill/>
                          </a:ln>
                          <a:solidFill>
                            <a:schemeClr val="tx1"/>
                          </a:solidFill>
                          <a:effectLst/>
                          <a:latin typeface="Arial" charset="0"/>
                        </a:rPr>
                        <a:t>1</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4</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800" b="1" i="0" u="none" strike="noStrike" cap="none" normalizeH="0" baseline="0">
                          <a:ln>
                            <a:noFill/>
                          </a:ln>
                          <a:solidFill>
                            <a:schemeClr val="tx1"/>
                          </a:solidFill>
                          <a:effectLst/>
                          <a:latin typeface="Arial" charset="0"/>
                        </a:rPr>
                        <a:t>P</a:t>
                      </a:r>
                      <a:r>
                        <a:rPr kumimoji="0" lang="en-US" sz="1800" b="1" i="0" u="none" strike="noStrike" cap="none" normalizeH="0" baseline="-25000">
                          <a:ln>
                            <a:noFill/>
                          </a:ln>
                          <a:solidFill>
                            <a:schemeClr val="tx1"/>
                          </a:solidFill>
                          <a:effectLst/>
                          <a:latin typeface="Arial" charset="0"/>
                        </a:rPr>
                        <a:t>2</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6</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800" b="1" i="0" u="none" strike="noStrike" cap="none" normalizeH="0" baseline="0">
                          <a:ln>
                            <a:noFill/>
                          </a:ln>
                          <a:solidFill>
                            <a:schemeClr val="tx1"/>
                          </a:solidFill>
                          <a:effectLst/>
                          <a:latin typeface="Arial" charset="0"/>
                        </a:rPr>
                        <a:t>P</a:t>
                      </a:r>
                      <a:r>
                        <a:rPr kumimoji="0" lang="en-US" sz="1800" b="1" i="0" u="none" strike="noStrike" cap="none" normalizeH="0" baseline="-25000">
                          <a:ln>
                            <a:noFill/>
                          </a:ln>
                          <a:solidFill>
                            <a:schemeClr val="tx1"/>
                          </a:solidFill>
                          <a:effectLst/>
                          <a:latin typeface="Arial" charset="0"/>
                        </a:rPr>
                        <a:t>3</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4</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800" b="1" i="0" u="none" strike="noStrike" cap="none" normalizeH="0" baseline="0">
                          <a:ln>
                            <a:noFill/>
                          </a:ln>
                          <a:solidFill>
                            <a:schemeClr val="tx1"/>
                          </a:solidFill>
                          <a:effectLst/>
                          <a:latin typeface="Arial" charset="0"/>
                        </a:rPr>
                        <a:t>P</a:t>
                      </a:r>
                      <a:r>
                        <a:rPr kumimoji="0" lang="en-US" sz="1800" b="1" i="0" u="none" strike="noStrike" cap="none" normalizeH="0" baseline="-25000">
                          <a:ln>
                            <a:noFill/>
                          </a:ln>
                          <a:solidFill>
                            <a:schemeClr val="tx1"/>
                          </a:solidFill>
                          <a:effectLst/>
                          <a:latin typeface="Arial" charset="0"/>
                        </a:rPr>
                        <a:t>4</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6</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bl>
          </a:graphicData>
        </a:graphic>
      </p:graphicFrame>
      <p:sp>
        <p:nvSpPr>
          <p:cNvPr id="2534463" name="Text Box 80"/>
          <p:cNvSpPr txBox="1">
            <a:spLocks noChangeArrowheads="1"/>
          </p:cNvSpPr>
          <p:nvPr/>
        </p:nvSpPr>
        <p:spPr bwMode="auto">
          <a:xfrm>
            <a:off x="1311275" y="1430338"/>
            <a:ext cx="104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spcBef>
                <a:spcPct val="50000"/>
              </a:spcBef>
            </a:pPr>
            <a:r>
              <a:rPr lang="en-US" b="1" dirty="0"/>
              <a:t>Claim</a:t>
            </a:r>
          </a:p>
        </p:txBody>
      </p:sp>
      <p:sp>
        <p:nvSpPr>
          <p:cNvPr id="2534505" name="Text Box 122"/>
          <p:cNvSpPr txBox="1">
            <a:spLocks noChangeArrowheads="1"/>
          </p:cNvSpPr>
          <p:nvPr/>
        </p:nvSpPr>
        <p:spPr bwMode="auto">
          <a:xfrm>
            <a:off x="5143500" y="4084638"/>
            <a:ext cx="1582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spcBef>
                <a:spcPct val="50000"/>
              </a:spcBef>
            </a:pPr>
            <a:r>
              <a:rPr lang="en-US" b="1"/>
              <a:t>Available</a:t>
            </a:r>
          </a:p>
        </p:txBody>
      </p:sp>
      <p:sp>
        <p:nvSpPr>
          <p:cNvPr id="2534506" name="Text Box 123"/>
          <p:cNvSpPr txBox="1">
            <a:spLocks noChangeArrowheads="1"/>
          </p:cNvSpPr>
          <p:nvPr/>
        </p:nvSpPr>
        <p:spPr bwMode="auto">
          <a:xfrm>
            <a:off x="1125539" y="4094163"/>
            <a:ext cx="1582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spcBef>
                <a:spcPct val="50000"/>
              </a:spcBef>
            </a:pPr>
            <a:r>
              <a:rPr lang="en-US" b="1"/>
              <a:t>Resource</a:t>
            </a:r>
          </a:p>
        </p:txBody>
      </p:sp>
      <p:grpSp>
        <p:nvGrpSpPr>
          <p:cNvPr id="3" name="Group 124"/>
          <p:cNvGrpSpPr>
            <a:grpSpLocks/>
          </p:cNvGrpSpPr>
          <p:nvPr/>
        </p:nvGrpSpPr>
        <p:grpSpPr bwMode="auto">
          <a:xfrm>
            <a:off x="6962775" y="1430339"/>
            <a:ext cx="2597150" cy="2460625"/>
            <a:chOff x="3810" y="733"/>
            <a:chExt cx="1636" cy="1550"/>
          </a:xfrm>
        </p:grpSpPr>
        <p:sp>
          <p:nvSpPr>
            <p:cNvPr id="2534508" name="Rectangle 125"/>
            <p:cNvSpPr>
              <a:spLocks noChangeArrowheads="1"/>
            </p:cNvSpPr>
            <p:nvPr/>
          </p:nvSpPr>
          <p:spPr bwMode="auto">
            <a:xfrm>
              <a:off x="5037" y="1996"/>
              <a:ext cx="409"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dirty="0">
                  <a:latin typeface="Arial" charset="0"/>
                </a:rPr>
                <a:t>1</a:t>
              </a:r>
            </a:p>
          </p:txBody>
        </p:sp>
        <p:sp>
          <p:nvSpPr>
            <p:cNvPr id="2534509" name="Rectangle 126"/>
            <p:cNvSpPr>
              <a:spLocks noChangeArrowheads="1"/>
            </p:cNvSpPr>
            <p:nvPr/>
          </p:nvSpPr>
          <p:spPr bwMode="auto">
            <a:xfrm>
              <a:off x="4628" y="1996"/>
              <a:ext cx="409"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dirty="0">
                  <a:latin typeface="Arial" charset="0"/>
                </a:rPr>
                <a:t>1</a:t>
              </a:r>
            </a:p>
          </p:txBody>
        </p:sp>
        <p:sp>
          <p:nvSpPr>
            <p:cNvPr id="2534510" name="Rectangle 127"/>
            <p:cNvSpPr>
              <a:spLocks noChangeArrowheads="1"/>
            </p:cNvSpPr>
            <p:nvPr/>
          </p:nvSpPr>
          <p:spPr bwMode="auto">
            <a:xfrm>
              <a:off x="4219" y="1996"/>
              <a:ext cx="409"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a:latin typeface="Arial" charset="0"/>
                </a:rPr>
                <a:t>4</a:t>
              </a:r>
            </a:p>
          </p:txBody>
        </p:sp>
        <p:sp>
          <p:nvSpPr>
            <p:cNvPr id="2534511" name="Rectangle 128"/>
            <p:cNvSpPr>
              <a:spLocks noChangeArrowheads="1"/>
            </p:cNvSpPr>
            <p:nvPr/>
          </p:nvSpPr>
          <p:spPr bwMode="auto">
            <a:xfrm>
              <a:off x="3810" y="1996"/>
              <a:ext cx="409"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eaLnBrk="0" hangingPunct="0">
                <a:spcBef>
                  <a:spcPct val="20000"/>
                </a:spcBef>
                <a:buClr>
                  <a:schemeClr val="accent2"/>
                </a:buClr>
                <a:buSzPct val="75000"/>
                <a:buFont typeface="Monotype Sorts" pitchFamily="2" charset="2"/>
                <a:buNone/>
              </a:pPr>
              <a:r>
                <a:rPr lang="en-US" b="1">
                  <a:latin typeface="Arial" charset="0"/>
                </a:rPr>
                <a:t>P</a:t>
              </a:r>
              <a:r>
                <a:rPr lang="en-US" b="1" baseline="-25000">
                  <a:latin typeface="Arial" charset="0"/>
                </a:rPr>
                <a:t>4</a:t>
              </a:r>
            </a:p>
          </p:txBody>
        </p:sp>
        <p:sp>
          <p:nvSpPr>
            <p:cNvPr id="2534512" name="Rectangle 129"/>
            <p:cNvSpPr>
              <a:spLocks noChangeArrowheads="1"/>
            </p:cNvSpPr>
            <p:nvPr/>
          </p:nvSpPr>
          <p:spPr bwMode="auto">
            <a:xfrm>
              <a:off x="5037" y="1709"/>
              <a:ext cx="409"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dirty="0">
                  <a:latin typeface="Arial" charset="0"/>
                </a:rPr>
                <a:t>1</a:t>
              </a:r>
            </a:p>
          </p:txBody>
        </p:sp>
        <p:sp>
          <p:nvSpPr>
            <p:cNvPr id="2534513" name="Rectangle 130"/>
            <p:cNvSpPr>
              <a:spLocks noChangeArrowheads="1"/>
            </p:cNvSpPr>
            <p:nvPr/>
          </p:nvSpPr>
          <p:spPr bwMode="auto">
            <a:xfrm>
              <a:off x="4628" y="1709"/>
              <a:ext cx="409"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a:latin typeface="Arial" charset="0"/>
                </a:rPr>
                <a:t>0</a:t>
              </a:r>
            </a:p>
          </p:txBody>
        </p:sp>
        <p:sp>
          <p:nvSpPr>
            <p:cNvPr id="2534514" name="Rectangle 131"/>
            <p:cNvSpPr>
              <a:spLocks noChangeArrowheads="1"/>
            </p:cNvSpPr>
            <p:nvPr/>
          </p:nvSpPr>
          <p:spPr bwMode="auto">
            <a:xfrm>
              <a:off x="4219" y="1709"/>
              <a:ext cx="409"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dirty="0">
                  <a:latin typeface="Arial" charset="0"/>
                </a:rPr>
                <a:t>2</a:t>
              </a:r>
            </a:p>
          </p:txBody>
        </p:sp>
        <p:sp>
          <p:nvSpPr>
            <p:cNvPr id="2534515" name="Rectangle 132"/>
            <p:cNvSpPr>
              <a:spLocks noChangeArrowheads="1"/>
            </p:cNvSpPr>
            <p:nvPr/>
          </p:nvSpPr>
          <p:spPr bwMode="auto">
            <a:xfrm>
              <a:off x="3810" y="1709"/>
              <a:ext cx="409"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eaLnBrk="0" hangingPunct="0">
                <a:spcBef>
                  <a:spcPct val="20000"/>
                </a:spcBef>
                <a:buClr>
                  <a:schemeClr val="accent2"/>
                </a:buClr>
                <a:buSzPct val="75000"/>
                <a:buFont typeface="Monotype Sorts" pitchFamily="2" charset="2"/>
                <a:buNone/>
              </a:pPr>
              <a:r>
                <a:rPr lang="en-US" b="1">
                  <a:latin typeface="Arial" charset="0"/>
                </a:rPr>
                <a:t>P</a:t>
              </a:r>
              <a:r>
                <a:rPr lang="en-US" b="1" baseline="-25000">
                  <a:latin typeface="Arial" charset="0"/>
                </a:rPr>
                <a:t>3</a:t>
              </a:r>
            </a:p>
          </p:txBody>
        </p:sp>
        <p:sp>
          <p:nvSpPr>
            <p:cNvPr id="2534516" name="Rectangle 133"/>
            <p:cNvSpPr>
              <a:spLocks noChangeArrowheads="1"/>
            </p:cNvSpPr>
            <p:nvPr/>
          </p:nvSpPr>
          <p:spPr bwMode="auto">
            <a:xfrm>
              <a:off x="5037" y="1422"/>
              <a:ext cx="409"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dirty="0">
                  <a:latin typeface="Arial" charset="0"/>
                </a:rPr>
                <a:t>0</a:t>
              </a:r>
            </a:p>
          </p:txBody>
        </p:sp>
        <p:sp>
          <p:nvSpPr>
            <p:cNvPr id="2534517" name="Rectangle 134"/>
            <p:cNvSpPr>
              <a:spLocks noChangeArrowheads="1"/>
            </p:cNvSpPr>
            <p:nvPr/>
          </p:nvSpPr>
          <p:spPr bwMode="auto">
            <a:xfrm>
              <a:off x="4628" y="1422"/>
              <a:ext cx="409"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dirty="0">
                  <a:latin typeface="Arial" charset="0"/>
                </a:rPr>
                <a:t>1</a:t>
              </a:r>
            </a:p>
          </p:txBody>
        </p:sp>
        <p:sp>
          <p:nvSpPr>
            <p:cNvPr id="2534518" name="Rectangle 135"/>
            <p:cNvSpPr>
              <a:spLocks noChangeArrowheads="1"/>
            </p:cNvSpPr>
            <p:nvPr/>
          </p:nvSpPr>
          <p:spPr bwMode="auto">
            <a:xfrm>
              <a:off x="4219" y="1422"/>
              <a:ext cx="409"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dirty="0">
                  <a:latin typeface="Arial" charset="0"/>
                </a:rPr>
                <a:t>4</a:t>
              </a:r>
            </a:p>
          </p:txBody>
        </p:sp>
        <p:sp>
          <p:nvSpPr>
            <p:cNvPr id="2534519" name="Rectangle 136"/>
            <p:cNvSpPr>
              <a:spLocks noChangeArrowheads="1"/>
            </p:cNvSpPr>
            <p:nvPr/>
          </p:nvSpPr>
          <p:spPr bwMode="auto">
            <a:xfrm>
              <a:off x="3810" y="1422"/>
              <a:ext cx="409"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eaLnBrk="0" hangingPunct="0">
                <a:spcBef>
                  <a:spcPct val="20000"/>
                </a:spcBef>
                <a:buClr>
                  <a:schemeClr val="accent2"/>
                </a:buClr>
                <a:buSzPct val="75000"/>
                <a:buFont typeface="Monotype Sorts" pitchFamily="2" charset="2"/>
                <a:buNone/>
              </a:pPr>
              <a:r>
                <a:rPr lang="en-US" b="1">
                  <a:latin typeface="Arial" charset="0"/>
                </a:rPr>
                <a:t>P</a:t>
              </a:r>
              <a:r>
                <a:rPr lang="en-US" b="1" baseline="-25000">
                  <a:latin typeface="Arial" charset="0"/>
                </a:rPr>
                <a:t>2</a:t>
              </a:r>
            </a:p>
          </p:txBody>
        </p:sp>
        <p:sp>
          <p:nvSpPr>
            <p:cNvPr id="2534520" name="Rectangle 137"/>
            <p:cNvSpPr>
              <a:spLocks noChangeArrowheads="1"/>
            </p:cNvSpPr>
            <p:nvPr/>
          </p:nvSpPr>
          <p:spPr bwMode="auto">
            <a:xfrm>
              <a:off x="3810" y="1135"/>
              <a:ext cx="409"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eaLnBrk="0" hangingPunct="0">
                <a:spcBef>
                  <a:spcPct val="20000"/>
                </a:spcBef>
                <a:buClr>
                  <a:schemeClr val="accent2"/>
                </a:buClr>
                <a:buSzPct val="75000"/>
                <a:buFont typeface="Monotype Sorts" pitchFamily="2" charset="2"/>
                <a:buNone/>
              </a:pPr>
              <a:r>
                <a:rPr lang="en-US" b="1">
                  <a:latin typeface="Arial" charset="0"/>
                </a:rPr>
                <a:t>P</a:t>
              </a:r>
              <a:r>
                <a:rPr lang="en-US" b="1" baseline="-25000">
                  <a:latin typeface="Arial" charset="0"/>
                </a:rPr>
                <a:t>1</a:t>
              </a:r>
            </a:p>
          </p:txBody>
        </p:sp>
        <p:sp>
          <p:nvSpPr>
            <p:cNvPr id="2534521" name="Rectangle 138"/>
            <p:cNvSpPr>
              <a:spLocks noChangeArrowheads="1"/>
            </p:cNvSpPr>
            <p:nvPr/>
          </p:nvSpPr>
          <p:spPr bwMode="auto">
            <a:xfrm>
              <a:off x="3810" y="857"/>
              <a:ext cx="40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0" hangingPunct="0">
                <a:spcBef>
                  <a:spcPct val="20000"/>
                </a:spcBef>
                <a:buClr>
                  <a:schemeClr val="accent2"/>
                </a:buClr>
                <a:buSzPct val="75000"/>
                <a:buFont typeface="Monotype Sorts" pitchFamily="2" charset="2"/>
                <a:buNone/>
              </a:pPr>
              <a:endParaRPr lang="en-US" sz="1400" b="1">
                <a:latin typeface="Arial" charset="0"/>
              </a:endParaRPr>
            </a:p>
          </p:txBody>
        </p:sp>
        <p:sp>
          <p:nvSpPr>
            <p:cNvPr id="2534522" name="Rectangle 139"/>
            <p:cNvSpPr>
              <a:spLocks noChangeArrowheads="1"/>
            </p:cNvSpPr>
            <p:nvPr/>
          </p:nvSpPr>
          <p:spPr bwMode="auto">
            <a:xfrm>
              <a:off x="5037" y="1135"/>
              <a:ext cx="409"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dirty="0">
                  <a:latin typeface="Arial" charset="0"/>
                </a:rPr>
                <a:t>0</a:t>
              </a:r>
            </a:p>
          </p:txBody>
        </p:sp>
        <p:sp>
          <p:nvSpPr>
            <p:cNvPr id="2534523" name="Rectangle 140"/>
            <p:cNvSpPr>
              <a:spLocks noChangeArrowheads="1"/>
            </p:cNvSpPr>
            <p:nvPr/>
          </p:nvSpPr>
          <p:spPr bwMode="auto">
            <a:xfrm>
              <a:off x="4628" y="1135"/>
              <a:ext cx="409"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dirty="0">
                  <a:latin typeface="Arial" charset="0"/>
                </a:rPr>
                <a:t>1</a:t>
              </a:r>
            </a:p>
          </p:txBody>
        </p:sp>
        <p:sp>
          <p:nvSpPr>
            <p:cNvPr id="2534524" name="Rectangle 141"/>
            <p:cNvSpPr>
              <a:spLocks noChangeArrowheads="1"/>
            </p:cNvSpPr>
            <p:nvPr/>
          </p:nvSpPr>
          <p:spPr bwMode="auto">
            <a:xfrm>
              <a:off x="4219" y="1135"/>
              <a:ext cx="409"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dirty="0">
                  <a:latin typeface="Arial" charset="0"/>
                </a:rPr>
                <a:t>3</a:t>
              </a:r>
            </a:p>
          </p:txBody>
        </p:sp>
        <p:sp>
          <p:nvSpPr>
            <p:cNvPr id="2534525" name="Rectangle 142"/>
            <p:cNvSpPr>
              <a:spLocks noChangeArrowheads="1"/>
            </p:cNvSpPr>
            <p:nvPr/>
          </p:nvSpPr>
          <p:spPr bwMode="auto">
            <a:xfrm>
              <a:off x="5037" y="857"/>
              <a:ext cx="40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0" hangingPunct="0">
                <a:spcBef>
                  <a:spcPct val="20000"/>
                </a:spcBef>
                <a:buClr>
                  <a:schemeClr val="accent2"/>
                </a:buClr>
                <a:buSzPct val="75000"/>
                <a:buFont typeface="Monotype Sorts" pitchFamily="2" charset="2"/>
                <a:buNone/>
              </a:pPr>
              <a:r>
                <a:rPr lang="en-US" sz="1400" b="1">
                  <a:latin typeface="Arial" charset="0"/>
                </a:rPr>
                <a:t>C</a:t>
              </a:r>
            </a:p>
          </p:txBody>
        </p:sp>
        <p:sp>
          <p:nvSpPr>
            <p:cNvPr id="2534526" name="Rectangle 143"/>
            <p:cNvSpPr>
              <a:spLocks noChangeArrowheads="1"/>
            </p:cNvSpPr>
            <p:nvPr/>
          </p:nvSpPr>
          <p:spPr bwMode="auto">
            <a:xfrm>
              <a:off x="4628" y="857"/>
              <a:ext cx="40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0" hangingPunct="0">
                <a:spcBef>
                  <a:spcPct val="20000"/>
                </a:spcBef>
                <a:buClr>
                  <a:schemeClr val="accent2"/>
                </a:buClr>
                <a:buSzPct val="75000"/>
                <a:buFont typeface="Monotype Sorts" pitchFamily="2" charset="2"/>
                <a:buNone/>
              </a:pPr>
              <a:r>
                <a:rPr lang="en-US" sz="1400" b="1">
                  <a:latin typeface="Arial" charset="0"/>
                </a:rPr>
                <a:t>B</a:t>
              </a:r>
            </a:p>
          </p:txBody>
        </p:sp>
        <p:sp>
          <p:nvSpPr>
            <p:cNvPr id="2534527" name="Rectangle 144"/>
            <p:cNvSpPr>
              <a:spLocks noChangeArrowheads="1"/>
            </p:cNvSpPr>
            <p:nvPr/>
          </p:nvSpPr>
          <p:spPr bwMode="auto">
            <a:xfrm>
              <a:off x="4219" y="857"/>
              <a:ext cx="40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0" hangingPunct="0">
                <a:spcBef>
                  <a:spcPct val="20000"/>
                </a:spcBef>
                <a:buClr>
                  <a:schemeClr val="accent2"/>
                </a:buClr>
                <a:buSzPct val="75000"/>
                <a:buFont typeface="Monotype Sorts" pitchFamily="2" charset="2"/>
                <a:buNone/>
              </a:pPr>
              <a:r>
                <a:rPr lang="en-US" sz="1400" b="1">
                  <a:latin typeface="Arial" charset="0"/>
                </a:rPr>
                <a:t>A</a:t>
              </a:r>
            </a:p>
          </p:txBody>
        </p:sp>
        <p:sp>
          <p:nvSpPr>
            <p:cNvPr id="2534528" name="Line 145"/>
            <p:cNvSpPr>
              <a:spLocks noChangeShapeType="1"/>
            </p:cNvSpPr>
            <p:nvPr/>
          </p:nvSpPr>
          <p:spPr bwMode="auto">
            <a:xfrm>
              <a:off x="3810" y="857"/>
              <a:ext cx="81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4529" name="Line 146"/>
            <p:cNvSpPr>
              <a:spLocks noChangeShapeType="1"/>
            </p:cNvSpPr>
            <p:nvPr/>
          </p:nvSpPr>
          <p:spPr bwMode="auto">
            <a:xfrm>
              <a:off x="4628" y="857"/>
              <a:ext cx="409"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4530" name="Line 147"/>
            <p:cNvSpPr>
              <a:spLocks noChangeShapeType="1"/>
            </p:cNvSpPr>
            <p:nvPr/>
          </p:nvSpPr>
          <p:spPr bwMode="auto">
            <a:xfrm>
              <a:off x="3810" y="1135"/>
              <a:ext cx="0" cy="2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4531" name="Line 148"/>
            <p:cNvSpPr>
              <a:spLocks noChangeShapeType="1"/>
            </p:cNvSpPr>
            <p:nvPr/>
          </p:nvSpPr>
          <p:spPr bwMode="auto">
            <a:xfrm>
              <a:off x="5037" y="857"/>
              <a:ext cx="409"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4532" name="Line 149"/>
            <p:cNvSpPr>
              <a:spLocks noChangeShapeType="1"/>
            </p:cNvSpPr>
            <p:nvPr/>
          </p:nvSpPr>
          <p:spPr bwMode="auto">
            <a:xfrm>
              <a:off x="4628" y="1135"/>
              <a:ext cx="0" cy="1148"/>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4533" name="Line 150"/>
            <p:cNvSpPr>
              <a:spLocks noChangeShapeType="1"/>
            </p:cNvSpPr>
            <p:nvPr/>
          </p:nvSpPr>
          <p:spPr bwMode="auto">
            <a:xfrm>
              <a:off x="5037" y="1135"/>
              <a:ext cx="0" cy="1148"/>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4534" name="Line 151"/>
            <p:cNvSpPr>
              <a:spLocks noChangeShapeType="1"/>
            </p:cNvSpPr>
            <p:nvPr/>
          </p:nvSpPr>
          <p:spPr bwMode="auto">
            <a:xfrm>
              <a:off x="5446" y="1135"/>
              <a:ext cx="0" cy="1148"/>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4535" name="Line 152"/>
            <p:cNvSpPr>
              <a:spLocks noChangeShapeType="1"/>
            </p:cNvSpPr>
            <p:nvPr/>
          </p:nvSpPr>
          <p:spPr bwMode="auto">
            <a:xfrm>
              <a:off x="3810" y="857"/>
              <a:ext cx="0" cy="27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4536" name="Line 153"/>
            <p:cNvSpPr>
              <a:spLocks noChangeShapeType="1"/>
            </p:cNvSpPr>
            <p:nvPr/>
          </p:nvSpPr>
          <p:spPr bwMode="auto">
            <a:xfrm>
              <a:off x="5446" y="857"/>
              <a:ext cx="0" cy="27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4537" name="Line 154"/>
            <p:cNvSpPr>
              <a:spLocks noChangeShapeType="1"/>
            </p:cNvSpPr>
            <p:nvPr/>
          </p:nvSpPr>
          <p:spPr bwMode="auto">
            <a:xfrm>
              <a:off x="3810" y="2283"/>
              <a:ext cx="409"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4538" name="Line 155"/>
            <p:cNvSpPr>
              <a:spLocks noChangeShapeType="1"/>
            </p:cNvSpPr>
            <p:nvPr/>
          </p:nvSpPr>
          <p:spPr bwMode="auto">
            <a:xfrm>
              <a:off x="4219" y="1135"/>
              <a:ext cx="1227"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4539" name="Line 156"/>
            <p:cNvSpPr>
              <a:spLocks noChangeShapeType="1"/>
            </p:cNvSpPr>
            <p:nvPr/>
          </p:nvSpPr>
          <p:spPr bwMode="auto">
            <a:xfrm>
              <a:off x="3810" y="1422"/>
              <a:ext cx="0" cy="2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4540" name="Line 157"/>
            <p:cNvSpPr>
              <a:spLocks noChangeShapeType="1"/>
            </p:cNvSpPr>
            <p:nvPr/>
          </p:nvSpPr>
          <p:spPr bwMode="auto">
            <a:xfrm>
              <a:off x="4219" y="1422"/>
              <a:ext cx="1227"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4541" name="Line 158"/>
            <p:cNvSpPr>
              <a:spLocks noChangeShapeType="1"/>
            </p:cNvSpPr>
            <p:nvPr/>
          </p:nvSpPr>
          <p:spPr bwMode="auto">
            <a:xfrm>
              <a:off x="3810" y="1709"/>
              <a:ext cx="0" cy="2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4542" name="Line 159"/>
            <p:cNvSpPr>
              <a:spLocks noChangeShapeType="1"/>
            </p:cNvSpPr>
            <p:nvPr/>
          </p:nvSpPr>
          <p:spPr bwMode="auto">
            <a:xfrm>
              <a:off x="4219" y="1709"/>
              <a:ext cx="1227"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4543" name="Line 160"/>
            <p:cNvSpPr>
              <a:spLocks noChangeShapeType="1"/>
            </p:cNvSpPr>
            <p:nvPr/>
          </p:nvSpPr>
          <p:spPr bwMode="auto">
            <a:xfrm>
              <a:off x="3810" y="1996"/>
              <a:ext cx="0" cy="2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4544" name="Line 161"/>
            <p:cNvSpPr>
              <a:spLocks noChangeShapeType="1"/>
            </p:cNvSpPr>
            <p:nvPr/>
          </p:nvSpPr>
          <p:spPr bwMode="auto">
            <a:xfrm>
              <a:off x="4219" y="1996"/>
              <a:ext cx="1227"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4545" name="Line 162"/>
            <p:cNvSpPr>
              <a:spLocks noChangeShapeType="1"/>
            </p:cNvSpPr>
            <p:nvPr/>
          </p:nvSpPr>
          <p:spPr bwMode="auto">
            <a:xfrm>
              <a:off x="4219" y="2283"/>
              <a:ext cx="1227"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4546" name="Line 163"/>
            <p:cNvSpPr>
              <a:spLocks noChangeShapeType="1"/>
            </p:cNvSpPr>
            <p:nvPr/>
          </p:nvSpPr>
          <p:spPr bwMode="auto">
            <a:xfrm>
              <a:off x="4219" y="1135"/>
              <a:ext cx="0" cy="1148"/>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4547" name="Text Box 164"/>
            <p:cNvSpPr txBox="1">
              <a:spLocks noChangeArrowheads="1"/>
            </p:cNvSpPr>
            <p:nvPr/>
          </p:nvSpPr>
          <p:spPr bwMode="auto">
            <a:xfrm>
              <a:off x="3922" y="733"/>
              <a:ext cx="8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b="1" dirty="0"/>
                <a:t>Needed</a:t>
              </a:r>
            </a:p>
          </p:txBody>
        </p:sp>
      </p:grpSp>
      <p:sp>
        <p:nvSpPr>
          <p:cNvPr id="2209957" name="Rectangle 165"/>
          <p:cNvSpPr>
            <a:spLocks noChangeArrowheads="1"/>
          </p:cNvSpPr>
          <p:nvPr/>
        </p:nvSpPr>
        <p:spPr bwMode="auto">
          <a:xfrm>
            <a:off x="1304926" y="5089528"/>
            <a:ext cx="8564563" cy="1440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0" hangingPunct="0">
              <a:spcBef>
                <a:spcPct val="20000"/>
              </a:spcBef>
              <a:buClr>
                <a:schemeClr val="folHlink"/>
              </a:buClr>
              <a:buSzPct val="125000"/>
            </a:pPr>
            <a:r>
              <a:rPr lang="en-US" dirty="0">
                <a:latin typeface="Arial" charset="0"/>
              </a:rPr>
              <a:t>1. Are we in a safe state?</a:t>
            </a:r>
          </a:p>
          <a:p>
            <a:pPr eaLnBrk="0" hangingPunct="0">
              <a:spcBef>
                <a:spcPct val="20000"/>
              </a:spcBef>
              <a:buClr>
                <a:schemeClr val="folHlink"/>
              </a:buClr>
              <a:buSzPct val="125000"/>
            </a:pPr>
            <a:r>
              <a:rPr lang="en-US" dirty="0">
                <a:latin typeface="Arial" charset="0"/>
              </a:rPr>
              <a:t>2. P</a:t>
            </a:r>
            <a:r>
              <a:rPr lang="en-US" baseline="-25000" dirty="0">
                <a:latin typeface="Arial" charset="0"/>
              </a:rPr>
              <a:t>1</a:t>
            </a:r>
            <a:r>
              <a:rPr lang="en-US" dirty="0">
                <a:latin typeface="Arial" charset="0"/>
              </a:rPr>
              <a:t> needs a drill.  Is it OK to give it to him?</a:t>
            </a:r>
          </a:p>
          <a:p>
            <a:pPr eaLnBrk="0" hangingPunct="0">
              <a:spcBef>
                <a:spcPct val="20000"/>
              </a:spcBef>
              <a:buClr>
                <a:schemeClr val="folHlink"/>
              </a:buClr>
              <a:buSzPct val="125000"/>
            </a:pPr>
            <a:r>
              <a:rPr lang="en-US" dirty="0">
                <a:latin typeface="Arial" charset="0"/>
              </a:rPr>
              <a:t>3. Then, P</a:t>
            </a:r>
            <a:r>
              <a:rPr lang="en-US" baseline="-25000" dirty="0">
                <a:latin typeface="Arial" charset="0"/>
              </a:rPr>
              <a:t>4</a:t>
            </a:r>
            <a:r>
              <a:rPr lang="en-US" dirty="0">
                <a:latin typeface="Arial" charset="0"/>
              </a:rPr>
              <a:t> needs a glue.  Would you give it to him?</a:t>
            </a:r>
          </a:p>
          <a:p>
            <a:pPr eaLnBrk="0" hangingPunct="0">
              <a:spcBef>
                <a:spcPct val="20000"/>
              </a:spcBef>
              <a:buClr>
                <a:schemeClr val="folHlink"/>
              </a:buClr>
              <a:buSzPct val="125000"/>
            </a:pPr>
            <a:endParaRPr lang="en-US" dirty="0">
              <a:latin typeface="Arial" charset="0"/>
            </a:endParaRPr>
          </a:p>
        </p:txBody>
      </p:sp>
      <p:graphicFrame>
        <p:nvGraphicFramePr>
          <p:cNvPr id="197" name="Group 40"/>
          <p:cNvGraphicFramePr>
            <a:graphicFrameLocks noGrp="1"/>
          </p:cNvGraphicFramePr>
          <p:nvPr/>
        </p:nvGraphicFramePr>
        <p:xfrm>
          <a:off x="3983355" y="1617664"/>
          <a:ext cx="2609850" cy="2271713"/>
        </p:xfrm>
        <a:graphic>
          <a:graphicData uri="http://schemas.openxmlformats.org/drawingml/2006/table">
            <a:tbl>
              <a:tblPr/>
              <a:tblGrid>
                <a:gridCol w="652463">
                  <a:extLst>
                    <a:ext uri="{9D8B030D-6E8A-4147-A177-3AD203B41FA5}">
                      <a16:colId xmlns:a16="http://schemas.microsoft.com/office/drawing/2014/main" val="20000"/>
                    </a:ext>
                  </a:extLst>
                </a:gridCol>
                <a:gridCol w="652462">
                  <a:extLst>
                    <a:ext uri="{9D8B030D-6E8A-4147-A177-3AD203B41FA5}">
                      <a16:colId xmlns:a16="http://schemas.microsoft.com/office/drawing/2014/main" val="20001"/>
                    </a:ext>
                  </a:extLst>
                </a:gridCol>
                <a:gridCol w="652463">
                  <a:extLst>
                    <a:ext uri="{9D8B030D-6E8A-4147-A177-3AD203B41FA5}">
                      <a16:colId xmlns:a16="http://schemas.microsoft.com/office/drawing/2014/main" val="20002"/>
                    </a:ext>
                  </a:extLst>
                </a:gridCol>
                <a:gridCol w="652462">
                  <a:extLst>
                    <a:ext uri="{9D8B030D-6E8A-4147-A177-3AD203B41FA5}">
                      <a16:colId xmlns:a16="http://schemas.microsoft.com/office/drawing/2014/main" val="20003"/>
                    </a:ext>
                  </a:extLst>
                </a:gridCol>
              </a:tblGrid>
              <a:tr h="4429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endParaRPr kumimoji="0" lang="en-US" sz="1400" b="1" i="0" u="none" strike="noStrike" cap="none" normalizeH="0" baseline="0" dirty="0">
                        <a:ln>
                          <a:noFill/>
                        </a:ln>
                        <a:solidFill>
                          <a:schemeClr val="tx1"/>
                        </a:solidFill>
                        <a:effectLst/>
                        <a:latin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200" b="1" i="0" u="none" strike="noStrike" cap="none" normalizeH="0" baseline="0" dirty="0">
                          <a:ln>
                            <a:noFill/>
                          </a:ln>
                          <a:solidFill>
                            <a:schemeClr val="tx1"/>
                          </a:solidFill>
                          <a:effectLst/>
                          <a:latin typeface="Arial" charset="0"/>
                        </a:rPr>
                        <a:t>Clamp</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200" b="1" i="0" u="none" strike="noStrike" cap="none" normalizeH="0" baseline="0" dirty="0">
                          <a:ln>
                            <a:noFill/>
                          </a:ln>
                          <a:solidFill>
                            <a:schemeClr val="tx1"/>
                          </a:solidFill>
                          <a:effectLst/>
                          <a:latin typeface="Arial" charset="0"/>
                        </a:rPr>
                        <a:t>Drill</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200" b="1" i="0" u="none" strike="noStrike" cap="none" normalizeH="0" baseline="0" dirty="0">
                          <a:ln>
                            <a:noFill/>
                          </a:ln>
                          <a:solidFill>
                            <a:schemeClr val="tx1"/>
                          </a:solidFill>
                          <a:effectLst/>
                          <a:latin typeface="Arial" charset="0"/>
                        </a:rPr>
                        <a:t>Glue</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800" b="1" i="0" u="none" strike="noStrike" cap="none" normalizeH="0" baseline="0">
                          <a:ln>
                            <a:noFill/>
                          </a:ln>
                          <a:solidFill>
                            <a:schemeClr val="tx1"/>
                          </a:solidFill>
                          <a:effectLst/>
                          <a:latin typeface="Arial" charset="0"/>
                        </a:rPr>
                        <a:t>P</a:t>
                      </a:r>
                      <a:r>
                        <a:rPr kumimoji="0" lang="en-US" sz="1800" b="1" i="0" u="none" strike="noStrike" cap="none" normalizeH="0" baseline="-25000">
                          <a:ln>
                            <a:noFill/>
                          </a:ln>
                          <a:solidFill>
                            <a:schemeClr val="tx1"/>
                          </a:solidFill>
                          <a:effectLst/>
                          <a:latin typeface="Arial" charset="0"/>
                        </a:rPr>
                        <a:t>1</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800" b="1" i="0" u="none" strike="noStrike" cap="none" normalizeH="0" baseline="0">
                          <a:ln>
                            <a:noFill/>
                          </a:ln>
                          <a:solidFill>
                            <a:schemeClr val="tx1"/>
                          </a:solidFill>
                          <a:effectLst/>
                          <a:latin typeface="Arial" charset="0"/>
                        </a:rPr>
                        <a:t>P</a:t>
                      </a:r>
                      <a:r>
                        <a:rPr kumimoji="0" lang="en-US" sz="1800" b="1" i="0" u="none" strike="noStrike" cap="none" normalizeH="0" baseline="-25000">
                          <a:ln>
                            <a:noFill/>
                          </a:ln>
                          <a:solidFill>
                            <a:schemeClr val="tx1"/>
                          </a:solidFill>
                          <a:effectLst/>
                          <a:latin typeface="Arial" charset="0"/>
                        </a:rPr>
                        <a:t>2</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2</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800" b="1" i="0" u="none" strike="noStrike" cap="none" normalizeH="0" baseline="0">
                          <a:ln>
                            <a:noFill/>
                          </a:ln>
                          <a:solidFill>
                            <a:schemeClr val="tx1"/>
                          </a:solidFill>
                          <a:effectLst/>
                          <a:latin typeface="Arial" charset="0"/>
                        </a:rPr>
                        <a:t>P</a:t>
                      </a:r>
                      <a:r>
                        <a:rPr kumimoji="0" lang="en-US" sz="1800" b="1" i="0" u="none" strike="noStrike" cap="none" normalizeH="0" baseline="-25000">
                          <a:ln>
                            <a:noFill/>
                          </a:ln>
                          <a:solidFill>
                            <a:schemeClr val="tx1"/>
                          </a:solidFill>
                          <a:effectLst/>
                          <a:latin typeface="Arial" charset="0"/>
                        </a:rPr>
                        <a:t>3</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2</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800" b="1" i="0" u="none" strike="noStrike" cap="none" normalizeH="0" baseline="0">
                          <a:ln>
                            <a:noFill/>
                          </a:ln>
                          <a:solidFill>
                            <a:schemeClr val="tx1"/>
                          </a:solidFill>
                          <a:effectLst/>
                          <a:latin typeface="Arial" charset="0"/>
                        </a:rPr>
                        <a:t>P</a:t>
                      </a:r>
                      <a:r>
                        <a:rPr kumimoji="0" lang="en-US" sz="1800" b="1" i="0" u="none" strike="noStrike" cap="none" normalizeH="0" baseline="-25000">
                          <a:ln>
                            <a:noFill/>
                          </a:ln>
                          <a:solidFill>
                            <a:schemeClr val="tx1"/>
                          </a:solidFill>
                          <a:effectLst/>
                          <a:latin typeface="Arial" charset="0"/>
                        </a:rPr>
                        <a:t>4</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2</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bl>
          </a:graphicData>
        </a:graphic>
      </p:graphicFrame>
      <p:sp>
        <p:nvSpPr>
          <p:cNvPr id="198" name="Text Box 80"/>
          <p:cNvSpPr txBox="1">
            <a:spLocks noChangeArrowheads="1"/>
          </p:cNvSpPr>
          <p:nvPr/>
        </p:nvSpPr>
        <p:spPr bwMode="auto">
          <a:xfrm>
            <a:off x="4252595" y="1430339"/>
            <a:ext cx="124904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spcBef>
                <a:spcPct val="50000"/>
              </a:spcBef>
            </a:pPr>
            <a:r>
              <a:rPr lang="en-US" b="1" dirty="0"/>
              <a:t>Allotted</a:t>
            </a:r>
          </a:p>
        </p:txBody>
      </p:sp>
      <p:graphicFrame>
        <p:nvGraphicFramePr>
          <p:cNvPr id="4" name="Table 3"/>
          <p:cNvGraphicFramePr>
            <a:graphicFrameLocks noGrp="1"/>
          </p:cNvGraphicFramePr>
          <p:nvPr/>
        </p:nvGraphicFramePr>
        <p:xfrm>
          <a:off x="6736177" y="4478338"/>
          <a:ext cx="1974850" cy="457200"/>
        </p:xfrm>
        <a:graphic>
          <a:graphicData uri="http://schemas.openxmlformats.org/drawingml/2006/table">
            <a:tbl>
              <a:tblPr/>
              <a:tblGrid>
                <a:gridCol w="658813">
                  <a:extLst>
                    <a:ext uri="{9D8B030D-6E8A-4147-A177-3AD203B41FA5}">
                      <a16:colId xmlns:a16="http://schemas.microsoft.com/office/drawing/2014/main" val="20000"/>
                    </a:ext>
                  </a:extLst>
                </a:gridCol>
                <a:gridCol w="657225">
                  <a:extLst>
                    <a:ext uri="{9D8B030D-6E8A-4147-A177-3AD203B41FA5}">
                      <a16:colId xmlns:a16="http://schemas.microsoft.com/office/drawing/2014/main" val="20001"/>
                    </a:ext>
                  </a:extLst>
                </a:gridCol>
                <a:gridCol w="658812">
                  <a:extLst>
                    <a:ext uri="{9D8B030D-6E8A-4147-A177-3AD203B41FA5}">
                      <a16:colId xmlns:a16="http://schemas.microsoft.com/office/drawing/2014/main" val="20002"/>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4</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2</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bl>
          </a:graphicData>
        </a:graphic>
      </p:graphicFrame>
      <p:sp>
        <p:nvSpPr>
          <p:cNvPr id="63" name="Rectangle 264"/>
          <p:cNvSpPr>
            <a:spLocks noChangeArrowheads="1"/>
          </p:cNvSpPr>
          <p:nvPr/>
        </p:nvSpPr>
        <p:spPr bwMode="auto">
          <a:xfrm>
            <a:off x="5030321" y="5087869"/>
            <a:ext cx="7534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dirty="0">
                <a:latin typeface="Arial" charset="0"/>
              </a:rPr>
              <a:t>Yes!  </a:t>
            </a:r>
          </a:p>
        </p:txBody>
      </p:sp>
      <p:sp>
        <p:nvSpPr>
          <p:cNvPr id="5" name="Footer Placeholder 4">
            <a:extLst>
              <a:ext uri="{FF2B5EF4-FFF2-40B4-BE49-F238E27FC236}">
                <a16:creationId xmlns:a16="http://schemas.microsoft.com/office/drawing/2014/main" id="{635E8253-7EA5-4A57-9753-14298028D8C5}"/>
              </a:ext>
            </a:extLst>
          </p:cNvPr>
          <p:cNvSpPr>
            <a:spLocks noGrp="1"/>
          </p:cNvSpPr>
          <p:nvPr>
            <p:ph type="ftr" sz="quarter" idx="11"/>
          </p:nvPr>
        </p:nvSpPr>
        <p:spPr/>
        <p:txBody>
          <a:bodyPr/>
          <a:lstStyle/>
          <a:p>
            <a:pPr>
              <a:defRPr/>
            </a:pPr>
            <a:r>
              <a:rPr lang="en-US"/>
              <a:t>Concurrenty (15)</a:t>
            </a:r>
            <a:endParaRPr lang="en-US" dirty="0"/>
          </a:p>
        </p:txBody>
      </p:sp>
      <p:pic>
        <p:nvPicPr>
          <p:cNvPr id="62" name="Picture 61">
            <a:extLst>
              <a:ext uri="{FF2B5EF4-FFF2-40B4-BE49-F238E27FC236}">
                <a16:creationId xmlns:a16="http://schemas.microsoft.com/office/drawing/2014/main" id="{39DD5DD6-FDCF-4485-B77F-A9A8E0B980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4525" y="813"/>
            <a:ext cx="3490367" cy="918271"/>
          </a:xfrm>
          <a:prstGeom prst="rect">
            <a:avLst/>
          </a:prstGeom>
        </p:spPr>
      </p:pic>
      <p:sp>
        <p:nvSpPr>
          <p:cNvPr id="2" name="Slide Number Placeholder 1">
            <a:extLst>
              <a:ext uri="{FF2B5EF4-FFF2-40B4-BE49-F238E27FC236}">
                <a16:creationId xmlns:a16="http://schemas.microsoft.com/office/drawing/2014/main" id="{68AD2E21-F1F8-4A35-8812-6C9C17088DEF}"/>
              </a:ext>
            </a:extLst>
          </p:cNvPr>
          <p:cNvSpPr>
            <a:spLocks noGrp="1"/>
          </p:cNvSpPr>
          <p:nvPr>
            <p:ph type="sldNum" sz="quarter" idx="12"/>
          </p:nvPr>
        </p:nvSpPr>
        <p:spPr/>
        <p:txBody>
          <a:bodyPr/>
          <a:lstStyle/>
          <a:p>
            <a:pPr>
              <a:defRPr/>
            </a:pPr>
            <a:fld id="{F59D9B86-AB8B-404F-8D86-C97B35C4C67E}" type="slidenum">
              <a:rPr lang="en-US" smtClean="0"/>
              <a:pPr>
                <a:defRPr/>
              </a:pPr>
              <a:t>21</a:t>
            </a:fld>
            <a:endParaRPr lang="en-US" dirty="0"/>
          </a:p>
        </p:txBody>
      </p:sp>
    </p:spTree>
    <p:extLst>
      <p:ext uri="{BB962C8B-B14F-4D97-AF65-F5344CB8AC3E}">
        <p14:creationId xmlns:p14="http://schemas.microsoft.com/office/powerpoint/2010/main" val="2242297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dissolve">
                                      <p:cBhvr>
                                        <p:cTn id="12" dur="500"/>
                                        <p:tgtEl>
                                          <p:spTgt spid="6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9"/>
                                        </p:tgtEl>
                                        <p:attrNameLst>
                                          <p:attrName>style.visibility</p:attrName>
                                        </p:attrNameLst>
                                      </p:cBhvr>
                                      <p:to>
                                        <p:strVal val="visible"/>
                                      </p:to>
                                    </p:set>
                                    <p:animEffect transition="in" filter="dissolve">
                                      <p:cBhvr>
                                        <p:cTn id="22" dur="500"/>
                                        <p:tgtEl>
                                          <p:spTgt spid="5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dissolve">
                                      <p:cBhvr>
                                        <p:cTn id="27" dur="500"/>
                                        <p:tgtEl>
                                          <p:spTgt spid="58"/>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61"/>
                                        </p:tgtEl>
                                        <p:attrNameLst>
                                          <p:attrName>style.visibility</p:attrName>
                                        </p:attrNameLst>
                                      </p:cBhvr>
                                      <p:to>
                                        <p:strVal val="visible"/>
                                      </p:to>
                                    </p:set>
                                    <p:animEffect transition="in" filter="dissolve">
                                      <p:cBhvr>
                                        <p:cTn id="32" dur="500"/>
                                        <p:tgtEl>
                                          <p:spTgt spid="61"/>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63"/>
                                        </p:tgtEl>
                                        <p:attrNameLst>
                                          <p:attrName>style.visibility</p:attrName>
                                        </p:attrNameLst>
                                      </p:cBhvr>
                                      <p:to>
                                        <p:strVal val="visible"/>
                                      </p:to>
                                    </p:set>
                                    <p:animEffect transition="in" filter="dissolve">
                                      <p:cBhvr>
                                        <p:cTn id="37"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0" grpId="0" animBg="1"/>
      <p:bldP spid="61" grpId="0" animBg="1"/>
      <p:bldP spid="63"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 name="Oval 382"/>
          <p:cNvSpPr>
            <a:spLocks noChangeArrowheads="1"/>
          </p:cNvSpPr>
          <p:nvPr/>
        </p:nvSpPr>
        <p:spPr bwMode="auto">
          <a:xfrm>
            <a:off x="1311275" y="2538322"/>
            <a:ext cx="457200" cy="452437"/>
          </a:xfrm>
          <a:prstGeom prst="ellipse">
            <a:avLst/>
          </a:prstGeom>
          <a:solidFill>
            <a:srgbClr val="FF0033"/>
          </a:solidFill>
          <a:ln w="9525">
            <a:solidFill>
              <a:schemeClr val="tx1"/>
            </a:solidFill>
            <a:miter lim="800000"/>
            <a:headEnd/>
            <a:tailEnd/>
          </a:ln>
        </p:spPr>
        <p:txBody>
          <a:bodyPr wrap="none" anchor="ctr"/>
          <a:lstStyle/>
          <a:p>
            <a:pPr algn="ctr" eaLnBrk="0" hangingPunct="0"/>
            <a:endParaRPr lang="en-US">
              <a:latin typeface="Times New Roman" pitchFamily="18" charset="0"/>
            </a:endParaRPr>
          </a:p>
        </p:txBody>
      </p:sp>
      <p:sp>
        <p:nvSpPr>
          <p:cNvPr id="59" name="Oval 382"/>
          <p:cNvSpPr>
            <a:spLocks noChangeArrowheads="1"/>
          </p:cNvSpPr>
          <p:nvPr/>
        </p:nvSpPr>
        <p:spPr bwMode="auto">
          <a:xfrm>
            <a:off x="1311275" y="2068514"/>
            <a:ext cx="457200" cy="452437"/>
          </a:xfrm>
          <a:prstGeom prst="ellipse">
            <a:avLst/>
          </a:prstGeom>
          <a:solidFill>
            <a:srgbClr val="FF0033"/>
          </a:solidFill>
          <a:ln w="9525">
            <a:solidFill>
              <a:schemeClr val="tx1"/>
            </a:solidFill>
            <a:miter lim="800000"/>
            <a:headEnd/>
            <a:tailEnd/>
          </a:ln>
        </p:spPr>
        <p:txBody>
          <a:bodyPr wrap="none" anchor="ctr"/>
          <a:lstStyle/>
          <a:p>
            <a:pPr algn="ctr" eaLnBrk="0" hangingPunct="0"/>
            <a:endParaRPr lang="en-US">
              <a:latin typeface="Times New Roman" pitchFamily="18" charset="0"/>
            </a:endParaRPr>
          </a:p>
        </p:txBody>
      </p:sp>
      <p:sp>
        <p:nvSpPr>
          <p:cNvPr id="60" name="Oval 382"/>
          <p:cNvSpPr>
            <a:spLocks noChangeArrowheads="1"/>
          </p:cNvSpPr>
          <p:nvPr/>
        </p:nvSpPr>
        <p:spPr bwMode="auto">
          <a:xfrm>
            <a:off x="1311275" y="3008130"/>
            <a:ext cx="457200" cy="452437"/>
          </a:xfrm>
          <a:prstGeom prst="ellipse">
            <a:avLst/>
          </a:prstGeom>
          <a:solidFill>
            <a:srgbClr val="FF0033"/>
          </a:solidFill>
          <a:ln w="9525">
            <a:solidFill>
              <a:schemeClr val="tx1"/>
            </a:solidFill>
            <a:miter lim="800000"/>
            <a:headEnd/>
            <a:tailEnd/>
          </a:ln>
        </p:spPr>
        <p:txBody>
          <a:bodyPr wrap="none" anchor="ctr"/>
          <a:lstStyle/>
          <a:p>
            <a:pPr algn="ctr" eaLnBrk="0" hangingPunct="0"/>
            <a:endParaRPr lang="en-US">
              <a:latin typeface="Times New Roman" pitchFamily="18" charset="0"/>
            </a:endParaRPr>
          </a:p>
        </p:txBody>
      </p:sp>
      <p:sp>
        <p:nvSpPr>
          <p:cNvPr id="61" name="Oval 382"/>
          <p:cNvSpPr>
            <a:spLocks noChangeArrowheads="1"/>
          </p:cNvSpPr>
          <p:nvPr/>
        </p:nvSpPr>
        <p:spPr bwMode="auto">
          <a:xfrm>
            <a:off x="1311275" y="3477938"/>
            <a:ext cx="457200" cy="452437"/>
          </a:xfrm>
          <a:prstGeom prst="ellipse">
            <a:avLst/>
          </a:prstGeom>
          <a:solidFill>
            <a:srgbClr val="FF0033"/>
          </a:solidFill>
          <a:ln w="9525">
            <a:solidFill>
              <a:schemeClr val="tx1"/>
            </a:solidFill>
            <a:miter lim="800000"/>
            <a:headEnd/>
            <a:tailEnd/>
          </a:ln>
        </p:spPr>
        <p:txBody>
          <a:bodyPr wrap="none" anchor="ctr"/>
          <a:lstStyle/>
          <a:p>
            <a:pPr algn="ctr" eaLnBrk="0" hangingPunct="0"/>
            <a:endParaRPr lang="en-US">
              <a:latin typeface="Times New Roman" pitchFamily="18" charset="0"/>
            </a:endParaRPr>
          </a:p>
        </p:txBody>
      </p:sp>
      <p:sp>
        <p:nvSpPr>
          <p:cNvPr id="2534405" name="Rectangle 2"/>
          <p:cNvSpPr>
            <a:spLocks noGrp="1" noChangeArrowheads="1"/>
          </p:cNvSpPr>
          <p:nvPr>
            <p:ph type="title"/>
          </p:nvPr>
        </p:nvSpPr>
        <p:spPr/>
        <p:txBody>
          <a:bodyPr vert="horz" wrap="square" lIns="92075" tIns="46038" rIns="92075" bIns="46038" numCol="1" anchor="ctr" anchorCtr="0" compatLnSpc="1">
            <a:prstTxWarp prst="textNoShape">
              <a:avLst/>
            </a:prstTxWarp>
          </a:bodyPr>
          <a:lstStyle/>
          <a:p>
            <a:r>
              <a:rPr lang="en-US" dirty="0"/>
              <a:t>XYZ Carpentry</a:t>
            </a:r>
          </a:p>
        </p:txBody>
      </p:sp>
      <p:graphicFrame>
        <p:nvGraphicFramePr>
          <p:cNvPr id="2209796" name="Group 4"/>
          <p:cNvGraphicFramePr>
            <a:graphicFrameLocks noGrp="1"/>
          </p:cNvGraphicFramePr>
          <p:nvPr/>
        </p:nvGraphicFramePr>
        <p:xfrm>
          <a:off x="2679700" y="4103688"/>
          <a:ext cx="1976438" cy="819150"/>
        </p:xfrm>
        <a:graphic>
          <a:graphicData uri="http://schemas.openxmlformats.org/drawingml/2006/table">
            <a:tbl>
              <a:tblPr/>
              <a:tblGrid>
                <a:gridCol w="658813">
                  <a:extLst>
                    <a:ext uri="{9D8B030D-6E8A-4147-A177-3AD203B41FA5}">
                      <a16:colId xmlns:a16="http://schemas.microsoft.com/office/drawing/2014/main" val="20000"/>
                    </a:ext>
                  </a:extLst>
                </a:gridCol>
                <a:gridCol w="658812">
                  <a:extLst>
                    <a:ext uri="{9D8B030D-6E8A-4147-A177-3AD203B41FA5}">
                      <a16:colId xmlns:a16="http://schemas.microsoft.com/office/drawing/2014/main" val="20001"/>
                    </a:ext>
                  </a:extLst>
                </a:gridCol>
                <a:gridCol w="658813">
                  <a:extLst>
                    <a:ext uri="{9D8B030D-6E8A-4147-A177-3AD203B41FA5}">
                      <a16:colId xmlns:a16="http://schemas.microsoft.com/office/drawing/2014/main" val="20002"/>
                    </a:ext>
                  </a:extLst>
                </a:gridCol>
              </a:tblGrid>
              <a:tr h="3619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200" b="1" i="0" u="none" strike="noStrike" cap="none" normalizeH="0" baseline="0" dirty="0">
                          <a:ln>
                            <a:noFill/>
                          </a:ln>
                          <a:solidFill>
                            <a:schemeClr val="tx1"/>
                          </a:solidFill>
                          <a:effectLst/>
                          <a:latin typeface="Arial" charset="0"/>
                        </a:rPr>
                        <a:t>Clamp</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200" b="1" i="0" u="none" strike="noStrike" cap="none" normalizeH="0" baseline="0" dirty="0">
                          <a:ln>
                            <a:noFill/>
                          </a:ln>
                          <a:solidFill>
                            <a:schemeClr val="tx1"/>
                          </a:solidFill>
                          <a:effectLst/>
                          <a:latin typeface="Arial" charset="0"/>
                        </a:rPr>
                        <a:t>Drill</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200" b="1" i="0" u="none" strike="noStrike" cap="none" normalizeH="0" baseline="0" dirty="0">
                          <a:ln>
                            <a:noFill/>
                          </a:ln>
                          <a:solidFill>
                            <a:schemeClr val="tx1"/>
                          </a:solidFill>
                          <a:effectLst/>
                          <a:latin typeface="Arial" charset="0"/>
                        </a:rPr>
                        <a:t>Glue</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9</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2</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2</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bl>
          </a:graphicData>
        </a:graphic>
      </p:graphicFrame>
      <p:graphicFrame>
        <p:nvGraphicFramePr>
          <p:cNvPr id="2209814" name="Group 22"/>
          <p:cNvGraphicFramePr>
            <a:graphicFrameLocks noGrp="1"/>
          </p:cNvGraphicFramePr>
          <p:nvPr/>
        </p:nvGraphicFramePr>
        <p:xfrm>
          <a:off x="6737350" y="4065588"/>
          <a:ext cx="1974850" cy="869950"/>
        </p:xfrm>
        <a:graphic>
          <a:graphicData uri="http://schemas.openxmlformats.org/drawingml/2006/table">
            <a:tbl>
              <a:tblPr/>
              <a:tblGrid>
                <a:gridCol w="658813">
                  <a:extLst>
                    <a:ext uri="{9D8B030D-6E8A-4147-A177-3AD203B41FA5}">
                      <a16:colId xmlns:a16="http://schemas.microsoft.com/office/drawing/2014/main" val="20000"/>
                    </a:ext>
                  </a:extLst>
                </a:gridCol>
                <a:gridCol w="657225">
                  <a:extLst>
                    <a:ext uri="{9D8B030D-6E8A-4147-A177-3AD203B41FA5}">
                      <a16:colId xmlns:a16="http://schemas.microsoft.com/office/drawing/2014/main" val="20001"/>
                    </a:ext>
                  </a:extLst>
                </a:gridCol>
                <a:gridCol w="658812">
                  <a:extLst>
                    <a:ext uri="{9D8B030D-6E8A-4147-A177-3AD203B41FA5}">
                      <a16:colId xmlns:a16="http://schemas.microsoft.com/office/drawing/2014/main" val="20002"/>
                    </a:ext>
                  </a:extLst>
                </a:gridCol>
              </a:tblGrid>
              <a:tr h="4127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200" b="1" i="0" u="none" strike="noStrike" cap="none" normalizeH="0" baseline="0" dirty="0">
                          <a:ln>
                            <a:noFill/>
                          </a:ln>
                          <a:solidFill>
                            <a:schemeClr val="tx1"/>
                          </a:solidFill>
                          <a:effectLst/>
                          <a:latin typeface="Arial" charset="0"/>
                        </a:rPr>
                        <a:t>Clamp</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200" b="1" i="0" u="none" strike="noStrike" cap="none" normalizeH="0" baseline="0" dirty="0">
                          <a:ln>
                            <a:noFill/>
                          </a:ln>
                          <a:solidFill>
                            <a:schemeClr val="tx1"/>
                          </a:solidFill>
                          <a:effectLst/>
                          <a:latin typeface="Arial" charset="0"/>
                        </a:rPr>
                        <a:t>Drill</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200" b="1" i="0" u="none" strike="noStrike" cap="none" normalizeH="0" baseline="0" dirty="0">
                          <a:ln>
                            <a:noFill/>
                          </a:ln>
                          <a:solidFill>
                            <a:schemeClr val="tx1"/>
                          </a:solidFill>
                          <a:effectLst/>
                          <a:latin typeface="Arial" charset="0"/>
                        </a:rPr>
                        <a:t>Glue</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2</a:t>
                      </a:r>
                      <a:endParaRPr kumimoji="0" lang="en-US" sz="2400" b="1" i="0" u="none" strike="noStrike" cap="none" normalizeH="0" baseline="0" dirty="0">
                        <a:ln>
                          <a:noFill/>
                        </a:ln>
                        <a:solidFill>
                          <a:schemeClr val="tx1"/>
                        </a:solidFill>
                        <a:effectLst/>
                        <a:latin typeface="Arial" charset="0"/>
                      </a:endParaRP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bl>
          </a:graphicData>
        </a:graphic>
      </p:graphicFrame>
      <p:graphicFrame>
        <p:nvGraphicFramePr>
          <p:cNvPr id="2209832" name="Group 40"/>
          <p:cNvGraphicFramePr>
            <a:graphicFrameLocks noGrp="1"/>
          </p:cNvGraphicFramePr>
          <p:nvPr/>
        </p:nvGraphicFramePr>
        <p:xfrm>
          <a:off x="1133475" y="1617664"/>
          <a:ext cx="2609850" cy="2271713"/>
        </p:xfrm>
        <a:graphic>
          <a:graphicData uri="http://schemas.openxmlformats.org/drawingml/2006/table">
            <a:tbl>
              <a:tblPr/>
              <a:tblGrid>
                <a:gridCol w="652463">
                  <a:extLst>
                    <a:ext uri="{9D8B030D-6E8A-4147-A177-3AD203B41FA5}">
                      <a16:colId xmlns:a16="http://schemas.microsoft.com/office/drawing/2014/main" val="20000"/>
                    </a:ext>
                  </a:extLst>
                </a:gridCol>
                <a:gridCol w="652462">
                  <a:extLst>
                    <a:ext uri="{9D8B030D-6E8A-4147-A177-3AD203B41FA5}">
                      <a16:colId xmlns:a16="http://schemas.microsoft.com/office/drawing/2014/main" val="20001"/>
                    </a:ext>
                  </a:extLst>
                </a:gridCol>
                <a:gridCol w="652463">
                  <a:extLst>
                    <a:ext uri="{9D8B030D-6E8A-4147-A177-3AD203B41FA5}">
                      <a16:colId xmlns:a16="http://schemas.microsoft.com/office/drawing/2014/main" val="20002"/>
                    </a:ext>
                  </a:extLst>
                </a:gridCol>
                <a:gridCol w="652462">
                  <a:extLst>
                    <a:ext uri="{9D8B030D-6E8A-4147-A177-3AD203B41FA5}">
                      <a16:colId xmlns:a16="http://schemas.microsoft.com/office/drawing/2014/main" val="20003"/>
                    </a:ext>
                  </a:extLst>
                </a:gridCol>
              </a:tblGrid>
              <a:tr h="4429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endParaRPr kumimoji="0" lang="en-US" sz="1400" b="1" i="0" u="none" strike="noStrike" cap="none" normalizeH="0" baseline="0" dirty="0">
                        <a:ln>
                          <a:noFill/>
                        </a:ln>
                        <a:solidFill>
                          <a:schemeClr val="tx1"/>
                        </a:solidFill>
                        <a:effectLst/>
                        <a:latin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200" b="1" i="0" u="none" strike="noStrike" cap="none" normalizeH="0" baseline="0" dirty="0">
                          <a:ln>
                            <a:noFill/>
                          </a:ln>
                          <a:solidFill>
                            <a:schemeClr val="tx1"/>
                          </a:solidFill>
                          <a:effectLst/>
                          <a:latin typeface="Arial" charset="0"/>
                        </a:rPr>
                        <a:t>Clamp</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200" b="1" i="0" u="none" strike="noStrike" cap="none" normalizeH="0" baseline="0" dirty="0">
                          <a:ln>
                            <a:noFill/>
                          </a:ln>
                          <a:solidFill>
                            <a:schemeClr val="tx1"/>
                          </a:solidFill>
                          <a:effectLst/>
                          <a:latin typeface="Arial" charset="0"/>
                        </a:rPr>
                        <a:t>Drill</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200" b="1" i="0" u="none" strike="noStrike" cap="none" normalizeH="0" baseline="0" dirty="0">
                          <a:ln>
                            <a:noFill/>
                          </a:ln>
                          <a:solidFill>
                            <a:schemeClr val="tx1"/>
                          </a:solidFill>
                          <a:effectLst/>
                          <a:latin typeface="Arial" charset="0"/>
                        </a:rPr>
                        <a:t>Glue</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800" b="1" i="0" u="none" strike="noStrike" cap="none" normalizeH="0" baseline="0">
                          <a:ln>
                            <a:noFill/>
                          </a:ln>
                          <a:solidFill>
                            <a:schemeClr val="tx1"/>
                          </a:solidFill>
                          <a:effectLst/>
                          <a:latin typeface="Arial" charset="0"/>
                        </a:rPr>
                        <a:t>P</a:t>
                      </a:r>
                      <a:r>
                        <a:rPr kumimoji="0" lang="en-US" sz="1800" b="1" i="0" u="none" strike="noStrike" cap="none" normalizeH="0" baseline="-25000">
                          <a:ln>
                            <a:noFill/>
                          </a:ln>
                          <a:solidFill>
                            <a:schemeClr val="tx1"/>
                          </a:solidFill>
                          <a:effectLst/>
                          <a:latin typeface="Arial" charset="0"/>
                        </a:rPr>
                        <a:t>1</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4</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800" b="1" i="0" u="none" strike="noStrike" cap="none" normalizeH="0" baseline="0">
                          <a:ln>
                            <a:noFill/>
                          </a:ln>
                          <a:solidFill>
                            <a:schemeClr val="tx1"/>
                          </a:solidFill>
                          <a:effectLst/>
                          <a:latin typeface="Arial" charset="0"/>
                        </a:rPr>
                        <a:t>P</a:t>
                      </a:r>
                      <a:r>
                        <a:rPr kumimoji="0" lang="en-US" sz="1800" b="1" i="0" u="none" strike="noStrike" cap="none" normalizeH="0" baseline="-25000">
                          <a:ln>
                            <a:noFill/>
                          </a:ln>
                          <a:solidFill>
                            <a:schemeClr val="tx1"/>
                          </a:solidFill>
                          <a:effectLst/>
                          <a:latin typeface="Arial" charset="0"/>
                        </a:rPr>
                        <a:t>2</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6</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800" b="1" i="0" u="none" strike="noStrike" cap="none" normalizeH="0" baseline="0">
                          <a:ln>
                            <a:noFill/>
                          </a:ln>
                          <a:solidFill>
                            <a:schemeClr val="tx1"/>
                          </a:solidFill>
                          <a:effectLst/>
                          <a:latin typeface="Arial" charset="0"/>
                        </a:rPr>
                        <a:t>P</a:t>
                      </a:r>
                      <a:r>
                        <a:rPr kumimoji="0" lang="en-US" sz="1800" b="1" i="0" u="none" strike="noStrike" cap="none" normalizeH="0" baseline="-25000">
                          <a:ln>
                            <a:noFill/>
                          </a:ln>
                          <a:solidFill>
                            <a:schemeClr val="tx1"/>
                          </a:solidFill>
                          <a:effectLst/>
                          <a:latin typeface="Arial" charset="0"/>
                        </a:rPr>
                        <a:t>3</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4</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800" b="1" i="0" u="none" strike="noStrike" cap="none" normalizeH="0" baseline="0">
                          <a:ln>
                            <a:noFill/>
                          </a:ln>
                          <a:solidFill>
                            <a:schemeClr val="tx1"/>
                          </a:solidFill>
                          <a:effectLst/>
                          <a:latin typeface="Arial" charset="0"/>
                        </a:rPr>
                        <a:t>P</a:t>
                      </a:r>
                      <a:r>
                        <a:rPr kumimoji="0" lang="en-US" sz="1800" b="1" i="0" u="none" strike="noStrike" cap="none" normalizeH="0" baseline="-25000">
                          <a:ln>
                            <a:noFill/>
                          </a:ln>
                          <a:solidFill>
                            <a:schemeClr val="tx1"/>
                          </a:solidFill>
                          <a:effectLst/>
                          <a:latin typeface="Arial" charset="0"/>
                        </a:rPr>
                        <a:t>4</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6</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bl>
          </a:graphicData>
        </a:graphic>
      </p:graphicFrame>
      <p:sp>
        <p:nvSpPr>
          <p:cNvPr id="2534463" name="Text Box 80"/>
          <p:cNvSpPr txBox="1">
            <a:spLocks noChangeArrowheads="1"/>
          </p:cNvSpPr>
          <p:nvPr/>
        </p:nvSpPr>
        <p:spPr bwMode="auto">
          <a:xfrm>
            <a:off x="1311275" y="1430338"/>
            <a:ext cx="104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spcBef>
                <a:spcPct val="50000"/>
              </a:spcBef>
            </a:pPr>
            <a:r>
              <a:rPr lang="en-US" b="1" dirty="0"/>
              <a:t>Claim</a:t>
            </a:r>
          </a:p>
        </p:txBody>
      </p:sp>
      <p:sp>
        <p:nvSpPr>
          <p:cNvPr id="2534505" name="Text Box 122"/>
          <p:cNvSpPr txBox="1">
            <a:spLocks noChangeArrowheads="1"/>
          </p:cNvSpPr>
          <p:nvPr/>
        </p:nvSpPr>
        <p:spPr bwMode="auto">
          <a:xfrm>
            <a:off x="5143500" y="4084638"/>
            <a:ext cx="1582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spcBef>
                <a:spcPct val="50000"/>
              </a:spcBef>
            </a:pPr>
            <a:r>
              <a:rPr lang="en-US" b="1"/>
              <a:t>Available</a:t>
            </a:r>
          </a:p>
        </p:txBody>
      </p:sp>
      <p:sp>
        <p:nvSpPr>
          <p:cNvPr id="2534506" name="Text Box 123"/>
          <p:cNvSpPr txBox="1">
            <a:spLocks noChangeArrowheads="1"/>
          </p:cNvSpPr>
          <p:nvPr/>
        </p:nvSpPr>
        <p:spPr bwMode="auto">
          <a:xfrm>
            <a:off x="1125539" y="4094163"/>
            <a:ext cx="1582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spcBef>
                <a:spcPct val="50000"/>
              </a:spcBef>
            </a:pPr>
            <a:r>
              <a:rPr lang="en-US" b="1"/>
              <a:t>Resource</a:t>
            </a:r>
          </a:p>
        </p:txBody>
      </p:sp>
      <p:grpSp>
        <p:nvGrpSpPr>
          <p:cNvPr id="3" name="Group 124"/>
          <p:cNvGrpSpPr>
            <a:grpSpLocks/>
          </p:cNvGrpSpPr>
          <p:nvPr/>
        </p:nvGrpSpPr>
        <p:grpSpPr bwMode="auto">
          <a:xfrm>
            <a:off x="6962775" y="1430339"/>
            <a:ext cx="2597150" cy="2460625"/>
            <a:chOff x="3810" y="733"/>
            <a:chExt cx="1636" cy="1550"/>
          </a:xfrm>
        </p:grpSpPr>
        <p:sp>
          <p:nvSpPr>
            <p:cNvPr id="2534508" name="Rectangle 125"/>
            <p:cNvSpPr>
              <a:spLocks noChangeArrowheads="1"/>
            </p:cNvSpPr>
            <p:nvPr/>
          </p:nvSpPr>
          <p:spPr bwMode="auto">
            <a:xfrm>
              <a:off x="5037" y="1996"/>
              <a:ext cx="409"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dirty="0">
                  <a:latin typeface="Arial" charset="0"/>
                </a:rPr>
                <a:t>1</a:t>
              </a:r>
            </a:p>
          </p:txBody>
        </p:sp>
        <p:sp>
          <p:nvSpPr>
            <p:cNvPr id="2534509" name="Rectangle 126"/>
            <p:cNvSpPr>
              <a:spLocks noChangeArrowheads="1"/>
            </p:cNvSpPr>
            <p:nvPr/>
          </p:nvSpPr>
          <p:spPr bwMode="auto">
            <a:xfrm>
              <a:off x="4628" y="1996"/>
              <a:ext cx="409"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dirty="0">
                  <a:latin typeface="Arial" charset="0"/>
                </a:rPr>
                <a:t>1</a:t>
              </a:r>
            </a:p>
          </p:txBody>
        </p:sp>
        <p:sp>
          <p:nvSpPr>
            <p:cNvPr id="2534510" name="Rectangle 127"/>
            <p:cNvSpPr>
              <a:spLocks noChangeArrowheads="1"/>
            </p:cNvSpPr>
            <p:nvPr/>
          </p:nvSpPr>
          <p:spPr bwMode="auto">
            <a:xfrm>
              <a:off x="4219" y="1996"/>
              <a:ext cx="409"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a:latin typeface="Arial" charset="0"/>
                </a:rPr>
                <a:t>4</a:t>
              </a:r>
            </a:p>
          </p:txBody>
        </p:sp>
        <p:sp>
          <p:nvSpPr>
            <p:cNvPr id="2534511" name="Rectangle 128"/>
            <p:cNvSpPr>
              <a:spLocks noChangeArrowheads="1"/>
            </p:cNvSpPr>
            <p:nvPr/>
          </p:nvSpPr>
          <p:spPr bwMode="auto">
            <a:xfrm>
              <a:off x="3810" y="1996"/>
              <a:ext cx="409"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eaLnBrk="0" hangingPunct="0">
                <a:spcBef>
                  <a:spcPct val="20000"/>
                </a:spcBef>
                <a:buClr>
                  <a:schemeClr val="accent2"/>
                </a:buClr>
                <a:buSzPct val="75000"/>
                <a:buFont typeface="Monotype Sorts" pitchFamily="2" charset="2"/>
                <a:buNone/>
              </a:pPr>
              <a:r>
                <a:rPr lang="en-US" b="1">
                  <a:latin typeface="Arial" charset="0"/>
                </a:rPr>
                <a:t>P</a:t>
              </a:r>
              <a:r>
                <a:rPr lang="en-US" b="1" baseline="-25000">
                  <a:latin typeface="Arial" charset="0"/>
                </a:rPr>
                <a:t>4</a:t>
              </a:r>
            </a:p>
          </p:txBody>
        </p:sp>
        <p:sp>
          <p:nvSpPr>
            <p:cNvPr id="2534512" name="Rectangle 129"/>
            <p:cNvSpPr>
              <a:spLocks noChangeArrowheads="1"/>
            </p:cNvSpPr>
            <p:nvPr/>
          </p:nvSpPr>
          <p:spPr bwMode="auto">
            <a:xfrm>
              <a:off x="5037" y="1709"/>
              <a:ext cx="409"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dirty="0">
                  <a:latin typeface="Arial" charset="0"/>
                </a:rPr>
                <a:t>1</a:t>
              </a:r>
            </a:p>
          </p:txBody>
        </p:sp>
        <p:sp>
          <p:nvSpPr>
            <p:cNvPr id="2534513" name="Rectangle 130"/>
            <p:cNvSpPr>
              <a:spLocks noChangeArrowheads="1"/>
            </p:cNvSpPr>
            <p:nvPr/>
          </p:nvSpPr>
          <p:spPr bwMode="auto">
            <a:xfrm>
              <a:off x="4628" y="1709"/>
              <a:ext cx="409"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a:latin typeface="Arial" charset="0"/>
                </a:rPr>
                <a:t>0</a:t>
              </a:r>
            </a:p>
          </p:txBody>
        </p:sp>
        <p:sp>
          <p:nvSpPr>
            <p:cNvPr id="2534514" name="Rectangle 131"/>
            <p:cNvSpPr>
              <a:spLocks noChangeArrowheads="1"/>
            </p:cNvSpPr>
            <p:nvPr/>
          </p:nvSpPr>
          <p:spPr bwMode="auto">
            <a:xfrm>
              <a:off x="4219" y="1709"/>
              <a:ext cx="409"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dirty="0">
                  <a:latin typeface="Arial" charset="0"/>
                </a:rPr>
                <a:t>2</a:t>
              </a:r>
            </a:p>
          </p:txBody>
        </p:sp>
        <p:sp>
          <p:nvSpPr>
            <p:cNvPr id="2534515" name="Rectangle 132"/>
            <p:cNvSpPr>
              <a:spLocks noChangeArrowheads="1"/>
            </p:cNvSpPr>
            <p:nvPr/>
          </p:nvSpPr>
          <p:spPr bwMode="auto">
            <a:xfrm>
              <a:off x="3810" y="1709"/>
              <a:ext cx="409"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eaLnBrk="0" hangingPunct="0">
                <a:spcBef>
                  <a:spcPct val="20000"/>
                </a:spcBef>
                <a:buClr>
                  <a:schemeClr val="accent2"/>
                </a:buClr>
                <a:buSzPct val="75000"/>
                <a:buFont typeface="Monotype Sorts" pitchFamily="2" charset="2"/>
                <a:buNone/>
              </a:pPr>
              <a:r>
                <a:rPr lang="en-US" b="1">
                  <a:latin typeface="Arial" charset="0"/>
                </a:rPr>
                <a:t>P</a:t>
              </a:r>
              <a:r>
                <a:rPr lang="en-US" b="1" baseline="-25000">
                  <a:latin typeface="Arial" charset="0"/>
                </a:rPr>
                <a:t>3</a:t>
              </a:r>
            </a:p>
          </p:txBody>
        </p:sp>
        <p:sp>
          <p:nvSpPr>
            <p:cNvPr id="2534516" name="Rectangle 133"/>
            <p:cNvSpPr>
              <a:spLocks noChangeArrowheads="1"/>
            </p:cNvSpPr>
            <p:nvPr/>
          </p:nvSpPr>
          <p:spPr bwMode="auto">
            <a:xfrm>
              <a:off x="5037" y="1422"/>
              <a:ext cx="409"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dirty="0">
                  <a:latin typeface="Arial" charset="0"/>
                </a:rPr>
                <a:t>0</a:t>
              </a:r>
            </a:p>
          </p:txBody>
        </p:sp>
        <p:sp>
          <p:nvSpPr>
            <p:cNvPr id="2534517" name="Rectangle 134"/>
            <p:cNvSpPr>
              <a:spLocks noChangeArrowheads="1"/>
            </p:cNvSpPr>
            <p:nvPr/>
          </p:nvSpPr>
          <p:spPr bwMode="auto">
            <a:xfrm>
              <a:off x="4628" y="1422"/>
              <a:ext cx="409"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dirty="0">
                  <a:latin typeface="Arial" charset="0"/>
                </a:rPr>
                <a:t>1</a:t>
              </a:r>
            </a:p>
          </p:txBody>
        </p:sp>
        <p:sp>
          <p:nvSpPr>
            <p:cNvPr id="2534518" name="Rectangle 135"/>
            <p:cNvSpPr>
              <a:spLocks noChangeArrowheads="1"/>
            </p:cNvSpPr>
            <p:nvPr/>
          </p:nvSpPr>
          <p:spPr bwMode="auto">
            <a:xfrm>
              <a:off x="4219" y="1422"/>
              <a:ext cx="409"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dirty="0">
                  <a:latin typeface="Arial" charset="0"/>
                </a:rPr>
                <a:t>4</a:t>
              </a:r>
            </a:p>
          </p:txBody>
        </p:sp>
        <p:sp>
          <p:nvSpPr>
            <p:cNvPr id="2534519" name="Rectangle 136"/>
            <p:cNvSpPr>
              <a:spLocks noChangeArrowheads="1"/>
            </p:cNvSpPr>
            <p:nvPr/>
          </p:nvSpPr>
          <p:spPr bwMode="auto">
            <a:xfrm>
              <a:off x="3810" y="1422"/>
              <a:ext cx="409"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eaLnBrk="0" hangingPunct="0">
                <a:spcBef>
                  <a:spcPct val="20000"/>
                </a:spcBef>
                <a:buClr>
                  <a:schemeClr val="accent2"/>
                </a:buClr>
                <a:buSzPct val="75000"/>
                <a:buFont typeface="Monotype Sorts" pitchFamily="2" charset="2"/>
                <a:buNone/>
              </a:pPr>
              <a:r>
                <a:rPr lang="en-US" b="1">
                  <a:latin typeface="Arial" charset="0"/>
                </a:rPr>
                <a:t>P</a:t>
              </a:r>
              <a:r>
                <a:rPr lang="en-US" b="1" baseline="-25000">
                  <a:latin typeface="Arial" charset="0"/>
                </a:rPr>
                <a:t>2</a:t>
              </a:r>
            </a:p>
          </p:txBody>
        </p:sp>
        <p:sp>
          <p:nvSpPr>
            <p:cNvPr id="2534520" name="Rectangle 137"/>
            <p:cNvSpPr>
              <a:spLocks noChangeArrowheads="1"/>
            </p:cNvSpPr>
            <p:nvPr/>
          </p:nvSpPr>
          <p:spPr bwMode="auto">
            <a:xfrm>
              <a:off x="3810" y="1135"/>
              <a:ext cx="409"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eaLnBrk="0" hangingPunct="0">
                <a:spcBef>
                  <a:spcPct val="20000"/>
                </a:spcBef>
                <a:buClr>
                  <a:schemeClr val="accent2"/>
                </a:buClr>
                <a:buSzPct val="75000"/>
                <a:buFont typeface="Monotype Sorts" pitchFamily="2" charset="2"/>
                <a:buNone/>
              </a:pPr>
              <a:r>
                <a:rPr lang="en-US" b="1">
                  <a:latin typeface="Arial" charset="0"/>
                </a:rPr>
                <a:t>P</a:t>
              </a:r>
              <a:r>
                <a:rPr lang="en-US" b="1" baseline="-25000">
                  <a:latin typeface="Arial" charset="0"/>
                </a:rPr>
                <a:t>1</a:t>
              </a:r>
            </a:p>
          </p:txBody>
        </p:sp>
        <p:sp>
          <p:nvSpPr>
            <p:cNvPr id="2534521" name="Rectangle 138"/>
            <p:cNvSpPr>
              <a:spLocks noChangeArrowheads="1"/>
            </p:cNvSpPr>
            <p:nvPr/>
          </p:nvSpPr>
          <p:spPr bwMode="auto">
            <a:xfrm>
              <a:off x="3810" y="857"/>
              <a:ext cx="40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0" hangingPunct="0">
                <a:spcBef>
                  <a:spcPct val="20000"/>
                </a:spcBef>
                <a:buClr>
                  <a:schemeClr val="accent2"/>
                </a:buClr>
                <a:buSzPct val="75000"/>
                <a:buFont typeface="Monotype Sorts" pitchFamily="2" charset="2"/>
                <a:buNone/>
              </a:pPr>
              <a:endParaRPr lang="en-US" sz="1400" b="1">
                <a:latin typeface="Arial" charset="0"/>
              </a:endParaRPr>
            </a:p>
          </p:txBody>
        </p:sp>
        <p:sp>
          <p:nvSpPr>
            <p:cNvPr id="2534522" name="Rectangle 139"/>
            <p:cNvSpPr>
              <a:spLocks noChangeArrowheads="1"/>
            </p:cNvSpPr>
            <p:nvPr/>
          </p:nvSpPr>
          <p:spPr bwMode="auto">
            <a:xfrm>
              <a:off x="5037" y="1135"/>
              <a:ext cx="409"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dirty="0">
                  <a:latin typeface="Arial" charset="0"/>
                </a:rPr>
                <a:t>0</a:t>
              </a:r>
            </a:p>
          </p:txBody>
        </p:sp>
        <p:sp>
          <p:nvSpPr>
            <p:cNvPr id="2534523" name="Rectangle 140"/>
            <p:cNvSpPr>
              <a:spLocks noChangeArrowheads="1"/>
            </p:cNvSpPr>
            <p:nvPr/>
          </p:nvSpPr>
          <p:spPr bwMode="auto">
            <a:xfrm>
              <a:off x="4628" y="1135"/>
              <a:ext cx="409"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dirty="0">
                  <a:latin typeface="Arial" charset="0"/>
                </a:rPr>
                <a:t>0</a:t>
              </a:r>
            </a:p>
          </p:txBody>
        </p:sp>
        <p:sp>
          <p:nvSpPr>
            <p:cNvPr id="2534524" name="Rectangle 141"/>
            <p:cNvSpPr>
              <a:spLocks noChangeArrowheads="1"/>
            </p:cNvSpPr>
            <p:nvPr/>
          </p:nvSpPr>
          <p:spPr bwMode="auto">
            <a:xfrm>
              <a:off x="4219" y="1135"/>
              <a:ext cx="409"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dirty="0">
                  <a:latin typeface="Arial" charset="0"/>
                </a:rPr>
                <a:t>3</a:t>
              </a:r>
            </a:p>
          </p:txBody>
        </p:sp>
        <p:sp>
          <p:nvSpPr>
            <p:cNvPr id="2534525" name="Rectangle 142"/>
            <p:cNvSpPr>
              <a:spLocks noChangeArrowheads="1"/>
            </p:cNvSpPr>
            <p:nvPr/>
          </p:nvSpPr>
          <p:spPr bwMode="auto">
            <a:xfrm>
              <a:off x="5037" y="857"/>
              <a:ext cx="40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0" hangingPunct="0">
                <a:spcBef>
                  <a:spcPct val="20000"/>
                </a:spcBef>
                <a:buClr>
                  <a:schemeClr val="accent2"/>
                </a:buClr>
                <a:buSzPct val="75000"/>
                <a:buFont typeface="Monotype Sorts" pitchFamily="2" charset="2"/>
                <a:buNone/>
              </a:pPr>
              <a:r>
                <a:rPr lang="en-US" sz="1400" b="1">
                  <a:latin typeface="Arial" charset="0"/>
                </a:rPr>
                <a:t>C</a:t>
              </a:r>
            </a:p>
          </p:txBody>
        </p:sp>
        <p:sp>
          <p:nvSpPr>
            <p:cNvPr id="2534526" name="Rectangle 143"/>
            <p:cNvSpPr>
              <a:spLocks noChangeArrowheads="1"/>
            </p:cNvSpPr>
            <p:nvPr/>
          </p:nvSpPr>
          <p:spPr bwMode="auto">
            <a:xfrm>
              <a:off x="4628" y="857"/>
              <a:ext cx="40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0" hangingPunct="0">
                <a:spcBef>
                  <a:spcPct val="20000"/>
                </a:spcBef>
                <a:buClr>
                  <a:schemeClr val="accent2"/>
                </a:buClr>
                <a:buSzPct val="75000"/>
                <a:buFont typeface="Monotype Sorts" pitchFamily="2" charset="2"/>
                <a:buNone/>
              </a:pPr>
              <a:r>
                <a:rPr lang="en-US" sz="1400" b="1">
                  <a:latin typeface="Arial" charset="0"/>
                </a:rPr>
                <a:t>B</a:t>
              </a:r>
            </a:p>
          </p:txBody>
        </p:sp>
        <p:sp>
          <p:nvSpPr>
            <p:cNvPr id="2534527" name="Rectangle 144"/>
            <p:cNvSpPr>
              <a:spLocks noChangeArrowheads="1"/>
            </p:cNvSpPr>
            <p:nvPr/>
          </p:nvSpPr>
          <p:spPr bwMode="auto">
            <a:xfrm>
              <a:off x="4219" y="857"/>
              <a:ext cx="40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0" hangingPunct="0">
                <a:spcBef>
                  <a:spcPct val="20000"/>
                </a:spcBef>
                <a:buClr>
                  <a:schemeClr val="accent2"/>
                </a:buClr>
                <a:buSzPct val="75000"/>
                <a:buFont typeface="Monotype Sorts" pitchFamily="2" charset="2"/>
                <a:buNone/>
              </a:pPr>
              <a:r>
                <a:rPr lang="en-US" sz="1400" b="1">
                  <a:latin typeface="Arial" charset="0"/>
                </a:rPr>
                <a:t>A</a:t>
              </a:r>
            </a:p>
          </p:txBody>
        </p:sp>
        <p:sp>
          <p:nvSpPr>
            <p:cNvPr id="2534528" name="Line 145"/>
            <p:cNvSpPr>
              <a:spLocks noChangeShapeType="1"/>
            </p:cNvSpPr>
            <p:nvPr/>
          </p:nvSpPr>
          <p:spPr bwMode="auto">
            <a:xfrm>
              <a:off x="3810" y="857"/>
              <a:ext cx="81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4529" name="Line 146"/>
            <p:cNvSpPr>
              <a:spLocks noChangeShapeType="1"/>
            </p:cNvSpPr>
            <p:nvPr/>
          </p:nvSpPr>
          <p:spPr bwMode="auto">
            <a:xfrm>
              <a:off x="4628" y="857"/>
              <a:ext cx="409"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4530" name="Line 147"/>
            <p:cNvSpPr>
              <a:spLocks noChangeShapeType="1"/>
            </p:cNvSpPr>
            <p:nvPr/>
          </p:nvSpPr>
          <p:spPr bwMode="auto">
            <a:xfrm>
              <a:off x="3810" y="1135"/>
              <a:ext cx="0" cy="2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4531" name="Line 148"/>
            <p:cNvSpPr>
              <a:spLocks noChangeShapeType="1"/>
            </p:cNvSpPr>
            <p:nvPr/>
          </p:nvSpPr>
          <p:spPr bwMode="auto">
            <a:xfrm>
              <a:off x="5037" y="857"/>
              <a:ext cx="409"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4532" name="Line 149"/>
            <p:cNvSpPr>
              <a:spLocks noChangeShapeType="1"/>
            </p:cNvSpPr>
            <p:nvPr/>
          </p:nvSpPr>
          <p:spPr bwMode="auto">
            <a:xfrm>
              <a:off x="4628" y="1135"/>
              <a:ext cx="0" cy="1148"/>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4533" name="Line 150"/>
            <p:cNvSpPr>
              <a:spLocks noChangeShapeType="1"/>
            </p:cNvSpPr>
            <p:nvPr/>
          </p:nvSpPr>
          <p:spPr bwMode="auto">
            <a:xfrm>
              <a:off x="5037" y="1135"/>
              <a:ext cx="0" cy="1148"/>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4534" name="Line 151"/>
            <p:cNvSpPr>
              <a:spLocks noChangeShapeType="1"/>
            </p:cNvSpPr>
            <p:nvPr/>
          </p:nvSpPr>
          <p:spPr bwMode="auto">
            <a:xfrm>
              <a:off x="5446" y="1135"/>
              <a:ext cx="0" cy="1148"/>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4535" name="Line 152"/>
            <p:cNvSpPr>
              <a:spLocks noChangeShapeType="1"/>
            </p:cNvSpPr>
            <p:nvPr/>
          </p:nvSpPr>
          <p:spPr bwMode="auto">
            <a:xfrm>
              <a:off x="3810" y="857"/>
              <a:ext cx="0" cy="27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4536" name="Line 153"/>
            <p:cNvSpPr>
              <a:spLocks noChangeShapeType="1"/>
            </p:cNvSpPr>
            <p:nvPr/>
          </p:nvSpPr>
          <p:spPr bwMode="auto">
            <a:xfrm>
              <a:off x="5446" y="857"/>
              <a:ext cx="0" cy="27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4537" name="Line 154"/>
            <p:cNvSpPr>
              <a:spLocks noChangeShapeType="1"/>
            </p:cNvSpPr>
            <p:nvPr/>
          </p:nvSpPr>
          <p:spPr bwMode="auto">
            <a:xfrm>
              <a:off x="3810" y="2283"/>
              <a:ext cx="409"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4538" name="Line 155"/>
            <p:cNvSpPr>
              <a:spLocks noChangeShapeType="1"/>
            </p:cNvSpPr>
            <p:nvPr/>
          </p:nvSpPr>
          <p:spPr bwMode="auto">
            <a:xfrm>
              <a:off x="4219" y="1135"/>
              <a:ext cx="1227"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4539" name="Line 156"/>
            <p:cNvSpPr>
              <a:spLocks noChangeShapeType="1"/>
            </p:cNvSpPr>
            <p:nvPr/>
          </p:nvSpPr>
          <p:spPr bwMode="auto">
            <a:xfrm>
              <a:off x="3810" y="1422"/>
              <a:ext cx="0" cy="2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4540" name="Line 157"/>
            <p:cNvSpPr>
              <a:spLocks noChangeShapeType="1"/>
            </p:cNvSpPr>
            <p:nvPr/>
          </p:nvSpPr>
          <p:spPr bwMode="auto">
            <a:xfrm>
              <a:off x="4219" y="1422"/>
              <a:ext cx="1227"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4541" name="Line 158"/>
            <p:cNvSpPr>
              <a:spLocks noChangeShapeType="1"/>
            </p:cNvSpPr>
            <p:nvPr/>
          </p:nvSpPr>
          <p:spPr bwMode="auto">
            <a:xfrm>
              <a:off x="3810" y="1709"/>
              <a:ext cx="0" cy="2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4542" name="Line 159"/>
            <p:cNvSpPr>
              <a:spLocks noChangeShapeType="1"/>
            </p:cNvSpPr>
            <p:nvPr/>
          </p:nvSpPr>
          <p:spPr bwMode="auto">
            <a:xfrm>
              <a:off x="4219" y="1709"/>
              <a:ext cx="1227"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4543" name="Line 160"/>
            <p:cNvSpPr>
              <a:spLocks noChangeShapeType="1"/>
            </p:cNvSpPr>
            <p:nvPr/>
          </p:nvSpPr>
          <p:spPr bwMode="auto">
            <a:xfrm>
              <a:off x="3810" y="1996"/>
              <a:ext cx="0" cy="2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4544" name="Line 161"/>
            <p:cNvSpPr>
              <a:spLocks noChangeShapeType="1"/>
            </p:cNvSpPr>
            <p:nvPr/>
          </p:nvSpPr>
          <p:spPr bwMode="auto">
            <a:xfrm>
              <a:off x="4219" y="1996"/>
              <a:ext cx="1227"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4545" name="Line 162"/>
            <p:cNvSpPr>
              <a:spLocks noChangeShapeType="1"/>
            </p:cNvSpPr>
            <p:nvPr/>
          </p:nvSpPr>
          <p:spPr bwMode="auto">
            <a:xfrm>
              <a:off x="4219" y="2283"/>
              <a:ext cx="1227"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4546" name="Line 163"/>
            <p:cNvSpPr>
              <a:spLocks noChangeShapeType="1"/>
            </p:cNvSpPr>
            <p:nvPr/>
          </p:nvSpPr>
          <p:spPr bwMode="auto">
            <a:xfrm>
              <a:off x="4219" y="1135"/>
              <a:ext cx="0" cy="1148"/>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4547" name="Text Box 164"/>
            <p:cNvSpPr txBox="1">
              <a:spLocks noChangeArrowheads="1"/>
            </p:cNvSpPr>
            <p:nvPr/>
          </p:nvSpPr>
          <p:spPr bwMode="auto">
            <a:xfrm>
              <a:off x="3922" y="733"/>
              <a:ext cx="8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b="1" dirty="0"/>
                <a:t>Needed</a:t>
              </a:r>
            </a:p>
          </p:txBody>
        </p:sp>
      </p:grpSp>
      <p:sp>
        <p:nvSpPr>
          <p:cNvPr id="2209957" name="Rectangle 165"/>
          <p:cNvSpPr>
            <a:spLocks noChangeArrowheads="1"/>
          </p:cNvSpPr>
          <p:nvPr/>
        </p:nvSpPr>
        <p:spPr bwMode="auto">
          <a:xfrm>
            <a:off x="1304926" y="5089528"/>
            <a:ext cx="8564563" cy="1440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0" hangingPunct="0">
              <a:spcBef>
                <a:spcPct val="20000"/>
              </a:spcBef>
              <a:buClr>
                <a:schemeClr val="folHlink"/>
              </a:buClr>
              <a:buSzPct val="125000"/>
            </a:pPr>
            <a:r>
              <a:rPr lang="en-US" dirty="0">
                <a:latin typeface="Arial" charset="0"/>
              </a:rPr>
              <a:t>1. Are we in a safe state?</a:t>
            </a:r>
          </a:p>
          <a:p>
            <a:pPr eaLnBrk="0" hangingPunct="0">
              <a:spcBef>
                <a:spcPct val="20000"/>
              </a:spcBef>
              <a:buClr>
                <a:schemeClr val="folHlink"/>
              </a:buClr>
              <a:buSzPct val="125000"/>
            </a:pPr>
            <a:r>
              <a:rPr lang="en-US" dirty="0">
                <a:latin typeface="Arial" charset="0"/>
              </a:rPr>
              <a:t>2. P</a:t>
            </a:r>
            <a:r>
              <a:rPr lang="en-US" baseline="-25000" dirty="0">
                <a:latin typeface="Arial" charset="0"/>
              </a:rPr>
              <a:t>1</a:t>
            </a:r>
            <a:r>
              <a:rPr lang="en-US" dirty="0">
                <a:latin typeface="Arial" charset="0"/>
              </a:rPr>
              <a:t> needs a drill.  Is it OK to give it to him?</a:t>
            </a:r>
          </a:p>
          <a:p>
            <a:pPr eaLnBrk="0" hangingPunct="0">
              <a:spcBef>
                <a:spcPct val="20000"/>
              </a:spcBef>
              <a:buClr>
                <a:schemeClr val="folHlink"/>
              </a:buClr>
              <a:buSzPct val="125000"/>
            </a:pPr>
            <a:r>
              <a:rPr lang="en-US" dirty="0">
                <a:latin typeface="Arial" charset="0"/>
              </a:rPr>
              <a:t>3. Then, P</a:t>
            </a:r>
            <a:r>
              <a:rPr lang="en-US" baseline="-25000" dirty="0">
                <a:latin typeface="Arial" charset="0"/>
              </a:rPr>
              <a:t>4</a:t>
            </a:r>
            <a:r>
              <a:rPr lang="en-US" dirty="0">
                <a:latin typeface="Arial" charset="0"/>
              </a:rPr>
              <a:t> needs a glue.  Would you give it to him?</a:t>
            </a:r>
          </a:p>
          <a:p>
            <a:pPr eaLnBrk="0" hangingPunct="0">
              <a:spcBef>
                <a:spcPct val="20000"/>
              </a:spcBef>
              <a:buClr>
                <a:schemeClr val="folHlink"/>
              </a:buClr>
              <a:buSzPct val="125000"/>
            </a:pPr>
            <a:endParaRPr lang="en-US" dirty="0">
              <a:latin typeface="Arial" charset="0"/>
            </a:endParaRPr>
          </a:p>
        </p:txBody>
      </p:sp>
      <p:graphicFrame>
        <p:nvGraphicFramePr>
          <p:cNvPr id="197" name="Group 40"/>
          <p:cNvGraphicFramePr>
            <a:graphicFrameLocks noGrp="1"/>
          </p:cNvGraphicFramePr>
          <p:nvPr/>
        </p:nvGraphicFramePr>
        <p:xfrm>
          <a:off x="3983355" y="1617664"/>
          <a:ext cx="2609850" cy="2271713"/>
        </p:xfrm>
        <a:graphic>
          <a:graphicData uri="http://schemas.openxmlformats.org/drawingml/2006/table">
            <a:tbl>
              <a:tblPr/>
              <a:tblGrid>
                <a:gridCol w="652463">
                  <a:extLst>
                    <a:ext uri="{9D8B030D-6E8A-4147-A177-3AD203B41FA5}">
                      <a16:colId xmlns:a16="http://schemas.microsoft.com/office/drawing/2014/main" val="20000"/>
                    </a:ext>
                  </a:extLst>
                </a:gridCol>
                <a:gridCol w="652462">
                  <a:extLst>
                    <a:ext uri="{9D8B030D-6E8A-4147-A177-3AD203B41FA5}">
                      <a16:colId xmlns:a16="http://schemas.microsoft.com/office/drawing/2014/main" val="20001"/>
                    </a:ext>
                  </a:extLst>
                </a:gridCol>
                <a:gridCol w="652463">
                  <a:extLst>
                    <a:ext uri="{9D8B030D-6E8A-4147-A177-3AD203B41FA5}">
                      <a16:colId xmlns:a16="http://schemas.microsoft.com/office/drawing/2014/main" val="20002"/>
                    </a:ext>
                  </a:extLst>
                </a:gridCol>
                <a:gridCol w="652462">
                  <a:extLst>
                    <a:ext uri="{9D8B030D-6E8A-4147-A177-3AD203B41FA5}">
                      <a16:colId xmlns:a16="http://schemas.microsoft.com/office/drawing/2014/main" val="20003"/>
                    </a:ext>
                  </a:extLst>
                </a:gridCol>
              </a:tblGrid>
              <a:tr h="4429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endParaRPr kumimoji="0" lang="en-US" sz="1400" b="1" i="0" u="none" strike="noStrike" cap="none" normalizeH="0" baseline="0" dirty="0">
                        <a:ln>
                          <a:noFill/>
                        </a:ln>
                        <a:solidFill>
                          <a:schemeClr val="tx1"/>
                        </a:solidFill>
                        <a:effectLst/>
                        <a:latin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200" b="1" i="0" u="none" strike="noStrike" cap="none" normalizeH="0" baseline="0" dirty="0">
                          <a:ln>
                            <a:noFill/>
                          </a:ln>
                          <a:solidFill>
                            <a:schemeClr val="tx1"/>
                          </a:solidFill>
                          <a:effectLst/>
                          <a:latin typeface="Arial" charset="0"/>
                        </a:rPr>
                        <a:t>Clamp</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200" b="1" i="0" u="none" strike="noStrike" cap="none" normalizeH="0" baseline="0" dirty="0">
                          <a:ln>
                            <a:noFill/>
                          </a:ln>
                          <a:solidFill>
                            <a:schemeClr val="tx1"/>
                          </a:solidFill>
                          <a:effectLst/>
                          <a:latin typeface="Arial" charset="0"/>
                        </a:rPr>
                        <a:t>Drill</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200" b="1" i="0" u="none" strike="noStrike" cap="none" normalizeH="0" baseline="0" dirty="0">
                          <a:ln>
                            <a:noFill/>
                          </a:ln>
                          <a:solidFill>
                            <a:schemeClr val="tx1"/>
                          </a:solidFill>
                          <a:effectLst/>
                          <a:latin typeface="Arial" charset="0"/>
                        </a:rPr>
                        <a:t>Glue</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800" b="1" i="0" u="none" strike="noStrike" cap="none" normalizeH="0" baseline="0">
                          <a:ln>
                            <a:noFill/>
                          </a:ln>
                          <a:solidFill>
                            <a:schemeClr val="tx1"/>
                          </a:solidFill>
                          <a:effectLst/>
                          <a:latin typeface="Arial" charset="0"/>
                        </a:rPr>
                        <a:t>P</a:t>
                      </a:r>
                      <a:r>
                        <a:rPr kumimoji="0" lang="en-US" sz="1800" b="1" i="0" u="none" strike="noStrike" cap="none" normalizeH="0" baseline="-25000">
                          <a:ln>
                            <a:noFill/>
                          </a:ln>
                          <a:solidFill>
                            <a:schemeClr val="tx1"/>
                          </a:solidFill>
                          <a:effectLst/>
                          <a:latin typeface="Arial" charset="0"/>
                        </a:rPr>
                        <a:t>1</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800" b="1" i="0" u="none" strike="noStrike" cap="none" normalizeH="0" baseline="0">
                          <a:ln>
                            <a:noFill/>
                          </a:ln>
                          <a:solidFill>
                            <a:schemeClr val="tx1"/>
                          </a:solidFill>
                          <a:effectLst/>
                          <a:latin typeface="Arial" charset="0"/>
                        </a:rPr>
                        <a:t>P</a:t>
                      </a:r>
                      <a:r>
                        <a:rPr kumimoji="0" lang="en-US" sz="1800" b="1" i="0" u="none" strike="noStrike" cap="none" normalizeH="0" baseline="-25000">
                          <a:ln>
                            <a:noFill/>
                          </a:ln>
                          <a:solidFill>
                            <a:schemeClr val="tx1"/>
                          </a:solidFill>
                          <a:effectLst/>
                          <a:latin typeface="Arial" charset="0"/>
                        </a:rPr>
                        <a:t>2</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2</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800" b="1" i="0" u="none" strike="noStrike" cap="none" normalizeH="0" baseline="0">
                          <a:ln>
                            <a:noFill/>
                          </a:ln>
                          <a:solidFill>
                            <a:schemeClr val="tx1"/>
                          </a:solidFill>
                          <a:effectLst/>
                          <a:latin typeface="Arial" charset="0"/>
                        </a:rPr>
                        <a:t>P</a:t>
                      </a:r>
                      <a:r>
                        <a:rPr kumimoji="0" lang="en-US" sz="1800" b="1" i="0" u="none" strike="noStrike" cap="none" normalizeH="0" baseline="-25000">
                          <a:ln>
                            <a:noFill/>
                          </a:ln>
                          <a:solidFill>
                            <a:schemeClr val="tx1"/>
                          </a:solidFill>
                          <a:effectLst/>
                          <a:latin typeface="Arial" charset="0"/>
                        </a:rPr>
                        <a:t>3</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2</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800" b="1" i="0" u="none" strike="noStrike" cap="none" normalizeH="0" baseline="0">
                          <a:ln>
                            <a:noFill/>
                          </a:ln>
                          <a:solidFill>
                            <a:schemeClr val="tx1"/>
                          </a:solidFill>
                          <a:effectLst/>
                          <a:latin typeface="Arial" charset="0"/>
                        </a:rPr>
                        <a:t>P</a:t>
                      </a:r>
                      <a:r>
                        <a:rPr kumimoji="0" lang="en-US" sz="1800" b="1" i="0" u="none" strike="noStrike" cap="none" normalizeH="0" baseline="-25000">
                          <a:ln>
                            <a:noFill/>
                          </a:ln>
                          <a:solidFill>
                            <a:schemeClr val="tx1"/>
                          </a:solidFill>
                          <a:effectLst/>
                          <a:latin typeface="Arial" charset="0"/>
                        </a:rPr>
                        <a:t>4</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2</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bl>
          </a:graphicData>
        </a:graphic>
      </p:graphicFrame>
      <p:sp>
        <p:nvSpPr>
          <p:cNvPr id="198" name="Text Box 80"/>
          <p:cNvSpPr txBox="1">
            <a:spLocks noChangeArrowheads="1"/>
          </p:cNvSpPr>
          <p:nvPr/>
        </p:nvSpPr>
        <p:spPr bwMode="auto">
          <a:xfrm>
            <a:off x="4252595" y="1430339"/>
            <a:ext cx="124904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spcBef>
                <a:spcPct val="50000"/>
              </a:spcBef>
            </a:pPr>
            <a:r>
              <a:rPr lang="en-US" b="1" dirty="0"/>
              <a:t>Allotted</a:t>
            </a:r>
          </a:p>
        </p:txBody>
      </p:sp>
      <p:graphicFrame>
        <p:nvGraphicFramePr>
          <p:cNvPr id="4" name="Table 3"/>
          <p:cNvGraphicFramePr>
            <a:graphicFrameLocks noGrp="1"/>
          </p:cNvGraphicFramePr>
          <p:nvPr/>
        </p:nvGraphicFramePr>
        <p:xfrm>
          <a:off x="6736177" y="4478338"/>
          <a:ext cx="1974850" cy="457200"/>
        </p:xfrm>
        <a:graphic>
          <a:graphicData uri="http://schemas.openxmlformats.org/drawingml/2006/table">
            <a:tbl>
              <a:tblPr/>
              <a:tblGrid>
                <a:gridCol w="658813">
                  <a:extLst>
                    <a:ext uri="{9D8B030D-6E8A-4147-A177-3AD203B41FA5}">
                      <a16:colId xmlns:a16="http://schemas.microsoft.com/office/drawing/2014/main" val="20000"/>
                    </a:ext>
                  </a:extLst>
                </a:gridCol>
                <a:gridCol w="657225">
                  <a:extLst>
                    <a:ext uri="{9D8B030D-6E8A-4147-A177-3AD203B41FA5}">
                      <a16:colId xmlns:a16="http://schemas.microsoft.com/office/drawing/2014/main" val="20001"/>
                    </a:ext>
                  </a:extLst>
                </a:gridCol>
                <a:gridCol w="658812">
                  <a:extLst>
                    <a:ext uri="{9D8B030D-6E8A-4147-A177-3AD203B41FA5}">
                      <a16:colId xmlns:a16="http://schemas.microsoft.com/office/drawing/2014/main" val="20002"/>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4</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2</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bl>
          </a:graphicData>
        </a:graphic>
      </p:graphicFrame>
      <p:sp>
        <p:nvSpPr>
          <p:cNvPr id="63" name="Rectangle 264"/>
          <p:cNvSpPr>
            <a:spLocks noChangeArrowheads="1"/>
          </p:cNvSpPr>
          <p:nvPr/>
        </p:nvSpPr>
        <p:spPr bwMode="auto">
          <a:xfrm>
            <a:off x="5030321" y="5087869"/>
            <a:ext cx="7534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dirty="0">
                <a:latin typeface="Arial" charset="0"/>
              </a:rPr>
              <a:t>Yes!  </a:t>
            </a:r>
          </a:p>
        </p:txBody>
      </p:sp>
      <p:sp>
        <p:nvSpPr>
          <p:cNvPr id="64" name="Rectangle 264"/>
          <p:cNvSpPr>
            <a:spLocks noChangeArrowheads="1"/>
          </p:cNvSpPr>
          <p:nvPr/>
        </p:nvSpPr>
        <p:spPr bwMode="auto">
          <a:xfrm>
            <a:off x="7565558" y="5530850"/>
            <a:ext cx="7534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dirty="0">
                <a:latin typeface="Arial" charset="0"/>
              </a:rPr>
              <a:t>Yes!  </a:t>
            </a:r>
          </a:p>
        </p:txBody>
      </p:sp>
      <p:sp>
        <p:nvSpPr>
          <p:cNvPr id="5" name="Footer Placeholder 4">
            <a:extLst>
              <a:ext uri="{FF2B5EF4-FFF2-40B4-BE49-F238E27FC236}">
                <a16:creationId xmlns:a16="http://schemas.microsoft.com/office/drawing/2014/main" id="{96D4DC1F-5761-426E-BF90-5423C7008EB2}"/>
              </a:ext>
            </a:extLst>
          </p:cNvPr>
          <p:cNvSpPr>
            <a:spLocks noGrp="1"/>
          </p:cNvSpPr>
          <p:nvPr>
            <p:ph type="ftr" sz="quarter" idx="11"/>
          </p:nvPr>
        </p:nvSpPr>
        <p:spPr/>
        <p:txBody>
          <a:bodyPr/>
          <a:lstStyle/>
          <a:p>
            <a:pPr>
              <a:defRPr/>
            </a:pPr>
            <a:r>
              <a:rPr lang="en-US"/>
              <a:t>Concurrenty (15)</a:t>
            </a:r>
            <a:endParaRPr lang="en-US" dirty="0"/>
          </a:p>
        </p:txBody>
      </p:sp>
      <p:pic>
        <p:nvPicPr>
          <p:cNvPr id="66" name="Picture 65">
            <a:extLst>
              <a:ext uri="{FF2B5EF4-FFF2-40B4-BE49-F238E27FC236}">
                <a16:creationId xmlns:a16="http://schemas.microsoft.com/office/drawing/2014/main" id="{9E8C0827-43C1-4087-B919-A03D442566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4525" y="813"/>
            <a:ext cx="3490367" cy="918271"/>
          </a:xfrm>
          <a:prstGeom prst="rect">
            <a:avLst/>
          </a:prstGeom>
        </p:spPr>
      </p:pic>
      <p:sp>
        <p:nvSpPr>
          <p:cNvPr id="2" name="Slide Number Placeholder 1">
            <a:extLst>
              <a:ext uri="{FF2B5EF4-FFF2-40B4-BE49-F238E27FC236}">
                <a16:creationId xmlns:a16="http://schemas.microsoft.com/office/drawing/2014/main" id="{DE39D057-B6A4-4DDC-B8BA-6325D6E1C47C}"/>
              </a:ext>
            </a:extLst>
          </p:cNvPr>
          <p:cNvSpPr>
            <a:spLocks noGrp="1"/>
          </p:cNvSpPr>
          <p:nvPr>
            <p:ph type="sldNum" sz="quarter" idx="12"/>
          </p:nvPr>
        </p:nvSpPr>
        <p:spPr/>
        <p:txBody>
          <a:bodyPr/>
          <a:lstStyle/>
          <a:p>
            <a:pPr>
              <a:defRPr/>
            </a:pPr>
            <a:fld id="{F59D9B86-AB8B-404F-8D86-C97B35C4C67E}" type="slidenum">
              <a:rPr lang="en-US" smtClean="0"/>
              <a:pPr>
                <a:defRPr/>
              </a:pPr>
              <a:t>22</a:t>
            </a:fld>
            <a:endParaRPr lang="en-US" dirty="0"/>
          </a:p>
        </p:txBody>
      </p:sp>
    </p:spTree>
    <p:extLst>
      <p:ext uri="{BB962C8B-B14F-4D97-AF65-F5344CB8AC3E}">
        <p14:creationId xmlns:p14="http://schemas.microsoft.com/office/powerpoint/2010/main" val="607097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dissolve">
                                      <p:cBhvr>
                                        <p:cTn id="12" dur="500"/>
                                        <p:tgtEl>
                                          <p:spTgt spid="6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9"/>
                                        </p:tgtEl>
                                        <p:attrNameLst>
                                          <p:attrName>style.visibility</p:attrName>
                                        </p:attrNameLst>
                                      </p:cBhvr>
                                      <p:to>
                                        <p:strVal val="visible"/>
                                      </p:to>
                                    </p:set>
                                    <p:animEffect transition="in" filter="dissolve">
                                      <p:cBhvr>
                                        <p:cTn id="22" dur="500"/>
                                        <p:tgtEl>
                                          <p:spTgt spid="5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dissolve">
                                      <p:cBhvr>
                                        <p:cTn id="27" dur="500"/>
                                        <p:tgtEl>
                                          <p:spTgt spid="58"/>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61"/>
                                        </p:tgtEl>
                                        <p:attrNameLst>
                                          <p:attrName>style.visibility</p:attrName>
                                        </p:attrNameLst>
                                      </p:cBhvr>
                                      <p:to>
                                        <p:strVal val="visible"/>
                                      </p:to>
                                    </p:set>
                                    <p:animEffect transition="in" filter="dissolve">
                                      <p:cBhvr>
                                        <p:cTn id="32" dur="500"/>
                                        <p:tgtEl>
                                          <p:spTgt spid="61"/>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64"/>
                                        </p:tgtEl>
                                        <p:attrNameLst>
                                          <p:attrName>style.visibility</p:attrName>
                                        </p:attrNameLst>
                                      </p:cBhvr>
                                      <p:to>
                                        <p:strVal val="visible"/>
                                      </p:to>
                                    </p:set>
                                    <p:animEffect transition="in" filter="dissolve">
                                      <p:cBhvr>
                                        <p:cTn id="37"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0" grpId="0" animBg="1"/>
      <p:bldP spid="61" grpId="0" animBg="1"/>
      <p:bldP spid="64"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 name="Rectangle 165"/>
          <p:cNvSpPr>
            <a:spLocks noChangeArrowheads="1"/>
          </p:cNvSpPr>
          <p:nvPr/>
        </p:nvSpPr>
        <p:spPr bwMode="auto">
          <a:xfrm>
            <a:off x="1304926" y="5089528"/>
            <a:ext cx="8564563" cy="1440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0" hangingPunct="0">
              <a:spcBef>
                <a:spcPct val="20000"/>
              </a:spcBef>
              <a:buClr>
                <a:schemeClr val="folHlink"/>
              </a:buClr>
              <a:buSzPct val="125000"/>
            </a:pPr>
            <a:r>
              <a:rPr lang="en-US" dirty="0">
                <a:latin typeface="Arial" charset="0"/>
              </a:rPr>
              <a:t>1. Are we in a safe state? Yes</a:t>
            </a:r>
          </a:p>
          <a:p>
            <a:pPr eaLnBrk="0" hangingPunct="0">
              <a:spcBef>
                <a:spcPct val="20000"/>
              </a:spcBef>
              <a:buClr>
                <a:schemeClr val="folHlink"/>
              </a:buClr>
              <a:buSzPct val="125000"/>
            </a:pPr>
            <a:r>
              <a:rPr lang="en-US" dirty="0">
                <a:latin typeface="Arial" charset="0"/>
              </a:rPr>
              <a:t>2. P</a:t>
            </a:r>
            <a:r>
              <a:rPr lang="en-US" baseline="-25000" dirty="0">
                <a:latin typeface="Arial" charset="0"/>
              </a:rPr>
              <a:t>1</a:t>
            </a:r>
            <a:r>
              <a:rPr lang="en-US" dirty="0">
                <a:latin typeface="Arial" charset="0"/>
              </a:rPr>
              <a:t> needs a drill.  Is it OK to give it to him? Yes</a:t>
            </a:r>
          </a:p>
          <a:p>
            <a:pPr eaLnBrk="0" hangingPunct="0">
              <a:spcBef>
                <a:spcPct val="20000"/>
              </a:spcBef>
              <a:buClr>
                <a:schemeClr val="folHlink"/>
              </a:buClr>
              <a:buSzPct val="125000"/>
            </a:pPr>
            <a:r>
              <a:rPr lang="en-US" dirty="0">
                <a:latin typeface="Arial" charset="0"/>
              </a:rPr>
              <a:t>3. Then, P</a:t>
            </a:r>
            <a:r>
              <a:rPr lang="en-US" baseline="-25000" dirty="0">
                <a:latin typeface="Arial" charset="0"/>
              </a:rPr>
              <a:t>4</a:t>
            </a:r>
            <a:r>
              <a:rPr lang="en-US" dirty="0">
                <a:latin typeface="Arial" charset="0"/>
              </a:rPr>
              <a:t> needs a glue.  Would you give it to him?</a:t>
            </a:r>
          </a:p>
          <a:p>
            <a:pPr eaLnBrk="0" hangingPunct="0">
              <a:spcBef>
                <a:spcPct val="20000"/>
              </a:spcBef>
              <a:buClr>
                <a:schemeClr val="folHlink"/>
              </a:buClr>
              <a:buSzPct val="125000"/>
            </a:pPr>
            <a:endParaRPr lang="en-US" dirty="0">
              <a:latin typeface="Arial" charset="0"/>
            </a:endParaRPr>
          </a:p>
        </p:txBody>
      </p:sp>
      <p:sp>
        <p:nvSpPr>
          <p:cNvPr id="2534405" name="Rectangle 2"/>
          <p:cNvSpPr>
            <a:spLocks noGrp="1" noChangeArrowheads="1"/>
          </p:cNvSpPr>
          <p:nvPr>
            <p:ph type="title"/>
          </p:nvPr>
        </p:nvSpPr>
        <p:spPr/>
        <p:txBody>
          <a:bodyPr vert="horz" wrap="square" lIns="92075" tIns="46038" rIns="92075" bIns="46038" numCol="1" anchor="ctr" anchorCtr="0" compatLnSpc="1">
            <a:prstTxWarp prst="textNoShape">
              <a:avLst/>
            </a:prstTxWarp>
          </a:bodyPr>
          <a:lstStyle/>
          <a:p>
            <a:r>
              <a:rPr lang="en-US" dirty="0"/>
              <a:t>XYZ Carpentry</a:t>
            </a:r>
          </a:p>
        </p:txBody>
      </p:sp>
      <p:graphicFrame>
        <p:nvGraphicFramePr>
          <p:cNvPr id="2209796" name="Group 4"/>
          <p:cNvGraphicFramePr>
            <a:graphicFrameLocks noGrp="1"/>
          </p:cNvGraphicFramePr>
          <p:nvPr/>
        </p:nvGraphicFramePr>
        <p:xfrm>
          <a:off x="2679700" y="4103688"/>
          <a:ext cx="1976438" cy="819150"/>
        </p:xfrm>
        <a:graphic>
          <a:graphicData uri="http://schemas.openxmlformats.org/drawingml/2006/table">
            <a:tbl>
              <a:tblPr/>
              <a:tblGrid>
                <a:gridCol w="658813">
                  <a:extLst>
                    <a:ext uri="{9D8B030D-6E8A-4147-A177-3AD203B41FA5}">
                      <a16:colId xmlns:a16="http://schemas.microsoft.com/office/drawing/2014/main" val="20000"/>
                    </a:ext>
                  </a:extLst>
                </a:gridCol>
                <a:gridCol w="658812">
                  <a:extLst>
                    <a:ext uri="{9D8B030D-6E8A-4147-A177-3AD203B41FA5}">
                      <a16:colId xmlns:a16="http://schemas.microsoft.com/office/drawing/2014/main" val="20001"/>
                    </a:ext>
                  </a:extLst>
                </a:gridCol>
                <a:gridCol w="658813">
                  <a:extLst>
                    <a:ext uri="{9D8B030D-6E8A-4147-A177-3AD203B41FA5}">
                      <a16:colId xmlns:a16="http://schemas.microsoft.com/office/drawing/2014/main" val="20002"/>
                    </a:ext>
                  </a:extLst>
                </a:gridCol>
              </a:tblGrid>
              <a:tr h="3619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200" b="1" i="0" u="none" strike="noStrike" cap="none" normalizeH="0" baseline="0" dirty="0">
                          <a:ln>
                            <a:noFill/>
                          </a:ln>
                          <a:solidFill>
                            <a:schemeClr val="tx1"/>
                          </a:solidFill>
                          <a:effectLst/>
                          <a:latin typeface="Arial" charset="0"/>
                        </a:rPr>
                        <a:t>Clamp</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200" b="1" i="0" u="none" strike="noStrike" cap="none" normalizeH="0" baseline="0" dirty="0">
                          <a:ln>
                            <a:noFill/>
                          </a:ln>
                          <a:solidFill>
                            <a:schemeClr val="tx1"/>
                          </a:solidFill>
                          <a:effectLst/>
                          <a:latin typeface="Arial" charset="0"/>
                        </a:rPr>
                        <a:t>Drill</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200" b="1" i="0" u="none" strike="noStrike" cap="none" normalizeH="0" baseline="0" dirty="0">
                          <a:ln>
                            <a:noFill/>
                          </a:ln>
                          <a:solidFill>
                            <a:schemeClr val="tx1"/>
                          </a:solidFill>
                          <a:effectLst/>
                          <a:latin typeface="Arial" charset="0"/>
                        </a:rPr>
                        <a:t>Glue</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9</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2</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2</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bl>
          </a:graphicData>
        </a:graphic>
      </p:graphicFrame>
      <p:graphicFrame>
        <p:nvGraphicFramePr>
          <p:cNvPr id="2209814" name="Group 22"/>
          <p:cNvGraphicFramePr>
            <a:graphicFrameLocks noGrp="1"/>
          </p:cNvGraphicFramePr>
          <p:nvPr/>
        </p:nvGraphicFramePr>
        <p:xfrm>
          <a:off x="6737350" y="4065588"/>
          <a:ext cx="1974850" cy="869950"/>
        </p:xfrm>
        <a:graphic>
          <a:graphicData uri="http://schemas.openxmlformats.org/drawingml/2006/table">
            <a:tbl>
              <a:tblPr/>
              <a:tblGrid>
                <a:gridCol w="658813">
                  <a:extLst>
                    <a:ext uri="{9D8B030D-6E8A-4147-A177-3AD203B41FA5}">
                      <a16:colId xmlns:a16="http://schemas.microsoft.com/office/drawing/2014/main" val="20000"/>
                    </a:ext>
                  </a:extLst>
                </a:gridCol>
                <a:gridCol w="657225">
                  <a:extLst>
                    <a:ext uri="{9D8B030D-6E8A-4147-A177-3AD203B41FA5}">
                      <a16:colId xmlns:a16="http://schemas.microsoft.com/office/drawing/2014/main" val="20001"/>
                    </a:ext>
                  </a:extLst>
                </a:gridCol>
                <a:gridCol w="658812">
                  <a:extLst>
                    <a:ext uri="{9D8B030D-6E8A-4147-A177-3AD203B41FA5}">
                      <a16:colId xmlns:a16="http://schemas.microsoft.com/office/drawing/2014/main" val="20002"/>
                    </a:ext>
                  </a:extLst>
                </a:gridCol>
              </a:tblGrid>
              <a:tr h="4127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200" b="1" i="0" u="none" strike="noStrike" cap="none" normalizeH="0" baseline="0" dirty="0">
                          <a:ln>
                            <a:noFill/>
                          </a:ln>
                          <a:solidFill>
                            <a:schemeClr val="tx1"/>
                          </a:solidFill>
                          <a:effectLst/>
                          <a:latin typeface="Arial" charset="0"/>
                        </a:rPr>
                        <a:t>Clamp</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200" b="1" i="0" u="none" strike="noStrike" cap="none" normalizeH="0" baseline="0" dirty="0">
                          <a:ln>
                            <a:noFill/>
                          </a:ln>
                          <a:solidFill>
                            <a:schemeClr val="tx1"/>
                          </a:solidFill>
                          <a:effectLst/>
                          <a:latin typeface="Arial" charset="0"/>
                        </a:rPr>
                        <a:t>Drill</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200" b="1" i="0" u="none" strike="noStrike" cap="none" normalizeH="0" baseline="0" dirty="0">
                          <a:ln>
                            <a:noFill/>
                          </a:ln>
                          <a:solidFill>
                            <a:schemeClr val="tx1"/>
                          </a:solidFill>
                          <a:effectLst/>
                          <a:latin typeface="Arial" charset="0"/>
                        </a:rPr>
                        <a:t>Glue</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2</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bl>
          </a:graphicData>
        </a:graphic>
      </p:graphicFrame>
      <p:graphicFrame>
        <p:nvGraphicFramePr>
          <p:cNvPr id="2209832" name="Group 40"/>
          <p:cNvGraphicFramePr>
            <a:graphicFrameLocks noGrp="1"/>
          </p:cNvGraphicFramePr>
          <p:nvPr/>
        </p:nvGraphicFramePr>
        <p:xfrm>
          <a:off x="1133475" y="1617664"/>
          <a:ext cx="2609850" cy="2271713"/>
        </p:xfrm>
        <a:graphic>
          <a:graphicData uri="http://schemas.openxmlformats.org/drawingml/2006/table">
            <a:tbl>
              <a:tblPr/>
              <a:tblGrid>
                <a:gridCol w="652463">
                  <a:extLst>
                    <a:ext uri="{9D8B030D-6E8A-4147-A177-3AD203B41FA5}">
                      <a16:colId xmlns:a16="http://schemas.microsoft.com/office/drawing/2014/main" val="20000"/>
                    </a:ext>
                  </a:extLst>
                </a:gridCol>
                <a:gridCol w="652462">
                  <a:extLst>
                    <a:ext uri="{9D8B030D-6E8A-4147-A177-3AD203B41FA5}">
                      <a16:colId xmlns:a16="http://schemas.microsoft.com/office/drawing/2014/main" val="20001"/>
                    </a:ext>
                  </a:extLst>
                </a:gridCol>
                <a:gridCol w="652463">
                  <a:extLst>
                    <a:ext uri="{9D8B030D-6E8A-4147-A177-3AD203B41FA5}">
                      <a16:colId xmlns:a16="http://schemas.microsoft.com/office/drawing/2014/main" val="20002"/>
                    </a:ext>
                  </a:extLst>
                </a:gridCol>
                <a:gridCol w="652462">
                  <a:extLst>
                    <a:ext uri="{9D8B030D-6E8A-4147-A177-3AD203B41FA5}">
                      <a16:colId xmlns:a16="http://schemas.microsoft.com/office/drawing/2014/main" val="20003"/>
                    </a:ext>
                  </a:extLst>
                </a:gridCol>
              </a:tblGrid>
              <a:tr h="4429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endParaRPr kumimoji="0" lang="en-US" sz="1400" b="1" i="0" u="none" strike="noStrike" cap="none" normalizeH="0" baseline="0" dirty="0">
                        <a:ln>
                          <a:noFill/>
                        </a:ln>
                        <a:solidFill>
                          <a:schemeClr val="tx1"/>
                        </a:solidFill>
                        <a:effectLst/>
                        <a:latin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200" b="1" i="0" u="none" strike="noStrike" cap="none" normalizeH="0" baseline="0" dirty="0">
                          <a:ln>
                            <a:noFill/>
                          </a:ln>
                          <a:solidFill>
                            <a:schemeClr val="tx1"/>
                          </a:solidFill>
                          <a:effectLst/>
                          <a:latin typeface="Arial" charset="0"/>
                        </a:rPr>
                        <a:t>Clamp</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200" b="1" i="0" u="none" strike="noStrike" cap="none" normalizeH="0" baseline="0" dirty="0">
                          <a:ln>
                            <a:noFill/>
                          </a:ln>
                          <a:solidFill>
                            <a:schemeClr val="tx1"/>
                          </a:solidFill>
                          <a:effectLst/>
                          <a:latin typeface="Arial" charset="0"/>
                        </a:rPr>
                        <a:t>Drill</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200" b="1" i="0" u="none" strike="noStrike" cap="none" normalizeH="0" baseline="0" dirty="0">
                          <a:ln>
                            <a:noFill/>
                          </a:ln>
                          <a:solidFill>
                            <a:schemeClr val="tx1"/>
                          </a:solidFill>
                          <a:effectLst/>
                          <a:latin typeface="Arial" charset="0"/>
                        </a:rPr>
                        <a:t>Glue</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800" b="1" i="0" u="none" strike="noStrike" cap="none" normalizeH="0" baseline="0">
                          <a:ln>
                            <a:noFill/>
                          </a:ln>
                          <a:solidFill>
                            <a:schemeClr val="tx1"/>
                          </a:solidFill>
                          <a:effectLst/>
                          <a:latin typeface="Arial" charset="0"/>
                        </a:rPr>
                        <a:t>P</a:t>
                      </a:r>
                      <a:r>
                        <a:rPr kumimoji="0" lang="en-US" sz="1800" b="1" i="0" u="none" strike="noStrike" cap="none" normalizeH="0" baseline="-25000">
                          <a:ln>
                            <a:noFill/>
                          </a:ln>
                          <a:solidFill>
                            <a:schemeClr val="tx1"/>
                          </a:solidFill>
                          <a:effectLst/>
                          <a:latin typeface="Arial" charset="0"/>
                        </a:rPr>
                        <a:t>1</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4</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800" b="1" i="0" u="none" strike="noStrike" cap="none" normalizeH="0" baseline="0">
                          <a:ln>
                            <a:noFill/>
                          </a:ln>
                          <a:solidFill>
                            <a:schemeClr val="tx1"/>
                          </a:solidFill>
                          <a:effectLst/>
                          <a:latin typeface="Arial" charset="0"/>
                        </a:rPr>
                        <a:t>P</a:t>
                      </a:r>
                      <a:r>
                        <a:rPr kumimoji="0" lang="en-US" sz="1800" b="1" i="0" u="none" strike="noStrike" cap="none" normalizeH="0" baseline="-25000">
                          <a:ln>
                            <a:noFill/>
                          </a:ln>
                          <a:solidFill>
                            <a:schemeClr val="tx1"/>
                          </a:solidFill>
                          <a:effectLst/>
                          <a:latin typeface="Arial" charset="0"/>
                        </a:rPr>
                        <a:t>2</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6</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800" b="1" i="0" u="none" strike="noStrike" cap="none" normalizeH="0" baseline="0">
                          <a:ln>
                            <a:noFill/>
                          </a:ln>
                          <a:solidFill>
                            <a:schemeClr val="tx1"/>
                          </a:solidFill>
                          <a:effectLst/>
                          <a:latin typeface="Arial" charset="0"/>
                        </a:rPr>
                        <a:t>P</a:t>
                      </a:r>
                      <a:r>
                        <a:rPr kumimoji="0" lang="en-US" sz="1800" b="1" i="0" u="none" strike="noStrike" cap="none" normalizeH="0" baseline="-25000">
                          <a:ln>
                            <a:noFill/>
                          </a:ln>
                          <a:solidFill>
                            <a:schemeClr val="tx1"/>
                          </a:solidFill>
                          <a:effectLst/>
                          <a:latin typeface="Arial" charset="0"/>
                        </a:rPr>
                        <a:t>3</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4</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800" b="1" i="0" u="none" strike="noStrike" cap="none" normalizeH="0" baseline="0">
                          <a:ln>
                            <a:noFill/>
                          </a:ln>
                          <a:solidFill>
                            <a:schemeClr val="tx1"/>
                          </a:solidFill>
                          <a:effectLst/>
                          <a:latin typeface="Arial" charset="0"/>
                        </a:rPr>
                        <a:t>P</a:t>
                      </a:r>
                      <a:r>
                        <a:rPr kumimoji="0" lang="en-US" sz="1800" b="1" i="0" u="none" strike="noStrike" cap="none" normalizeH="0" baseline="-25000">
                          <a:ln>
                            <a:noFill/>
                          </a:ln>
                          <a:solidFill>
                            <a:schemeClr val="tx1"/>
                          </a:solidFill>
                          <a:effectLst/>
                          <a:latin typeface="Arial" charset="0"/>
                        </a:rPr>
                        <a:t>4</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6</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bl>
          </a:graphicData>
        </a:graphic>
      </p:graphicFrame>
      <p:sp>
        <p:nvSpPr>
          <p:cNvPr id="2534463" name="Text Box 80"/>
          <p:cNvSpPr txBox="1">
            <a:spLocks noChangeArrowheads="1"/>
          </p:cNvSpPr>
          <p:nvPr/>
        </p:nvSpPr>
        <p:spPr bwMode="auto">
          <a:xfrm>
            <a:off x="1311275" y="1430338"/>
            <a:ext cx="104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spcBef>
                <a:spcPct val="50000"/>
              </a:spcBef>
            </a:pPr>
            <a:r>
              <a:rPr lang="en-US" b="1" dirty="0"/>
              <a:t>Claim</a:t>
            </a:r>
          </a:p>
        </p:txBody>
      </p:sp>
      <p:sp>
        <p:nvSpPr>
          <p:cNvPr id="2534505" name="Text Box 122"/>
          <p:cNvSpPr txBox="1">
            <a:spLocks noChangeArrowheads="1"/>
          </p:cNvSpPr>
          <p:nvPr/>
        </p:nvSpPr>
        <p:spPr bwMode="auto">
          <a:xfrm>
            <a:off x="5143500" y="4084638"/>
            <a:ext cx="1582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spcBef>
                <a:spcPct val="50000"/>
              </a:spcBef>
            </a:pPr>
            <a:r>
              <a:rPr lang="en-US" b="1"/>
              <a:t>Available</a:t>
            </a:r>
          </a:p>
        </p:txBody>
      </p:sp>
      <p:sp>
        <p:nvSpPr>
          <p:cNvPr id="2534506" name="Text Box 123"/>
          <p:cNvSpPr txBox="1">
            <a:spLocks noChangeArrowheads="1"/>
          </p:cNvSpPr>
          <p:nvPr/>
        </p:nvSpPr>
        <p:spPr bwMode="auto">
          <a:xfrm>
            <a:off x="1125539" y="4094163"/>
            <a:ext cx="1582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spcBef>
                <a:spcPct val="50000"/>
              </a:spcBef>
            </a:pPr>
            <a:r>
              <a:rPr lang="en-US" b="1"/>
              <a:t>Resource</a:t>
            </a:r>
          </a:p>
        </p:txBody>
      </p:sp>
      <p:grpSp>
        <p:nvGrpSpPr>
          <p:cNvPr id="3" name="Group 124"/>
          <p:cNvGrpSpPr>
            <a:grpSpLocks/>
          </p:cNvGrpSpPr>
          <p:nvPr/>
        </p:nvGrpSpPr>
        <p:grpSpPr bwMode="auto">
          <a:xfrm>
            <a:off x="6962775" y="1430339"/>
            <a:ext cx="2597150" cy="2460625"/>
            <a:chOff x="3810" y="733"/>
            <a:chExt cx="1636" cy="1550"/>
          </a:xfrm>
        </p:grpSpPr>
        <p:sp>
          <p:nvSpPr>
            <p:cNvPr id="2534508" name="Rectangle 125"/>
            <p:cNvSpPr>
              <a:spLocks noChangeArrowheads="1"/>
            </p:cNvSpPr>
            <p:nvPr/>
          </p:nvSpPr>
          <p:spPr bwMode="auto">
            <a:xfrm>
              <a:off x="5037" y="1996"/>
              <a:ext cx="409"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dirty="0">
                  <a:latin typeface="Arial" charset="0"/>
                </a:rPr>
                <a:t>1</a:t>
              </a:r>
            </a:p>
          </p:txBody>
        </p:sp>
        <p:sp>
          <p:nvSpPr>
            <p:cNvPr id="2534509" name="Rectangle 126"/>
            <p:cNvSpPr>
              <a:spLocks noChangeArrowheads="1"/>
            </p:cNvSpPr>
            <p:nvPr/>
          </p:nvSpPr>
          <p:spPr bwMode="auto">
            <a:xfrm>
              <a:off x="4628" y="1996"/>
              <a:ext cx="409"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dirty="0">
                  <a:latin typeface="Arial" charset="0"/>
                </a:rPr>
                <a:t>1</a:t>
              </a:r>
            </a:p>
          </p:txBody>
        </p:sp>
        <p:sp>
          <p:nvSpPr>
            <p:cNvPr id="2534510" name="Rectangle 127"/>
            <p:cNvSpPr>
              <a:spLocks noChangeArrowheads="1"/>
            </p:cNvSpPr>
            <p:nvPr/>
          </p:nvSpPr>
          <p:spPr bwMode="auto">
            <a:xfrm>
              <a:off x="4219" y="1996"/>
              <a:ext cx="409"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a:latin typeface="Arial" charset="0"/>
                </a:rPr>
                <a:t>4</a:t>
              </a:r>
            </a:p>
          </p:txBody>
        </p:sp>
        <p:sp>
          <p:nvSpPr>
            <p:cNvPr id="2534511" name="Rectangle 128"/>
            <p:cNvSpPr>
              <a:spLocks noChangeArrowheads="1"/>
            </p:cNvSpPr>
            <p:nvPr/>
          </p:nvSpPr>
          <p:spPr bwMode="auto">
            <a:xfrm>
              <a:off x="3810" y="1996"/>
              <a:ext cx="409"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eaLnBrk="0" hangingPunct="0">
                <a:spcBef>
                  <a:spcPct val="20000"/>
                </a:spcBef>
                <a:buClr>
                  <a:schemeClr val="accent2"/>
                </a:buClr>
                <a:buSzPct val="75000"/>
                <a:buFont typeface="Monotype Sorts" pitchFamily="2" charset="2"/>
                <a:buNone/>
              </a:pPr>
              <a:r>
                <a:rPr lang="en-US" b="1">
                  <a:latin typeface="Arial" charset="0"/>
                </a:rPr>
                <a:t>P</a:t>
              </a:r>
              <a:r>
                <a:rPr lang="en-US" b="1" baseline="-25000">
                  <a:latin typeface="Arial" charset="0"/>
                </a:rPr>
                <a:t>4</a:t>
              </a:r>
            </a:p>
          </p:txBody>
        </p:sp>
        <p:sp>
          <p:nvSpPr>
            <p:cNvPr id="2534512" name="Rectangle 129"/>
            <p:cNvSpPr>
              <a:spLocks noChangeArrowheads="1"/>
            </p:cNvSpPr>
            <p:nvPr/>
          </p:nvSpPr>
          <p:spPr bwMode="auto">
            <a:xfrm>
              <a:off x="5037" y="1709"/>
              <a:ext cx="409"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dirty="0">
                  <a:latin typeface="Arial" charset="0"/>
                </a:rPr>
                <a:t>1</a:t>
              </a:r>
            </a:p>
          </p:txBody>
        </p:sp>
        <p:sp>
          <p:nvSpPr>
            <p:cNvPr id="2534513" name="Rectangle 130"/>
            <p:cNvSpPr>
              <a:spLocks noChangeArrowheads="1"/>
            </p:cNvSpPr>
            <p:nvPr/>
          </p:nvSpPr>
          <p:spPr bwMode="auto">
            <a:xfrm>
              <a:off x="4628" y="1709"/>
              <a:ext cx="409"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a:latin typeface="Arial" charset="0"/>
                </a:rPr>
                <a:t>0</a:t>
              </a:r>
            </a:p>
          </p:txBody>
        </p:sp>
        <p:sp>
          <p:nvSpPr>
            <p:cNvPr id="2534514" name="Rectangle 131"/>
            <p:cNvSpPr>
              <a:spLocks noChangeArrowheads="1"/>
            </p:cNvSpPr>
            <p:nvPr/>
          </p:nvSpPr>
          <p:spPr bwMode="auto">
            <a:xfrm>
              <a:off x="4219" y="1709"/>
              <a:ext cx="409"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dirty="0">
                  <a:latin typeface="Arial" charset="0"/>
                </a:rPr>
                <a:t>2</a:t>
              </a:r>
            </a:p>
          </p:txBody>
        </p:sp>
        <p:sp>
          <p:nvSpPr>
            <p:cNvPr id="2534515" name="Rectangle 132"/>
            <p:cNvSpPr>
              <a:spLocks noChangeArrowheads="1"/>
            </p:cNvSpPr>
            <p:nvPr/>
          </p:nvSpPr>
          <p:spPr bwMode="auto">
            <a:xfrm>
              <a:off x="3810" y="1709"/>
              <a:ext cx="409"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eaLnBrk="0" hangingPunct="0">
                <a:spcBef>
                  <a:spcPct val="20000"/>
                </a:spcBef>
                <a:buClr>
                  <a:schemeClr val="accent2"/>
                </a:buClr>
                <a:buSzPct val="75000"/>
                <a:buFont typeface="Monotype Sorts" pitchFamily="2" charset="2"/>
                <a:buNone/>
              </a:pPr>
              <a:r>
                <a:rPr lang="en-US" b="1">
                  <a:latin typeface="Arial" charset="0"/>
                </a:rPr>
                <a:t>P</a:t>
              </a:r>
              <a:r>
                <a:rPr lang="en-US" b="1" baseline="-25000">
                  <a:latin typeface="Arial" charset="0"/>
                </a:rPr>
                <a:t>3</a:t>
              </a:r>
            </a:p>
          </p:txBody>
        </p:sp>
        <p:sp>
          <p:nvSpPr>
            <p:cNvPr id="2534516" name="Rectangle 133"/>
            <p:cNvSpPr>
              <a:spLocks noChangeArrowheads="1"/>
            </p:cNvSpPr>
            <p:nvPr/>
          </p:nvSpPr>
          <p:spPr bwMode="auto">
            <a:xfrm>
              <a:off x="5037" y="1422"/>
              <a:ext cx="409"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dirty="0">
                  <a:latin typeface="Arial" charset="0"/>
                </a:rPr>
                <a:t>0</a:t>
              </a:r>
            </a:p>
          </p:txBody>
        </p:sp>
        <p:sp>
          <p:nvSpPr>
            <p:cNvPr id="2534517" name="Rectangle 134"/>
            <p:cNvSpPr>
              <a:spLocks noChangeArrowheads="1"/>
            </p:cNvSpPr>
            <p:nvPr/>
          </p:nvSpPr>
          <p:spPr bwMode="auto">
            <a:xfrm>
              <a:off x="4628" y="1422"/>
              <a:ext cx="409"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dirty="0">
                  <a:latin typeface="Arial" charset="0"/>
                </a:rPr>
                <a:t>1</a:t>
              </a:r>
            </a:p>
          </p:txBody>
        </p:sp>
        <p:sp>
          <p:nvSpPr>
            <p:cNvPr id="2534518" name="Rectangle 135"/>
            <p:cNvSpPr>
              <a:spLocks noChangeArrowheads="1"/>
            </p:cNvSpPr>
            <p:nvPr/>
          </p:nvSpPr>
          <p:spPr bwMode="auto">
            <a:xfrm>
              <a:off x="4219" y="1422"/>
              <a:ext cx="409"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dirty="0">
                  <a:latin typeface="Arial" charset="0"/>
                </a:rPr>
                <a:t>4</a:t>
              </a:r>
            </a:p>
          </p:txBody>
        </p:sp>
        <p:sp>
          <p:nvSpPr>
            <p:cNvPr id="2534519" name="Rectangle 136"/>
            <p:cNvSpPr>
              <a:spLocks noChangeArrowheads="1"/>
            </p:cNvSpPr>
            <p:nvPr/>
          </p:nvSpPr>
          <p:spPr bwMode="auto">
            <a:xfrm>
              <a:off x="3810" y="1422"/>
              <a:ext cx="409"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eaLnBrk="0" hangingPunct="0">
                <a:spcBef>
                  <a:spcPct val="20000"/>
                </a:spcBef>
                <a:buClr>
                  <a:schemeClr val="accent2"/>
                </a:buClr>
                <a:buSzPct val="75000"/>
                <a:buFont typeface="Monotype Sorts" pitchFamily="2" charset="2"/>
                <a:buNone/>
              </a:pPr>
              <a:r>
                <a:rPr lang="en-US" b="1">
                  <a:latin typeface="Arial" charset="0"/>
                </a:rPr>
                <a:t>P</a:t>
              </a:r>
              <a:r>
                <a:rPr lang="en-US" b="1" baseline="-25000">
                  <a:latin typeface="Arial" charset="0"/>
                </a:rPr>
                <a:t>2</a:t>
              </a:r>
            </a:p>
          </p:txBody>
        </p:sp>
        <p:sp>
          <p:nvSpPr>
            <p:cNvPr id="2534520" name="Rectangle 137"/>
            <p:cNvSpPr>
              <a:spLocks noChangeArrowheads="1"/>
            </p:cNvSpPr>
            <p:nvPr/>
          </p:nvSpPr>
          <p:spPr bwMode="auto">
            <a:xfrm>
              <a:off x="3810" y="1135"/>
              <a:ext cx="409"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eaLnBrk="0" hangingPunct="0">
                <a:spcBef>
                  <a:spcPct val="20000"/>
                </a:spcBef>
                <a:buClr>
                  <a:schemeClr val="accent2"/>
                </a:buClr>
                <a:buSzPct val="75000"/>
                <a:buFont typeface="Monotype Sorts" pitchFamily="2" charset="2"/>
                <a:buNone/>
              </a:pPr>
              <a:r>
                <a:rPr lang="en-US" b="1">
                  <a:latin typeface="Arial" charset="0"/>
                </a:rPr>
                <a:t>P</a:t>
              </a:r>
              <a:r>
                <a:rPr lang="en-US" b="1" baseline="-25000">
                  <a:latin typeface="Arial" charset="0"/>
                </a:rPr>
                <a:t>1</a:t>
              </a:r>
            </a:p>
          </p:txBody>
        </p:sp>
        <p:sp>
          <p:nvSpPr>
            <p:cNvPr id="2534521" name="Rectangle 138"/>
            <p:cNvSpPr>
              <a:spLocks noChangeArrowheads="1"/>
            </p:cNvSpPr>
            <p:nvPr/>
          </p:nvSpPr>
          <p:spPr bwMode="auto">
            <a:xfrm>
              <a:off x="3810" y="857"/>
              <a:ext cx="40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0" hangingPunct="0">
                <a:spcBef>
                  <a:spcPct val="20000"/>
                </a:spcBef>
                <a:buClr>
                  <a:schemeClr val="accent2"/>
                </a:buClr>
                <a:buSzPct val="75000"/>
                <a:buFont typeface="Monotype Sorts" pitchFamily="2" charset="2"/>
                <a:buNone/>
              </a:pPr>
              <a:endParaRPr lang="en-US" sz="1400" b="1">
                <a:latin typeface="Arial" charset="0"/>
              </a:endParaRPr>
            </a:p>
          </p:txBody>
        </p:sp>
        <p:sp>
          <p:nvSpPr>
            <p:cNvPr id="2534522" name="Rectangle 139"/>
            <p:cNvSpPr>
              <a:spLocks noChangeArrowheads="1"/>
            </p:cNvSpPr>
            <p:nvPr/>
          </p:nvSpPr>
          <p:spPr bwMode="auto">
            <a:xfrm>
              <a:off x="5037" y="1135"/>
              <a:ext cx="409"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dirty="0">
                  <a:latin typeface="Arial" charset="0"/>
                </a:rPr>
                <a:t>0</a:t>
              </a:r>
            </a:p>
          </p:txBody>
        </p:sp>
        <p:sp>
          <p:nvSpPr>
            <p:cNvPr id="2534523" name="Rectangle 140"/>
            <p:cNvSpPr>
              <a:spLocks noChangeArrowheads="1"/>
            </p:cNvSpPr>
            <p:nvPr/>
          </p:nvSpPr>
          <p:spPr bwMode="auto">
            <a:xfrm>
              <a:off x="4628" y="1135"/>
              <a:ext cx="409"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dirty="0">
                  <a:latin typeface="Arial" charset="0"/>
                </a:rPr>
                <a:t>0</a:t>
              </a:r>
            </a:p>
          </p:txBody>
        </p:sp>
        <p:sp>
          <p:nvSpPr>
            <p:cNvPr id="2534524" name="Rectangle 141"/>
            <p:cNvSpPr>
              <a:spLocks noChangeArrowheads="1"/>
            </p:cNvSpPr>
            <p:nvPr/>
          </p:nvSpPr>
          <p:spPr bwMode="auto">
            <a:xfrm>
              <a:off x="4219" y="1135"/>
              <a:ext cx="409"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dirty="0">
                  <a:latin typeface="Arial" charset="0"/>
                </a:rPr>
                <a:t>3</a:t>
              </a:r>
            </a:p>
          </p:txBody>
        </p:sp>
        <p:sp>
          <p:nvSpPr>
            <p:cNvPr id="2534525" name="Rectangle 142"/>
            <p:cNvSpPr>
              <a:spLocks noChangeArrowheads="1"/>
            </p:cNvSpPr>
            <p:nvPr/>
          </p:nvSpPr>
          <p:spPr bwMode="auto">
            <a:xfrm>
              <a:off x="5037" y="857"/>
              <a:ext cx="40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0" hangingPunct="0">
                <a:spcBef>
                  <a:spcPct val="20000"/>
                </a:spcBef>
                <a:buClr>
                  <a:schemeClr val="accent2"/>
                </a:buClr>
                <a:buSzPct val="75000"/>
                <a:buFont typeface="Monotype Sorts" pitchFamily="2" charset="2"/>
                <a:buNone/>
              </a:pPr>
              <a:r>
                <a:rPr lang="en-US" sz="1400" b="1">
                  <a:latin typeface="Arial" charset="0"/>
                </a:rPr>
                <a:t>C</a:t>
              </a:r>
            </a:p>
          </p:txBody>
        </p:sp>
        <p:sp>
          <p:nvSpPr>
            <p:cNvPr id="2534526" name="Rectangle 143"/>
            <p:cNvSpPr>
              <a:spLocks noChangeArrowheads="1"/>
            </p:cNvSpPr>
            <p:nvPr/>
          </p:nvSpPr>
          <p:spPr bwMode="auto">
            <a:xfrm>
              <a:off x="4628" y="857"/>
              <a:ext cx="40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0" hangingPunct="0">
                <a:spcBef>
                  <a:spcPct val="20000"/>
                </a:spcBef>
                <a:buClr>
                  <a:schemeClr val="accent2"/>
                </a:buClr>
                <a:buSzPct val="75000"/>
                <a:buFont typeface="Monotype Sorts" pitchFamily="2" charset="2"/>
                <a:buNone/>
              </a:pPr>
              <a:r>
                <a:rPr lang="en-US" sz="1400" b="1">
                  <a:latin typeface="Arial" charset="0"/>
                </a:rPr>
                <a:t>B</a:t>
              </a:r>
            </a:p>
          </p:txBody>
        </p:sp>
        <p:sp>
          <p:nvSpPr>
            <p:cNvPr id="2534527" name="Rectangle 144"/>
            <p:cNvSpPr>
              <a:spLocks noChangeArrowheads="1"/>
            </p:cNvSpPr>
            <p:nvPr/>
          </p:nvSpPr>
          <p:spPr bwMode="auto">
            <a:xfrm>
              <a:off x="4219" y="857"/>
              <a:ext cx="40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0" hangingPunct="0">
                <a:spcBef>
                  <a:spcPct val="20000"/>
                </a:spcBef>
                <a:buClr>
                  <a:schemeClr val="accent2"/>
                </a:buClr>
                <a:buSzPct val="75000"/>
                <a:buFont typeface="Monotype Sorts" pitchFamily="2" charset="2"/>
                <a:buNone/>
              </a:pPr>
              <a:r>
                <a:rPr lang="en-US" sz="1400" b="1">
                  <a:latin typeface="Arial" charset="0"/>
                </a:rPr>
                <a:t>A</a:t>
              </a:r>
            </a:p>
          </p:txBody>
        </p:sp>
        <p:sp>
          <p:nvSpPr>
            <p:cNvPr id="2534528" name="Line 145"/>
            <p:cNvSpPr>
              <a:spLocks noChangeShapeType="1"/>
            </p:cNvSpPr>
            <p:nvPr/>
          </p:nvSpPr>
          <p:spPr bwMode="auto">
            <a:xfrm>
              <a:off x="3810" y="857"/>
              <a:ext cx="81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4529" name="Line 146"/>
            <p:cNvSpPr>
              <a:spLocks noChangeShapeType="1"/>
            </p:cNvSpPr>
            <p:nvPr/>
          </p:nvSpPr>
          <p:spPr bwMode="auto">
            <a:xfrm>
              <a:off x="4628" y="857"/>
              <a:ext cx="409"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4530" name="Line 147"/>
            <p:cNvSpPr>
              <a:spLocks noChangeShapeType="1"/>
            </p:cNvSpPr>
            <p:nvPr/>
          </p:nvSpPr>
          <p:spPr bwMode="auto">
            <a:xfrm>
              <a:off x="3810" y="1135"/>
              <a:ext cx="0" cy="2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4531" name="Line 148"/>
            <p:cNvSpPr>
              <a:spLocks noChangeShapeType="1"/>
            </p:cNvSpPr>
            <p:nvPr/>
          </p:nvSpPr>
          <p:spPr bwMode="auto">
            <a:xfrm>
              <a:off x="5037" y="857"/>
              <a:ext cx="409"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4532" name="Line 149"/>
            <p:cNvSpPr>
              <a:spLocks noChangeShapeType="1"/>
            </p:cNvSpPr>
            <p:nvPr/>
          </p:nvSpPr>
          <p:spPr bwMode="auto">
            <a:xfrm>
              <a:off x="4628" y="1135"/>
              <a:ext cx="0" cy="1148"/>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4533" name="Line 150"/>
            <p:cNvSpPr>
              <a:spLocks noChangeShapeType="1"/>
            </p:cNvSpPr>
            <p:nvPr/>
          </p:nvSpPr>
          <p:spPr bwMode="auto">
            <a:xfrm>
              <a:off x="5037" y="1135"/>
              <a:ext cx="0" cy="1148"/>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4534" name="Line 151"/>
            <p:cNvSpPr>
              <a:spLocks noChangeShapeType="1"/>
            </p:cNvSpPr>
            <p:nvPr/>
          </p:nvSpPr>
          <p:spPr bwMode="auto">
            <a:xfrm>
              <a:off x="5446" y="1135"/>
              <a:ext cx="0" cy="1148"/>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4535" name="Line 152"/>
            <p:cNvSpPr>
              <a:spLocks noChangeShapeType="1"/>
            </p:cNvSpPr>
            <p:nvPr/>
          </p:nvSpPr>
          <p:spPr bwMode="auto">
            <a:xfrm>
              <a:off x="3810" y="857"/>
              <a:ext cx="0" cy="27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4536" name="Line 153"/>
            <p:cNvSpPr>
              <a:spLocks noChangeShapeType="1"/>
            </p:cNvSpPr>
            <p:nvPr/>
          </p:nvSpPr>
          <p:spPr bwMode="auto">
            <a:xfrm>
              <a:off x="5446" y="857"/>
              <a:ext cx="0" cy="27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4537" name="Line 154"/>
            <p:cNvSpPr>
              <a:spLocks noChangeShapeType="1"/>
            </p:cNvSpPr>
            <p:nvPr/>
          </p:nvSpPr>
          <p:spPr bwMode="auto">
            <a:xfrm>
              <a:off x="3810" y="2283"/>
              <a:ext cx="409"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4538" name="Line 155"/>
            <p:cNvSpPr>
              <a:spLocks noChangeShapeType="1"/>
            </p:cNvSpPr>
            <p:nvPr/>
          </p:nvSpPr>
          <p:spPr bwMode="auto">
            <a:xfrm>
              <a:off x="4219" y="1135"/>
              <a:ext cx="1227"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4539" name="Line 156"/>
            <p:cNvSpPr>
              <a:spLocks noChangeShapeType="1"/>
            </p:cNvSpPr>
            <p:nvPr/>
          </p:nvSpPr>
          <p:spPr bwMode="auto">
            <a:xfrm>
              <a:off x="3810" y="1422"/>
              <a:ext cx="0" cy="2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4540" name="Line 157"/>
            <p:cNvSpPr>
              <a:spLocks noChangeShapeType="1"/>
            </p:cNvSpPr>
            <p:nvPr/>
          </p:nvSpPr>
          <p:spPr bwMode="auto">
            <a:xfrm>
              <a:off x="4219" y="1422"/>
              <a:ext cx="1227"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4541" name="Line 158"/>
            <p:cNvSpPr>
              <a:spLocks noChangeShapeType="1"/>
            </p:cNvSpPr>
            <p:nvPr/>
          </p:nvSpPr>
          <p:spPr bwMode="auto">
            <a:xfrm>
              <a:off x="3810" y="1709"/>
              <a:ext cx="0" cy="2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4542" name="Line 159"/>
            <p:cNvSpPr>
              <a:spLocks noChangeShapeType="1"/>
            </p:cNvSpPr>
            <p:nvPr/>
          </p:nvSpPr>
          <p:spPr bwMode="auto">
            <a:xfrm>
              <a:off x="4219" y="1709"/>
              <a:ext cx="1227"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4543" name="Line 160"/>
            <p:cNvSpPr>
              <a:spLocks noChangeShapeType="1"/>
            </p:cNvSpPr>
            <p:nvPr/>
          </p:nvSpPr>
          <p:spPr bwMode="auto">
            <a:xfrm>
              <a:off x="3810" y="1996"/>
              <a:ext cx="0" cy="2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4544" name="Line 161"/>
            <p:cNvSpPr>
              <a:spLocks noChangeShapeType="1"/>
            </p:cNvSpPr>
            <p:nvPr/>
          </p:nvSpPr>
          <p:spPr bwMode="auto">
            <a:xfrm>
              <a:off x="4219" y="1996"/>
              <a:ext cx="1227"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4545" name="Line 162"/>
            <p:cNvSpPr>
              <a:spLocks noChangeShapeType="1"/>
            </p:cNvSpPr>
            <p:nvPr/>
          </p:nvSpPr>
          <p:spPr bwMode="auto">
            <a:xfrm>
              <a:off x="4219" y="2283"/>
              <a:ext cx="1227"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4546" name="Line 163"/>
            <p:cNvSpPr>
              <a:spLocks noChangeShapeType="1"/>
            </p:cNvSpPr>
            <p:nvPr/>
          </p:nvSpPr>
          <p:spPr bwMode="auto">
            <a:xfrm>
              <a:off x="4219" y="1135"/>
              <a:ext cx="0" cy="1148"/>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4547" name="Text Box 164"/>
            <p:cNvSpPr txBox="1">
              <a:spLocks noChangeArrowheads="1"/>
            </p:cNvSpPr>
            <p:nvPr/>
          </p:nvSpPr>
          <p:spPr bwMode="auto">
            <a:xfrm>
              <a:off x="3922" y="733"/>
              <a:ext cx="8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b="1" dirty="0"/>
                <a:t>Needed</a:t>
              </a:r>
            </a:p>
          </p:txBody>
        </p:sp>
      </p:grpSp>
      <p:graphicFrame>
        <p:nvGraphicFramePr>
          <p:cNvPr id="197" name="Group 40"/>
          <p:cNvGraphicFramePr>
            <a:graphicFrameLocks noGrp="1"/>
          </p:cNvGraphicFramePr>
          <p:nvPr/>
        </p:nvGraphicFramePr>
        <p:xfrm>
          <a:off x="3983355" y="1617664"/>
          <a:ext cx="2609850" cy="2271713"/>
        </p:xfrm>
        <a:graphic>
          <a:graphicData uri="http://schemas.openxmlformats.org/drawingml/2006/table">
            <a:tbl>
              <a:tblPr/>
              <a:tblGrid>
                <a:gridCol w="652463">
                  <a:extLst>
                    <a:ext uri="{9D8B030D-6E8A-4147-A177-3AD203B41FA5}">
                      <a16:colId xmlns:a16="http://schemas.microsoft.com/office/drawing/2014/main" val="20000"/>
                    </a:ext>
                  </a:extLst>
                </a:gridCol>
                <a:gridCol w="652462">
                  <a:extLst>
                    <a:ext uri="{9D8B030D-6E8A-4147-A177-3AD203B41FA5}">
                      <a16:colId xmlns:a16="http://schemas.microsoft.com/office/drawing/2014/main" val="20001"/>
                    </a:ext>
                  </a:extLst>
                </a:gridCol>
                <a:gridCol w="652463">
                  <a:extLst>
                    <a:ext uri="{9D8B030D-6E8A-4147-A177-3AD203B41FA5}">
                      <a16:colId xmlns:a16="http://schemas.microsoft.com/office/drawing/2014/main" val="20002"/>
                    </a:ext>
                  </a:extLst>
                </a:gridCol>
                <a:gridCol w="652462">
                  <a:extLst>
                    <a:ext uri="{9D8B030D-6E8A-4147-A177-3AD203B41FA5}">
                      <a16:colId xmlns:a16="http://schemas.microsoft.com/office/drawing/2014/main" val="20003"/>
                    </a:ext>
                  </a:extLst>
                </a:gridCol>
              </a:tblGrid>
              <a:tr h="4429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endParaRPr kumimoji="0" lang="en-US" sz="1400" b="1" i="0" u="none" strike="noStrike" cap="none" normalizeH="0" baseline="0" dirty="0">
                        <a:ln>
                          <a:noFill/>
                        </a:ln>
                        <a:solidFill>
                          <a:schemeClr val="tx1"/>
                        </a:solidFill>
                        <a:effectLst/>
                        <a:latin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200" b="1" i="0" u="none" strike="noStrike" cap="none" normalizeH="0" baseline="0" dirty="0">
                          <a:ln>
                            <a:noFill/>
                          </a:ln>
                          <a:solidFill>
                            <a:schemeClr val="tx1"/>
                          </a:solidFill>
                          <a:effectLst/>
                          <a:latin typeface="Arial" charset="0"/>
                        </a:rPr>
                        <a:t>Clamp</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200" b="1" i="0" u="none" strike="noStrike" cap="none" normalizeH="0" baseline="0" dirty="0">
                          <a:ln>
                            <a:noFill/>
                          </a:ln>
                          <a:solidFill>
                            <a:schemeClr val="tx1"/>
                          </a:solidFill>
                          <a:effectLst/>
                          <a:latin typeface="Arial" charset="0"/>
                        </a:rPr>
                        <a:t>Drill</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200" b="1" i="0" u="none" strike="noStrike" cap="none" normalizeH="0" baseline="0" dirty="0">
                          <a:ln>
                            <a:noFill/>
                          </a:ln>
                          <a:solidFill>
                            <a:schemeClr val="tx1"/>
                          </a:solidFill>
                          <a:effectLst/>
                          <a:latin typeface="Arial" charset="0"/>
                        </a:rPr>
                        <a:t>Glue</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800" b="1" i="0" u="none" strike="noStrike" cap="none" normalizeH="0" baseline="0">
                          <a:ln>
                            <a:noFill/>
                          </a:ln>
                          <a:solidFill>
                            <a:schemeClr val="tx1"/>
                          </a:solidFill>
                          <a:effectLst/>
                          <a:latin typeface="Arial" charset="0"/>
                        </a:rPr>
                        <a:t>P</a:t>
                      </a:r>
                      <a:r>
                        <a:rPr kumimoji="0" lang="en-US" sz="1800" b="1" i="0" u="none" strike="noStrike" cap="none" normalizeH="0" baseline="-25000">
                          <a:ln>
                            <a:noFill/>
                          </a:ln>
                          <a:solidFill>
                            <a:schemeClr val="tx1"/>
                          </a:solidFill>
                          <a:effectLst/>
                          <a:latin typeface="Arial" charset="0"/>
                        </a:rPr>
                        <a:t>1</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800" b="1" i="0" u="none" strike="noStrike" cap="none" normalizeH="0" baseline="0">
                          <a:ln>
                            <a:noFill/>
                          </a:ln>
                          <a:solidFill>
                            <a:schemeClr val="tx1"/>
                          </a:solidFill>
                          <a:effectLst/>
                          <a:latin typeface="Arial" charset="0"/>
                        </a:rPr>
                        <a:t>P</a:t>
                      </a:r>
                      <a:r>
                        <a:rPr kumimoji="0" lang="en-US" sz="1800" b="1" i="0" u="none" strike="noStrike" cap="none" normalizeH="0" baseline="-25000">
                          <a:ln>
                            <a:noFill/>
                          </a:ln>
                          <a:solidFill>
                            <a:schemeClr val="tx1"/>
                          </a:solidFill>
                          <a:effectLst/>
                          <a:latin typeface="Arial" charset="0"/>
                        </a:rPr>
                        <a:t>2</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2</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800" b="1" i="0" u="none" strike="noStrike" cap="none" normalizeH="0" baseline="0">
                          <a:ln>
                            <a:noFill/>
                          </a:ln>
                          <a:solidFill>
                            <a:schemeClr val="tx1"/>
                          </a:solidFill>
                          <a:effectLst/>
                          <a:latin typeface="Arial" charset="0"/>
                        </a:rPr>
                        <a:t>P</a:t>
                      </a:r>
                      <a:r>
                        <a:rPr kumimoji="0" lang="en-US" sz="1800" b="1" i="0" u="none" strike="noStrike" cap="none" normalizeH="0" baseline="-25000">
                          <a:ln>
                            <a:noFill/>
                          </a:ln>
                          <a:solidFill>
                            <a:schemeClr val="tx1"/>
                          </a:solidFill>
                          <a:effectLst/>
                          <a:latin typeface="Arial" charset="0"/>
                        </a:rPr>
                        <a:t>3</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2</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800" b="1" i="0" u="none" strike="noStrike" cap="none" normalizeH="0" baseline="0">
                          <a:ln>
                            <a:noFill/>
                          </a:ln>
                          <a:solidFill>
                            <a:schemeClr val="tx1"/>
                          </a:solidFill>
                          <a:effectLst/>
                          <a:latin typeface="Arial" charset="0"/>
                        </a:rPr>
                        <a:t>P</a:t>
                      </a:r>
                      <a:r>
                        <a:rPr kumimoji="0" lang="en-US" sz="1800" b="1" i="0" u="none" strike="noStrike" cap="none" normalizeH="0" baseline="-25000">
                          <a:ln>
                            <a:noFill/>
                          </a:ln>
                          <a:solidFill>
                            <a:schemeClr val="tx1"/>
                          </a:solidFill>
                          <a:effectLst/>
                          <a:latin typeface="Arial" charset="0"/>
                        </a:rPr>
                        <a:t>4</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2</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bl>
          </a:graphicData>
        </a:graphic>
      </p:graphicFrame>
      <p:sp>
        <p:nvSpPr>
          <p:cNvPr id="198" name="Text Box 80"/>
          <p:cNvSpPr txBox="1">
            <a:spLocks noChangeArrowheads="1"/>
          </p:cNvSpPr>
          <p:nvPr/>
        </p:nvSpPr>
        <p:spPr bwMode="auto">
          <a:xfrm>
            <a:off x="4252595" y="1430339"/>
            <a:ext cx="124904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spcBef>
                <a:spcPct val="50000"/>
              </a:spcBef>
            </a:pPr>
            <a:r>
              <a:rPr lang="en-US" b="1" dirty="0"/>
              <a:t>Allotted</a:t>
            </a:r>
          </a:p>
        </p:txBody>
      </p:sp>
      <p:sp>
        <p:nvSpPr>
          <p:cNvPr id="57" name="Rectangle 264"/>
          <p:cNvSpPr>
            <a:spLocks noChangeArrowheads="1"/>
          </p:cNvSpPr>
          <p:nvPr/>
        </p:nvSpPr>
        <p:spPr bwMode="auto">
          <a:xfrm>
            <a:off x="8506161" y="5975340"/>
            <a:ext cx="6719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dirty="0">
                <a:latin typeface="Arial" charset="0"/>
              </a:rPr>
              <a:t>No!  </a:t>
            </a:r>
          </a:p>
        </p:txBody>
      </p:sp>
      <p:graphicFrame>
        <p:nvGraphicFramePr>
          <p:cNvPr id="58" name="Table 57"/>
          <p:cNvGraphicFramePr>
            <a:graphicFrameLocks noGrp="1"/>
          </p:cNvGraphicFramePr>
          <p:nvPr/>
        </p:nvGraphicFramePr>
        <p:xfrm>
          <a:off x="6736177" y="4478338"/>
          <a:ext cx="1974850" cy="457200"/>
        </p:xfrm>
        <a:graphic>
          <a:graphicData uri="http://schemas.openxmlformats.org/drawingml/2006/table">
            <a:tbl>
              <a:tblPr/>
              <a:tblGrid>
                <a:gridCol w="658813">
                  <a:extLst>
                    <a:ext uri="{9D8B030D-6E8A-4147-A177-3AD203B41FA5}">
                      <a16:colId xmlns:a16="http://schemas.microsoft.com/office/drawing/2014/main" val="20000"/>
                    </a:ext>
                  </a:extLst>
                </a:gridCol>
                <a:gridCol w="657225">
                  <a:extLst>
                    <a:ext uri="{9D8B030D-6E8A-4147-A177-3AD203B41FA5}">
                      <a16:colId xmlns:a16="http://schemas.microsoft.com/office/drawing/2014/main" val="20001"/>
                    </a:ext>
                  </a:extLst>
                </a:gridCol>
                <a:gridCol w="658812">
                  <a:extLst>
                    <a:ext uri="{9D8B030D-6E8A-4147-A177-3AD203B41FA5}">
                      <a16:colId xmlns:a16="http://schemas.microsoft.com/office/drawing/2014/main" val="20002"/>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2</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bl>
          </a:graphicData>
        </a:graphic>
      </p:graphicFrame>
      <p:grpSp>
        <p:nvGrpSpPr>
          <p:cNvPr id="4" name="Group 3"/>
          <p:cNvGrpSpPr/>
          <p:nvPr/>
        </p:nvGrpSpPr>
        <p:grpSpPr>
          <a:xfrm>
            <a:off x="6090463" y="3476763"/>
            <a:ext cx="3311211" cy="276999"/>
            <a:chOff x="5176062" y="3476762"/>
            <a:chExt cx="3311211" cy="276999"/>
          </a:xfrm>
        </p:grpSpPr>
        <p:sp>
          <p:nvSpPr>
            <p:cNvPr id="2" name="Rectangle 1"/>
            <p:cNvSpPr/>
            <p:nvPr/>
          </p:nvSpPr>
          <p:spPr>
            <a:xfrm>
              <a:off x="8174367" y="3476762"/>
              <a:ext cx="312906" cy="276999"/>
            </a:xfrm>
            <a:prstGeom prst="rect">
              <a:avLst/>
            </a:prstGeom>
            <a:solidFill>
              <a:schemeClr val="bg1"/>
            </a:solidFill>
          </p:spPr>
          <p:txBody>
            <a:bodyPr wrap="none" tIns="0" bIns="0">
              <a:spAutoFit/>
            </a:bodyPr>
            <a:lstStyle/>
            <a:p>
              <a:pPr lvl="0" algn="ctr">
                <a:spcBef>
                  <a:spcPct val="20000"/>
                </a:spcBef>
                <a:buClr>
                  <a:schemeClr val="folHlink"/>
                </a:buClr>
                <a:buSzPct val="60000"/>
              </a:pPr>
              <a:r>
                <a:rPr lang="en-US" b="1" dirty="0">
                  <a:latin typeface="Arial" charset="0"/>
                </a:rPr>
                <a:t>0</a:t>
              </a:r>
            </a:p>
          </p:txBody>
        </p:sp>
        <p:sp>
          <p:nvSpPr>
            <p:cNvPr id="62" name="Rectangle 61"/>
            <p:cNvSpPr/>
            <p:nvPr/>
          </p:nvSpPr>
          <p:spPr>
            <a:xfrm>
              <a:off x="5176062" y="3476762"/>
              <a:ext cx="312906" cy="276999"/>
            </a:xfrm>
            <a:prstGeom prst="rect">
              <a:avLst/>
            </a:prstGeom>
            <a:solidFill>
              <a:schemeClr val="bg1"/>
            </a:solidFill>
          </p:spPr>
          <p:txBody>
            <a:bodyPr wrap="none" tIns="0" bIns="0">
              <a:spAutoFit/>
            </a:bodyPr>
            <a:lstStyle/>
            <a:p>
              <a:pPr lvl="0" algn="ctr">
                <a:spcBef>
                  <a:spcPct val="20000"/>
                </a:spcBef>
                <a:buClr>
                  <a:schemeClr val="folHlink"/>
                </a:buClr>
                <a:buSzPct val="60000"/>
              </a:pPr>
              <a:r>
                <a:rPr lang="en-US" b="1" dirty="0">
                  <a:latin typeface="Arial" charset="0"/>
                </a:rPr>
                <a:t>1</a:t>
              </a:r>
            </a:p>
          </p:txBody>
        </p:sp>
      </p:grpSp>
      <p:sp>
        <p:nvSpPr>
          <p:cNvPr id="5" name="Footer Placeholder 4">
            <a:extLst>
              <a:ext uri="{FF2B5EF4-FFF2-40B4-BE49-F238E27FC236}">
                <a16:creationId xmlns:a16="http://schemas.microsoft.com/office/drawing/2014/main" id="{327AC5E4-DD93-4D4E-A66A-0CDC803C395B}"/>
              </a:ext>
            </a:extLst>
          </p:cNvPr>
          <p:cNvSpPr>
            <a:spLocks noGrp="1"/>
          </p:cNvSpPr>
          <p:nvPr>
            <p:ph type="ftr" sz="quarter" idx="11"/>
          </p:nvPr>
        </p:nvSpPr>
        <p:spPr/>
        <p:txBody>
          <a:bodyPr/>
          <a:lstStyle/>
          <a:p>
            <a:pPr>
              <a:defRPr/>
            </a:pPr>
            <a:r>
              <a:rPr lang="en-US"/>
              <a:t>Concurrenty (15)</a:t>
            </a:r>
            <a:endParaRPr lang="en-US" dirty="0"/>
          </a:p>
        </p:txBody>
      </p:sp>
      <p:pic>
        <p:nvPicPr>
          <p:cNvPr id="60" name="Picture 59">
            <a:extLst>
              <a:ext uri="{FF2B5EF4-FFF2-40B4-BE49-F238E27FC236}">
                <a16:creationId xmlns:a16="http://schemas.microsoft.com/office/drawing/2014/main" id="{25D1557E-5554-4E67-A53B-335D263A61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4525" y="813"/>
            <a:ext cx="3490367" cy="918271"/>
          </a:xfrm>
          <a:prstGeom prst="rect">
            <a:avLst/>
          </a:prstGeom>
        </p:spPr>
      </p:pic>
      <p:sp>
        <p:nvSpPr>
          <p:cNvPr id="7" name="Slide Number Placeholder 6">
            <a:extLst>
              <a:ext uri="{FF2B5EF4-FFF2-40B4-BE49-F238E27FC236}">
                <a16:creationId xmlns:a16="http://schemas.microsoft.com/office/drawing/2014/main" id="{87E12E11-3177-43AF-9D7A-3D8ADABD54E5}"/>
              </a:ext>
            </a:extLst>
          </p:cNvPr>
          <p:cNvSpPr>
            <a:spLocks noGrp="1"/>
          </p:cNvSpPr>
          <p:nvPr>
            <p:ph type="sldNum" sz="quarter" idx="12"/>
          </p:nvPr>
        </p:nvSpPr>
        <p:spPr/>
        <p:txBody>
          <a:bodyPr/>
          <a:lstStyle/>
          <a:p>
            <a:pPr>
              <a:defRPr/>
            </a:pPr>
            <a:fld id="{F59D9B86-AB8B-404F-8D86-C97B35C4C67E}" type="slidenum">
              <a:rPr lang="en-US" smtClean="0"/>
              <a:pPr>
                <a:defRPr/>
              </a:pPr>
              <a:t>23</a:t>
            </a:fld>
            <a:endParaRPr lang="en-US" dirty="0"/>
          </a:p>
        </p:txBody>
      </p:sp>
    </p:spTree>
    <p:extLst>
      <p:ext uri="{BB962C8B-B14F-4D97-AF65-F5344CB8AC3E}">
        <p14:creationId xmlns:p14="http://schemas.microsoft.com/office/powerpoint/2010/main" val="636008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fade">
                                      <p:cBhvr>
                                        <p:cTn id="12" dur="500"/>
                                        <p:tgtEl>
                                          <p:spTgt spid="58"/>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57"/>
                                        </p:tgtEl>
                                        <p:attrNameLst>
                                          <p:attrName>style.visibility</p:attrName>
                                        </p:attrNameLst>
                                      </p:cBhvr>
                                      <p:to>
                                        <p:strVal val="visible"/>
                                      </p:to>
                                    </p:set>
                                    <p:animEffect transition="in" filter="dissolve">
                                      <p:cBhvr>
                                        <p:cTn id="20"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5429" name="Rectangle 2"/>
          <p:cNvSpPr>
            <a:spLocks noGrp="1" noChangeArrowheads="1"/>
          </p:cNvSpPr>
          <p:nvPr>
            <p:ph type="title"/>
          </p:nvPr>
        </p:nvSpPr>
        <p:spPr/>
        <p:txBody>
          <a:bodyPr vert="horz" wrap="square" lIns="92075" tIns="46038" rIns="92075" bIns="46038" numCol="1" anchor="ctr" anchorCtr="0" compatLnSpc="1">
            <a:prstTxWarp prst="textNoShape">
              <a:avLst/>
            </a:prstTxWarp>
          </a:bodyPr>
          <a:lstStyle/>
          <a:p>
            <a:r>
              <a:rPr lang="en-US" dirty="0"/>
              <a:t>3. Detect Deadlock</a:t>
            </a:r>
          </a:p>
        </p:txBody>
      </p:sp>
      <p:sp>
        <p:nvSpPr>
          <p:cNvPr id="2535430" name="Rectangle 3"/>
          <p:cNvSpPr>
            <a:spLocks noGrp="1" noChangeArrowheads="1"/>
          </p:cNvSpPr>
          <p:nvPr>
            <p:ph sz="quarter" idx="1"/>
          </p:nvPr>
        </p:nvSpPr>
        <p:spPr>
          <a:xfrm>
            <a:off x="572493" y="1388533"/>
            <a:ext cx="10047884" cy="5205808"/>
          </a:xfrm>
        </p:spPr>
        <p:txBody>
          <a:bodyPr vert="horz" wrap="square" lIns="92075" tIns="46038" rIns="92075" bIns="46038" numCol="1" anchor="t" anchorCtr="0" compatLnSpc="1">
            <a:prstTxWarp prst="textNoShape">
              <a:avLst/>
            </a:prstTxWarp>
          </a:bodyPr>
          <a:lstStyle/>
          <a:p>
            <a:pPr>
              <a:lnSpc>
                <a:spcPct val="90000"/>
              </a:lnSpc>
            </a:pPr>
            <a:r>
              <a:rPr lang="en-US" sz="2400" dirty="0"/>
              <a:t>Avoidance methods tend to limit access to resources</a:t>
            </a:r>
          </a:p>
          <a:p>
            <a:pPr>
              <a:lnSpc>
                <a:spcPct val="90000"/>
              </a:lnSpc>
            </a:pPr>
            <a:r>
              <a:rPr lang="en-US" sz="2400" dirty="0"/>
              <a:t>Instead, grant arbitrary requests and watch for deadlock</a:t>
            </a:r>
          </a:p>
          <a:p>
            <a:pPr>
              <a:lnSpc>
                <a:spcPct val="90000"/>
              </a:lnSpc>
            </a:pPr>
            <a:r>
              <a:rPr lang="en-US" sz="2400" dirty="0"/>
              <a:t>Can vary how often we check</a:t>
            </a:r>
          </a:p>
          <a:p>
            <a:pPr lvl="1">
              <a:lnSpc>
                <a:spcPct val="90000"/>
              </a:lnSpc>
            </a:pPr>
            <a:r>
              <a:rPr lang="en-US" dirty="0"/>
              <a:t>Early detection vs. overhead of checks</a:t>
            </a:r>
          </a:p>
          <a:p>
            <a:pPr>
              <a:lnSpc>
                <a:spcPct val="90000"/>
              </a:lnSpc>
            </a:pPr>
            <a:r>
              <a:rPr lang="en-US" sz="2400" dirty="0"/>
              <a:t>Algorithm (Stallings, Figure 6.9)</a:t>
            </a:r>
          </a:p>
          <a:p>
            <a:pPr lvl="1">
              <a:lnSpc>
                <a:spcPct val="90000"/>
              </a:lnSpc>
            </a:pPr>
            <a:r>
              <a:rPr lang="en-US" dirty="0"/>
              <a:t>Preparation:</a:t>
            </a:r>
          </a:p>
          <a:p>
            <a:pPr lvl="2">
              <a:lnSpc>
                <a:spcPct val="90000"/>
              </a:lnSpc>
            </a:pPr>
            <a:r>
              <a:rPr lang="en-US" sz="2000" dirty="0"/>
              <a:t>Create table of process requests, current allocations</a:t>
            </a:r>
          </a:p>
          <a:p>
            <a:pPr lvl="2">
              <a:lnSpc>
                <a:spcPct val="90000"/>
              </a:lnSpc>
            </a:pPr>
            <a:r>
              <a:rPr lang="en-US" sz="2000" dirty="0"/>
              <a:t>Note available resources</a:t>
            </a:r>
          </a:p>
          <a:p>
            <a:pPr lvl="1">
              <a:lnSpc>
                <a:spcPct val="90000"/>
              </a:lnSpc>
            </a:pPr>
            <a:r>
              <a:rPr lang="en-US" dirty="0"/>
              <a:t>Mark processes with no resources</a:t>
            </a:r>
          </a:p>
          <a:p>
            <a:pPr lvl="1">
              <a:lnSpc>
                <a:spcPct val="90000"/>
              </a:lnSpc>
            </a:pPr>
            <a:r>
              <a:rPr lang="en-US" dirty="0"/>
              <a:t>Mark any process whose requests can be met (requests </a:t>
            </a:r>
            <a:r>
              <a:rPr lang="en-US" dirty="0">
                <a:latin typeface="Symbol" pitchFamily="18" charset="2"/>
              </a:rPr>
              <a:t>£</a:t>
            </a:r>
            <a:r>
              <a:rPr lang="en-US" dirty="0"/>
              <a:t> available resources)</a:t>
            </a:r>
          </a:p>
          <a:p>
            <a:pPr lvl="2">
              <a:lnSpc>
                <a:spcPct val="90000"/>
              </a:lnSpc>
            </a:pPr>
            <a:r>
              <a:rPr lang="en-US" sz="2000" dirty="0"/>
              <a:t>Include resources from that process as ‘available’ (this process can finish)</a:t>
            </a:r>
          </a:p>
          <a:p>
            <a:pPr lvl="2">
              <a:lnSpc>
                <a:spcPct val="90000"/>
              </a:lnSpc>
            </a:pPr>
            <a:r>
              <a:rPr lang="en-US" sz="2000" dirty="0"/>
              <a:t>If multiple processes available, pick any</a:t>
            </a:r>
          </a:p>
          <a:p>
            <a:pPr lvl="1">
              <a:lnSpc>
                <a:spcPct val="90000"/>
              </a:lnSpc>
            </a:pPr>
            <a:r>
              <a:rPr lang="en-US" dirty="0"/>
              <a:t>If any processes cannot be marked, they are part of a deadlock</a:t>
            </a:r>
          </a:p>
        </p:txBody>
      </p:sp>
      <p:sp>
        <p:nvSpPr>
          <p:cNvPr id="7" name="Footer Placeholder 3">
            <a:extLst>
              <a:ext uri="{FF2B5EF4-FFF2-40B4-BE49-F238E27FC236}">
                <a16:creationId xmlns:a16="http://schemas.microsoft.com/office/drawing/2014/main" id="{4A1C7D36-8326-471E-AC6C-2FEBDE65AAC1}"/>
              </a:ext>
            </a:extLst>
          </p:cNvPr>
          <p:cNvSpPr>
            <a:spLocks noGrp="1"/>
          </p:cNvSpPr>
          <p:nvPr>
            <p:ph type="ftr" sz="quarter" idx="11"/>
          </p:nvPr>
        </p:nvSpPr>
        <p:spPr>
          <a:xfrm>
            <a:off x="4114802" y="908820"/>
            <a:ext cx="6505575" cy="317525"/>
          </a:xfrm>
        </p:spPr>
        <p:txBody>
          <a:bodyPr/>
          <a:lstStyle/>
          <a:p>
            <a:pPr>
              <a:defRPr/>
            </a:pPr>
            <a:r>
              <a:rPr lang="en-US"/>
              <a:t>Concurrenty (15)</a:t>
            </a:r>
            <a:endParaRPr lang="en-US" dirty="0"/>
          </a:p>
        </p:txBody>
      </p:sp>
      <p:sp>
        <p:nvSpPr>
          <p:cNvPr id="8" name="Slide Number Placeholder 4">
            <a:extLst>
              <a:ext uri="{FF2B5EF4-FFF2-40B4-BE49-F238E27FC236}">
                <a16:creationId xmlns:a16="http://schemas.microsoft.com/office/drawing/2014/main" id="{41B4B149-9349-405C-A555-17C36B276A2E}"/>
              </a:ext>
            </a:extLst>
          </p:cNvPr>
          <p:cNvSpPr txBox="1">
            <a:spLocks/>
          </p:cNvSpPr>
          <p:nvPr/>
        </p:nvSpPr>
        <p:spPr>
          <a:xfrm>
            <a:off x="0" y="930591"/>
            <a:ext cx="658368" cy="274320"/>
          </a:xfrm>
          <a:prstGeom prst="rect">
            <a:avLst/>
          </a:prstGeom>
        </p:spPr>
        <p:txBody>
          <a:bodyPr vert="horz" anchor="ctr" anchorCtr="0">
            <a:noAutofit/>
          </a:bodyPr>
          <a:lstStyle>
            <a:defPPr>
              <a:defRPr lang="en-US"/>
            </a:defPPr>
            <a:lvl1pPr marL="0" algn="ctr" defTabSz="914400" rtl="0" eaLnBrk="1" latinLnBrk="0" hangingPunct="1">
              <a:defRPr kumimoji="0" sz="16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0D7B5496-982B-480A-8085-B08F2CA91C21}" type="slidenum">
              <a:rPr lang="en-US" smtClean="0"/>
              <a:pPr>
                <a:defRPr/>
              </a:pPr>
              <a:t>24</a:t>
            </a:fld>
            <a:endParaRPr lang="en-US" dirty="0"/>
          </a:p>
        </p:txBody>
      </p:sp>
      <p:sp>
        <p:nvSpPr>
          <p:cNvPr id="2" name="Slide Number Placeholder 1">
            <a:extLst>
              <a:ext uri="{FF2B5EF4-FFF2-40B4-BE49-F238E27FC236}">
                <a16:creationId xmlns:a16="http://schemas.microsoft.com/office/drawing/2014/main" id="{05FC0AE8-2C3F-4658-B419-1CF9698E18CB}"/>
              </a:ext>
            </a:extLst>
          </p:cNvPr>
          <p:cNvSpPr>
            <a:spLocks noGrp="1"/>
          </p:cNvSpPr>
          <p:nvPr>
            <p:ph type="sldNum" sz="quarter" idx="12"/>
          </p:nvPr>
        </p:nvSpPr>
        <p:spPr/>
        <p:txBody>
          <a:bodyPr/>
          <a:lstStyle/>
          <a:p>
            <a:pPr>
              <a:defRPr/>
            </a:pPr>
            <a:fld id="{0D7B5496-982B-480A-8085-B08F2CA91C21}" type="slidenum">
              <a:rPr lang="en-US" smtClean="0"/>
              <a:pPr>
                <a:defRPr/>
              </a:pPr>
              <a:t>24</a:t>
            </a:fld>
            <a:endParaRPr lang="en-US" dirty="0"/>
          </a:p>
        </p:txBody>
      </p:sp>
    </p:spTree>
    <p:extLst>
      <p:ext uri="{BB962C8B-B14F-4D97-AF65-F5344CB8AC3E}">
        <p14:creationId xmlns:p14="http://schemas.microsoft.com/office/powerpoint/2010/main" val="2677793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35430">
                                            <p:txEl>
                                              <p:pRg st="0" end="0"/>
                                            </p:txEl>
                                          </p:spTgt>
                                        </p:tgtEl>
                                        <p:attrNameLst>
                                          <p:attrName>style.visibility</p:attrName>
                                        </p:attrNameLst>
                                      </p:cBhvr>
                                      <p:to>
                                        <p:strVal val="visible"/>
                                      </p:to>
                                    </p:set>
                                    <p:animEffect transition="in" filter="fade">
                                      <p:cBhvr>
                                        <p:cTn id="7" dur="500"/>
                                        <p:tgtEl>
                                          <p:spTgt spid="25354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35430">
                                            <p:txEl>
                                              <p:pRg st="1" end="1"/>
                                            </p:txEl>
                                          </p:spTgt>
                                        </p:tgtEl>
                                        <p:attrNameLst>
                                          <p:attrName>style.visibility</p:attrName>
                                        </p:attrNameLst>
                                      </p:cBhvr>
                                      <p:to>
                                        <p:strVal val="visible"/>
                                      </p:to>
                                    </p:set>
                                    <p:animEffect transition="in" filter="fade">
                                      <p:cBhvr>
                                        <p:cTn id="12" dur="500"/>
                                        <p:tgtEl>
                                          <p:spTgt spid="25354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35430">
                                            <p:txEl>
                                              <p:pRg st="2" end="2"/>
                                            </p:txEl>
                                          </p:spTgt>
                                        </p:tgtEl>
                                        <p:attrNameLst>
                                          <p:attrName>style.visibility</p:attrName>
                                        </p:attrNameLst>
                                      </p:cBhvr>
                                      <p:to>
                                        <p:strVal val="visible"/>
                                      </p:to>
                                    </p:set>
                                    <p:animEffect transition="in" filter="fade">
                                      <p:cBhvr>
                                        <p:cTn id="17" dur="500"/>
                                        <p:tgtEl>
                                          <p:spTgt spid="2535430">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535430">
                                            <p:txEl>
                                              <p:pRg st="3" end="3"/>
                                            </p:txEl>
                                          </p:spTgt>
                                        </p:tgtEl>
                                        <p:attrNameLst>
                                          <p:attrName>style.visibility</p:attrName>
                                        </p:attrNameLst>
                                      </p:cBhvr>
                                      <p:to>
                                        <p:strVal val="visible"/>
                                      </p:to>
                                    </p:set>
                                    <p:animEffect transition="in" filter="fade">
                                      <p:cBhvr>
                                        <p:cTn id="20" dur="500"/>
                                        <p:tgtEl>
                                          <p:spTgt spid="2535430">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535430">
                                            <p:txEl>
                                              <p:pRg st="4" end="4"/>
                                            </p:txEl>
                                          </p:spTgt>
                                        </p:tgtEl>
                                        <p:attrNameLst>
                                          <p:attrName>style.visibility</p:attrName>
                                        </p:attrNameLst>
                                      </p:cBhvr>
                                      <p:to>
                                        <p:strVal val="visible"/>
                                      </p:to>
                                    </p:set>
                                    <p:animEffect transition="in" filter="fade">
                                      <p:cBhvr>
                                        <p:cTn id="25" dur="500"/>
                                        <p:tgtEl>
                                          <p:spTgt spid="2535430">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535430">
                                            <p:txEl>
                                              <p:pRg st="5" end="5"/>
                                            </p:txEl>
                                          </p:spTgt>
                                        </p:tgtEl>
                                        <p:attrNameLst>
                                          <p:attrName>style.visibility</p:attrName>
                                        </p:attrNameLst>
                                      </p:cBhvr>
                                      <p:to>
                                        <p:strVal val="visible"/>
                                      </p:to>
                                    </p:set>
                                    <p:animEffect transition="in" filter="fade">
                                      <p:cBhvr>
                                        <p:cTn id="28" dur="500"/>
                                        <p:tgtEl>
                                          <p:spTgt spid="2535430">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535430">
                                            <p:txEl>
                                              <p:pRg st="6" end="6"/>
                                            </p:txEl>
                                          </p:spTgt>
                                        </p:tgtEl>
                                        <p:attrNameLst>
                                          <p:attrName>style.visibility</p:attrName>
                                        </p:attrNameLst>
                                      </p:cBhvr>
                                      <p:to>
                                        <p:strVal val="visible"/>
                                      </p:to>
                                    </p:set>
                                    <p:animEffect transition="in" filter="fade">
                                      <p:cBhvr>
                                        <p:cTn id="31" dur="500"/>
                                        <p:tgtEl>
                                          <p:spTgt spid="2535430">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35430">
                                            <p:txEl>
                                              <p:pRg st="7" end="7"/>
                                            </p:txEl>
                                          </p:spTgt>
                                        </p:tgtEl>
                                        <p:attrNameLst>
                                          <p:attrName>style.visibility</p:attrName>
                                        </p:attrNameLst>
                                      </p:cBhvr>
                                      <p:to>
                                        <p:strVal val="visible"/>
                                      </p:to>
                                    </p:set>
                                    <p:animEffect transition="in" filter="fade">
                                      <p:cBhvr>
                                        <p:cTn id="34" dur="500"/>
                                        <p:tgtEl>
                                          <p:spTgt spid="2535430">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535430">
                                            <p:txEl>
                                              <p:pRg st="8" end="8"/>
                                            </p:txEl>
                                          </p:spTgt>
                                        </p:tgtEl>
                                        <p:attrNameLst>
                                          <p:attrName>style.visibility</p:attrName>
                                        </p:attrNameLst>
                                      </p:cBhvr>
                                      <p:to>
                                        <p:strVal val="visible"/>
                                      </p:to>
                                    </p:set>
                                    <p:animEffect transition="in" filter="fade">
                                      <p:cBhvr>
                                        <p:cTn id="37" dur="500"/>
                                        <p:tgtEl>
                                          <p:spTgt spid="2535430">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535430">
                                            <p:txEl>
                                              <p:pRg st="9" end="9"/>
                                            </p:txEl>
                                          </p:spTgt>
                                        </p:tgtEl>
                                        <p:attrNameLst>
                                          <p:attrName>style.visibility</p:attrName>
                                        </p:attrNameLst>
                                      </p:cBhvr>
                                      <p:to>
                                        <p:strVal val="visible"/>
                                      </p:to>
                                    </p:set>
                                    <p:animEffect transition="in" filter="fade">
                                      <p:cBhvr>
                                        <p:cTn id="40" dur="500"/>
                                        <p:tgtEl>
                                          <p:spTgt spid="2535430">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535430">
                                            <p:txEl>
                                              <p:pRg st="10" end="10"/>
                                            </p:txEl>
                                          </p:spTgt>
                                        </p:tgtEl>
                                        <p:attrNameLst>
                                          <p:attrName>style.visibility</p:attrName>
                                        </p:attrNameLst>
                                      </p:cBhvr>
                                      <p:to>
                                        <p:strVal val="visible"/>
                                      </p:to>
                                    </p:set>
                                    <p:animEffect transition="in" filter="fade">
                                      <p:cBhvr>
                                        <p:cTn id="43" dur="500"/>
                                        <p:tgtEl>
                                          <p:spTgt spid="2535430">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535430">
                                            <p:txEl>
                                              <p:pRg st="11" end="11"/>
                                            </p:txEl>
                                          </p:spTgt>
                                        </p:tgtEl>
                                        <p:attrNameLst>
                                          <p:attrName>style.visibility</p:attrName>
                                        </p:attrNameLst>
                                      </p:cBhvr>
                                      <p:to>
                                        <p:strVal val="visible"/>
                                      </p:to>
                                    </p:set>
                                    <p:animEffect transition="in" filter="fade">
                                      <p:cBhvr>
                                        <p:cTn id="46" dur="500"/>
                                        <p:tgtEl>
                                          <p:spTgt spid="2535430">
                                            <p:txEl>
                                              <p:pRg st="11" end="11"/>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535430">
                                            <p:txEl>
                                              <p:pRg st="12" end="12"/>
                                            </p:txEl>
                                          </p:spTgt>
                                        </p:tgtEl>
                                        <p:attrNameLst>
                                          <p:attrName>style.visibility</p:attrName>
                                        </p:attrNameLst>
                                      </p:cBhvr>
                                      <p:to>
                                        <p:strVal val="visible"/>
                                      </p:to>
                                    </p:set>
                                    <p:animEffect transition="in" filter="fade">
                                      <p:cBhvr>
                                        <p:cTn id="49" dur="500"/>
                                        <p:tgtEl>
                                          <p:spTgt spid="2535430">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5430"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399"/>
          <p:cNvGrpSpPr>
            <a:grpSpLocks/>
          </p:cNvGrpSpPr>
          <p:nvPr/>
        </p:nvGrpSpPr>
        <p:grpSpPr bwMode="auto">
          <a:xfrm>
            <a:off x="1550988" y="3984625"/>
            <a:ext cx="5321300" cy="776288"/>
            <a:chOff x="401" y="2396"/>
            <a:chExt cx="3352" cy="489"/>
          </a:xfrm>
        </p:grpSpPr>
        <p:sp>
          <p:nvSpPr>
            <p:cNvPr id="2537478" name="Rectangle 356"/>
            <p:cNvSpPr>
              <a:spLocks noChangeArrowheads="1"/>
            </p:cNvSpPr>
            <p:nvPr/>
          </p:nvSpPr>
          <p:spPr bwMode="auto">
            <a:xfrm>
              <a:off x="3476" y="2598"/>
              <a:ext cx="277"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a:latin typeface="Arial" charset="0"/>
                </a:rPr>
                <a:t>1</a:t>
              </a:r>
            </a:p>
          </p:txBody>
        </p:sp>
        <p:sp>
          <p:nvSpPr>
            <p:cNvPr id="2537479" name="Rectangle 357"/>
            <p:cNvSpPr>
              <a:spLocks noChangeArrowheads="1"/>
            </p:cNvSpPr>
            <p:nvPr/>
          </p:nvSpPr>
          <p:spPr bwMode="auto">
            <a:xfrm>
              <a:off x="3476" y="2396"/>
              <a:ext cx="277"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0" hangingPunct="0">
                <a:spcBef>
                  <a:spcPct val="20000"/>
                </a:spcBef>
                <a:buClr>
                  <a:schemeClr val="accent2"/>
                </a:buClr>
                <a:buSzPct val="75000"/>
                <a:buFont typeface="Monotype Sorts" pitchFamily="2" charset="2"/>
                <a:buNone/>
              </a:pPr>
              <a:r>
                <a:rPr lang="en-US" sz="1400" b="1">
                  <a:latin typeface="Arial" charset="0"/>
                </a:rPr>
                <a:t>E</a:t>
              </a:r>
            </a:p>
          </p:txBody>
        </p:sp>
        <p:sp>
          <p:nvSpPr>
            <p:cNvPr id="2537480" name="Rectangle 358"/>
            <p:cNvSpPr>
              <a:spLocks noChangeArrowheads="1"/>
            </p:cNvSpPr>
            <p:nvPr/>
          </p:nvSpPr>
          <p:spPr bwMode="auto">
            <a:xfrm>
              <a:off x="3199" y="2598"/>
              <a:ext cx="277"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a:latin typeface="Arial" charset="0"/>
                </a:rPr>
                <a:t>0</a:t>
              </a:r>
            </a:p>
          </p:txBody>
        </p:sp>
        <p:sp>
          <p:nvSpPr>
            <p:cNvPr id="2537481" name="Rectangle 359"/>
            <p:cNvSpPr>
              <a:spLocks noChangeArrowheads="1"/>
            </p:cNvSpPr>
            <p:nvPr/>
          </p:nvSpPr>
          <p:spPr bwMode="auto">
            <a:xfrm>
              <a:off x="3199" y="2396"/>
              <a:ext cx="277"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0" hangingPunct="0">
                <a:spcBef>
                  <a:spcPct val="20000"/>
                </a:spcBef>
                <a:buClr>
                  <a:schemeClr val="accent2"/>
                </a:buClr>
                <a:buSzPct val="75000"/>
                <a:buFont typeface="Monotype Sorts" pitchFamily="2" charset="2"/>
                <a:buNone/>
              </a:pPr>
              <a:r>
                <a:rPr lang="en-US" sz="1400" b="1">
                  <a:latin typeface="Arial" charset="0"/>
                </a:rPr>
                <a:t>D</a:t>
              </a:r>
            </a:p>
          </p:txBody>
        </p:sp>
        <p:sp>
          <p:nvSpPr>
            <p:cNvPr id="2537482" name="Rectangle 360"/>
            <p:cNvSpPr>
              <a:spLocks noChangeArrowheads="1"/>
            </p:cNvSpPr>
            <p:nvPr/>
          </p:nvSpPr>
          <p:spPr bwMode="auto">
            <a:xfrm>
              <a:off x="2922" y="2598"/>
              <a:ext cx="277"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a:latin typeface="Arial" charset="0"/>
                </a:rPr>
                <a:t>0</a:t>
              </a:r>
            </a:p>
          </p:txBody>
        </p:sp>
        <p:sp>
          <p:nvSpPr>
            <p:cNvPr id="2537483" name="Rectangle 361"/>
            <p:cNvSpPr>
              <a:spLocks noChangeArrowheads="1"/>
            </p:cNvSpPr>
            <p:nvPr/>
          </p:nvSpPr>
          <p:spPr bwMode="auto">
            <a:xfrm>
              <a:off x="2647" y="2598"/>
              <a:ext cx="275"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a:latin typeface="Arial" charset="0"/>
                </a:rPr>
                <a:t>0</a:t>
              </a:r>
            </a:p>
          </p:txBody>
        </p:sp>
        <p:sp>
          <p:nvSpPr>
            <p:cNvPr id="2537484" name="Rectangle 362"/>
            <p:cNvSpPr>
              <a:spLocks noChangeArrowheads="1"/>
            </p:cNvSpPr>
            <p:nvPr/>
          </p:nvSpPr>
          <p:spPr bwMode="auto">
            <a:xfrm>
              <a:off x="2370" y="2598"/>
              <a:ext cx="277"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a:latin typeface="Arial" charset="0"/>
                </a:rPr>
                <a:t>0</a:t>
              </a:r>
            </a:p>
          </p:txBody>
        </p:sp>
        <p:sp>
          <p:nvSpPr>
            <p:cNvPr id="2537485" name="Rectangle 363"/>
            <p:cNvSpPr>
              <a:spLocks noChangeArrowheads="1"/>
            </p:cNvSpPr>
            <p:nvPr/>
          </p:nvSpPr>
          <p:spPr bwMode="auto">
            <a:xfrm>
              <a:off x="2922" y="2396"/>
              <a:ext cx="277"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0" hangingPunct="0">
                <a:spcBef>
                  <a:spcPct val="20000"/>
                </a:spcBef>
                <a:buClr>
                  <a:schemeClr val="accent2"/>
                </a:buClr>
                <a:buSzPct val="75000"/>
                <a:buFont typeface="Monotype Sorts" pitchFamily="2" charset="2"/>
                <a:buNone/>
              </a:pPr>
              <a:r>
                <a:rPr lang="en-US" sz="1400" b="1">
                  <a:latin typeface="Arial" charset="0"/>
                </a:rPr>
                <a:t>C</a:t>
              </a:r>
            </a:p>
          </p:txBody>
        </p:sp>
        <p:sp>
          <p:nvSpPr>
            <p:cNvPr id="2537486" name="Rectangle 364"/>
            <p:cNvSpPr>
              <a:spLocks noChangeArrowheads="1"/>
            </p:cNvSpPr>
            <p:nvPr/>
          </p:nvSpPr>
          <p:spPr bwMode="auto">
            <a:xfrm>
              <a:off x="2647" y="2396"/>
              <a:ext cx="27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0" hangingPunct="0">
                <a:spcBef>
                  <a:spcPct val="20000"/>
                </a:spcBef>
                <a:buClr>
                  <a:schemeClr val="accent2"/>
                </a:buClr>
                <a:buSzPct val="75000"/>
                <a:buFont typeface="Monotype Sorts" pitchFamily="2" charset="2"/>
                <a:buNone/>
              </a:pPr>
              <a:r>
                <a:rPr lang="en-US" sz="1400" b="1">
                  <a:latin typeface="Arial" charset="0"/>
                </a:rPr>
                <a:t>B</a:t>
              </a:r>
            </a:p>
          </p:txBody>
        </p:sp>
        <p:sp>
          <p:nvSpPr>
            <p:cNvPr id="2537487" name="Rectangle 365"/>
            <p:cNvSpPr>
              <a:spLocks noChangeArrowheads="1"/>
            </p:cNvSpPr>
            <p:nvPr/>
          </p:nvSpPr>
          <p:spPr bwMode="auto">
            <a:xfrm>
              <a:off x="2370" y="2396"/>
              <a:ext cx="277"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0" hangingPunct="0">
                <a:spcBef>
                  <a:spcPct val="20000"/>
                </a:spcBef>
                <a:buClr>
                  <a:schemeClr val="accent2"/>
                </a:buClr>
                <a:buSzPct val="75000"/>
                <a:buFont typeface="Monotype Sorts" pitchFamily="2" charset="2"/>
                <a:buNone/>
              </a:pPr>
              <a:r>
                <a:rPr lang="en-US" sz="1400" b="1">
                  <a:latin typeface="Arial" charset="0"/>
                </a:rPr>
                <a:t>A</a:t>
              </a:r>
            </a:p>
          </p:txBody>
        </p:sp>
        <p:sp>
          <p:nvSpPr>
            <p:cNvPr id="2537488" name="Line 366"/>
            <p:cNvSpPr>
              <a:spLocks noChangeShapeType="1"/>
            </p:cNvSpPr>
            <p:nvPr/>
          </p:nvSpPr>
          <p:spPr bwMode="auto">
            <a:xfrm>
              <a:off x="2370" y="2396"/>
              <a:ext cx="277"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7489" name="Line 367"/>
            <p:cNvSpPr>
              <a:spLocks noChangeShapeType="1"/>
            </p:cNvSpPr>
            <p:nvPr/>
          </p:nvSpPr>
          <p:spPr bwMode="auto">
            <a:xfrm>
              <a:off x="2647" y="2396"/>
              <a:ext cx="2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7490" name="Line 368"/>
            <p:cNvSpPr>
              <a:spLocks noChangeShapeType="1"/>
            </p:cNvSpPr>
            <p:nvPr/>
          </p:nvSpPr>
          <p:spPr bwMode="auto">
            <a:xfrm>
              <a:off x="2370" y="2598"/>
              <a:ext cx="0" cy="287"/>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7491" name="Line 369"/>
            <p:cNvSpPr>
              <a:spLocks noChangeShapeType="1"/>
            </p:cNvSpPr>
            <p:nvPr/>
          </p:nvSpPr>
          <p:spPr bwMode="auto">
            <a:xfrm>
              <a:off x="2922" y="2396"/>
              <a:ext cx="831"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7492" name="Line 370"/>
            <p:cNvSpPr>
              <a:spLocks noChangeShapeType="1"/>
            </p:cNvSpPr>
            <p:nvPr/>
          </p:nvSpPr>
          <p:spPr bwMode="auto">
            <a:xfrm>
              <a:off x="2647" y="2598"/>
              <a:ext cx="0" cy="287"/>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7493" name="Line 371"/>
            <p:cNvSpPr>
              <a:spLocks noChangeShapeType="1"/>
            </p:cNvSpPr>
            <p:nvPr/>
          </p:nvSpPr>
          <p:spPr bwMode="auto">
            <a:xfrm>
              <a:off x="2922" y="2598"/>
              <a:ext cx="0" cy="287"/>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7494" name="Line 372"/>
            <p:cNvSpPr>
              <a:spLocks noChangeShapeType="1"/>
            </p:cNvSpPr>
            <p:nvPr/>
          </p:nvSpPr>
          <p:spPr bwMode="auto">
            <a:xfrm>
              <a:off x="3753" y="2598"/>
              <a:ext cx="0" cy="287"/>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7495" name="Line 373"/>
            <p:cNvSpPr>
              <a:spLocks noChangeShapeType="1"/>
            </p:cNvSpPr>
            <p:nvPr/>
          </p:nvSpPr>
          <p:spPr bwMode="auto">
            <a:xfrm>
              <a:off x="2370" y="2396"/>
              <a:ext cx="0" cy="20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7496" name="Line 374"/>
            <p:cNvSpPr>
              <a:spLocks noChangeShapeType="1"/>
            </p:cNvSpPr>
            <p:nvPr/>
          </p:nvSpPr>
          <p:spPr bwMode="auto">
            <a:xfrm>
              <a:off x="3753" y="2396"/>
              <a:ext cx="0" cy="20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7497" name="Line 375"/>
            <p:cNvSpPr>
              <a:spLocks noChangeShapeType="1"/>
            </p:cNvSpPr>
            <p:nvPr/>
          </p:nvSpPr>
          <p:spPr bwMode="auto">
            <a:xfrm>
              <a:off x="2370" y="2598"/>
              <a:ext cx="1383"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7498" name="Line 376"/>
            <p:cNvSpPr>
              <a:spLocks noChangeShapeType="1"/>
            </p:cNvSpPr>
            <p:nvPr/>
          </p:nvSpPr>
          <p:spPr bwMode="auto">
            <a:xfrm>
              <a:off x="2370" y="2885"/>
              <a:ext cx="1383"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7499" name="Line 377"/>
            <p:cNvSpPr>
              <a:spLocks noChangeShapeType="1"/>
            </p:cNvSpPr>
            <p:nvPr/>
          </p:nvSpPr>
          <p:spPr bwMode="auto">
            <a:xfrm>
              <a:off x="3199" y="2598"/>
              <a:ext cx="0" cy="287"/>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7500" name="Line 378"/>
            <p:cNvSpPr>
              <a:spLocks noChangeShapeType="1"/>
            </p:cNvSpPr>
            <p:nvPr/>
          </p:nvSpPr>
          <p:spPr bwMode="auto">
            <a:xfrm>
              <a:off x="3476" y="2598"/>
              <a:ext cx="0" cy="287"/>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7501" name="Text Box 379"/>
            <p:cNvSpPr txBox="1">
              <a:spLocks noChangeArrowheads="1"/>
            </p:cNvSpPr>
            <p:nvPr/>
          </p:nvSpPr>
          <p:spPr bwMode="auto">
            <a:xfrm>
              <a:off x="401" y="2590"/>
              <a:ext cx="19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spcBef>
                  <a:spcPct val="50000"/>
                </a:spcBef>
              </a:pPr>
              <a:r>
                <a:rPr lang="en-US" b="1"/>
                <a:t>Temporary Available</a:t>
              </a:r>
            </a:p>
          </p:txBody>
        </p:sp>
      </p:grpSp>
      <p:sp>
        <p:nvSpPr>
          <p:cNvPr id="2161022" name="Oval 382"/>
          <p:cNvSpPr>
            <a:spLocks noChangeArrowheads="1"/>
          </p:cNvSpPr>
          <p:nvPr/>
        </p:nvSpPr>
        <p:spPr bwMode="auto">
          <a:xfrm>
            <a:off x="1163639" y="3021014"/>
            <a:ext cx="409575" cy="452437"/>
          </a:xfrm>
          <a:prstGeom prst="ellipse">
            <a:avLst/>
          </a:prstGeom>
          <a:solidFill>
            <a:srgbClr val="FF0033"/>
          </a:solidFill>
          <a:ln w="9525">
            <a:solidFill>
              <a:schemeClr val="tx1"/>
            </a:solidFill>
            <a:miter lim="800000"/>
            <a:headEnd/>
            <a:tailEnd/>
          </a:ln>
        </p:spPr>
        <p:txBody>
          <a:bodyPr wrap="none" anchor="ctr"/>
          <a:lstStyle/>
          <a:p>
            <a:pPr algn="ctr" eaLnBrk="0" hangingPunct="0"/>
            <a:endParaRPr lang="en-US">
              <a:latin typeface="Times New Roman" pitchFamily="18" charset="0"/>
            </a:endParaRPr>
          </a:p>
        </p:txBody>
      </p:sp>
      <p:sp>
        <p:nvSpPr>
          <p:cNvPr id="2161021" name="Oval 381"/>
          <p:cNvSpPr>
            <a:spLocks noChangeArrowheads="1"/>
          </p:cNvSpPr>
          <p:nvPr/>
        </p:nvSpPr>
        <p:spPr bwMode="auto">
          <a:xfrm>
            <a:off x="1166814" y="3479800"/>
            <a:ext cx="409575" cy="452438"/>
          </a:xfrm>
          <a:prstGeom prst="ellipse">
            <a:avLst/>
          </a:prstGeom>
          <a:solidFill>
            <a:srgbClr val="FF0033"/>
          </a:solidFill>
          <a:ln w="9525">
            <a:solidFill>
              <a:schemeClr val="tx1"/>
            </a:solidFill>
            <a:miter lim="800000"/>
            <a:headEnd/>
            <a:tailEnd/>
          </a:ln>
        </p:spPr>
        <p:txBody>
          <a:bodyPr wrap="none" anchor="ctr"/>
          <a:lstStyle/>
          <a:p>
            <a:pPr algn="ctr" eaLnBrk="0" hangingPunct="0"/>
            <a:endParaRPr lang="en-US">
              <a:latin typeface="Times New Roman" pitchFamily="18" charset="0"/>
            </a:endParaRPr>
          </a:p>
        </p:txBody>
      </p:sp>
      <p:sp>
        <p:nvSpPr>
          <p:cNvPr id="2537504" name="Rectangle 2"/>
          <p:cNvSpPr>
            <a:spLocks noGrp="1" noChangeArrowheads="1"/>
          </p:cNvSpPr>
          <p:nvPr>
            <p:ph type="title"/>
          </p:nvPr>
        </p:nvSpPr>
        <p:spPr/>
        <p:txBody>
          <a:bodyPr vert="horz" wrap="square" lIns="92075" tIns="46038" rIns="92075" bIns="46038" numCol="1" anchor="ctr" anchorCtr="0" compatLnSpc="1">
            <a:prstTxWarp prst="textNoShape">
              <a:avLst/>
            </a:prstTxWarp>
          </a:bodyPr>
          <a:lstStyle/>
          <a:p>
            <a:r>
              <a:rPr lang="en-US" dirty="0"/>
              <a:t>Detection Example</a:t>
            </a:r>
          </a:p>
        </p:txBody>
      </p:sp>
      <p:sp>
        <p:nvSpPr>
          <p:cNvPr id="2160994" name="Rectangle 354"/>
          <p:cNvSpPr>
            <a:spLocks noGrp="1" noChangeArrowheads="1"/>
          </p:cNvSpPr>
          <p:nvPr>
            <p:ph sz="quarter" idx="1"/>
          </p:nvPr>
        </p:nvSpPr>
        <p:spPr>
          <a:xfrm>
            <a:off x="572493" y="4889499"/>
            <a:ext cx="10047884" cy="1704841"/>
          </a:xfrm>
          <a:noFill/>
        </p:spPr>
        <p:txBody>
          <a:bodyPr vert="horz" wrap="square" lIns="92075" tIns="46038" rIns="92075" bIns="46038" numCol="1" anchor="t" anchorCtr="0" compatLnSpc="1">
            <a:prstTxWarp prst="textNoShape">
              <a:avLst/>
            </a:prstTxWarp>
          </a:bodyPr>
          <a:lstStyle/>
          <a:p>
            <a:pPr>
              <a:lnSpc>
                <a:spcPct val="90000"/>
              </a:lnSpc>
              <a:buClr>
                <a:srgbClr val="002060"/>
              </a:buClr>
            </a:pPr>
            <a:r>
              <a:rPr lang="en-US" sz="2800" dirty="0"/>
              <a:t>Mark P</a:t>
            </a:r>
            <a:r>
              <a:rPr lang="en-US" sz="2800" baseline="-25000" dirty="0"/>
              <a:t>4</a:t>
            </a:r>
            <a:r>
              <a:rPr lang="en-US" sz="2800" dirty="0"/>
              <a:t> (not holding anything someone else wants)</a:t>
            </a:r>
          </a:p>
        </p:txBody>
      </p:sp>
      <p:graphicFrame>
        <p:nvGraphicFramePr>
          <p:cNvPr id="2160992" name="Group 352"/>
          <p:cNvGraphicFramePr>
            <a:graphicFrameLocks noGrp="1"/>
          </p:cNvGraphicFramePr>
          <p:nvPr/>
        </p:nvGraphicFramePr>
        <p:xfrm>
          <a:off x="7596188" y="3121026"/>
          <a:ext cx="2195512" cy="792163"/>
        </p:xfrm>
        <a:graphic>
          <a:graphicData uri="http://schemas.openxmlformats.org/drawingml/2006/table">
            <a:tbl>
              <a:tblPr/>
              <a:tblGrid>
                <a:gridCol w="439737">
                  <a:extLst>
                    <a:ext uri="{9D8B030D-6E8A-4147-A177-3AD203B41FA5}">
                      <a16:colId xmlns:a16="http://schemas.microsoft.com/office/drawing/2014/main" val="20000"/>
                    </a:ext>
                  </a:extLst>
                </a:gridCol>
                <a:gridCol w="436563">
                  <a:extLst>
                    <a:ext uri="{9D8B030D-6E8A-4147-A177-3AD203B41FA5}">
                      <a16:colId xmlns:a16="http://schemas.microsoft.com/office/drawing/2014/main" val="20001"/>
                    </a:ext>
                  </a:extLst>
                </a:gridCol>
                <a:gridCol w="439737">
                  <a:extLst>
                    <a:ext uri="{9D8B030D-6E8A-4147-A177-3AD203B41FA5}">
                      <a16:colId xmlns:a16="http://schemas.microsoft.com/office/drawing/2014/main" val="20002"/>
                    </a:ext>
                  </a:extLst>
                </a:gridCol>
                <a:gridCol w="439738">
                  <a:extLst>
                    <a:ext uri="{9D8B030D-6E8A-4147-A177-3AD203B41FA5}">
                      <a16:colId xmlns:a16="http://schemas.microsoft.com/office/drawing/2014/main" val="20003"/>
                    </a:ext>
                  </a:extLst>
                </a:gridCol>
                <a:gridCol w="439737">
                  <a:extLst>
                    <a:ext uri="{9D8B030D-6E8A-4147-A177-3AD203B41FA5}">
                      <a16:colId xmlns:a16="http://schemas.microsoft.com/office/drawing/2014/main" val="20004"/>
                    </a:ext>
                  </a:extLst>
                </a:gridCol>
              </a:tblGrid>
              <a:tr h="3349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400" b="1" i="0" u="none" strike="noStrike" cap="none" normalizeH="0" baseline="0">
                          <a:ln>
                            <a:noFill/>
                          </a:ln>
                          <a:solidFill>
                            <a:schemeClr val="tx1"/>
                          </a:solidFill>
                          <a:effectLst/>
                          <a:latin typeface="Arial" charset="0"/>
                        </a:rPr>
                        <a:t>A</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400" b="1" i="0" u="none" strike="noStrike" cap="none" normalizeH="0" baseline="0">
                          <a:ln>
                            <a:noFill/>
                          </a:ln>
                          <a:solidFill>
                            <a:schemeClr val="tx1"/>
                          </a:solidFill>
                          <a:effectLst/>
                          <a:latin typeface="Arial" charset="0"/>
                        </a:rPr>
                        <a:t>B</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400" b="1" i="0" u="none" strike="noStrike" cap="none" normalizeH="0" baseline="0">
                          <a:ln>
                            <a:noFill/>
                          </a:ln>
                          <a:solidFill>
                            <a:schemeClr val="tx1"/>
                          </a:solidFill>
                          <a:effectLst/>
                          <a:latin typeface="Arial" charset="0"/>
                        </a:rPr>
                        <a:t>C</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400" b="1" i="0" u="none" strike="noStrike" cap="none" normalizeH="0" baseline="0">
                          <a:ln>
                            <a:noFill/>
                          </a:ln>
                          <a:solidFill>
                            <a:schemeClr val="tx1"/>
                          </a:solidFill>
                          <a:effectLst/>
                          <a:latin typeface="Arial" charset="0"/>
                        </a:rPr>
                        <a:t>D</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400" b="1" i="0" u="none" strike="noStrike" cap="none" normalizeH="0" baseline="0">
                          <a:ln>
                            <a:noFill/>
                          </a:ln>
                          <a:solidFill>
                            <a:schemeClr val="tx1"/>
                          </a:solidFill>
                          <a:effectLst/>
                          <a:latin typeface="Arial" charset="0"/>
                        </a:rPr>
                        <a:t>E</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bl>
          </a:graphicData>
        </a:graphic>
      </p:graphicFrame>
      <p:sp>
        <p:nvSpPr>
          <p:cNvPr id="2537524" name="Text Box 80"/>
          <p:cNvSpPr txBox="1">
            <a:spLocks noChangeArrowheads="1"/>
          </p:cNvSpPr>
          <p:nvPr/>
        </p:nvSpPr>
        <p:spPr bwMode="auto">
          <a:xfrm>
            <a:off x="1311276" y="1433513"/>
            <a:ext cx="1609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b="1"/>
              <a:t>Request</a:t>
            </a:r>
          </a:p>
        </p:txBody>
      </p:sp>
      <p:sp>
        <p:nvSpPr>
          <p:cNvPr id="2537525" name="Rectangle 95"/>
          <p:cNvSpPr>
            <a:spLocks noChangeArrowheads="1"/>
          </p:cNvSpPr>
          <p:nvPr/>
        </p:nvSpPr>
        <p:spPr bwMode="auto">
          <a:xfrm>
            <a:off x="4076700" y="1700214"/>
            <a:ext cx="6492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0" hangingPunct="0">
              <a:spcBef>
                <a:spcPct val="20000"/>
              </a:spcBef>
              <a:buClr>
                <a:schemeClr val="accent2"/>
              </a:buClr>
              <a:buSzPct val="75000"/>
              <a:buFont typeface="Monotype Sorts" pitchFamily="2" charset="2"/>
              <a:buNone/>
            </a:pPr>
            <a:endParaRPr lang="en-US" sz="1400" b="1">
              <a:latin typeface="Arial" charset="0"/>
            </a:endParaRPr>
          </a:p>
        </p:txBody>
      </p:sp>
      <p:sp>
        <p:nvSpPr>
          <p:cNvPr id="2537526" name="Line 102"/>
          <p:cNvSpPr>
            <a:spLocks noChangeShapeType="1"/>
          </p:cNvSpPr>
          <p:nvPr/>
        </p:nvSpPr>
        <p:spPr bwMode="auto">
          <a:xfrm>
            <a:off x="4076701" y="1544638"/>
            <a:ext cx="12985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7527" name="Line 103"/>
          <p:cNvSpPr>
            <a:spLocks noChangeShapeType="1"/>
          </p:cNvSpPr>
          <p:nvPr/>
        </p:nvSpPr>
        <p:spPr bwMode="auto">
          <a:xfrm>
            <a:off x="5375275" y="1544638"/>
            <a:ext cx="6492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7528" name="Line 104"/>
          <p:cNvSpPr>
            <a:spLocks noChangeShapeType="1"/>
          </p:cNvSpPr>
          <p:nvPr/>
        </p:nvSpPr>
        <p:spPr bwMode="auto">
          <a:xfrm>
            <a:off x="4076700" y="1985963"/>
            <a:ext cx="0" cy="4556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7529" name="Line 105"/>
          <p:cNvSpPr>
            <a:spLocks noChangeShapeType="1"/>
          </p:cNvSpPr>
          <p:nvPr/>
        </p:nvSpPr>
        <p:spPr bwMode="auto">
          <a:xfrm>
            <a:off x="6024564" y="1544638"/>
            <a:ext cx="649287"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7530" name="Line 109"/>
          <p:cNvSpPr>
            <a:spLocks noChangeShapeType="1"/>
          </p:cNvSpPr>
          <p:nvPr/>
        </p:nvSpPr>
        <p:spPr bwMode="auto">
          <a:xfrm>
            <a:off x="4076700" y="1544639"/>
            <a:ext cx="0" cy="4413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7531" name="Line 110"/>
          <p:cNvSpPr>
            <a:spLocks noChangeShapeType="1"/>
          </p:cNvSpPr>
          <p:nvPr/>
        </p:nvSpPr>
        <p:spPr bwMode="auto">
          <a:xfrm>
            <a:off x="6673850" y="1544639"/>
            <a:ext cx="0" cy="4413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7532" name="Line 111"/>
          <p:cNvSpPr>
            <a:spLocks noChangeShapeType="1"/>
          </p:cNvSpPr>
          <p:nvPr/>
        </p:nvSpPr>
        <p:spPr bwMode="auto">
          <a:xfrm>
            <a:off x="4076700" y="3808413"/>
            <a:ext cx="6492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7533" name="Line 113"/>
          <p:cNvSpPr>
            <a:spLocks noChangeShapeType="1"/>
          </p:cNvSpPr>
          <p:nvPr/>
        </p:nvSpPr>
        <p:spPr bwMode="auto">
          <a:xfrm>
            <a:off x="4076700" y="2441576"/>
            <a:ext cx="0" cy="4556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7534" name="Line 115"/>
          <p:cNvSpPr>
            <a:spLocks noChangeShapeType="1"/>
          </p:cNvSpPr>
          <p:nvPr/>
        </p:nvSpPr>
        <p:spPr bwMode="auto">
          <a:xfrm>
            <a:off x="4076700" y="2897188"/>
            <a:ext cx="0" cy="4556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7535" name="Line 117"/>
          <p:cNvSpPr>
            <a:spLocks noChangeShapeType="1"/>
          </p:cNvSpPr>
          <p:nvPr/>
        </p:nvSpPr>
        <p:spPr bwMode="auto">
          <a:xfrm>
            <a:off x="4076700" y="3352801"/>
            <a:ext cx="0" cy="4556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7536" name="Text Box 121"/>
          <p:cNvSpPr txBox="1">
            <a:spLocks noChangeArrowheads="1"/>
          </p:cNvSpPr>
          <p:nvPr/>
        </p:nvSpPr>
        <p:spPr bwMode="auto">
          <a:xfrm>
            <a:off x="4243389" y="1433513"/>
            <a:ext cx="1609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b="1"/>
              <a:t>Allocation</a:t>
            </a:r>
          </a:p>
        </p:txBody>
      </p:sp>
      <p:sp>
        <p:nvSpPr>
          <p:cNvPr id="2537537" name="Text Box 122"/>
          <p:cNvSpPr txBox="1">
            <a:spLocks noChangeArrowheads="1"/>
          </p:cNvSpPr>
          <p:nvPr/>
        </p:nvSpPr>
        <p:spPr bwMode="auto">
          <a:xfrm>
            <a:off x="7485064" y="2786063"/>
            <a:ext cx="1582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b="1"/>
              <a:t>Available</a:t>
            </a:r>
          </a:p>
        </p:txBody>
      </p:sp>
      <p:sp>
        <p:nvSpPr>
          <p:cNvPr id="2537538" name="Text Box 123"/>
          <p:cNvSpPr txBox="1">
            <a:spLocks noChangeArrowheads="1"/>
          </p:cNvSpPr>
          <p:nvPr/>
        </p:nvSpPr>
        <p:spPr bwMode="auto">
          <a:xfrm>
            <a:off x="7280275" y="1433513"/>
            <a:ext cx="1582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spcBef>
                <a:spcPct val="50000"/>
              </a:spcBef>
            </a:pPr>
            <a:r>
              <a:rPr lang="en-US" b="1"/>
              <a:t>Resource</a:t>
            </a:r>
          </a:p>
        </p:txBody>
      </p:sp>
      <p:graphicFrame>
        <p:nvGraphicFramePr>
          <p:cNvPr id="2160861" name="Group 221"/>
          <p:cNvGraphicFramePr>
            <a:graphicFrameLocks noGrp="1"/>
          </p:cNvGraphicFramePr>
          <p:nvPr/>
        </p:nvGraphicFramePr>
        <p:xfrm>
          <a:off x="1133476" y="1687514"/>
          <a:ext cx="2663825" cy="2232025"/>
        </p:xfrm>
        <a:graphic>
          <a:graphicData uri="http://schemas.openxmlformats.org/drawingml/2006/table">
            <a:tbl>
              <a:tblPr/>
              <a:tblGrid>
                <a:gridCol w="444500">
                  <a:extLst>
                    <a:ext uri="{9D8B030D-6E8A-4147-A177-3AD203B41FA5}">
                      <a16:colId xmlns:a16="http://schemas.microsoft.com/office/drawing/2014/main" val="20000"/>
                    </a:ext>
                  </a:extLst>
                </a:gridCol>
                <a:gridCol w="442913">
                  <a:extLst>
                    <a:ext uri="{9D8B030D-6E8A-4147-A177-3AD203B41FA5}">
                      <a16:colId xmlns:a16="http://schemas.microsoft.com/office/drawing/2014/main" val="20001"/>
                    </a:ext>
                  </a:extLst>
                </a:gridCol>
                <a:gridCol w="444500">
                  <a:extLst>
                    <a:ext uri="{9D8B030D-6E8A-4147-A177-3AD203B41FA5}">
                      <a16:colId xmlns:a16="http://schemas.microsoft.com/office/drawing/2014/main" val="20002"/>
                    </a:ext>
                  </a:extLst>
                </a:gridCol>
                <a:gridCol w="444500">
                  <a:extLst>
                    <a:ext uri="{9D8B030D-6E8A-4147-A177-3AD203B41FA5}">
                      <a16:colId xmlns:a16="http://schemas.microsoft.com/office/drawing/2014/main" val="20003"/>
                    </a:ext>
                  </a:extLst>
                </a:gridCol>
                <a:gridCol w="442912">
                  <a:extLst>
                    <a:ext uri="{9D8B030D-6E8A-4147-A177-3AD203B41FA5}">
                      <a16:colId xmlns:a16="http://schemas.microsoft.com/office/drawing/2014/main" val="20004"/>
                    </a:ext>
                  </a:extLst>
                </a:gridCol>
                <a:gridCol w="444500">
                  <a:extLst>
                    <a:ext uri="{9D8B030D-6E8A-4147-A177-3AD203B41FA5}">
                      <a16:colId xmlns:a16="http://schemas.microsoft.com/office/drawing/2014/main" val="20005"/>
                    </a:ext>
                  </a:extLst>
                </a:gridCol>
              </a:tblGrid>
              <a:tr h="4032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endParaRPr kumimoji="0" lang="en-US" sz="1400" b="1" i="0" u="none" strike="noStrike" cap="none" normalizeH="0" baseline="0" dirty="0">
                        <a:ln>
                          <a:noFill/>
                        </a:ln>
                        <a:solidFill>
                          <a:schemeClr val="tx1"/>
                        </a:solidFill>
                        <a:effectLst/>
                        <a:latin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400" b="1" i="0" u="none" strike="noStrike" cap="none" normalizeH="0" baseline="0">
                          <a:ln>
                            <a:noFill/>
                          </a:ln>
                          <a:solidFill>
                            <a:schemeClr val="tx1"/>
                          </a:solidFill>
                          <a:effectLst/>
                          <a:latin typeface="Arial" charset="0"/>
                        </a:rPr>
                        <a:t>A</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400" b="1" i="0" u="none" strike="noStrike" cap="none" normalizeH="0" baseline="0">
                          <a:ln>
                            <a:noFill/>
                          </a:ln>
                          <a:solidFill>
                            <a:schemeClr val="tx1"/>
                          </a:solidFill>
                          <a:effectLst/>
                          <a:latin typeface="Arial" charset="0"/>
                        </a:rPr>
                        <a:t>B</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400" b="1" i="0" u="none" strike="noStrike" cap="none" normalizeH="0" baseline="0">
                          <a:ln>
                            <a:noFill/>
                          </a:ln>
                          <a:solidFill>
                            <a:schemeClr val="tx1"/>
                          </a:solidFill>
                          <a:effectLst/>
                          <a:latin typeface="Arial" charset="0"/>
                        </a:rPr>
                        <a:t>C</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400" b="1" i="0" u="none" strike="noStrike" cap="none" normalizeH="0" baseline="0">
                          <a:ln>
                            <a:noFill/>
                          </a:ln>
                          <a:solidFill>
                            <a:schemeClr val="tx1"/>
                          </a:solidFill>
                          <a:effectLst/>
                          <a:latin typeface="Arial" charset="0"/>
                        </a:rPr>
                        <a:t>D</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400" b="1" i="0" u="none" strike="noStrike" cap="none" normalizeH="0" baseline="0">
                          <a:ln>
                            <a:noFill/>
                          </a:ln>
                          <a:solidFill>
                            <a:schemeClr val="tx1"/>
                          </a:solidFill>
                          <a:effectLst/>
                          <a:latin typeface="Arial" charset="0"/>
                        </a:rPr>
                        <a:t>E</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800" b="1" i="0" u="none" strike="noStrike" cap="none" normalizeH="0" baseline="0">
                          <a:ln>
                            <a:noFill/>
                          </a:ln>
                          <a:solidFill>
                            <a:schemeClr val="tx1"/>
                          </a:solidFill>
                          <a:effectLst/>
                          <a:latin typeface="Arial" charset="0"/>
                        </a:rPr>
                        <a:t>P</a:t>
                      </a:r>
                      <a:r>
                        <a:rPr kumimoji="0" lang="en-US" sz="1800" b="1" i="0" u="none" strike="noStrike" cap="none" normalizeH="0" baseline="-25000">
                          <a:ln>
                            <a:noFill/>
                          </a:ln>
                          <a:solidFill>
                            <a:schemeClr val="tx1"/>
                          </a:solidFill>
                          <a:effectLst/>
                          <a:latin typeface="Arial" charset="0"/>
                        </a:rPr>
                        <a:t>1</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800" b="1" i="0" u="none" strike="noStrike" cap="none" normalizeH="0" baseline="0">
                          <a:ln>
                            <a:noFill/>
                          </a:ln>
                          <a:solidFill>
                            <a:schemeClr val="tx1"/>
                          </a:solidFill>
                          <a:effectLst/>
                          <a:latin typeface="Arial" charset="0"/>
                        </a:rPr>
                        <a:t>P</a:t>
                      </a:r>
                      <a:r>
                        <a:rPr kumimoji="0" lang="en-US" sz="1800" b="1" i="0" u="none" strike="noStrike" cap="none" normalizeH="0" baseline="-25000">
                          <a:ln>
                            <a:noFill/>
                          </a:ln>
                          <a:solidFill>
                            <a:schemeClr val="tx1"/>
                          </a:solidFill>
                          <a:effectLst/>
                          <a:latin typeface="Arial" charset="0"/>
                        </a:rPr>
                        <a:t>2</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800" b="1" i="0" u="none" strike="noStrike" cap="none" normalizeH="0" baseline="0" dirty="0">
                          <a:ln>
                            <a:noFill/>
                          </a:ln>
                          <a:solidFill>
                            <a:schemeClr val="tx1"/>
                          </a:solidFill>
                          <a:effectLst/>
                          <a:latin typeface="Arial" charset="0"/>
                        </a:rPr>
                        <a:t>P</a:t>
                      </a:r>
                      <a:r>
                        <a:rPr kumimoji="0" lang="en-US" sz="1800" b="1" i="0" u="none" strike="noStrike" cap="none" normalizeH="0" baseline="-25000" dirty="0">
                          <a:ln>
                            <a:noFill/>
                          </a:ln>
                          <a:solidFill>
                            <a:schemeClr val="tx1"/>
                          </a:solidFill>
                          <a:effectLst/>
                          <a:latin typeface="Arial" charset="0"/>
                        </a:rPr>
                        <a:t>3</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800" b="1" i="0" u="none" strike="noStrike" cap="none" normalizeH="0" baseline="0">
                          <a:ln>
                            <a:noFill/>
                          </a:ln>
                          <a:solidFill>
                            <a:schemeClr val="tx1"/>
                          </a:solidFill>
                          <a:effectLst/>
                          <a:latin typeface="Arial" charset="0"/>
                        </a:rPr>
                        <a:t>P</a:t>
                      </a:r>
                      <a:r>
                        <a:rPr kumimoji="0" lang="en-US" sz="1800" b="1" i="0" u="none" strike="noStrike" cap="none" normalizeH="0" baseline="-25000">
                          <a:ln>
                            <a:noFill/>
                          </a:ln>
                          <a:solidFill>
                            <a:schemeClr val="tx1"/>
                          </a:solidFill>
                          <a:effectLst/>
                          <a:latin typeface="Arial" charset="0"/>
                        </a:rPr>
                        <a:t>4</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bl>
          </a:graphicData>
        </a:graphic>
      </p:graphicFrame>
      <p:graphicFrame>
        <p:nvGraphicFramePr>
          <p:cNvPr id="2160965" name="Group 325"/>
          <p:cNvGraphicFramePr>
            <a:graphicFrameLocks noGrp="1"/>
          </p:cNvGraphicFramePr>
          <p:nvPr/>
        </p:nvGraphicFramePr>
        <p:xfrm>
          <a:off x="4219576" y="1692275"/>
          <a:ext cx="2663825" cy="2224088"/>
        </p:xfrm>
        <a:graphic>
          <a:graphicData uri="http://schemas.openxmlformats.org/drawingml/2006/table">
            <a:tbl>
              <a:tblPr/>
              <a:tblGrid>
                <a:gridCol w="444500">
                  <a:extLst>
                    <a:ext uri="{9D8B030D-6E8A-4147-A177-3AD203B41FA5}">
                      <a16:colId xmlns:a16="http://schemas.microsoft.com/office/drawing/2014/main" val="20000"/>
                    </a:ext>
                  </a:extLst>
                </a:gridCol>
                <a:gridCol w="442913">
                  <a:extLst>
                    <a:ext uri="{9D8B030D-6E8A-4147-A177-3AD203B41FA5}">
                      <a16:colId xmlns:a16="http://schemas.microsoft.com/office/drawing/2014/main" val="20001"/>
                    </a:ext>
                  </a:extLst>
                </a:gridCol>
                <a:gridCol w="444500">
                  <a:extLst>
                    <a:ext uri="{9D8B030D-6E8A-4147-A177-3AD203B41FA5}">
                      <a16:colId xmlns:a16="http://schemas.microsoft.com/office/drawing/2014/main" val="20002"/>
                    </a:ext>
                  </a:extLst>
                </a:gridCol>
                <a:gridCol w="444500">
                  <a:extLst>
                    <a:ext uri="{9D8B030D-6E8A-4147-A177-3AD203B41FA5}">
                      <a16:colId xmlns:a16="http://schemas.microsoft.com/office/drawing/2014/main" val="20003"/>
                    </a:ext>
                  </a:extLst>
                </a:gridCol>
                <a:gridCol w="442912">
                  <a:extLst>
                    <a:ext uri="{9D8B030D-6E8A-4147-A177-3AD203B41FA5}">
                      <a16:colId xmlns:a16="http://schemas.microsoft.com/office/drawing/2014/main" val="20004"/>
                    </a:ext>
                  </a:extLst>
                </a:gridCol>
                <a:gridCol w="444500">
                  <a:extLst>
                    <a:ext uri="{9D8B030D-6E8A-4147-A177-3AD203B41FA5}">
                      <a16:colId xmlns:a16="http://schemas.microsoft.com/office/drawing/2014/main" val="20005"/>
                    </a:ext>
                  </a:extLst>
                </a:gridCol>
              </a:tblGrid>
              <a:tr h="3952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endParaRPr kumimoji="0" lang="en-US" sz="1400" b="1" i="0" u="none" strike="noStrike" cap="none" normalizeH="0" baseline="0">
                        <a:ln>
                          <a:noFill/>
                        </a:ln>
                        <a:solidFill>
                          <a:schemeClr val="tx1"/>
                        </a:solidFill>
                        <a:effectLst/>
                        <a:latin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400" b="1" i="0" u="none" strike="noStrike" cap="none" normalizeH="0" baseline="0">
                          <a:ln>
                            <a:noFill/>
                          </a:ln>
                          <a:solidFill>
                            <a:schemeClr val="tx1"/>
                          </a:solidFill>
                          <a:effectLst/>
                          <a:latin typeface="Arial" charset="0"/>
                        </a:rPr>
                        <a:t>A</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400" b="1" i="0" u="none" strike="noStrike" cap="none" normalizeH="0" baseline="0">
                          <a:ln>
                            <a:noFill/>
                          </a:ln>
                          <a:solidFill>
                            <a:schemeClr val="tx1"/>
                          </a:solidFill>
                          <a:effectLst/>
                          <a:latin typeface="Arial" charset="0"/>
                        </a:rPr>
                        <a:t>B</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400" b="1" i="0" u="none" strike="noStrike" cap="none" normalizeH="0" baseline="0">
                          <a:ln>
                            <a:noFill/>
                          </a:ln>
                          <a:solidFill>
                            <a:schemeClr val="tx1"/>
                          </a:solidFill>
                          <a:effectLst/>
                          <a:latin typeface="Arial" charset="0"/>
                        </a:rPr>
                        <a:t>C</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400" b="1" i="0" u="none" strike="noStrike" cap="none" normalizeH="0" baseline="0">
                          <a:ln>
                            <a:noFill/>
                          </a:ln>
                          <a:solidFill>
                            <a:schemeClr val="tx1"/>
                          </a:solidFill>
                          <a:effectLst/>
                          <a:latin typeface="Arial" charset="0"/>
                        </a:rPr>
                        <a:t>D</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400" b="1" i="0" u="none" strike="noStrike" cap="none" normalizeH="0" baseline="0">
                          <a:ln>
                            <a:noFill/>
                          </a:ln>
                          <a:solidFill>
                            <a:schemeClr val="tx1"/>
                          </a:solidFill>
                          <a:effectLst/>
                          <a:latin typeface="Arial" charset="0"/>
                        </a:rPr>
                        <a:t>E</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800" b="1" i="0" u="none" strike="noStrike" cap="none" normalizeH="0" baseline="0">
                          <a:ln>
                            <a:noFill/>
                          </a:ln>
                          <a:solidFill>
                            <a:schemeClr val="tx1"/>
                          </a:solidFill>
                          <a:effectLst/>
                          <a:latin typeface="Arial" charset="0"/>
                        </a:rPr>
                        <a:t>P</a:t>
                      </a:r>
                      <a:r>
                        <a:rPr kumimoji="0" lang="en-US" sz="1800" b="1" i="0" u="none" strike="noStrike" cap="none" normalizeH="0" baseline="-25000">
                          <a:ln>
                            <a:noFill/>
                          </a:ln>
                          <a:solidFill>
                            <a:schemeClr val="tx1"/>
                          </a:solidFill>
                          <a:effectLst/>
                          <a:latin typeface="Arial" charset="0"/>
                        </a:rPr>
                        <a:t>1</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800" b="1" i="0" u="none" strike="noStrike" cap="none" normalizeH="0" baseline="0">
                          <a:ln>
                            <a:noFill/>
                          </a:ln>
                          <a:solidFill>
                            <a:schemeClr val="tx1"/>
                          </a:solidFill>
                          <a:effectLst/>
                          <a:latin typeface="Arial" charset="0"/>
                        </a:rPr>
                        <a:t>P</a:t>
                      </a:r>
                      <a:r>
                        <a:rPr kumimoji="0" lang="en-US" sz="1800" b="1" i="0" u="none" strike="noStrike" cap="none" normalizeH="0" baseline="-25000">
                          <a:ln>
                            <a:noFill/>
                          </a:ln>
                          <a:solidFill>
                            <a:schemeClr val="tx1"/>
                          </a:solidFill>
                          <a:effectLst/>
                          <a:latin typeface="Arial" charset="0"/>
                        </a:rPr>
                        <a:t>2</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800" b="1" i="0" u="none" strike="noStrike" cap="none" normalizeH="0" baseline="0">
                          <a:ln>
                            <a:noFill/>
                          </a:ln>
                          <a:solidFill>
                            <a:schemeClr val="tx1"/>
                          </a:solidFill>
                          <a:effectLst/>
                          <a:latin typeface="Arial" charset="0"/>
                        </a:rPr>
                        <a:t>P</a:t>
                      </a:r>
                      <a:r>
                        <a:rPr kumimoji="0" lang="en-US" sz="1800" b="1" i="0" u="none" strike="noStrike" cap="none" normalizeH="0" baseline="-25000">
                          <a:ln>
                            <a:noFill/>
                          </a:ln>
                          <a:solidFill>
                            <a:schemeClr val="tx1"/>
                          </a:solidFill>
                          <a:effectLst/>
                          <a:latin typeface="Arial" charset="0"/>
                        </a:rPr>
                        <a:t>3</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800" b="1" i="0" u="none" strike="noStrike" cap="none" normalizeH="0" baseline="0">
                          <a:ln>
                            <a:noFill/>
                          </a:ln>
                          <a:solidFill>
                            <a:schemeClr val="tx1"/>
                          </a:solidFill>
                          <a:effectLst/>
                          <a:latin typeface="Arial" charset="0"/>
                        </a:rPr>
                        <a:t>P</a:t>
                      </a:r>
                      <a:r>
                        <a:rPr kumimoji="0" lang="en-US" sz="1800" b="1" i="0" u="none" strike="noStrike" cap="none" normalizeH="0" baseline="-25000">
                          <a:ln>
                            <a:noFill/>
                          </a:ln>
                          <a:solidFill>
                            <a:schemeClr val="tx1"/>
                          </a:solidFill>
                          <a:effectLst/>
                          <a:latin typeface="Arial" charset="0"/>
                        </a:rPr>
                        <a:t>4</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bl>
          </a:graphicData>
        </a:graphic>
      </p:graphicFrame>
      <p:graphicFrame>
        <p:nvGraphicFramePr>
          <p:cNvPr id="2160984" name="Group 344"/>
          <p:cNvGraphicFramePr>
            <a:graphicFrameLocks noGrp="1"/>
          </p:cNvGraphicFramePr>
          <p:nvPr/>
        </p:nvGraphicFramePr>
        <p:xfrm>
          <a:off x="7596189" y="1773238"/>
          <a:ext cx="2193925" cy="762000"/>
        </p:xfrm>
        <a:graphic>
          <a:graphicData uri="http://schemas.openxmlformats.org/drawingml/2006/table">
            <a:tbl>
              <a:tblPr/>
              <a:tblGrid>
                <a:gridCol w="434975">
                  <a:extLst>
                    <a:ext uri="{9D8B030D-6E8A-4147-A177-3AD203B41FA5}">
                      <a16:colId xmlns:a16="http://schemas.microsoft.com/office/drawing/2014/main" val="20000"/>
                    </a:ext>
                  </a:extLst>
                </a:gridCol>
                <a:gridCol w="444500">
                  <a:extLst>
                    <a:ext uri="{9D8B030D-6E8A-4147-A177-3AD203B41FA5}">
                      <a16:colId xmlns:a16="http://schemas.microsoft.com/office/drawing/2014/main" val="20001"/>
                    </a:ext>
                  </a:extLst>
                </a:gridCol>
                <a:gridCol w="438150">
                  <a:extLst>
                    <a:ext uri="{9D8B030D-6E8A-4147-A177-3AD203B41FA5}">
                      <a16:colId xmlns:a16="http://schemas.microsoft.com/office/drawing/2014/main" val="20002"/>
                    </a:ext>
                  </a:extLst>
                </a:gridCol>
                <a:gridCol w="438150">
                  <a:extLst>
                    <a:ext uri="{9D8B030D-6E8A-4147-A177-3AD203B41FA5}">
                      <a16:colId xmlns:a16="http://schemas.microsoft.com/office/drawing/2014/main" val="20003"/>
                    </a:ext>
                  </a:extLst>
                </a:gridCol>
                <a:gridCol w="438150">
                  <a:extLst>
                    <a:ext uri="{9D8B030D-6E8A-4147-A177-3AD203B41FA5}">
                      <a16:colId xmlns:a16="http://schemas.microsoft.com/office/drawing/2014/main" val="20004"/>
                    </a:ext>
                  </a:extLst>
                </a:gridCol>
              </a:tblGrid>
              <a:tr h="304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400" b="1" i="0" u="none" strike="noStrike" cap="none" normalizeH="0" baseline="0">
                          <a:ln>
                            <a:noFill/>
                          </a:ln>
                          <a:solidFill>
                            <a:schemeClr val="tx1"/>
                          </a:solidFill>
                          <a:effectLst/>
                          <a:latin typeface="Arial" charset="0"/>
                        </a:rPr>
                        <a:t>A</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400" b="1" i="0" u="none" strike="noStrike" cap="none" normalizeH="0" baseline="0">
                          <a:ln>
                            <a:noFill/>
                          </a:ln>
                          <a:solidFill>
                            <a:schemeClr val="tx1"/>
                          </a:solidFill>
                          <a:effectLst/>
                          <a:latin typeface="Arial" charset="0"/>
                        </a:rPr>
                        <a:t>B</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400" b="1" i="0" u="none" strike="noStrike" cap="none" normalizeH="0" baseline="0">
                          <a:ln>
                            <a:noFill/>
                          </a:ln>
                          <a:solidFill>
                            <a:schemeClr val="tx1"/>
                          </a:solidFill>
                          <a:effectLst/>
                          <a:latin typeface="Arial" charset="0"/>
                        </a:rPr>
                        <a:t>C</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400" b="1" i="0" u="none" strike="noStrike" cap="none" normalizeH="0" baseline="0">
                          <a:ln>
                            <a:noFill/>
                          </a:ln>
                          <a:solidFill>
                            <a:schemeClr val="tx1"/>
                          </a:solidFill>
                          <a:effectLst/>
                          <a:latin typeface="Arial" charset="0"/>
                        </a:rPr>
                        <a:t>D</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400" b="1" i="0" u="none" strike="noStrike" cap="none" normalizeH="0" baseline="0">
                          <a:ln>
                            <a:noFill/>
                          </a:ln>
                          <a:solidFill>
                            <a:schemeClr val="tx1"/>
                          </a:solidFill>
                          <a:effectLst/>
                          <a:latin typeface="Arial" charset="0"/>
                        </a:rPr>
                        <a:t>E</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2</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2</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bl>
          </a:graphicData>
        </a:graphic>
      </p:graphicFrame>
      <p:grpSp>
        <p:nvGrpSpPr>
          <p:cNvPr id="3" name="Group 383"/>
          <p:cNvGrpSpPr>
            <a:grpSpLocks/>
          </p:cNvGrpSpPr>
          <p:nvPr/>
        </p:nvGrpSpPr>
        <p:grpSpPr bwMode="auto">
          <a:xfrm>
            <a:off x="4676776" y="4305301"/>
            <a:ext cx="2195513" cy="455613"/>
            <a:chOff x="1299" y="2598"/>
            <a:chExt cx="1383" cy="287"/>
          </a:xfrm>
        </p:grpSpPr>
        <p:sp>
          <p:nvSpPr>
            <p:cNvPr id="2537644" name="Rectangle 384"/>
            <p:cNvSpPr>
              <a:spLocks noChangeArrowheads="1"/>
            </p:cNvSpPr>
            <p:nvPr/>
          </p:nvSpPr>
          <p:spPr bwMode="auto">
            <a:xfrm>
              <a:off x="2405" y="2598"/>
              <a:ext cx="277"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a:latin typeface="Arial" charset="0"/>
                </a:rPr>
                <a:t>1</a:t>
              </a:r>
            </a:p>
          </p:txBody>
        </p:sp>
        <p:sp>
          <p:nvSpPr>
            <p:cNvPr id="2537645" name="Rectangle 385"/>
            <p:cNvSpPr>
              <a:spLocks noChangeArrowheads="1"/>
            </p:cNvSpPr>
            <p:nvPr/>
          </p:nvSpPr>
          <p:spPr bwMode="auto">
            <a:xfrm>
              <a:off x="2128" y="2598"/>
              <a:ext cx="277"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a:latin typeface="Arial" charset="0"/>
                </a:rPr>
                <a:t>1</a:t>
              </a:r>
            </a:p>
          </p:txBody>
        </p:sp>
        <p:sp>
          <p:nvSpPr>
            <p:cNvPr id="2537646" name="Rectangle 386"/>
            <p:cNvSpPr>
              <a:spLocks noChangeArrowheads="1"/>
            </p:cNvSpPr>
            <p:nvPr/>
          </p:nvSpPr>
          <p:spPr bwMode="auto">
            <a:xfrm>
              <a:off x="1851" y="2598"/>
              <a:ext cx="277"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a:latin typeface="Arial" charset="0"/>
                </a:rPr>
                <a:t>0</a:t>
              </a:r>
            </a:p>
          </p:txBody>
        </p:sp>
        <p:sp>
          <p:nvSpPr>
            <p:cNvPr id="2537647" name="Rectangle 387"/>
            <p:cNvSpPr>
              <a:spLocks noChangeArrowheads="1"/>
            </p:cNvSpPr>
            <p:nvPr/>
          </p:nvSpPr>
          <p:spPr bwMode="auto">
            <a:xfrm>
              <a:off x="1576" y="2598"/>
              <a:ext cx="275"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a:latin typeface="Arial" charset="0"/>
                </a:rPr>
                <a:t>0</a:t>
              </a:r>
            </a:p>
          </p:txBody>
        </p:sp>
        <p:sp>
          <p:nvSpPr>
            <p:cNvPr id="2537648" name="Rectangle 388"/>
            <p:cNvSpPr>
              <a:spLocks noChangeArrowheads="1"/>
            </p:cNvSpPr>
            <p:nvPr/>
          </p:nvSpPr>
          <p:spPr bwMode="auto">
            <a:xfrm>
              <a:off x="1299" y="2598"/>
              <a:ext cx="277"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a:latin typeface="Arial" charset="0"/>
                </a:rPr>
                <a:t>0</a:t>
              </a:r>
            </a:p>
          </p:txBody>
        </p:sp>
        <p:sp>
          <p:nvSpPr>
            <p:cNvPr id="2537649" name="Line 389"/>
            <p:cNvSpPr>
              <a:spLocks noChangeShapeType="1"/>
            </p:cNvSpPr>
            <p:nvPr/>
          </p:nvSpPr>
          <p:spPr bwMode="auto">
            <a:xfrm>
              <a:off x="1299" y="2598"/>
              <a:ext cx="0" cy="287"/>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7650" name="Line 390"/>
            <p:cNvSpPr>
              <a:spLocks noChangeShapeType="1"/>
            </p:cNvSpPr>
            <p:nvPr/>
          </p:nvSpPr>
          <p:spPr bwMode="auto">
            <a:xfrm>
              <a:off x="1576" y="2598"/>
              <a:ext cx="0" cy="287"/>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7651" name="Line 391"/>
            <p:cNvSpPr>
              <a:spLocks noChangeShapeType="1"/>
            </p:cNvSpPr>
            <p:nvPr/>
          </p:nvSpPr>
          <p:spPr bwMode="auto">
            <a:xfrm>
              <a:off x="1851" y="2598"/>
              <a:ext cx="0" cy="287"/>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7652" name="Line 392"/>
            <p:cNvSpPr>
              <a:spLocks noChangeShapeType="1"/>
            </p:cNvSpPr>
            <p:nvPr/>
          </p:nvSpPr>
          <p:spPr bwMode="auto">
            <a:xfrm>
              <a:off x="2682" y="2598"/>
              <a:ext cx="0" cy="287"/>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7653" name="Line 393"/>
            <p:cNvSpPr>
              <a:spLocks noChangeShapeType="1"/>
            </p:cNvSpPr>
            <p:nvPr/>
          </p:nvSpPr>
          <p:spPr bwMode="auto">
            <a:xfrm>
              <a:off x="1299" y="2598"/>
              <a:ext cx="1383"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7654" name="Line 394"/>
            <p:cNvSpPr>
              <a:spLocks noChangeShapeType="1"/>
            </p:cNvSpPr>
            <p:nvPr/>
          </p:nvSpPr>
          <p:spPr bwMode="auto">
            <a:xfrm>
              <a:off x="1299" y="2885"/>
              <a:ext cx="1383"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7655" name="Line 395"/>
            <p:cNvSpPr>
              <a:spLocks noChangeShapeType="1"/>
            </p:cNvSpPr>
            <p:nvPr/>
          </p:nvSpPr>
          <p:spPr bwMode="auto">
            <a:xfrm>
              <a:off x="2128" y="2598"/>
              <a:ext cx="0" cy="287"/>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7656" name="Line 396"/>
            <p:cNvSpPr>
              <a:spLocks noChangeShapeType="1"/>
            </p:cNvSpPr>
            <p:nvPr/>
          </p:nvSpPr>
          <p:spPr bwMode="auto">
            <a:xfrm>
              <a:off x="2405" y="2598"/>
              <a:ext cx="0" cy="287"/>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2161037" name="Rectangle 397"/>
          <p:cNvSpPr>
            <a:spLocks noChangeArrowheads="1"/>
          </p:cNvSpPr>
          <p:nvPr/>
        </p:nvSpPr>
        <p:spPr bwMode="auto">
          <a:xfrm>
            <a:off x="572493" y="5326063"/>
            <a:ext cx="9181107"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eaLnBrk="0" hangingPunct="0">
              <a:spcBef>
                <a:spcPct val="20000"/>
              </a:spcBef>
              <a:buClr>
                <a:srgbClr val="002060"/>
              </a:buClr>
              <a:buSzPct val="125000"/>
              <a:buFont typeface="Wingdings" pitchFamily="2" charset="2"/>
              <a:buChar char="§"/>
            </a:pPr>
            <a:r>
              <a:rPr lang="en-US" sz="2800" dirty="0">
                <a:latin typeface="Arial" charset="0"/>
              </a:rPr>
              <a:t>Mark P</a:t>
            </a:r>
            <a:r>
              <a:rPr lang="en-US" sz="2800" baseline="-25000" dirty="0">
                <a:latin typeface="Arial" charset="0"/>
              </a:rPr>
              <a:t>3</a:t>
            </a:r>
            <a:r>
              <a:rPr lang="en-US" sz="2800" dirty="0">
                <a:latin typeface="Arial" charset="0"/>
              </a:rPr>
              <a:t>, new available: </a:t>
            </a:r>
            <a:r>
              <a:rPr lang="en-US" dirty="0">
                <a:latin typeface="Arial" charset="0"/>
              </a:rPr>
              <a:t>0 0 0 1 1</a:t>
            </a:r>
          </a:p>
        </p:txBody>
      </p:sp>
      <p:sp>
        <p:nvSpPr>
          <p:cNvPr id="2161038" name="Rectangle 398"/>
          <p:cNvSpPr>
            <a:spLocks noChangeArrowheads="1"/>
          </p:cNvSpPr>
          <p:nvPr/>
        </p:nvSpPr>
        <p:spPr bwMode="auto">
          <a:xfrm>
            <a:off x="572493" y="5834063"/>
            <a:ext cx="9181107"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eaLnBrk="0" hangingPunct="0">
              <a:spcBef>
                <a:spcPct val="20000"/>
              </a:spcBef>
              <a:buClr>
                <a:srgbClr val="002060"/>
              </a:buClr>
              <a:buSzPct val="125000"/>
              <a:buFont typeface="Wingdings" pitchFamily="2" charset="2"/>
              <a:buChar char="§"/>
            </a:pPr>
            <a:r>
              <a:rPr lang="en-US" sz="2800" dirty="0">
                <a:latin typeface="Arial" charset="0"/>
              </a:rPr>
              <a:t>Cannot mark P</a:t>
            </a:r>
            <a:r>
              <a:rPr lang="en-US" sz="2800" baseline="-25000" dirty="0">
                <a:latin typeface="Arial" charset="0"/>
              </a:rPr>
              <a:t>1</a:t>
            </a:r>
            <a:r>
              <a:rPr lang="en-US" sz="2800" dirty="0">
                <a:latin typeface="Arial" charset="0"/>
              </a:rPr>
              <a:t> or P</a:t>
            </a:r>
            <a:r>
              <a:rPr lang="en-US" sz="2800" baseline="-25000" dirty="0">
                <a:latin typeface="Arial" charset="0"/>
              </a:rPr>
              <a:t>2</a:t>
            </a:r>
            <a:r>
              <a:rPr lang="en-US" sz="2800" dirty="0">
                <a:latin typeface="Arial" charset="0"/>
              </a:rPr>
              <a:t>, so we are deadlocked</a:t>
            </a:r>
          </a:p>
        </p:txBody>
      </p:sp>
      <p:sp>
        <p:nvSpPr>
          <p:cNvPr id="69" name="Footer Placeholder 3">
            <a:extLst>
              <a:ext uri="{FF2B5EF4-FFF2-40B4-BE49-F238E27FC236}">
                <a16:creationId xmlns:a16="http://schemas.microsoft.com/office/drawing/2014/main" id="{F6FF0F38-C407-4ABC-8B0C-16A7533ABF63}"/>
              </a:ext>
            </a:extLst>
          </p:cNvPr>
          <p:cNvSpPr>
            <a:spLocks noGrp="1"/>
          </p:cNvSpPr>
          <p:nvPr>
            <p:ph type="ftr" sz="quarter" idx="11"/>
          </p:nvPr>
        </p:nvSpPr>
        <p:spPr>
          <a:xfrm>
            <a:off x="4114802" y="908820"/>
            <a:ext cx="6505575" cy="317525"/>
          </a:xfrm>
        </p:spPr>
        <p:txBody>
          <a:bodyPr/>
          <a:lstStyle/>
          <a:p>
            <a:pPr>
              <a:defRPr/>
            </a:pPr>
            <a:r>
              <a:rPr lang="en-US"/>
              <a:t>Concurrenty (15)</a:t>
            </a:r>
            <a:endParaRPr lang="en-US" dirty="0"/>
          </a:p>
        </p:txBody>
      </p:sp>
      <p:sp>
        <p:nvSpPr>
          <p:cNvPr id="70" name="Slide Number Placeholder 4">
            <a:extLst>
              <a:ext uri="{FF2B5EF4-FFF2-40B4-BE49-F238E27FC236}">
                <a16:creationId xmlns:a16="http://schemas.microsoft.com/office/drawing/2014/main" id="{96730ABC-F539-4BE2-8017-29AAA79936A5}"/>
              </a:ext>
            </a:extLst>
          </p:cNvPr>
          <p:cNvSpPr txBox="1">
            <a:spLocks/>
          </p:cNvSpPr>
          <p:nvPr/>
        </p:nvSpPr>
        <p:spPr>
          <a:xfrm>
            <a:off x="0" y="930591"/>
            <a:ext cx="658368" cy="274320"/>
          </a:xfrm>
          <a:prstGeom prst="rect">
            <a:avLst/>
          </a:prstGeom>
        </p:spPr>
        <p:txBody>
          <a:bodyPr vert="horz" anchor="ctr" anchorCtr="0">
            <a:noAutofit/>
          </a:bodyPr>
          <a:lstStyle>
            <a:defPPr>
              <a:defRPr lang="en-US"/>
            </a:defPPr>
            <a:lvl1pPr marL="0" algn="ctr" defTabSz="914400" rtl="0" eaLnBrk="1" latinLnBrk="0" hangingPunct="1">
              <a:defRPr kumimoji="0" sz="16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0D7B5496-982B-480A-8085-B08F2CA91C21}" type="slidenum">
              <a:rPr lang="en-US" smtClean="0"/>
              <a:pPr>
                <a:defRPr/>
              </a:pPr>
              <a:t>25</a:t>
            </a:fld>
            <a:endParaRPr lang="en-US" dirty="0"/>
          </a:p>
        </p:txBody>
      </p:sp>
      <p:sp>
        <p:nvSpPr>
          <p:cNvPr id="4" name="Slide Number Placeholder 3">
            <a:extLst>
              <a:ext uri="{FF2B5EF4-FFF2-40B4-BE49-F238E27FC236}">
                <a16:creationId xmlns:a16="http://schemas.microsoft.com/office/drawing/2014/main" id="{05EDD2B5-9BE5-44C2-B46A-552DD7B98998}"/>
              </a:ext>
            </a:extLst>
          </p:cNvPr>
          <p:cNvSpPr>
            <a:spLocks noGrp="1"/>
          </p:cNvSpPr>
          <p:nvPr>
            <p:ph type="sldNum" sz="quarter" idx="12"/>
          </p:nvPr>
        </p:nvSpPr>
        <p:spPr/>
        <p:txBody>
          <a:bodyPr/>
          <a:lstStyle/>
          <a:p>
            <a:pPr>
              <a:defRPr/>
            </a:pPr>
            <a:fld id="{0D7B5496-982B-480A-8085-B08F2CA91C21}" type="slidenum">
              <a:rPr lang="en-US" smtClean="0"/>
              <a:pPr>
                <a:defRPr/>
              </a:pPr>
              <a:t>25</a:t>
            </a:fld>
            <a:endParaRPr lang="en-US" dirty="0"/>
          </a:p>
        </p:txBody>
      </p:sp>
    </p:spTree>
    <p:extLst>
      <p:ext uri="{BB962C8B-B14F-4D97-AF65-F5344CB8AC3E}">
        <p14:creationId xmlns:p14="http://schemas.microsoft.com/office/powerpoint/2010/main" val="27225152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60994">
                                            <p:txEl>
                                              <p:pRg st="0" end="0"/>
                                            </p:txEl>
                                          </p:spTgt>
                                        </p:tgtEl>
                                        <p:attrNameLst>
                                          <p:attrName>style.visibility</p:attrName>
                                        </p:attrNameLst>
                                      </p:cBhvr>
                                      <p:to>
                                        <p:strVal val="visible"/>
                                      </p:to>
                                    </p:set>
                                    <p:animEffect transition="in" filter="wipe(left)">
                                      <p:cBhvr>
                                        <p:cTn id="12" dur="500"/>
                                        <p:tgtEl>
                                          <p:spTgt spid="216099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161021"/>
                                        </p:tgtEl>
                                        <p:attrNameLst>
                                          <p:attrName>style.visibility</p:attrName>
                                        </p:attrNameLst>
                                      </p:cBhvr>
                                      <p:to>
                                        <p:strVal val="visible"/>
                                      </p:to>
                                    </p:set>
                                    <p:animEffect transition="in" filter="dissolve">
                                      <p:cBhvr>
                                        <p:cTn id="17" dur="500"/>
                                        <p:tgtEl>
                                          <p:spTgt spid="216102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61037">
                                            <p:txEl>
                                              <p:pRg st="0" end="0"/>
                                            </p:txEl>
                                          </p:spTgt>
                                        </p:tgtEl>
                                        <p:attrNameLst>
                                          <p:attrName>style.visibility</p:attrName>
                                        </p:attrNameLst>
                                      </p:cBhvr>
                                      <p:to>
                                        <p:strVal val="visible"/>
                                      </p:to>
                                    </p:set>
                                    <p:animEffect transition="in" filter="wipe(left)">
                                      <p:cBhvr>
                                        <p:cTn id="22" dur="500"/>
                                        <p:tgtEl>
                                          <p:spTgt spid="2161037">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161022"/>
                                        </p:tgtEl>
                                        <p:attrNameLst>
                                          <p:attrName>style.visibility</p:attrName>
                                        </p:attrNameLst>
                                      </p:cBhvr>
                                      <p:to>
                                        <p:strVal val="visible"/>
                                      </p:to>
                                    </p:set>
                                    <p:animEffect transition="in" filter="dissolve">
                                      <p:cBhvr>
                                        <p:cTn id="27" dur="500"/>
                                        <p:tgtEl>
                                          <p:spTgt spid="216102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dissolve">
                                      <p:cBhvr>
                                        <p:cTn id="32" dur="500"/>
                                        <p:tgtEl>
                                          <p:spTgt spid="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161038">
                                            <p:txEl>
                                              <p:pRg st="0" end="0"/>
                                            </p:txEl>
                                          </p:spTgt>
                                        </p:tgtEl>
                                        <p:attrNameLst>
                                          <p:attrName>style.visibility</p:attrName>
                                        </p:attrNameLst>
                                      </p:cBhvr>
                                      <p:to>
                                        <p:strVal val="visible"/>
                                      </p:to>
                                    </p:set>
                                    <p:animEffect transition="in" filter="wipe(left)">
                                      <p:cBhvr>
                                        <p:cTn id="37" dur="500"/>
                                        <p:tgtEl>
                                          <p:spTgt spid="216103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1022" grpId="0" animBg="1"/>
      <p:bldP spid="2161021" grpId="0" animBg="1"/>
      <p:bldP spid="2160994" grpId="0" build="p" autoUpdateAnimBg="0"/>
      <p:bldP spid="2161037" grpId="0" build="p" autoUpdateAnimBg="0"/>
      <p:bldP spid="2161038"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418"/>
          <p:cNvGrpSpPr>
            <a:grpSpLocks/>
          </p:cNvGrpSpPr>
          <p:nvPr/>
        </p:nvGrpSpPr>
        <p:grpSpPr bwMode="auto">
          <a:xfrm>
            <a:off x="1535113" y="4384676"/>
            <a:ext cx="5129212" cy="835025"/>
            <a:chOff x="391" y="2588"/>
            <a:chExt cx="3231" cy="526"/>
          </a:xfrm>
        </p:grpSpPr>
        <p:sp>
          <p:nvSpPr>
            <p:cNvPr id="2538502" name="Rectangle 5"/>
            <p:cNvSpPr>
              <a:spLocks noChangeArrowheads="1"/>
            </p:cNvSpPr>
            <p:nvPr/>
          </p:nvSpPr>
          <p:spPr bwMode="auto">
            <a:xfrm>
              <a:off x="3207" y="2827"/>
              <a:ext cx="415"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a:latin typeface="Arial" charset="0"/>
                </a:rPr>
                <a:t>0</a:t>
              </a:r>
            </a:p>
          </p:txBody>
        </p:sp>
        <p:sp>
          <p:nvSpPr>
            <p:cNvPr id="2538503" name="Rectangle 6"/>
            <p:cNvSpPr>
              <a:spLocks noChangeArrowheads="1"/>
            </p:cNvSpPr>
            <p:nvPr/>
          </p:nvSpPr>
          <p:spPr bwMode="auto">
            <a:xfrm>
              <a:off x="2792" y="2827"/>
              <a:ext cx="415"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a:latin typeface="Arial" charset="0"/>
                </a:rPr>
                <a:t>0</a:t>
              </a:r>
            </a:p>
          </p:txBody>
        </p:sp>
        <p:sp>
          <p:nvSpPr>
            <p:cNvPr id="2538504" name="Rectangle 7"/>
            <p:cNvSpPr>
              <a:spLocks noChangeArrowheads="1"/>
            </p:cNvSpPr>
            <p:nvPr/>
          </p:nvSpPr>
          <p:spPr bwMode="auto">
            <a:xfrm>
              <a:off x="2377" y="2827"/>
              <a:ext cx="415"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a:latin typeface="Arial" charset="0"/>
                </a:rPr>
                <a:t>0</a:t>
              </a:r>
            </a:p>
          </p:txBody>
        </p:sp>
        <p:sp>
          <p:nvSpPr>
            <p:cNvPr id="2538505" name="Rectangle 8"/>
            <p:cNvSpPr>
              <a:spLocks noChangeArrowheads="1"/>
            </p:cNvSpPr>
            <p:nvPr/>
          </p:nvSpPr>
          <p:spPr bwMode="auto">
            <a:xfrm>
              <a:off x="3207" y="2588"/>
              <a:ext cx="415"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0" hangingPunct="0">
                <a:spcBef>
                  <a:spcPct val="20000"/>
                </a:spcBef>
                <a:buClr>
                  <a:schemeClr val="accent2"/>
                </a:buClr>
                <a:buSzPct val="75000"/>
                <a:buFont typeface="Monotype Sorts" pitchFamily="2" charset="2"/>
                <a:buNone/>
              </a:pPr>
              <a:r>
                <a:rPr lang="en-US" sz="1400" b="1">
                  <a:latin typeface="Arial" charset="0"/>
                </a:rPr>
                <a:t>C</a:t>
              </a:r>
            </a:p>
          </p:txBody>
        </p:sp>
        <p:sp>
          <p:nvSpPr>
            <p:cNvPr id="2538506" name="Rectangle 9"/>
            <p:cNvSpPr>
              <a:spLocks noChangeArrowheads="1"/>
            </p:cNvSpPr>
            <p:nvPr/>
          </p:nvSpPr>
          <p:spPr bwMode="auto">
            <a:xfrm>
              <a:off x="2792" y="2588"/>
              <a:ext cx="415"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0" hangingPunct="0">
                <a:spcBef>
                  <a:spcPct val="20000"/>
                </a:spcBef>
                <a:buClr>
                  <a:schemeClr val="accent2"/>
                </a:buClr>
                <a:buSzPct val="75000"/>
                <a:buFont typeface="Monotype Sorts" pitchFamily="2" charset="2"/>
                <a:buNone/>
              </a:pPr>
              <a:r>
                <a:rPr lang="en-US" sz="1400" b="1">
                  <a:latin typeface="Arial" charset="0"/>
                </a:rPr>
                <a:t>B</a:t>
              </a:r>
            </a:p>
          </p:txBody>
        </p:sp>
        <p:sp>
          <p:nvSpPr>
            <p:cNvPr id="2538507" name="Rectangle 10"/>
            <p:cNvSpPr>
              <a:spLocks noChangeArrowheads="1"/>
            </p:cNvSpPr>
            <p:nvPr/>
          </p:nvSpPr>
          <p:spPr bwMode="auto">
            <a:xfrm>
              <a:off x="2377" y="2588"/>
              <a:ext cx="415"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0" hangingPunct="0">
                <a:spcBef>
                  <a:spcPct val="20000"/>
                </a:spcBef>
                <a:buClr>
                  <a:schemeClr val="accent2"/>
                </a:buClr>
                <a:buSzPct val="75000"/>
                <a:buFont typeface="Monotype Sorts" pitchFamily="2" charset="2"/>
                <a:buNone/>
              </a:pPr>
              <a:r>
                <a:rPr lang="en-US" sz="1400" b="1">
                  <a:latin typeface="Arial" charset="0"/>
                </a:rPr>
                <a:t>A</a:t>
              </a:r>
            </a:p>
          </p:txBody>
        </p:sp>
        <p:sp>
          <p:nvSpPr>
            <p:cNvPr id="2538508" name="Line 11"/>
            <p:cNvSpPr>
              <a:spLocks noChangeShapeType="1"/>
            </p:cNvSpPr>
            <p:nvPr/>
          </p:nvSpPr>
          <p:spPr bwMode="auto">
            <a:xfrm>
              <a:off x="2377" y="2588"/>
              <a:ext cx="41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8509" name="Line 12"/>
            <p:cNvSpPr>
              <a:spLocks noChangeShapeType="1"/>
            </p:cNvSpPr>
            <p:nvPr/>
          </p:nvSpPr>
          <p:spPr bwMode="auto">
            <a:xfrm>
              <a:off x="2792" y="2588"/>
              <a:ext cx="41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8510" name="Line 13"/>
            <p:cNvSpPr>
              <a:spLocks noChangeShapeType="1"/>
            </p:cNvSpPr>
            <p:nvPr/>
          </p:nvSpPr>
          <p:spPr bwMode="auto">
            <a:xfrm>
              <a:off x="2377" y="2827"/>
              <a:ext cx="0" cy="287"/>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8511" name="Line 14"/>
            <p:cNvSpPr>
              <a:spLocks noChangeShapeType="1"/>
            </p:cNvSpPr>
            <p:nvPr/>
          </p:nvSpPr>
          <p:spPr bwMode="auto">
            <a:xfrm>
              <a:off x="3207" y="2588"/>
              <a:ext cx="41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8512" name="Line 15"/>
            <p:cNvSpPr>
              <a:spLocks noChangeShapeType="1"/>
            </p:cNvSpPr>
            <p:nvPr/>
          </p:nvSpPr>
          <p:spPr bwMode="auto">
            <a:xfrm>
              <a:off x="2792" y="2827"/>
              <a:ext cx="0" cy="287"/>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8513" name="Line 16"/>
            <p:cNvSpPr>
              <a:spLocks noChangeShapeType="1"/>
            </p:cNvSpPr>
            <p:nvPr/>
          </p:nvSpPr>
          <p:spPr bwMode="auto">
            <a:xfrm>
              <a:off x="3207" y="2827"/>
              <a:ext cx="0" cy="287"/>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8514" name="Line 17"/>
            <p:cNvSpPr>
              <a:spLocks noChangeShapeType="1"/>
            </p:cNvSpPr>
            <p:nvPr/>
          </p:nvSpPr>
          <p:spPr bwMode="auto">
            <a:xfrm>
              <a:off x="3622" y="2827"/>
              <a:ext cx="0" cy="287"/>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8515" name="Line 18"/>
            <p:cNvSpPr>
              <a:spLocks noChangeShapeType="1"/>
            </p:cNvSpPr>
            <p:nvPr/>
          </p:nvSpPr>
          <p:spPr bwMode="auto">
            <a:xfrm>
              <a:off x="2377" y="2588"/>
              <a:ext cx="0" cy="23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8516" name="Line 19"/>
            <p:cNvSpPr>
              <a:spLocks noChangeShapeType="1"/>
            </p:cNvSpPr>
            <p:nvPr/>
          </p:nvSpPr>
          <p:spPr bwMode="auto">
            <a:xfrm>
              <a:off x="3622" y="2588"/>
              <a:ext cx="0" cy="23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8517" name="Line 20"/>
            <p:cNvSpPr>
              <a:spLocks noChangeShapeType="1"/>
            </p:cNvSpPr>
            <p:nvPr/>
          </p:nvSpPr>
          <p:spPr bwMode="auto">
            <a:xfrm>
              <a:off x="2377" y="2827"/>
              <a:ext cx="1245"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8518" name="Line 21"/>
            <p:cNvSpPr>
              <a:spLocks noChangeShapeType="1"/>
            </p:cNvSpPr>
            <p:nvPr/>
          </p:nvSpPr>
          <p:spPr bwMode="auto">
            <a:xfrm>
              <a:off x="2377" y="3114"/>
              <a:ext cx="1245"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8519" name="Text Box 123"/>
            <p:cNvSpPr txBox="1">
              <a:spLocks noChangeArrowheads="1"/>
            </p:cNvSpPr>
            <p:nvPr/>
          </p:nvSpPr>
          <p:spPr bwMode="auto">
            <a:xfrm>
              <a:off x="391" y="2816"/>
              <a:ext cx="19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spcBef>
                  <a:spcPct val="50000"/>
                </a:spcBef>
              </a:pPr>
              <a:r>
                <a:rPr lang="en-US" b="1"/>
                <a:t>Temporary Available</a:t>
              </a:r>
            </a:p>
          </p:txBody>
        </p:sp>
      </p:grpSp>
      <p:sp>
        <p:nvSpPr>
          <p:cNvPr id="2538525" name="Rectangle 2"/>
          <p:cNvSpPr>
            <a:spLocks noGrp="1" noChangeArrowheads="1"/>
          </p:cNvSpPr>
          <p:nvPr>
            <p:ph type="title"/>
          </p:nvPr>
        </p:nvSpPr>
        <p:spPr/>
        <p:txBody>
          <a:bodyPr vert="horz" wrap="square" lIns="92075" tIns="46038" rIns="92075" bIns="46038" numCol="1" anchor="ctr" anchorCtr="0" compatLnSpc="1">
            <a:prstTxWarp prst="textNoShape">
              <a:avLst/>
            </a:prstTxWarp>
          </a:bodyPr>
          <a:lstStyle/>
          <a:p>
            <a:r>
              <a:rPr lang="en-US" dirty="0"/>
              <a:t>Deadlocked?</a:t>
            </a:r>
          </a:p>
        </p:txBody>
      </p:sp>
      <p:sp>
        <p:nvSpPr>
          <p:cNvPr id="2162691" name="Rectangle 3"/>
          <p:cNvSpPr>
            <a:spLocks noGrp="1" noChangeArrowheads="1"/>
          </p:cNvSpPr>
          <p:nvPr>
            <p:ph sz="quarter" idx="1"/>
          </p:nvPr>
        </p:nvSpPr>
        <p:spPr>
          <a:xfrm>
            <a:off x="572493" y="5749949"/>
            <a:ext cx="10047884" cy="844391"/>
          </a:xfrm>
        </p:spPr>
        <p:txBody>
          <a:bodyPr vert="horz" wrap="square" lIns="92075" tIns="46038" rIns="92075" bIns="46038" numCol="1" anchor="t" anchorCtr="0" compatLnSpc="1">
            <a:prstTxWarp prst="textNoShape">
              <a:avLst/>
            </a:prstTxWarp>
          </a:bodyPr>
          <a:lstStyle/>
          <a:p>
            <a:pPr marL="0" indent="0">
              <a:buNone/>
            </a:pPr>
            <a:r>
              <a:rPr lang="en-US" sz="2800" dirty="0"/>
              <a:t>Are we deadlocked? (Why or why not?)</a:t>
            </a:r>
          </a:p>
        </p:txBody>
      </p:sp>
      <p:graphicFrame>
        <p:nvGraphicFramePr>
          <p:cNvPr id="2162710" name="Group 22"/>
          <p:cNvGraphicFramePr>
            <a:graphicFrameLocks noGrp="1"/>
          </p:cNvGraphicFramePr>
          <p:nvPr/>
        </p:nvGraphicFramePr>
        <p:xfrm>
          <a:off x="7669213" y="3495675"/>
          <a:ext cx="1974850" cy="869950"/>
        </p:xfrm>
        <a:graphic>
          <a:graphicData uri="http://schemas.openxmlformats.org/drawingml/2006/table">
            <a:tbl>
              <a:tblPr/>
              <a:tblGrid>
                <a:gridCol w="658812">
                  <a:extLst>
                    <a:ext uri="{9D8B030D-6E8A-4147-A177-3AD203B41FA5}">
                      <a16:colId xmlns:a16="http://schemas.microsoft.com/office/drawing/2014/main" val="20000"/>
                    </a:ext>
                  </a:extLst>
                </a:gridCol>
                <a:gridCol w="657225">
                  <a:extLst>
                    <a:ext uri="{9D8B030D-6E8A-4147-A177-3AD203B41FA5}">
                      <a16:colId xmlns:a16="http://schemas.microsoft.com/office/drawing/2014/main" val="20001"/>
                    </a:ext>
                  </a:extLst>
                </a:gridCol>
                <a:gridCol w="658813">
                  <a:extLst>
                    <a:ext uri="{9D8B030D-6E8A-4147-A177-3AD203B41FA5}">
                      <a16:colId xmlns:a16="http://schemas.microsoft.com/office/drawing/2014/main" val="20002"/>
                    </a:ext>
                  </a:extLst>
                </a:gridCol>
              </a:tblGrid>
              <a:tr h="4127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400" b="1" i="0" u="none" strike="noStrike" cap="none" normalizeH="0" baseline="0">
                          <a:ln>
                            <a:noFill/>
                          </a:ln>
                          <a:solidFill>
                            <a:schemeClr val="tx1"/>
                          </a:solidFill>
                          <a:effectLst/>
                          <a:latin typeface="Arial" charset="0"/>
                        </a:rPr>
                        <a:t>A</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400" b="1" i="0" u="none" strike="noStrike" cap="none" normalizeH="0" baseline="0">
                          <a:ln>
                            <a:noFill/>
                          </a:ln>
                          <a:solidFill>
                            <a:schemeClr val="tx1"/>
                          </a:solidFill>
                          <a:effectLst/>
                          <a:latin typeface="Arial" charset="0"/>
                        </a:rPr>
                        <a:t>B</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400" b="1" i="0" u="none" strike="noStrike" cap="none" normalizeH="0" baseline="0">
                          <a:ln>
                            <a:noFill/>
                          </a:ln>
                          <a:solidFill>
                            <a:schemeClr val="tx1"/>
                          </a:solidFill>
                          <a:effectLst/>
                          <a:latin typeface="Arial" charset="0"/>
                        </a:rPr>
                        <a:t>C</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bl>
          </a:graphicData>
        </a:graphic>
      </p:graphicFrame>
      <p:graphicFrame>
        <p:nvGraphicFramePr>
          <p:cNvPr id="2162918" name="Group 230"/>
          <p:cNvGraphicFramePr>
            <a:graphicFrameLocks noGrp="1"/>
          </p:cNvGraphicFramePr>
          <p:nvPr/>
        </p:nvGraphicFramePr>
        <p:xfrm>
          <a:off x="1133475" y="1627189"/>
          <a:ext cx="2609850" cy="2728913"/>
        </p:xfrm>
        <a:graphic>
          <a:graphicData uri="http://schemas.openxmlformats.org/drawingml/2006/table">
            <a:tbl>
              <a:tblPr/>
              <a:tblGrid>
                <a:gridCol w="652463">
                  <a:extLst>
                    <a:ext uri="{9D8B030D-6E8A-4147-A177-3AD203B41FA5}">
                      <a16:colId xmlns:a16="http://schemas.microsoft.com/office/drawing/2014/main" val="20000"/>
                    </a:ext>
                  </a:extLst>
                </a:gridCol>
                <a:gridCol w="652462">
                  <a:extLst>
                    <a:ext uri="{9D8B030D-6E8A-4147-A177-3AD203B41FA5}">
                      <a16:colId xmlns:a16="http://schemas.microsoft.com/office/drawing/2014/main" val="20001"/>
                    </a:ext>
                  </a:extLst>
                </a:gridCol>
                <a:gridCol w="652463">
                  <a:extLst>
                    <a:ext uri="{9D8B030D-6E8A-4147-A177-3AD203B41FA5}">
                      <a16:colId xmlns:a16="http://schemas.microsoft.com/office/drawing/2014/main" val="20002"/>
                    </a:ext>
                  </a:extLst>
                </a:gridCol>
                <a:gridCol w="652462">
                  <a:extLst>
                    <a:ext uri="{9D8B030D-6E8A-4147-A177-3AD203B41FA5}">
                      <a16:colId xmlns:a16="http://schemas.microsoft.com/office/drawing/2014/main" val="20003"/>
                    </a:ext>
                  </a:extLst>
                </a:gridCol>
              </a:tblGrid>
              <a:tr h="4429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endParaRPr kumimoji="0" lang="en-US" sz="1400" b="1" i="0" u="none" strike="noStrike" cap="none" normalizeH="0" baseline="0" dirty="0">
                        <a:ln>
                          <a:noFill/>
                        </a:ln>
                        <a:solidFill>
                          <a:schemeClr val="tx1"/>
                        </a:solidFill>
                        <a:effectLst/>
                        <a:latin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400" b="1" i="0" u="none" strike="noStrike" cap="none" normalizeH="0" baseline="0">
                          <a:ln>
                            <a:noFill/>
                          </a:ln>
                          <a:solidFill>
                            <a:schemeClr val="tx1"/>
                          </a:solidFill>
                          <a:effectLst/>
                          <a:latin typeface="Arial" charset="0"/>
                        </a:rPr>
                        <a:t>A</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400" b="1" i="0" u="none" strike="noStrike" cap="none" normalizeH="0" baseline="0">
                          <a:ln>
                            <a:noFill/>
                          </a:ln>
                          <a:solidFill>
                            <a:schemeClr val="tx1"/>
                          </a:solidFill>
                          <a:effectLst/>
                          <a:latin typeface="Arial" charset="0"/>
                        </a:rPr>
                        <a:t>B</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400" b="1" i="0" u="none" strike="noStrike" cap="none" normalizeH="0" baseline="0">
                          <a:ln>
                            <a:noFill/>
                          </a:ln>
                          <a:solidFill>
                            <a:schemeClr val="tx1"/>
                          </a:solidFill>
                          <a:effectLst/>
                          <a:latin typeface="Arial" charset="0"/>
                        </a:rPr>
                        <a:t>C</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800" b="1" i="0" u="none" strike="noStrike" cap="none" normalizeH="0" baseline="0" dirty="0">
                          <a:ln>
                            <a:noFill/>
                          </a:ln>
                          <a:solidFill>
                            <a:schemeClr val="tx1"/>
                          </a:solidFill>
                          <a:effectLst/>
                          <a:latin typeface="Arial" charset="0"/>
                        </a:rPr>
                        <a:t>P</a:t>
                      </a:r>
                      <a:r>
                        <a:rPr kumimoji="0" lang="en-US" sz="1800" b="1" i="0" u="none" strike="noStrike" cap="none" normalizeH="0" baseline="-25000" dirty="0">
                          <a:ln>
                            <a:noFill/>
                          </a:ln>
                          <a:solidFill>
                            <a:schemeClr val="tx1"/>
                          </a:solidFill>
                          <a:effectLst/>
                          <a:latin typeface="Arial" charset="0"/>
                        </a:rPr>
                        <a:t>1</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800" b="1" i="0" u="none" strike="noStrike" cap="none" normalizeH="0" baseline="0">
                          <a:ln>
                            <a:noFill/>
                          </a:ln>
                          <a:solidFill>
                            <a:schemeClr val="tx1"/>
                          </a:solidFill>
                          <a:effectLst/>
                          <a:latin typeface="Arial" charset="0"/>
                        </a:rPr>
                        <a:t>P</a:t>
                      </a:r>
                      <a:r>
                        <a:rPr kumimoji="0" lang="en-US" sz="1800" b="1" i="0" u="none" strike="noStrike" cap="none" normalizeH="0" baseline="-25000">
                          <a:ln>
                            <a:noFill/>
                          </a:ln>
                          <a:solidFill>
                            <a:schemeClr val="tx1"/>
                          </a:solidFill>
                          <a:effectLst/>
                          <a:latin typeface="Arial" charset="0"/>
                        </a:rPr>
                        <a:t>2</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2</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2</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800" b="1" i="0" u="none" strike="noStrike" cap="none" normalizeH="0" baseline="0">
                          <a:ln>
                            <a:noFill/>
                          </a:ln>
                          <a:solidFill>
                            <a:schemeClr val="tx1"/>
                          </a:solidFill>
                          <a:effectLst/>
                          <a:latin typeface="Arial" charset="0"/>
                        </a:rPr>
                        <a:t>P</a:t>
                      </a:r>
                      <a:r>
                        <a:rPr kumimoji="0" lang="en-US" sz="1800" b="1" i="0" u="none" strike="noStrike" cap="none" normalizeH="0" baseline="-25000">
                          <a:ln>
                            <a:noFill/>
                          </a:ln>
                          <a:solidFill>
                            <a:schemeClr val="tx1"/>
                          </a:solidFill>
                          <a:effectLst/>
                          <a:latin typeface="Arial" charset="0"/>
                        </a:rPr>
                        <a:t>3</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800" b="1" i="0" u="none" strike="noStrike" cap="none" normalizeH="0" baseline="0">
                          <a:ln>
                            <a:noFill/>
                          </a:ln>
                          <a:solidFill>
                            <a:schemeClr val="tx1"/>
                          </a:solidFill>
                          <a:effectLst/>
                          <a:latin typeface="Arial" charset="0"/>
                        </a:rPr>
                        <a:t>P</a:t>
                      </a:r>
                      <a:r>
                        <a:rPr kumimoji="0" lang="en-US" sz="1800" b="1" i="0" u="none" strike="noStrike" cap="none" normalizeH="0" baseline="-25000">
                          <a:ln>
                            <a:noFill/>
                          </a:ln>
                          <a:solidFill>
                            <a:schemeClr val="tx1"/>
                          </a:solidFill>
                          <a:effectLst/>
                          <a:latin typeface="Arial" charset="0"/>
                        </a:rPr>
                        <a:t>4</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800" b="1" i="0" u="none" strike="noStrike" cap="none" normalizeH="0" baseline="0">
                          <a:ln>
                            <a:noFill/>
                          </a:ln>
                          <a:solidFill>
                            <a:schemeClr val="tx1"/>
                          </a:solidFill>
                          <a:effectLst/>
                          <a:latin typeface="Arial" charset="0"/>
                        </a:rPr>
                        <a:t>P</a:t>
                      </a:r>
                      <a:r>
                        <a:rPr kumimoji="0" lang="en-US" sz="1800" b="1" i="0" u="none" strike="noStrike" cap="none" normalizeH="0" baseline="-25000">
                          <a:ln>
                            <a:noFill/>
                          </a:ln>
                          <a:solidFill>
                            <a:schemeClr val="tx1"/>
                          </a:solidFill>
                          <a:effectLst/>
                          <a:latin typeface="Arial" charset="0"/>
                        </a:rPr>
                        <a:t>5</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2</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bl>
          </a:graphicData>
        </a:graphic>
      </p:graphicFrame>
      <p:sp>
        <p:nvSpPr>
          <p:cNvPr id="2538575" name="Text Box 80"/>
          <p:cNvSpPr txBox="1">
            <a:spLocks noChangeArrowheads="1"/>
          </p:cNvSpPr>
          <p:nvPr/>
        </p:nvSpPr>
        <p:spPr bwMode="auto">
          <a:xfrm>
            <a:off x="1344613" y="1439863"/>
            <a:ext cx="139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b="1"/>
              <a:t>Requests</a:t>
            </a:r>
          </a:p>
        </p:txBody>
      </p:sp>
      <p:sp>
        <p:nvSpPr>
          <p:cNvPr id="2538576" name="Text Box 122"/>
          <p:cNvSpPr txBox="1">
            <a:spLocks noChangeArrowheads="1"/>
          </p:cNvSpPr>
          <p:nvPr/>
        </p:nvSpPr>
        <p:spPr bwMode="auto">
          <a:xfrm>
            <a:off x="7535864" y="3216275"/>
            <a:ext cx="1582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b="1" dirty="0"/>
              <a:t>Available</a:t>
            </a:r>
          </a:p>
        </p:txBody>
      </p:sp>
      <p:graphicFrame>
        <p:nvGraphicFramePr>
          <p:cNvPr id="2162919" name="Group 231"/>
          <p:cNvGraphicFramePr>
            <a:graphicFrameLocks noGrp="1"/>
          </p:cNvGraphicFramePr>
          <p:nvPr/>
        </p:nvGraphicFramePr>
        <p:xfrm>
          <a:off x="4030663" y="1635126"/>
          <a:ext cx="2609850" cy="2728913"/>
        </p:xfrm>
        <a:graphic>
          <a:graphicData uri="http://schemas.openxmlformats.org/drawingml/2006/table">
            <a:tbl>
              <a:tblPr/>
              <a:tblGrid>
                <a:gridCol w="652462">
                  <a:extLst>
                    <a:ext uri="{9D8B030D-6E8A-4147-A177-3AD203B41FA5}">
                      <a16:colId xmlns:a16="http://schemas.microsoft.com/office/drawing/2014/main" val="20000"/>
                    </a:ext>
                  </a:extLst>
                </a:gridCol>
                <a:gridCol w="652463">
                  <a:extLst>
                    <a:ext uri="{9D8B030D-6E8A-4147-A177-3AD203B41FA5}">
                      <a16:colId xmlns:a16="http://schemas.microsoft.com/office/drawing/2014/main" val="20001"/>
                    </a:ext>
                  </a:extLst>
                </a:gridCol>
                <a:gridCol w="652462">
                  <a:extLst>
                    <a:ext uri="{9D8B030D-6E8A-4147-A177-3AD203B41FA5}">
                      <a16:colId xmlns:a16="http://schemas.microsoft.com/office/drawing/2014/main" val="20002"/>
                    </a:ext>
                  </a:extLst>
                </a:gridCol>
                <a:gridCol w="652463">
                  <a:extLst>
                    <a:ext uri="{9D8B030D-6E8A-4147-A177-3AD203B41FA5}">
                      <a16:colId xmlns:a16="http://schemas.microsoft.com/office/drawing/2014/main" val="20003"/>
                    </a:ext>
                  </a:extLst>
                </a:gridCol>
              </a:tblGrid>
              <a:tr h="4429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endParaRPr kumimoji="0" lang="en-US" sz="1400" b="1" i="0" u="none" strike="noStrike" cap="none" normalizeH="0" baseline="0">
                        <a:ln>
                          <a:noFill/>
                        </a:ln>
                        <a:solidFill>
                          <a:schemeClr val="tx1"/>
                        </a:solidFill>
                        <a:effectLst/>
                        <a:latin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400" b="1" i="0" u="none" strike="noStrike" cap="none" normalizeH="0" baseline="0">
                          <a:ln>
                            <a:noFill/>
                          </a:ln>
                          <a:solidFill>
                            <a:schemeClr val="tx1"/>
                          </a:solidFill>
                          <a:effectLst/>
                          <a:latin typeface="Arial" charset="0"/>
                        </a:rPr>
                        <a:t>A</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400" b="1" i="0" u="none" strike="noStrike" cap="none" normalizeH="0" baseline="0">
                          <a:ln>
                            <a:noFill/>
                          </a:ln>
                          <a:solidFill>
                            <a:schemeClr val="tx1"/>
                          </a:solidFill>
                          <a:effectLst/>
                          <a:latin typeface="Arial" charset="0"/>
                        </a:rPr>
                        <a:t>B</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400" b="1" i="0" u="none" strike="noStrike" cap="none" normalizeH="0" baseline="0">
                          <a:ln>
                            <a:noFill/>
                          </a:ln>
                          <a:solidFill>
                            <a:schemeClr val="tx1"/>
                          </a:solidFill>
                          <a:effectLst/>
                          <a:latin typeface="Arial" charset="0"/>
                        </a:rPr>
                        <a:t>C</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800" b="1" i="0" u="none" strike="noStrike" cap="none" normalizeH="0" baseline="0">
                          <a:ln>
                            <a:noFill/>
                          </a:ln>
                          <a:solidFill>
                            <a:schemeClr val="tx1"/>
                          </a:solidFill>
                          <a:effectLst/>
                          <a:latin typeface="Arial" charset="0"/>
                        </a:rPr>
                        <a:t>P</a:t>
                      </a:r>
                      <a:r>
                        <a:rPr kumimoji="0" lang="en-US" sz="1800" b="1" i="0" u="none" strike="noStrike" cap="none" normalizeH="0" baseline="-25000">
                          <a:ln>
                            <a:noFill/>
                          </a:ln>
                          <a:solidFill>
                            <a:schemeClr val="tx1"/>
                          </a:solidFill>
                          <a:effectLst/>
                          <a:latin typeface="Arial" charset="0"/>
                        </a:rPr>
                        <a:t>1</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800" b="1" i="0" u="none" strike="noStrike" cap="none" normalizeH="0" baseline="0">
                          <a:ln>
                            <a:noFill/>
                          </a:ln>
                          <a:solidFill>
                            <a:schemeClr val="tx1"/>
                          </a:solidFill>
                          <a:effectLst/>
                          <a:latin typeface="Arial" charset="0"/>
                        </a:rPr>
                        <a:t>P</a:t>
                      </a:r>
                      <a:r>
                        <a:rPr kumimoji="0" lang="en-US" sz="1800" b="1" i="0" u="none" strike="noStrike" cap="none" normalizeH="0" baseline="-25000">
                          <a:ln>
                            <a:noFill/>
                          </a:ln>
                          <a:solidFill>
                            <a:schemeClr val="tx1"/>
                          </a:solidFill>
                          <a:effectLst/>
                          <a:latin typeface="Arial" charset="0"/>
                        </a:rPr>
                        <a:t>2</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2</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800" b="1" i="0" u="none" strike="noStrike" cap="none" normalizeH="0" baseline="0">
                          <a:ln>
                            <a:noFill/>
                          </a:ln>
                          <a:solidFill>
                            <a:schemeClr val="tx1"/>
                          </a:solidFill>
                          <a:effectLst/>
                          <a:latin typeface="Arial" charset="0"/>
                        </a:rPr>
                        <a:t>P</a:t>
                      </a:r>
                      <a:r>
                        <a:rPr kumimoji="0" lang="en-US" sz="1800" b="1" i="0" u="none" strike="noStrike" cap="none" normalizeH="0" baseline="-25000">
                          <a:ln>
                            <a:noFill/>
                          </a:ln>
                          <a:solidFill>
                            <a:schemeClr val="tx1"/>
                          </a:solidFill>
                          <a:effectLst/>
                          <a:latin typeface="Arial" charset="0"/>
                        </a:rPr>
                        <a:t>3</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3</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3</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800" b="1" i="0" u="none" strike="noStrike" cap="none" normalizeH="0" baseline="0">
                          <a:ln>
                            <a:noFill/>
                          </a:ln>
                          <a:solidFill>
                            <a:schemeClr val="tx1"/>
                          </a:solidFill>
                          <a:effectLst/>
                          <a:latin typeface="Arial" charset="0"/>
                        </a:rPr>
                        <a:t>P</a:t>
                      </a:r>
                      <a:r>
                        <a:rPr kumimoji="0" lang="en-US" sz="1800" b="1" i="0" u="none" strike="noStrike" cap="none" normalizeH="0" baseline="-25000">
                          <a:ln>
                            <a:noFill/>
                          </a:ln>
                          <a:solidFill>
                            <a:schemeClr val="tx1"/>
                          </a:solidFill>
                          <a:effectLst/>
                          <a:latin typeface="Arial" charset="0"/>
                        </a:rPr>
                        <a:t>4</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2</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800" b="1" i="0" u="none" strike="noStrike" cap="none" normalizeH="0" baseline="0">
                          <a:ln>
                            <a:noFill/>
                          </a:ln>
                          <a:solidFill>
                            <a:schemeClr val="tx1"/>
                          </a:solidFill>
                          <a:effectLst/>
                          <a:latin typeface="Arial" charset="0"/>
                        </a:rPr>
                        <a:t>P</a:t>
                      </a:r>
                      <a:r>
                        <a:rPr kumimoji="0" lang="en-US" sz="1800" b="1" i="0" u="none" strike="noStrike" cap="none" normalizeH="0" baseline="-25000">
                          <a:ln>
                            <a:noFill/>
                          </a:ln>
                          <a:solidFill>
                            <a:schemeClr val="tx1"/>
                          </a:solidFill>
                          <a:effectLst/>
                          <a:latin typeface="Arial" charset="0"/>
                        </a:rPr>
                        <a:t>5</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2</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bl>
          </a:graphicData>
        </a:graphic>
      </p:graphicFrame>
      <p:sp>
        <p:nvSpPr>
          <p:cNvPr id="2538612" name="Text Box 276"/>
          <p:cNvSpPr txBox="1">
            <a:spLocks noChangeArrowheads="1"/>
          </p:cNvSpPr>
          <p:nvPr/>
        </p:nvSpPr>
        <p:spPr bwMode="auto">
          <a:xfrm>
            <a:off x="4241800" y="1447800"/>
            <a:ext cx="1746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b="1"/>
              <a:t>Allocation</a:t>
            </a:r>
          </a:p>
        </p:txBody>
      </p:sp>
      <p:sp>
        <p:nvSpPr>
          <p:cNvPr id="2538613" name="Text Box 281"/>
          <p:cNvSpPr txBox="1">
            <a:spLocks noChangeArrowheads="1"/>
          </p:cNvSpPr>
          <p:nvPr/>
        </p:nvSpPr>
        <p:spPr bwMode="auto">
          <a:xfrm>
            <a:off x="7280275" y="1447800"/>
            <a:ext cx="1582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spcBef>
                <a:spcPct val="50000"/>
              </a:spcBef>
            </a:pPr>
            <a:r>
              <a:rPr lang="en-US" b="1"/>
              <a:t>Resource</a:t>
            </a:r>
          </a:p>
        </p:txBody>
      </p:sp>
      <p:graphicFrame>
        <p:nvGraphicFramePr>
          <p:cNvPr id="2162994" name="Group 306"/>
          <p:cNvGraphicFramePr>
            <a:graphicFrameLocks noGrp="1"/>
          </p:cNvGraphicFramePr>
          <p:nvPr/>
        </p:nvGraphicFramePr>
        <p:xfrm>
          <a:off x="7677150" y="1658938"/>
          <a:ext cx="1974850" cy="869950"/>
        </p:xfrm>
        <a:graphic>
          <a:graphicData uri="http://schemas.openxmlformats.org/drawingml/2006/table">
            <a:tbl>
              <a:tblPr/>
              <a:tblGrid>
                <a:gridCol w="658813">
                  <a:extLst>
                    <a:ext uri="{9D8B030D-6E8A-4147-A177-3AD203B41FA5}">
                      <a16:colId xmlns:a16="http://schemas.microsoft.com/office/drawing/2014/main" val="20000"/>
                    </a:ext>
                  </a:extLst>
                </a:gridCol>
                <a:gridCol w="657225">
                  <a:extLst>
                    <a:ext uri="{9D8B030D-6E8A-4147-A177-3AD203B41FA5}">
                      <a16:colId xmlns:a16="http://schemas.microsoft.com/office/drawing/2014/main" val="20001"/>
                    </a:ext>
                  </a:extLst>
                </a:gridCol>
                <a:gridCol w="658812">
                  <a:extLst>
                    <a:ext uri="{9D8B030D-6E8A-4147-A177-3AD203B41FA5}">
                      <a16:colId xmlns:a16="http://schemas.microsoft.com/office/drawing/2014/main" val="20002"/>
                    </a:ext>
                  </a:extLst>
                </a:gridCol>
              </a:tblGrid>
              <a:tr h="4127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400" b="1" i="0" u="none" strike="noStrike" cap="none" normalizeH="0" baseline="0">
                          <a:ln>
                            <a:noFill/>
                          </a:ln>
                          <a:solidFill>
                            <a:schemeClr val="tx1"/>
                          </a:solidFill>
                          <a:effectLst/>
                          <a:latin typeface="Arial" charset="0"/>
                        </a:rPr>
                        <a:t>A</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400" b="1" i="0" u="none" strike="noStrike" cap="none" normalizeH="0" baseline="0">
                          <a:ln>
                            <a:noFill/>
                          </a:ln>
                          <a:solidFill>
                            <a:schemeClr val="tx1"/>
                          </a:solidFill>
                          <a:effectLst/>
                          <a:latin typeface="Arial" charset="0"/>
                        </a:rPr>
                        <a:t>B</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400" b="1" i="0" u="none" strike="noStrike" cap="none" normalizeH="0" baseline="0">
                          <a:ln>
                            <a:noFill/>
                          </a:ln>
                          <a:solidFill>
                            <a:schemeClr val="tx1"/>
                          </a:solidFill>
                          <a:effectLst/>
                          <a:latin typeface="Arial" charset="0"/>
                        </a:rPr>
                        <a:t>C</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7</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2</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6</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bl>
          </a:graphicData>
        </a:graphic>
      </p:graphicFrame>
      <p:sp>
        <p:nvSpPr>
          <p:cNvPr id="34" name="Footer Placeholder 3">
            <a:extLst>
              <a:ext uri="{FF2B5EF4-FFF2-40B4-BE49-F238E27FC236}">
                <a16:creationId xmlns:a16="http://schemas.microsoft.com/office/drawing/2014/main" id="{0A404AF0-B7DC-4575-AC47-2D6768839092}"/>
              </a:ext>
            </a:extLst>
          </p:cNvPr>
          <p:cNvSpPr>
            <a:spLocks noGrp="1"/>
          </p:cNvSpPr>
          <p:nvPr>
            <p:ph type="ftr" sz="quarter" idx="11"/>
          </p:nvPr>
        </p:nvSpPr>
        <p:spPr>
          <a:xfrm>
            <a:off x="4114802" y="908820"/>
            <a:ext cx="6505575" cy="317525"/>
          </a:xfrm>
        </p:spPr>
        <p:txBody>
          <a:bodyPr/>
          <a:lstStyle/>
          <a:p>
            <a:pPr>
              <a:defRPr/>
            </a:pPr>
            <a:r>
              <a:rPr lang="en-US"/>
              <a:t>Concurrenty (15)</a:t>
            </a:r>
            <a:endParaRPr lang="en-US" dirty="0"/>
          </a:p>
        </p:txBody>
      </p:sp>
      <p:sp>
        <p:nvSpPr>
          <p:cNvPr id="35" name="Slide Number Placeholder 4">
            <a:extLst>
              <a:ext uri="{FF2B5EF4-FFF2-40B4-BE49-F238E27FC236}">
                <a16:creationId xmlns:a16="http://schemas.microsoft.com/office/drawing/2014/main" id="{928E530A-D514-4055-BA59-5C365E626C14}"/>
              </a:ext>
            </a:extLst>
          </p:cNvPr>
          <p:cNvSpPr txBox="1">
            <a:spLocks/>
          </p:cNvSpPr>
          <p:nvPr/>
        </p:nvSpPr>
        <p:spPr>
          <a:xfrm>
            <a:off x="0" y="930591"/>
            <a:ext cx="658368" cy="274320"/>
          </a:xfrm>
          <a:prstGeom prst="rect">
            <a:avLst/>
          </a:prstGeom>
        </p:spPr>
        <p:txBody>
          <a:bodyPr vert="horz" anchor="ctr" anchorCtr="0">
            <a:noAutofit/>
          </a:bodyPr>
          <a:lstStyle>
            <a:defPPr>
              <a:defRPr lang="en-US"/>
            </a:defPPr>
            <a:lvl1pPr marL="0" algn="ctr" defTabSz="914400" rtl="0" eaLnBrk="1" latinLnBrk="0" hangingPunct="1">
              <a:defRPr kumimoji="0" sz="16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0D7B5496-982B-480A-8085-B08F2CA91C21}" type="slidenum">
              <a:rPr lang="en-US" smtClean="0"/>
              <a:pPr>
                <a:defRPr/>
              </a:pPr>
              <a:t>26</a:t>
            </a:fld>
            <a:endParaRPr lang="en-US" dirty="0"/>
          </a:p>
        </p:txBody>
      </p:sp>
      <p:sp>
        <p:nvSpPr>
          <p:cNvPr id="3" name="Slide Number Placeholder 2">
            <a:extLst>
              <a:ext uri="{FF2B5EF4-FFF2-40B4-BE49-F238E27FC236}">
                <a16:creationId xmlns:a16="http://schemas.microsoft.com/office/drawing/2014/main" id="{EEF87212-3B1F-4C04-BCD4-8230B7C28305}"/>
              </a:ext>
            </a:extLst>
          </p:cNvPr>
          <p:cNvSpPr>
            <a:spLocks noGrp="1"/>
          </p:cNvSpPr>
          <p:nvPr>
            <p:ph type="sldNum" sz="quarter" idx="12"/>
          </p:nvPr>
        </p:nvSpPr>
        <p:spPr/>
        <p:txBody>
          <a:bodyPr/>
          <a:lstStyle/>
          <a:p>
            <a:pPr>
              <a:defRPr/>
            </a:pPr>
            <a:fld id="{0D7B5496-982B-480A-8085-B08F2CA91C21}" type="slidenum">
              <a:rPr lang="en-US" smtClean="0"/>
              <a:pPr>
                <a:defRPr/>
              </a:pPr>
              <a:t>26</a:t>
            </a:fld>
            <a:endParaRPr lang="en-US" dirty="0"/>
          </a:p>
        </p:txBody>
      </p:sp>
    </p:spTree>
    <p:extLst>
      <p:ext uri="{BB962C8B-B14F-4D97-AF65-F5344CB8AC3E}">
        <p14:creationId xmlns:p14="http://schemas.microsoft.com/office/powerpoint/2010/main" val="4263808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62710"/>
                                        </p:tgtEl>
                                        <p:attrNameLst>
                                          <p:attrName>style.visibility</p:attrName>
                                        </p:attrNameLst>
                                      </p:cBhvr>
                                      <p:to>
                                        <p:strVal val="visible"/>
                                      </p:to>
                                    </p:set>
                                    <p:animEffect transition="in" filter="fade">
                                      <p:cBhvr>
                                        <p:cTn id="7" dur="500"/>
                                        <p:tgtEl>
                                          <p:spTgt spid="21627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38576"/>
                                        </p:tgtEl>
                                        <p:attrNameLst>
                                          <p:attrName>style.visibility</p:attrName>
                                        </p:attrNameLst>
                                      </p:cBhvr>
                                      <p:to>
                                        <p:strVal val="visible"/>
                                      </p:to>
                                    </p:set>
                                    <p:animEffect transition="in" filter="fade">
                                      <p:cBhvr>
                                        <p:cTn id="10" dur="500"/>
                                        <p:tgtEl>
                                          <p:spTgt spid="253857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dissolv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8576" grpId="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418"/>
          <p:cNvGrpSpPr>
            <a:grpSpLocks/>
          </p:cNvGrpSpPr>
          <p:nvPr/>
        </p:nvGrpSpPr>
        <p:grpSpPr bwMode="auto">
          <a:xfrm>
            <a:off x="1535113" y="4384676"/>
            <a:ext cx="5129212" cy="835025"/>
            <a:chOff x="391" y="2588"/>
            <a:chExt cx="3231" cy="526"/>
          </a:xfrm>
        </p:grpSpPr>
        <p:sp>
          <p:nvSpPr>
            <p:cNvPr id="2538502" name="Rectangle 5"/>
            <p:cNvSpPr>
              <a:spLocks noChangeArrowheads="1"/>
            </p:cNvSpPr>
            <p:nvPr/>
          </p:nvSpPr>
          <p:spPr bwMode="auto">
            <a:xfrm>
              <a:off x="3207" y="2827"/>
              <a:ext cx="415"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a:latin typeface="Arial" charset="0"/>
                </a:rPr>
                <a:t>0</a:t>
              </a:r>
            </a:p>
          </p:txBody>
        </p:sp>
        <p:sp>
          <p:nvSpPr>
            <p:cNvPr id="2538503" name="Rectangle 6"/>
            <p:cNvSpPr>
              <a:spLocks noChangeArrowheads="1"/>
            </p:cNvSpPr>
            <p:nvPr/>
          </p:nvSpPr>
          <p:spPr bwMode="auto">
            <a:xfrm>
              <a:off x="2792" y="2827"/>
              <a:ext cx="415"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a:latin typeface="Arial" charset="0"/>
                </a:rPr>
                <a:t>0</a:t>
              </a:r>
            </a:p>
          </p:txBody>
        </p:sp>
        <p:sp>
          <p:nvSpPr>
            <p:cNvPr id="2538504" name="Rectangle 7"/>
            <p:cNvSpPr>
              <a:spLocks noChangeArrowheads="1"/>
            </p:cNvSpPr>
            <p:nvPr/>
          </p:nvSpPr>
          <p:spPr bwMode="auto">
            <a:xfrm>
              <a:off x="2377" y="2827"/>
              <a:ext cx="415"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a:latin typeface="Arial" charset="0"/>
                </a:rPr>
                <a:t>0</a:t>
              </a:r>
            </a:p>
          </p:txBody>
        </p:sp>
        <p:sp>
          <p:nvSpPr>
            <p:cNvPr id="2538505" name="Rectangle 8"/>
            <p:cNvSpPr>
              <a:spLocks noChangeArrowheads="1"/>
            </p:cNvSpPr>
            <p:nvPr/>
          </p:nvSpPr>
          <p:spPr bwMode="auto">
            <a:xfrm>
              <a:off x="3207" y="2588"/>
              <a:ext cx="415"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0" hangingPunct="0">
                <a:spcBef>
                  <a:spcPct val="20000"/>
                </a:spcBef>
                <a:buClr>
                  <a:schemeClr val="accent2"/>
                </a:buClr>
                <a:buSzPct val="75000"/>
                <a:buFont typeface="Monotype Sorts" pitchFamily="2" charset="2"/>
                <a:buNone/>
              </a:pPr>
              <a:r>
                <a:rPr lang="en-US" sz="1400" b="1">
                  <a:latin typeface="Arial" charset="0"/>
                </a:rPr>
                <a:t>C</a:t>
              </a:r>
            </a:p>
          </p:txBody>
        </p:sp>
        <p:sp>
          <p:nvSpPr>
            <p:cNvPr id="2538506" name="Rectangle 9"/>
            <p:cNvSpPr>
              <a:spLocks noChangeArrowheads="1"/>
            </p:cNvSpPr>
            <p:nvPr/>
          </p:nvSpPr>
          <p:spPr bwMode="auto">
            <a:xfrm>
              <a:off x="2792" y="2588"/>
              <a:ext cx="415"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0" hangingPunct="0">
                <a:spcBef>
                  <a:spcPct val="20000"/>
                </a:spcBef>
                <a:buClr>
                  <a:schemeClr val="accent2"/>
                </a:buClr>
                <a:buSzPct val="75000"/>
                <a:buFont typeface="Monotype Sorts" pitchFamily="2" charset="2"/>
                <a:buNone/>
              </a:pPr>
              <a:r>
                <a:rPr lang="en-US" sz="1400" b="1">
                  <a:latin typeface="Arial" charset="0"/>
                </a:rPr>
                <a:t>B</a:t>
              </a:r>
            </a:p>
          </p:txBody>
        </p:sp>
        <p:sp>
          <p:nvSpPr>
            <p:cNvPr id="2538507" name="Rectangle 10"/>
            <p:cNvSpPr>
              <a:spLocks noChangeArrowheads="1"/>
            </p:cNvSpPr>
            <p:nvPr/>
          </p:nvSpPr>
          <p:spPr bwMode="auto">
            <a:xfrm>
              <a:off x="2377" y="2588"/>
              <a:ext cx="415"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0" hangingPunct="0">
                <a:spcBef>
                  <a:spcPct val="20000"/>
                </a:spcBef>
                <a:buClr>
                  <a:schemeClr val="accent2"/>
                </a:buClr>
                <a:buSzPct val="75000"/>
                <a:buFont typeface="Monotype Sorts" pitchFamily="2" charset="2"/>
                <a:buNone/>
              </a:pPr>
              <a:r>
                <a:rPr lang="en-US" sz="1400" b="1">
                  <a:latin typeface="Arial" charset="0"/>
                </a:rPr>
                <a:t>A</a:t>
              </a:r>
            </a:p>
          </p:txBody>
        </p:sp>
        <p:sp>
          <p:nvSpPr>
            <p:cNvPr id="2538508" name="Line 11"/>
            <p:cNvSpPr>
              <a:spLocks noChangeShapeType="1"/>
            </p:cNvSpPr>
            <p:nvPr/>
          </p:nvSpPr>
          <p:spPr bwMode="auto">
            <a:xfrm>
              <a:off x="2377" y="2588"/>
              <a:ext cx="41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8509" name="Line 12"/>
            <p:cNvSpPr>
              <a:spLocks noChangeShapeType="1"/>
            </p:cNvSpPr>
            <p:nvPr/>
          </p:nvSpPr>
          <p:spPr bwMode="auto">
            <a:xfrm>
              <a:off x="2792" y="2588"/>
              <a:ext cx="41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8510" name="Line 13"/>
            <p:cNvSpPr>
              <a:spLocks noChangeShapeType="1"/>
            </p:cNvSpPr>
            <p:nvPr/>
          </p:nvSpPr>
          <p:spPr bwMode="auto">
            <a:xfrm>
              <a:off x="2377" y="2827"/>
              <a:ext cx="0" cy="287"/>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8511" name="Line 14"/>
            <p:cNvSpPr>
              <a:spLocks noChangeShapeType="1"/>
            </p:cNvSpPr>
            <p:nvPr/>
          </p:nvSpPr>
          <p:spPr bwMode="auto">
            <a:xfrm>
              <a:off x="3207" y="2588"/>
              <a:ext cx="41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8512" name="Line 15"/>
            <p:cNvSpPr>
              <a:spLocks noChangeShapeType="1"/>
            </p:cNvSpPr>
            <p:nvPr/>
          </p:nvSpPr>
          <p:spPr bwMode="auto">
            <a:xfrm>
              <a:off x="2792" y="2827"/>
              <a:ext cx="0" cy="287"/>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8513" name="Line 16"/>
            <p:cNvSpPr>
              <a:spLocks noChangeShapeType="1"/>
            </p:cNvSpPr>
            <p:nvPr/>
          </p:nvSpPr>
          <p:spPr bwMode="auto">
            <a:xfrm>
              <a:off x="3207" y="2827"/>
              <a:ext cx="0" cy="287"/>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8514" name="Line 17"/>
            <p:cNvSpPr>
              <a:spLocks noChangeShapeType="1"/>
            </p:cNvSpPr>
            <p:nvPr/>
          </p:nvSpPr>
          <p:spPr bwMode="auto">
            <a:xfrm>
              <a:off x="3622" y="2827"/>
              <a:ext cx="0" cy="287"/>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8515" name="Line 18"/>
            <p:cNvSpPr>
              <a:spLocks noChangeShapeType="1"/>
            </p:cNvSpPr>
            <p:nvPr/>
          </p:nvSpPr>
          <p:spPr bwMode="auto">
            <a:xfrm>
              <a:off x="2377" y="2588"/>
              <a:ext cx="0" cy="23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8516" name="Line 19"/>
            <p:cNvSpPr>
              <a:spLocks noChangeShapeType="1"/>
            </p:cNvSpPr>
            <p:nvPr/>
          </p:nvSpPr>
          <p:spPr bwMode="auto">
            <a:xfrm>
              <a:off x="3622" y="2588"/>
              <a:ext cx="0" cy="23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8517" name="Line 20"/>
            <p:cNvSpPr>
              <a:spLocks noChangeShapeType="1"/>
            </p:cNvSpPr>
            <p:nvPr/>
          </p:nvSpPr>
          <p:spPr bwMode="auto">
            <a:xfrm>
              <a:off x="2377" y="2827"/>
              <a:ext cx="1245"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8518" name="Line 21"/>
            <p:cNvSpPr>
              <a:spLocks noChangeShapeType="1"/>
            </p:cNvSpPr>
            <p:nvPr/>
          </p:nvSpPr>
          <p:spPr bwMode="auto">
            <a:xfrm>
              <a:off x="2377" y="3114"/>
              <a:ext cx="1245"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8519" name="Text Box 123"/>
            <p:cNvSpPr txBox="1">
              <a:spLocks noChangeArrowheads="1"/>
            </p:cNvSpPr>
            <p:nvPr/>
          </p:nvSpPr>
          <p:spPr bwMode="auto">
            <a:xfrm>
              <a:off x="391" y="2816"/>
              <a:ext cx="19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spcBef>
                  <a:spcPct val="50000"/>
                </a:spcBef>
              </a:pPr>
              <a:r>
                <a:rPr lang="en-US" b="1"/>
                <a:t>Temporary Available</a:t>
              </a:r>
            </a:p>
          </p:txBody>
        </p:sp>
      </p:grpSp>
      <p:sp>
        <p:nvSpPr>
          <p:cNvPr id="2163045" name="Oval 357"/>
          <p:cNvSpPr>
            <a:spLocks noChangeArrowheads="1"/>
          </p:cNvSpPr>
          <p:nvPr/>
        </p:nvSpPr>
        <p:spPr bwMode="auto">
          <a:xfrm>
            <a:off x="1390651" y="3932239"/>
            <a:ext cx="409575" cy="452437"/>
          </a:xfrm>
          <a:prstGeom prst="ellipse">
            <a:avLst/>
          </a:prstGeom>
          <a:solidFill>
            <a:srgbClr val="FF0033"/>
          </a:solidFill>
          <a:ln w="9525">
            <a:solidFill>
              <a:schemeClr val="tx1"/>
            </a:solidFill>
            <a:miter lim="800000"/>
            <a:headEnd/>
            <a:tailEnd/>
          </a:ln>
        </p:spPr>
        <p:txBody>
          <a:bodyPr wrap="none" anchor="ctr"/>
          <a:lstStyle/>
          <a:p>
            <a:pPr algn="ctr" eaLnBrk="0" hangingPunct="0"/>
            <a:endParaRPr lang="en-US">
              <a:latin typeface="Times New Roman" pitchFamily="18" charset="0"/>
            </a:endParaRPr>
          </a:p>
        </p:txBody>
      </p:sp>
      <p:sp>
        <p:nvSpPr>
          <p:cNvPr id="2163034" name="Oval 346"/>
          <p:cNvSpPr>
            <a:spLocks noChangeArrowheads="1"/>
          </p:cNvSpPr>
          <p:nvPr/>
        </p:nvSpPr>
        <p:spPr bwMode="auto">
          <a:xfrm>
            <a:off x="1382714" y="3479800"/>
            <a:ext cx="409575" cy="452438"/>
          </a:xfrm>
          <a:prstGeom prst="ellipse">
            <a:avLst/>
          </a:prstGeom>
          <a:solidFill>
            <a:srgbClr val="FF0033"/>
          </a:solidFill>
          <a:ln w="9525">
            <a:solidFill>
              <a:schemeClr val="tx1"/>
            </a:solidFill>
            <a:miter lim="800000"/>
            <a:headEnd/>
            <a:tailEnd/>
          </a:ln>
        </p:spPr>
        <p:txBody>
          <a:bodyPr wrap="none" anchor="ctr"/>
          <a:lstStyle/>
          <a:p>
            <a:pPr algn="ctr" eaLnBrk="0" hangingPunct="0"/>
            <a:endParaRPr lang="en-US">
              <a:latin typeface="Times New Roman" pitchFamily="18" charset="0"/>
            </a:endParaRPr>
          </a:p>
        </p:txBody>
      </p:sp>
      <p:sp>
        <p:nvSpPr>
          <p:cNvPr id="2163023" name="Oval 335"/>
          <p:cNvSpPr>
            <a:spLocks noChangeArrowheads="1"/>
          </p:cNvSpPr>
          <p:nvPr/>
        </p:nvSpPr>
        <p:spPr bwMode="auto">
          <a:xfrm>
            <a:off x="1374776" y="2571750"/>
            <a:ext cx="409575" cy="452438"/>
          </a:xfrm>
          <a:prstGeom prst="ellipse">
            <a:avLst/>
          </a:prstGeom>
          <a:solidFill>
            <a:srgbClr val="FF0033"/>
          </a:solidFill>
          <a:ln w="9525">
            <a:solidFill>
              <a:schemeClr val="tx1"/>
            </a:solidFill>
            <a:miter lim="800000"/>
            <a:headEnd/>
            <a:tailEnd/>
          </a:ln>
        </p:spPr>
        <p:txBody>
          <a:bodyPr wrap="none" anchor="ctr"/>
          <a:lstStyle/>
          <a:p>
            <a:pPr algn="ctr" eaLnBrk="0" hangingPunct="0"/>
            <a:endParaRPr lang="en-US">
              <a:latin typeface="Times New Roman" pitchFamily="18" charset="0"/>
            </a:endParaRPr>
          </a:p>
        </p:txBody>
      </p:sp>
      <p:sp>
        <p:nvSpPr>
          <p:cNvPr id="2162968" name="Oval 280"/>
          <p:cNvSpPr>
            <a:spLocks noChangeArrowheads="1"/>
          </p:cNvSpPr>
          <p:nvPr/>
        </p:nvSpPr>
        <p:spPr bwMode="auto">
          <a:xfrm>
            <a:off x="1374776" y="2105025"/>
            <a:ext cx="409575" cy="452438"/>
          </a:xfrm>
          <a:prstGeom prst="ellipse">
            <a:avLst/>
          </a:prstGeom>
          <a:solidFill>
            <a:srgbClr val="FF0033"/>
          </a:solidFill>
          <a:ln w="9525">
            <a:solidFill>
              <a:schemeClr val="tx1"/>
            </a:solidFill>
            <a:miter lim="800000"/>
            <a:headEnd/>
            <a:tailEnd/>
          </a:ln>
        </p:spPr>
        <p:txBody>
          <a:bodyPr wrap="none" anchor="ctr"/>
          <a:lstStyle/>
          <a:p>
            <a:pPr algn="ctr" eaLnBrk="0" hangingPunct="0"/>
            <a:endParaRPr lang="en-US">
              <a:latin typeface="Times New Roman" pitchFamily="18" charset="0"/>
            </a:endParaRPr>
          </a:p>
        </p:txBody>
      </p:sp>
      <p:sp>
        <p:nvSpPr>
          <p:cNvPr id="2162967" name="Oval 279"/>
          <p:cNvSpPr>
            <a:spLocks noChangeArrowheads="1"/>
          </p:cNvSpPr>
          <p:nvPr/>
        </p:nvSpPr>
        <p:spPr bwMode="auto">
          <a:xfrm>
            <a:off x="1377951" y="3019425"/>
            <a:ext cx="409575" cy="452438"/>
          </a:xfrm>
          <a:prstGeom prst="ellipse">
            <a:avLst/>
          </a:prstGeom>
          <a:solidFill>
            <a:srgbClr val="FF0033"/>
          </a:solidFill>
          <a:ln w="9525">
            <a:solidFill>
              <a:schemeClr val="tx1"/>
            </a:solidFill>
            <a:miter lim="800000"/>
            <a:headEnd/>
            <a:tailEnd/>
          </a:ln>
        </p:spPr>
        <p:txBody>
          <a:bodyPr wrap="none" anchor="ctr"/>
          <a:lstStyle/>
          <a:p>
            <a:pPr algn="ctr" eaLnBrk="0" hangingPunct="0"/>
            <a:endParaRPr lang="en-US">
              <a:latin typeface="Times New Roman" pitchFamily="18" charset="0"/>
            </a:endParaRPr>
          </a:p>
        </p:txBody>
      </p:sp>
      <p:sp>
        <p:nvSpPr>
          <p:cNvPr id="2538525" name="Rectangle 2"/>
          <p:cNvSpPr>
            <a:spLocks noGrp="1" noChangeArrowheads="1"/>
          </p:cNvSpPr>
          <p:nvPr>
            <p:ph type="title"/>
          </p:nvPr>
        </p:nvSpPr>
        <p:spPr/>
        <p:txBody>
          <a:bodyPr vert="horz" wrap="square" lIns="92075" tIns="46038" rIns="92075" bIns="46038" numCol="1" anchor="ctr" anchorCtr="0" compatLnSpc="1">
            <a:prstTxWarp prst="textNoShape">
              <a:avLst/>
            </a:prstTxWarp>
          </a:bodyPr>
          <a:lstStyle/>
          <a:p>
            <a:r>
              <a:rPr lang="en-US" dirty="0"/>
              <a:t>Deadlocked?</a:t>
            </a:r>
          </a:p>
        </p:txBody>
      </p:sp>
      <p:sp>
        <p:nvSpPr>
          <p:cNvPr id="2162691" name="Rectangle 3"/>
          <p:cNvSpPr>
            <a:spLocks noGrp="1" noChangeArrowheads="1"/>
          </p:cNvSpPr>
          <p:nvPr>
            <p:ph sz="quarter" idx="1"/>
          </p:nvPr>
        </p:nvSpPr>
        <p:spPr>
          <a:xfrm>
            <a:off x="572493" y="5539521"/>
            <a:ext cx="10047884" cy="1054819"/>
          </a:xfrm>
        </p:spPr>
        <p:txBody>
          <a:bodyPr vert="horz" wrap="square" lIns="92075" tIns="46038" rIns="92075" bIns="46038" numCol="1" anchor="t" anchorCtr="0" compatLnSpc="1">
            <a:prstTxWarp prst="textNoShape">
              <a:avLst/>
            </a:prstTxWarp>
          </a:bodyPr>
          <a:lstStyle/>
          <a:p>
            <a:pPr marL="0" indent="0">
              <a:buNone/>
            </a:pPr>
            <a:r>
              <a:rPr lang="en-US" sz="2800" dirty="0"/>
              <a:t>Are we deadlocked?</a:t>
            </a:r>
          </a:p>
        </p:txBody>
      </p:sp>
      <p:graphicFrame>
        <p:nvGraphicFramePr>
          <p:cNvPr id="2162710" name="Group 22"/>
          <p:cNvGraphicFramePr>
            <a:graphicFrameLocks noGrp="1"/>
          </p:cNvGraphicFramePr>
          <p:nvPr/>
        </p:nvGraphicFramePr>
        <p:xfrm>
          <a:off x="7669213" y="3495675"/>
          <a:ext cx="1974850" cy="869950"/>
        </p:xfrm>
        <a:graphic>
          <a:graphicData uri="http://schemas.openxmlformats.org/drawingml/2006/table">
            <a:tbl>
              <a:tblPr/>
              <a:tblGrid>
                <a:gridCol w="658812">
                  <a:extLst>
                    <a:ext uri="{9D8B030D-6E8A-4147-A177-3AD203B41FA5}">
                      <a16:colId xmlns:a16="http://schemas.microsoft.com/office/drawing/2014/main" val="20000"/>
                    </a:ext>
                  </a:extLst>
                </a:gridCol>
                <a:gridCol w="657225">
                  <a:extLst>
                    <a:ext uri="{9D8B030D-6E8A-4147-A177-3AD203B41FA5}">
                      <a16:colId xmlns:a16="http://schemas.microsoft.com/office/drawing/2014/main" val="20001"/>
                    </a:ext>
                  </a:extLst>
                </a:gridCol>
                <a:gridCol w="658813">
                  <a:extLst>
                    <a:ext uri="{9D8B030D-6E8A-4147-A177-3AD203B41FA5}">
                      <a16:colId xmlns:a16="http://schemas.microsoft.com/office/drawing/2014/main" val="20002"/>
                    </a:ext>
                  </a:extLst>
                </a:gridCol>
              </a:tblGrid>
              <a:tr h="4127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400" b="1" i="0" u="none" strike="noStrike" cap="none" normalizeH="0" baseline="0">
                          <a:ln>
                            <a:noFill/>
                          </a:ln>
                          <a:solidFill>
                            <a:schemeClr val="tx1"/>
                          </a:solidFill>
                          <a:effectLst/>
                          <a:latin typeface="Arial" charset="0"/>
                        </a:rPr>
                        <a:t>A</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400" b="1" i="0" u="none" strike="noStrike" cap="none" normalizeH="0" baseline="0">
                          <a:ln>
                            <a:noFill/>
                          </a:ln>
                          <a:solidFill>
                            <a:schemeClr val="tx1"/>
                          </a:solidFill>
                          <a:effectLst/>
                          <a:latin typeface="Arial" charset="0"/>
                        </a:rPr>
                        <a:t>B</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400" b="1" i="0" u="none" strike="noStrike" cap="none" normalizeH="0" baseline="0">
                          <a:ln>
                            <a:noFill/>
                          </a:ln>
                          <a:solidFill>
                            <a:schemeClr val="tx1"/>
                          </a:solidFill>
                          <a:effectLst/>
                          <a:latin typeface="Arial" charset="0"/>
                        </a:rPr>
                        <a:t>C</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bl>
          </a:graphicData>
        </a:graphic>
      </p:graphicFrame>
      <p:graphicFrame>
        <p:nvGraphicFramePr>
          <p:cNvPr id="2162918" name="Group 230"/>
          <p:cNvGraphicFramePr>
            <a:graphicFrameLocks noGrp="1"/>
          </p:cNvGraphicFramePr>
          <p:nvPr/>
        </p:nvGraphicFramePr>
        <p:xfrm>
          <a:off x="1133475" y="1627189"/>
          <a:ext cx="2609850" cy="2728913"/>
        </p:xfrm>
        <a:graphic>
          <a:graphicData uri="http://schemas.openxmlformats.org/drawingml/2006/table">
            <a:tbl>
              <a:tblPr/>
              <a:tblGrid>
                <a:gridCol w="652463">
                  <a:extLst>
                    <a:ext uri="{9D8B030D-6E8A-4147-A177-3AD203B41FA5}">
                      <a16:colId xmlns:a16="http://schemas.microsoft.com/office/drawing/2014/main" val="20000"/>
                    </a:ext>
                  </a:extLst>
                </a:gridCol>
                <a:gridCol w="652462">
                  <a:extLst>
                    <a:ext uri="{9D8B030D-6E8A-4147-A177-3AD203B41FA5}">
                      <a16:colId xmlns:a16="http://schemas.microsoft.com/office/drawing/2014/main" val="20001"/>
                    </a:ext>
                  </a:extLst>
                </a:gridCol>
                <a:gridCol w="652463">
                  <a:extLst>
                    <a:ext uri="{9D8B030D-6E8A-4147-A177-3AD203B41FA5}">
                      <a16:colId xmlns:a16="http://schemas.microsoft.com/office/drawing/2014/main" val="20002"/>
                    </a:ext>
                  </a:extLst>
                </a:gridCol>
                <a:gridCol w="652462">
                  <a:extLst>
                    <a:ext uri="{9D8B030D-6E8A-4147-A177-3AD203B41FA5}">
                      <a16:colId xmlns:a16="http://schemas.microsoft.com/office/drawing/2014/main" val="20003"/>
                    </a:ext>
                  </a:extLst>
                </a:gridCol>
              </a:tblGrid>
              <a:tr h="4429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endParaRPr kumimoji="0" lang="en-US" sz="1400" b="1" i="0" u="none" strike="noStrike" cap="none" normalizeH="0" baseline="0">
                        <a:ln>
                          <a:noFill/>
                        </a:ln>
                        <a:solidFill>
                          <a:schemeClr val="tx1"/>
                        </a:solidFill>
                        <a:effectLst/>
                        <a:latin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400" b="1" i="0" u="none" strike="noStrike" cap="none" normalizeH="0" baseline="0">
                          <a:ln>
                            <a:noFill/>
                          </a:ln>
                          <a:solidFill>
                            <a:schemeClr val="tx1"/>
                          </a:solidFill>
                          <a:effectLst/>
                          <a:latin typeface="Arial" charset="0"/>
                        </a:rPr>
                        <a:t>A</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400" b="1" i="0" u="none" strike="noStrike" cap="none" normalizeH="0" baseline="0">
                          <a:ln>
                            <a:noFill/>
                          </a:ln>
                          <a:solidFill>
                            <a:schemeClr val="tx1"/>
                          </a:solidFill>
                          <a:effectLst/>
                          <a:latin typeface="Arial" charset="0"/>
                        </a:rPr>
                        <a:t>B</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400" b="1" i="0" u="none" strike="noStrike" cap="none" normalizeH="0" baseline="0">
                          <a:ln>
                            <a:noFill/>
                          </a:ln>
                          <a:solidFill>
                            <a:schemeClr val="tx1"/>
                          </a:solidFill>
                          <a:effectLst/>
                          <a:latin typeface="Arial" charset="0"/>
                        </a:rPr>
                        <a:t>C</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800" b="1" i="0" u="none" strike="noStrike" cap="none" normalizeH="0" baseline="0">
                          <a:ln>
                            <a:noFill/>
                          </a:ln>
                          <a:solidFill>
                            <a:schemeClr val="tx1"/>
                          </a:solidFill>
                          <a:effectLst/>
                          <a:latin typeface="Arial" charset="0"/>
                        </a:rPr>
                        <a:t>P</a:t>
                      </a:r>
                      <a:r>
                        <a:rPr kumimoji="0" lang="en-US" sz="1800" b="1" i="0" u="none" strike="noStrike" cap="none" normalizeH="0" baseline="-25000">
                          <a:ln>
                            <a:noFill/>
                          </a:ln>
                          <a:solidFill>
                            <a:schemeClr val="tx1"/>
                          </a:solidFill>
                          <a:effectLst/>
                          <a:latin typeface="Arial" charset="0"/>
                        </a:rPr>
                        <a:t>1</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800" b="1" i="0" u="none" strike="noStrike" cap="none" normalizeH="0" baseline="0">
                          <a:ln>
                            <a:noFill/>
                          </a:ln>
                          <a:solidFill>
                            <a:schemeClr val="tx1"/>
                          </a:solidFill>
                          <a:effectLst/>
                          <a:latin typeface="Arial" charset="0"/>
                        </a:rPr>
                        <a:t>P</a:t>
                      </a:r>
                      <a:r>
                        <a:rPr kumimoji="0" lang="en-US" sz="1800" b="1" i="0" u="none" strike="noStrike" cap="none" normalizeH="0" baseline="-25000">
                          <a:ln>
                            <a:noFill/>
                          </a:ln>
                          <a:solidFill>
                            <a:schemeClr val="tx1"/>
                          </a:solidFill>
                          <a:effectLst/>
                          <a:latin typeface="Arial" charset="0"/>
                        </a:rPr>
                        <a:t>2</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2</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2</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800" b="1" i="0" u="none" strike="noStrike" cap="none" normalizeH="0" baseline="0">
                          <a:ln>
                            <a:noFill/>
                          </a:ln>
                          <a:solidFill>
                            <a:schemeClr val="tx1"/>
                          </a:solidFill>
                          <a:effectLst/>
                          <a:latin typeface="Arial" charset="0"/>
                        </a:rPr>
                        <a:t>P</a:t>
                      </a:r>
                      <a:r>
                        <a:rPr kumimoji="0" lang="en-US" sz="1800" b="1" i="0" u="none" strike="noStrike" cap="none" normalizeH="0" baseline="-25000">
                          <a:ln>
                            <a:noFill/>
                          </a:ln>
                          <a:solidFill>
                            <a:schemeClr val="tx1"/>
                          </a:solidFill>
                          <a:effectLst/>
                          <a:latin typeface="Arial" charset="0"/>
                        </a:rPr>
                        <a:t>3</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800" b="1" i="0" u="none" strike="noStrike" cap="none" normalizeH="0" baseline="0">
                          <a:ln>
                            <a:noFill/>
                          </a:ln>
                          <a:solidFill>
                            <a:schemeClr val="tx1"/>
                          </a:solidFill>
                          <a:effectLst/>
                          <a:latin typeface="Arial" charset="0"/>
                        </a:rPr>
                        <a:t>P</a:t>
                      </a:r>
                      <a:r>
                        <a:rPr kumimoji="0" lang="en-US" sz="1800" b="1" i="0" u="none" strike="noStrike" cap="none" normalizeH="0" baseline="-25000">
                          <a:ln>
                            <a:noFill/>
                          </a:ln>
                          <a:solidFill>
                            <a:schemeClr val="tx1"/>
                          </a:solidFill>
                          <a:effectLst/>
                          <a:latin typeface="Arial" charset="0"/>
                        </a:rPr>
                        <a:t>4</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800" b="1" i="0" u="none" strike="noStrike" cap="none" normalizeH="0" baseline="0">
                          <a:ln>
                            <a:noFill/>
                          </a:ln>
                          <a:solidFill>
                            <a:schemeClr val="tx1"/>
                          </a:solidFill>
                          <a:effectLst/>
                          <a:latin typeface="Arial" charset="0"/>
                        </a:rPr>
                        <a:t>P</a:t>
                      </a:r>
                      <a:r>
                        <a:rPr kumimoji="0" lang="en-US" sz="1800" b="1" i="0" u="none" strike="noStrike" cap="none" normalizeH="0" baseline="-25000">
                          <a:ln>
                            <a:noFill/>
                          </a:ln>
                          <a:solidFill>
                            <a:schemeClr val="tx1"/>
                          </a:solidFill>
                          <a:effectLst/>
                          <a:latin typeface="Arial" charset="0"/>
                        </a:rPr>
                        <a:t>5</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2</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bl>
          </a:graphicData>
        </a:graphic>
      </p:graphicFrame>
      <p:sp>
        <p:nvSpPr>
          <p:cNvPr id="2538575" name="Text Box 80"/>
          <p:cNvSpPr txBox="1">
            <a:spLocks noChangeArrowheads="1"/>
          </p:cNvSpPr>
          <p:nvPr/>
        </p:nvSpPr>
        <p:spPr bwMode="auto">
          <a:xfrm>
            <a:off x="1344613" y="1439863"/>
            <a:ext cx="139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b="1"/>
              <a:t>Requests</a:t>
            </a:r>
          </a:p>
        </p:txBody>
      </p:sp>
      <p:sp>
        <p:nvSpPr>
          <p:cNvPr id="2538576" name="Text Box 122"/>
          <p:cNvSpPr txBox="1">
            <a:spLocks noChangeArrowheads="1"/>
          </p:cNvSpPr>
          <p:nvPr/>
        </p:nvSpPr>
        <p:spPr bwMode="auto">
          <a:xfrm>
            <a:off x="7535864" y="3216275"/>
            <a:ext cx="1582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b="1"/>
              <a:t>Available</a:t>
            </a:r>
          </a:p>
        </p:txBody>
      </p:sp>
      <p:graphicFrame>
        <p:nvGraphicFramePr>
          <p:cNvPr id="2162919" name="Group 231"/>
          <p:cNvGraphicFramePr>
            <a:graphicFrameLocks noGrp="1"/>
          </p:cNvGraphicFramePr>
          <p:nvPr/>
        </p:nvGraphicFramePr>
        <p:xfrm>
          <a:off x="4030663" y="1635126"/>
          <a:ext cx="2609850" cy="2728913"/>
        </p:xfrm>
        <a:graphic>
          <a:graphicData uri="http://schemas.openxmlformats.org/drawingml/2006/table">
            <a:tbl>
              <a:tblPr/>
              <a:tblGrid>
                <a:gridCol w="652462">
                  <a:extLst>
                    <a:ext uri="{9D8B030D-6E8A-4147-A177-3AD203B41FA5}">
                      <a16:colId xmlns:a16="http://schemas.microsoft.com/office/drawing/2014/main" val="20000"/>
                    </a:ext>
                  </a:extLst>
                </a:gridCol>
                <a:gridCol w="652463">
                  <a:extLst>
                    <a:ext uri="{9D8B030D-6E8A-4147-A177-3AD203B41FA5}">
                      <a16:colId xmlns:a16="http://schemas.microsoft.com/office/drawing/2014/main" val="20001"/>
                    </a:ext>
                  </a:extLst>
                </a:gridCol>
                <a:gridCol w="652462">
                  <a:extLst>
                    <a:ext uri="{9D8B030D-6E8A-4147-A177-3AD203B41FA5}">
                      <a16:colId xmlns:a16="http://schemas.microsoft.com/office/drawing/2014/main" val="20002"/>
                    </a:ext>
                  </a:extLst>
                </a:gridCol>
                <a:gridCol w="652463">
                  <a:extLst>
                    <a:ext uri="{9D8B030D-6E8A-4147-A177-3AD203B41FA5}">
                      <a16:colId xmlns:a16="http://schemas.microsoft.com/office/drawing/2014/main" val="20003"/>
                    </a:ext>
                  </a:extLst>
                </a:gridCol>
              </a:tblGrid>
              <a:tr h="4429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endParaRPr kumimoji="0" lang="en-US" sz="1400" b="1" i="0" u="none" strike="noStrike" cap="none" normalizeH="0" baseline="0">
                        <a:ln>
                          <a:noFill/>
                        </a:ln>
                        <a:solidFill>
                          <a:schemeClr val="tx1"/>
                        </a:solidFill>
                        <a:effectLst/>
                        <a:latin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400" b="1" i="0" u="none" strike="noStrike" cap="none" normalizeH="0" baseline="0">
                          <a:ln>
                            <a:noFill/>
                          </a:ln>
                          <a:solidFill>
                            <a:schemeClr val="tx1"/>
                          </a:solidFill>
                          <a:effectLst/>
                          <a:latin typeface="Arial" charset="0"/>
                        </a:rPr>
                        <a:t>A</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400" b="1" i="0" u="none" strike="noStrike" cap="none" normalizeH="0" baseline="0">
                          <a:ln>
                            <a:noFill/>
                          </a:ln>
                          <a:solidFill>
                            <a:schemeClr val="tx1"/>
                          </a:solidFill>
                          <a:effectLst/>
                          <a:latin typeface="Arial" charset="0"/>
                        </a:rPr>
                        <a:t>B</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400" b="1" i="0" u="none" strike="noStrike" cap="none" normalizeH="0" baseline="0">
                          <a:ln>
                            <a:noFill/>
                          </a:ln>
                          <a:solidFill>
                            <a:schemeClr val="tx1"/>
                          </a:solidFill>
                          <a:effectLst/>
                          <a:latin typeface="Arial" charset="0"/>
                        </a:rPr>
                        <a:t>C</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800" b="1" i="0" u="none" strike="noStrike" cap="none" normalizeH="0" baseline="0">
                          <a:ln>
                            <a:noFill/>
                          </a:ln>
                          <a:solidFill>
                            <a:schemeClr val="tx1"/>
                          </a:solidFill>
                          <a:effectLst/>
                          <a:latin typeface="Arial" charset="0"/>
                        </a:rPr>
                        <a:t>P</a:t>
                      </a:r>
                      <a:r>
                        <a:rPr kumimoji="0" lang="en-US" sz="1800" b="1" i="0" u="none" strike="noStrike" cap="none" normalizeH="0" baseline="-25000">
                          <a:ln>
                            <a:noFill/>
                          </a:ln>
                          <a:solidFill>
                            <a:schemeClr val="tx1"/>
                          </a:solidFill>
                          <a:effectLst/>
                          <a:latin typeface="Arial" charset="0"/>
                        </a:rPr>
                        <a:t>1</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800" b="1" i="0" u="none" strike="noStrike" cap="none" normalizeH="0" baseline="0">
                          <a:ln>
                            <a:noFill/>
                          </a:ln>
                          <a:solidFill>
                            <a:schemeClr val="tx1"/>
                          </a:solidFill>
                          <a:effectLst/>
                          <a:latin typeface="Arial" charset="0"/>
                        </a:rPr>
                        <a:t>P</a:t>
                      </a:r>
                      <a:r>
                        <a:rPr kumimoji="0" lang="en-US" sz="1800" b="1" i="0" u="none" strike="noStrike" cap="none" normalizeH="0" baseline="-25000">
                          <a:ln>
                            <a:noFill/>
                          </a:ln>
                          <a:solidFill>
                            <a:schemeClr val="tx1"/>
                          </a:solidFill>
                          <a:effectLst/>
                          <a:latin typeface="Arial" charset="0"/>
                        </a:rPr>
                        <a:t>2</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2</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800" b="1" i="0" u="none" strike="noStrike" cap="none" normalizeH="0" baseline="0">
                          <a:ln>
                            <a:noFill/>
                          </a:ln>
                          <a:solidFill>
                            <a:schemeClr val="tx1"/>
                          </a:solidFill>
                          <a:effectLst/>
                          <a:latin typeface="Arial" charset="0"/>
                        </a:rPr>
                        <a:t>P</a:t>
                      </a:r>
                      <a:r>
                        <a:rPr kumimoji="0" lang="en-US" sz="1800" b="1" i="0" u="none" strike="noStrike" cap="none" normalizeH="0" baseline="-25000">
                          <a:ln>
                            <a:noFill/>
                          </a:ln>
                          <a:solidFill>
                            <a:schemeClr val="tx1"/>
                          </a:solidFill>
                          <a:effectLst/>
                          <a:latin typeface="Arial" charset="0"/>
                        </a:rPr>
                        <a:t>3</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3</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3</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800" b="1" i="0" u="none" strike="noStrike" cap="none" normalizeH="0" baseline="0">
                          <a:ln>
                            <a:noFill/>
                          </a:ln>
                          <a:solidFill>
                            <a:schemeClr val="tx1"/>
                          </a:solidFill>
                          <a:effectLst/>
                          <a:latin typeface="Arial" charset="0"/>
                        </a:rPr>
                        <a:t>P</a:t>
                      </a:r>
                      <a:r>
                        <a:rPr kumimoji="0" lang="en-US" sz="1800" b="1" i="0" u="none" strike="noStrike" cap="none" normalizeH="0" baseline="-25000">
                          <a:ln>
                            <a:noFill/>
                          </a:ln>
                          <a:solidFill>
                            <a:schemeClr val="tx1"/>
                          </a:solidFill>
                          <a:effectLst/>
                          <a:latin typeface="Arial" charset="0"/>
                        </a:rPr>
                        <a:t>4</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2</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800" b="1" i="0" u="none" strike="noStrike" cap="none" normalizeH="0" baseline="0">
                          <a:ln>
                            <a:noFill/>
                          </a:ln>
                          <a:solidFill>
                            <a:schemeClr val="tx1"/>
                          </a:solidFill>
                          <a:effectLst/>
                          <a:latin typeface="Arial" charset="0"/>
                        </a:rPr>
                        <a:t>P</a:t>
                      </a:r>
                      <a:r>
                        <a:rPr kumimoji="0" lang="en-US" sz="1800" b="1" i="0" u="none" strike="noStrike" cap="none" normalizeH="0" baseline="-25000">
                          <a:ln>
                            <a:noFill/>
                          </a:ln>
                          <a:solidFill>
                            <a:schemeClr val="tx1"/>
                          </a:solidFill>
                          <a:effectLst/>
                          <a:latin typeface="Arial" charset="0"/>
                        </a:rPr>
                        <a:t>5</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2</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bl>
          </a:graphicData>
        </a:graphic>
      </p:graphicFrame>
      <p:sp>
        <p:nvSpPr>
          <p:cNvPr id="2538612" name="Text Box 276"/>
          <p:cNvSpPr txBox="1">
            <a:spLocks noChangeArrowheads="1"/>
          </p:cNvSpPr>
          <p:nvPr/>
        </p:nvSpPr>
        <p:spPr bwMode="auto">
          <a:xfrm>
            <a:off x="4241800" y="1447800"/>
            <a:ext cx="1746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b="1"/>
              <a:t>Allocation</a:t>
            </a:r>
          </a:p>
        </p:txBody>
      </p:sp>
      <p:sp>
        <p:nvSpPr>
          <p:cNvPr id="2538613" name="Text Box 281"/>
          <p:cNvSpPr txBox="1">
            <a:spLocks noChangeArrowheads="1"/>
          </p:cNvSpPr>
          <p:nvPr/>
        </p:nvSpPr>
        <p:spPr bwMode="auto">
          <a:xfrm>
            <a:off x="7280275" y="1447800"/>
            <a:ext cx="1582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spcBef>
                <a:spcPct val="50000"/>
              </a:spcBef>
            </a:pPr>
            <a:r>
              <a:rPr lang="en-US" b="1"/>
              <a:t>Resource</a:t>
            </a:r>
          </a:p>
        </p:txBody>
      </p:sp>
      <p:graphicFrame>
        <p:nvGraphicFramePr>
          <p:cNvPr id="2162994" name="Group 306"/>
          <p:cNvGraphicFramePr>
            <a:graphicFrameLocks noGrp="1"/>
          </p:cNvGraphicFramePr>
          <p:nvPr/>
        </p:nvGraphicFramePr>
        <p:xfrm>
          <a:off x="7677150" y="1658938"/>
          <a:ext cx="1974850" cy="869950"/>
        </p:xfrm>
        <a:graphic>
          <a:graphicData uri="http://schemas.openxmlformats.org/drawingml/2006/table">
            <a:tbl>
              <a:tblPr/>
              <a:tblGrid>
                <a:gridCol w="658813">
                  <a:extLst>
                    <a:ext uri="{9D8B030D-6E8A-4147-A177-3AD203B41FA5}">
                      <a16:colId xmlns:a16="http://schemas.microsoft.com/office/drawing/2014/main" val="20000"/>
                    </a:ext>
                  </a:extLst>
                </a:gridCol>
                <a:gridCol w="657225">
                  <a:extLst>
                    <a:ext uri="{9D8B030D-6E8A-4147-A177-3AD203B41FA5}">
                      <a16:colId xmlns:a16="http://schemas.microsoft.com/office/drawing/2014/main" val="20001"/>
                    </a:ext>
                  </a:extLst>
                </a:gridCol>
                <a:gridCol w="658812">
                  <a:extLst>
                    <a:ext uri="{9D8B030D-6E8A-4147-A177-3AD203B41FA5}">
                      <a16:colId xmlns:a16="http://schemas.microsoft.com/office/drawing/2014/main" val="20002"/>
                    </a:ext>
                  </a:extLst>
                </a:gridCol>
              </a:tblGrid>
              <a:tr h="4127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400" b="1" i="0" u="none" strike="noStrike" cap="none" normalizeH="0" baseline="0">
                          <a:ln>
                            <a:noFill/>
                          </a:ln>
                          <a:solidFill>
                            <a:schemeClr val="tx1"/>
                          </a:solidFill>
                          <a:effectLst/>
                          <a:latin typeface="Arial" charset="0"/>
                        </a:rPr>
                        <a:t>A</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400" b="1" i="0" u="none" strike="noStrike" cap="none" normalizeH="0" baseline="0">
                          <a:ln>
                            <a:noFill/>
                          </a:ln>
                          <a:solidFill>
                            <a:schemeClr val="tx1"/>
                          </a:solidFill>
                          <a:effectLst/>
                          <a:latin typeface="Arial" charset="0"/>
                        </a:rPr>
                        <a:t>B</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400" b="1" i="0" u="none" strike="noStrike" cap="none" normalizeH="0" baseline="0">
                          <a:ln>
                            <a:noFill/>
                          </a:ln>
                          <a:solidFill>
                            <a:schemeClr val="tx1"/>
                          </a:solidFill>
                          <a:effectLst/>
                          <a:latin typeface="Arial" charset="0"/>
                        </a:rPr>
                        <a:t>C</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7</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2</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6</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bl>
          </a:graphicData>
        </a:graphic>
      </p:graphicFrame>
      <p:grpSp>
        <p:nvGrpSpPr>
          <p:cNvPr id="3" name="Group 368"/>
          <p:cNvGrpSpPr>
            <a:grpSpLocks/>
          </p:cNvGrpSpPr>
          <p:nvPr/>
        </p:nvGrpSpPr>
        <p:grpSpPr bwMode="auto">
          <a:xfrm>
            <a:off x="4684714" y="4760913"/>
            <a:ext cx="1976437" cy="455612"/>
            <a:chOff x="2377" y="2827"/>
            <a:chExt cx="1245" cy="287"/>
          </a:xfrm>
        </p:grpSpPr>
        <p:sp>
          <p:nvSpPr>
            <p:cNvPr id="2538629" name="Rectangle 369"/>
            <p:cNvSpPr>
              <a:spLocks noChangeArrowheads="1"/>
            </p:cNvSpPr>
            <p:nvPr/>
          </p:nvSpPr>
          <p:spPr bwMode="auto">
            <a:xfrm>
              <a:off x="3207" y="2827"/>
              <a:ext cx="415"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a:latin typeface="Arial" charset="0"/>
                </a:rPr>
                <a:t>0</a:t>
              </a:r>
            </a:p>
          </p:txBody>
        </p:sp>
        <p:sp>
          <p:nvSpPr>
            <p:cNvPr id="2538630" name="Rectangle 370"/>
            <p:cNvSpPr>
              <a:spLocks noChangeArrowheads="1"/>
            </p:cNvSpPr>
            <p:nvPr/>
          </p:nvSpPr>
          <p:spPr bwMode="auto">
            <a:xfrm>
              <a:off x="2792" y="2827"/>
              <a:ext cx="415"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a:latin typeface="Arial" charset="0"/>
                </a:rPr>
                <a:t>1</a:t>
              </a:r>
            </a:p>
          </p:txBody>
        </p:sp>
        <p:sp>
          <p:nvSpPr>
            <p:cNvPr id="2538631" name="Rectangle 371"/>
            <p:cNvSpPr>
              <a:spLocks noChangeArrowheads="1"/>
            </p:cNvSpPr>
            <p:nvPr/>
          </p:nvSpPr>
          <p:spPr bwMode="auto">
            <a:xfrm>
              <a:off x="2377" y="2827"/>
              <a:ext cx="415"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a:latin typeface="Arial" charset="0"/>
                </a:rPr>
                <a:t>0</a:t>
              </a:r>
            </a:p>
          </p:txBody>
        </p:sp>
        <p:sp>
          <p:nvSpPr>
            <p:cNvPr id="2538632" name="Line 372"/>
            <p:cNvSpPr>
              <a:spLocks noChangeShapeType="1"/>
            </p:cNvSpPr>
            <p:nvPr/>
          </p:nvSpPr>
          <p:spPr bwMode="auto">
            <a:xfrm>
              <a:off x="2377" y="2827"/>
              <a:ext cx="0" cy="287"/>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8633" name="Line 373"/>
            <p:cNvSpPr>
              <a:spLocks noChangeShapeType="1"/>
            </p:cNvSpPr>
            <p:nvPr/>
          </p:nvSpPr>
          <p:spPr bwMode="auto">
            <a:xfrm>
              <a:off x="2792" y="2827"/>
              <a:ext cx="0" cy="287"/>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8634" name="Line 374"/>
            <p:cNvSpPr>
              <a:spLocks noChangeShapeType="1"/>
            </p:cNvSpPr>
            <p:nvPr/>
          </p:nvSpPr>
          <p:spPr bwMode="auto">
            <a:xfrm>
              <a:off x="3207" y="2827"/>
              <a:ext cx="0" cy="287"/>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8635" name="Line 375"/>
            <p:cNvSpPr>
              <a:spLocks noChangeShapeType="1"/>
            </p:cNvSpPr>
            <p:nvPr/>
          </p:nvSpPr>
          <p:spPr bwMode="auto">
            <a:xfrm>
              <a:off x="3622" y="2827"/>
              <a:ext cx="0" cy="287"/>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8636" name="Line 376"/>
            <p:cNvSpPr>
              <a:spLocks noChangeShapeType="1"/>
            </p:cNvSpPr>
            <p:nvPr/>
          </p:nvSpPr>
          <p:spPr bwMode="auto">
            <a:xfrm>
              <a:off x="2377" y="2827"/>
              <a:ext cx="1245"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8637" name="Line 377"/>
            <p:cNvSpPr>
              <a:spLocks noChangeShapeType="1"/>
            </p:cNvSpPr>
            <p:nvPr/>
          </p:nvSpPr>
          <p:spPr bwMode="auto">
            <a:xfrm>
              <a:off x="2377" y="3114"/>
              <a:ext cx="1245"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4" name="Group 378"/>
          <p:cNvGrpSpPr>
            <a:grpSpLocks/>
          </p:cNvGrpSpPr>
          <p:nvPr/>
        </p:nvGrpSpPr>
        <p:grpSpPr bwMode="auto">
          <a:xfrm>
            <a:off x="4684714" y="4760913"/>
            <a:ext cx="1976437" cy="455612"/>
            <a:chOff x="2377" y="2827"/>
            <a:chExt cx="1245" cy="287"/>
          </a:xfrm>
        </p:grpSpPr>
        <p:sp>
          <p:nvSpPr>
            <p:cNvPr id="2538639" name="Rectangle 379"/>
            <p:cNvSpPr>
              <a:spLocks noChangeArrowheads="1"/>
            </p:cNvSpPr>
            <p:nvPr/>
          </p:nvSpPr>
          <p:spPr bwMode="auto">
            <a:xfrm>
              <a:off x="3207" y="2827"/>
              <a:ext cx="415"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a:latin typeface="Arial" charset="0"/>
                </a:rPr>
                <a:t>3</a:t>
              </a:r>
            </a:p>
          </p:txBody>
        </p:sp>
        <p:sp>
          <p:nvSpPr>
            <p:cNvPr id="2538640" name="Rectangle 380"/>
            <p:cNvSpPr>
              <a:spLocks noChangeArrowheads="1"/>
            </p:cNvSpPr>
            <p:nvPr/>
          </p:nvSpPr>
          <p:spPr bwMode="auto">
            <a:xfrm>
              <a:off x="2792" y="2827"/>
              <a:ext cx="415"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a:latin typeface="Arial" charset="0"/>
                </a:rPr>
                <a:t>1</a:t>
              </a:r>
            </a:p>
          </p:txBody>
        </p:sp>
        <p:sp>
          <p:nvSpPr>
            <p:cNvPr id="2538641" name="Rectangle 381"/>
            <p:cNvSpPr>
              <a:spLocks noChangeArrowheads="1"/>
            </p:cNvSpPr>
            <p:nvPr/>
          </p:nvSpPr>
          <p:spPr bwMode="auto">
            <a:xfrm>
              <a:off x="2377" y="2827"/>
              <a:ext cx="415"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a:latin typeface="Arial" charset="0"/>
                </a:rPr>
                <a:t>3</a:t>
              </a:r>
            </a:p>
          </p:txBody>
        </p:sp>
        <p:sp>
          <p:nvSpPr>
            <p:cNvPr id="2538642" name="Line 382"/>
            <p:cNvSpPr>
              <a:spLocks noChangeShapeType="1"/>
            </p:cNvSpPr>
            <p:nvPr/>
          </p:nvSpPr>
          <p:spPr bwMode="auto">
            <a:xfrm>
              <a:off x="2377" y="2827"/>
              <a:ext cx="0" cy="287"/>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8643" name="Line 383"/>
            <p:cNvSpPr>
              <a:spLocks noChangeShapeType="1"/>
            </p:cNvSpPr>
            <p:nvPr/>
          </p:nvSpPr>
          <p:spPr bwMode="auto">
            <a:xfrm>
              <a:off x="2792" y="2827"/>
              <a:ext cx="0" cy="287"/>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8644" name="Line 384"/>
            <p:cNvSpPr>
              <a:spLocks noChangeShapeType="1"/>
            </p:cNvSpPr>
            <p:nvPr/>
          </p:nvSpPr>
          <p:spPr bwMode="auto">
            <a:xfrm>
              <a:off x="3207" y="2827"/>
              <a:ext cx="0" cy="287"/>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8645" name="Line 385"/>
            <p:cNvSpPr>
              <a:spLocks noChangeShapeType="1"/>
            </p:cNvSpPr>
            <p:nvPr/>
          </p:nvSpPr>
          <p:spPr bwMode="auto">
            <a:xfrm>
              <a:off x="3622" y="2827"/>
              <a:ext cx="0" cy="287"/>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8646" name="Line 386"/>
            <p:cNvSpPr>
              <a:spLocks noChangeShapeType="1"/>
            </p:cNvSpPr>
            <p:nvPr/>
          </p:nvSpPr>
          <p:spPr bwMode="auto">
            <a:xfrm>
              <a:off x="2377" y="2827"/>
              <a:ext cx="1245"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8647" name="Line 387"/>
            <p:cNvSpPr>
              <a:spLocks noChangeShapeType="1"/>
            </p:cNvSpPr>
            <p:nvPr/>
          </p:nvSpPr>
          <p:spPr bwMode="auto">
            <a:xfrm>
              <a:off x="2377" y="3114"/>
              <a:ext cx="1245"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5" name="Group 388"/>
          <p:cNvGrpSpPr>
            <a:grpSpLocks/>
          </p:cNvGrpSpPr>
          <p:nvPr/>
        </p:nvGrpSpPr>
        <p:grpSpPr bwMode="auto">
          <a:xfrm>
            <a:off x="4692650" y="4757738"/>
            <a:ext cx="1976438" cy="455612"/>
            <a:chOff x="2377" y="2827"/>
            <a:chExt cx="1245" cy="287"/>
          </a:xfrm>
        </p:grpSpPr>
        <p:sp>
          <p:nvSpPr>
            <p:cNvPr id="2538649" name="Rectangle 389"/>
            <p:cNvSpPr>
              <a:spLocks noChangeArrowheads="1"/>
            </p:cNvSpPr>
            <p:nvPr/>
          </p:nvSpPr>
          <p:spPr bwMode="auto">
            <a:xfrm>
              <a:off x="3207" y="2827"/>
              <a:ext cx="415"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a:latin typeface="Arial" charset="0"/>
                </a:rPr>
                <a:t>3</a:t>
              </a:r>
            </a:p>
          </p:txBody>
        </p:sp>
        <p:sp>
          <p:nvSpPr>
            <p:cNvPr id="2538650" name="Rectangle 390"/>
            <p:cNvSpPr>
              <a:spLocks noChangeArrowheads="1"/>
            </p:cNvSpPr>
            <p:nvPr/>
          </p:nvSpPr>
          <p:spPr bwMode="auto">
            <a:xfrm>
              <a:off x="2792" y="2827"/>
              <a:ext cx="415"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a:latin typeface="Arial" charset="0"/>
                </a:rPr>
                <a:t>1</a:t>
              </a:r>
            </a:p>
          </p:txBody>
        </p:sp>
        <p:sp>
          <p:nvSpPr>
            <p:cNvPr id="2538651" name="Rectangle 391"/>
            <p:cNvSpPr>
              <a:spLocks noChangeArrowheads="1"/>
            </p:cNvSpPr>
            <p:nvPr/>
          </p:nvSpPr>
          <p:spPr bwMode="auto">
            <a:xfrm>
              <a:off x="2377" y="2827"/>
              <a:ext cx="415"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a:latin typeface="Arial" charset="0"/>
                </a:rPr>
                <a:t>5</a:t>
              </a:r>
            </a:p>
          </p:txBody>
        </p:sp>
        <p:sp>
          <p:nvSpPr>
            <p:cNvPr id="2538652" name="Line 392"/>
            <p:cNvSpPr>
              <a:spLocks noChangeShapeType="1"/>
            </p:cNvSpPr>
            <p:nvPr/>
          </p:nvSpPr>
          <p:spPr bwMode="auto">
            <a:xfrm>
              <a:off x="2377" y="2827"/>
              <a:ext cx="0" cy="287"/>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8653" name="Line 393"/>
            <p:cNvSpPr>
              <a:spLocks noChangeShapeType="1"/>
            </p:cNvSpPr>
            <p:nvPr/>
          </p:nvSpPr>
          <p:spPr bwMode="auto">
            <a:xfrm>
              <a:off x="2792" y="2827"/>
              <a:ext cx="0" cy="287"/>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8654" name="Line 394"/>
            <p:cNvSpPr>
              <a:spLocks noChangeShapeType="1"/>
            </p:cNvSpPr>
            <p:nvPr/>
          </p:nvSpPr>
          <p:spPr bwMode="auto">
            <a:xfrm>
              <a:off x="3207" y="2827"/>
              <a:ext cx="0" cy="287"/>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8655" name="Line 395"/>
            <p:cNvSpPr>
              <a:spLocks noChangeShapeType="1"/>
            </p:cNvSpPr>
            <p:nvPr/>
          </p:nvSpPr>
          <p:spPr bwMode="auto">
            <a:xfrm>
              <a:off x="3622" y="2827"/>
              <a:ext cx="0" cy="287"/>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8656" name="Line 396"/>
            <p:cNvSpPr>
              <a:spLocks noChangeShapeType="1"/>
            </p:cNvSpPr>
            <p:nvPr/>
          </p:nvSpPr>
          <p:spPr bwMode="auto">
            <a:xfrm>
              <a:off x="2377" y="2827"/>
              <a:ext cx="1245"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8657" name="Line 397"/>
            <p:cNvSpPr>
              <a:spLocks noChangeShapeType="1"/>
            </p:cNvSpPr>
            <p:nvPr/>
          </p:nvSpPr>
          <p:spPr bwMode="auto">
            <a:xfrm>
              <a:off x="2377" y="3114"/>
              <a:ext cx="1245"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6" name="Group 398"/>
          <p:cNvGrpSpPr>
            <a:grpSpLocks/>
          </p:cNvGrpSpPr>
          <p:nvPr/>
        </p:nvGrpSpPr>
        <p:grpSpPr bwMode="auto">
          <a:xfrm>
            <a:off x="4692650" y="4757738"/>
            <a:ext cx="1976438" cy="455612"/>
            <a:chOff x="2377" y="2827"/>
            <a:chExt cx="1245" cy="287"/>
          </a:xfrm>
        </p:grpSpPr>
        <p:sp>
          <p:nvSpPr>
            <p:cNvPr id="2538659" name="Rectangle 399"/>
            <p:cNvSpPr>
              <a:spLocks noChangeArrowheads="1"/>
            </p:cNvSpPr>
            <p:nvPr/>
          </p:nvSpPr>
          <p:spPr bwMode="auto">
            <a:xfrm>
              <a:off x="3207" y="2827"/>
              <a:ext cx="415"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a:latin typeface="Arial" charset="0"/>
                </a:rPr>
                <a:t>4</a:t>
              </a:r>
            </a:p>
          </p:txBody>
        </p:sp>
        <p:sp>
          <p:nvSpPr>
            <p:cNvPr id="2538660" name="Rectangle 400"/>
            <p:cNvSpPr>
              <a:spLocks noChangeArrowheads="1"/>
            </p:cNvSpPr>
            <p:nvPr/>
          </p:nvSpPr>
          <p:spPr bwMode="auto">
            <a:xfrm>
              <a:off x="2792" y="2827"/>
              <a:ext cx="415"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a:latin typeface="Arial" charset="0"/>
                </a:rPr>
                <a:t>2</a:t>
              </a:r>
            </a:p>
          </p:txBody>
        </p:sp>
        <p:sp>
          <p:nvSpPr>
            <p:cNvPr id="2538661" name="Rectangle 401"/>
            <p:cNvSpPr>
              <a:spLocks noChangeArrowheads="1"/>
            </p:cNvSpPr>
            <p:nvPr/>
          </p:nvSpPr>
          <p:spPr bwMode="auto">
            <a:xfrm>
              <a:off x="2377" y="2827"/>
              <a:ext cx="415"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a:latin typeface="Arial" charset="0"/>
                </a:rPr>
                <a:t>7</a:t>
              </a:r>
            </a:p>
          </p:txBody>
        </p:sp>
        <p:sp>
          <p:nvSpPr>
            <p:cNvPr id="2538662" name="Line 402"/>
            <p:cNvSpPr>
              <a:spLocks noChangeShapeType="1"/>
            </p:cNvSpPr>
            <p:nvPr/>
          </p:nvSpPr>
          <p:spPr bwMode="auto">
            <a:xfrm>
              <a:off x="2377" y="2827"/>
              <a:ext cx="0" cy="287"/>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8663" name="Line 403"/>
            <p:cNvSpPr>
              <a:spLocks noChangeShapeType="1"/>
            </p:cNvSpPr>
            <p:nvPr/>
          </p:nvSpPr>
          <p:spPr bwMode="auto">
            <a:xfrm>
              <a:off x="2792" y="2827"/>
              <a:ext cx="0" cy="287"/>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8664" name="Line 404"/>
            <p:cNvSpPr>
              <a:spLocks noChangeShapeType="1"/>
            </p:cNvSpPr>
            <p:nvPr/>
          </p:nvSpPr>
          <p:spPr bwMode="auto">
            <a:xfrm>
              <a:off x="3207" y="2827"/>
              <a:ext cx="0" cy="287"/>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8665" name="Line 405"/>
            <p:cNvSpPr>
              <a:spLocks noChangeShapeType="1"/>
            </p:cNvSpPr>
            <p:nvPr/>
          </p:nvSpPr>
          <p:spPr bwMode="auto">
            <a:xfrm>
              <a:off x="3622" y="2827"/>
              <a:ext cx="0" cy="287"/>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8666" name="Line 406"/>
            <p:cNvSpPr>
              <a:spLocks noChangeShapeType="1"/>
            </p:cNvSpPr>
            <p:nvPr/>
          </p:nvSpPr>
          <p:spPr bwMode="auto">
            <a:xfrm>
              <a:off x="2377" y="2827"/>
              <a:ext cx="1245"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8667" name="Line 407"/>
            <p:cNvSpPr>
              <a:spLocks noChangeShapeType="1"/>
            </p:cNvSpPr>
            <p:nvPr/>
          </p:nvSpPr>
          <p:spPr bwMode="auto">
            <a:xfrm>
              <a:off x="2377" y="3114"/>
              <a:ext cx="1245"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7" name="Group 408"/>
          <p:cNvGrpSpPr>
            <a:grpSpLocks/>
          </p:cNvGrpSpPr>
          <p:nvPr/>
        </p:nvGrpSpPr>
        <p:grpSpPr bwMode="auto">
          <a:xfrm>
            <a:off x="4692650" y="4757738"/>
            <a:ext cx="1976438" cy="455612"/>
            <a:chOff x="2377" y="2827"/>
            <a:chExt cx="1245" cy="287"/>
          </a:xfrm>
        </p:grpSpPr>
        <p:sp>
          <p:nvSpPr>
            <p:cNvPr id="2538669" name="Rectangle 409"/>
            <p:cNvSpPr>
              <a:spLocks noChangeArrowheads="1"/>
            </p:cNvSpPr>
            <p:nvPr/>
          </p:nvSpPr>
          <p:spPr bwMode="auto">
            <a:xfrm>
              <a:off x="3207" y="2827"/>
              <a:ext cx="415"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a:latin typeface="Arial" charset="0"/>
                </a:rPr>
                <a:t>6</a:t>
              </a:r>
            </a:p>
          </p:txBody>
        </p:sp>
        <p:sp>
          <p:nvSpPr>
            <p:cNvPr id="2538670" name="Rectangle 410"/>
            <p:cNvSpPr>
              <a:spLocks noChangeArrowheads="1"/>
            </p:cNvSpPr>
            <p:nvPr/>
          </p:nvSpPr>
          <p:spPr bwMode="auto">
            <a:xfrm>
              <a:off x="2792" y="2827"/>
              <a:ext cx="415"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a:latin typeface="Arial" charset="0"/>
                </a:rPr>
                <a:t>2</a:t>
              </a:r>
            </a:p>
          </p:txBody>
        </p:sp>
        <p:sp>
          <p:nvSpPr>
            <p:cNvPr id="2538671" name="Rectangle 411"/>
            <p:cNvSpPr>
              <a:spLocks noChangeArrowheads="1"/>
            </p:cNvSpPr>
            <p:nvPr/>
          </p:nvSpPr>
          <p:spPr bwMode="auto">
            <a:xfrm>
              <a:off x="2377" y="2827"/>
              <a:ext cx="415"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a:latin typeface="Arial" charset="0"/>
                </a:rPr>
                <a:t>7</a:t>
              </a:r>
            </a:p>
          </p:txBody>
        </p:sp>
        <p:sp>
          <p:nvSpPr>
            <p:cNvPr id="2538672" name="Line 412"/>
            <p:cNvSpPr>
              <a:spLocks noChangeShapeType="1"/>
            </p:cNvSpPr>
            <p:nvPr/>
          </p:nvSpPr>
          <p:spPr bwMode="auto">
            <a:xfrm>
              <a:off x="2377" y="2827"/>
              <a:ext cx="0" cy="287"/>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8673" name="Line 413"/>
            <p:cNvSpPr>
              <a:spLocks noChangeShapeType="1"/>
            </p:cNvSpPr>
            <p:nvPr/>
          </p:nvSpPr>
          <p:spPr bwMode="auto">
            <a:xfrm>
              <a:off x="2792" y="2827"/>
              <a:ext cx="0" cy="287"/>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8674" name="Line 414"/>
            <p:cNvSpPr>
              <a:spLocks noChangeShapeType="1"/>
            </p:cNvSpPr>
            <p:nvPr/>
          </p:nvSpPr>
          <p:spPr bwMode="auto">
            <a:xfrm>
              <a:off x="3207" y="2827"/>
              <a:ext cx="0" cy="287"/>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8675" name="Line 415"/>
            <p:cNvSpPr>
              <a:spLocks noChangeShapeType="1"/>
            </p:cNvSpPr>
            <p:nvPr/>
          </p:nvSpPr>
          <p:spPr bwMode="auto">
            <a:xfrm>
              <a:off x="3622" y="2827"/>
              <a:ext cx="0" cy="287"/>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8676" name="Line 416"/>
            <p:cNvSpPr>
              <a:spLocks noChangeShapeType="1"/>
            </p:cNvSpPr>
            <p:nvPr/>
          </p:nvSpPr>
          <p:spPr bwMode="auto">
            <a:xfrm>
              <a:off x="2377" y="2827"/>
              <a:ext cx="1245"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8677" name="Line 417"/>
            <p:cNvSpPr>
              <a:spLocks noChangeShapeType="1"/>
            </p:cNvSpPr>
            <p:nvPr/>
          </p:nvSpPr>
          <p:spPr bwMode="auto">
            <a:xfrm>
              <a:off x="2377" y="3114"/>
              <a:ext cx="1245"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91" name="Rectangle 3"/>
          <p:cNvSpPr txBox="1">
            <a:spLocks noChangeArrowheads="1"/>
          </p:cNvSpPr>
          <p:nvPr/>
        </p:nvSpPr>
        <p:spPr bwMode="auto">
          <a:xfrm>
            <a:off x="7383463" y="5541108"/>
            <a:ext cx="1574006"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marL="0" indent="0">
              <a:buNone/>
            </a:pPr>
            <a:r>
              <a:rPr lang="en-US" sz="2800" dirty="0"/>
              <a:t>No</a:t>
            </a:r>
          </a:p>
        </p:txBody>
      </p:sp>
      <p:sp>
        <p:nvSpPr>
          <p:cNvPr id="90" name="Footer Placeholder 3">
            <a:extLst>
              <a:ext uri="{FF2B5EF4-FFF2-40B4-BE49-F238E27FC236}">
                <a16:creationId xmlns:a16="http://schemas.microsoft.com/office/drawing/2014/main" id="{B736D710-C10A-4E4C-85B5-AAF509197CC9}"/>
              </a:ext>
            </a:extLst>
          </p:cNvPr>
          <p:cNvSpPr>
            <a:spLocks noGrp="1"/>
          </p:cNvSpPr>
          <p:nvPr>
            <p:ph type="ftr" sz="quarter" idx="11"/>
          </p:nvPr>
        </p:nvSpPr>
        <p:spPr>
          <a:xfrm>
            <a:off x="4114802" y="908820"/>
            <a:ext cx="6505575" cy="317525"/>
          </a:xfrm>
        </p:spPr>
        <p:txBody>
          <a:bodyPr/>
          <a:lstStyle/>
          <a:p>
            <a:pPr>
              <a:defRPr/>
            </a:pPr>
            <a:r>
              <a:rPr lang="en-US"/>
              <a:t>Concurrenty (15)</a:t>
            </a:r>
            <a:endParaRPr lang="en-US" dirty="0"/>
          </a:p>
        </p:txBody>
      </p:sp>
      <p:sp>
        <p:nvSpPr>
          <p:cNvPr id="92" name="Slide Number Placeholder 4">
            <a:extLst>
              <a:ext uri="{FF2B5EF4-FFF2-40B4-BE49-F238E27FC236}">
                <a16:creationId xmlns:a16="http://schemas.microsoft.com/office/drawing/2014/main" id="{FCA81220-8FC7-4354-A2BF-1CDF738D042E}"/>
              </a:ext>
            </a:extLst>
          </p:cNvPr>
          <p:cNvSpPr txBox="1">
            <a:spLocks/>
          </p:cNvSpPr>
          <p:nvPr/>
        </p:nvSpPr>
        <p:spPr>
          <a:xfrm>
            <a:off x="0" y="930591"/>
            <a:ext cx="658368" cy="274320"/>
          </a:xfrm>
          <a:prstGeom prst="rect">
            <a:avLst/>
          </a:prstGeom>
        </p:spPr>
        <p:txBody>
          <a:bodyPr vert="horz" anchor="ctr" anchorCtr="0">
            <a:noAutofit/>
          </a:bodyPr>
          <a:lstStyle>
            <a:defPPr>
              <a:defRPr lang="en-US"/>
            </a:defPPr>
            <a:lvl1pPr marL="0" algn="ctr" defTabSz="914400" rtl="0" eaLnBrk="1" latinLnBrk="0" hangingPunct="1">
              <a:defRPr kumimoji="0" sz="16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0D7B5496-982B-480A-8085-B08F2CA91C21}" type="slidenum">
              <a:rPr lang="en-US" smtClean="0"/>
              <a:pPr>
                <a:defRPr/>
              </a:pPr>
              <a:t>27</a:t>
            </a:fld>
            <a:endParaRPr lang="en-US" dirty="0"/>
          </a:p>
        </p:txBody>
      </p:sp>
      <p:sp>
        <p:nvSpPr>
          <p:cNvPr id="8" name="Slide Number Placeholder 7">
            <a:extLst>
              <a:ext uri="{FF2B5EF4-FFF2-40B4-BE49-F238E27FC236}">
                <a16:creationId xmlns:a16="http://schemas.microsoft.com/office/drawing/2014/main" id="{88737A8A-8E98-4C99-BB60-59EDE02566EF}"/>
              </a:ext>
            </a:extLst>
          </p:cNvPr>
          <p:cNvSpPr>
            <a:spLocks noGrp="1"/>
          </p:cNvSpPr>
          <p:nvPr>
            <p:ph type="sldNum" sz="quarter" idx="12"/>
          </p:nvPr>
        </p:nvSpPr>
        <p:spPr/>
        <p:txBody>
          <a:bodyPr/>
          <a:lstStyle/>
          <a:p>
            <a:pPr>
              <a:defRPr/>
            </a:pPr>
            <a:fld id="{0D7B5496-982B-480A-8085-B08F2CA91C21}" type="slidenum">
              <a:rPr lang="en-US" smtClean="0"/>
              <a:pPr>
                <a:defRPr/>
              </a:pPr>
              <a:t>27</a:t>
            </a:fld>
            <a:endParaRPr lang="en-US" dirty="0"/>
          </a:p>
        </p:txBody>
      </p:sp>
    </p:spTree>
    <p:extLst>
      <p:ext uri="{BB962C8B-B14F-4D97-AF65-F5344CB8AC3E}">
        <p14:creationId xmlns:p14="http://schemas.microsoft.com/office/powerpoint/2010/main" val="39668138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62968"/>
                                        </p:tgtEl>
                                        <p:attrNameLst>
                                          <p:attrName>style.visibility</p:attrName>
                                        </p:attrNameLst>
                                      </p:cBhvr>
                                      <p:to>
                                        <p:strVal val="visible"/>
                                      </p:to>
                                    </p:set>
                                    <p:animEffect transition="in" filter="dissolve">
                                      <p:cBhvr>
                                        <p:cTn id="7" dur="500"/>
                                        <p:tgtEl>
                                          <p:spTgt spid="21629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162967"/>
                                        </p:tgtEl>
                                        <p:attrNameLst>
                                          <p:attrName>style.visibility</p:attrName>
                                        </p:attrNameLst>
                                      </p:cBhvr>
                                      <p:to>
                                        <p:strVal val="visible"/>
                                      </p:to>
                                    </p:set>
                                    <p:animEffect transition="in" filter="dissolve">
                                      <p:cBhvr>
                                        <p:cTn id="17" dur="500"/>
                                        <p:tgtEl>
                                          <p:spTgt spid="216296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ssolve">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163023"/>
                                        </p:tgtEl>
                                        <p:attrNameLst>
                                          <p:attrName>style.visibility</p:attrName>
                                        </p:attrNameLst>
                                      </p:cBhvr>
                                      <p:to>
                                        <p:strVal val="visible"/>
                                      </p:to>
                                    </p:set>
                                    <p:animEffect transition="in" filter="dissolve">
                                      <p:cBhvr>
                                        <p:cTn id="27" dur="500"/>
                                        <p:tgtEl>
                                          <p:spTgt spid="216302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dissolve">
                                      <p:cBhvr>
                                        <p:cTn id="32" dur="500"/>
                                        <p:tgtEl>
                                          <p:spTgt spid="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163034"/>
                                        </p:tgtEl>
                                        <p:attrNameLst>
                                          <p:attrName>style.visibility</p:attrName>
                                        </p:attrNameLst>
                                      </p:cBhvr>
                                      <p:to>
                                        <p:strVal val="visible"/>
                                      </p:to>
                                    </p:set>
                                    <p:animEffect transition="in" filter="dissolve">
                                      <p:cBhvr>
                                        <p:cTn id="37" dur="500"/>
                                        <p:tgtEl>
                                          <p:spTgt spid="216303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dissolve">
                                      <p:cBhvr>
                                        <p:cTn id="42" dur="500"/>
                                        <p:tgtEl>
                                          <p:spTgt spid="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163045"/>
                                        </p:tgtEl>
                                        <p:attrNameLst>
                                          <p:attrName>style.visibility</p:attrName>
                                        </p:attrNameLst>
                                      </p:cBhvr>
                                      <p:to>
                                        <p:strVal val="visible"/>
                                      </p:to>
                                    </p:set>
                                    <p:animEffect transition="in" filter="dissolve">
                                      <p:cBhvr>
                                        <p:cTn id="47" dur="500"/>
                                        <p:tgtEl>
                                          <p:spTgt spid="216304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dissolve">
                                      <p:cBhvr>
                                        <p:cTn id="52" dur="500"/>
                                        <p:tgtEl>
                                          <p:spTgt spid="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91">
                                            <p:txEl>
                                              <p:pRg st="0" end="0"/>
                                            </p:txEl>
                                          </p:spTgt>
                                        </p:tgtEl>
                                        <p:attrNameLst>
                                          <p:attrName>style.visibility</p:attrName>
                                        </p:attrNameLst>
                                      </p:cBhvr>
                                      <p:to>
                                        <p:strVal val="visible"/>
                                      </p:to>
                                    </p:set>
                                    <p:animEffect transition="in" filter="wipe(left)">
                                      <p:cBhvr>
                                        <p:cTn id="57" dur="500"/>
                                        <p:tgtEl>
                                          <p:spTgt spid="9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3045" grpId="0" animBg="1"/>
      <p:bldP spid="2163034" grpId="0" animBg="1"/>
      <p:bldP spid="2163023" grpId="0" animBg="1"/>
      <p:bldP spid="2162968" grpId="0" animBg="1"/>
      <p:bldP spid="2162967" grpId="0" animBg="1"/>
      <p:bldP spid="91"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43621" name="Rectangle 2"/>
          <p:cNvSpPr>
            <a:spLocks noGrp="1" noChangeArrowheads="1"/>
          </p:cNvSpPr>
          <p:nvPr>
            <p:ph type="title"/>
          </p:nvPr>
        </p:nvSpPr>
        <p:spPr/>
        <p:txBody>
          <a:bodyPr vert="horz" wrap="square" lIns="92075" tIns="46038" rIns="92075" bIns="46038" numCol="1" anchor="ctr" anchorCtr="0" compatLnSpc="1">
            <a:prstTxWarp prst="textNoShape">
              <a:avLst/>
            </a:prstTxWarp>
          </a:bodyPr>
          <a:lstStyle/>
          <a:p>
            <a:r>
              <a:rPr lang="en-US"/>
              <a:t>Deadlock Recovery</a:t>
            </a:r>
          </a:p>
        </p:txBody>
      </p:sp>
      <p:sp>
        <p:nvSpPr>
          <p:cNvPr id="2153475" name="Rectangle 3"/>
          <p:cNvSpPr>
            <a:spLocks noGrp="1" noChangeArrowheads="1"/>
          </p:cNvSpPr>
          <p:nvPr>
            <p:ph sz="quarter" idx="1"/>
          </p:nvPr>
        </p:nvSpPr>
        <p:spPr>
          <a:xfrm>
            <a:off x="572493" y="1411111"/>
            <a:ext cx="10047884" cy="5183230"/>
          </a:xfrm>
        </p:spPr>
        <p:txBody>
          <a:bodyPr vert="horz" wrap="square" lIns="92075" tIns="46038" rIns="92075" bIns="46038" numCol="1" anchor="t" anchorCtr="0" compatLnSpc="1">
            <a:prstTxWarp prst="textNoShape">
              <a:avLst/>
            </a:prstTxWarp>
          </a:bodyPr>
          <a:lstStyle/>
          <a:p>
            <a:r>
              <a:rPr lang="en-US" sz="2400" dirty="0"/>
              <a:t>Several possible approaches</a:t>
            </a:r>
          </a:p>
          <a:p>
            <a:r>
              <a:rPr lang="en-US" sz="2400" dirty="0"/>
              <a:t>Abort all deadlocked processes</a:t>
            </a:r>
          </a:p>
          <a:p>
            <a:pPr lvl="1"/>
            <a:r>
              <a:rPr lang="en-US" dirty="0"/>
              <a:t>Simple but common</a:t>
            </a:r>
          </a:p>
          <a:p>
            <a:r>
              <a:rPr lang="en-US" sz="2400" dirty="0"/>
              <a:t>Back up processes to a previously saved checkpoint, then restart</a:t>
            </a:r>
          </a:p>
          <a:p>
            <a:pPr lvl="1"/>
            <a:r>
              <a:rPr lang="en-US" dirty="0"/>
              <a:t>Assumes we have checkpoints and a rollback mechanism</a:t>
            </a:r>
          </a:p>
          <a:p>
            <a:pPr lvl="1"/>
            <a:r>
              <a:rPr lang="en-US" dirty="0"/>
              <a:t>Runs risk of repeating deadlock</a:t>
            </a:r>
          </a:p>
          <a:p>
            <a:pPr lvl="2"/>
            <a:r>
              <a:rPr lang="en-US" sz="2000" dirty="0"/>
              <a:t>Assumes that the deadlock has enough timing dependencies it won’t happen</a:t>
            </a:r>
          </a:p>
          <a:p>
            <a:r>
              <a:rPr lang="en-US" sz="2400" dirty="0"/>
              <a:t>Selectively abort processes until deadlock broken</a:t>
            </a:r>
          </a:p>
          <a:p>
            <a:r>
              <a:rPr lang="en-US" sz="2400" dirty="0"/>
              <a:t>Preempt resources until deadlock broken</a:t>
            </a:r>
          </a:p>
          <a:p>
            <a:pPr lvl="1"/>
            <a:r>
              <a:rPr lang="en-US" dirty="0"/>
              <a:t>Must roll back process to checkpoint prior to acquiring key resource</a:t>
            </a:r>
          </a:p>
        </p:txBody>
      </p:sp>
      <p:sp>
        <p:nvSpPr>
          <p:cNvPr id="7" name="Footer Placeholder 3">
            <a:extLst>
              <a:ext uri="{FF2B5EF4-FFF2-40B4-BE49-F238E27FC236}">
                <a16:creationId xmlns:a16="http://schemas.microsoft.com/office/drawing/2014/main" id="{4D24A8D3-3302-4147-9AFD-F6AF605E4C73}"/>
              </a:ext>
            </a:extLst>
          </p:cNvPr>
          <p:cNvSpPr>
            <a:spLocks noGrp="1"/>
          </p:cNvSpPr>
          <p:nvPr>
            <p:ph type="ftr" sz="quarter" idx="11"/>
          </p:nvPr>
        </p:nvSpPr>
        <p:spPr>
          <a:xfrm>
            <a:off x="4114802" y="908820"/>
            <a:ext cx="6505575" cy="317525"/>
          </a:xfrm>
        </p:spPr>
        <p:txBody>
          <a:bodyPr/>
          <a:lstStyle/>
          <a:p>
            <a:pPr>
              <a:defRPr/>
            </a:pPr>
            <a:r>
              <a:rPr lang="en-US"/>
              <a:t>Concurrenty (15)</a:t>
            </a:r>
            <a:endParaRPr lang="en-US" dirty="0"/>
          </a:p>
        </p:txBody>
      </p:sp>
      <p:sp>
        <p:nvSpPr>
          <p:cNvPr id="8" name="Slide Number Placeholder 4">
            <a:extLst>
              <a:ext uri="{FF2B5EF4-FFF2-40B4-BE49-F238E27FC236}">
                <a16:creationId xmlns:a16="http://schemas.microsoft.com/office/drawing/2014/main" id="{06198008-4A69-4B2B-A62D-428022A3FCAA}"/>
              </a:ext>
            </a:extLst>
          </p:cNvPr>
          <p:cNvSpPr txBox="1">
            <a:spLocks/>
          </p:cNvSpPr>
          <p:nvPr/>
        </p:nvSpPr>
        <p:spPr>
          <a:xfrm>
            <a:off x="0" y="930591"/>
            <a:ext cx="658368" cy="274320"/>
          </a:xfrm>
          <a:prstGeom prst="rect">
            <a:avLst/>
          </a:prstGeom>
        </p:spPr>
        <p:txBody>
          <a:bodyPr vert="horz" anchor="ctr" anchorCtr="0">
            <a:noAutofit/>
          </a:bodyPr>
          <a:lstStyle>
            <a:defPPr>
              <a:defRPr lang="en-US"/>
            </a:defPPr>
            <a:lvl1pPr marL="0" algn="ctr" defTabSz="914400" rtl="0" eaLnBrk="1" latinLnBrk="0" hangingPunct="1">
              <a:defRPr kumimoji="0" sz="16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0D7B5496-982B-480A-8085-B08F2CA91C21}" type="slidenum">
              <a:rPr lang="en-US" smtClean="0"/>
              <a:pPr>
                <a:defRPr/>
              </a:pPr>
              <a:t>28</a:t>
            </a:fld>
            <a:endParaRPr lang="en-US" dirty="0"/>
          </a:p>
        </p:txBody>
      </p:sp>
      <p:sp>
        <p:nvSpPr>
          <p:cNvPr id="2" name="Slide Number Placeholder 1">
            <a:extLst>
              <a:ext uri="{FF2B5EF4-FFF2-40B4-BE49-F238E27FC236}">
                <a16:creationId xmlns:a16="http://schemas.microsoft.com/office/drawing/2014/main" id="{739BF851-0C4E-4311-9242-B33F7A896DD8}"/>
              </a:ext>
            </a:extLst>
          </p:cNvPr>
          <p:cNvSpPr>
            <a:spLocks noGrp="1"/>
          </p:cNvSpPr>
          <p:nvPr>
            <p:ph type="sldNum" sz="quarter" idx="12"/>
          </p:nvPr>
        </p:nvSpPr>
        <p:spPr/>
        <p:txBody>
          <a:bodyPr/>
          <a:lstStyle/>
          <a:p>
            <a:pPr>
              <a:defRPr/>
            </a:pPr>
            <a:fld id="{0D7B5496-982B-480A-8085-B08F2CA91C21}" type="slidenum">
              <a:rPr lang="en-US" smtClean="0"/>
              <a:pPr>
                <a:defRPr/>
              </a:pPr>
              <a:t>28</a:t>
            </a:fld>
            <a:endParaRPr lang="en-US" dirty="0"/>
          </a:p>
        </p:txBody>
      </p:sp>
    </p:spTree>
    <p:extLst>
      <p:ext uri="{BB962C8B-B14F-4D97-AF65-F5344CB8AC3E}">
        <p14:creationId xmlns:p14="http://schemas.microsoft.com/office/powerpoint/2010/main" val="64412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53475">
                                            <p:txEl>
                                              <p:pRg st="0" end="0"/>
                                            </p:txEl>
                                          </p:spTgt>
                                        </p:tgtEl>
                                        <p:attrNameLst>
                                          <p:attrName>style.visibility</p:attrName>
                                        </p:attrNameLst>
                                      </p:cBhvr>
                                      <p:to>
                                        <p:strVal val="visible"/>
                                      </p:to>
                                    </p:set>
                                    <p:animEffect transition="in" filter="fade">
                                      <p:cBhvr>
                                        <p:cTn id="7" dur="500"/>
                                        <p:tgtEl>
                                          <p:spTgt spid="21534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53475">
                                            <p:txEl>
                                              <p:pRg st="1" end="1"/>
                                            </p:txEl>
                                          </p:spTgt>
                                        </p:tgtEl>
                                        <p:attrNameLst>
                                          <p:attrName>style.visibility</p:attrName>
                                        </p:attrNameLst>
                                      </p:cBhvr>
                                      <p:to>
                                        <p:strVal val="visible"/>
                                      </p:to>
                                    </p:set>
                                    <p:animEffect transition="in" filter="fade">
                                      <p:cBhvr>
                                        <p:cTn id="12" dur="500"/>
                                        <p:tgtEl>
                                          <p:spTgt spid="215347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53475">
                                            <p:txEl>
                                              <p:pRg st="2" end="2"/>
                                            </p:txEl>
                                          </p:spTgt>
                                        </p:tgtEl>
                                        <p:attrNameLst>
                                          <p:attrName>style.visibility</p:attrName>
                                        </p:attrNameLst>
                                      </p:cBhvr>
                                      <p:to>
                                        <p:strVal val="visible"/>
                                      </p:to>
                                    </p:set>
                                    <p:animEffect transition="in" filter="fade">
                                      <p:cBhvr>
                                        <p:cTn id="15" dur="500"/>
                                        <p:tgtEl>
                                          <p:spTgt spid="215347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153475">
                                            <p:txEl>
                                              <p:pRg st="3" end="3"/>
                                            </p:txEl>
                                          </p:spTgt>
                                        </p:tgtEl>
                                        <p:attrNameLst>
                                          <p:attrName>style.visibility</p:attrName>
                                        </p:attrNameLst>
                                      </p:cBhvr>
                                      <p:to>
                                        <p:strVal val="visible"/>
                                      </p:to>
                                    </p:set>
                                    <p:animEffect transition="in" filter="fade">
                                      <p:cBhvr>
                                        <p:cTn id="20" dur="500"/>
                                        <p:tgtEl>
                                          <p:spTgt spid="2153475">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153475">
                                            <p:txEl>
                                              <p:pRg st="4" end="4"/>
                                            </p:txEl>
                                          </p:spTgt>
                                        </p:tgtEl>
                                        <p:attrNameLst>
                                          <p:attrName>style.visibility</p:attrName>
                                        </p:attrNameLst>
                                      </p:cBhvr>
                                      <p:to>
                                        <p:strVal val="visible"/>
                                      </p:to>
                                    </p:set>
                                    <p:animEffect transition="in" filter="fade">
                                      <p:cBhvr>
                                        <p:cTn id="23" dur="500"/>
                                        <p:tgtEl>
                                          <p:spTgt spid="2153475">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53475">
                                            <p:txEl>
                                              <p:pRg st="5" end="5"/>
                                            </p:txEl>
                                          </p:spTgt>
                                        </p:tgtEl>
                                        <p:attrNameLst>
                                          <p:attrName>style.visibility</p:attrName>
                                        </p:attrNameLst>
                                      </p:cBhvr>
                                      <p:to>
                                        <p:strVal val="visible"/>
                                      </p:to>
                                    </p:set>
                                    <p:animEffect transition="in" filter="fade">
                                      <p:cBhvr>
                                        <p:cTn id="26" dur="500"/>
                                        <p:tgtEl>
                                          <p:spTgt spid="2153475">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153475">
                                            <p:txEl>
                                              <p:pRg st="6" end="6"/>
                                            </p:txEl>
                                          </p:spTgt>
                                        </p:tgtEl>
                                        <p:attrNameLst>
                                          <p:attrName>style.visibility</p:attrName>
                                        </p:attrNameLst>
                                      </p:cBhvr>
                                      <p:to>
                                        <p:strVal val="visible"/>
                                      </p:to>
                                    </p:set>
                                    <p:animEffect transition="in" filter="fade">
                                      <p:cBhvr>
                                        <p:cTn id="29" dur="500"/>
                                        <p:tgtEl>
                                          <p:spTgt spid="2153475">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153475">
                                            <p:txEl>
                                              <p:pRg st="7" end="7"/>
                                            </p:txEl>
                                          </p:spTgt>
                                        </p:tgtEl>
                                        <p:attrNameLst>
                                          <p:attrName>style.visibility</p:attrName>
                                        </p:attrNameLst>
                                      </p:cBhvr>
                                      <p:to>
                                        <p:strVal val="visible"/>
                                      </p:to>
                                    </p:set>
                                    <p:animEffect transition="in" filter="fade">
                                      <p:cBhvr>
                                        <p:cTn id="34" dur="500"/>
                                        <p:tgtEl>
                                          <p:spTgt spid="2153475">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153475">
                                            <p:txEl>
                                              <p:pRg st="8" end="8"/>
                                            </p:txEl>
                                          </p:spTgt>
                                        </p:tgtEl>
                                        <p:attrNameLst>
                                          <p:attrName>style.visibility</p:attrName>
                                        </p:attrNameLst>
                                      </p:cBhvr>
                                      <p:to>
                                        <p:strVal val="visible"/>
                                      </p:to>
                                    </p:set>
                                    <p:animEffect transition="in" filter="fade">
                                      <p:cBhvr>
                                        <p:cTn id="39" dur="500"/>
                                        <p:tgtEl>
                                          <p:spTgt spid="2153475">
                                            <p:txEl>
                                              <p:pRg st="8" end="8"/>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153475">
                                            <p:txEl>
                                              <p:pRg st="9" end="9"/>
                                            </p:txEl>
                                          </p:spTgt>
                                        </p:tgtEl>
                                        <p:attrNameLst>
                                          <p:attrName>style.visibility</p:attrName>
                                        </p:attrNameLst>
                                      </p:cBhvr>
                                      <p:to>
                                        <p:strVal val="visible"/>
                                      </p:to>
                                    </p:set>
                                    <p:animEffect transition="in" filter="fade">
                                      <p:cBhvr>
                                        <p:cTn id="42" dur="500"/>
                                        <p:tgtEl>
                                          <p:spTgt spid="215347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3475"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45669" name="Rectangle 2"/>
          <p:cNvSpPr>
            <a:spLocks noGrp="1" noChangeArrowheads="1"/>
          </p:cNvSpPr>
          <p:nvPr>
            <p:ph type="title"/>
          </p:nvPr>
        </p:nvSpPr>
        <p:spPr/>
        <p:txBody>
          <a:bodyPr vert="horz" wrap="square" lIns="92075" tIns="46038" rIns="92075" bIns="46038" numCol="1" anchor="ctr" anchorCtr="0" compatLnSpc="1">
            <a:prstTxWarp prst="textNoShape">
              <a:avLst/>
            </a:prstTxWarp>
          </a:bodyPr>
          <a:lstStyle/>
          <a:p>
            <a:r>
              <a:rPr lang="en-US"/>
              <a:t>Deadlock Recovery</a:t>
            </a:r>
          </a:p>
        </p:txBody>
      </p:sp>
      <p:sp>
        <p:nvSpPr>
          <p:cNvPr id="2168835" name="Rectangle 3"/>
          <p:cNvSpPr>
            <a:spLocks noGrp="1" noChangeArrowheads="1"/>
          </p:cNvSpPr>
          <p:nvPr>
            <p:ph sz="quarter" idx="1"/>
          </p:nvPr>
        </p:nvSpPr>
        <p:spPr>
          <a:xfrm>
            <a:off x="572493" y="1467555"/>
            <a:ext cx="10047884" cy="5126785"/>
          </a:xfrm>
        </p:spPr>
        <p:txBody>
          <a:bodyPr vert="horz" wrap="square" lIns="92075" tIns="46038" rIns="92075" bIns="46038" numCol="1" anchor="t" anchorCtr="0" compatLnSpc="1">
            <a:prstTxWarp prst="textNoShape">
              <a:avLst/>
            </a:prstTxWarp>
          </a:bodyPr>
          <a:lstStyle/>
          <a:p>
            <a:r>
              <a:rPr lang="en-US" sz="2400" dirty="0"/>
              <a:t>Process Termination</a:t>
            </a:r>
          </a:p>
          <a:p>
            <a:pPr lvl="1"/>
            <a:r>
              <a:rPr lang="en-US" dirty="0"/>
              <a:t>Kill them all</a:t>
            </a:r>
          </a:p>
          <a:p>
            <a:pPr lvl="1"/>
            <a:r>
              <a:rPr lang="en-US" dirty="0"/>
              <a:t>One at a time</a:t>
            </a:r>
          </a:p>
          <a:p>
            <a:pPr lvl="1"/>
            <a:r>
              <a:rPr lang="en-US" dirty="0"/>
              <a:t>Consider priority</a:t>
            </a:r>
          </a:p>
          <a:p>
            <a:pPr lvl="1"/>
            <a:r>
              <a:rPr lang="en-US" dirty="0"/>
              <a:t>Time computing</a:t>
            </a:r>
          </a:p>
          <a:p>
            <a:pPr lvl="1"/>
            <a:r>
              <a:rPr lang="en-US" dirty="0"/>
              <a:t>Who has most resources</a:t>
            </a:r>
          </a:p>
          <a:p>
            <a:r>
              <a:rPr lang="en-US" sz="2400" dirty="0"/>
              <a:t>Resource Preemption</a:t>
            </a:r>
          </a:p>
          <a:p>
            <a:pPr lvl="1"/>
            <a:r>
              <a:rPr lang="en-US" dirty="0"/>
              <a:t>Who gets preempted</a:t>
            </a:r>
          </a:p>
          <a:p>
            <a:pPr lvl="1"/>
            <a:r>
              <a:rPr lang="en-US" dirty="0"/>
              <a:t>Do you consider process rollback and starvation</a:t>
            </a:r>
          </a:p>
        </p:txBody>
      </p:sp>
      <p:sp>
        <p:nvSpPr>
          <p:cNvPr id="7" name="Footer Placeholder 3">
            <a:extLst>
              <a:ext uri="{FF2B5EF4-FFF2-40B4-BE49-F238E27FC236}">
                <a16:creationId xmlns:a16="http://schemas.microsoft.com/office/drawing/2014/main" id="{3ABBFB70-7B37-492D-8981-84ABB76C63AB}"/>
              </a:ext>
            </a:extLst>
          </p:cNvPr>
          <p:cNvSpPr>
            <a:spLocks noGrp="1"/>
          </p:cNvSpPr>
          <p:nvPr>
            <p:ph type="ftr" sz="quarter" idx="11"/>
          </p:nvPr>
        </p:nvSpPr>
        <p:spPr>
          <a:xfrm>
            <a:off x="4114802" y="908820"/>
            <a:ext cx="6505575" cy="317525"/>
          </a:xfrm>
        </p:spPr>
        <p:txBody>
          <a:bodyPr/>
          <a:lstStyle/>
          <a:p>
            <a:pPr>
              <a:defRPr/>
            </a:pPr>
            <a:r>
              <a:rPr lang="en-US"/>
              <a:t>Concurrenty (15)</a:t>
            </a:r>
            <a:endParaRPr lang="en-US" dirty="0"/>
          </a:p>
        </p:txBody>
      </p:sp>
      <p:sp>
        <p:nvSpPr>
          <p:cNvPr id="8" name="Slide Number Placeholder 4">
            <a:extLst>
              <a:ext uri="{FF2B5EF4-FFF2-40B4-BE49-F238E27FC236}">
                <a16:creationId xmlns:a16="http://schemas.microsoft.com/office/drawing/2014/main" id="{B547F93B-7494-42BD-B541-EA8475F27B05}"/>
              </a:ext>
            </a:extLst>
          </p:cNvPr>
          <p:cNvSpPr txBox="1">
            <a:spLocks/>
          </p:cNvSpPr>
          <p:nvPr/>
        </p:nvSpPr>
        <p:spPr>
          <a:xfrm>
            <a:off x="0" y="930591"/>
            <a:ext cx="658368" cy="274320"/>
          </a:xfrm>
          <a:prstGeom prst="rect">
            <a:avLst/>
          </a:prstGeom>
        </p:spPr>
        <p:txBody>
          <a:bodyPr vert="horz" anchor="ctr" anchorCtr="0">
            <a:noAutofit/>
          </a:bodyPr>
          <a:lstStyle>
            <a:defPPr>
              <a:defRPr lang="en-US"/>
            </a:defPPr>
            <a:lvl1pPr marL="0" algn="ctr" defTabSz="914400" rtl="0" eaLnBrk="1" latinLnBrk="0" hangingPunct="1">
              <a:defRPr kumimoji="0" sz="16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0D7B5496-982B-480A-8085-B08F2CA91C21}" type="slidenum">
              <a:rPr lang="en-US" smtClean="0"/>
              <a:pPr>
                <a:defRPr/>
              </a:pPr>
              <a:t>29</a:t>
            </a:fld>
            <a:endParaRPr lang="en-US" dirty="0"/>
          </a:p>
        </p:txBody>
      </p:sp>
      <p:sp>
        <p:nvSpPr>
          <p:cNvPr id="2" name="Slide Number Placeholder 1">
            <a:extLst>
              <a:ext uri="{FF2B5EF4-FFF2-40B4-BE49-F238E27FC236}">
                <a16:creationId xmlns:a16="http://schemas.microsoft.com/office/drawing/2014/main" id="{DEAB5EB3-C1C5-430A-8CBC-3C3AC9A98601}"/>
              </a:ext>
            </a:extLst>
          </p:cNvPr>
          <p:cNvSpPr>
            <a:spLocks noGrp="1"/>
          </p:cNvSpPr>
          <p:nvPr>
            <p:ph type="sldNum" sz="quarter" idx="12"/>
          </p:nvPr>
        </p:nvSpPr>
        <p:spPr/>
        <p:txBody>
          <a:bodyPr/>
          <a:lstStyle/>
          <a:p>
            <a:pPr>
              <a:defRPr/>
            </a:pPr>
            <a:fld id="{0D7B5496-982B-480A-8085-B08F2CA91C21}" type="slidenum">
              <a:rPr lang="en-US" smtClean="0"/>
              <a:pPr>
                <a:defRPr/>
              </a:pPr>
              <a:t>29</a:t>
            </a:fld>
            <a:endParaRPr lang="en-US" dirty="0"/>
          </a:p>
        </p:txBody>
      </p:sp>
    </p:spTree>
    <p:extLst>
      <p:ext uri="{BB962C8B-B14F-4D97-AF65-F5344CB8AC3E}">
        <p14:creationId xmlns:p14="http://schemas.microsoft.com/office/powerpoint/2010/main" val="9086986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688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16883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16883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16883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16883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2168835">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216883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216883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21688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8835"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91397" name="Rectangle 2"/>
          <p:cNvSpPr>
            <a:spLocks noGrp="1" noChangeArrowheads="1"/>
          </p:cNvSpPr>
          <p:nvPr>
            <p:ph type="title"/>
          </p:nvPr>
        </p:nvSpPr>
        <p:spPr>
          <a:noFill/>
        </p:spPr>
        <p:txBody>
          <a:bodyPr vert="horz" wrap="square" lIns="92075" tIns="46038" rIns="92075" bIns="46038" numCol="1" anchor="ctr" anchorCtr="0" compatLnSpc="1">
            <a:prstTxWarp prst="textNoShape">
              <a:avLst/>
            </a:prstTxWarp>
          </a:bodyPr>
          <a:lstStyle/>
          <a:p>
            <a:r>
              <a:rPr lang="en-US" dirty="0"/>
              <a:t>Conditions of Deadlock</a:t>
            </a:r>
          </a:p>
        </p:txBody>
      </p:sp>
      <p:sp>
        <p:nvSpPr>
          <p:cNvPr id="2159619" name="Rectangle 3"/>
          <p:cNvSpPr>
            <a:spLocks noGrp="1" noChangeArrowheads="1"/>
          </p:cNvSpPr>
          <p:nvPr>
            <p:ph type="body" idx="4294967295"/>
          </p:nvPr>
        </p:nvSpPr>
        <p:spPr>
          <a:xfrm>
            <a:off x="640080" y="1416050"/>
            <a:ext cx="9690463" cy="5094288"/>
          </a:xfrm>
          <a:noFill/>
        </p:spPr>
        <p:txBody>
          <a:bodyPr vert="horz" wrap="square" lIns="92075" tIns="46038" rIns="92075" bIns="46038" numCol="1" anchor="t" anchorCtr="0" compatLnSpc="1">
            <a:prstTxWarp prst="textNoShape">
              <a:avLst/>
            </a:prstTxWarp>
          </a:bodyPr>
          <a:lstStyle/>
          <a:p>
            <a:pPr>
              <a:lnSpc>
                <a:spcPct val="90000"/>
              </a:lnSpc>
            </a:pPr>
            <a:r>
              <a:rPr lang="en-US" sz="2400" dirty="0"/>
              <a:t>Necessary (but not sufficient)</a:t>
            </a:r>
          </a:p>
          <a:p>
            <a:pPr lvl="1">
              <a:lnSpc>
                <a:spcPct val="90000"/>
              </a:lnSpc>
            </a:pPr>
            <a:r>
              <a:rPr lang="en-US" dirty="0"/>
              <a:t>Mutual exclusion – Everyone abides by the rules</a:t>
            </a:r>
          </a:p>
          <a:p>
            <a:pPr lvl="2">
              <a:lnSpc>
                <a:spcPct val="90000"/>
              </a:lnSpc>
            </a:pPr>
            <a:r>
              <a:rPr lang="en-US" sz="1600" dirty="0"/>
              <a:t>only one process may use a resource at a time.</a:t>
            </a:r>
          </a:p>
          <a:p>
            <a:pPr lvl="2">
              <a:lnSpc>
                <a:spcPct val="90000"/>
              </a:lnSpc>
            </a:pPr>
            <a:r>
              <a:rPr lang="en-US" sz="1600" dirty="0"/>
              <a:t>no process may access resource allocated to another.</a:t>
            </a:r>
          </a:p>
          <a:p>
            <a:pPr lvl="1">
              <a:lnSpc>
                <a:spcPct val="90000"/>
              </a:lnSpc>
            </a:pPr>
            <a:r>
              <a:rPr lang="en-US" dirty="0"/>
              <a:t>Hold-and-wait</a:t>
            </a:r>
          </a:p>
          <a:p>
            <a:pPr lvl="2">
              <a:lnSpc>
                <a:spcPct val="90000"/>
              </a:lnSpc>
            </a:pPr>
            <a:r>
              <a:rPr lang="en-US" sz="2000" dirty="0"/>
              <a:t>a process may hold allocated resources while awaiting assignment of other resources.</a:t>
            </a:r>
          </a:p>
          <a:p>
            <a:pPr lvl="1">
              <a:lnSpc>
                <a:spcPct val="90000"/>
              </a:lnSpc>
            </a:pPr>
            <a:r>
              <a:rPr lang="en-US" dirty="0"/>
              <a:t>No preemption</a:t>
            </a:r>
          </a:p>
          <a:p>
            <a:pPr lvl="2">
              <a:lnSpc>
                <a:spcPct val="90000"/>
              </a:lnSpc>
            </a:pPr>
            <a:r>
              <a:rPr lang="en-US" sz="2000" dirty="0"/>
              <a:t>no resource can be forced to free a resource.</a:t>
            </a:r>
          </a:p>
          <a:p>
            <a:pPr>
              <a:lnSpc>
                <a:spcPct val="90000"/>
              </a:lnSpc>
            </a:pPr>
            <a:r>
              <a:rPr lang="en-US" sz="2400" dirty="0"/>
              <a:t>Circular wait (sufficient)</a:t>
            </a:r>
          </a:p>
          <a:p>
            <a:pPr lvl="1">
              <a:lnSpc>
                <a:spcPct val="90000"/>
              </a:lnSpc>
            </a:pPr>
            <a:r>
              <a:rPr lang="en-US" dirty="0"/>
              <a:t>a closed chain of processes exists, such that each process holds at least one resource needed by the next process in the chain (consequence of the first three conditions)</a:t>
            </a:r>
          </a:p>
          <a:p>
            <a:pPr lvl="1">
              <a:lnSpc>
                <a:spcPct val="90000"/>
              </a:lnSpc>
            </a:pPr>
            <a:r>
              <a:rPr lang="en-US" dirty="0"/>
              <a:t>Other conditions are necessary but not sufficient for deadlock - all four conditions must hold for deadlock - Unresolvable circular wait is the definition of deadlock!</a:t>
            </a:r>
          </a:p>
          <a:p>
            <a:pPr>
              <a:lnSpc>
                <a:spcPct val="90000"/>
              </a:lnSpc>
            </a:pPr>
            <a:endParaRPr lang="en-US" sz="2400" dirty="0"/>
          </a:p>
        </p:txBody>
      </p:sp>
      <p:sp>
        <p:nvSpPr>
          <p:cNvPr id="2" name="Footer Placeholder 1">
            <a:extLst>
              <a:ext uri="{FF2B5EF4-FFF2-40B4-BE49-F238E27FC236}">
                <a16:creationId xmlns:a16="http://schemas.microsoft.com/office/drawing/2014/main" id="{64B0ABE0-9BAC-43E8-ADC7-11581F154616}"/>
              </a:ext>
            </a:extLst>
          </p:cNvPr>
          <p:cNvSpPr>
            <a:spLocks noGrp="1"/>
          </p:cNvSpPr>
          <p:nvPr>
            <p:ph type="ftr" sz="quarter" idx="11"/>
          </p:nvPr>
        </p:nvSpPr>
        <p:spPr/>
        <p:txBody>
          <a:bodyPr/>
          <a:lstStyle/>
          <a:p>
            <a:pPr>
              <a:defRPr/>
            </a:pPr>
            <a:r>
              <a:rPr lang="en-US"/>
              <a:t>Concurrenty (15)</a:t>
            </a:r>
            <a:endParaRPr lang="en-US" dirty="0"/>
          </a:p>
        </p:txBody>
      </p:sp>
      <p:sp>
        <p:nvSpPr>
          <p:cNvPr id="4" name="Slide Number Placeholder 3">
            <a:extLst>
              <a:ext uri="{FF2B5EF4-FFF2-40B4-BE49-F238E27FC236}">
                <a16:creationId xmlns:a16="http://schemas.microsoft.com/office/drawing/2014/main" id="{AECECDD4-308B-4ECC-9BED-9354E99EDB5F}"/>
              </a:ext>
            </a:extLst>
          </p:cNvPr>
          <p:cNvSpPr>
            <a:spLocks noGrp="1"/>
          </p:cNvSpPr>
          <p:nvPr>
            <p:ph type="sldNum" sz="quarter" idx="12"/>
          </p:nvPr>
        </p:nvSpPr>
        <p:spPr/>
        <p:txBody>
          <a:bodyPr/>
          <a:lstStyle/>
          <a:p>
            <a:pPr>
              <a:defRPr/>
            </a:pPr>
            <a:fld id="{F59D9B86-AB8B-404F-8D86-C97B35C4C67E}" type="slidenum">
              <a:rPr lang="en-US" smtClean="0"/>
              <a:pPr>
                <a:defRPr/>
              </a:pPr>
              <a:t>3</a:t>
            </a:fld>
            <a:endParaRPr lang="en-US" dirty="0"/>
          </a:p>
        </p:txBody>
      </p:sp>
    </p:spTree>
    <p:extLst>
      <p:ext uri="{BB962C8B-B14F-4D97-AF65-F5344CB8AC3E}">
        <p14:creationId xmlns:p14="http://schemas.microsoft.com/office/powerpoint/2010/main" val="124792531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59619">
                                            <p:txEl>
                                              <p:pRg st="0" end="0"/>
                                            </p:txEl>
                                          </p:spTgt>
                                        </p:tgtEl>
                                        <p:attrNameLst>
                                          <p:attrName>style.visibility</p:attrName>
                                        </p:attrNameLst>
                                      </p:cBhvr>
                                      <p:to>
                                        <p:strVal val="visible"/>
                                      </p:to>
                                    </p:set>
                                    <p:animEffect transition="in" filter="fade">
                                      <p:cBhvr>
                                        <p:cTn id="7" dur="500"/>
                                        <p:tgtEl>
                                          <p:spTgt spid="215961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59619">
                                            <p:txEl>
                                              <p:pRg st="1" end="1"/>
                                            </p:txEl>
                                          </p:spTgt>
                                        </p:tgtEl>
                                        <p:attrNameLst>
                                          <p:attrName>style.visibility</p:attrName>
                                        </p:attrNameLst>
                                      </p:cBhvr>
                                      <p:to>
                                        <p:strVal val="visible"/>
                                      </p:to>
                                    </p:set>
                                    <p:animEffect transition="in" filter="fade">
                                      <p:cBhvr>
                                        <p:cTn id="10" dur="500"/>
                                        <p:tgtEl>
                                          <p:spTgt spid="215961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59619">
                                            <p:txEl>
                                              <p:pRg st="2" end="2"/>
                                            </p:txEl>
                                          </p:spTgt>
                                        </p:tgtEl>
                                        <p:attrNameLst>
                                          <p:attrName>style.visibility</p:attrName>
                                        </p:attrNameLst>
                                      </p:cBhvr>
                                      <p:to>
                                        <p:strVal val="visible"/>
                                      </p:to>
                                    </p:set>
                                    <p:animEffect transition="in" filter="fade">
                                      <p:cBhvr>
                                        <p:cTn id="13" dur="500"/>
                                        <p:tgtEl>
                                          <p:spTgt spid="215961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59619">
                                            <p:txEl>
                                              <p:pRg st="3" end="3"/>
                                            </p:txEl>
                                          </p:spTgt>
                                        </p:tgtEl>
                                        <p:attrNameLst>
                                          <p:attrName>style.visibility</p:attrName>
                                        </p:attrNameLst>
                                      </p:cBhvr>
                                      <p:to>
                                        <p:strVal val="visible"/>
                                      </p:to>
                                    </p:set>
                                    <p:animEffect transition="in" filter="fade">
                                      <p:cBhvr>
                                        <p:cTn id="16" dur="500"/>
                                        <p:tgtEl>
                                          <p:spTgt spid="215961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159619">
                                            <p:txEl>
                                              <p:pRg st="4" end="4"/>
                                            </p:txEl>
                                          </p:spTgt>
                                        </p:tgtEl>
                                        <p:attrNameLst>
                                          <p:attrName>style.visibility</p:attrName>
                                        </p:attrNameLst>
                                      </p:cBhvr>
                                      <p:to>
                                        <p:strVal val="visible"/>
                                      </p:to>
                                    </p:set>
                                    <p:animEffect transition="in" filter="fade">
                                      <p:cBhvr>
                                        <p:cTn id="19" dur="500"/>
                                        <p:tgtEl>
                                          <p:spTgt spid="2159619">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159619">
                                            <p:txEl>
                                              <p:pRg st="5" end="5"/>
                                            </p:txEl>
                                          </p:spTgt>
                                        </p:tgtEl>
                                        <p:attrNameLst>
                                          <p:attrName>style.visibility</p:attrName>
                                        </p:attrNameLst>
                                      </p:cBhvr>
                                      <p:to>
                                        <p:strVal val="visible"/>
                                      </p:to>
                                    </p:set>
                                    <p:animEffect transition="in" filter="fade">
                                      <p:cBhvr>
                                        <p:cTn id="22" dur="500"/>
                                        <p:tgtEl>
                                          <p:spTgt spid="2159619">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159619">
                                            <p:txEl>
                                              <p:pRg st="6" end="6"/>
                                            </p:txEl>
                                          </p:spTgt>
                                        </p:tgtEl>
                                        <p:attrNameLst>
                                          <p:attrName>style.visibility</p:attrName>
                                        </p:attrNameLst>
                                      </p:cBhvr>
                                      <p:to>
                                        <p:strVal val="visible"/>
                                      </p:to>
                                    </p:set>
                                    <p:animEffect transition="in" filter="fade">
                                      <p:cBhvr>
                                        <p:cTn id="25" dur="500"/>
                                        <p:tgtEl>
                                          <p:spTgt spid="2159619">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159619">
                                            <p:txEl>
                                              <p:pRg st="7" end="7"/>
                                            </p:txEl>
                                          </p:spTgt>
                                        </p:tgtEl>
                                        <p:attrNameLst>
                                          <p:attrName>style.visibility</p:attrName>
                                        </p:attrNameLst>
                                      </p:cBhvr>
                                      <p:to>
                                        <p:strVal val="visible"/>
                                      </p:to>
                                    </p:set>
                                    <p:animEffect transition="in" filter="fade">
                                      <p:cBhvr>
                                        <p:cTn id="28" dur="500"/>
                                        <p:tgtEl>
                                          <p:spTgt spid="2159619">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159619">
                                            <p:txEl>
                                              <p:pRg st="8" end="8"/>
                                            </p:txEl>
                                          </p:spTgt>
                                        </p:tgtEl>
                                        <p:attrNameLst>
                                          <p:attrName>style.visibility</p:attrName>
                                        </p:attrNameLst>
                                      </p:cBhvr>
                                      <p:to>
                                        <p:strVal val="visible"/>
                                      </p:to>
                                    </p:set>
                                    <p:animEffect transition="in" filter="fade">
                                      <p:cBhvr>
                                        <p:cTn id="33" dur="500"/>
                                        <p:tgtEl>
                                          <p:spTgt spid="2159619">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159619">
                                            <p:txEl>
                                              <p:pRg st="9" end="9"/>
                                            </p:txEl>
                                          </p:spTgt>
                                        </p:tgtEl>
                                        <p:attrNameLst>
                                          <p:attrName>style.visibility</p:attrName>
                                        </p:attrNameLst>
                                      </p:cBhvr>
                                      <p:to>
                                        <p:strVal val="visible"/>
                                      </p:to>
                                    </p:set>
                                    <p:animEffect transition="in" filter="fade">
                                      <p:cBhvr>
                                        <p:cTn id="36" dur="500"/>
                                        <p:tgtEl>
                                          <p:spTgt spid="2159619">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159619">
                                            <p:txEl>
                                              <p:pRg st="10" end="10"/>
                                            </p:txEl>
                                          </p:spTgt>
                                        </p:tgtEl>
                                        <p:attrNameLst>
                                          <p:attrName>style.visibility</p:attrName>
                                        </p:attrNameLst>
                                      </p:cBhvr>
                                      <p:to>
                                        <p:strVal val="visible"/>
                                      </p:to>
                                    </p:set>
                                    <p:animEffect transition="in" filter="fade">
                                      <p:cBhvr>
                                        <p:cTn id="39" dur="500"/>
                                        <p:tgtEl>
                                          <p:spTgt spid="215961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9619"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5429" name="Rectangle 2"/>
          <p:cNvSpPr>
            <a:spLocks noGrp="1" noChangeArrowheads="1"/>
          </p:cNvSpPr>
          <p:nvPr>
            <p:ph type="title"/>
          </p:nvPr>
        </p:nvSpPr>
        <p:spPr/>
        <p:txBody>
          <a:bodyPr vert="horz" wrap="square" lIns="92075" tIns="46038" rIns="92075" bIns="46038" numCol="1" anchor="ctr" anchorCtr="0" compatLnSpc="1">
            <a:prstTxWarp prst="textNoShape">
              <a:avLst/>
            </a:prstTxWarp>
          </a:bodyPr>
          <a:lstStyle/>
          <a:p>
            <a:r>
              <a:rPr lang="en-US" dirty="0"/>
              <a:t>4. Ignore Deadlock</a:t>
            </a:r>
          </a:p>
        </p:txBody>
      </p:sp>
      <p:sp>
        <p:nvSpPr>
          <p:cNvPr id="2535430" name="Rectangle 3"/>
          <p:cNvSpPr>
            <a:spLocks noGrp="1" noChangeArrowheads="1"/>
          </p:cNvSpPr>
          <p:nvPr>
            <p:ph sz="quarter" idx="1"/>
          </p:nvPr>
        </p:nvSpPr>
        <p:spPr>
          <a:xfrm>
            <a:off x="572493" y="1399821"/>
            <a:ext cx="10047884" cy="5194519"/>
          </a:xfrm>
        </p:spPr>
        <p:txBody>
          <a:bodyPr vert="horz" wrap="square" lIns="92075" tIns="46038" rIns="92075" bIns="46038" numCol="1" anchor="t" anchorCtr="0" compatLnSpc="1">
            <a:prstTxWarp prst="textNoShape">
              <a:avLst/>
            </a:prstTxWarp>
          </a:bodyPr>
          <a:lstStyle/>
          <a:p>
            <a:pPr>
              <a:lnSpc>
                <a:spcPct val="90000"/>
              </a:lnSpc>
            </a:pPr>
            <a:r>
              <a:rPr lang="en-US" sz="2400" dirty="0"/>
              <a:t>Perhaps not as silly as it sounds - since handling deadlock has a very high cost, it might be better to ignore it.</a:t>
            </a:r>
          </a:p>
          <a:p>
            <a:pPr>
              <a:lnSpc>
                <a:spcPct val="90000"/>
              </a:lnSpc>
            </a:pPr>
            <a:r>
              <a:rPr lang="en-US" sz="2400" dirty="0"/>
              <a:t>Usually, the OS assumes that even if deadlock occurs, the loss of data will be minimal and the probability of occurrence of such a situation is very low. </a:t>
            </a:r>
          </a:p>
          <a:p>
            <a:pPr>
              <a:lnSpc>
                <a:spcPct val="90000"/>
              </a:lnSpc>
            </a:pPr>
            <a:r>
              <a:rPr lang="en-US" sz="2400" dirty="0"/>
              <a:t>Use resource prioritization for heavily used resources, otherwise, don’t worry about deadlock.</a:t>
            </a:r>
          </a:p>
          <a:p>
            <a:pPr>
              <a:lnSpc>
                <a:spcPct val="90000"/>
              </a:lnSpc>
            </a:pPr>
            <a:r>
              <a:rPr lang="en-US" sz="2400" dirty="0"/>
              <a:t>Handling deadlock requires an algorithm constantly running in background - is 20% of the CPU time worth trying to prevent an event with a probability of occurrence less than 0.01%?</a:t>
            </a:r>
          </a:p>
          <a:p>
            <a:pPr>
              <a:lnSpc>
                <a:spcPct val="90000"/>
              </a:lnSpc>
            </a:pPr>
            <a:r>
              <a:rPr lang="en-US" sz="2400" dirty="0"/>
              <a:t>If the alternative is to have a forced reboot once a year, that might be acceptable.</a:t>
            </a:r>
          </a:p>
          <a:p>
            <a:pPr>
              <a:lnSpc>
                <a:spcPct val="90000"/>
              </a:lnSpc>
            </a:pPr>
            <a:r>
              <a:rPr lang="en-US" sz="2400" dirty="0"/>
              <a:t>When is ignoring deadlock unacceptable?</a:t>
            </a:r>
            <a:endParaRPr lang="en-US" sz="2000" dirty="0"/>
          </a:p>
        </p:txBody>
      </p:sp>
      <p:sp>
        <p:nvSpPr>
          <p:cNvPr id="7" name="Footer Placeholder 3">
            <a:extLst>
              <a:ext uri="{FF2B5EF4-FFF2-40B4-BE49-F238E27FC236}">
                <a16:creationId xmlns:a16="http://schemas.microsoft.com/office/drawing/2014/main" id="{AC3944A9-5E33-42C9-94C3-59FB349ACA50}"/>
              </a:ext>
            </a:extLst>
          </p:cNvPr>
          <p:cNvSpPr>
            <a:spLocks noGrp="1"/>
          </p:cNvSpPr>
          <p:nvPr>
            <p:ph type="ftr" sz="quarter" idx="11"/>
          </p:nvPr>
        </p:nvSpPr>
        <p:spPr>
          <a:xfrm>
            <a:off x="4114802" y="908820"/>
            <a:ext cx="6505575" cy="317525"/>
          </a:xfrm>
        </p:spPr>
        <p:txBody>
          <a:bodyPr/>
          <a:lstStyle/>
          <a:p>
            <a:pPr>
              <a:defRPr/>
            </a:pPr>
            <a:r>
              <a:rPr lang="en-US"/>
              <a:t>Concurrenty (15)</a:t>
            </a:r>
            <a:endParaRPr lang="en-US" dirty="0"/>
          </a:p>
        </p:txBody>
      </p:sp>
      <p:sp>
        <p:nvSpPr>
          <p:cNvPr id="8" name="Slide Number Placeholder 4">
            <a:extLst>
              <a:ext uri="{FF2B5EF4-FFF2-40B4-BE49-F238E27FC236}">
                <a16:creationId xmlns:a16="http://schemas.microsoft.com/office/drawing/2014/main" id="{630DD969-6F94-4F91-950E-73BBC0AE4C45}"/>
              </a:ext>
            </a:extLst>
          </p:cNvPr>
          <p:cNvSpPr txBox="1">
            <a:spLocks/>
          </p:cNvSpPr>
          <p:nvPr/>
        </p:nvSpPr>
        <p:spPr>
          <a:xfrm>
            <a:off x="0" y="930591"/>
            <a:ext cx="658368" cy="274320"/>
          </a:xfrm>
          <a:prstGeom prst="rect">
            <a:avLst/>
          </a:prstGeom>
        </p:spPr>
        <p:txBody>
          <a:bodyPr vert="horz" anchor="ctr" anchorCtr="0">
            <a:noAutofit/>
          </a:bodyPr>
          <a:lstStyle>
            <a:defPPr>
              <a:defRPr lang="en-US"/>
            </a:defPPr>
            <a:lvl1pPr marL="0" algn="ctr" defTabSz="914400" rtl="0" eaLnBrk="1" latinLnBrk="0" hangingPunct="1">
              <a:defRPr kumimoji="0" sz="16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0D7B5496-982B-480A-8085-B08F2CA91C21}" type="slidenum">
              <a:rPr lang="en-US" smtClean="0"/>
              <a:pPr>
                <a:defRPr/>
              </a:pPr>
              <a:t>30</a:t>
            </a:fld>
            <a:endParaRPr lang="en-US" dirty="0"/>
          </a:p>
        </p:txBody>
      </p:sp>
      <p:sp>
        <p:nvSpPr>
          <p:cNvPr id="2" name="Slide Number Placeholder 1">
            <a:extLst>
              <a:ext uri="{FF2B5EF4-FFF2-40B4-BE49-F238E27FC236}">
                <a16:creationId xmlns:a16="http://schemas.microsoft.com/office/drawing/2014/main" id="{A27A692B-6724-4258-8BA0-47C1C4309D23}"/>
              </a:ext>
            </a:extLst>
          </p:cNvPr>
          <p:cNvSpPr>
            <a:spLocks noGrp="1"/>
          </p:cNvSpPr>
          <p:nvPr>
            <p:ph type="sldNum" sz="quarter" idx="12"/>
          </p:nvPr>
        </p:nvSpPr>
        <p:spPr/>
        <p:txBody>
          <a:bodyPr/>
          <a:lstStyle/>
          <a:p>
            <a:pPr>
              <a:defRPr/>
            </a:pPr>
            <a:fld id="{0D7B5496-982B-480A-8085-B08F2CA91C21}" type="slidenum">
              <a:rPr lang="en-US" smtClean="0"/>
              <a:pPr>
                <a:defRPr/>
              </a:pPr>
              <a:t>30</a:t>
            </a:fld>
            <a:endParaRPr lang="en-US" dirty="0"/>
          </a:p>
        </p:txBody>
      </p:sp>
    </p:spTree>
    <p:extLst>
      <p:ext uri="{BB962C8B-B14F-4D97-AF65-F5344CB8AC3E}">
        <p14:creationId xmlns:p14="http://schemas.microsoft.com/office/powerpoint/2010/main" val="2867251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35430">
                                            <p:txEl>
                                              <p:pRg st="0" end="0"/>
                                            </p:txEl>
                                          </p:spTgt>
                                        </p:tgtEl>
                                        <p:attrNameLst>
                                          <p:attrName>style.visibility</p:attrName>
                                        </p:attrNameLst>
                                      </p:cBhvr>
                                      <p:to>
                                        <p:strVal val="visible"/>
                                      </p:to>
                                    </p:set>
                                    <p:animEffect transition="in" filter="fade">
                                      <p:cBhvr>
                                        <p:cTn id="7" dur="500"/>
                                        <p:tgtEl>
                                          <p:spTgt spid="25354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35430">
                                            <p:txEl>
                                              <p:pRg st="1" end="1"/>
                                            </p:txEl>
                                          </p:spTgt>
                                        </p:tgtEl>
                                        <p:attrNameLst>
                                          <p:attrName>style.visibility</p:attrName>
                                        </p:attrNameLst>
                                      </p:cBhvr>
                                      <p:to>
                                        <p:strVal val="visible"/>
                                      </p:to>
                                    </p:set>
                                    <p:animEffect transition="in" filter="fade">
                                      <p:cBhvr>
                                        <p:cTn id="12" dur="500"/>
                                        <p:tgtEl>
                                          <p:spTgt spid="25354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35430">
                                            <p:txEl>
                                              <p:pRg st="2" end="2"/>
                                            </p:txEl>
                                          </p:spTgt>
                                        </p:tgtEl>
                                        <p:attrNameLst>
                                          <p:attrName>style.visibility</p:attrName>
                                        </p:attrNameLst>
                                      </p:cBhvr>
                                      <p:to>
                                        <p:strVal val="visible"/>
                                      </p:to>
                                    </p:set>
                                    <p:animEffect transition="in" filter="fade">
                                      <p:cBhvr>
                                        <p:cTn id="17" dur="500"/>
                                        <p:tgtEl>
                                          <p:spTgt spid="253543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35430">
                                            <p:txEl>
                                              <p:pRg st="3" end="3"/>
                                            </p:txEl>
                                          </p:spTgt>
                                        </p:tgtEl>
                                        <p:attrNameLst>
                                          <p:attrName>style.visibility</p:attrName>
                                        </p:attrNameLst>
                                      </p:cBhvr>
                                      <p:to>
                                        <p:strVal val="visible"/>
                                      </p:to>
                                    </p:set>
                                    <p:animEffect transition="in" filter="fade">
                                      <p:cBhvr>
                                        <p:cTn id="22" dur="500"/>
                                        <p:tgtEl>
                                          <p:spTgt spid="253543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535430">
                                            <p:txEl>
                                              <p:pRg st="4" end="4"/>
                                            </p:txEl>
                                          </p:spTgt>
                                        </p:tgtEl>
                                        <p:attrNameLst>
                                          <p:attrName>style.visibility</p:attrName>
                                        </p:attrNameLst>
                                      </p:cBhvr>
                                      <p:to>
                                        <p:strVal val="visible"/>
                                      </p:to>
                                    </p:set>
                                    <p:animEffect transition="in" filter="fade">
                                      <p:cBhvr>
                                        <p:cTn id="27" dur="500"/>
                                        <p:tgtEl>
                                          <p:spTgt spid="253543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535430">
                                            <p:txEl>
                                              <p:pRg st="5" end="5"/>
                                            </p:txEl>
                                          </p:spTgt>
                                        </p:tgtEl>
                                        <p:attrNameLst>
                                          <p:attrName>style.visibility</p:attrName>
                                        </p:attrNameLst>
                                      </p:cBhvr>
                                      <p:to>
                                        <p:strVal val="visible"/>
                                      </p:to>
                                    </p:set>
                                    <p:animEffect transition="in" filter="fade">
                                      <p:cBhvr>
                                        <p:cTn id="32" dur="500"/>
                                        <p:tgtEl>
                                          <p:spTgt spid="253543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5430"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47717" name="Rectangle 2"/>
          <p:cNvSpPr>
            <a:spLocks noGrp="1" noChangeArrowheads="1"/>
          </p:cNvSpPr>
          <p:nvPr>
            <p:ph type="title"/>
          </p:nvPr>
        </p:nvSpPr>
        <p:spPr/>
        <p:txBody>
          <a:bodyPr vert="horz" wrap="square" lIns="92075" tIns="46038" rIns="92075" bIns="46038" numCol="1" anchor="ctr" anchorCtr="0" compatLnSpc="1">
            <a:prstTxWarp prst="textNoShape">
              <a:avLst/>
            </a:prstTxWarp>
          </a:bodyPr>
          <a:lstStyle/>
          <a:p>
            <a:r>
              <a:rPr lang="en-US" dirty="0"/>
              <a:t>Handling Deadlock Strategies</a:t>
            </a:r>
          </a:p>
        </p:txBody>
      </p:sp>
      <p:sp>
        <p:nvSpPr>
          <p:cNvPr id="2154499" name="Rectangle 3"/>
          <p:cNvSpPr>
            <a:spLocks noGrp="1" noChangeArrowheads="1"/>
          </p:cNvSpPr>
          <p:nvPr>
            <p:ph sz="quarter" idx="1"/>
          </p:nvPr>
        </p:nvSpPr>
        <p:spPr>
          <a:xfrm>
            <a:off x="572493" y="1365955"/>
            <a:ext cx="10047884" cy="5228385"/>
          </a:xfrm>
        </p:spPr>
        <p:txBody>
          <a:bodyPr vert="horz" wrap="square" lIns="92075" tIns="46038" rIns="92075" bIns="46038" numCol="1" anchor="t" anchorCtr="0" compatLnSpc="1">
            <a:prstTxWarp prst="textNoShape">
              <a:avLst/>
            </a:prstTxWarp>
          </a:bodyPr>
          <a:lstStyle/>
          <a:p>
            <a:r>
              <a:rPr lang="en-US" sz="2400" dirty="0"/>
              <a:t>Questions:</a:t>
            </a:r>
          </a:p>
          <a:p>
            <a:pPr lvl="1"/>
            <a:r>
              <a:rPr lang="en-US" dirty="0"/>
              <a:t>Does prevention/avoidance/detection really work?</a:t>
            </a:r>
          </a:p>
          <a:p>
            <a:pPr lvl="1"/>
            <a:r>
              <a:rPr lang="en-US" dirty="0"/>
              <a:t>How often should you run a detection process?</a:t>
            </a:r>
          </a:p>
          <a:p>
            <a:pPr lvl="1"/>
            <a:r>
              <a:rPr lang="en-US" dirty="0"/>
              <a:t>How often is deadlock likely to occur?</a:t>
            </a:r>
          </a:p>
          <a:p>
            <a:pPr lvl="1"/>
            <a:r>
              <a:rPr lang="en-US" dirty="0"/>
              <a:t>How expensive is a detection process?</a:t>
            </a:r>
          </a:p>
          <a:p>
            <a:r>
              <a:rPr lang="en-US" sz="2400" dirty="0"/>
              <a:t>May group resources into classes and have different deadlock strategies for each class.  Examples:</a:t>
            </a:r>
          </a:p>
          <a:p>
            <a:pPr lvl="1"/>
            <a:r>
              <a:rPr lang="en-US" dirty="0"/>
              <a:t>Swap Space - Prevent deadlocks by requiring all space to be allocated at once.  (Avoidance also possible.)</a:t>
            </a:r>
          </a:p>
          <a:p>
            <a:pPr lvl="1"/>
            <a:r>
              <a:rPr lang="en-US" dirty="0"/>
              <a:t>Tapes/Files - Avoidance can be effective here, but prevention by ordering resources also possible.</a:t>
            </a:r>
          </a:p>
          <a:p>
            <a:pPr lvl="1"/>
            <a:r>
              <a:rPr lang="en-US" dirty="0"/>
              <a:t>Main Memory - Preemption a good approach</a:t>
            </a:r>
          </a:p>
          <a:p>
            <a:pPr lvl="1"/>
            <a:r>
              <a:rPr lang="en-US" dirty="0"/>
              <a:t>Internal Resources (channels, etc.) - Prevention by ordering resources</a:t>
            </a:r>
            <a:endParaRPr lang="en-US" sz="2400" dirty="0"/>
          </a:p>
        </p:txBody>
      </p:sp>
      <p:sp>
        <p:nvSpPr>
          <p:cNvPr id="6" name="Footer Placeholder 3">
            <a:extLst>
              <a:ext uri="{FF2B5EF4-FFF2-40B4-BE49-F238E27FC236}">
                <a16:creationId xmlns:a16="http://schemas.microsoft.com/office/drawing/2014/main" id="{03672429-D74C-4FE8-87F8-DF4597E4F984}"/>
              </a:ext>
            </a:extLst>
          </p:cNvPr>
          <p:cNvSpPr>
            <a:spLocks noGrp="1"/>
          </p:cNvSpPr>
          <p:nvPr>
            <p:ph type="ftr" sz="quarter" idx="11"/>
          </p:nvPr>
        </p:nvSpPr>
        <p:spPr>
          <a:xfrm>
            <a:off x="4114802" y="908820"/>
            <a:ext cx="6505575" cy="317525"/>
          </a:xfrm>
        </p:spPr>
        <p:txBody>
          <a:bodyPr/>
          <a:lstStyle/>
          <a:p>
            <a:pPr>
              <a:defRPr/>
            </a:pPr>
            <a:r>
              <a:rPr lang="en-US"/>
              <a:t>Concurrenty (15)</a:t>
            </a:r>
            <a:endParaRPr lang="en-US" dirty="0"/>
          </a:p>
        </p:txBody>
      </p:sp>
      <p:sp>
        <p:nvSpPr>
          <p:cNvPr id="7" name="Slide Number Placeholder 4">
            <a:extLst>
              <a:ext uri="{FF2B5EF4-FFF2-40B4-BE49-F238E27FC236}">
                <a16:creationId xmlns:a16="http://schemas.microsoft.com/office/drawing/2014/main" id="{4937C25A-A3AC-40F3-AF52-7510AC2CB1E4}"/>
              </a:ext>
            </a:extLst>
          </p:cNvPr>
          <p:cNvSpPr txBox="1">
            <a:spLocks/>
          </p:cNvSpPr>
          <p:nvPr/>
        </p:nvSpPr>
        <p:spPr>
          <a:xfrm>
            <a:off x="0" y="930591"/>
            <a:ext cx="658368" cy="274320"/>
          </a:xfrm>
          <a:prstGeom prst="rect">
            <a:avLst/>
          </a:prstGeom>
        </p:spPr>
        <p:txBody>
          <a:bodyPr vert="horz" anchor="ctr" anchorCtr="0">
            <a:noAutofit/>
          </a:bodyPr>
          <a:lstStyle>
            <a:defPPr>
              <a:defRPr lang="en-US"/>
            </a:defPPr>
            <a:lvl1pPr marL="0" algn="ctr" defTabSz="914400" rtl="0" eaLnBrk="1" latinLnBrk="0" hangingPunct="1">
              <a:defRPr kumimoji="0" sz="16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0D7B5496-982B-480A-8085-B08F2CA91C21}" type="slidenum">
              <a:rPr lang="en-US" smtClean="0"/>
              <a:pPr>
                <a:defRPr/>
              </a:pPr>
              <a:t>31</a:t>
            </a:fld>
            <a:endParaRPr lang="en-US" dirty="0"/>
          </a:p>
        </p:txBody>
      </p:sp>
      <p:sp>
        <p:nvSpPr>
          <p:cNvPr id="2" name="Slide Number Placeholder 1">
            <a:extLst>
              <a:ext uri="{FF2B5EF4-FFF2-40B4-BE49-F238E27FC236}">
                <a16:creationId xmlns:a16="http://schemas.microsoft.com/office/drawing/2014/main" id="{D45E4755-F4DF-4748-BAD2-83660A84CF7C}"/>
              </a:ext>
            </a:extLst>
          </p:cNvPr>
          <p:cNvSpPr>
            <a:spLocks noGrp="1"/>
          </p:cNvSpPr>
          <p:nvPr>
            <p:ph type="sldNum" sz="quarter" idx="12"/>
          </p:nvPr>
        </p:nvSpPr>
        <p:spPr/>
        <p:txBody>
          <a:bodyPr/>
          <a:lstStyle/>
          <a:p>
            <a:pPr>
              <a:defRPr/>
            </a:pPr>
            <a:fld id="{0D7B5496-982B-480A-8085-B08F2CA91C21}" type="slidenum">
              <a:rPr lang="en-US" smtClean="0"/>
              <a:pPr>
                <a:defRPr/>
              </a:pPr>
              <a:t>31</a:t>
            </a:fld>
            <a:endParaRPr lang="en-US" dirty="0"/>
          </a:p>
        </p:txBody>
      </p:sp>
    </p:spTree>
    <p:extLst>
      <p:ext uri="{BB962C8B-B14F-4D97-AF65-F5344CB8AC3E}">
        <p14:creationId xmlns:p14="http://schemas.microsoft.com/office/powerpoint/2010/main" val="598434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54499">
                                            <p:txEl>
                                              <p:pRg st="0" end="0"/>
                                            </p:txEl>
                                          </p:spTgt>
                                        </p:tgtEl>
                                        <p:attrNameLst>
                                          <p:attrName>style.visibility</p:attrName>
                                        </p:attrNameLst>
                                      </p:cBhvr>
                                      <p:to>
                                        <p:strVal val="visible"/>
                                      </p:to>
                                    </p:set>
                                    <p:animEffect transition="in" filter="fade">
                                      <p:cBhvr>
                                        <p:cTn id="7" dur="500"/>
                                        <p:tgtEl>
                                          <p:spTgt spid="21544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54499">
                                            <p:txEl>
                                              <p:pRg st="1" end="1"/>
                                            </p:txEl>
                                          </p:spTgt>
                                        </p:tgtEl>
                                        <p:attrNameLst>
                                          <p:attrName>style.visibility</p:attrName>
                                        </p:attrNameLst>
                                      </p:cBhvr>
                                      <p:to>
                                        <p:strVal val="visible"/>
                                      </p:to>
                                    </p:set>
                                    <p:animEffect transition="in" filter="fade">
                                      <p:cBhvr>
                                        <p:cTn id="12" dur="500"/>
                                        <p:tgtEl>
                                          <p:spTgt spid="21544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54499">
                                            <p:txEl>
                                              <p:pRg st="2" end="2"/>
                                            </p:txEl>
                                          </p:spTgt>
                                        </p:tgtEl>
                                        <p:attrNameLst>
                                          <p:attrName>style.visibility</p:attrName>
                                        </p:attrNameLst>
                                      </p:cBhvr>
                                      <p:to>
                                        <p:strVal val="visible"/>
                                      </p:to>
                                    </p:set>
                                    <p:animEffect transition="in" filter="fade">
                                      <p:cBhvr>
                                        <p:cTn id="17" dur="500"/>
                                        <p:tgtEl>
                                          <p:spTgt spid="21544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54499">
                                            <p:txEl>
                                              <p:pRg st="3" end="3"/>
                                            </p:txEl>
                                          </p:spTgt>
                                        </p:tgtEl>
                                        <p:attrNameLst>
                                          <p:attrName>style.visibility</p:attrName>
                                        </p:attrNameLst>
                                      </p:cBhvr>
                                      <p:to>
                                        <p:strVal val="visible"/>
                                      </p:to>
                                    </p:set>
                                    <p:animEffect transition="in" filter="fade">
                                      <p:cBhvr>
                                        <p:cTn id="22" dur="500"/>
                                        <p:tgtEl>
                                          <p:spTgt spid="21544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154499">
                                            <p:txEl>
                                              <p:pRg st="4" end="4"/>
                                            </p:txEl>
                                          </p:spTgt>
                                        </p:tgtEl>
                                        <p:attrNameLst>
                                          <p:attrName>style.visibility</p:attrName>
                                        </p:attrNameLst>
                                      </p:cBhvr>
                                      <p:to>
                                        <p:strVal val="visible"/>
                                      </p:to>
                                    </p:set>
                                    <p:animEffect transition="in" filter="fade">
                                      <p:cBhvr>
                                        <p:cTn id="27" dur="500"/>
                                        <p:tgtEl>
                                          <p:spTgt spid="215449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154499">
                                            <p:txEl>
                                              <p:pRg st="5" end="5"/>
                                            </p:txEl>
                                          </p:spTgt>
                                        </p:tgtEl>
                                        <p:attrNameLst>
                                          <p:attrName>style.visibility</p:attrName>
                                        </p:attrNameLst>
                                      </p:cBhvr>
                                      <p:to>
                                        <p:strVal val="visible"/>
                                      </p:to>
                                    </p:set>
                                    <p:animEffect transition="in" filter="fade">
                                      <p:cBhvr>
                                        <p:cTn id="32" dur="500"/>
                                        <p:tgtEl>
                                          <p:spTgt spid="215449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154499">
                                            <p:txEl>
                                              <p:pRg st="6" end="6"/>
                                            </p:txEl>
                                          </p:spTgt>
                                        </p:tgtEl>
                                        <p:attrNameLst>
                                          <p:attrName>style.visibility</p:attrName>
                                        </p:attrNameLst>
                                      </p:cBhvr>
                                      <p:to>
                                        <p:strVal val="visible"/>
                                      </p:to>
                                    </p:set>
                                    <p:animEffect transition="in" filter="fade">
                                      <p:cBhvr>
                                        <p:cTn id="37" dur="500"/>
                                        <p:tgtEl>
                                          <p:spTgt spid="215449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154499">
                                            <p:txEl>
                                              <p:pRg st="7" end="7"/>
                                            </p:txEl>
                                          </p:spTgt>
                                        </p:tgtEl>
                                        <p:attrNameLst>
                                          <p:attrName>style.visibility</p:attrName>
                                        </p:attrNameLst>
                                      </p:cBhvr>
                                      <p:to>
                                        <p:strVal val="visible"/>
                                      </p:to>
                                    </p:set>
                                    <p:animEffect transition="in" filter="fade">
                                      <p:cBhvr>
                                        <p:cTn id="42" dur="500"/>
                                        <p:tgtEl>
                                          <p:spTgt spid="215449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154499">
                                            <p:txEl>
                                              <p:pRg st="8" end="8"/>
                                            </p:txEl>
                                          </p:spTgt>
                                        </p:tgtEl>
                                        <p:attrNameLst>
                                          <p:attrName>style.visibility</p:attrName>
                                        </p:attrNameLst>
                                      </p:cBhvr>
                                      <p:to>
                                        <p:strVal val="visible"/>
                                      </p:to>
                                    </p:set>
                                    <p:animEffect transition="in" filter="fade">
                                      <p:cBhvr>
                                        <p:cTn id="47" dur="500"/>
                                        <p:tgtEl>
                                          <p:spTgt spid="215449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154499">
                                            <p:txEl>
                                              <p:pRg st="9" end="9"/>
                                            </p:txEl>
                                          </p:spTgt>
                                        </p:tgtEl>
                                        <p:attrNameLst>
                                          <p:attrName>style.visibility</p:attrName>
                                        </p:attrNameLst>
                                      </p:cBhvr>
                                      <p:to>
                                        <p:strVal val="visible"/>
                                      </p:to>
                                    </p:set>
                                    <p:animEffect transition="in" filter="fade">
                                      <p:cBhvr>
                                        <p:cTn id="52" dur="500"/>
                                        <p:tgtEl>
                                          <p:spTgt spid="215449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4499" grpId="0" build="p" bldLvl="2"/>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Advantages/Disadvantages</a:t>
            </a:r>
          </a:p>
        </p:txBody>
      </p:sp>
      <p:graphicFrame>
        <p:nvGraphicFramePr>
          <p:cNvPr id="6" name="Table 5"/>
          <p:cNvGraphicFramePr>
            <a:graphicFrameLocks noGrp="1"/>
          </p:cNvGraphicFramePr>
          <p:nvPr/>
        </p:nvGraphicFramePr>
        <p:xfrm>
          <a:off x="805544" y="1319437"/>
          <a:ext cx="9546770" cy="4858536"/>
        </p:xfrm>
        <a:graphic>
          <a:graphicData uri="http://schemas.openxmlformats.org/drawingml/2006/table">
            <a:tbl>
              <a:tblPr firstRow="1" firstCol="1" bandRow="1">
                <a:tableStyleId>{1E171933-4619-4E11-9A3F-F7608DF75F80}</a:tableStyleId>
              </a:tblPr>
              <a:tblGrid>
                <a:gridCol w="1307137">
                  <a:extLst>
                    <a:ext uri="{9D8B030D-6E8A-4147-A177-3AD203B41FA5}">
                      <a16:colId xmlns:a16="http://schemas.microsoft.com/office/drawing/2014/main" val="20000"/>
                    </a:ext>
                  </a:extLst>
                </a:gridCol>
                <a:gridCol w="1919770">
                  <a:extLst>
                    <a:ext uri="{9D8B030D-6E8A-4147-A177-3AD203B41FA5}">
                      <a16:colId xmlns:a16="http://schemas.microsoft.com/office/drawing/2014/main" val="20001"/>
                    </a:ext>
                  </a:extLst>
                </a:gridCol>
                <a:gridCol w="1561979">
                  <a:extLst>
                    <a:ext uri="{9D8B030D-6E8A-4147-A177-3AD203B41FA5}">
                      <a16:colId xmlns:a16="http://schemas.microsoft.com/office/drawing/2014/main" val="20002"/>
                    </a:ext>
                  </a:extLst>
                </a:gridCol>
                <a:gridCol w="2432076">
                  <a:extLst>
                    <a:ext uri="{9D8B030D-6E8A-4147-A177-3AD203B41FA5}">
                      <a16:colId xmlns:a16="http://schemas.microsoft.com/office/drawing/2014/main" val="20003"/>
                    </a:ext>
                  </a:extLst>
                </a:gridCol>
                <a:gridCol w="2325808">
                  <a:extLst>
                    <a:ext uri="{9D8B030D-6E8A-4147-A177-3AD203B41FA5}">
                      <a16:colId xmlns:a16="http://schemas.microsoft.com/office/drawing/2014/main" val="20004"/>
                    </a:ext>
                  </a:extLst>
                </a:gridCol>
              </a:tblGrid>
              <a:tr h="226985">
                <a:tc>
                  <a:txBody>
                    <a:bodyPr/>
                    <a:lstStyle/>
                    <a:p>
                      <a:pPr marL="0" marR="0" algn="ctr">
                        <a:lnSpc>
                          <a:spcPct val="115000"/>
                        </a:lnSpc>
                        <a:spcBef>
                          <a:spcPts val="0"/>
                        </a:spcBef>
                        <a:spcAft>
                          <a:spcPts val="0"/>
                        </a:spcAft>
                      </a:pPr>
                      <a:r>
                        <a:rPr lang="en-US" sz="1300" dirty="0">
                          <a:effectLst/>
                        </a:rPr>
                        <a:t>Approach</a:t>
                      </a:r>
                      <a:endParaRPr lang="en-US" sz="900" dirty="0">
                        <a:effectLst/>
                        <a:latin typeface="Calibri"/>
                        <a:ea typeface="Calibri"/>
                        <a:cs typeface="Times New Roman"/>
                      </a:endParaRPr>
                    </a:p>
                  </a:txBody>
                  <a:tcPr marL="55513" marR="55513" marT="0" marB="0" anchor="b"/>
                </a:tc>
                <a:tc>
                  <a:txBody>
                    <a:bodyPr/>
                    <a:lstStyle/>
                    <a:p>
                      <a:pPr marL="0" marR="0" algn="ctr">
                        <a:lnSpc>
                          <a:spcPct val="115000"/>
                        </a:lnSpc>
                        <a:spcBef>
                          <a:spcPts val="0"/>
                        </a:spcBef>
                        <a:spcAft>
                          <a:spcPts val="0"/>
                        </a:spcAft>
                      </a:pPr>
                      <a:r>
                        <a:rPr lang="en-US" sz="1300">
                          <a:effectLst/>
                        </a:rPr>
                        <a:t>Allocation Policy</a:t>
                      </a:r>
                      <a:endParaRPr lang="en-US" sz="900">
                        <a:effectLst/>
                        <a:latin typeface="Calibri"/>
                        <a:ea typeface="Calibri"/>
                        <a:cs typeface="Times New Roman"/>
                      </a:endParaRPr>
                    </a:p>
                  </a:txBody>
                  <a:tcPr marL="55513" marR="55513" marT="0" marB="0" anchor="b"/>
                </a:tc>
                <a:tc>
                  <a:txBody>
                    <a:bodyPr/>
                    <a:lstStyle/>
                    <a:p>
                      <a:pPr marL="0" marR="0" algn="ctr">
                        <a:lnSpc>
                          <a:spcPct val="115000"/>
                        </a:lnSpc>
                        <a:spcBef>
                          <a:spcPts val="0"/>
                        </a:spcBef>
                        <a:spcAft>
                          <a:spcPts val="0"/>
                        </a:spcAft>
                      </a:pPr>
                      <a:r>
                        <a:rPr lang="en-US" sz="1300">
                          <a:effectLst/>
                        </a:rPr>
                        <a:t>Scheme</a:t>
                      </a:r>
                      <a:endParaRPr lang="en-US" sz="900">
                        <a:effectLst/>
                        <a:latin typeface="Calibri"/>
                        <a:ea typeface="Calibri"/>
                        <a:cs typeface="Times New Roman"/>
                      </a:endParaRPr>
                    </a:p>
                  </a:txBody>
                  <a:tcPr marL="55513" marR="55513" marT="0" marB="0" anchor="b"/>
                </a:tc>
                <a:tc>
                  <a:txBody>
                    <a:bodyPr/>
                    <a:lstStyle/>
                    <a:p>
                      <a:pPr marL="0" marR="0" algn="ctr">
                        <a:lnSpc>
                          <a:spcPct val="115000"/>
                        </a:lnSpc>
                        <a:spcBef>
                          <a:spcPts val="0"/>
                        </a:spcBef>
                        <a:spcAft>
                          <a:spcPts val="0"/>
                        </a:spcAft>
                      </a:pPr>
                      <a:r>
                        <a:rPr lang="en-US" sz="1300">
                          <a:effectLst/>
                        </a:rPr>
                        <a:t>Advantages</a:t>
                      </a:r>
                      <a:endParaRPr lang="en-US" sz="900">
                        <a:effectLst/>
                        <a:latin typeface="Calibri"/>
                        <a:ea typeface="Calibri"/>
                        <a:cs typeface="Times New Roman"/>
                      </a:endParaRPr>
                    </a:p>
                  </a:txBody>
                  <a:tcPr marL="55513" marR="55513" marT="0" marB="0" anchor="b"/>
                </a:tc>
                <a:tc>
                  <a:txBody>
                    <a:bodyPr/>
                    <a:lstStyle/>
                    <a:p>
                      <a:pPr marL="0" marR="0" algn="ctr">
                        <a:lnSpc>
                          <a:spcPct val="115000"/>
                        </a:lnSpc>
                        <a:spcBef>
                          <a:spcPts val="0"/>
                        </a:spcBef>
                        <a:spcAft>
                          <a:spcPts val="0"/>
                        </a:spcAft>
                      </a:pPr>
                      <a:r>
                        <a:rPr lang="en-US" sz="1300">
                          <a:effectLst/>
                        </a:rPr>
                        <a:t>Disadvantages</a:t>
                      </a:r>
                      <a:endParaRPr lang="en-US" sz="900">
                        <a:effectLst/>
                        <a:latin typeface="Calibri"/>
                        <a:ea typeface="Calibri"/>
                        <a:cs typeface="Times New Roman"/>
                      </a:endParaRPr>
                    </a:p>
                  </a:txBody>
                  <a:tcPr marL="55513" marR="55513" marT="0" marB="0" anchor="b"/>
                </a:tc>
                <a:extLst>
                  <a:ext uri="{0D108BD9-81ED-4DB2-BD59-A6C34878D82A}">
                    <a16:rowId xmlns:a16="http://schemas.microsoft.com/office/drawing/2014/main" val="10000"/>
                  </a:ext>
                </a:extLst>
              </a:tr>
              <a:tr h="599577">
                <a:tc rowSpan="3">
                  <a:txBody>
                    <a:bodyPr/>
                    <a:lstStyle/>
                    <a:p>
                      <a:pPr marL="0" marR="0" algn="ctr">
                        <a:lnSpc>
                          <a:spcPct val="100000"/>
                        </a:lnSpc>
                        <a:spcBef>
                          <a:spcPts val="0"/>
                        </a:spcBef>
                        <a:spcAft>
                          <a:spcPts val="0"/>
                        </a:spcAft>
                      </a:pPr>
                      <a:r>
                        <a:rPr lang="en-US" sz="1400" dirty="0">
                          <a:effectLst/>
                        </a:rPr>
                        <a:t>Prevention</a:t>
                      </a:r>
                      <a:endParaRPr lang="en-US" sz="1400" b="1" dirty="0">
                        <a:effectLst/>
                        <a:latin typeface="Arial Narrow" panose="020B0606020202030204" pitchFamily="34" charset="0"/>
                        <a:ea typeface="Calibri"/>
                        <a:cs typeface="Times New Roman"/>
                      </a:endParaRPr>
                    </a:p>
                  </a:txBody>
                  <a:tcPr marL="55513" marR="55513" marT="0" marB="0" anchor="ctr"/>
                </a:tc>
                <a:tc rowSpan="3">
                  <a:txBody>
                    <a:bodyPr/>
                    <a:lstStyle/>
                    <a:p>
                      <a:pPr marL="0" marR="0">
                        <a:lnSpc>
                          <a:spcPct val="100000"/>
                        </a:lnSpc>
                        <a:spcBef>
                          <a:spcPts val="0"/>
                        </a:spcBef>
                        <a:spcAft>
                          <a:spcPts val="0"/>
                        </a:spcAft>
                      </a:pPr>
                      <a:r>
                        <a:rPr lang="en-US" sz="1200" b="1" dirty="0">
                          <a:solidFill>
                            <a:srgbClr val="FF0000"/>
                          </a:solidFill>
                          <a:effectLst/>
                        </a:rPr>
                        <a:t>Conservative</a:t>
                      </a:r>
                      <a:r>
                        <a:rPr lang="en-US" sz="1200" b="1" dirty="0">
                          <a:effectLst/>
                        </a:rPr>
                        <a:t>; under commits resources</a:t>
                      </a:r>
                      <a:endParaRPr lang="en-US" sz="1200" b="1" dirty="0">
                        <a:effectLst/>
                        <a:latin typeface="Arial Narrow" panose="020B0606020202030204" pitchFamily="34" charset="0"/>
                        <a:ea typeface="Calibri"/>
                        <a:cs typeface="Times New Roman"/>
                      </a:endParaRPr>
                    </a:p>
                  </a:txBody>
                  <a:tcPr marL="55513" marR="55513" marT="0" marB="0" anchor="ctr"/>
                </a:tc>
                <a:tc>
                  <a:txBody>
                    <a:bodyPr/>
                    <a:lstStyle/>
                    <a:p>
                      <a:pPr marL="0" marR="0">
                        <a:lnSpc>
                          <a:spcPct val="100000"/>
                        </a:lnSpc>
                        <a:spcBef>
                          <a:spcPts val="0"/>
                        </a:spcBef>
                        <a:spcAft>
                          <a:spcPts val="0"/>
                        </a:spcAft>
                      </a:pPr>
                      <a:r>
                        <a:rPr lang="en-US" sz="1200" b="1" dirty="0">
                          <a:effectLst/>
                        </a:rPr>
                        <a:t>Requesting all resources at once</a:t>
                      </a:r>
                      <a:endParaRPr lang="en-US" sz="1200" b="1" dirty="0">
                        <a:effectLst/>
                        <a:latin typeface="Arial Narrow" panose="020B0606020202030204" pitchFamily="34" charset="0"/>
                        <a:ea typeface="Calibri"/>
                        <a:cs typeface="Times New Roman"/>
                      </a:endParaRPr>
                    </a:p>
                  </a:txBody>
                  <a:tcPr marL="55513" marR="55513" marT="0" marB="0" anchor="ctr">
                    <a:solidFill>
                      <a:schemeClr val="bg2">
                        <a:lumMod val="10000"/>
                        <a:lumOff val="90000"/>
                      </a:schemeClr>
                    </a:solidFill>
                  </a:tcPr>
                </a:tc>
                <a:tc>
                  <a:txBody>
                    <a:bodyPr/>
                    <a:lstStyle/>
                    <a:p>
                      <a:pPr marL="111125" marR="0" lvl="0" indent="-111125">
                        <a:lnSpc>
                          <a:spcPct val="100000"/>
                        </a:lnSpc>
                        <a:spcBef>
                          <a:spcPts val="0"/>
                        </a:spcBef>
                        <a:spcAft>
                          <a:spcPts val="0"/>
                        </a:spcAft>
                        <a:buFont typeface="Symbol"/>
                        <a:buChar char=""/>
                      </a:pPr>
                      <a:r>
                        <a:rPr lang="en-US" sz="1000" b="1" dirty="0">
                          <a:effectLst/>
                        </a:rPr>
                        <a:t>Works well for process that perform a single burst of activity</a:t>
                      </a:r>
                    </a:p>
                    <a:p>
                      <a:pPr marL="111125" marR="0" lvl="0" indent="-111125">
                        <a:lnSpc>
                          <a:spcPct val="100000"/>
                        </a:lnSpc>
                        <a:spcBef>
                          <a:spcPts val="0"/>
                        </a:spcBef>
                        <a:spcAft>
                          <a:spcPts val="0"/>
                        </a:spcAft>
                        <a:buFont typeface="Symbol"/>
                        <a:buChar char=""/>
                      </a:pPr>
                      <a:r>
                        <a:rPr lang="en-US" sz="1000" b="1" dirty="0">
                          <a:effectLst/>
                        </a:rPr>
                        <a:t>No preemption necessary</a:t>
                      </a:r>
                      <a:endParaRPr lang="en-US" sz="1000" b="1" dirty="0">
                        <a:effectLst/>
                        <a:latin typeface="Arial Narrow" panose="020B0606020202030204" pitchFamily="34" charset="0"/>
                        <a:ea typeface="Calibri"/>
                        <a:cs typeface="Times New Roman"/>
                      </a:endParaRPr>
                    </a:p>
                  </a:txBody>
                  <a:tcPr marL="55513" marR="55513" marT="0" marB="0" anchor="ctr"/>
                </a:tc>
                <a:tc>
                  <a:txBody>
                    <a:bodyPr/>
                    <a:lstStyle/>
                    <a:p>
                      <a:pPr marL="111125" marR="0" lvl="0" indent="-111125">
                        <a:lnSpc>
                          <a:spcPct val="100000"/>
                        </a:lnSpc>
                        <a:spcBef>
                          <a:spcPts val="0"/>
                        </a:spcBef>
                        <a:spcAft>
                          <a:spcPts val="0"/>
                        </a:spcAft>
                        <a:buFont typeface="Symbol"/>
                        <a:buChar char=""/>
                      </a:pPr>
                      <a:r>
                        <a:rPr lang="en-US" sz="1000" b="1" dirty="0">
                          <a:effectLst/>
                        </a:rPr>
                        <a:t>Inefficient</a:t>
                      </a:r>
                    </a:p>
                    <a:p>
                      <a:pPr marL="111125" marR="0" lvl="0" indent="-111125">
                        <a:lnSpc>
                          <a:spcPct val="100000"/>
                        </a:lnSpc>
                        <a:spcBef>
                          <a:spcPts val="0"/>
                        </a:spcBef>
                        <a:spcAft>
                          <a:spcPts val="0"/>
                        </a:spcAft>
                        <a:buFont typeface="Symbol"/>
                        <a:buChar char=""/>
                      </a:pPr>
                      <a:r>
                        <a:rPr lang="en-US" sz="1000" b="1" dirty="0">
                          <a:effectLst/>
                        </a:rPr>
                        <a:t>Delays process initiation</a:t>
                      </a:r>
                    </a:p>
                    <a:p>
                      <a:pPr marL="111125" marR="0" lvl="0" indent="-111125">
                        <a:lnSpc>
                          <a:spcPct val="100000"/>
                        </a:lnSpc>
                        <a:spcBef>
                          <a:spcPts val="0"/>
                        </a:spcBef>
                        <a:spcAft>
                          <a:spcPts val="0"/>
                        </a:spcAft>
                        <a:buFont typeface="Symbol"/>
                        <a:buChar char=""/>
                      </a:pPr>
                      <a:r>
                        <a:rPr lang="en-US" sz="1000" b="1" dirty="0">
                          <a:effectLst/>
                        </a:rPr>
                        <a:t>Future resource requirements must be known by processes</a:t>
                      </a:r>
                      <a:endParaRPr lang="en-US" sz="1000" b="1" dirty="0">
                        <a:effectLst/>
                        <a:latin typeface="Arial Narrow" panose="020B0606020202030204" pitchFamily="34" charset="0"/>
                        <a:ea typeface="Calibri"/>
                        <a:cs typeface="Times New Roman"/>
                      </a:endParaRPr>
                    </a:p>
                  </a:txBody>
                  <a:tcPr marL="55513" marR="55513" marT="0" marB="0" anchor="ctr"/>
                </a:tc>
                <a:extLst>
                  <a:ext uri="{0D108BD9-81ED-4DB2-BD59-A6C34878D82A}">
                    <a16:rowId xmlns:a16="http://schemas.microsoft.com/office/drawing/2014/main" val="10001"/>
                  </a:ext>
                </a:extLst>
              </a:tr>
              <a:tr h="622768">
                <a:tc vMerge="1">
                  <a:txBody>
                    <a:bodyPr/>
                    <a:lstStyle/>
                    <a:p>
                      <a:endParaRPr lang="en-US"/>
                    </a:p>
                  </a:txBody>
                  <a:tcPr/>
                </a:tc>
                <a:tc vMerge="1">
                  <a:txBody>
                    <a:bodyPr/>
                    <a:lstStyle/>
                    <a:p>
                      <a:endParaRPr lang="en-US"/>
                    </a:p>
                  </a:txBody>
                  <a:tcPr/>
                </a:tc>
                <a:tc>
                  <a:txBody>
                    <a:bodyPr/>
                    <a:lstStyle/>
                    <a:p>
                      <a:pPr marL="0" marR="0">
                        <a:lnSpc>
                          <a:spcPct val="100000"/>
                        </a:lnSpc>
                        <a:spcBef>
                          <a:spcPts val="0"/>
                        </a:spcBef>
                        <a:spcAft>
                          <a:spcPts val="0"/>
                        </a:spcAft>
                      </a:pPr>
                      <a:r>
                        <a:rPr lang="en-US" sz="1200" b="1" dirty="0">
                          <a:effectLst/>
                        </a:rPr>
                        <a:t>Preemption</a:t>
                      </a:r>
                      <a:endParaRPr lang="en-US" sz="1200" b="1" dirty="0">
                        <a:effectLst/>
                        <a:latin typeface="Arial Narrow" panose="020B0606020202030204" pitchFamily="34" charset="0"/>
                        <a:ea typeface="Calibri"/>
                        <a:cs typeface="Times New Roman"/>
                      </a:endParaRPr>
                    </a:p>
                  </a:txBody>
                  <a:tcPr marL="55513" marR="55513" marT="0" marB="0" anchor="ctr">
                    <a:solidFill>
                      <a:schemeClr val="bg2">
                        <a:lumMod val="10000"/>
                        <a:lumOff val="90000"/>
                      </a:schemeClr>
                    </a:solidFill>
                  </a:tcPr>
                </a:tc>
                <a:tc>
                  <a:txBody>
                    <a:bodyPr/>
                    <a:lstStyle/>
                    <a:p>
                      <a:pPr marL="111125" marR="0" lvl="0" indent="-111125">
                        <a:lnSpc>
                          <a:spcPct val="100000"/>
                        </a:lnSpc>
                        <a:spcBef>
                          <a:spcPts val="0"/>
                        </a:spcBef>
                        <a:spcAft>
                          <a:spcPts val="0"/>
                        </a:spcAft>
                        <a:buFont typeface="Symbol"/>
                        <a:buChar char=""/>
                      </a:pPr>
                      <a:r>
                        <a:rPr lang="en-US" sz="1000" b="1" dirty="0">
                          <a:effectLst/>
                        </a:rPr>
                        <a:t>Convenient when applied to resources whose state can be saved and restored easily</a:t>
                      </a:r>
                      <a:endParaRPr lang="en-US" sz="1000" b="1" dirty="0">
                        <a:effectLst/>
                        <a:latin typeface="Arial Narrow" panose="020B0606020202030204" pitchFamily="34" charset="0"/>
                        <a:ea typeface="Calibri"/>
                        <a:cs typeface="Times New Roman"/>
                      </a:endParaRPr>
                    </a:p>
                  </a:txBody>
                  <a:tcPr marL="55513" marR="55513" marT="0" marB="0" anchor="ctr">
                    <a:solidFill>
                      <a:schemeClr val="bg2">
                        <a:lumMod val="10000"/>
                        <a:lumOff val="90000"/>
                      </a:schemeClr>
                    </a:solidFill>
                  </a:tcPr>
                </a:tc>
                <a:tc>
                  <a:txBody>
                    <a:bodyPr/>
                    <a:lstStyle/>
                    <a:p>
                      <a:pPr marL="111125" marR="0" lvl="0" indent="-111125">
                        <a:lnSpc>
                          <a:spcPct val="100000"/>
                        </a:lnSpc>
                        <a:spcBef>
                          <a:spcPts val="0"/>
                        </a:spcBef>
                        <a:spcAft>
                          <a:spcPts val="0"/>
                        </a:spcAft>
                        <a:buFont typeface="Symbol"/>
                        <a:buChar char=""/>
                      </a:pPr>
                      <a:r>
                        <a:rPr lang="en-US" sz="1000" b="1" dirty="0">
                          <a:effectLst/>
                        </a:rPr>
                        <a:t>Preempts more often than necessary</a:t>
                      </a:r>
                      <a:endParaRPr lang="en-US" sz="1000" b="1" dirty="0">
                        <a:effectLst/>
                        <a:latin typeface="Arial Narrow" panose="020B0606020202030204" pitchFamily="34" charset="0"/>
                        <a:ea typeface="Calibri"/>
                        <a:cs typeface="Times New Roman"/>
                      </a:endParaRPr>
                    </a:p>
                  </a:txBody>
                  <a:tcPr marL="55513" marR="55513" marT="0" marB="0" anchor="ctr">
                    <a:solidFill>
                      <a:schemeClr val="bg2">
                        <a:lumMod val="10000"/>
                        <a:lumOff val="90000"/>
                      </a:schemeClr>
                    </a:solidFill>
                  </a:tcPr>
                </a:tc>
                <a:extLst>
                  <a:ext uri="{0D108BD9-81ED-4DB2-BD59-A6C34878D82A}">
                    <a16:rowId xmlns:a16="http://schemas.microsoft.com/office/drawing/2014/main" val="10002"/>
                  </a:ext>
                </a:extLst>
              </a:tr>
              <a:tr h="954157">
                <a:tc vMerge="1">
                  <a:txBody>
                    <a:bodyPr/>
                    <a:lstStyle/>
                    <a:p>
                      <a:endParaRPr lang="en-US"/>
                    </a:p>
                  </a:txBody>
                  <a:tcPr/>
                </a:tc>
                <a:tc vMerge="1">
                  <a:txBody>
                    <a:bodyPr/>
                    <a:lstStyle/>
                    <a:p>
                      <a:endParaRPr lang="en-US"/>
                    </a:p>
                  </a:txBody>
                  <a:tcPr/>
                </a:tc>
                <a:tc>
                  <a:txBody>
                    <a:bodyPr/>
                    <a:lstStyle/>
                    <a:p>
                      <a:pPr marL="0" marR="0">
                        <a:lnSpc>
                          <a:spcPct val="100000"/>
                        </a:lnSpc>
                        <a:spcBef>
                          <a:spcPts val="0"/>
                        </a:spcBef>
                        <a:spcAft>
                          <a:spcPts val="0"/>
                        </a:spcAft>
                      </a:pPr>
                      <a:r>
                        <a:rPr lang="en-US" sz="1200" b="1" dirty="0">
                          <a:effectLst/>
                        </a:rPr>
                        <a:t>Resource ordering</a:t>
                      </a:r>
                      <a:endParaRPr lang="en-US" sz="1200" b="1" dirty="0">
                        <a:effectLst/>
                        <a:latin typeface="Arial Narrow" panose="020B0606020202030204" pitchFamily="34" charset="0"/>
                        <a:ea typeface="Calibri"/>
                        <a:cs typeface="Times New Roman"/>
                      </a:endParaRPr>
                    </a:p>
                  </a:txBody>
                  <a:tcPr marL="55513" marR="55513" marT="0" marB="0" anchor="ctr"/>
                </a:tc>
                <a:tc>
                  <a:txBody>
                    <a:bodyPr/>
                    <a:lstStyle/>
                    <a:p>
                      <a:pPr marL="111125" marR="0" lvl="0" indent="-111125">
                        <a:lnSpc>
                          <a:spcPct val="100000"/>
                        </a:lnSpc>
                        <a:spcBef>
                          <a:spcPts val="0"/>
                        </a:spcBef>
                        <a:spcAft>
                          <a:spcPts val="0"/>
                        </a:spcAft>
                        <a:buFont typeface="Symbol"/>
                        <a:buChar char=""/>
                      </a:pPr>
                      <a:r>
                        <a:rPr lang="en-US" sz="1000" b="1" dirty="0">
                          <a:effectLst/>
                        </a:rPr>
                        <a:t>Feasible to enforce via compile-time checks</a:t>
                      </a:r>
                    </a:p>
                    <a:p>
                      <a:pPr marL="111125" marR="0" lvl="0" indent="-111125">
                        <a:lnSpc>
                          <a:spcPct val="100000"/>
                        </a:lnSpc>
                        <a:spcBef>
                          <a:spcPts val="0"/>
                        </a:spcBef>
                        <a:spcAft>
                          <a:spcPts val="0"/>
                        </a:spcAft>
                        <a:buFont typeface="Symbol"/>
                        <a:buChar char=""/>
                      </a:pPr>
                      <a:r>
                        <a:rPr lang="en-US" sz="1000" b="1" dirty="0">
                          <a:effectLst/>
                        </a:rPr>
                        <a:t>Needs no run-time computation since problem is solved in system design</a:t>
                      </a:r>
                      <a:endParaRPr lang="en-US" sz="1000" b="1" dirty="0">
                        <a:effectLst/>
                        <a:latin typeface="Arial Narrow" panose="020B0606020202030204" pitchFamily="34" charset="0"/>
                        <a:ea typeface="Calibri"/>
                        <a:cs typeface="Times New Roman"/>
                      </a:endParaRPr>
                    </a:p>
                  </a:txBody>
                  <a:tcPr marL="55513" marR="55513" marT="0" marB="0" anchor="ctr"/>
                </a:tc>
                <a:tc>
                  <a:txBody>
                    <a:bodyPr/>
                    <a:lstStyle/>
                    <a:p>
                      <a:pPr marL="111125" marR="0" lvl="0" indent="-111125">
                        <a:lnSpc>
                          <a:spcPct val="100000"/>
                        </a:lnSpc>
                        <a:spcBef>
                          <a:spcPts val="0"/>
                        </a:spcBef>
                        <a:spcAft>
                          <a:spcPts val="0"/>
                        </a:spcAft>
                        <a:buFont typeface="Symbol"/>
                        <a:buChar char=""/>
                      </a:pPr>
                      <a:r>
                        <a:rPr lang="en-US" sz="1000" b="1" dirty="0">
                          <a:effectLst/>
                        </a:rPr>
                        <a:t>Disallows incremental resource requests</a:t>
                      </a:r>
                      <a:endParaRPr lang="en-US" sz="1000" b="1" dirty="0">
                        <a:effectLst/>
                        <a:latin typeface="Arial Narrow" panose="020B0606020202030204" pitchFamily="34" charset="0"/>
                        <a:ea typeface="Calibri"/>
                        <a:cs typeface="Times New Roman"/>
                      </a:endParaRPr>
                    </a:p>
                  </a:txBody>
                  <a:tcPr marL="55513" marR="55513" marT="0" marB="0" anchor="ctr"/>
                </a:tc>
                <a:extLst>
                  <a:ext uri="{0D108BD9-81ED-4DB2-BD59-A6C34878D82A}">
                    <a16:rowId xmlns:a16="http://schemas.microsoft.com/office/drawing/2014/main" val="10003"/>
                  </a:ext>
                </a:extLst>
              </a:tr>
              <a:tr h="954156">
                <a:tc>
                  <a:txBody>
                    <a:bodyPr/>
                    <a:lstStyle/>
                    <a:p>
                      <a:pPr marL="0" marR="0" algn="ctr">
                        <a:lnSpc>
                          <a:spcPct val="100000"/>
                        </a:lnSpc>
                        <a:spcBef>
                          <a:spcPts val="0"/>
                        </a:spcBef>
                        <a:spcAft>
                          <a:spcPts val="0"/>
                        </a:spcAft>
                      </a:pPr>
                      <a:r>
                        <a:rPr lang="en-US" sz="1400" dirty="0">
                          <a:effectLst/>
                        </a:rPr>
                        <a:t>Avoidance</a:t>
                      </a:r>
                      <a:endParaRPr lang="en-US" sz="1400" b="1" dirty="0">
                        <a:effectLst/>
                        <a:latin typeface="Arial Narrow" panose="020B0606020202030204" pitchFamily="34" charset="0"/>
                        <a:ea typeface="Calibri"/>
                        <a:cs typeface="Times New Roman"/>
                      </a:endParaRPr>
                    </a:p>
                  </a:txBody>
                  <a:tcPr marL="55513" marR="55513" marT="0" marB="0" anchor="ctr"/>
                </a:tc>
                <a:tc>
                  <a:txBody>
                    <a:bodyPr/>
                    <a:lstStyle/>
                    <a:p>
                      <a:pPr marL="0" marR="0">
                        <a:lnSpc>
                          <a:spcPct val="100000"/>
                        </a:lnSpc>
                        <a:spcBef>
                          <a:spcPts val="0"/>
                        </a:spcBef>
                        <a:spcAft>
                          <a:spcPts val="0"/>
                        </a:spcAft>
                      </a:pPr>
                      <a:r>
                        <a:rPr lang="en-US" sz="1200" b="1" dirty="0">
                          <a:solidFill>
                            <a:srgbClr val="FF0000"/>
                          </a:solidFill>
                          <a:effectLst/>
                        </a:rPr>
                        <a:t>Burden on system</a:t>
                      </a:r>
                      <a:r>
                        <a:rPr lang="en-US" sz="1200" b="1" baseline="0" dirty="0">
                          <a:solidFill>
                            <a:srgbClr val="FF0000"/>
                          </a:solidFill>
                          <a:effectLst/>
                        </a:rPr>
                        <a:t> analysist</a:t>
                      </a:r>
                      <a:r>
                        <a:rPr lang="en-US" sz="1200" b="1" baseline="0" dirty="0">
                          <a:effectLst/>
                        </a:rPr>
                        <a:t>; </a:t>
                      </a:r>
                      <a:r>
                        <a:rPr lang="en-US" sz="1200" b="1" dirty="0">
                          <a:effectLst/>
                        </a:rPr>
                        <a:t>Midway between detection and prevention</a:t>
                      </a:r>
                      <a:endParaRPr lang="en-US" sz="1200" b="1" dirty="0">
                        <a:effectLst/>
                        <a:latin typeface="Arial Narrow" panose="020B0606020202030204" pitchFamily="34" charset="0"/>
                        <a:ea typeface="Calibri"/>
                        <a:cs typeface="Times New Roman"/>
                      </a:endParaRPr>
                    </a:p>
                  </a:txBody>
                  <a:tcPr marL="55513" marR="55513" marT="0" marB="0" anchor="ctr"/>
                </a:tc>
                <a:tc>
                  <a:txBody>
                    <a:bodyPr/>
                    <a:lstStyle/>
                    <a:p>
                      <a:pPr marL="0" marR="0">
                        <a:lnSpc>
                          <a:spcPct val="100000"/>
                        </a:lnSpc>
                        <a:spcBef>
                          <a:spcPts val="0"/>
                        </a:spcBef>
                        <a:spcAft>
                          <a:spcPts val="0"/>
                        </a:spcAft>
                      </a:pPr>
                      <a:r>
                        <a:rPr lang="en-US" sz="1200" b="1" dirty="0">
                          <a:effectLst/>
                        </a:rPr>
                        <a:t>Manipulate to find at least one safe path</a:t>
                      </a:r>
                      <a:endParaRPr lang="en-US" sz="1200" b="1" dirty="0">
                        <a:effectLst/>
                        <a:latin typeface="Arial Narrow" panose="020B0606020202030204" pitchFamily="34" charset="0"/>
                        <a:ea typeface="Calibri"/>
                        <a:cs typeface="Times New Roman"/>
                      </a:endParaRPr>
                    </a:p>
                  </a:txBody>
                  <a:tcPr marL="55513" marR="55513" marT="0" marB="0" anchor="ctr"/>
                </a:tc>
                <a:tc>
                  <a:txBody>
                    <a:bodyPr/>
                    <a:lstStyle/>
                    <a:p>
                      <a:pPr marL="111125" marR="0" lvl="0" indent="-111125">
                        <a:lnSpc>
                          <a:spcPct val="100000"/>
                        </a:lnSpc>
                        <a:spcBef>
                          <a:spcPts val="0"/>
                        </a:spcBef>
                        <a:spcAft>
                          <a:spcPts val="0"/>
                        </a:spcAft>
                        <a:buFont typeface="Symbol"/>
                        <a:buChar char=""/>
                      </a:pPr>
                      <a:r>
                        <a:rPr lang="en-US" sz="1000" b="1" dirty="0">
                          <a:effectLst/>
                        </a:rPr>
                        <a:t>No preemption necessary</a:t>
                      </a:r>
                      <a:endParaRPr lang="en-US" sz="1000" b="1" dirty="0">
                        <a:effectLst/>
                        <a:latin typeface="Arial Narrow" panose="020B0606020202030204" pitchFamily="34" charset="0"/>
                        <a:ea typeface="Calibri"/>
                        <a:cs typeface="Times New Roman"/>
                      </a:endParaRPr>
                    </a:p>
                  </a:txBody>
                  <a:tcPr marL="55513" marR="55513" marT="0" marB="0" anchor="ctr"/>
                </a:tc>
                <a:tc>
                  <a:txBody>
                    <a:bodyPr/>
                    <a:lstStyle/>
                    <a:p>
                      <a:pPr marL="111125" marR="0" lvl="0" indent="-111125">
                        <a:lnSpc>
                          <a:spcPct val="100000"/>
                        </a:lnSpc>
                        <a:spcBef>
                          <a:spcPts val="0"/>
                        </a:spcBef>
                        <a:spcAft>
                          <a:spcPts val="0"/>
                        </a:spcAft>
                        <a:buFont typeface="Symbol"/>
                        <a:buChar char=""/>
                      </a:pPr>
                      <a:r>
                        <a:rPr lang="en-US" sz="1000" b="1" dirty="0">
                          <a:effectLst/>
                        </a:rPr>
                        <a:t>Future resource requirements must be known by OS</a:t>
                      </a:r>
                    </a:p>
                    <a:p>
                      <a:pPr marL="111125" marR="0" lvl="0" indent="-111125">
                        <a:lnSpc>
                          <a:spcPct val="100000"/>
                        </a:lnSpc>
                        <a:spcBef>
                          <a:spcPts val="0"/>
                        </a:spcBef>
                        <a:spcAft>
                          <a:spcPts val="0"/>
                        </a:spcAft>
                        <a:buFont typeface="Symbol"/>
                        <a:buChar char=""/>
                      </a:pPr>
                      <a:r>
                        <a:rPr lang="en-US" sz="1000" b="1" dirty="0">
                          <a:effectLst/>
                        </a:rPr>
                        <a:t>Processes can be blocked for long periods</a:t>
                      </a:r>
                      <a:endParaRPr lang="en-US" sz="1000" b="1" dirty="0">
                        <a:effectLst/>
                        <a:latin typeface="Arial Narrow" panose="020B0606020202030204" pitchFamily="34" charset="0"/>
                        <a:ea typeface="Calibri"/>
                        <a:cs typeface="Times New Roman"/>
                      </a:endParaRPr>
                    </a:p>
                  </a:txBody>
                  <a:tcPr marL="55513" marR="55513" marT="0" marB="0" anchor="ctr"/>
                </a:tc>
                <a:extLst>
                  <a:ext uri="{0D108BD9-81ED-4DB2-BD59-A6C34878D82A}">
                    <a16:rowId xmlns:a16="http://schemas.microsoft.com/office/drawing/2014/main" val="10004"/>
                  </a:ext>
                </a:extLst>
              </a:tr>
              <a:tr h="805923">
                <a:tc>
                  <a:txBody>
                    <a:bodyPr/>
                    <a:lstStyle/>
                    <a:p>
                      <a:pPr marL="0" marR="0" algn="ctr">
                        <a:lnSpc>
                          <a:spcPct val="100000"/>
                        </a:lnSpc>
                        <a:spcBef>
                          <a:spcPts val="0"/>
                        </a:spcBef>
                        <a:spcAft>
                          <a:spcPts val="0"/>
                        </a:spcAft>
                      </a:pPr>
                      <a:r>
                        <a:rPr lang="en-US" sz="1400" dirty="0">
                          <a:effectLst/>
                        </a:rPr>
                        <a:t>Detection</a:t>
                      </a:r>
                      <a:endParaRPr lang="en-US" sz="1400" b="1" dirty="0">
                        <a:effectLst/>
                        <a:latin typeface="Arial Narrow" panose="020B0606020202030204" pitchFamily="34" charset="0"/>
                        <a:ea typeface="Calibri"/>
                        <a:cs typeface="Times New Roman"/>
                      </a:endParaRPr>
                    </a:p>
                  </a:txBody>
                  <a:tcPr marL="55513" marR="55513" marT="0" marB="0" anchor="ctr"/>
                </a:tc>
                <a:tc>
                  <a:txBody>
                    <a:bodyPr/>
                    <a:lstStyle/>
                    <a:p>
                      <a:pPr marL="0" marR="0">
                        <a:lnSpc>
                          <a:spcPct val="100000"/>
                        </a:lnSpc>
                        <a:spcBef>
                          <a:spcPts val="0"/>
                        </a:spcBef>
                        <a:spcAft>
                          <a:spcPts val="0"/>
                        </a:spcAft>
                      </a:pPr>
                      <a:r>
                        <a:rPr lang="en-US" sz="1200" b="1" dirty="0">
                          <a:solidFill>
                            <a:srgbClr val="FF0000"/>
                          </a:solidFill>
                          <a:effectLst/>
                        </a:rPr>
                        <a:t>Very liberal</a:t>
                      </a:r>
                      <a:r>
                        <a:rPr lang="en-US" sz="1200" b="1" dirty="0">
                          <a:effectLst/>
                        </a:rPr>
                        <a:t>; requested resources are granted where possible</a:t>
                      </a:r>
                      <a:endParaRPr lang="en-US" sz="1200" b="1" dirty="0">
                        <a:effectLst/>
                        <a:latin typeface="Arial Narrow" panose="020B0606020202030204" pitchFamily="34" charset="0"/>
                        <a:ea typeface="Calibri"/>
                        <a:cs typeface="Times New Roman"/>
                      </a:endParaRPr>
                    </a:p>
                  </a:txBody>
                  <a:tcPr marL="55513" marR="55513" marT="0" marB="0" anchor="ctr"/>
                </a:tc>
                <a:tc>
                  <a:txBody>
                    <a:bodyPr/>
                    <a:lstStyle/>
                    <a:p>
                      <a:pPr marL="0" marR="0">
                        <a:lnSpc>
                          <a:spcPct val="100000"/>
                        </a:lnSpc>
                        <a:spcBef>
                          <a:spcPts val="0"/>
                        </a:spcBef>
                        <a:spcAft>
                          <a:spcPts val="0"/>
                        </a:spcAft>
                      </a:pPr>
                      <a:r>
                        <a:rPr lang="en-US" sz="1200" b="1" dirty="0">
                          <a:effectLst/>
                        </a:rPr>
                        <a:t>Invoke periodically to test for deadlock</a:t>
                      </a:r>
                      <a:endParaRPr lang="en-US" sz="1200" b="1" dirty="0">
                        <a:effectLst/>
                        <a:latin typeface="Arial Narrow" panose="020B0606020202030204" pitchFamily="34" charset="0"/>
                        <a:ea typeface="Calibri"/>
                        <a:cs typeface="Times New Roman"/>
                      </a:endParaRPr>
                    </a:p>
                  </a:txBody>
                  <a:tcPr marL="55513" marR="55513" marT="0" marB="0" anchor="ctr"/>
                </a:tc>
                <a:tc>
                  <a:txBody>
                    <a:bodyPr/>
                    <a:lstStyle/>
                    <a:p>
                      <a:pPr marL="111125" marR="0" lvl="0" indent="-111125">
                        <a:lnSpc>
                          <a:spcPct val="100000"/>
                        </a:lnSpc>
                        <a:spcBef>
                          <a:spcPts val="0"/>
                        </a:spcBef>
                        <a:spcAft>
                          <a:spcPts val="0"/>
                        </a:spcAft>
                        <a:buFont typeface="Symbol"/>
                        <a:buChar char=""/>
                      </a:pPr>
                      <a:r>
                        <a:rPr lang="en-US" sz="1000" b="1" dirty="0">
                          <a:effectLst/>
                        </a:rPr>
                        <a:t>Never delays process initiation</a:t>
                      </a:r>
                    </a:p>
                    <a:p>
                      <a:pPr marL="111125" marR="0" lvl="0" indent="-111125">
                        <a:lnSpc>
                          <a:spcPct val="100000"/>
                        </a:lnSpc>
                        <a:spcBef>
                          <a:spcPts val="0"/>
                        </a:spcBef>
                        <a:spcAft>
                          <a:spcPts val="0"/>
                        </a:spcAft>
                        <a:buFont typeface="Symbol"/>
                        <a:buChar char=""/>
                      </a:pPr>
                      <a:r>
                        <a:rPr lang="en-US" sz="1000" b="1" dirty="0">
                          <a:effectLst/>
                        </a:rPr>
                        <a:t>Facilitates online handling</a:t>
                      </a:r>
                      <a:endParaRPr lang="en-US" sz="1000" b="1" dirty="0">
                        <a:effectLst/>
                        <a:latin typeface="Arial Narrow" panose="020B0606020202030204" pitchFamily="34" charset="0"/>
                        <a:ea typeface="Calibri"/>
                        <a:cs typeface="Times New Roman"/>
                      </a:endParaRPr>
                    </a:p>
                  </a:txBody>
                  <a:tcPr marL="55513" marR="55513" marT="0" marB="0" anchor="ctr"/>
                </a:tc>
                <a:tc>
                  <a:txBody>
                    <a:bodyPr/>
                    <a:lstStyle/>
                    <a:p>
                      <a:pPr marL="111125" marR="0" lvl="0" indent="-111125">
                        <a:lnSpc>
                          <a:spcPct val="100000"/>
                        </a:lnSpc>
                        <a:spcBef>
                          <a:spcPts val="0"/>
                        </a:spcBef>
                        <a:spcAft>
                          <a:spcPts val="0"/>
                        </a:spcAft>
                        <a:buFont typeface="Symbol"/>
                        <a:buChar char=""/>
                      </a:pPr>
                      <a:r>
                        <a:rPr lang="en-US" sz="1000" b="1" dirty="0">
                          <a:effectLst/>
                        </a:rPr>
                        <a:t>Inherent preemption losses</a:t>
                      </a:r>
                      <a:endParaRPr lang="en-US" sz="1000" b="1" dirty="0">
                        <a:effectLst/>
                        <a:latin typeface="Arial Narrow" panose="020B0606020202030204" pitchFamily="34" charset="0"/>
                        <a:ea typeface="Calibri"/>
                        <a:cs typeface="Times New Roman"/>
                      </a:endParaRPr>
                    </a:p>
                  </a:txBody>
                  <a:tcPr marL="55513" marR="55513" marT="0" marB="0" anchor="ctr"/>
                </a:tc>
                <a:extLst>
                  <a:ext uri="{0D108BD9-81ED-4DB2-BD59-A6C34878D82A}">
                    <a16:rowId xmlns:a16="http://schemas.microsoft.com/office/drawing/2014/main" val="10005"/>
                  </a:ext>
                </a:extLst>
              </a:tr>
              <a:tr h="684947">
                <a:tc>
                  <a:txBody>
                    <a:bodyPr/>
                    <a:lstStyle/>
                    <a:p>
                      <a:pPr marL="0" marR="0" algn="ctr">
                        <a:lnSpc>
                          <a:spcPct val="100000"/>
                        </a:lnSpc>
                        <a:spcBef>
                          <a:spcPts val="0"/>
                        </a:spcBef>
                        <a:spcAft>
                          <a:spcPts val="0"/>
                        </a:spcAft>
                      </a:pPr>
                      <a:r>
                        <a:rPr lang="en-US" sz="1400" dirty="0">
                          <a:effectLst/>
                        </a:rPr>
                        <a:t>Ignorance</a:t>
                      </a:r>
                      <a:endParaRPr lang="en-US" sz="1400" b="1" dirty="0">
                        <a:effectLst/>
                        <a:latin typeface="Arial Narrow" panose="020B0606020202030204" pitchFamily="34" charset="0"/>
                        <a:ea typeface="Calibri"/>
                        <a:cs typeface="Times New Roman"/>
                      </a:endParaRPr>
                    </a:p>
                  </a:txBody>
                  <a:tcPr marL="55513" marR="55513" marT="0" marB="0" anchor="ctr"/>
                </a:tc>
                <a:tc>
                  <a:txBody>
                    <a:bodyPr/>
                    <a:lstStyle/>
                    <a:p>
                      <a:pPr marL="0" marR="0">
                        <a:lnSpc>
                          <a:spcPct val="100000"/>
                        </a:lnSpc>
                        <a:spcBef>
                          <a:spcPts val="0"/>
                        </a:spcBef>
                        <a:spcAft>
                          <a:spcPts val="0"/>
                        </a:spcAft>
                      </a:pPr>
                      <a:r>
                        <a:rPr lang="en-US" sz="1200" b="1" dirty="0">
                          <a:solidFill>
                            <a:srgbClr val="FF0000"/>
                          </a:solidFill>
                          <a:effectLst/>
                        </a:rPr>
                        <a:t>Extremely liberal</a:t>
                      </a:r>
                      <a:r>
                        <a:rPr lang="en-US" sz="1200" b="1" dirty="0">
                          <a:effectLst/>
                        </a:rPr>
                        <a:t>; requested resources are always granted</a:t>
                      </a:r>
                      <a:endParaRPr lang="en-US" sz="1200" b="1" dirty="0">
                        <a:effectLst/>
                        <a:latin typeface="Arial Narrow" panose="020B0606020202030204" pitchFamily="34" charset="0"/>
                        <a:ea typeface="Calibri"/>
                        <a:cs typeface="Times New Roman"/>
                      </a:endParaRPr>
                    </a:p>
                  </a:txBody>
                  <a:tcPr marL="55513" marR="55513" marT="0" marB="0" anchor="ctr"/>
                </a:tc>
                <a:tc>
                  <a:txBody>
                    <a:bodyPr/>
                    <a:lstStyle/>
                    <a:p>
                      <a:pPr marL="0" marR="0">
                        <a:lnSpc>
                          <a:spcPct val="100000"/>
                        </a:lnSpc>
                        <a:spcBef>
                          <a:spcPts val="0"/>
                        </a:spcBef>
                        <a:spcAft>
                          <a:spcPts val="0"/>
                        </a:spcAft>
                      </a:pPr>
                      <a:r>
                        <a:rPr lang="en-US" sz="1200" b="1" dirty="0">
                          <a:effectLst/>
                        </a:rPr>
                        <a:t>Infrequent deadlock acceptable</a:t>
                      </a:r>
                      <a:endParaRPr lang="en-US" sz="1200" b="1" dirty="0">
                        <a:effectLst/>
                        <a:latin typeface="Arial Narrow" panose="020B0606020202030204" pitchFamily="34" charset="0"/>
                        <a:ea typeface="Calibri"/>
                        <a:cs typeface="Times New Roman"/>
                      </a:endParaRPr>
                    </a:p>
                  </a:txBody>
                  <a:tcPr marL="55513" marR="55513" marT="0" marB="0" anchor="ctr"/>
                </a:tc>
                <a:tc>
                  <a:txBody>
                    <a:bodyPr/>
                    <a:lstStyle/>
                    <a:p>
                      <a:pPr marL="111125" marR="0" lvl="0" indent="-111125">
                        <a:lnSpc>
                          <a:spcPct val="100000"/>
                        </a:lnSpc>
                        <a:spcBef>
                          <a:spcPts val="0"/>
                        </a:spcBef>
                        <a:spcAft>
                          <a:spcPts val="0"/>
                        </a:spcAft>
                        <a:buFont typeface="Symbol"/>
                        <a:buChar char=""/>
                      </a:pPr>
                      <a:r>
                        <a:rPr lang="en-US" sz="1000" b="1" dirty="0">
                          <a:effectLst/>
                        </a:rPr>
                        <a:t>No CPU overhead</a:t>
                      </a:r>
                    </a:p>
                  </a:txBody>
                  <a:tcPr marL="55513" marR="55513" marT="0" marB="0" anchor="ctr"/>
                </a:tc>
                <a:tc>
                  <a:txBody>
                    <a:bodyPr/>
                    <a:lstStyle/>
                    <a:p>
                      <a:pPr marL="111125" marR="0" lvl="0" indent="-111125">
                        <a:lnSpc>
                          <a:spcPct val="100000"/>
                        </a:lnSpc>
                        <a:spcBef>
                          <a:spcPts val="0"/>
                        </a:spcBef>
                        <a:spcAft>
                          <a:spcPts val="0"/>
                        </a:spcAft>
                        <a:buFont typeface="Symbol"/>
                        <a:buChar char=""/>
                      </a:pPr>
                      <a:r>
                        <a:rPr lang="en-US" sz="1000" b="1" dirty="0">
                          <a:effectLst/>
                        </a:rPr>
                        <a:t>Not safety critical</a:t>
                      </a:r>
                    </a:p>
                    <a:p>
                      <a:pPr marL="111125" marR="0" lvl="0" indent="-111125">
                        <a:lnSpc>
                          <a:spcPct val="100000"/>
                        </a:lnSpc>
                        <a:spcBef>
                          <a:spcPts val="0"/>
                        </a:spcBef>
                        <a:spcAft>
                          <a:spcPts val="0"/>
                        </a:spcAft>
                        <a:buFont typeface="Symbol"/>
                        <a:buChar char=""/>
                      </a:pPr>
                      <a:r>
                        <a:rPr lang="en-US" sz="1000" b="1" dirty="0">
                          <a:effectLst/>
                        </a:rPr>
                        <a:t>Inherent preemption losses</a:t>
                      </a:r>
                      <a:endParaRPr lang="en-US" sz="1000" b="1" dirty="0">
                        <a:effectLst/>
                        <a:latin typeface="Arial Narrow" panose="020B0606020202030204" pitchFamily="34" charset="0"/>
                        <a:ea typeface="Calibri"/>
                        <a:cs typeface="Times New Roman"/>
                      </a:endParaRPr>
                    </a:p>
                  </a:txBody>
                  <a:tcPr marL="55513" marR="55513" marT="0" marB="0" anchor="ctr"/>
                </a:tc>
                <a:extLst>
                  <a:ext uri="{0D108BD9-81ED-4DB2-BD59-A6C34878D82A}">
                    <a16:rowId xmlns:a16="http://schemas.microsoft.com/office/drawing/2014/main" val="10006"/>
                  </a:ext>
                </a:extLst>
              </a:tr>
            </a:tbl>
          </a:graphicData>
        </a:graphic>
      </p:graphicFrame>
      <p:sp>
        <p:nvSpPr>
          <p:cNvPr id="7" name="Footer Placeholder 3">
            <a:extLst>
              <a:ext uri="{FF2B5EF4-FFF2-40B4-BE49-F238E27FC236}">
                <a16:creationId xmlns:a16="http://schemas.microsoft.com/office/drawing/2014/main" id="{F22087BC-6A87-494F-BD8A-824EE53F6E18}"/>
              </a:ext>
            </a:extLst>
          </p:cNvPr>
          <p:cNvSpPr>
            <a:spLocks noGrp="1"/>
          </p:cNvSpPr>
          <p:nvPr>
            <p:ph type="ftr" sz="quarter" idx="11"/>
          </p:nvPr>
        </p:nvSpPr>
        <p:spPr>
          <a:xfrm>
            <a:off x="4114802" y="908820"/>
            <a:ext cx="6505575" cy="317525"/>
          </a:xfrm>
        </p:spPr>
        <p:txBody>
          <a:bodyPr/>
          <a:lstStyle/>
          <a:p>
            <a:pPr>
              <a:defRPr/>
            </a:pPr>
            <a:r>
              <a:rPr lang="en-US"/>
              <a:t>Concurrenty (15)</a:t>
            </a:r>
            <a:endParaRPr lang="en-US" dirty="0"/>
          </a:p>
        </p:txBody>
      </p:sp>
      <p:sp>
        <p:nvSpPr>
          <p:cNvPr id="8" name="Slide Number Placeholder 4">
            <a:extLst>
              <a:ext uri="{FF2B5EF4-FFF2-40B4-BE49-F238E27FC236}">
                <a16:creationId xmlns:a16="http://schemas.microsoft.com/office/drawing/2014/main" id="{829102E0-FEC5-4543-B238-00A4AF5510CA}"/>
              </a:ext>
            </a:extLst>
          </p:cNvPr>
          <p:cNvSpPr txBox="1">
            <a:spLocks/>
          </p:cNvSpPr>
          <p:nvPr/>
        </p:nvSpPr>
        <p:spPr>
          <a:xfrm>
            <a:off x="0" y="930591"/>
            <a:ext cx="658368" cy="274320"/>
          </a:xfrm>
          <a:prstGeom prst="rect">
            <a:avLst/>
          </a:prstGeom>
        </p:spPr>
        <p:txBody>
          <a:bodyPr vert="horz" anchor="ctr" anchorCtr="0">
            <a:noAutofit/>
          </a:bodyPr>
          <a:lstStyle>
            <a:defPPr>
              <a:defRPr lang="en-US"/>
            </a:defPPr>
            <a:lvl1pPr marL="0" algn="ctr" defTabSz="914400" rtl="0" eaLnBrk="1" latinLnBrk="0" hangingPunct="1">
              <a:defRPr kumimoji="0" sz="16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0D7B5496-982B-480A-8085-B08F2CA91C21}" type="slidenum">
              <a:rPr lang="en-US" smtClean="0"/>
              <a:pPr>
                <a:defRPr/>
              </a:pPr>
              <a:t>32</a:t>
            </a:fld>
            <a:endParaRPr lang="en-US" dirty="0"/>
          </a:p>
        </p:txBody>
      </p:sp>
      <p:sp>
        <p:nvSpPr>
          <p:cNvPr id="3" name="Slide Number Placeholder 2">
            <a:extLst>
              <a:ext uri="{FF2B5EF4-FFF2-40B4-BE49-F238E27FC236}">
                <a16:creationId xmlns:a16="http://schemas.microsoft.com/office/drawing/2014/main" id="{C14F8C56-AC9E-4B00-95B2-D57AC81487A0}"/>
              </a:ext>
            </a:extLst>
          </p:cNvPr>
          <p:cNvSpPr>
            <a:spLocks noGrp="1"/>
          </p:cNvSpPr>
          <p:nvPr>
            <p:ph type="sldNum" sz="quarter" idx="12"/>
          </p:nvPr>
        </p:nvSpPr>
        <p:spPr/>
        <p:txBody>
          <a:bodyPr/>
          <a:lstStyle/>
          <a:p>
            <a:pPr>
              <a:defRPr/>
            </a:pPr>
            <a:fld id="{0D7B5496-982B-480A-8085-B08F2CA91C21}" type="slidenum">
              <a:rPr lang="en-US" smtClean="0"/>
              <a:pPr>
                <a:defRPr/>
              </a:pPr>
              <a:t>32</a:t>
            </a:fld>
            <a:endParaRPr lang="en-US" dirty="0"/>
          </a:p>
        </p:txBody>
      </p:sp>
    </p:spTree>
    <p:extLst>
      <p:ext uri="{BB962C8B-B14F-4D97-AF65-F5344CB8AC3E}">
        <p14:creationId xmlns:p14="http://schemas.microsoft.com/office/powerpoint/2010/main" val="12931128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10850" name="Rectangle 2"/>
          <p:cNvSpPr>
            <a:spLocks noGrp="1" noChangeArrowheads="1"/>
          </p:cNvSpPr>
          <p:nvPr>
            <p:ph type="title"/>
          </p:nvPr>
        </p:nvSpPr>
        <p:spPr/>
        <p:txBody>
          <a:bodyPr/>
          <a:lstStyle/>
          <a:p>
            <a:r>
              <a:rPr lang="en-US" dirty="0"/>
              <a:t>The Dining Philosophers Problem</a:t>
            </a:r>
          </a:p>
        </p:txBody>
      </p:sp>
      <p:sp>
        <p:nvSpPr>
          <p:cNvPr id="2510851" name="Rectangle 3"/>
          <p:cNvSpPr>
            <a:spLocks noGrp="1" noChangeArrowheads="1"/>
          </p:cNvSpPr>
          <p:nvPr>
            <p:ph sz="quarter" idx="1"/>
          </p:nvPr>
        </p:nvSpPr>
        <p:spPr/>
        <p:txBody>
          <a:bodyPr/>
          <a:lstStyle/>
          <a:p>
            <a:pPr>
              <a:lnSpc>
                <a:spcPct val="90000"/>
              </a:lnSpc>
            </a:pPr>
            <a:r>
              <a:rPr lang="en-US" sz="2400" dirty="0"/>
              <a:t>5 philosophers who only eat and think.</a:t>
            </a:r>
          </a:p>
          <a:p>
            <a:pPr>
              <a:lnSpc>
                <a:spcPct val="90000"/>
              </a:lnSpc>
            </a:pPr>
            <a:r>
              <a:rPr lang="en-US" sz="2400" dirty="0"/>
              <a:t>Each need to use 2 forks for eating.</a:t>
            </a:r>
          </a:p>
          <a:p>
            <a:pPr>
              <a:lnSpc>
                <a:spcPct val="90000"/>
              </a:lnSpc>
            </a:pPr>
            <a:r>
              <a:rPr lang="en-US" sz="2400" dirty="0"/>
              <a:t>There are only 5 forks.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924" y="1971661"/>
            <a:ext cx="3642360" cy="3718560"/>
          </a:xfrm>
          <a:prstGeom prst="rect">
            <a:avLst/>
          </a:prstGeom>
        </p:spPr>
      </p:pic>
      <p:sp>
        <p:nvSpPr>
          <p:cNvPr id="9" name="Rectangle 165"/>
          <p:cNvSpPr>
            <a:spLocks noChangeArrowheads="1"/>
          </p:cNvSpPr>
          <p:nvPr/>
        </p:nvSpPr>
        <p:spPr bwMode="auto">
          <a:xfrm>
            <a:off x="548639" y="5599721"/>
            <a:ext cx="7184571" cy="968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0" hangingPunct="0">
              <a:spcBef>
                <a:spcPct val="20000"/>
              </a:spcBef>
              <a:buClr>
                <a:schemeClr val="folHlink"/>
              </a:buClr>
              <a:buSzPct val="125000"/>
            </a:pPr>
            <a:r>
              <a:rPr lang="en-US" dirty="0">
                <a:latin typeface="Arial" charset="0"/>
              </a:rPr>
              <a:t>1. When only two philosophers are eating, are we in a safe state?</a:t>
            </a:r>
          </a:p>
          <a:p>
            <a:pPr eaLnBrk="0" hangingPunct="0">
              <a:spcBef>
                <a:spcPct val="20000"/>
              </a:spcBef>
              <a:buClr>
                <a:schemeClr val="folHlink"/>
              </a:buClr>
              <a:buSzPct val="125000"/>
            </a:pPr>
            <a:r>
              <a:rPr lang="en-US" dirty="0">
                <a:latin typeface="Arial" charset="0"/>
              </a:rPr>
              <a:t>2. Is deadlock possible?</a:t>
            </a:r>
          </a:p>
          <a:p>
            <a:pPr eaLnBrk="0" hangingPunct="0">
              <a:spcBef>
                <a:spcPct val="20000"/>
              </a:spcBef>
              <a:buClr>
                <a:schemeClr val="folHlink"/>
              </a:buClr>
              <a:buSzPct val="125000"/>
            </a:pPr>
            <a:r>
              <a:rPr lang="en-US" dirty="0">
                <a:latin typeface="Arial" charset="0"/>
              </a:rPr>
              <a:t>3. How can deadlock be prevented?</a:t>
            </a:r>
          </a:p>
          <a:p>
            <a:pPr eaLnBrk="0" hangingPunct="0">
              <a:spcBef>
                <a:spcPct val="20000"/>
              </a:spcBef>
              <a:buClr>
                <a:schemeClr val="folHlink"/>
              </a:buClr>
              <a:buSzPct val="125000"/>
            </a:pPr>
            <a:endParaRPr lang="en-US" dirty="0">
              <a:latin typeface="Arial" charset="0"/>
            </a:endParaRPr>
          </a:p>
        </p:txBody>
      </p:sp>
      <p:sp>
        <p:nvSpPr>
          <p:cNvPr id="12" name="Footer Placeholder 3">
            <a:extLst>
              <a:ext uri="{FF2B5EF4-FFF2-40B4-BE49-F238E27FC236}">
                <a16:creationId xmlns:a16="http://schemas.microsoft.com/office/drawing/2014/main" id="{45960B58-3F19-4365-9758-4ED648105EFB}"/>
              </a:ext>
            </a:extLst>
          </p:cNvPr>
          <p:cNvSpPr>
            <a:spLocks noGrp="1"/>
          </p:cNvSpPr>
          <p:nvPr>
            <p:ph type="ftr" sz="quarter" idx="11"/>
          </p:nvPr>
        </p:nvSpPr>
        <p:spPr>
          <a:xfrm>
            <a:off x="4114802" y="908820"/>
            <a:ext cx="6505575" cy="317525"/>
          </a:xfrm>
        </p:spPr>
        <p:txBody>
          <a:bodyPr/>
          <a:lstStyle/>
          <a:p>
            <a:pPr>
              <a:defRPr/>
            </a:pPr>
            <a:r>
              <a:rPr lang="en-US"/>
              <a:t>Concurrenty (15)</a:t>
            </a:r>
            <a:endParaRPr lang="en-US" dirty="0"/>
          </a:p>
        </p:txBody>
      </p:sp>
      <p:sp>
        <p:nvSpPr>
          <p:cNvPr id="13" name="Slide Number Placeholder 4">
            <a:extLst>
              <a:ext uri="{FF2B5EF4-FFF2-40B4-BE49-F238E27FC236}">
                <a16:creationId xmlns:a16="http://schemas.microsoft.com/office/drawing/2014/main" id="{EAEE2E25-2797-477C-B502-33B46A67CC70}"/>
              </a:ext>
            </a:extLst>
          </p:cNvPr>
          <p:cNvSpPr txBox="1">
            <a:spLocks/>
          </p:cNvSpPr>
          <p:nvPr/>
        </p:nvSpPr>
        <p:spPr>
          <a:xfrm>
            <a:off x="0" y="930591"/>
            <a:ext cx="658368" cy="274320"/>
          </a:xfrm>
          <a:prstGeom prst="rect">
            <a:avLst/>
          </a:prstGeom>
        </p:spPr>
        <p:txBody>
          <a:bodyPr vert="horz" anchor="ctr" anchorCtr="0">
            <a:noAutofit/>
          </a:bodyPr>
          <a:lstStyle>
            <a:defPPr>
              <a:defRPr lang="en-US"/>
            </a:defPPr>
            <a:lvl1pPr marL="0" algn="ctr" defTabSz="914400" rtl="0" eaLnBrk="1" latinLnBrk="0" hangingPunct="1">
              <a:defRPr kumimoji="0" sz="16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0D7B5496-982B-480A-8085-B08F2CA91C21}" type="slidenum">
              <a:rPr lang="en-US" smtClean="0"/>
              <a:pPr>
                <a:defRPr/>
              </a:pPr>
              <a:t>33</a:t>
            </a:fld>
            <a:endParaRPr lang="en-US" dirty="0"/>
          </a:p>
        </p:txBody>
      </p:sp>
      <p:sp>
        <p:nvSpPr>
          <p:cNvPr id="3" name="Slide Number Placeholder 2">
            <a:extLst>
              <a:ext uri="{FF2B5EF4-FFF2-40B4-BE49-F238E27FC236}">
                <a16:creationId xmlns:a16="http://schemas.microsoft.com/office/drawing/2014/main" id="{FDBE288B-F018-4D59-B025-C3AF9C3FB7D0}"/>
              </a:ext>
            </a:extLst>
          </p:cNvPr>
          <p:cNvSpPr>
            <a:spLocks noGrp="1"/>
          </p:cNvSpPr>
          <p:nvPr>
            <p:ph type="sldNum" sz="quarter" idx="12"/>
          </p:nvPr>
        </p:nvSpPr>
        <p:spPr/>
        <p:txBody>
          <a:bodyPr/>
          <a:lstStyle/>
          <a:p>
            <a:pPr>
              <a:defRPr/>
            </a:pPr>
            <a:fld id="{0D7B5496-982B-480A-8085-B08F2CA91C21}" type="slidenum">
              <a:rPr lang="en-US" smtClean="0"/>
              <a:pPr>
                <a:defRPr/>
              </a:pPr>
              <a:t>33</a:t>
            </a:fld>
            <a:endParaRPr lang="en-US" dirty="0"/>
          </a:p>
        </p:txBody>
      </p:sp>
    </p:spTree>
    <p:extLst>
      <p:ext uri="{BB962C8B-B14F-4D97-AF65-F5344CB8AC3E}">
        <p14:creationId xmlns:p14="http://schemas.microsoft.com/office/powerpoint/2010/main" val="8246415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10851">
                                            <p:txEl>
                                              <p:pRg st="0" end="0"/>
                                            </p:txEl>
                                          </p:spTgt>
                                        </p:tgtEl>
                                        <p:attrNameLst>
                                          <p:attrName>style.visibility</p:attrName>
                                        </p:attrNameLst>
                                      </p:cBhvr>
                                      <p:to>
                                        <p:strVal val="visible"/>
                                      </p:to>
                                    </p:set>
                                    <p:animEffect transition="in" filter="wipe(left)">
                                      <p:cBhvr>
                                        <p:cTn id="7" dur="500"/>
                                        <p:tgtEl>
                                          <p:spTgt spid="25108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10851">
                                            <p:txEl>
                                              <p:pRg st="1" end="1"/>
                                            </p:txEl>
                                          </p:spTgt>
                                        </p:tgtEl>
                                        <p:attrNameLst>
                                          <p:attrName>style.visibility</p:attrName>
                                        </p:attrNameLst>
                                      </p:cBhvr>
                                      <p:to>
                                        <p:strVal val="visible"/>
                                      </p:to>
                                    </p:set>
                                    <p:animEffect transition="in" filter="wipe(left)">
                                      <p:cBhvr>
                                        <p:cTn id="12" dur="500"/>
                                        <p:tgtEl>
                                          <p:spTgt spid="25108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10851">
                                            <p:txEl>
                                              <p:pRg st="2" end="2"/>
                                            </p:txEl>
                                          </p:spTgt>
                                        </p:tgtEl>
                                        <p:attrNameLst>
                                          <p:attrName>style.visibility</p:attrName>
                                        </p:attrNameLst>
                                      </p:cBhvr>
                                      <p:to>
                                        <p:strVal val="visible"/>
                                      </p:to>
                                    </p:set>
                                    <p:animEffect transition="in" filter="wipe(left)">
                                      <p:cBhvr>
                                        <p:cTn id="17" dur="500"/>
                                        <p:tgtEl>
                                          <p:spTgt spid="25108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fade">
                                      <p:cBhvr>
                                        <p:cTn id="22" dur="500"/>
                                        <p:tgtEl>
                                          <p:spTgt spid="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xEl>
                                              <p:pRg st="1" end="1"/>
                                            </p:txEl>
                                          </p:spTgt>
                                        </p:tgtEl>
                                        <p:attrNameLst>
                                          <p:attrName>style.visibility</p:attrName>
                                        </p:attrNameLst>
                                      </p:cBhvr>
                                      <p:to>
                                        <p:strVal val="visible"/>
                                      </p:to>
                                    </p:set>
                                    <p:animEffect transition="in" filter="fade">
                                      <p:cBhvr>
                                        <p:cTn id="27" dur="500"/>
                                        <p:tgtEl>
                                          <p:spTgt spid="9">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xEl>
                                              <p:pRg st="2" end="2"/>
                                            </p:txEl>
                                          </p:spTgt>
                                        </p:tgtEl>
                                        <p:attrNameLst>
                                          <p:attrName>style.visibility</p:attrName>
                                        </p:attrNameLst>
                                      </p:cBhvr>
                                      <p:to>
                                        <p:strVal val="visible"/>
                                      </p:to>
                                    </p:set>
                                    <p:animEffect transition="in" filter="fade">
                                      <p:cBhvr>
                                        <p:cTn id="32"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0851" grpId="0" build="p" autoUpdateAnimBg="0"/>
      <p:bldP spid="9"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Oval 262"/>
          <p:cNvSpPr>
            <a:spLocks noChangeArrowheads="1"/>
          </p:cNvSpPr>
          <p:nvPr/>
        </p:nvSpPr>
        <p:spPr bwMode="auto">
          <a:xfrm>
            <a:off x="1163639" y="3984281"/>
            <a:ext cx="409575" cy="452437"/>
          </a:xfrm>
          <a:prstGeom prst="ellipse">
            <a:avLst/>
          </a:prstGeom>
          <a:solidFill>
            <a:srgbClr val="FF0033"/>
          </a:solidFill>
          <a:ln w="9525">
            <a:solidFill>
              <a:schemeClr val="tx1"/>
            </a:solidFill>
            <a:miter lim="800000"/>
            <a:headEnd/>
            <a:tailEnd/>
          </a:ln>
        </p:spPr>
        <p:txBody>
          <a:bodyPr wrap="none" anchor="ctr"/>
          <a:lstStyle/>
          <a:p>
            <a:pPr algn="ctr" eaLnBrk="0" hangingPunct="0"/>
            <a:endParaRPr lang="en-US">
              <a:latin typeface="Times New Roman" pitchFamily="18" charset="0"/>
            </a:endParaRPr>
          </a:p>
        </p:txBody>
      </p:sp>
      <p:sp>
        <p:nvSpPr>
          <p:cNvPr id="68" name="Oval 242"/>
          <p:cNvSpPr>
            <a:spLocks noChangeArrowheads="1"/>
          </p:cNvSpPr>
          <p:nvPr/>
        </p:nvSpPr>
        <p:spPr bwMode="auto">
          <a:xfrm>
            <a:off x="1163639" y="2612681"/>
            <a:ext cx="409575" cy="452437"/>
          </a:xfrm>
          <a:prstGeom prst="ellipse">
            <a:avLst/>
          </a:prstGeom>
          <a:solidFill>
            <a:srgbClr val="FF0033"/>
          </a:solidFill>
          <a:ln w="9525">
            <a:solidFill>
              <a:schemeClr val="tx1"/>
            </a:solidFill>
            <a:miter lim="800000"/>
            <a:headEnd/>
            <a:tailEnd/>
          </a:ln>
        </p:spPr>
        <p:txBody>
          <a:bodyPr wrap="none" anchor="ctr"/>
          <a:lstStyle/>
          <a:p>
            <a:pPr algn="ctr" eaLnBrk="0" hangingPunct="0"/>
            <a:endParaRPr lang="en-US">
              <a:latin typeface="Times New Roman" pitchFamily="18" charset="0"/>
            </a:endParaRPr>
          </a:p>
        </p:txBody>
      </p:sp>
      <p:sp>
        <p:nvSpPr>
          <p:cNvPr id="69" name="Oval 27"/>
          <p:cNvSpPr>
            <a:spLocks noChangeArrowheads="1"/>
          </p:cNvSpPr>
          <p:nvPr/>
        </p:nvSpPr>
        <p:spPr bwMode="auto">
          <a:xfrm>
            <a:off x="1163639" y="3527081"/>
            <a:ext cx="409575" cy="452437"/>
          </a:xfrm>
          <a:prstGeom prst="ellipse">
            <a:avLst/>
          </a:prstGeom>
          <a:solidFill>
            <a:srgbClr val="FF0033"/>
          </a:solidFill>
          <a:ln w="9525">
            <a:solidFill>
              <a:schemeClr val="tx1"/>
            </a:solidFill>
            <a:miter lim="800000"/>
            <a:headEnd/>
            <a:tailEnd/>
          </a:ln>
        </p:spPr>
        <p:txBody>
          <a:bodyPr wrap="none" anchor="ctr"/>
          <a:lstStyle/>
          <a:p>
            <a:pPr algn="ctr" eaLnBrk="0" hangingPunct="0"/>
            <a:endParaRPr lang="en-US">
              <a:latin typeface="Times New Roman" pitchFamily="18" charset="0"/>
            </a:endParaRPr>
          </a:p>
        </p:txBody>
      </p:sp>
      <p:sp>
        <p:nvSpPr>
          <p:cNvPr id="66" name="Oval 261"/>
          <p:cNvSpPr>
            <a:spLocks noChangeArrowheads="1"/>
          </p:cNvSpPr>
          <p:nvPr/>
        </p:nvSpPr>
        <p:spPr bwMode="auto">
          <a:xfrm>
            <a:off x="1176339" y="3069881"/>
            <a:ext cx="409575" cy="452437"/>
          </a:xfrm>
          <a:prstGeom prst="ellipse">
            <a:avLst/>
          </a:prstGeom>
          <a:solidFill>
            <a:srgbClr val="FF0033"/>
          </a:solidFill>
          <a:ln w="9525">
            <a:solidFill>
              <a:schemeClr val="tx1"/>
            </a:solidFill>
            <a:miter lim="800000"/>
            <a:headEnd/>
            <a:tailEnd/>
          </a:ln>
        </p:spPr>
        <p:txBody>
          <a:bodyPr wrap="none" anchor="ctr"/>
          <a:lstStyle/>
          <a:p>
            <a:pPr algn="ctr" eaLnBrk="0" hangingPunct="0"/>
            <a:endParaRPr lang="en-US">
              <a:latin typeface="Times New Roman" pitchFamily="18" charset="0"/>
            </a:endParaRPr>
          </a:p>
        </p:txBody>
      </p:sp>
      <p:sp>
        <p:nvSpPr>
          <p:cNvPr id="67" name="Oval 243"/>
          <p:cNvSpPr>
            <a:spLocks noChangeArrowheads="1"/>
          </p:cNvSpPr>
          <p:nvPr/>
        </p:nvSpPr>
        <p:spPr bwMode="auto">
          <a:xfrm>
            <a:off x="1163639" y="2155481"/>
            <a:ext cx="409575" cy="452437"/>
          </a:xfrm>
          <a:prstGeom prst="ellipse">
            <a:avLst/>
          </a:prstGeom>
          <a:solidFill>
            <a:srgbClr val="FF0033"/>
          </a:solidFill>
          <a:ln w="9525">
            <a:solidFill>
              <a:schemeClr val="tx1"/>
            </a:solidFill>
            <a:miter lim="800000"/>
            <a:headEnd/>
            <a:tailEnd/>
          </a:ln>
        </p:spPr>
        <p:txBody>
          <a:bodyPr wrap="none" anchor="ctr"/>
          <a:lstStyle/>
          <a:p>
            <a:pPr algn="ctr" eaLnBrk="0" hangingPunct="0"/>
            <a:endParaRPr lang="en-US">
              <a:latin typeface="Times New Roman" pitchFamily="18" charset="0"/>
            </a:endParaRPr>
          </a:p>
        </p:txBody>
      </p:sp>
      <p:graphicFrame>
        <p:nvGraphicFramePr>
          <p:cNvPr id="2205882" name="Group 186"/>
          <p:cNvGraphicFramePr>
            <a:graphicFrameLocks noGrp="1"/>
          </p:cNvGraphicFramePr>
          <p:nvPr/>
        </p:nvGraphicFramePr>
        <p:xfrm>
          <a:off x="1687816" y="4936885"/>
          <a:ext cx="2193925" cy="762000"/>
        </p:xfrm>
        <a:graphic>
          <a:graphicData uri="http://schemas.openxmlformats.org/drawingml/2006/table">
            <a:tbl>
              <a:tblPr/>
              <a:tblGrid>
                <a:gridCol w="434975">
                  <a:extLst>
                    <a:ext uri="{9D8B030D-6E8A-4147-A177-3AD203B41FA5}">
                      <a16:colId xmlns:a16="http://schemas.microsoft.com/office/drawing/2014/main" val="20000"/>
                    </a:ext>
                  </a:extLst>
                </a:gridCol>
                <a:gridCol w="444500">
                  <a:extLst>
                    <a:ext uri="{9D8B030D-6E8A-4147-A177-3AD203B41FA5}">
                      <a16:colId xmlns:a16="http://schemas.microsoft.com/office/drawing/2014/main" val="20001"/>
                    </a:ext>
                  </a:extLst>
                </a:gridCol>
                <a:gridCol w="438150">
                  <a:extLst>
                    <a:ext uri="{9D8B030D-6E8A-4147-A177-3AD203B41FA5}">
                      <a16:colId xmlns:a16="http://schemas.microsoft.com/office/drawing/2014/main" val="20002"/>
                    </a:ext>
                  </a:extLst>
                </a:gridCol>
                <a:gridCol w="438150">
                  <a:extLst>
                    <a:ext uri="{9D8B030D-6E8A-4147-A177-3AD203B41FA5}">
                      <a16:colId xmlns:a16="http://schemas.microsoft.com/office/drawing/2014/main" val="20003"/>
                    </a:ext>
                  </a:extLst>
                </a:gridCol>
                <a:gridCol w="438150">
                  <a:extLst>
                    <a:ext uri="{9D8B030D-6E8A-4147-A177-3AD203B41FA5}">
                      <a16:colId xmlns:a16="http://schemas.microsoft.com/office/drawing/2014/main" val="20004"/>
                    </a:ext>
                  </a:extLst>
                </a:gridCol>
              </a:tblGrid>
              <a:tr h="304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400" b="1" i="0" u="none" strike="noStrike" cap="none" normalizeH="0" baseline="0">
                          <a:ln>
                            <a:noFill/>
                          </a:ln>
                          <a:solidFill>
                            <a:schemeClr val="tx1"/>
                          </a:solidFill>
                          <a:effectLst/>
                          <a:latin typeface="Arial" charset="0"/>
                        </a:rPr>
                        <a:t>A</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400" b="1" i="0" u="none" strike="noStrike" cap="none" normalizeH="0" baseline="0">
                          <a:ln>
                            <a:noFill/>
                          </a:ln>
                          <a:solidFill>
                            <a:schemeClr val="tx1"/>
                          </a:solidFill>
                          <a:effectLst/>
                          <a:latin typeface="Arial" charset="0"/>
                        </a:rPr>
                        <a:t>B</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400" b="1" i="0" u="none" strike="noStrike" cap="none" normalizeH="0" baseline="0">
                          <a:ln>
                            <a:noFill/>
                          </a:ln>
                          <a:solidFill>
                            <a:schemeClr val="tx1"/>
                          </a:solidFill>
                          <a:effectLst/>
                          <a:latin typeface="Arial" charset="0"/>
                        </a:rPr>
                        <a:t>C</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400" b="1" i="0" u="none" strike="noStrike" cap="none" normalizeH="0" baseline="0">
                          <a:ln>
                            <a:noFill/>
                          </a:ln>
                          <a:solidFill>
                            <a:schemeClr val="tx1"/>
                          </a:solidFill>
                          <a:effectLst/>
                          <a:latin typeface="Arial" charset="0"/>
                        </a:rPr>
                        <a:t>D</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400" b="1" i="0" u="none" strike="noStrike" cap="none" normalizeH="0" baseline="0">
                          <a:ln>
                            <a:noFill/>
                          </a:ln>
                          <a:solidFill>
                            <a:schemeClr val="tx1"/>
                          </a:solidFill>
                          <a:effectLst/>
                          <a:latin typeface="Arial" charset="0"/>
                        </a:rPr>
                        <a:t>E</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bl>
          </a:graphicData>
        </a:graphic>
      </p:graphicFrame>
      <p:graphicFrame>
        <p:nvGraphicFramePr>
          <p:cNvPr id="64" name="Group 127"/>
          <p:cNvGraphicFramePr>
            <a:graphicFrameLocks noGrp="1"/>
          </p:cNvGraphicFramePr>
          <p:nvPr/>
        </p:nvGraphicFramePr>
        <p:xfrm>
          <a:off x="7154896" y="1771790"/>
          <a:ext cx="2663825" cy="2681288"/>
        </p:xfrm>
        <a:graphic>
          <a:graphicData uri="http://schemas.openxmlformats.org/drawingml/2006/table">
            <a:tbl>
              <a:tblPr/>
              <a:tblGrid>
                <a:gridCol w="444500">
                  <a:extLst>
                    <a:ext uri="{9D8B030D-6E8A-4147-A177-3AD203B41FA5}">
                      <a16:colId xmlns:a16="http://schemas.microsoft.com/office/drawing/2014/main" val="20000"/>
                    </a:ext>
                  </a:extLst>
                </a:gridCol>
                <a:gridCol w="442913">
                  <a:extLst>
                    <a:ext uri="{9D8B030D-6E8A-4147-A177-3AD203B41FA5}">
                      <a16:colId xmlns:a16="http://schemas.microsoft.com/office/drawing/2014/main" val="20001"/>
                    </a:ext>
                  </a:extLst>
                </a:gridCol>
                <a:gridCol w="444500">
                  <a:extLst>
                    <a:ext uri="{9D8B030D-6E8A-4147-A177-3AD203B41FA5}">
                      <a16:colId xmlns:a16="http://schemas.microsoft.com/office/drawing/2014/main" val="20002"/>
                    </a:ext>
                  </a:extLst>
                </a:gridCol>
                <a:gridCol w="444500">
                  <a:extLst>
                    <a:ext uri="{9D8B030D-6E8A-4147-A177-3AD203B41FA5}">
                      <a16:colId xmlns:a16="http://schemas.microsoft.com/office/drawing/2014/main" val="20003"/>
                    </a:ext>
                  </a:extLst>
                </a:gridCol>
                <a:gridCol w="442912">
                  <a:extLst>
                    <a:ext uri="{9D8B030D-6E8A-4147-A177-3AD203B41FA5}">
                      <a16:colId xmlns:a16="http://schemas.microsoft.com/office/drawing/2014/main" val="20004"/>
                    </a:ext>
                  </a:extLst>
                </a:gridCol>
                <a:gridCol w="444500">
                  <a:extLst>
                    <a:ext uri="{9D8B030D-6E8A-4147-A177-3AD203B41FA5}">
                      <a16:colId xmlns:a16="http://schemas.microsoft.com/office/drawing/2014/main" val="20005"/>
                    </a:ext>
                  </a:extLst>
                </a:gridCol>
              </a:tblGrid>
              <a:tr h="3952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endParaRPr kumimoji="0" lang="en-US" sz="1400" b="1" i="0" u="none" strike="noStrike" cap="none" normalizeH="0" baseline="0" dirty="0">
                        <a:ln>
                          <a:noFill/>
                        </a:ln>
                        <a:solidFill>
                          <a:schemeClr val="tx1"/>
                        </a:solidFill>
                        <a:effectLst/>
                        <a:latin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400" b="1" i="0" u="none" strike="noStrike" cap="none" normalizeH="0" baseline="0">
                          <a:ln>
                            <a:noFill/>
                          </a:ln>
                          <a:solidFill>
                            <a:schemeClr val="tx1"/>
                          </a:solidFill>
                          <a:effectLst/>
                          <a:latin typeface="Arial" charset="0"/>
                        </a:rPr>
                        <a:t>A</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400" b="1" i="0" u="none" strike="noStrike" cap="none" normalizeH="0" baseline="0" dirty="0">
                          <a:ln>
                            <a:noFill/>
                          </a:ln>
                          <a:solidFill>
                            <a:schemeClr val="tx1"/>
                          </a:solidFill>
                          <a:effectLst/>
                          <a:latin typeface="Arial" charset="0"/>
                        </a:rPr>
                        <a:t>B</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400" b="1" i="0" u="none" strike="noStrike" cap="none" normalizeH="0" baseline="0">
                          <a:ln>
                            <a:noFill/>
                          </a:ln>
                          <a:solidFill>
                            <a:schemeClr val="tx1"/>
                          </a:solidFill>
                          <a:effectLst/>
                          <a:latin typeface="Arial" charset="0"/>
                        </a:rPr>
                        <a:t>C</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400" b="1" i="0" u="none" strike="noStrike" cap="none" normalizeH="0" baseline="0">
                          <a:ln>
                            <a:noFill/>
                          </a:ln>
                          <a:solidFill>
                            <a:schemeClr val="tx1"/>
                          </a:solidFill>
                          <a:effectLst/>
                          <a:latin typeface="Arial" charset="0"/>
                        </a:rPr>
                        <a:t>D</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400" b="1" i="0" u="none" strike="noStrike" cap="none" normalizeH="0" baseline="0">
                          <a:ln>
                            <a:noFill/>
                          </a:ln>
                          <a:solidFill>
                            <a:schemeClr val="tx1"/>
                          </a:solidFill>
                          <a:effectLst/>
                          <a:latin typeface="Arial" charset="0"/>
                        </a:rPr>
                        <a:t>E</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800" b="1" i="0" u="none" strike="noStrike" cap="none" normalizeH="0" baseline="0">
                          <a:ln>
                            <a:noFill/>
                          </a:ln>
                          <a:solidFill>
                            <a:schemeClr val="tx1"/>
                          </a:solidFill>
                          <a:effectLst/>
                          <a:latin typeface="Arial" charset="0"/>
                        </a:rPr>
                        <a:t>P</a:t>
                      </a:r>
                      <a:r>
                        <a:rPr kumimoji="0" lang="en-US" sz="1800" b="1" i="0" u="none" strike="noStrike" cap="none" normalizeH="0" baseline="-25000">
                          <a:ln>
                            <a:noFill/>
                          </a:ln>
                          <a:solidFill>
                            <a:schemeClr val="tx1"/>
                          </a:solidFill>
                          <a:effectLst/>
                          <a:latin typeface="Arial" charset="0"/>
                        </a:rPr>
                        <a:t>1</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800" b="1" i="0" u="none" strike="noStrike" cap="none" normalizeH="0" baseline="0">
                          <a:ln>
                            <a:noFill/>
                          </a:ln>
                          <a:solidFill>
                            <a:schemeClr val="tx1"/>
                          </a:solidFill>
                          <a:effectLst/>
                          <a:latin typeface="Arial" charset="0"/>
                        </a:rPr>
                        <a:t>P</a:t>
                      </a:r>
                      <a:r>
                        <a:rPr kumimoji="0" lang="en-US" sz="1800" b="1" i="0" u="none" strike="noStrike" cap="none" normalizeH="0" baseline="-25000">
                          <a:ln>
                            <a:noFill/>
                          </a:ln>
                          <a:solidFill>
                            <a:schemeClr val="tx1"/>
                          </a:solidFill>
                          <a:effectLst/>
                          <a:latin typeface="Arial" charset="0"/>
                        </a:rPr>
                        <a:t>2</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800" b="1" i="0" u="none" strike="noStrike" cap="none" normalizeH="0" baseline="0">
                          <a:ln>
                            <a:noFill/>
                          </a:ln>
                          <a:solidFill>
                            <a:schemeClr val="tx1"/>
                          </a:solidFill>
                          <a:effectLst/>
                          <a:latin typeface="Arial" charset="0"/>
                        </a:rPr>
                        <a:t>P</a:t>
                      </a:r>
                      <a:r>
                        <a:rPr kumimoji="0" lang="en-US" sz="1800" b="1" i="0" u="none" strike="noStrike" cap="none" normalizeH="0" baseline="-25000">
                          <a:ln>
                            <a:noFill/>
                          </a:ln>
                          <a:solidFill>
                            <a:schemeClr val="tx1"/>
                          </a:solidFill>
                          <a:effectLst/>
                          <a:latin typeface="Arial" charset="0"/>
                        </a:rPr>
                        <a:t>3</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800" b="1" i="0" u="none" strike="noStrike" cap="none" normalizeH="0" baseline="0">
                          <a:ln>
                            <a:noFill/>
                          </a:ln>
                          <a:solidFill>
                            <a:schemeClr val="tx1"/>
                          </a:solidFill>
                          <a:effectLst/>
                          <a:latin typeface="Arial" charset="0"/>
                        </a:rPr>
                        <a:t>P</a:t>
                      </a:r>
                      <a:r>
                        <a:rPr kumimoji="0" lang="en-US" sz="1800" b="1" i="0" u="none" strike="noStrike" cap="none" normalizeH="0" baseline="-25000">
                          <a:ln>
                            <a:noFill/>
                          </a:ln>
                          <a:solidFill>
                            <a:schemeClr val="tx1"/>
                          </a:solidFill>
                          <a:effectLst/>
                          <a:latin typeface="Arial" charset="0"/>
                        </a:rPr>
                        <a:t>4</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800" b="1" i="0" u="none" strike="noStrike" cap="none" normalizeH="0" baseline="0">
                          <a:ln>
                            <a:noFill/>
                          </a:ln>
                          <a:solidFill>
                            <a:schemeClr val="tx1"/>
                          </a:solidFill>
                          <a:effectLst/>
                          <a:latin typeface="Arial" charset="0"/>
                        </a:rPr>
                        <a:t>P</a:t>
                      </a:r>
                      <a:r>
                        <a:rPr kumimoji="0" lang="en-US" sz="1800" b="1" i="0" u="none" strike="noStrike" cap="none" normalizeH="0" baseline="-25000">
                          <a:ln>
                            <a:noFill/>
                          </a:ln>
                          <a:solidFill>
                            <a:schemeClr val="tx1"/>
                          </a:solidFill>
                          <a:effectLst/>
                          <a:latin typeface="Arial" charset="0"/>
                        </a:rPr>
                        <a:t>5</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bl>
          </a:graphicData>
        </a:graphic>
      </p:graphicFrame>
      <p:graphicFrame>
        <p:nvGraphicFramePr>
          <p:cNvPr id="2205823" name="Group 127"/>
          <p:cNvGraphicFramePr>
            <a:graphicFrameLocks noGrp="1"/>
          </p:cNvGraphicFramePr>
          <p:nvPr/>
        </p:nvGraphicFramePr>
        <p:xfrm>
          <a:off x="4219576" y="1768475"/>
          <a:ext cx="2663825" cy="2681288"/>
        </p:xfrm>
        <a:graphic>
          <a:graphicData uri="http://schemas.openxmlformats.org/drawingml/2006/table">
            <a:tbl>
              <a:tblPr/>
              <a:tblGrid>
                <a:gridCol w="444500">
                  <a:extLst>
                    <a:ext uri="{9D8B030D-6E8A-4147-A177-3AD203B41FA5}">
                      <a16:colId xmlns:a16="http://schemas.microsoft.com/office/drawing/2014/main" val="20000"/>
                    </a:ext>
                  </a:extLst>
                </a:gridCol>
                <a:gridCol w="442913">
                  <a:extLst>
                    <a:ext uri="{9D8B030D-6E8A-4147-A177-3AD203B41FA5}">
                      <a16:colId xmlns:a16="http://schemas.microsoft.com/office/drawing/2014/main" val="20001"/>
                    </a:ext>
                  </a:extLst>
                </a:gridCol>
                <a:gridCol w="444500">
                  <a:extLst>
                    <a:ext uri="{9D8B030D-6E8A-4147-A177-3AD203B41FA5}">
                      <a16:colId xmlns:a16="http://schemas.microsoft.com/office/drawing/2014/main" val="20002"/>
                    </a:ext>
                  </a:extLst>
                </a:gridCol>
                <a:gridCol w="444500">
                  <a:extLst>
                    <a:ext uri="{9D8B030D-6E8A-4147-A177-3AD203B41FA5}">
                      <a16:colId xmlns:a16="http://schemas.microsoft.com/office/drawing/2014/main" val="20003"/>
                    </a:ext>
                  </a:extLst>
                </a:gridCol>
                <a:gridCol w="442912">
                  <a:extLst>
                    <a:ext uri="{9D8B030D-6E8A-4147-A177-3AD203B41FA5}">
                      <a16:colId xmlns:a16="http://schemas.microsoft.com/office/drawing/2014/main" val="20004"/>
                    </a:ext>
                  </a:extLst>
                </a:gridCol>
                <a:gridCol w="444500">
                  <a:extLst>
                    <a:ext uri="{9D8B030D-6E8A-4147-A177-3AD203B41FA5}">
                      <a16:colId xmlns:a16="http://schemas.microsoft.com/office/drawing/2014/main" val="20005"/>
                    </a:ext>
                  </a:extLst>
                </a:gridCol>
              </a:tblGrid>
              <a:tr h="3952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endParaRPr kumimoji="0" lang="en-US" sz="1400" b="1" i="0" u="none" strike="noStrike" cap="none" normalizeH="0" baseline="0" dirty="0">
                        <a:ln>
                          <a:noFill/>
                        </a:ln>
                        <a:solidFill>
                          <a:schemeClr val="tx1"/>
                        </a:solidFill>
                        <a:effectLst/>
                        <a:latin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400" b="1" i="0" u="none" strike="noStrike" cap="none" normalizeH="0" baseline="0">
                          <a:ln>
                            <a:noFill/>
                          </a:ln>
                          <a:solidFill>
                            <a:schemeClr val="tx1"/>
                          </a:solidFill>
                          <a:effectLst/>
                          <a:latin typeface="Arial" charset="0"/>
                        </a:rPr>
                        <a:t>A</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400" b="1" i="0" u="none" strike="noStrike" cap="none" normalizeH="0" baseline="0">
                          <a:ln>
                            <a:noFill/>
                          </a:ln>
                          <a:solidFill>
                            <a:schemeClr val="tx1"/>
                          </a:solidFill>
                          <a:effectLst/>
                          <a:latin typeface="Arial" charset="0"/>
                        </a:rPr>
                        <a:t>B</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400" b="1" i="0" u="none" strike="noStrike" cap="none" normalizeH="0" baseline="0">
                          <a:ln>
                            <a:noFill/>
                          </a:ln>
                          <a:solidFill>
                            <a:schemeClr val="tx1"/>
                          </a:solidFill>
                          <a:effectLst/>
                          <a:latin typeface="Arial" charset="0"/>
                        </a:rPr>
                        <a:t>C</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400" b="1" i="0" u="none" strike="noStrike" cap="none" normalizeH="0" baseline="0">
                          <a:ln>
                            <a:noFill/>
                          </a:ln>
                          <a:solidFill>
                            <a:schemeClr val="tx1"/>
                          </a:solidFill>
                          <a:effectLst/>
                          <a:latin typeface="Arial" charset="0"/>
                        </a:rPr>
                        <a:t>D</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400" b="1" i="0" u="none" strike="noStrike" cap="none" normalizeH="0" baseline="0">
                          <a:ln>
                            <a:noFill/>
                          </a:ln>
                          <a:solidFill>
                            <a:schemeClr val="tx1"/>
                          </a:solidFill>
                          <a:effectLst/>
                          <a:latin typeface="Arial" charset="0"/>
                        </a:rPr>
                        <a:t>E</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800" b="1" i="0" u="none" strike="noStrike" cap="none" normalizeH="0" baseline="0">
                          <a:ln>
                            <a:noFill/>
                          </a:ln>
                          <a:solidFill>
                            <a:schemeClr val="tx1"/>
                          </a:solidFill>
                          <a:effectLst/>
                          <a:latin typeface="Arial" charset="0"/>
                        </a:rPr>
                        <a:t>P</a:t>
                      </a:r>
                      <a:r>
                        <a:rPr kumimoji="0" lang="en-US" sz="1800" b="1" i="0" u="none" strike="noStrike" cap="none" normalizeH="0" baseline="-25000">
                          <a:ln>
                            <a:noFill/>
                          </a:ln>
                          <a:solidFill>
                            <a:schemeClr val="tx1"/>
                          </a:solidFill>
                          <a:effectLst/>
                          <a:latin typeface="Arial" charset="0"/>
                        </a:rPr>
                        <a:t>1</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800" b="1" i="0" u="none" strike="noStrike" cap="none" normalizeH="0" baseline="0">
                          <a:ln>
                            <a:noFill/>
                          </a:ln>
                          <a:solidFill>
                            <a:schemeClr val="tx1"/>
                          </a:solidFill>
                          <a:effectLst/>
                          <a:latin typeface="Arial" charset="0"/>
                        </a:rPr>
                        <a:t>P</a:t>
                      </a:r>
                      <a:r>
                        <a:rPr kumimoji="0" lang="en-US" sz="1800" b="1" i="0" u="none" strike="noStrike" cap="none" normalizeH="0" baseline="-25000">
                          <a:ln>
                            <a:noFill/>
                          </a:ln>
                          <a:solidFill>
                            <a:schemeClr val="tx1"/>
                          </a:solidFill>
                          <a:effectLst/>
                          <a:latin typeface="Arial" charset="0"/>
                        </a:rPr>
                        <a:t>2</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800" b="1" i="0" u="none" strike="noStrike" cap="none" normalizeH="0" baseline="0">
                          <a:ln>
                            <a:noFill/>
                          </a:ln>
                          <a:solidFill>
                            <a:schemeClr val="tx1"/>
                          </a:solidFill>
                          <a:effectLst/>
                          <a:latin typeface="Arial" charset="0"/>
                        </a:rPr>
                        <a:t>P</a:t>
                      </a:r>
                      <a:r>
                        <a:rPr kumimoji="0" lang="en-US" sz="1800" b="1" i="0" u="none" strike="noStrike" cap="none" normalizeH="0" baseline="-25000">
                          <a:ln>
                            <a:noFill/>
                          </a:ln>
                          <a:solidFill>
                            <a:schemeClr val="tx1"/>
                          </a:solidFill>
                          <a:effectLst/>
                          <a:latin typeface="Arial" charset="0"/>
                        </a:rPr>
                        <a:t>3</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800" b="1" i="0" u="none" strike="noStrike" cap="none" normalizeH="0" baseline="0">
                          <a:ln>
                            <a:noFill/>
                          </a:ln>
                          <a:solidFill>
                            <a:schemeClr val="tx1"/>
                          </a:solidFill>
                          <a:effectLst/>
                          <a:latin typeface="Arial" charset="0"/>
                        </a:rPr>
                        <a:t>P</a:t>
                      </a:r>
                      <a:r>
                        <a:rPr kumimoji="0" lang="en-US" sz="1800" b="1" i="0" u="none" strike="noStrike" cap="none" normalizeH="0" baseline="-25000">
                          <a:ln>
                            <a:noFill/>
                          </a:ln>
                          <a:solidFill>
                            <a:schemeClr val="tx1"/>
                          </a:solidFill>
                          <a:effectLst/>
                          <a:latin typeface="Arial" charset="0"/>
                        </a:rPr>
                        <a:t>4</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800" b="1" i="0" u="none" strike="noStrike" cap="none" normalizeH="0" baseline="0">
                          <a:ln>
                            <a:noFill/>
                          </a:ln>
                          <a:solidFill>
                            <a:schemeClr val="tx1"/>
                          </a:solidFill>
                          <a:effectLst/>
                          <a:latin typeface="Arial" charset="0"/>
                        </a:rPr>
                        <a:t>P</a:t>
                      </a:r>
                      <a:r>
                        <a:rPr kumimoji="0" lang="en-US" sz="1800" b="1" i="0" u="none" strike="noStrike" cap="none" normalizeH="0" baseline="-25000">
                          <a:ln>
                            <a:noFill/>
                          </a:ln>
                          <a:solidFill>
                            <a:schemeClr val="tx1"/>
                          </a:solidFill>
                          <a:effectLst/>
                          <a:latin typeface="Arial" charset="0"/>
                        </a:rPr>
                        <a:t>5</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bl>
          </a:graphicData>
        </a:graphic>
      </p:graphicFrame>
      <p:graphicFrame>
        <p:nvGraphicFramePr>
          <p:cNvPr id="2205764" name="Group 68"/>
          <p:cNvGraphicFramePr>
            <a:graphicFrameLocks noGrp="1"/>
          </p:cNvGraphicFramePr>
          <p:nvPr/>
        </p:nvGraphicFramePr>
        <p:xfrm>
          <a:off x="1133476" y="1763714"/>
          <a:ext cx="2663825" cy="2689225"/>
        </p:xfrm>
        <a:graphic>
          <a:graphicData uri="http://schemas.openxmlformats.org/drawingml/2006/table">
            <a:tbl>
              <a:tblPr/>
              <a:tblGrid>
                <a:gridCol w="444500">
                  <a:extLst>
                    <a:ext uri="{9D8B030D-6E8A-4147-A177-3AD203B41FA5}">
                      <a16:colId xmlns:a16="http://schemas.microsoft.com/office/drawing/2014/main" val="20000"/>
                    </a:ext>
                  </a:extLst>
                </a:gridCol>
                <a:gridCol w="442913">
                  <a:extLst>
                    <a:ext uri="{9D8B030D-6E8A-4147-A177-3AD203B41FA5}">
                      <a16:colId xmlns:a16="http://schemas.microsoft.com/office/drawing/2014/main" val="20001"/>
                    </a:ext>
                  </a:extLst>
                </a:gridCol>
                <a:gridCol w="444500">
                  <a:extLst>
                    <a:ext uri="{9D8B030D-6E8A-4147-A177-3AD203B41FA5}">
                      <a16:colId xmlns:a16="http://schemas.microsoft.com/office/drawing/2014/main" val="20002"/>
                    </a:ext>
                  </a:extLst>
                </a:gridCol>
                <a:gridCol w="444500">
                  <a:extLst>
                    <a:ext uri="{9D8B030D-6E8A-4147-A177-3AD203B41FA5}">
                      <a16:colId xmlns:a16="http://schemas.microsoft.com/office/drawing/2014/main" val="20003"/>
                    </a:ext>
                  </a:extLst>
                </a:gridCol>
                <a:gridCol w="442912">
                  <a:extLst>
                    <a:ext uri="{9D8B030D-6E8A-4147-A177-3AD203B41FA5}">
                      <a16:colId xmlns:a16="http://schemas.microsoft.com/office/drawing/2014/main" val="20004"/>
                    </a:ext>
                  </a:extLst>
                </a:gridCol>
                <a:gridCol w="444500">
                  <a:extLst>
                    <a:ext uri="{9D8B030D-6E8A-4147-A177-3AD203B41FA5}">
                      <a16:colId xmlns:a16="http://schemas.microsoft.com/office/drawing/2014/main" val="20005"/>
                    </a:ext>
                  </a:extLst>
                </a:gridCol>
              </a:tblGrid>
              <a:tr h="4032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endParaRPr kumimoji="0" lang="en-US" sz="1400" b="1" i="0" u="none" strike="noStrike" cap="none" normalizeH="0" baseline="0" dirty="0">
                        <a:ln>
                          <a:noFill/>
                        </a:ln>
                        <a:solidFill>
                          <a:schemeClr val="tx1"/>
                        </a:solidFill>
                        <a:effectLst/>
                        <a:latin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400" b="1" i="0" u="none" strike="noStrike" cap="none" normalizeH="0" baseline="0">
                          <a:ln>
                            <a:noFill/>
                          </a:ln>
                          <a:solidFill>
                            <a:schemeClr val="tx1"/>
                          </a:solidFill>
                          <a:effectLst/>
                          <a:latin typeface="Arial" charset="0"/>
                        </a:rPr>
                        <a:t>A</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400" b="1" i="0" u="none" strike="noStrike" cap="none" normalizeH="0" baseline="0">
                          <a:ln>
                            <a:noFill/>
                          </a:ln>
                          <a:solidFill>
                            <a:schemeClr val="tx1"/>
                          </a:solidFill>
                          <a:effectLst/>
                          <a:latin typeface="Arial" charset="0"/>
                        </a:rPr>
                        <a:t>B</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400" b="1" i="0" u="none" strike="noStrike" cap="none" normalizeH="0" baseline="0">
                          <a:ln>
                            <a:noFill/>
                          </a:ln>
                          <a:solidFill>
                            <a:schemeClr val="tx1"/>
                          </a:solidFill>
                          <a:effectLst/>
                          <a:latin typeface="Arial" charset="0"/>
                        </a:rPr>
                        <a:t>C</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400" b="1" i="0" u="none" strike="noStrike" cap="none" normalizeH="0" baseline="0">
                          <a:ln>
                            <a:noFill/>
                          </a:ln>
                          <a:solidFill>
                            <a:schemeClr val="tx1"/>
                          </a:solidFill>
                          <a:effectLst/>
                          <a:latin typeface="Arial" charset="0"/>
                        </a:rPr>
                        <a:t>D</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400" b="1" i="0" u="none" strike="noStrike" cap="none" normalizeH="0" baseline="0">
                          <a:ln>
                            <a:noFill/>
                          </a:ln>
                          <a:solidFill>
                            <a:schemeClr val="tx1"/>
                          </a:solidFill>
                          <a:effectLst/>
                          <a:latin typeface="Arial" charset="0"/>
                        </a:rPr>
                        <a:t>E</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800" b="1" i="0" u="none" strike="noStrike" cap="none" normalizeH="0" baseline="0">
                          <a:ln>
                            <a:noFill/>
                          </a:ln>
                          <a:solidFill>
                            <a:schemeClr val="tx1"/>
                          </a:solidFill>
                          <a:effectLst/>
                          <a:latin typeface="Arial" charset="0"/>
                        </a:rPr>
                        <a:t>P</a:t>
                      </a:r>
                      <a:r>
                        <a:rPr kumimoji="0" lang="en-US" sz="1800" b="1" i="0" u="none" strike="noStrike" cap="none" normalizeH="0" baseline="-25000">
                          <a:ln>
                            <a:noFill/>
                          </a:ln>
                          <a:solidFill>
                            <a:schemeClr val="tx1"/>
                          </a:solidFill>
                          <a:effectLst/>
                          <a:latin typeface="Arial" charset="0"/>
                        </a:rPr>
                        <a:t>1</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800" b="1" i="0" u="none" strike="noStrike" cap="none" normalizeH="0" baseline="0">
                          <a:ln>
                            <a:noFill/>
                          </a:ln>
                          <a:solidFill>
                            <a:schemeClr val="tx1"/>
                          </a:solidFill>
                          <a:effectLst/>
                          <a:latin typeface="Arial" charset="0"/>
                        </a:rPr>
                        <a:t>P</a:t>
                      </a:r>
                      <a:r>
                        <a:rPr kumimoji="0" lang="en-US" sz="1800" b="1" i="0" u="none" strike="noStrike" cap="none" normalizeH="0" baseline="-25000">
                          <a:ln>
                            <a:noFill/>
                          </a:ln>
                          <a:solidFill>
                            <a:schemeClr val="tx1"/>
                          </a:solidFill>
                          <a:effectLst/>
                          <a:latin typeface="Arial" charset="0"/>
                        </a:rPr>
                        <a:t>2</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800" b="1" i="0" u="none" strike="noStrike" cap="none" normalizeH="0" baseline="0">
                          <a:ln>
                            <a:noFill/>
                          </a:ln>
                          <a:solidFill>
                            <a:schemeClr val="tx1"/>
                          </a:solidFill>
                          <a:effectLst/>
                          <a:latin typeface="Arial" charset="0"/>
                        </a:rPr>
                        <a:t>P</a:t>
                      </a:r>
                      <a:r>
                        <a:rPr kumimoji="0" lang="en-US" sz="1800" b="1" i="0" u="none" strike="noStrike" cap="none" normalizeH="0" baseline="-25000">
                          <a:ln>
                            <a:noFill/>
                          </a:ln>
                          <a:solidFill>
                            <a:schemeClr val="tx1"/>
                          </a:solidFill>
                          <a:effectLst/>
                          <a:latin typeface="Arial" charset="0"/>
                        </a:rPr>
                        <a:t>3</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800" b="1" i="0" u="none" strike="noStrike" cap="none" normalizeH="0" baseline="0">
                          <a:ln>
                            <a:noFill/>
                          </a:ln>
                          <a:solidFill>
                            <a:schemeClr val="tx1"/>
                          </a:solidFill>
                          <a:effectLst/>
                          <a:latin typeface="Arial" charset="0"/>
                        </a:rPr>
                        <a:t>P</a:t>
                      </a:r>
                      <a:r>
                        <a:rPr kumimoji="0" lang="en-US" sz="1800" b="1" i="0" u="none" strike="noStrike" cap="none" normalizeH="0" baseline="-25000">
                          <a:ln>
                            <a:noFill/>
                          </a:ln>
                          <a:solidFill>
                            <a:schemeClr val="tx1"/>
                          </a:solidFill>
                          <a:effectLst/>
                          <a:latin typeface="Arial" charset="0"/>
                        </a:rPr>
                        <a:t>4</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800" b="1" i="0" u="none" strike="noStrike" cap="none" normalizeH="0" baseline="0" dirty="0">
                          <a:ln>
                            <a:noFill/>
                          </a:ln>
                          <a:solidFill>
                            <a:schemeClr val="tx1"/>
                          </a:solidFill>
                          <a:effectLst/>
                          <a:latin typeface="Arial" charset="0"/>
                        </a:rPr>
                        <a:t>P</a:t>
                      </a:r>
                      <a:r>
                        <a:rPr kumimoji="0" lang="en-US" sz="1800" b="1" i="0" u="none" strike="noStrike" cap="none" normalizeH="0" baseline="-25000" dirty="0">
                          <a:ln>
                            <a:noFill/>
                          </a:ln>
                          <a:solidFill>
                            <a:schemeClr val="tx1"/>
                          </a:solidFill>
                          <a:effectLst/>
                          <a:latin typeface="Arial" charset="0"/>
                        </a:rPr>
                        <a:t>5</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bl>
          </a:graphicData>
        </a:graphic>
      </p:graphicFrame>
      <p:sp>
        <p:nvSpPr>
          <p:cNvPr id="2539550" name="Rectangle 28"/>
          <p:cNvSpPr>
            <a:spLocks noGrp="1" noChangeArrowheads="1"/>
          </p:cNvSpPr>
          <p:nvPr>
            <p:ph type="title"/>
          </p:nvPr>
        </p:nvSpPr>
        <p:spPr/>
        <p:txBody>
          <a:bodyPr vert="horz" wrap="square" lIns="92075" tIns="46038" rIns="92075" bIns="46038" numCol="1" anchor="ctr" anchorCtr="0" compatLnSpc="1">
            <a:prstTxWarp prst="textNoShape">
              <a:avLst/>
            </a:prstTxWarp>
          </a:bodyPr>
          <a:lstStyle/>
          <a:p>
            <a:r>
              <a:rPr lang="en-US" dirty="0"/>
              <a:t>Two Philosophers Eating </a:t>
            </a:r>
          </a:p>
        </p:txBody>
      </p:sp>
      <p:graphicFrame>
        <p:nvGraphicFramePr>
          <p:cNvPr id="2205725" name="Group 29"/>
          <p:cNvGraphicFramePr>
            <a:graphicFrameLocks noGrp="1"/>
          </p:cNvGraphicFramePr>
          <p:nvPr/>
        </p:nvGraphicFramePr>
        <p:xfrm>
          <a:off x="4694000" y="4906734"/>
          <a:ext cx="2195512" cy="792163"/>
        </p:xfrm>
        <a:graphic>
          <a:graphicData uri="http://schemas.openxmlformats.org/drawingml/2006/table">
            <a:tbl>
              <a:tblPr/>
              <a:tblGrid>
                <a:gridCol w="439737">
                  <a:extLst>
                    <a:ext uri="{9D8B030D-6E8A-4147-A177-3AD203B41FA5}">
                      <a16:colId xmlns:a16="http://schemas.microsoft.com/office/drawing/2014/main" val="20000"/>
                    </a:ext>
                  </a:extLst>
                </a:gridCol>
                <a:gridCol w="436563">
                  <a:extLst>
                    <a:ext uri="{9D8B030D-6E8A-4147-A177-3AD203B41FA5}">
                      <a16:colId xmlns:a16="http://schemas.microsoft.com/office/drawing/2014/main" val="20001"/>
                    </a:ext>
                  </a:extLst>
                </a:gridCol>
                <a:gridCol w="439737">
                  <a:extLst>
                    <a:ext uri="{9D8B030D-6E8A-4147-A177-3AD203B41FA5}">
                      <a16:colId xmlns:a16="http://schemas.microsoft.com/office/drawing/2014/main" val="20002"/>
                    </a:ext>
                  </a:extLst>
                </a:gridCol>
                <a:gridCol w="439738">
                  <a:extLst>
                    <a:ext uri="{9D8B030D-6E8A-4147-A177-3AD203B41FA5}">
                      <a16:colId xmlns:a16="http://schemas.microsoft.com/office/drawing/2014/main" val="20003"/>
                    </a:ext>
                  </a:extLst>
                </a:gridCol>
                <a:gridCol w="439737">
                  <a:extLst>
                    <a:ext uri="{9D8B030D-6E8A-4147-A177-3AD203B41FA5}">
                      <a16:colId xmlns:a16="http://schemas.microsoft.com/office/drawing/2014/main" val="20004"/>
                    </a:ext>
                  </a:extLst>
                </a:gridCol>
              </a:tblGrid>
              <a:tr h="3349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400" b="1" i="0" u="none" strike="noStrike" cap="none" normalizeH="0" baseline="0" dirty="0">
                          <a:ln>
                            <a:noFill/>
                          </a:ln>
                          <a:solidFill>
                            <a:schemeClr val="tx1"/>
                          </a:solidFill>
                          <a:effectLst/>
                          <a:latin typeface="Arial" charset="0"/>
                        </a:rPr>
                        <a:t>A</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400" b="1" i="0" u="none" strike="noStrike" cap="none" normalizeH="0" baseline="0">
                          <a:ln>
                            <a:noFill/>
                          </a:ln>
                          <a:solidFill>
                            <a:schemeClr val="tx1"/>
                          </a:solidFill>
                          <a:effectLst/>
                          <a:latin typeface="Arial" charset="0"/>
                        </a:rPr>
                        <a:t>B</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400" b="1" i="0" u="none" strike="noStrike" cap="none" normalizeH="0" baseline="0">
                          <a:ln>
                            <a:noFill/>
                          </a:ln>
                          <a:solidFill>
                            <a:schemeClr val="tx1"/>
                          </a:solidFill>
                          <a:effectLst/>
                          <a:latin typeface="Arial" charset="0"/>
                        </a:rPr>
                        <a:t>C</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400" b="1" i="0" u="none" strike="noStrike" cap="none" normalizeH="0" baseline="0">
                          <a:ln>
                            <a:noFill/>
                          </a:ln>
                          <a:solidFill>
                            <a:schemeClr val="tx1"/>
                          </a:solidFill>
                          <a:effectLst/>
                          <a:latin typeface="Arial" charset="0"/>
                        </a:rPr>
                        <a:t>D</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400" b="1" i="0" u="none" strike="noStrike" cap="none" normalizeH="0" baseline="0">
                          <a:ln>
                            <a:noFill/>
                          </a:ln>
                          <a:solidFill>
                            <a:schemeClr val="tx1"/>
                          </a:solidFill>
                          <a:effectLst/>
                          <a:latin typeface="Arial" charset="0"/>
                        </a:rPr>
                        <a:t>E</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bl>
          </a:graphicData>
        </a:graphic>
      </p:graphicFrame>
      <p:sp>
        <p:nvSpPr>
          <p:cNvPr id="2539570" name="Text Box 53"/>
          <p:cNvSpPr txBox="1">
            <a:spLocks noChangeArrowheads="1"/>
          </p:cNvSpPr>
          <p:nvPr/>
        </p:nvSpPr>
        <p:spPr bwMode="auto">
          <a:xfrm>
            <a:off x="1311276" y="1509714"/>
            <a:ext cx="16097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b="1" dirty="0"/>
              <a:t>Claim</a:t>
            </a:r>
          </a:p>
        </p:txBody>
      </p:sp>
      <p:sp>
        <p:nvSpPr>
          <p:cNvPr id="2539571" name="Rectangle 54"/>
          <p:cNvSpPr>
            <a:spLocks noChangeArrowheads="1"/>
          </p:cNvSpPr>
          <p:nvPr/>
        </p:nvSpPr>
        <p:spPr bwMode="auto">
          <a:xfrm>
            <a:off x="4076700" y="1776414"/>
            <a:ext cx="6492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0" hangingPunct="0">
              <a:spcBef>
                <a:spcPct val="20000"/>
              </a:spcBef>
              <a:buClr>
                <a:schemeClr val="accent2"/>
              </a:buClr>
              <a:buSzPct val="75000"/>
              <a:buFont typeface="Monotype Sorts" pitchFamily="2" charset="2"/>
              <a:buNone/>
            </a:pPr>
            <a:endParaRPr lang="en-US" sz="1400" b="1">
              <a:latin typeface="Arial" charset="0"/>
            </a:endParaRPr>
          </a:p>
        </p:txBody>
      </p:sp>
      <p:sp>
        <p:nvSpPr>
          <p:cNvPr id="2539572" name="Line 55"/>
          <p:cNvSpPr>
            <a:spLocks noChangeShapeType="1"/>
          </p:cNvSpPr>
          <p:nvPr/>
        </p:nvSpPr>
        <p:spPr bwMode="auto">
          <a:xfrm>
            <a:off x="4076701" y="1620838"/>
            <a:ext cx="12985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9573" name="Line 56"/>
          <p:cNvSpPr>
            <a:spLocks noChangeShapeType="1"/>
          </p:cNvSpPr>
          <p:nvPr/>
        </p:nvSpPr>
        <p:spPr bwMode="auto">
          <a:xfrm>
            <a:off x="5375275" y="1620838"/>
            <a:ext cx="6492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9574" name="Line 57"/>
          <p:cNvSpPr>
            <a:spLocks noChangeShapeType="1"/>
          </p:cNvSpPr>
          <p:nvPr/>
        </p:nvSpPr>
        <p:spPr bwMode="auto">
          <a:xfrm>
            <a:off x="4076700" y="2062163"/>
            <a:ext cx="0" cy="4556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9575" name="Line 58"/>
          <p:cNvSpPr>
            <a:spLocks noChangeShapeType="1"/>
          </p:cNvSpPr>
          <p:nvPr/>
        </p:nvSpPr>
        <p:spPr bwMode="auto">
          <a:xfrm>
            <a:off x="6024564" y="1620838"/>
            <a:ext cx="649287"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9576" name="Line 59"/>
          <p:cNvSpPr>
            <a:spLocks noChangeShapeType="1"/>
          </p:cNvSpPr>
          <p:nvPr/>
        </p:nvSpPr>
        <p:spPr bwMode="auto">
          <a:xfrm>
            <a:off x="4076700" y="1620839"/>
            <a:ext cx="0" cy="4413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9577" name="Line 60"/>
          <p:cNvSpPr>
            <a:spLocks noChangeShapeType="1"/>
          </p:cNvSpPr>
          <p:nvPr/>
        </p:nvSpPr>
        <p:spPr bwMode="auto">
          <a:xfrm>
            <a:off x="6673850" y="1620839"/>
            <a:ext cx="0" cy="4413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9578" name="Line 61"/>
          <p:cNvSpPr>
            <a:spLocks noChangeShapeType="1"/>
          </p:cNvSpPr>
          <p:nvPr/>
        </p:nvSpPr>
        <p:spPr bwMode="auto">
          <a:xfrm>
            <a:off x="4076700" y="3884613"/>
            <a:ext cx="6492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9579" name="Line 62"/>
          <p:cNvSpPr>
            <a:spLocks noChangeShapeType="1"/>
          </p:cNvSpPr>
          <p:nvPr/>
        </p:nvSpPr>
        <p:spPr bwMode="auto">
          <a:xfrm>
            <a:off x="4076700" y="2517776"/>
            <a:ext cx="0" cy="4556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9580" name="Line 63"/>
          <p:cNvSpPr>
            <a:spLocks noChangeShapeType="1"/>
          </p:cNvSpPr>
          <p:nvPr/>
        </p:nvSpPr>
        <p:spPr bwMode="auto">
          <a:xfrm>
            <a:off x="4076700" y="2973388"/>
            <a:ext cx="0" cy="4556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9581" name="Line 64"/>
          <p:cNvSpPr>
            <a:spLocks noChangeShapeType="1"/>
          </p:cNvSpPr>
          <p:nvPr/>
        </p:nvSpPr>
        <p:spPr bwMode="auto">
          <a:xfrm>
            <a:off x="4076700" y="3429001"/>
            <a:ext cx="0" cy="4556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9582" name="Text Box 65"/>
          <p:cNvSpPr txBox="1">
            <a:spLocks noChangeArrowheads="1"/>
          </p:cNvSpPr>
          <p:nvPr/>
        </p:nvSpPr>
        <p:spPr bwMode="auto">
          <a:xfrm>
            <a:off x="4243389" y="1509713"/>
            <a:ext cx="1609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b="1" dirty="0"/>
              <a:t>Allocated</a:t>
            </a:r>
          </a:p>
        </p:txBody>
      </p:sp>
      <p:sp>
        <p:nvSpPr>
          <p:cNvPr id="2539583" name="Text Box 66"/>
          <p:cNvSpPr txBox="1">
            <a:spLocks noChangeArrowheads="1"/>
          </p:cNvSpPr>
          <p:nvPr/>
        </p:nvSpPr>
        <p:spPr bwMode="auto">
          <a:xfrm>
            <a:off x="4582876" y="4571771"/>
            <a:ext cx="1582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b="1"/>
              <a:t>Available</a:t>
            </a:r>
          </a:p>
        </p:txBody>
      </p:sp>
      <p:sp>
        <p:nvSpPr>
          <p:cNvPr id="2539584" name="Text Box 67"/>
          <p:cNvSpPr txBox="1">
            <a:spLocks noChangeArrowheads="1"/>
          </p:cNvSpPr>
          <p:nvPr/>
        </p:nvSpPr>
        <p:spPr bwMode="auto">
          <a:xfrm>
            <a:off x="1371902" y="4597160"/>
            <a:ext cx="1582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spcBef>
                <a:spcPct val="50000"/>
              </a:spcBef>
            </a:pPr>
            <a:r>
              <a:rPr lang="en-US" b="1" dirty="0"/>
              <a:t>Resources</a:t>
            </a:r>
          </a:p>
        </p:txBody>
      </p:sp>
      <p:sp>
        <p:nvSpPr>
          <p:cNvPr id="2205921" name="Rectangle 225"/>
          <p:cNvSpPr>
            <a:spLocks noChangeArrowheads="1"/>
          </p:cNvSpPr>
          <p:nvPr/>
        </p:nvSpPr>
        <p:spPr bwMode="auto">
          <a:xfrm>
            <a:off x="1311275" y="5781054"/>
            <a:ext cx="8458200"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0" hangingPunct="0">
              <a:spcBef>
                <a:spcPct val="20000"/>
              </a:spcBef>
              <a:buClr>
                <a:schemeClr val="folHlink"/>
              </a:buClr>
              <a:buSzPct val="125000"/>
            </a:pPr>
            <a:r>
              <a:rPr lang="en-US" dirty="0">
                <a:latin typeface="Arial" charset="0"/>
              </a:rPr>
              <a:t>Two philosophers are eating.  Are we in a safe state?</a:t>
            </a:r>
          </a:p>
        </p:txBody>
      </p:sp>
      <p:sp>
        <p:nvSpPr>
          <p:cNvPr id="52" name="Rectangle 54"/>
          <p:cNvSpPr>
            <a:spLocks noChangeArrowheads="1"/>
          </p:cNvSpPr>
          <p:nvPr/>
        </p:nvSpPr>
        <p:spPr bwMode="auto">
          <a:xfrm>
            <a:off x="7012020" y="1779729"/>
            <a:ext cx="6492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0" hangingPunct="0">
              <a:spcBef>
                <a:spcPct val="20000"/>
              </a:spcBef>
              <a:buClr>
                <a:schemeClr val="accent2"/>
              </a:buClr>
              <a:buSzPct val="75000"/>
              <a:buFont typeface="Monotype Sorts" pitchFamily="2" charset="2"/>
              <a:buNone/>
            </a:pPr>
            <a:endParaRPr lang="en-US" sz="1400" b="1">
              <a:latin typeface="Arial" charset="0"/>
            </a:endParaRPr>
          </a:p>
        </p:txBody>
      </p:sp>
      <p:sp>
        <p:nvSpPr>
          <p:cNvPr id="53" name="Line 55"/>
          <p:cNvSpPr>
            <a:spLocks noChangeShapeType="1"/>
          </p:cNvSpPr>
          <p:nvPr/>
        </p:nvSpPr>
        <p:spPr bwMode="auto">
          <a:xfrm>
            <a:off x="7012021" y="1624153"/>
            <a:ext cx="12985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54" name="Line 56"/>
          <p:cNvSpPr>
            <a:spLocks noChangeShapeType="1"/>
          </p:cNvSpPr>
          <p:nvPr/>
        </p:nvSpPr>
        <p:spPr bwMode="auto">
          <a:xfrm>
            <a:off x="8310595" y="1624153"/>
            <a:ext cx="6492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55" name="Line 57"/>
          <p:cNvSpPr>
            <a:spLocks noChangeShapeType="1"/>
          </p:cNvSpPr>
          <p:nvPr/>
        </p:nvSpPr>
        <p:spPr bwMode="auto">
          <a:xfrm>
            <a:off x="7012020" y="2065478"/>
            <a:ext cx="0" cy="4556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56" name="Line 58"/>
          <p:cNvSpPr>
            <a:spLocks noChangeShapeType="1"/>
          </p:cNvSpPr>
          <p:nvPr/>
        </p:nvSpPr>
        <p:spPr bwMode="auto">
          <a:xfrm>
            <a:off x="8959884" y="1624153"/>
            <a:ext cx="649287"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57" name="Line 59"/>
          <p:cNvSpPr>
            <a:spLocks noChangeShapeType="1"/>
          </p:cNvSpPr>
          <p:nvPr/>
        </p:nvSpPr>
        <p:spPr bwMode="auto">
          <a:xfrm>
            <a:off x="7012020" y="1624154"/>
            <a:ext cx="0" cy="4413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58" name="Line 60"/>
          <p:cNvSpPr>
            <a:spLocks noChangeShapeType="1"/>
          </p:cNvSpPr>
          <p:nvPr/>
        </p:nvSpPr>
        <p:spPr bwMode="auto">
          <a:xfrm>
            <a:off x="9609170" y="1624154"/>
            <a:ext cx="0" cy="4413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59" name="Line 61"/>
          <p:cNvSpPr>
            <a:spLocks noChangeShapeType="1"/>
          </p:cNvSpPr>
          <p:nvPr/>
        </p:nvSpPr>
        <p:spPr bwMode="auto">
          <a:xfrm>
            <a:off x="7012020" y="3887928"/>
            <a:ext cx="6492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60" name="Line 62"/>
          <p:cNvSpPr>
            <a:spLocks noChangeShapeType="1"/>
          </p:cNvSpPr>
          <p:nvPr/>
        </p:nvSpPr>
        <p:spPr bwMode="auto">
          <a:xfrm>
            <a:off x="7012020" y="2521091"/>
            <a:ext cx="0" cy="4556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61" name="Line 63"/>
          <p:cNvSpPr>
            <a:spLocks noChangeShapeType="1"/>
          </p:cNvSpPr>
          <p:nvPr/>
        </p:nvSpPr>
        <p:spPr bwMode="auto">
          <a:xfrm>
            <a:off x="7012020" y="2976703"/>
            <a:ext cx="0" cy="4556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62" name="Line 64"/>
          <p:cNvSpPr>
            <a:spLocks noChangeShapeType="1"/>
          </p:cNvSpPr>
          <p:nvPr/>
        </p:nvSpPr>
        <p:spPr bwMode="auto">
          <a:xfrm>
            <a:off x="7012020" y="3432316"/>
            <a:ext cx="0" cy="4556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63" name="Text Box 65"/>
          <p:cNvSpPr txBox="1">
            <a:spLocks noChangeArrowheads="1"/>
          </p:cNvSpPr>
          <p:nvPr/>
        </p:nvSpPr>
        <p:spPr bwMode="auto">
          <a:xfrm>
            <a:off x="7178709" y="1513029"/>
            <a:ext cx="16097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b="1" dirty="0"/>
              <a:t>C - A</a:t>
            </a:r>
          </a:p>
        </p:txBody>
      </p:sp>
      <p:grpSp>
        <p:nvGrpSpPr>
          <p:cNvPr id="70" name="Group 277"/>
          <p:cNvGrpSpPr>
            <a:grpSpLocks/>
          </p:cNvGrpSpPr>
          <p:nvPr/>
        </p:nvGrpSpPr>
        <p:grpSpPr bwMode="auto">
          <a:xfrm>
            <a:off x="4688825" y="5233897"/>
            <a:ext cx="2198688" cy="465138"/>
            <a:chOff x="1297" y="2592"/>
            <a:chExt cx="1385" cy="293"/>
          </a:xfrm>
        </p:grpSpPr>
        <p:sp>
          <p:nvSpPr>
            <p:cNvPr id="71" name="Rectangle 278"/>
            <p:cNvSpPr>
              <a:spLocks noChangeArrowheads="1"/>
            </p:cNvSpPr>
            <p:nvPr/>
          </p:nvSpPr>
          <p:spPr bwMode="auto">
            <a:xfrm>
              <a:off x="2405" y="2598"/>
              <a:ext cx="277"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a:latin typeface="Arial" charset="0"/>
                </a:rPr>
                <a:t>1</a:t>
              </a:r>
            </a:p>
          </p:txBody>
        </p:sp>
        <p:sp>
          <p:nvSpPr>
            <p:cNvPr id="72" name="Rectangle 279"/>
            <p:cNvSpPr>
              <a:spLocks noChangeArrowheads="1"/>
            </p:cNvSpPr>
            <p:nvPr/>
          </p:nvSpPr>
          <p:spPr bwMode="auto">
            <a:xfrm>
              <a:off x="2128" y="2598"/>
              <a:ext cx="277"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dirty="0">
                  <a:latin typeface="Arial" charset="0"/>
                </a:rPr>
                <a:t>0</a:t>
              </a:r>
            </a:p>
          </p:txBody>
        </p:sp>
        <p:sp>
          <p:nvSpPr>
            <p:cNvPr id="73" name="Rectangle 280"/>
            <p:cNvSpPr>
              <a:spLocks noChangeArrowheads="1"/>
            </p:cNvSpPr>
            <p:nvPr/>
          </p:nvSpPr>
          <p:spPr bwMode="auto">
            <a:xfrm>
              <a:off x="1851" y="2598"/>
              <a:ext cx="277"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dirty="0">
                  <a:latin typeface="Arial" charset="0"/>
                </a:rPr>
                <a:t>0</a:t>
              </a:r>
            </a:p>
          </p:txBody>
        </p:sp>
        <p:sp>
          <p:nvSpPr>
            <p:cNvPr id="74" name="Rectangle 281"/>
            <p:cNvSpPr>
              <a:spLocks noChangeArrowheads="1"/>
            </p:cNvSpPr>
            <p:nvPr/>
          </p:nvSpPr>
          <p:spPr bwMode="auto">
            <a:xfrm>
              <a:off x="1576" y="2598"/>
              <a:ext cx="275"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a:latin typeface="Arial" charset="0"/>
                </a:rPr>
                <a:t>1</a:t>
              </a:r>
            </a:p>
          </p:txBody>
        </p:sp>
        <p:sp>
          <p:nvSpPr>
            <p:cNvPr id="75" name="Rectangle 282"/>
            <p:cNvSpPr>
              <a:spLocks noChangeArrowheads="1"/>
            </p:cNvSpPr>
            <p:nvPr/>
          </p:nvSpPr>
          <p:spPr bwMode="auto">
            <a:xfrm>
              <a:off x="1299" y="2598"/>
              <a:ext cx="277"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a:latin typeface="Arial" charset="0"/>
                </a:rPr>
                <a:t>1</a:t>
              </a:r>
            </a:p>
          </p:txBody>
        </p:sp>
        <p:sp>
          <p:nvSpPr>
            <p:cNvPr id="76" name="Line 283"/>
            <p:cNvSpPr>
              <a:spLocks noChangeShapeType="1"/>
            </p:cNvSpPr>
            <p:nvPr/>
          </p:nvSpPr>
          <p:spPr bwMode="auto">
            <a:xfrm>
              <a:off x="1299" y="2598"/>
              <a:ext cx="0" cy="287"/>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77" name="Line 284"/>
            <p:cNvSpPr>
              <a:spLocks noChangeShapeType="1"/>
            </p:cNvSpPr>
            <p:nvPr/>
          </p:nvSpPr>
          <p:spPr bwMode="auto">
            <a:xfrm>
              <a:off x="1576" y="2598"/>
              <a:ext cx="0" cy="287"/>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78" name="Line 285"/>
            <p:cNvSpPr>
              <a:spLocks noChangeShapeType="1"/>
            </p:cNvSpPr>
            <p:nvPr/>
          </p:nvSpPr>
          <p:spPr bwMode="auto">
            <a:xfrm>
              <a:off x="1851" y="2598"/>
              <a:ext cx="0" cy="287"/>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79" name="Line 286"/>
            <p:cNvSpPr>
              <a:spLocks noChangeShapeType="1"/>
            </p:cNvSpPr>
            <p:nvPr/>
          </p:nvSpPr>
          <p:spPr bwMode="auto">
            <a:xfrm>
              <a:off x="2682" y="2598"/>
              <a:ext cx="0" cy="287"/>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81" name="Line 288"/>
            <p:cNvSpPr>
              <a:spLocks noChangeShapeType="1"/>
            </p:cNvSpPr>
            <p:nvPr/>
          </p:nvSpPr>
          <p:spPr bwMode="auto">
            <a:xfrm>
              <a:off x="1299" y="2885"/>
              <a:ext cx="1383"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82" name="Line 289"/>
            <p:cNvSpPr>
              <a:spLocks noChangeShapeType="1"/>
            </p:cNvSpPr>
            <p:nvPr/>
          </p:nvSpPr>
          <p:spPr bwMode="auto">
            <a:xfrm>
              <a:off x="2128" y="2598"/>
              <a:ext cx="0" cy="287"/>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83" name="Line 290"/>
            <p:cNvSpPr>
              <a:spLocks noChangeShapeType="1"/>
            </p:cNvSpPr>
            <p:nvPr/>
          </p:nvSpPr>
          <p:spPr bwMode="auto">
            <a:xfrm>
              <a:off x="2405" y="2598"/>
              <a:ext cx="0" cy="287"/>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80" name="Line 287"/>
            <p:cNvSpPr>
              <a:spLocks noChangeShapeType="1"/>
            </p:cNvSpPr>
            <p:nvPr/>
          </p:nvSpPr>
          <p:spPr bwMode="auto">
            <a:xfrm>
              <a:off x="1297" y="2592"/>
              <a:ext cx="1383"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84" name="Group 277"/>
          <p:cNvGrpSpPr>
            <a:grpSpLocks/>
          </p:cNvGrpSpPr>
          <p:nvPr/>
        </p:nvGrpSpPr>
        <p:grpSpPr bwMode="auto">
          <a:xfrm>
            <a:off x="4688826" y="5240818"/>
            <a:ext cx="2195513" cy="455613"/>
            <a:chOff x="1299" y="2598"/>
            <a:chExt cx="1383" cy="287"/>
          </a:xfrm>
        </p:grpSpPr>
        <p:sp>
          <p:nvSpPr>
            <p:cNvPr id="85" name="Rectangle 278"/>
            <p:cNvSpPr>
              <a:spLocks noChangeArrowheads="1"/>
            </p:cNvSpPr>
            <p:nvPr/>
          </p:nvSpPr>
          <p:spPr bwMode="auto">
            <a:xfrm>
              <a:off x="2405" y="2598"/>
              <a:ext cx="277"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a:latin typeface="Arial" charset="0"/>
                </a:rPr>
                <a:t>1</a:t>
              </a:r>
            </a:p>
          </p:txBody>
        </p:sp>
        <p:sp>
          <p:nvSpPr>
            <p:cNvPr id="86" name="Rectangle 279"/>
            <p:cNvSpPr>
              <a:spLocks noChangeArrowheads="1"/>
            </p:cNvSpPr>
            <p:nvPr/>
          </p:nvSpPr>
          <p:spPr bwMode="auto">
            <a:xfrm>
              <a:off x="2128" y="2598"/>
              <a:ext cx="277"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a:latin typeface="Arial" charset="0"/>
                </a:rPr>
                <a:t>1</a:t>
              </a:r>
            </a:p>
          </p:txBody>
        </p:sp>
        <p:sp>
          <p:nvSpPr>
            <p:cNvPr id="87" name="Rectangle 280"/>
            <p:cNvSpPr>
              <a:spLocks noChangeArrowheads="1"/>
            </p:cNvSpPr>
            <p:nvPr/>
          </p:nvSpPr>
          <p:spPr bwMode="auto">
            <a:xfrm>
              <a:off x="1851" y="2598"/>
              <a:ext cx="277"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a:latin typeface="Arial" charset="0"/>
                </a:rPr>
                <a:t>1</a:t>
              </a:r>
            </a:p>
          </p:txBody>
        </p:sp>
        <p:sp>
          <p:nvSpPr>
            <p:cNvPr id="88" name="Rectangle 281"/>
            <p:cNvSpPr>
              <a:spLocks noChangeArrowheads="1"/>
            </p:cNvSpPr>
            <p:nvPr/>
          </p:nvSpPr>
          <p:spPr bwMode="auto">
            <a:xfrm>
              <a:off x="1576" y="2598"/>
              <a:ext cx="275"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a:latin typeface="Arial" charset="0"/>
                </a:rPr>
                <a:t>1</a:t>
              </a:r>
            </a:p>
          </p:txBody>
        </p:sp>
        <p:sp>
          <p:nvSpPr>
            <p:cNvPr id="89" name="Rectangle 282"/>
            <p:cNvSpPr>
              <a:spLocks noChangeArrowheads="1"/>
            </p:cNvSpPr>
            <p:nvPr/>
          </p:nvSpPr>
          <p:spPr bwMode="auto">
            <a:xfrm>
              <a:off x="1299" y="2598"/>
              <a:ext cx="277"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a:latin typeface="Arial" charset="0"/>
                </a:rPr>
                <a:t>1</a:t>
              </a:r>
            </a:p>
          </p:txBody>
        </p:sp>
        <p:sp>
          <p:nvSpPr>
            <p:cNvPr id="90" name="Line 283"/>
            <p:cNvSpPr>
              <a:spLocks noChangeShapeType="1"/>
            </p:cNvSpPr>
            <p:nvPr/>
          </p:nvSpPr>
          <p:spPr bwMode="auto">
            <a:xfrm>
              <a:off x="1299" y="2598"/>
              <a:ext cx="0" cy="287"/>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91" name="Line 284"/>
            <p:cNvSpPr>
              <a:spLocks noChangeShapeType="1"/>
            </p:cNvSpPr>
            <p:nvPr/>
          </p:nvSpPr>
          <p:spPr bwMode="auto">
            <a:xfrm>
              <a:off x="1576" y="2598"/>
              <a:ext cx="0" cy="287"/>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92" name="Line 285"/>
            <p:cNvSpPr>
              <a:spLocks noChangeShapeType="1"/>
            </p:cNvSpPr>
            <p:nvPr/>
          </p:nvSpPr>
          <p:spPr bwMode="auto">
            <a:xfrm>
              <a:off x="1851" y="2598"/>
              <a:ext cx="0" cy="287"/>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93" name="Line 286"/>
            <p:cNvSpPr>
              <a:spLocks noChangeShapeType="1"/>
            </p:cNvSpPr>
            <p:nvPr/>
          </p:nvSpPr>
          <p:spPr bwMode="auto">
            <a:xfrm>
              <a:off x="2682" y="2598"/>
              <a:ext cx="0" cy="287"/>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94" name="Line 287"/>
            <p:cNvSpPr>
              <a:spLocks noChangeShapeType="1"/>
            </p:cNvSpPr>
            <p:nvPr/>
          </p:nvSpPr>
          <p:spPr bwMode="auto">
            <a:xfrm>
              <a:off x="1299" y="2598"/>
              <a:ext cx="1383"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95" name="Line 288"/>
            <p:cNvSpPr>
              <a:spLocks noChangeShapeType="1"/>
            </p:cNvSpPr>
            <p:nvPr/>
          </p:nvSpPr>
          <p:spPr bwMode="auto">
            <a:xfrm>
              <a:off x="1299" y="2885"/>
              <a:ext cx="1383"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96" name="Line 289"/>
            <p:cNvSpPr>
              <a:spLocks noChangeShapeType="1"/>
            </p:cNvSpPr>
            <p:nvPr/>
          </p:nvSpPr>
          <p:spPr bwMode="auto">
            <a:xfrm>
              <a:off x="2128" y="2598"/>
              <a:ext cx="0" cy="287"/>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97" name="Line 290"/>
            <p:cNvSpPr>
              <a:spLocks noChangeShapeType="1"/>
            </p:cNvSpPr>
            <p:nvPr/>
          </p:nvSpPr>
          <p:spPr bwMode="auto">
            <a:xfrm>
              <a:off x="2405" y="2598"/>
              <a:ext cx="0" cy="287"/>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4" name="Rectangle 3"/>
          <p:cNvSpPr/>
          <p:nvPr/>
        </p:nvSpPr>
        <p:spPr>
          <a:xfrm>
            <a:off x="8635240" y="5776315"/>
            <a:ext cx="561051" cy="369332"/>
          </a:xfrm>
          <a:prstGeom prst="rect">
            <a:avLst/>
          </a:prstGeom>
        </p:spPr>
        <p:txBody>
          <a:bodyPr wrap="none">
            <a:spAutoFit/>
          </a:bodyPr>
          <a:lstStyle/>
          <a:p>
            <a:r>
              <a:rPr lang="en-US" dirty="0">
                <a:latin typeface="Arial" charset="0"/>
              </a:rPr>
              <a:t>Yes</a:t>
            </a:r>
            <a:endParaRPr lang="en-US" dirty="0"/>
          </a:p>
        </p:txBody>
      </p:sp>
      <p:sp>
        <p:nvSpPr>
          <p:cNvPr id="100" name="Footer Placeholder 3">
            <a:extLst>
              <a:ext uri="{FF2B5EF4-FFF2-40B4-BE49-F238E27FC236}">
                <a16:creationId xmlns:a16="http://schemas.microsoft.com/office/drawing/2014/main" id="{E1B70B45-816F-4C0D-A2FE-4BB2FDFE349E}"/>
              </a:ext>
            </a:extLst>
          </p:cNvPr>
          <p:cNvSpPr>
            <a:spLocks noGrp="1"/>
          </p:cNvSpPr>
          <p:nvPr>
            <p:ph type="ftr" sz="quarter" idx="11"/>
          </p:nvPr>
        </p:nvSpPr>
        <p:spPr>
          <a:xfrm>
            <a:off x="4114802" y="908820"/>
            <a:ext cx="6505575" cy="317525"/>
          </a:xfrm>
        </p:spPr>
        <p:txBody>
          <a:bodyPr/>
          <a:lstStyle/>
          <a:p>
            <a:pPr>
              <a:defRPr/>
            </a:pPr>
            <a:r>
              <a:rPr lang="en-US"/>
              <a:t>Concurrenty (15)</a:t>
            </a:r>
            <a:endParaRPr lang="en-US" dirty="0"/>
          </a:p>
        </p:txBody>
      </p:sp>
      <p:sp>
        <p:nvSpPr>
          <p:cNvPr id="101" name="Slide Number Placeholder 4">
            <a:extLst>
              <a:ext uri="{FF2B5EF4-FFF2-40B4-BE49-F238E27FC236}">
                <a16:creationId xmlns:a16="http://schemas.microsoft.com/office/drawing/2014/main" id="{9555EBBB-E561-44FF-B271-0C781AD74916}"/>
              </a:ext>
            </a:extLst>
          </p:cNvPr>
          <p:cNvSpPr txBox="1">
            <a:spLocks/>
          </p:cNvSpPr>
          <p:nvPr/>
        </p:nvSpPr>
        <p:spPr>
          <a:xfrm>
            <a:off x="0" y="930591"/>
            <a:ext cx="658368" cy="274320"/>
          </a:xfrm>
          <a:prstGeom prst="rect">
            <a:avLst/>
          </a:prstGeom>
        </p:spPr>
        <p:txBody>
          <a:bodyPr vert="horz" anchor="ctr" anchorCtr="0">
            <a:noAutofit/>
          </a:bodyPr>
          <a:lstStyle>
            <a:defPPr>
              <a:defRPr lang="en-US"/>
            </a:defPPr>
            <a:lvl1pPr marL="0" algn="ctr" defTabSz="914400" rtl="0" eaLnBrk="1" latinLnBrk="0" hangingPunct="1">
              <a:defRPr kumimoji="0" sz="16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0D7B5496-982B-480A-8085-B08F2CA91C21}" type="slidenum">
              <a:rPr lang="en-US" smtClean="0"/>
              <a:pPr>
                <a:defRPr/>
              </a:pPr>
              <a:t>34</a:t>
            </a:fld>
            <a:endParaRPr lang="en-US" dirty="0"/>
          </a:p>
        </p:txBody>
      </p:sp>
      <p:sp>
        <p:nvSpPr>
          <p:cNvPr id="2" name="Slide Number Placeholder 1">
            <a:extLst>
              <a:ext uri="{FF2B5EF4-FFF2-40B4-BE49-F238E27FC236}">
                <a16:creationId xmlns:a16="http://schemas.microsoft.com/office/drawing/2014/main" id="{237F6B2D-0BA9-4527-A438-3E9457EC0E08}"/>
              </a:ext>
            </a:extLst>
          </p:cNvPr>
          <p:cNvSpPr>
            <a:spLocks noGrp="1"/>
          </p:cNvSpPr>
          <p:nvPr>
            <p:ph type="sldNum" sz="quarter" idx="12"/>
          </p:nvPr>
        </p:nvSpPr>
        <p:spPr/>
        <p:txBody>
          <a:bodyPr/>
          <a:lstStyle/>
          <a:p>
            <a:pPr>
              <a:defRPr/>
            </a:pPr>
            <a:fld id="{0D7B5496-982B-480A-8085-B08F2CA91C21}" type="slidenum">
              <a:rPr lang="en-US" smtClean="0"/>
              <a:pPr>
                <a:defRPr/>
              </a:pPr>
              <a:t>34</a:t>
            </a:fld>
            <a:endParaRPr lang="en-US" dirty="0"/>
          </a:p>
        </p:txBody>
      </p:sp>
    </p:spTree>
    <p:extLst>
      <p:ext uri="{BB962C8B-B14F-4D97-AF65-F5344CB8AC3E}">
        <p14:creationId xmlns:p14="http://schemas.microsoft.com/office/powerpoint/2010/main" val="1091237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05921"/>
                                        </p:tgtEl>
                                        <p:attrNameLst>
                                          <p:attrName>style.visibility</p:attrName>
                                        </p:attrNameLst>
                                      </p:cBhvr>
                                      <p:to>
                                        <p:strVal val="visible"/>
                                      </p:to>
                                    </p:set>
                                    <p:animEffect transition="in" filter="fade">
                                      <p:cBhvr>
                                        <p:cTn id="7" dur="500"/>
                                        <p:tgtEl>
                                          <p:spTgt spid="22059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fade">
                                      <p:cBhvr>
                                        <p:cTn id="12" dur="500"/>
                                        <p:tgtEl>
                                          <p:spTgt spid="6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0"/>
                                        </p:tgtEl>
                                        <p:attrNameLst>
                                          <p:attrName>style.visibility</p:attrName>
                                        </p:attrNameLst>
                                      </p:cBhvr>
                                      <p:to>
                                        <p:strVal val="visible"/>
                                      </p:to>
                                    </p:set>
                                    <p:animEffect transition="in" filter="fade">
                                      <p:cBhvr>
                                        <p:cTn id="17" dur="500"/>
                                        <p:tgtEl>
                                          <p:spTgt spid="7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6"/>
                                        </p:tgtEl>
                                        <p:attrNameLst>
                                          <p:attrName>style.visibility</p:attrName>
                                        </p:attrNameLst>
                                      </p:cBhvr>
                                      <p:to>
                                        <p:strVal val="visible"/>
                                      </p:to>
                                    </p:set>
                                    <p:animEffect transition="in" filter="dissolve">
                                      <p:cBhvr>
                                        <p:cTn id="22" dur="500"/>
                                        <p:tgtEl>
                                          <p:spTgt spid="6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84"/>
                                        </p:tgtEl>
                                        <p:attrNameLst>
                                          <p:attrName>style.visibility</p:attrName>
                                        </p:attrNameLst>
                                      </p:cBhvr>
                                      <p:to>
                                        <p:strVal val="visible"/>
                                      </p:to>
                                    </p:set>
                                    <p:animEffect transition="in" filter="dissolve">
                                      <p:cBhvr>
                                        <p:cTn id="27" dur="500"/>
                                        <p:tgtEl>
                                          <p:spTgt spid="84"/>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68"/>
                                        </p:tgtEl>
                                        <p:attrNameLst>
                                          <p:attrName>style.visibility</p:attrName>
                                        </p:attrNameLst>
                                      </p:cBhvr>
                                      <p:to>
                                        <p:strVal val="visible"/>
                                      </p:to>
                                    </p:set>
                                    <p:animEffect transition="in" filter="dissolve">
                                      <p:cBhvr>
                                        <p:cTn id="32" dur="500"/>
                                        <p:tgtEl>
                                          <p:spTgt spid="68"/>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69"/>
                                        </p:tgtEl>
                                        <p:attrNameLst>
                                          <p:attrName>style.visibility</p:attrName>
                                        </p:attrNameLst>
                                      </p:cBhvr>
                                      <p:to>
                                        <p:strVal val="visible"/>
                                      </p:to>
                                    </p:set>
                                    <p:animEffect transition="in" filter="dissolve">
                                      <p:cBhvr>
                                        <p:cTn id="37" dur="500"/>
                                        <p:tgtEl>
                                          <p:spTgt spid="69"/>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65"/>
                                        </p:tgtEl>
                                        <p:attrNameLst>
                                          <p:attrName>style.visibility</p:attrName>
                                        </p:attrNameLst>
                                      </p:cBhvr>
                                      <p:to>
                                        <p:strVal val="visible"/>
                                      </p:to>
                                    </p:set>
                                    <p:animEffect transition="in" filter="dissolve">
                                      <p:cBhvr>
                                        <p:cTn id="42" dur="500"/>
                                        <p:tgtEl>
                                          <p:spTgt spid="6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fade">
                                      <p:cBhvr>
                                        <p:cTn id="4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8" grpId="0" animBg="1"/>
      <p:bldP spid="69" grpId="0" animBg="1"/>
      <p:bldP spid="66" grpId="0" animBg="1"/>
      <p:bldP spid="67" grpId="0" animBg="1"/>
      <p:bldP spid="2205921" grpId="0"/>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550988" y="4527550"/>
            <a:ext cx="5321300" cy="776288"/>
            <a:chOff x="401" y="2396"/>
            <a:chExt cx="3352" cy="489"/>
          </a:xfrm>
        </p:grpSpPr>
        <p:sp>
          <p:nvSpPr>
            <p:cNvPr id="2539526" name="Rectangle 3"/>
            <p:cNvSpPr>
              <a:spLocks noChangeArrowheads="1"/>
            </p:cNvSpPr>
            <p:nvPr/>
          </p:nvSpPr>
          <p:spPr bwMode="auto">
            <a:xfrm>
              <a:off x="3476" y="2598"/>
              <a:ext cx="277"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a:latin typeface="Arial" charset="0"/>
                </a:rPr>
                <a:t>0</a:t>
              </a:r>
            </a:p>
          </p:txBody>
        </p:sp>
        <p:sp>
          <p:nvSpPr>
            <p:cNvPr id="2539527" name="Rectangle 4"/>
            <p:cNvSpPr>
              <a:spLocks noChangeArrowheads="1"/>
            </p:cNvSpPr>
            <p:nvPr/>
          </p:nvSpPr>
          <p:spPr bwMode="auto">
            <a:xfrm>
              <a:off x="3476" y="2396"/>
              <a:ext cx="277"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0" hangingPunct="0">
                <a:spcBef>
                  <a:spcPct val="20000"/>
                </a:spcBef>
                <a:buClr>
                  <a:schemeClr val="accent2"/>
                </a:buClr>
                <a:buSzPct val="75000"/>
                <a:buFont typeface="Monotype Sorts" pitchFamily="2" charset="2"/>
                <a:buNone/>
              </a:pPr>
              <a:r>
                <a:rPr lang="en-US" sz="1400" b="1">
                  <a:latin typeface="Arial" charset="0"/>
                </a:rPr>
                <a:t>E</a:t>
              </a:r>
            </a:p>
          </p:txBody>
        </p:sp>
        <p:sp>
          <p:nvSpPr>
            <p:cNvPr id="2539528" name="Rectangle 5"/>
            <p:cNvSpPr>
              <a:spLocks noChangeArrowheads="1"/>
            </p:cNvSpPr>
            <p:nvPr/>
          </p:nvSpPr>
          <p:spPr bwMode="auto">
            <a:xfrm>
              <a:off x="3199" y="2598"/>
              <a:ext cx="277"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a:latin typeface="Arial" charset="0"/>
                </a:rPr>
                <a:t>0</a:t>
              </a:r>
            </a:p>
          </p:txBody>
        </p:sp>
        <p:sp>
          <p:nvSpPr>
            <p:cNvPr id="2539529" name="Rectangle 6"/>
            <p:cNvSpPr>
              <a:spLocks noChangeArrowheads="1"/>
            </p:cNvSpPr>
            <p:nvPr/>
          </p:nvSpPr>
          <p:spPr bwMode="auto">
            <a:xfrm>
              <a:off x="3199" y="2396"/>
              <a:ext cx="277"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0" hangingPunct="0">
                <a:spcBef>
                  <a:spcPct val="20000"/>
                </a:spcBef>
                <a:buClr>
                  <a:schemeClr val="accent2"/>
                </a:buClr>
                <a:buSzPct val="75000"/>
                <a:buFont typeface="Monotype Sorts" pitchFamily="2" charset="2"/>
                <a:buNone/>
              </a:pPr>
              <a:r>
                <a:rPr lang="en-US" sz="1400" b="1">
                  <a:latin typeface="Arial" charset="0"/>
                </a:rPr>
                <a:t>D</a:t>
              </a:r>
            </a:p>
          </p:txBody>
        </p:sp>
        <p:sp>
          <p:nvSpPr>
            <p:cNvPr id="2539530" name="Rectangle 7"/>
            <p:cNvSpPr>
              <a:spLocks noChangeArrowheads="1"/>
            </p:cNvSpPr>
            <p:nvPr/>
          </p:nvSpPr>
          <p:spPr bwMode="auto">
            <a:xfrm>
              <a:off x="2922" y="2598"/>
              <a:ext cx="277"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a:latin typeface="Arial" charset="0"/>
                </a:rPr>
                <a:t>0</a:t>
              </a:r>
            </a:p>
          </p:txBody>
        </p:sp>
        <p:sp>
          <p:nvSpPr>
            <p:cNvPr id="2539531" name="Rectangle 8"/>
            <p:cNvSpPr>
              <a:spLocks noChangeArrowheads="1"/>
            </p:cNvSpPr>
            <p:nvPr/>
          </p:nvSpPr>
          <p:spPr bwMode="auto">
            <a:xfrm>
              <a:off x="2647" y="2598"/>
              <a:ext cx="275"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a:latin typeface="Arial" charset="0"/>
                </a:rPr>
                <a:t>0</a:t>
              </a:r>
            </a:p>
          </p:txBody>
        </p:sp>
        <p:sp>
          <p:nvSpPr>
            <p:cNvPr id="2539532" name="Rectangle 9"/>
            <p:cNvSpPr>
              <a:spLocks noChangeArrowheads="1"/>
            </p:cNvSpPr>
            <p:nvPr/>
          </p:nvSpPr>
          <p:spPr bwMode="auto">
            <a:xfrm>
              <a:off x="2370" y="2598"/>
              <a:ext cx="277"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b="1">
                  <a:latin typeface="Arial" charset="0"/>
                </a:rPr>
                <a:t>0</a:t>
              </a:r>
            </a:p>
          </p:txBody>
        </p:sp>
        <p:sp>
          <p:nvSpPr>
            <p:cNvPr id="2539533" name="Rectangle 10"/>
            <p:cNvSpPr>
              <a:spLocks noChangeArrowheads="1"/>
            </p:cNvSpPr>
            <p:nvPr/>
          </p:nvSpPr>
          <p:spPr bwMode="auto">
            <a:xfrm>
              <a:off x="2922" y="2396"/>
              <a:ext cx="277"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0" hangingPunct="0">
                <a:spcBef>
                  <a:spcPct val="20000"/>
                </a:spcBef>
                <a:buClr>
                  <a:schemeClr val="accent2"/>
                </a:buClr>
                <a:buSzPct val="75000"/>
                <a:buFont typeface="Monotype Sorts" pitchFamily="2" charset="2"/>
                <a:buNone/>
              </a:pPr>
              <a:r>
                <a:rPr lang="en-US" sz="1400" b="1">
                  <a:latin typeface="Arial" charset="0"/>
                </a:rPr>
                <a:t>C</a:t>
              </a:r>
            </a:p>
          </p:txBody>
        </p:sp>
        <p:sp>
          <p:nvSpPr>
            <p:cNvPr id="2539534" name="Rectangle 11"/>
            <p:cNvSpPr>
              <a:spLocks noChangeArrowheads="1"/>
            </p:cNvSpPr>
            <p:nvPr/>
          </p:nvSpPr>
          <p:spPr bwMode="auto">
            <a:xfrm>
              <a:off x="2647" y="2396"/>
              <a:ext cx="27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0" hangingPunct="0">
                <a:spcBef>
                  <a:spcPct val="20000"/>
                </a:spcBef>
                <a:buClr>
                  <a:schemeClr val="accent2"/>
                </a:buClr>
                <a:buSzPct val="75000"/>
                <a:buFont typeface="Monotype Sorts" pitchFamily="2" charset="2"/>
                <a:buNone/>
              </a:pPr>
              <a:r>
                <a:rPr lang="en-US" sz="1400" b="1">
                  <a:latin typeface="Arial" charset="0"/>
                </a:rPr>
                <a:t>B</a:t>
              </a:r>
            </a:p>
          </p:txBody>
        </p:sp>
        <p:sp>
          <p:nvSpPr>
            <p:cNvPr id="2539535" name="Rectangle 12"/>
            <p:cNvSpPr>
              <a:spLocks noChangeArrowheads="1"/>
            </p:cNvSpPr>
            <p:nvPr/>
          </p:nvSpPr>
          <p:spPr bwMode="auto">
            <a:xfrm>
              <a:off x="2370" y="2396"/>
              <a:ext cx="277"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0" hangingPunct="0">
                <a:spcBef>
                  <a:spcPct val="20000"/>
                </a:spcBef>
                <a:buClr>
                  <a:schemeClr val="accent2"/>
                </a:buClr>
                <a:buSzPct val="75000"/>
                <a:buFont typeface="Monotype Sorts" pitchFamily="2" charset="2"/>
                <a:buNone/>
              </a:pPr>
              <a:r>
                <a:rPr lang="en-US" sz="1400" b="1">
                  <a:latin typeface="Arial" charset="0"/>
                </a:rPr>
                <a:t>A</a:t>
              </a:r>
            </a:p>
          </p:txBody>
        </p:sp>
        <p:sp>
          <p:nvSpPr>
            <p:cNvPr id="2539536" name="Line 13"/>
            <p:cNvSpPr>
              <a:spLocks noChangeShapeType="1"/>
            </p:cNvSpPr>
            <p:nvPr/>
          </p:nvSpPr>
          <p:spPr bwMode="auto">
            <a:xfrm>
              <a:off x="2370" y="2396"/>
              <a:ext cx="277"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9537" name="Line 14"/>
            <p:cNvSpPr>
              <a:spLocks noChangeShapeType="1"/>
            </p:cNvSpPr>
            <p:nvPr/>
          </p:nvSpPr>
          <p:spPr bwMode="auto">
            <a:xfrm>
              <a:off x="2647" y="2396"/>
              <a:ext cx="2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9538" name="Line 15"/>
            <p:cNvSpPr>
              <a:spLocks noChangeShapeType="1"/>
            </p:cNvSpPr>
            <p:nvPr/>
          </p:nvSpPr>
          <p:spPr bwMode="auto">
            <a:xfrm>
              <a:off x="2370" y="2598"/>
              <a:ext cx="0" cy="287"/>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9539" name="Line 16"/>
            <p:cNvSpPr>
              <a:spLocks noChangeShapeType="1"/>
            </p:cNvSpPr>
            <p:nvPr/>
          </p:nvSpPr>
          <p:spPr bwMode="auto">
            <a:xfrm>
              <a:off x="2922" y="2396"/>
              <a:ext cx="831"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9540" name="Line 17"/>
            <p:cNvSpPr>
              <a:spLocks noChangeShapeType="1"/>
            </p:cNvSpPr>
            <p:nvPr/>
          </p:nvSpPr>
          <p:spPr bwMode="auto">
            <a:xfrm>
              <a:off x="2647" y="2598"/>
              <a:ext cx="0" cy="287"/>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9541" name="Line 18"/>
            <p:cNvSpPr>
              <a:spLocks noChangeShapeType="1"/>
            </p:cNvSpPr>
            <p:nvPr/>
          </p:nvSpPr>
          <p:spPr bwMode="auto">
            <a:xfrm>
              <a:off x="2922" y="2598"/>
              <a:ext cx="0" cy="287"/>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9542" name="Line 19"/>
            <p:cNvSpPr>
              <a:spLocks noChangeShapeType="1"/>
            </p:cNvSpPr>
            <p:nvPr/>
          </p:nvSpPr>
          <p:spPr bwMode="auto">
            <a:xfrm>
              <a:off x="3753" y="2598"/>
              <a:ext cx="0" cy="287"/>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9543" name="Line 20"/>
            <p:cNvSpPr>
              <a:spLocks noChangeShapeType="1"/>
            </p:cNvSpPr>
            <p:nvPr/>
          </p:nvSpPr>
          <p:spPr bwMode="auto">
            <a:xfrm>
              <a:off x="2370" y="2396"/>
              <a:ext cx="0" cy="20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9544" name="Line 21"/>
            <p:cNvSpPr>
              <a:spLocks noChangeShapeType="1"/>
            </p:cNvSpPr>
            <p:nvPr/>
          </p:nvSpPr>
          <p:spPr bwMode="auto">
            <a:xfrm>
              <a:off x="3753" y="2396"/>
              <a:ext cx="0" cy="20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9545" name="Line 22"/>
            <p:cNvSpPr>
              <a:spLocks noChangeShapeType="1"/>
            </p:cNvSpPr>
            <p:nvPr/>
          </p:nvSpPr>
          <p:spPr bwMode="auto">
            <a:xfrm>
              <a:off x="2370" y="2598"/>
              <a:ext cx="1383"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9546" name="Line 23"/>
            <p:cNvSpPr>
              <a:spLocks noChangeShapeType="1"/>
            </p:cNvSpPr>
            <p:nvPr/>
          </p:nvSpPr>
          <p:spPr bwMode="auto">
            <a:xfrm>
              <a:off x="2370" y="2885"/>
              <a:ext cx="1383"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9547" name="Line 24"/>
            <p:cNvSpPr>
              <a:spLocks noChangeShapeType="1"/>
            </p:cNvSpPr>
            <p:nvPr/>
          </p:nvSpPr>
          <p:spPr bwMode="auto">
            <a:xfrm>
              <a:off x="3199" y="2598"/>
              <a:ext cx="0" cy="287"/>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9548" name="Line 25"/>
            <p:cNvSpPr>
              <a:spLocks noChangeShapeType="1"/>
            </p:cNvSpPr>
            <p:nvPr/>
          </p:nvSpPr>
          <p:spPr bwMode="auto">
            <a:xfrm>
              <a:off x="3476" y="2598"/>
              <a:ext cx="0" cy="287"/>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39549" name="Text Box 26"/>
            <p:cNvSpPr txBox="1">
              <a:spLocks noChangeArrowheads="1"/>
            </p:cNvSpPr>
            <p:nvPr/>
          </p:nvSpPr>
          <p:spPr bwMode="auto">
            <a:xfrm>
              <a:off x="401" y="2590"/>
              <a:ext cx="19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spcBef>
                  <a:spcPct val="50000"/>
                </a:spcBef>
              </a:pPr>
              <a:r>
                <a:rPr lang="en-US" b="1"/>
                <a:t>Temporary Available</a:t>
              </a:r>
            </a:p>
          </p:txBody>
        </p:sp>
      </p:grpSp>
      <p:sp>
        <p:nvSpPr>
          <p:cNvPr id="2539550" name="Rectangle 28"/>
          <p:cNvSpPr>
            <a:spLocks noGrp="1" noChangeArrowheads="1"/>
          </p:cNvSpPr>
          <p:nvPr>
            <p:ph type="title"/>
          </p:nvPr>
        </p:nvSpPr>
        <p:spPr/>
        <p:txBody>
          <a:bodyPr vert="horz" wrap="square" lIns="92075" tIns="46038" rIns="92075" bIns="46038" numCol="1" anchor="ctr" anchorCtr="0" compatLnSpc="1">
            <a:prstTxWarp prst="textNoShape">
              <a:avLst/>
            </a:prstTxWarp>
          </a:bodyPr>
          <a:lstStyle/>
          <a:p>
            <a:r>
              <a:rPr lang="en-US" dirty="0"/>
              <a:t>Are the Philosophers Starving?</a:t>
            </a:r>
          </a:p>
        </p:txBody>
      </p:sp>
      <p:graphicFrame>
        <p:nvGraphicFramePr>
          <p:cNvPr id="2205725" name="Group 29"/>
          <p:cNvGraphicFramePr>
            <a:graphicFrameLocks noGrp="1"/>
          </p:cNvGraphicFramePr>
          <p:nvPr/>
        </p:nvGraphicFramePr>
        <p:xfrm>
          <a:off x="7596188" y="3197226"/>
          <a:ext cx="2195512" cy="792163"/>
        </p:xfrm>
        <a:graphic>
          <a:graphicData uri="http://schemas.openxmlformats.org/drawingml/2006/table">
            <a:tbl>
              <a:tblPr/>
              <a:tblGrid>
                <a:gridCol w="439737">
                  <a:extLst>
                    <a:ext uri="{9D8B030D-6E8A-4147-A177-3AD203B41FA5}">
                      <a16:colId xmlns:a16="http://schemas.microsoft.com/office/drawing/2014/main" val="20000"/>
                    </a:ext>
                  </a:extLst>
                </a:gridCol>
                <a:gridCol w="436563">
                  <a:extLst>
                    <a:ext uri="{9D8B030D-6E8A-4147-A177-3AD203B41FA5}">
                      <a16:colId xmlns:a16="http://schemas.microsoft.com/office/drawing/2014/main" val="20001"/>
                    </a:ext>
                  </a:extLst>
                </a:gridCol>
                <a:gridCol w="439737">
                  <a:extLst>
                    <a:ext uri="{9D8B030D-6E8A-4147-A177-3AD203B41FA5}">
                      <a16:colId xmlns:a16="http://schemas.microsoft.com/office/drawing/2014/main" val="20002"/>
                    </a:ext>
                  </a:extLst>
                </a:gridCol>
                <a:gridCol w="439738">
                  <a:extLst>
                    <a:ext uri="{9D8B030D-6E8A-4147-A177-3AD203B41FA5}">
                      <a16:colId xmlns:a16="http://schemas.microsoft.com/office/drawing/2014/main" val="20003"/>
                    </a:ext>
                  </a:extLst>
                </a:gridCol>
                <a:gridCol w="439737">
                  <a:extLst>
                    <a:ext uri="{9D8B030D-6E8A-4147-A177-3AD203B41FA5}">
                      <a16:colId xmlns:a16="http://schemas.microsoft.com/office/drawing/2014/main" val="20004"/>
                    </a:ext>
                  </a:extLst>
                </a:gridCol>
              </a:tblGrid>
              <a:tr h="3349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400" b="1" i="0" u="none" strike="noStrike" cap="none" normalizeH="0" baseline="0">
                          <a:ln>
                            <a:noFill/>
                          </a:ln>
                          <a:solidFill>
                            <a:schemeClr val="tx1"/>
                          </a:solidFill>
                          <a:effectLst/>
                          <a:latin typeface="Arial" charset="0"/>
                        </a:rPr>
                        <a:t>A</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400" b="1" i="0" u="none" strike="noStrike" cap="none" normalizeH="0" baseline="0">
                          <a:ln>
                            <a:noFill/>
                          </a:ln>
                          <a:solidFill>
                            <a:schemeClr val="tx1"/>
                          </a:solidFill>
                          <a:effectLst/>
                          <a:latin typeface="Arial" charset="0"/>
                        </a:rPr>
                        <a:t>B</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400" b="1" i="0" u="none" strike="noStrike" cap="none" normalizeH="0" baseline="0">
                          <a:ln>
                            <a:noFill/>
                          </a:ln>
                          <a:solidFill>
                            <a:schemeClr val="tx1"/>
                          </a:solidFill>
                          <a:effectLst/>
                          <a:latin typeface="Arial" charset="0"/>
                        </a:rPr>
                        <a:t>C</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400" b="1" i="0" u="none" strike="noStrike" cap="none" normalizeH="0" baseline="0">
                          <a:ln>
                            <a:noFill/>
                          </a:ln>
                          <a:solidFill>
                            <a:schemeClr val="tx1"/>
                          </a:solidFill>
                          <a:effectLst/>
                          <a:latin typeface="Arial" charset="0"/>
                        </a:rPr>
                        <a:t>D</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400" b="1" i="0" u="none" strike="noStrike" cap="none" normalizeH="0" baseline="0">
                          <a:ln>
                            <a:noFill/>
                          </a:ln>
                          <a:solidFill>
                            <a:schemeClr val="tx1"/>
                          </a:solidFill>
                          <a:effectLst/>
                          <a:latin typeface="Arial" charset="0"/>
                        </a:rPr>
                        <a:t>E</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bl>
          </a:graphicData>
        </a:graphic>
      </p:graphicFrame>
      <p:sp>
        <p:nvSpPr>
          <p:cNvPr id="2539570" name="Text Box 53"/>
          <p:cNvSpPr txBox="1">
            <a:spLocks noChangeArrowheads="1"/>
          </p:cNvSpPr>
          <p:nvPr/>
        </p:nvSpPr>
        <p:spPr bwMode="auto">
          <a:xfrm>
            <a:off x="1311276" y="1509713"/>
            <a:ext cx="1609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b="1"/>
              <a:t>Request</a:t>
            </a:r>
          </a:p>
        </p:txBody>
      </p:sp>
      <p:sp>
        <p:nvSpPr>
          <p:cNvPr id="2539571" name="Rectangle 54"/>
          <p:cNvSpPr>
            <a:spLocks noChangeArrowheads="1"/>
          </p:cNvSpPr>
          <p:nvPr/>
        </p:nvSpPr>
        <p:spPr bwMode="auto">
          <a:xfrm>
            <a:off x="4076700" y="1776414"/>
            <a:ext cx="6492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0" hangingPunct="0">
              <a:spcBef>
                <a:spcPct val="20000"/>
              </a:spcBef>
              <a:buClr>
                <a:schemeClr val="accent2"/>
              </a:buClr>
              <a:buSzPct val="75000"/>
              <a:buFont typeface="Monotype Sorts" pitchFamily="2" charset="2"/>
              <a:buNone/>
            </a:pPr>
            <a:endParaRPr lang="en-US" sz="1400" b="1">
              <a:latin typeface="Arial" charset="0"/>
            </a:endParaRPr>
          </a:p>
        </p:txBody>
      </p:sp>
      <p:sp>
        <p:nvSpPr>
          <p:cNvPr id="2539574" name="Line 57"/>
          <p:cNvSpPr>
            <a:spLocks noChangeShapeType="1"/>
          </p:cNvSpPr>
          <p:nvPr/>
        </p:nvSpPr>
        <p:spPr bwMode="auto">
          <a:xfrm>
            <a:off x="4076700" y="2062163"/>
            <a:ext cx="0" cy="4556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9576" name="Line 59"/>
          <p:cNvSpPr>
            <a:spLocks noChangeShapeType="1"/>
          </p:cNvSpPr>
          <p:nvPr/>
        </p:nvSpPr>
        <p:spPr bwMode="auto">
          <a:xfrm>
            <a:off x="4076700" y="1620839"/>
            <a:ext cx="0" cy="4413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9577" name="Line 60"/>
          <p:cNvSpPr>
            <a:spLocks noChangeShapeType="1"/>
          </p:cNvSpPr>
          <p:nvPr/>
        </p:nvSpPr>
        <p:spPr bwMode="auto">
          <a:xfrm>
            <a:off x="6673850" y="1620839"/>
            <a:ext cx="0" cy="4413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9578" name="Line 61"/>
          <p:cNvSpPr>
            <a:spLocks noChangeShapeType="1"/>
          </p:cNvSpPr>
          <p:nvPr/>
        </p:nvSpPr>
        <p:spPr bwMode="auto">
          <a:xfrm>
            <a:off x="4076700" y="3884613"/>
            <a:ext cx="6492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9579" name="Line 62"/>
          <p:cNvSpPr>
            <a:spLocks noChangeShapeType="1"/>
          </p:cNvSpPr>
          <p:nvPr/>
        </p:nvSpPr>
        <p:spPr bwMode="auto">
          <a:xfrm>
            <a:off x="4076700" y="2517776"/>
            <a:ext cx="0" cy="4556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9580" name="Line 63"/>
          <p:cNvSpPr>
            <a:spLocks noChangeShapeType="1"/>
          </p:cNvSpPr>
          <p:nvPr/>
        </p:nvSpPr>
        <p:spPr bwMode="auto">
          <a:xfrm>
            <a:off x="4076700" y="2973388"/>
            <a:ext cx="0" cy="4556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9581" name="Line 64"/>
          <p:cNvSpPr>
            <a:spLocks noChangeShapeType="1"/>
          </p:cNvSpPr>
          <p:nvPr/>
        </p:nvSpPr>
        <p:spPr bwMode="auto">
          <a:xfrm>
            <a:off x="4076700" y="3429001"/>
            <a:ext cx="0" cy="4556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en-US"/>
          </a:p>
        </p:txBody>
      </p:sp>
      <p:sp>
        <p:nvSpPr>
          <p:cNvPr id="2539582" name="Text Box 65"/>
          <p:cNvSpPr txBox="1">
            <a:spLocks noChangeArrowheads="1"/>
          </p:cNvSpPr>
          <p:nvPr/>
        </p:nvSpPr>
        <p:spPr bwMode="auto">
          <a:xfrm>
            <a:off x="4243389" y="1509713"/>
            <a:ext cx="1609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b="1"/>
              <a:t>Allocation</a:t>
            </a:r>
          </a:p>
        </p:txBody>
      </p:sp>
      <p:sp>
        <p:nvSpPr>
          <p:cNvPr id="2539583" name="Text Box 66"/>
          <p:cNvSpPr txBox="1">
            <a:spLocks noChangeArrowheads="1"/>
          </p:cNvSpPr>
          <p:nvPr/>
        </p:nvSpPr>
        <p:spPr bwMode="auto">
          <a:xfrm>
            <a:off x="7485064" y="2862263"/>
            <a:ext cx="1582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b="1"/>
              <a:t>Available</a:t>
            </a:r>
          </a:p>
        </p:txBody>
      </p:sp>
      <p:sp>
        <p:nvSpPr>
          <p:cNvPr id="2539584" name="Text Box 67"/>
          <p:cNvSpPr txBox="1">
            <a:spLocks noChangeArrowheads="1"/>
          </p:cNvSpPr>
          <p:nvPr/>
        </p:nvSpPr>
        <p:spPr bwMode="auto">
          <a:xfrm>
            <a:off x="7280275" y="1509713"/>
            <a:ext cx="1582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spcBef>
                <a:spcPct val="50000"/>
              </a:spcBef>
            </a:pPr>
            <a:r>
              <a:rPr lang="en-US" b="1"/>
              <a:t>Resource</a:t>
            </a:r>
          </a:p>
        </p:txBody>
      </p:sp>
      <p:graphicFrame>
        <p:nvGraphicFramePr>
          <p:cNvPr id="2205764" name="Group 68"/>
          <p:cNvGraphicFramePr>
            <a:graphicFrameLocks noGrp="1"/>
          </p:cNvGraphicFramePr>
          <p:nvPr/>
        </p:nvGraphicFramePr>
        <p:xfrm>
          <a:off x="1133476" y="1763714"/>
          <a:ext cx="2663825" cy="2689225"/>
        </p:xfrm>
        <a:graphic>
          <a:graphicData uri="http://schemas.openxmlformats.org/drawingml/2006/table">
            <a:tbl>
              <a:tblPr/>
              <a:tblGrid>
                <a:gridCol w="444500">
                  <a:extLst>
                    <a:ext uri="{9D8B030D-6E8A-4147-A177-3AD203B41FA5}">
                      <a16:colId xmlns:a16="http://schemas.microsoft.com/office/drawing/2014/main" val="20000"/>
                    </a:ext>
                  </a:extLst>
                </a:gridCol>
                <a:gridCol w="442913">
                  <a:extLst>
                    <a:ext uri="{9D8B030D-6E8A-4147-A177-3AD203B41FA5}">
                      <a16:colId xmlns:a16="http://schemas.microsoft.com/office/drawing/2014/main" val="20001"/>
                    </a:ext>
                  </a:extLst>
                </a:gridCol>
                <a:gridCol w="444500">
                  <a:extLst>
                    <a:ext uri="{9D8B030D-6E8A-4147-A177-3AD203B41FA5}">
                      <a16:colId xmlns:a16="http://schemas.microsoft.com/office/drawing/2014/main" val="20002"/>
                    </a:ext>
                  </a:extLst>
                </a:gridCol>
                <a:gridCol w="444500">
                  <a:extLst>
                    <a:ext uri="{9D8B030D-6E8A-4147-A177-3AD203B41FA5}">
                      <a16:colId xmlns:a16="http://schemas.microsoft.com/office/drawing/2014/main" val="20003"/>
                    </a:ext>
                  </a:extLst>
                </a:gridCol>
                <a:gridCol w="442912">
                  <a:extLst>
                    <a:ext uri="{9D8B030D-6E8A-4147-A177-3AD203B41FA5}">
                      <a16:colId xmlns:a16="http://schemas.microsoft.com/office/drawing/2014/main" val="20004"/>
                    </a:ext>
                  </a:extLst>
                </a:gridCol>
                <a:gridCol w="444500">
                  <a:extLst>
                    <a:ext uri="{9D8B030D-6E8A-4147-A177-3AD203B41FA5}">
                      <a16:colId xmlns:a16="http://schemas.microsoft.com/office/drawing/2014/main" val="20005"/>
                    </a:ext>
                  </a:extLst>
                </a:gridCol>
              </a:tblGrid>
              <a:tr h="4032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endParaRPr kumimoji="0" lang="en-US" sz="1400" b="1" i="0" u="none" strike="noStrike" cap="none" normalizeH="0" baseline="0" dirty="0">
                        <a:ln>
                          <a:noFill/>
                        </a:ln>
                        <a:solidFill>
                          <a:schemeClr val="tx1"/>
                        </a:solidFill>
                        <a:effectLst/>
                        <a:latin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400" b="1" i="0" u="none" strike="noStrike" cap="none" normalizeH="0" baseline="0">
                          <a:ln>
                            <a:noFill/>
                          </a:ln>
                          <a:solidFill>
                            <a:schemeClr val="tx1"/>
                          </a:solidFill>
                          <a:effectLst/>
                          <a:latin typeface="Arial" charset="0"/>
                        </a:rPr>
                        <a:t>A</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400" b="1" i="0" u="none" strike="noStrike" cap="none" normalizeH="0" baseline="0">
                          <a:ln>
                            <a:noFill/>
                          </a:ln>
                          <a:solidFill>
                            <a:schemeClr val="tx1"/>
                          </a:solidFill>
                          <a:effectLst/>
                          <a:latin typeface="Arial" charset="0"/>
                        </a:rPr>
                        <a:t>B</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400" b="1" i="0" u="none" strike="noStrike" cap="none" normalizeH="0" baseline="0">
                          <a:ln>
                            <a:noFill/>
                          </a:ln>
                          <a:solidFill>
                            <a:schemeClr val="tx1"/>
                          </a:solidFill>
                          <a:effectLst/>
                          <a:latin typeface="Arial" charset="0"/>
                        </a:rPr>
                        <a:t>C</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400" b="1" i="0" u="none" strike="noStrike" cap="none" normalizeH="0" baseline="0">
                          <a:ln>
                            <a:noFill/>
                          </a:ln>
                          <a:solidFill>
                            <a:schemeClr val="tx1"/>
                          </a:solidFill>
                          <a:effectLst/>
                          <a:latin typeface="Arial" charset="0"/>
                        </a:rPr>
                        <a:t>D</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400" b="1" i="0" u="none" strike="noStrike" cap="none" normalizeH="0" baseline="0">
                          <a:ln>
                            <a:noFill/>
                          </a:ln>
                          <a:solidFill>
                            <a:schemeClr val="tx1"/>
                          </a:solidFill>
                          <a:effectLst/>
                          <a:latin typeface="Arial" charset="0"/>
                        </a:rPr>
                        <a:t>E</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800" b="1" i="0" u="none" strike="noStrike" cap="none" normalizeH="0" baseline="0">
                          <a:ln>
                            <a:noFill/>
                          </a:ln>
                          <a:solidFill>
                            <a:schemeClr val="tx1"/>
                          </a:solidFill>
                          <a:effectLst/>
                          <a:latin typeface="Arial" charset="0"/>
                        </a:rPr>
                        <a:t>P</a:t>
                      </a:r>
                      <a:r>
                        <a:rPr kumimoji="0" lang="en-US" sz="1800" b="1" i="0" u="none" strike="noStrike" cap="none" normalizeH="0" baseline="-25000">
                          <a:ln>
                            <a:noFill/>
                          </a:ln>
                          <a:solidFill>
                            <a:schemeClr val="tx1"/>
                          </a:solidFill>
                          <a:effectLst/>
                          <a:latin typeface="Arial" charset="0"/>
                        </a:rPr>
                        <a:t>1</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800" b="1" i="0" u="none" strike="noStrike" cap="none" normalizeH="0" baseline="0">
                          <a:ln>
                            <a:noFill/>
                          </a:ln>
                          <a:solidFill>
                            <a:schemeClr val="tx1"/>
                          </a:solidFill>
                          <a:effectLst/>
                          <a:latin typeface="Arial" charset="0"/>
                        </a:rPr>
                        <a:t>P</a:t>
                      </a:r>
                      <a:r>
                        <a:rPr kumimoji="0" lang="en-US" sz="1800" b="1" i="0" u="none" strike="noStrike" cap="none" normalizeH="0" baseline="-25000">
                          <a:ln>
                            <a:noFill/>
                          </a:ln>
                          <a:solidFill>
                            <a:schemeClr val="tx1"/>
                          </a:solidFill>
                          <a:effectLst/>
                          <a:latin typeface="Arial" charset="0"/>
                        </a:rPr>
                        <a:t>2</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800" b="1" i="0" u="none" strike="noStrike" cap="none" normalizeH="0" baseline="0">
                          <a:ln>
                            <a:noFill/>
                          </a:ln>
                          <a:solidFill>
                            <a:schemeClr val="tx1"/>
                          </a:solidFill>
                          <a:effectLst/>
                          <a:latin typeface="Arial" charset="0"/>
                        </a:rPr>
                        <a:t>P</a:t>
                      </a:r>
                      <a:r>
                        <a:rPr kumimoji="0" lang="en-US" sz="1800" b="1" i="0" u="none" strike="noStrike" cap="none" normalizeH="0" baseline="-25000">
                          <a:ln>
                            <a:noFill/>
                          </a:ln>
                          <a:solidFill>
                            <a:schemeClr val="tx1"/>
                          </a:solidFill>
                          <a:effectLst/>
                          <a:latin typeface="Arial" charset="0"/>
                        </a:rPr>
                        <a:t>3</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800" b="1" i="0" u="none" strike="noStrike" cap="none" normalizeH="0" baseline="0">
                          <a:ln>
                            <a:noFill/>
                          </a:ln>
                          <a:solidFill>
                            <a:schemeClr val="tx1"/>
                          </a:solidFill>
                          <a:effectLst/>
                          <a:latin typeface="Arial" charset="0"/>
                        </a:rPr>
                        <a:t>P</a:t>
                      </a:r>
                      <a:r>
                        <a:rPr kumimoji="0" lang="en-US" sz="1800" b="1" i="0" u="none" strike="noStrike" cap="none" normalizeH="0" baseline="-25000">
                          <a:ln>
                            <a:noFill/>
                          </a:ln>
                          <a:solidFill>
                            <a:schemeClr val="tx1"/>
                          </a:solidFill>
                          <a:effectLst/>
                          <a:latin typeface="Arial" charset="0"/>
                        </a:rPr>
                        <a:t>4</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800" b="1" i="0" u="none" strike="noStrike" cap="none" normalizeH="0" baseline="0">
                          <a:ln>
                            <a:noFill/>
                          </a:ln>
                          <a:solidFill>
                            <a:schemeClr val="tx1"/>
                          </a:solidFill>
                          <a:effectLst/>
                          <a:latin typeface="Arial" charset="0"/>
                        </a:rPr>
                        <a:t>P</a:t>
                      </a:r>
                      <a:r>
                        <a:rPr kumimoji="0" lang="en-US" sz="1800" b="1" i="0" u="none" strike="noStrike" cap="none" normalizeH="0" baseline="-25000">
                          <a:ln>
                            <a:noFill/>
                          </a:ln>
                          <a:solidFill>
                            <a:schemeClr val="tx1"/>
                          </a:solidFill>
                          <a:effectLst/>
                          <a:latin typeface="Arial" charset="0"/>
                        </a:rPr>
                        <a:t>5</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bl>
          </a:graphicData>
        </a:graphic>
      </p:graphicFrame>
      <p:graphicFrame>
        <p:nvGraphicFramePr>
          <p:cNvPr id="2205823" name="Group 127"/>
          <p:cNvGraphicFramePr>
            <a:graphicFrameLocks noGrp="1"/>
          </p:cNvGraphicFramePr>
          <p:nvPr/>
        </p:nvGraphicFramePr>
        <p:xfrm>
          <a:off x="4219576" y="1768475"/>
          <a:ext cx="2663825" cy="2681288"/>
        </p:xfrm>
        <a:graphic>
          <a:graphicData uri="http://schemas.openxmlformats.org/drawingml/2006/table">
            <a:tbl>
              <a:tblPr/>
              <a:tblGrid>
                <a:gridCol w="444500">
                  <a:extLst>
                    <a:ext uri="{9D8B030D-6E8A-4147-A177-3AD203B41FA5}">
                      <a16:colId xmlns:a16="http://schemas.microsoft.com/office/drawing/2014/main" val="20000"/>
                    </a:ext>
                  </a:extLst>
                </a:gridCol>
                <a:gridCol w="442913">
                  <a:extLst>
                    <a:ext uri="{9D8B030D-6E8A-4147-A177-3AD203B41FA5}">
                      <a16:colId xmlns:a16="http://schemas.microsoft.com/office/drawing/2014/main" val="20001"/>
                    </a:ext>
                  </a:extLst>
                </a:gridCol>
                <a:gridCol w="444500">
                  <a:extLst>
                    <a:ext uri="{9D8B030D-6E8A-4147-A177-3AD203B41FA5}">
                      <a16:colId xmlns:a16="http://schemas.microsoft.com/office/drawing/2014/main" val="20002"/>
                    </a:ext>
                  </a:extLst>
                </a:gridCol>
                <a:gridCol w="444500">
                  <a:extLst>
                    <a:ext uri="{9D8B030D-6E8A-4147-A177-3AD203B41FA5}">
                      <a16:colId xmlns:a16="http://schemas.microsoft.com/office/drawing/2014/main" val="20003"/>
                    </a:ext>
                  </a:extLst>
                </a:gridCol>
                <a:gridCol w="442912">
                  <a:extLst>
                    <a:ext uri="{9D8B030D-6E8A-4147-A177-3AD203B41FA5}">
                      <a16:colId xmlns:a16="http://schemas.microsoft.com/office/drawing/2014/main" val="20004"/>
                    </a:ext>
                  </a:extLst>
                </a:gridCol>
                <a:gridCol w="444500">
                  <a:extLst>
                    <a:ext uri="{9D8B030D-6E8A-4147-A177-3AD203B41FA5}">
                      <a16:colId xmlns:a16="http://schemas.microsoft.com/office/drawing/2014/main" val="20005"/>
                    </a:ext>
                  </a:extLst>
                </a:gridCol>
              </a:tblGrid>
              <a:tr h="3952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endParaRPr kumimoji="0" lang="en-US" sz="1400" b="1" i="0" u="none" strike="noStrike" cap="none" normalizeH="0" baseline="0" dirty="0">
                        <a:ln>
                          <a:noFill/>
                        </a:ln>
                        <a:solidFill>
                          <a:schemeClr val="tx1"/>
                        </a:solidFill>
                        <a:effectLst/>
                        <a:latin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400" b="1" i="0" u="none" strike="noStrike" cap="none" normalizeH="0" baseline="0">
                          <a:ln>
                            <a:noFill/>
                          </a:ln>
                          <a:solidFill>
                            <a:schemeClr val="tx1"/>
                          </a:solidFill>
                          <a:effectLst/>
                          <a:latin typeface="Arial" charset="0"/>
                        </a:rPr>
                        <a:t>A</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400" b="1" i="0" u="none" strike="noStrike" cap="none" normalizeH="0" baseline="0">
                          <a:ln>
                            <a:noFill/>
                          </a:ln>
                          <a:solidFill>
                            <a:schemeClr val="tx1"/>
                          </a:solidFill>
                          <a:effectLst/>
                          <a:latin typeface="Arial" charset="0"/>
                        </a:rPr>
                        <a:t>B</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400" b="1" i="0" u="none" strike="noStrike" cap="none" normalizeH="0" baseline="0">
                          <a:ln>
                            <a:noFill/>
                          </a:ln>
                          <a:solidFill>
                            <a:schemeClr val="tx1"/>
                          </a:solidFill>
                          <a:effectLst/>
                          <a:latin typeface="Arial" charset="0"/>
                        </a:rPr>
                        <a:t>C</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400" b="1" i="0" u="none" strike="noStrike" cap="none" normalizeH="0" baseline="0">
                          <a:ln>
                            <a:noFill/>
                          </a:ln>
                          <a:solidFill>
                            <a:schemeClr val="tx1"/>
                          </a:solidFill>
                          <a:effectLst/>
                          <a:latin typeface="Arial" charset="0"/>
                        </a:rPr>
                        <a:t>D</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400" b="1" i="0" u="none" strike="noStrike" cap="none" normalizeH="0" baseline="0">
                          <a:ln>
                            <a:noFill/>
                          </a:ln>
                          <a:solidFill>
                            <a:schemeClr val="tx1"/>
                          </a:solidFill>
                          <a:effectLst/>
                          <a:latin typeface="Arial" charset="0"/>
                        </a:rPr>
                        <a:t>E</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800" b="1" i="0" u="none" strike="noStrike" cap="none" normalizeH="0" baseline="0">
                          <a:ln>
                            <a:noFill/>
                          </a:ln>
                          <a:solidFill>
                            <a:schemeClr val="tx1"/>
                          </a:solidFill>
                          <a:effectLst/>
                          <a:latin typeface="Arial" charset="0"/>
                        </a:rPr>
                        <a:t>P</a:t>
                      </a:r>
                      <a:r>
                        <a:rPr kumimoji="0" lang="en-US" sz="1800" b="1" i="0" u="none" strike="noStrike" cap="none" normalizeH="0" baseline="-25000">
                          <a:ln>
                            <a:noFill/>
                          </a:ln>
                          <a:solidFill>
                            <a:schemeClr val="tx1"/>
                          </a:solidFill>
                          <a:effectLst/>
                          <a:latin typeface="Arial" charset="0"/>
                        </a:rPr>
                        <a:t>1</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dirty="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800" b="1" i="0" u="none" strike="noStrike" cap="none" normalizeH="0" baseline="0">
                          <a:ln>
                            <a:noFill/>
                          </a:ln>
                          <a:solidFill>
                            <a:schemeClr val="tx1"/>
                          </a:solidFill>
                          <a:effectLst/>
                          <a:latin typeface="Arial" charset="0"/>
                        </a:rPr>
                        <a:t>P</a:t>
                      </a:r>
                      <a:r>
                        <a:rPr kumimoji="0" lang="en-US" sz="1800" b="1" i="0" u="none" strike="noStrike" cap="none" normalizeH="0" baseline="-25000">
                          <a:ln>
                            <a:noFill/>
                          </a:ln>
                          <a:solidFill>
                            <a:schemeClr val="tx1"/>
                          </a:solidFill>
                          <a:effectLst/>
                          <a:latin typeface="Arial" charset="0"/>
                        </a:rPr>
                        <a:t>2</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800" b="1" i="0" u="none" strike="noStrike" cap="none" normalizeH="0" baseline="0">
                          <a:ln>
                            <a:noFill/>
                          </a:ln>
                          <a:solidFill>
                            <a:schemeClr val="tx1"/>
                          </a:solidFill>
                          <a:effectLst/>
                          <a:latin typeface="Arial" charset="0"/>
                        </a:rPr>
                        <a:t>P</a:t>
                      </a:r>
                      <a:r>
                        <a:rPr kumimoji="0" lang="en-US" sz="1800" b="1" i="0" u="none" strike="noStrike" cap="none" normalizeH="0" baseline="-25000">
                          <a:ln>
                            <a:noFill/>
                          </a:ln>
                          <a:solidFill>
                            <a:schemeClr val="tx1"/>
                          </a:solidFill>
                          <a:effectLst/>
                          <a:latin typeface="Arial" charset="0"/>
                        </a:rPr>
                        <a:t>3</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800" b="1" i="0" u="none" strike="noStrike" cap="none" normalizeH="0" baseline="0">
                          <a:ln>
                            <a:noFill/>
                          </a:ln>
                          <a:solidFill>
                            <a:schemeClr val="tx1"/>
                          </a:solidFill>
                          <a:effectLst/>
                          <a:latin typeface="Arial" charset="0"/>
                        </a:rPr>
                        <a:t>P</a:t>
                      </a:r>
                      <a:r>
                        <a:rPr kumimoji="0" lang="en-US" sz="1800" b="1" i="0" u="none" strike="noStrike" cap="none" normalizeH="0" baseline="-25000">
                          <a:ln>
                            <a:noFill/>
                          </a:ln>
                          <a:solidFill>
                            <a:schemeClr val="tx1"/>
                          </a:solidFill>
                          <a:effectLst/>
                          <a:latin typeface="Arial" charset="0"/>
                        </a:rPr>
                        <a:t>4</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800" b="1" i="0" u="none" strike="noStrike" cap="none" normalizeH="0" baseline="0">
                          <a:ln>
                            <a:noFill/>
                          </a:ln>
                          <a:solidFill>
                            <a:schemeClr val="tx1"/>
                          </a:solidFill>
                          <a:effectLst/>
                          <a:latin typeface="Arial" charset="0"/>
                        </a:rPr>
                        <a:t>P</a:t>
                      </a:r>
                      <a:r>
                        <a:rPr kumimoji="0" lang="en-US" sz="1800" b="1" i="0" u="none" strike="noStrike" cap="none" normalizeH="0" baseline="-25000">
                          <a:ln>
                            <a:noFill/>
                          </a:ln>
                          <a:solidFill>
                            <a:schemeClr val="tx1"/>
                          </a:solidFill>
                          <a:effectLst/>
                          <a:latin typeface="Arial" charset="0"/>
                        </a:rPr>
                        <a:t>5</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bl>
          </a:graphicData>
        </a:graphic>
      </p:graphicFrame>
      <p:graphicFrame>
        <p:nvGraphicFramePr>
          <p:cNvPr id="2205882" name="Group 186"/>
          <p:cNvGraphicFramePr>
            <a:graphicFrameLocks noGrp="1"/>
          </p:cNvGraphicFramePr>
          <p:nvPr/>
        </p:nvGraphicFramePr>
        <p:xfrm>
          <a:off x="7596189" y="1849438"/>
          <a:ext cx="2193925" cy="762000"/>
        </p:xfrm>
        <a:graphic>
          <a:graphicData uri="http://schemas.openxmlformats.org/drawingml/2006/table">
            <a:tbl>
              <a:tblPr/>
              <a:tblGrid>
                <a:gridCol w="434975">
                  <a:extLst>
                    <a:ext uri="{9D8B030D-6E8A-4147-A177-3AD203B41FA5}">
                      <a16:colId xmlns:a16="http://schemas.microsoft.com/office/drawing/2014/main" val="20000"/>
                    </a:ext>
                  </a:extLst>
                </a:gridCol>
                <a:gridCol w="444500">
                  <a:extLst>
                    <a:ext uri="{9D8B030D-6E8A-4147-A177-3AD203B41FA5}">
                      <a16:colId xmlns:a16="http://schemas.microsoft.com/office/drawing/2014/main" val="20001"/>
                    </a:ext>
                  </a:extLst>
                </a:gridCol>
                <a:gridCol w="438150">
                  <a:extLst>
                    <a:ext uri="{9D8B030D-6E8A-4147-A177-3AD203B41FA5}">
                      <a16:colId xmlns:a16="http://schemas.microsoft.com/office/drawing/2014/main" val="20002"/>
                    </a:ext>
                  </a:extLst>
                </a:gridCol>
                <a:gridCol w="438150">
                  <a:extLst>
                    <a:ext uri="{9D8B030D-6E8A-4147-A177-3AD203B41FA5}">
                      <a16:colId xmlns:a16="http://schemas.microsoft.com/office/drawing/2014/main" val="20003"/>
                    </a:ext>
                  </a:extLst>
                </a:gridCol>
                <a:gridCol w="438150">
                  <a:extLst>
                    <a:ext uri="{9D8B030D-6E8A-4147-A177-3AD203B41FA5}">
                      <a16:colId xmlns:a16="http://schemas.microsoft.com/office/drawing/2014/main" val="20004"/>
                    </a:ext>
                  </a:extLst>
                </a:gridCol>
              </a:tblGrid>
              <a:tr h="304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400" b="1" i="0" u="none" strike="noStrike" cap="none" normalizeH="0" baseline="0">
                          <a:ln>
                            <a:noFill/>
                          </a:ln>
                          <a:solidFill>
                            <a:schemeClr val="tx1"/>
                          </a:solidFill>
                          <a:effectLst/>
                          <a:latin typeface="Arial" charset="0"/>
                        </a:rPr>
                        <a:t>A</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400" b="1" i="0" u="none" strike="noStrike" cap="none" normalizeH="0" baseline="0">
                          <a:ln>
                            <a:noFill/>
                          </a:ln>
                          <a:solidFill>
                            <a:schemeClr val="tx1"/>
                          </a:solidFill>
                          <a:effectLst/>
                          <a:latin typeface="Arial" charset="0"/>
                        </a:rPr>
                        <a:t>B</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400" b="1" i="0" u="none" strike="noStrike" cap="none" normalizeH="0" baseline="0">
                          <a:ln>
                            <a:noFill/>
                          </a:ln>
                          <a:solidFill>
                            <a:schemeClr val="tx1"/>
                          </a:solidFill>
                          <a:effectLst/>
                          <a:latin typeface="Arial" charset="0"/>
                        </a:rPr>
                        <a:t>C</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400" b="1" i="0" u="none" strike="noStrike" cap="none" normalizeH="0" baseline="0">
                          <a:ln>
                            <a:noFill/>
                          </a:ln>
                          <a:solidFill>
                            <a:schemeClr val="tx1"/>
                          </a:solidFill>
                          <a:effectLst/>
                          <a:latin typeface="Arial" charset="0"/>
                        </a:rPr>
                        <a:t>D</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1400" b="1" i="0" u="none" strike="noStrike" cap="none" normalizeH="0" baseline="0">
                          <a:ln>
                            <a:noFill/>
                          </a:ln>
                          <a:solidFill>
                            <a:schemeClr val="tx1"/>
                          </a:solidFill>
                          <a:effectLst/>
                          <a:latin typeface="Arial" charset="0"/>
                        </a:rPr>
                        <a:t>E</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sz="2400" b="1" i="0" u="none" strike="noStrike" cap="none" normalizeH="0" baseline="0">
                          <a:ln>
                            <a:noFill/>
                          </a:ln>
                          <a:solidFill>
                            <a:schemeClr val="tx1"/>
                          </a:solidFill>
                          <a:effectLst/>
                          <a:latin typeface="Arial" charset="0"/>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bl>
          </a:graphicData>
        </a:graphic>
      </p:graphicFrame>
      <p:sp>
        <p:nvSpPr>
          <p:cNvPr id="52" name="Rectangle 225"/>
          <p:cNvSpPr>
            <a:spLocks noChangeArrowheads="1"/>
          </p:cNvSpPr>
          <p:nvPr/>
        </p:nvSpPr>
        <p:spPr bwMode="auto">
          <a:xfrm>
            <a:off x="1311275" y="5781054"/>
            <a:ext cx="8458200"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0" hangingPunct="0">
              <a:spcBef>
                <a:spcPct val="20000"/>
              </a:spcBef>
              <a:buClr>
                <a:schemeClr val="folHlink"/>
              </a:buClr>
              <a:buSzPct val="125000"/>
            </a:pPr>
            <a:r>
              <a:rPr lang="en-US" dirty="0">
                <a:latin typeface="Arial" charset="0"/>
              </a:rPr>
              <a:t>No philosophers are eating.  Are we deadlocked?</a:t>
            </a:r>
          </a:p>
        </p:txBody>
      </p:sp>
      <p:sp>
        <p:nvSpPr>
          <p:cNvPr id="53" name="Rectangle 52"/>
          <p:cNvSpPr/>
          <p:nvPr/>
        </p:nvSpPr>
        <p:spPr>
          <a:xfrm>
            <a:off x="8098534" y="5776315"/>
            <a:ext cx="561051" cy="369332"/>
          </a:xfrm>
          <a:prstGeom prst="rect">
            <a:avLst/>
          </a:prstGeom>
        </p:spPr>
        <p:txBody>
          <a:bodyPr wrap="none">
            <a:spAutoFit/>
          </a:bodyPr>
          <a:lstStyle/>
          <a:p>
            <a:r>
              <a:rPr lang="en-US" dirty="0">
                <a:latin typeface="Arial" charset="0"/>
              </a:rPr>
              <a:t>Yes</a:t>
            </a:r>
            <a:endParaRPr lang="en-US" dirty="0"/>
          </a:p>
        </p:txBody>
      </p:sp>
      <p:sp>
        <p:nvSpPr>
          <p:cNvPr id="54" name="Footer Placeholder 3">
            <a:extLst>
              <a:ext uri="{FF2B5EF4-FFF2-40B4-BE49-F238E27FC236}">
                <a16:creationId xmlns:a16="http://schemas.microsoft.com/office/drawing/2014/main" id="{20FBEBD6-8D86-4AD0-A854-9788F261CD76}"/>
              </a:ext>
            </a:extLst>
          </p:cNvPr>
          <p:cNvSpPr>
            <a:spLocks noGrp="1"/>
          </p:cNvSpPr>
          <p:nvPr>
            <p:ph type="ftr" sz="quarter" idx="11"/>
          </p:nvPr>
        </p:nvSpPr>
        <p:spPr>
          <a:xfrm>
            <a:off x="4114802" y="908820"/>
            <a:ext cx="6505575" cy="317525"/>
          </a:xfrm>
        </p:spPr>
        <p:txBody>
          <a:bodyPr/>
          <a:lstStyle/>
          <a:p>
            <a:pPr>
              <a:defRPr/>
            </a:pPr>
            <a:r>
              <a:rPr lang="en-US"/>
              <a:t>Concurrenty (15)</a:t>
            </a:r>
            <a:endParaRPr lang="en-US" dirty="0"/>
          </a:p>
        </p:txBody>
      </p:sp>
      <p:sp>
        <p:nvSpPr>
          <p:cNvPr id="55" name="Slide Number Placeholder 4">
            <a:extLst>
              <a:ext uri="{FF2B5EF4-FFF2-40B4-BE49-F238E27FC236}">
                <a16:creationId xmlns:a16="http://schemas.microsoft.com/office/drawing/2014/main" id="{EBACC8E7-2E3A-4497-943D-B13D0759D1CD}"/>
              </a:ext>
            </a:extLst>
          </p:cNvPr>
          <p:cNvSpPr txBox="1">
            <a:spLocks/>
          </p:cNvSpPr>
          <p:nvPr/>
        </p:nvSpPr>
        <p:spPr>
          <a:xfrm>
            <a:off x="0" y="930591"/>
            <a:ext cx="658368" cy="274320"/>
          </a:xfrm>
          <a:prstGeom prst="rect">
            <a:avLst/>
          </a:prstGeom>
        </p:spPr>
        <p:txBody>
          <a:bodyPr vert="horz" anchor="ctr" anchorCtr="0">
            <a:noAutofit/>
          </a:bodyPr>
          <a:lstStyle>
            <a:defPPr>
              <a:defRPr lang="en-US"/>
            </a:defPPr>
            <a:lvl1pPr marL="0" algn="ctr" defTabSz="914400" rtl="0" eaLnBrk="1" latinLnBrk="0" hangingPunct="1">
              <a:defRPr kumimoji="0" sz="16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0D7B5496-982B-480A-8085-B08F2CA91C21}" type="slidenum">
              <a:rPr lang="en-US" smtClean="0"/>
              <a:pPr>
                <a:defRPr/>
              </a:pPr>
              <a:t>35</a:t>
            </a:fld>
            <a:endParaRPr lang="en-US" dirty="0"/>
          </a:p>
        </p:txBody>
      </p:sp>
      <p:sp>
        <p:nvSpPr>
          <p:cNvPr id="3" name="Slide Number Placeholder 2">
            <a:extLst>
              <a:ext uri="{FF2B5EF4-FFF2-40B4-BE49-F238E27FC236}">
                <a16:creationId xmlns:a16="http://schemas.microsoft.com/office/drawing/2014/main" id="{3983E27D-23AB-4C1D-AC0A-EED442C569F6}"/>
              </a:ext>
            </a:extLst>
          </p:cNvPr>
          <p:cNvSpPr>
            <a:spLocks noGrp="1"/>
          </p:cNvSpPr>
          <p:nvPr>
            <p:ph type="sldNum" sz="quarter" idx="12"/>
          </p:nvPr>
        </p:nvSpPr>
        <p:spPr/>
        <p:txBody>
          <a:bodyPr/>
          <a:lstStyle/>
          <a:p>
            <a:pPr>
              <a:defRPr/>
            </a:pPr>
            <a:fld id="{0D7B5496-982B-480A-8085-B08F2CA91C21}" type="slidenum">
              <a:rPr lang="en-US" smtClean="0"/>
              <a:pPr>
                <a:defRPr/>
              </a:pPr>
              <a:t>35</a:t>
            </a:fld>
            <a:endParaRPr lang="en-US" dirty="0"/>
          </a:p>
        </p:txBody>
      </p:sp>
    </p:spTree>
    <p:extLst>
      <p:ext uri="{BB962C8B-B14F-4D97-AF65-F5344CB8AC3E}">
        <p14:creationId xmlns:p14="http://schemas.microsoft.com/office/powerpoint/2010/main" val="30307944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2">
                                            <p:txEl>
                                              <p:pRg st="0" end="0"/>
                                            </p:txEl>
                                          </p:spTgt>
                                        </p:tgtEl>
                                        <p:attrNameLst>
                                          <p:attrName>style.visibility</p:attrName>
                                        </p:attrNameLst>
                                      </p:cBhvr>
                                      <p:to>
                                        <p:strVal val="visible"/>
                                      </p:to>
                                    </p:set>
                                    <p:animEffect transition="in" filter="wipe(left)">
                                      <p:cBhvr>
                                        <p:cTn id="12" dur="500"/>
                                        <p:tgtEl>
                                          <p:spTgt spid="5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fade">
                                      <p:cBhvr>
                                        <p:cTn id="1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build="p" autoUpdateAnimBg="0"/>
      <p:bldP spid="5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2898" name="Rectangle 2"/>
          <p:cNvSpPr>
            <a:spLocks noGrp="1" noChangeArrowheads="1"/>
          </p:cNvSpPr>
          <p:nvPr>
            <p:ph type="title"/>
          </p:nvPr>
        </p:nvSpPr>
        <p:spPr/>
        <p:txBody>
          <a:bodyPr/>
          <a:lstStyle/>
          <a:p>
            <a:r>
              <a:rPr lang="en-US"/>
              <a:t>Solution??</a:t>
            </a:r>
          </a:p>
        </p:txBody>
      </p:sp>
      <p:sp>
        <p:nvSpPr>
          <p:cNvPr id="2512899" name="Rectangle 3"/>
          <p:cNvSpPr>
            <a:spLocks noGrp="1" noChangeArrowheads="1"/>
          </p:cNvSpPr>
          <p:nvPr>
            <p:ph sz="quarter" idx="1"/>
          </p:nvPr>
        </p:nvSpPr>
        <p:spPr>
          <a:xfrm>
            <a:off x="572493" y="1480457"/>
            <a:ext cx="10047884" cy="5113884"/>
          </a:xfrm>
        </p:spPr>
        <p:txBody>
          <a:bodyPr/>
          <a:lstStyle/>
          <a:p>
            <a:r>
              <a:rPr lang="en-US" sz="2400" dirty="0"/>
              <a:t>Each philosopher is a process.</a:t>
            </a:r>
          </a:p>
          <a:p>
            <a:r>
              <a:rPr lang="en-US" sz="2400" dirty="0"/>
              <a:t>One semaphore per fork:</a:t>
            </a:r>
          </a:p>
          <a:p>
            <a:pPr lvl="1"/>
            <a:r>
              <a:rPr lang="en-US" dirty="0"/>
              <a:t>forks: array[0..4] of semaphores</a:t>
            </a:r>
          </a:p>
          <a:p>
            <a:pPr lvl="1"/>
            <a:r>
              <a:rPr lang="en-US" dirty="0"/>
              <a:t>Initialization: forks[i].count:=1 for i:=0..4</a:t>
            </a:r>
          </a:p>
        </p:txBody>
      </p:sp>
      <p:sp>
        <p:nvSpPr>
          <p:cNvPr id="2512900" name="Text Box 4"/>
          <p:cNvSpPr txBox="1">
            <a:spLocks noChangeArrowheads="1"/>
          </p:cNvSpPr>
          <p:nvPr/>
        </p:nvSpPr>
        <p:spPr bwMode="auto">
          <a:xfrm>
            <a:off x="6229352" y="1617353"/>
            <a:ext cx="4391025" cy="3471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200" b="1" dirty="0">
                <a:latin typeface="Courier New" pitchFamily="49" charset="0"/>
              </a:rPr>
              <a:t>Process Pi:</a:t>
            </a:r>
          </a:p>
          <a:p>
            <a:pPr eaLnBrk="0" hangingPunct="0"/>
            <a:r>
              <a:rPr lang="en-US" sz="2200" b="1" dirty="0">
                <a:latin typeface="Courier New" pitchFamily="49" charset="0"/>
              </a:rPr>
              <a:t>repeat</a:t>
            </a:r>
          </a:p>
          <a:p>
            <a:pPr eaLnBrk="0" hangingPunct="0"/>
            <a:r>
              <a:rPr lang="en-US" sz="2200" b="1" dirty="0">
                <a:latin typeface="Courier New" pitchFamily="49" charset="0"/>
              </a:rPr>
              <a:t>  think;</a:t>
            </a:r>
          </a:p>
          <a:p>
            <a:pPr eaLnBrk="0" hangingPunct="0"/>
            <a:r>
              <a:rPr lang="en-US" sz="2200" b="1" dirty="0">
                <a:latin typeface="Courier New" pitchFamily="49" charset="0"/>
              </a:rPr>
              <a:t>  wait(forks[i]);</a:t>
            </a:r>
          </a:p>
          <a:p>
            <a:pPr eaLnBrk="0" hangingPunct="0"/>
            <a:r>
              <a:rPr lang="en-US" sz="2200" b="1" dirty="0">
                <a:latin typeface="Courier New" pitchFamily="49" charset="0"/>
              </a:rPr>
              <a:t>  wait(forks[(i+1)%5]);</a:t>
            </a:r>
          </a:p>
          <a:p>
            <a:pPr eaLnBrk="0" hangingPunct="0"/>
            <a:r>
              <a:rPr lang="en-US" sz="2200" b="1" dirty="0">
                <a:latin typeface="Courier New" pitchFamily="49" charset="0"/>
              </a:rPr>
              <a:t>  eat;</a:t>
            </a:r>
          </a:p>
          <a:p>
            <a:pPr eaLnBrk="0" hangingPunct="0"/>
            <a:r>
              <a:rPr lang="en-US" sz="2200" b="1" dirty="0">
                <a:latin typeface="Courier New" pitchFamily="49" charset="0"/>
              </a:rPr>
              <a:t>  signal(forks[(i+1)%5]);</a:t>
            </a:r>
          </a:p>
          <a:p>
            <a:pPr eaLnBrk="0" hangingPunct="0"/>
            <a:r>
              <a:rPr lang="en-US" sz="2200" b="1" dirty="0">
                <a:latin typeface="Courier New" pitchFamily="49" charset="0"/>
              </a:rPr>
              <a:t>  signal(forks[i]);  </a:t>
            </a:r>
          </a:p>
          <a:p>
            <a:pPr eaLnBrk="0" hangingPunct="0"/>
            <a:r>
              <a:rPr lang="en-US" sz="2200" b="1" dirty="0">
                <a:latin typeface="Courier New" pitchFamily="49" charset="0"/>
              </a:rPr>
              <a:t>forever</a:t>
            </a:r>
          </a:p>
          <a:p>
            <a:pPr eaLnBrk="0" hangingPunct="0"/>
            <a:endParaRPr lang="en-US" dirty="0">
              <a:latin typeface="Times New Roman" pitchFamily="18" charset="0"/>
            </a:endParaRPr>
          </a:p>
        </p:txBody>
      </p:sp>
      <p:sp>
        <p:nvSpPr>
          <p:cNvPr id="2512901" name="Text Box 5"/>
          <p:cNvSpPr txBox="1">
            <a:spLocks noChangeArrowheads="1"/>
          </p:cNvSpPr>
          <p:nvPr/>
        </p:nvSpPr>
        <p:spPr bwMode="auto">
          <a:xfrm>
            <a:off x="658368" y="5667996"/>
            <a:ext cx="589456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spcBef>
                <a:spcPct val="20000"/>
              </a:spcBef>
              <a:buClr>
                <a:srgbClr val="FFCC00"/>
              </a:buClr>
              <a:buFontTx/>
              <a:buChar char="•"/>
            </a:pPr>
            <a:r>
              <a:rPr kumimoji="1" lang="en-US" dirty="0">
                <a:solidFill>
                  <a:srgbClr val="FF0000"/>
                </a:solidFill>
                <a:latin typeface="Arial" pitchFamily="34" charset="0"/>
              </a:rPr>
              <a:t> Deadlock if each philosopher starts by picking left fork!</a:t>
            </a:r>
          </a:p>
          <a:p>
            <a:pPr eaLnBrk="0" hangingPunct="0"/>
            <a:endParaRPr lang="en-US" dirty="0">
              <a:solidFill>
                <a:srgbClr val="FF0000"/>
              </a:solidFill>
              <a:latin typeface="Times New Roman" pitchFamily="18" charset="0"/>
            </a:endParaRPr>
          </a:p>
        </p:txBody>
      </p:sp>
      <p:sp>
        <p:nvSpPr>
          <p:cNvPr id="11" name="Footer Placeholder 3">
            <a:extLst>
              <a:ext uri="{FF2B5EF4-FFF2-40B4-BE49-F238E27FC236}">
                <a16:creationId xmlns:a16="http://schemas.microsoft.com/office/drawing/2014/main" id="{CCFC8198-9B36-4287-80C4-C192BDE7CE21}"/>
              </a:ext>
            </a:extLst>
          </p:cNvPr>
          <p:cNvSpPr>
            <a:spLocks noGrp="1"/>
          </p:cNvSpPr>
          <p:nvPr>
            <p:ph type="ftr" sz="quarter" idx="11"/>
          </p:nvPr>
        </p:nvSpPr>
        <p:spPr>
          <a:xfrm>
            <a:off x="4114802" y="908820"/>
            <a:ext cx="6505575" cy="317525"/>
          </a:xfrm>
        </p:spPr>
        <p:txBody>
          <a:bodyPr/>
          <a:lstStyle/>
          <a:p>
            <a:pPr>
              <a:defRPr/>
            </a:pPr>
            <a:r>
              <a:rPr lang="en-US"/>
              <a:t>Concurrenty (15)</a:t>
            </a:r>
            <a:endParaRPr lang="en-US" dirty="0"/>
          </a:p>
        </p:txBody>
      </p:sp>
      <p:sp>
        <p:nvSpPr>
          <p:cNvPr id="12" name="Slide Number Placeholder 4">
            <a:extLst>
              <a:ext uri="{FF2B5EF4-FFF2-40B4-BE49-F238E27FC236}">
                <a16:creationId xmlns:a16="http://schemas.microsoft.com/office/drawing/2014/main" id="{2F0AD976-192B-4230-936B-36E3120E393D}"/>
              </a:ext>
            </a:extLst>
          </p:cNvPr>
          <p:cNvSpPr txBox="1">
            <a:spLocks/>
          </p:cNvSpPr>
          <p:nvPr/>
        </p:nvSpPr>
        <p:spPr>
          <a:xfrm>
            <a:off x="0" y="930591"/>
            <a:ext cx="658368" cy="274320"/>
          </a:xfrm>
          <a:prstGeom prst="rect">
            <a:avLst/>
          </a:prstGeom>
        </p:spPr>
        <p:txBody>
          <a:bodyPr vert="horz" anchor="ctr" anchorCtr="0">
            <a:noAutofit/>
          </a:bodyPr>
          <a:lstStyle>
            <a:defPPr>
              <a:defRPr lang="en-US"/>
            </a:defPPr>
            <a:lvl1pPr marL="0" algn="ctr" defTabSz="914400" rtl="0" eaLnBrk="1" latinLnBrk="0" hangingPunct="1">
              <a:defRPr kumimoji="0" sz="16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0D7B5496-982B-480A-8085-B08F2CA91C21}" type="slidenum">
              <a:rPr lang="en-US" smtClean="0"/>
              <a:pPr>
                <a:defRPr/>
              </a:pPr>
              <a:t>36</a:t>
            </a:fld>
            <a:endParaRPr lang="en-US" dirty="0"/>
          </a:p>
        </p:txBody>
      </p:sp>
      <p:sp>
        <p:nvSpPr>
          <p:cNvPr id="2" name="Slide Number Placeholder 1">
            <a:extLst>
              <a:ext uri="{FF2B5EF4-FFF2-40B4-BE49-F238E27FC236}">
                <a16:creationId xmlns:a16="http://schemas.microsoft.com/office/drawing/2014/main" id="{1D630F3E-4CB1-4155-B72B-BEDF21899D3D}"/>
              </a:ext>
            </a:extLst>
          </p:cNvPr>
          <p:cNvSpPr>
            <a:spLocks noGrp="1"/>
          </p:cNvSpPr>
          <p:nvPr>
            <p:ph type="sldNum" sz="quarter" idx="12"/>
          </p:nvPr>
        </p:nvSpPr>
        <p:spPr/>
        <p:txBody>
          <a:bodyPr/>
          <a:lstStyle/>
          <a:p>
            <a:pPr>
              <a:defRPr/>
            </a:pPr>
            <a:fld id="{0D7B5496-982B-480A-8085-B08F2CA91C21}" type="slidenum">
              <a:rPr lang="en-US" smtClean="0"/>
              <a:pPr>
                <a:defRPr/>
              </a:pPr>
              <a:t>36</a:t>
            </a:fld>
            <a:endParaRPr lang="en-US" dirty="0"/>
          </a:p>
        </p:txBody>
      </p:sp>
    </p:spTree>
    <p:extLst>
      <p:ext uri="{BB962C8B-B14F-4D97-AF65-F5344CB8AC3E}">
        <p14:creationId xmlns:p14="http://schemas.microsoft.com/office/powerpoint/2010/main" val="10675969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512901"/>
                                        </p:tgtEl>
                                        <p:attrNameLst>
                                          <p:attrName>style.visibility</p:attrName>
                                        </p:attrNameLst>
                                      </p:cBhvr>
                                      <p:to>
                                        <p:strVal val="visible"/>
                                      </p:to>
                                    </p:set>
                                    <p:animEffect transition="in" filter="checkerboard(across)">
                                      <p:cBhvr>
                                        <p:cTn id="7" dur="500"/>
                                        <p:tgtEl>
                                          <p:spTgt spid="25129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2901"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4946" name="Rectangle 2"/>
          <p:cNvSpPr>
            <a:spLocks noGrp="1" noChangeArrowheads="1"/>
          </p:cNvSpPr>
          <p:nvPr>
            <p:ph type="title"/>
          </p:nvPr>
        </p:nvSpPr>
        <p:spPr/>
        <p:txBody>
          <a:bodyPr/>
          <a:lstStyle/>
          <a:p>
            <a:r>
              <a:rPr lang="en-US"/>
              <a:t>Another Solution</a:t>
            </a:r>
          </a:p>
        </p:txBody>
      </p:sp>
      <p:sp>
        <p:nvSpPr>
          <p:cNvPr id="2514947" name="Rectangle 3"/>
          <p:cNvSpPr>
            <a:spLocks noGrp="1" noChangeArrowheads="1"/>
          </p:cNvSpPr>
          <p:nvPr>
            <p:ph sz="quarter" idx="1"/>
          </p:nvPr>
        </p:nvSpPr>
        <p:spPr>
          <a:xfrm>
            <a:off x="572493" y="1643743"/>
            <a:ext cx="4913907" cy="4950598"/>
          </a:xfrm>
        </p:spPr>
        <p:txBody>
          <a:bodyPr/>
          <a:lstStyle/>
          <a:p>
            <a:pPr>
              <a:lnSpc>
                <a:spcPct val="90000"/>
              </a:lnSpc>
            </a:pPr>
            <a:r>
              <a:rPr lang="en-US" sz="2600" dirty="0"/>
              <a:t>A solution: admit only 4 philosophers at a time that tries to eat</a:t>
            </a:r>
          </a:p>
          <a:p>
            <a:pPr>
              <a:lnSpc>
                <a:spcPct val="90000"/>
              </a:lnSpc>
            </a:pPr>
            <a:r>
              <a:rPr lang="en-US" sz="2600" dirty="0"/>
              <a:t>Then 1 philosopher can always eat when the other 3 are holding 1 fork</a:t>
            </a:r>
          </a:p>
          <a:p>
            <a:pPr>
              <a:lnSpc>
                <a:spcPct val="90000"/>
              </a:lnSpc>
            </a:pPr>
            <a:r>
              <a:rPr lang="en-US" sz="2600" dirty="0"/>
              <a:t>Introduce semaphore T that limits to 4 the number of philosophers “sitting at the table”</a:t>
            </a:r>
          </a:p>
          <a:p>
            <a:pPr>
              <a:lnSpc>
                <a:spcPct val="90000"/>
              </a:lnSpc>
            </a:pPr>
            <a:r>
              <a:rPr lang="en-US" sz="2600" dirty="0"/>
              <a:t>Initialize: </a:t>
            </a:r>
            <a:r>
              <a:rPr lang="en-US" sz="2600" dirty="0" err="1"/>
              <a:t>T.count</a:t>
            </a:r>
            <a:r>
              <a:rPr lang="en-US" sz="2600" dirty="0"/>
              <a:t>:=4</a:t>
            </a:r>
          </a:p>
        </p:txBody>
      </p:sp>
      <p:sp>
        <p:nvSpPr>
          <p:cNvPr id="2514948" name="Text Box 4"/>
          <p:cNvSpPr txBox="1">
            <a:spLocks noChangeArrowheads="1"/>
          </p:cNvSpPr>
          <p:nvPr/>
        </p:nvSpPr>
        <p:spPr bwMode="auto">
          <a:xfrm>
            <a:off x="5824225" y="1843021"/>
            <a:ext cx="4391025" cy="414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200" b="1" dirty="0">
                <a:latin typeface="Courier New" pitchFamily="49" charset="0"/>
              </a:rPr>
              <a:t>Process Pi:</a:t>
            </a:r>
          </a:p>
          <a:p>
            <a:pPr eaLnBrk="0" hangingPunct="0"/>
            <a:r>
              <a:rPr lang="en-US" sz="2200" b="1" dirty="0">
                <a:latin typeface="Courier New" pitchFamily="49" charset="0"/>
              </a:rPr>
              <a:t>repeat</a:t>
            </a:r>
          </a:p>
          <a:p>
            <a:pPr eaLnBrk="0" hangingPunct="0"/>
            <a:r>
              <a:rPr lang="en-US" sz="2200" b="1" dirty="0">
                <a:latin typeface="Courier New" pitchFamily="49" charset="0"/>
              </a:rPr>
              <a:t>  think;</a:t>
            </a:r>
          </a:p>
          <a:p>
            <a:pPr eaLnBrk="0" hangingPunct="0"/>
            <a:r>
              <a:rPr lang="en-US" sz="2200" b="1" dirty="0">
                <a:latin typeface="Courier New" pitchFamily="49" charset="0"/>
              </a:rPr>
              <a:t>  wait(T);</a:t>
            </a:r>
          </a:p>
          <a:p>
            <a:pPr eaLnBrk="0" hangingPunct="0"/>
            <a:r>
              <a:rPr lang="en-US" sz="2200" b="1" dirty="0">
                <a:latin typeface="Courier New" pitchFamily="49" charset="0"/>
              </a:rPr>
              <a:t>  wait(forks[i]);</a:t>
            </a:r>
          </a:p>
          <a:p>
            <a:pPr eaLnBrk="0" hangingPunct="0"/>
            <a:r>
              <a:rPr lang="en-US" sz="2200" b="1" dirty="0">
                <a:latin typeface="Courier New" pitchFamily="49" charset="0"/>
              </a:rPr>
              <a:t>  wait(forks[(i+1)%5]);</a:t>
            </a:r>
          </a:p>
          <a:p>
            <a:pPr eaLnBrk="0" hangingPunct="0"/>
            <a:r>
              <a:rPr lang="en-US" sz="2200" b="1" dirty="0">
                <a:latin typeface="Courier New" pitchFamily="49" charset="0"/>
              </a:rPr>
              <a:t>  eat;</a:t>
            </a:r>
          </a:p>
          <a:p>
            <a:pPr eaLnBrk="0" hangingPunct="0"/>
            <a:r>
              <a:rPr lang="en-US" sz="2200" b="1" dirty="0">
                <a:latin typeface="Courier New" pitchFamily="49" charset="0"/>
              </a:rPr>
              <a:t>  signal(forks[(i+1)%5]);</a:t>
            </a:r>
          </a:p>
          <a:p>
            <a:pPr eaLnBrk="0" hangingPunct="0"/>
            <a:r>
              <a:rPr lang="en-US" sz="2200" b="1" dirty="0">
                <a:latin typeface="Courier New" pitchFamily="49" charset="0"/>
              </a:rPr>
              <a:t>  signal(forks[i]);</a:t>
            </a:r>
          </a:p>
          <a:p>
            <a:pPr eaLnBrk="0" hangingPunct="0"/>
            <a:r>
              <a:rPr lang="en-US" sz="2200" b="1" dirty="0">
                <a:latin typeface="Courier New" pitchFamily="49" charset="0"/>
              </a:rPr>
              <a:t>  signal(T);  </a:t>
            </a:r>
          </a:p>
          <a:p>
            <a:pPr eaLnBrk="0" hangingPunct="0"/>
            <a:r>
              <a:rPr lang="en-US" sz="2200" b="1" dirty="0">
                <a:latin typeface="Courier New" pitchFamily="49" charset="0"/>
              </a:rPr>
              <a:t>forever</a:t>
            </a:r>
          </a:p>
          <a:p>
            <a:pPr eaLnBrk="0" hangingPunct="0"/>
            <a:endParaRPr lang="en-US" dirty="0">
              <a:latin typeface="Times New Roman" pitchFamily="18" charset="0"/>
            </a:endParaRPr>
          </a:p>
        </p:txBody>
      </p:sp>
      <p:sp>
        <p:nvSpPr>
          <p:cNvPr id="10" name="Footer Placeholder 3">
            <a:extLst>
              <a:ext uri="{FF2B5EF4-FFF2-40B4-BE49-F238E27FC236}">
                <a16:creationId xmlns:a16="http://schemas.microsoft.com/office/drawing/2014/main" id="{722DD350-4BDE-47E4-ADBC-9574F07B46CC}"/>
              </a:ext>
            </a:extLst>
          </p:cNvPr>
          <p:cNvSpPr>
            <a:spLocks noGrp="1"/>
          </p:cNvSpPr>
          <p:nvPr>
            <p:ph type="ftr" sz="quarter" idx="11"/>
          </p:nvPr>
        </p:nvSpPr>
        <p:spPr>
          <a:xfrm>
            <a:off x="4114802" y="908820"/>
            <a:ext cx="6505575" cy="317525"/>
          </a:xfrm>
        </p:spPr>
        <p:txBody>
          <a:bodyPr/>
          <a:lstStyle/>
          <a:p>
            <a:pPr>
              <a:defRPr/>
            </a:pPr>
            <a:r>
              <a:rPr lang="en-US"/>
              <a:t>Concurrenty (15)</a:t>
            </a:r>
            <a:endParaRPr lang="en-US" dirty="0"/>
          </a:p>
        </p:txBody>
      </p:sp>
      <p:sp>
        <p:nvSpPr>
          <p:cNvPr id="11" name="Slide Number Placeholder 4">
            <a:extLst>
              <a:ext uri="{FF2B5EF4-FFF2-40B4-BE49-F238E27FC236}">
                <a16:creationId xmlns:a16="http://schemas.microsoft.com/office/drawing/2014/main" id="{B09D1ED3-1BBD-4E6F-B60A-A91A9470F4CB}"/>
              </a:ext>
            </a:extLst>
          </p:cNvPr>
          <p:cNvSpPr txBox="1">
            <a:spLocks/>
          </p:cNvSpPr>
          <p:nvPr/>
        </p:nvSpPr>
        <p:spPr>
          <a:xfrm>
            <a:off x="0" y="930591"/>
            <a:ext cx="658368" cy="274320"/>
          </a:xfrm>
          <a:prstGeom prst="rect">
            <a:avLst/>
          </a:prstGeom>
        </p:spPr>
        <p:txBody>
          <a:bodyPr vert="horz" anchor="ctr" anchorCtr="0">
            <a:noAutofit/>
          </a:bodyPr>
          <a:lstStyle>
            <a:defPPr>
              <a:defRPr lang="en-US"/>
            </a:defPPr>
            <a:lvl1pPr marL="0" algn="ctr" defTabSz="914400" rtl="0" eaLnBrk="1" latinLnBrk="0" hangingPunct="1">
              <a:defRPr kumimoji="0" sz="16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0D7B5496-982B-480A-8085-B08F2CA91C21}" type="slidenum">
              <a:rPr lang="en-US" smtClean="0"/>
              <a:pPr>
                <a:defRPr/>
              </a:pPr>
              <a:t>37</a:t>
            </a:fld>
            <a:endParaRPr lang="en-US" dirty="0"/>
          </a:p>
        </p:txBody>
      </p:sp>
      <p:sp>
        <p:nvSpPr>
          <p:cNvPr id="2" name="Slide Number Placeholder 1">
            <a:extLst>
              <a:ext uri="{FF2B5EF4-FFF2-40B4-BE49-F238E27FC236}">
                <a16:creationId xmlns:a16="http://schemas.microsoft.com/office/drawing/2014/main" id="{C8C1CEDF-9F96-463E-8B14-52932B72EABB}"/>
              </a:ext>
            </a:extLst>
          </p:cNvPr>
          <p:cNvSpPr>
            <a:spLocks noGrp="1"/>
          </p:cNvSpPr>
          <p:nvPr>
            <p:ph type="sldNum" sz="quarter" idx="12"/>
          </p:nvPr>
        </p:nvSpPr>
        <p:spPr/>
        <p:txBody>
          <a:bodyPr/>
          <a:lstStyle/>
          <a:p>
            <a:pPr>
              <a:defRPr/>
            </a:pPr>
            <a:fld id="{0D7B5496-982B-480A-8085-B08F2CA91C21}" type="slidenum">
              <a:rPr lang="en-US" smtClean="0"/>
              <a:pPr>
                <a:defRPr/>
              </a:pPr>
              <a:t>37</a:t>
            </a:fld>
            <a:endParaRPr lang="en-US" dirty="0"/>
          </a:p>
        </p:txBody>
      </p:sp>
    </p:spTree>
    <p:extLst>
      <p:ext uri="{BB962C8B-B14F-4D97-AF65-F5344CB8AC3E}">
        <p14:creationId xmlns:p14="http://schemas.microsoft.com/office/powerpoint/2010/main" val="13261364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16994" name="Rectangle 2"/>
          <p:cNvSpPr>
            <a:spLocks noGrp="1" noChangeArrowheads="1"/>
          </p:cNvSpPr>
          <p:nvPr>
            <p:ph type="title"/>
          </p:nvPr>
        </p:nvSpPr>
        <p:spPr/>
        <p:txBody>
          <a:bodyPr/>
          <a:lstStyle/>
          <a:p>
            <a:r>
              <a:rPr lang="en-US"/>
              <a:t>Other Solutions…</a:t>
            </a:r>
          </a:p>
        </p:txBody>
      </p:sp>
      <p:sp>
        <p:nvSpPr>
          <p:cNvPr id="2516995" name="Rectangle 3"/>
          <p:cNvSpPr>
            <a:spLocks noGrp="1" noChangeArrowheads="1"/>
          </p:cNvSpPr>
          <p:nvPr>
            <p:ph sz="quarter" idx="1"/>
          </p:nvPr>
        </p:nvSpPr>
        <p:spPr>
          <a:xfrm>
            <a:off x="572493" y="1399821"/>
            <a:ext cx="10047884" cy="5194519"/>
          </a:xfrm>
        </p:spPr>
        <p:txBody>
          <a:bodyPr/>
          <a:lstStyle/>
          <a:p>
            <a:pPr>
              <a:lnSpc>
                <a:spcPct val="90000"/>
              </a:lnSpc>
            </a:pPr>
            <a:r>
              <a:rPr lang="en-US" sz="2400" dirty="0"/>
              <a:t>Buy more Forks</a:t>
            </a:r>
          </a:p>
          <a:p>
            <a:pPr lvl="1">
              <a:lnSpc>
                <a:spcPct val="90000"/>
              </a:lnSpc>
            </a:pPr>
            <a:r>
              <a:rPr lang="en-US" dirty="0"/>
              <a:t>Equivalent to increasing resources</a:t>
            </a:r>
          </a:p>
          <a:p>
            <a:pPr>
              <a:lnSpc>
                <a:spcPct val="90000"/>
              </a:lnSpc>
            </a:pPr>
            <a:r>
              <a:rPr lang="en-US" sz="2400" dirty="0"/>
              <a:t>Put fork down if 2</a:t>
            </a:r>
            <a:r>
              <a:rPr lang="en-US" sz="2400" baseline="30000" dirty="0"/>
              <a:t>nd</a:t>
            </a:r>
            <a:r>
              <a:rPr lang="en-US" sz="2400" dirty="0"/>
              <a:t> fork busy</a:t>
            </a:r>
          </a:p>
          <a:p>
            <a:pPr lvl="1">
              <a:lnSpc>
                <a:spcPct val="90000"/>
              </a:lnSpc>
            </a:pPr>
            <a:r>
              <a:rPr lang="en-US" dirty="0"/>
              <a:t>“</a:t>
            </a:r>
            <a:r>
              <a:rPr lang="en-US" dirty="0" err="1"/>
              <a:t>livelock</a:t>
            </a:r>
            <a:r>
              <a:rPr lang="en-US" dirty="0"/>
              <a:t>” if philosophers stay synchronized</a:t>
            </a:r>
          </a:p>
          <a:p>
            <a:pPr>
              <a:lnSpc>
                <a:spcPct val="90000"/>
              </a:lnSpc>
            </a:pPr>
            <a:r>
              <a:rPr lang="en-US" sz="2400" dirty="0"/>
              <a:t>Room Attendant</a:t>
            </a:r>
          </a:p>
          <a:p>
            <a:pPr lvl="1">
              <a:lnSpc>
                <a:spcPct val="90000"/>
              </a:lnSpc>
            </a:pPr>
            <a:r>
              <a:rPr lang="en-US" dirty="0"/>
              <a:t>Only let 4 of the philosophers into the room at once</a:t>
            </a:r>
          </a:p>
          <a:p>
            <a:pPr lvl="1">
              <a:lnSpc>
                <a:spcPct val="90000"/>
              </a:lnSpc>
            </a:pPr>
            <a:r>
              <a:rPr lang="en-US" dirty="0"/>
              <a:t>May have 4 philosophers in room, but only 1 can eat</a:t>
            </a:r>
          </a:p>
          <a:p>
            <a:pPr>
              <a:lnSpc>
                <a:spcPct val="90000"/>
              </a:lnSpc>
            </a:pPr>
            <a:r>
              <a:rPr lang="en-US" sz="2400" dirty="0"/>
              <a:t>Left-Handed Philosophers (asymmetric solution)</a:t>
            </a:r>
          </a:p>
          <a:p>
            <a:pPr lvl="1">
              <a:lnSpc>
                <a:spcPct val="90000"/>
              </a:lnSpc>
            </a:pPr>
            <a:r>
              <a:rPr lang="en-US" dirty="0"/>
              <a:t>Grab forks in the other order (right fork, then left fork)</a:t>
            </a:r>
          </a:p>
          <a:p>
            <a:pPr lvl="1">
              <a:lnSpc>
                <a:spcPct val="90000"/>
              </a:lnSpc>
            </a:pPr>
            <a:r>
              <a:rPr lang="en-US" dirty="0"/>
              <a:t>Any mix will avoid deadlock (linear ordering on forks)</a:t>
            </a:r>
          </a:p>
          <a:p>
            <a:pPr>
              <a:lnSpc>
                <a:spcPct val="90000"/>
              </a:lnSpc>
            </a:pPr>
            <a:r>
              <a:rPr lang="en-US" sz="2400" dirty="0"/>
              <a:t>A philosopher may only pick up forks in pairs.</a:t>
            </a:r>
          </a:p>
          <a:p>
            <a:pPr lvl="1">
              <a:lnSpc>
                <a:spcPct val="90000"/>
              </a:lnSpc>
            </a:pPr>
            <a:r>
              <a:rPr lang="en-US" dirty="0"/>
              <a:t>must allocate all resources at once</a:t>
            </a:r>
          </a:p>
        </p:txBody>
      </p:sp>
      <p:sp>
        <p:nvSpPr>
          <p:cNvPr id="2" name="Footer Placeholder 1">
            <a:extLst>
              <a:ext uri="{FF2B5EF4-FFF2-40B4-BE49-F238E27FC236}">
                <a16:creationId xmlns:a16="http://schemas.microsoft.com/office/drawing/2014/main" id="{A9F7BE9C-7FA9-46F6-A6F7-BDC89FE2DE30}"/>
              </a:ext>
            </a:extLst>
          </p:cNvPr>
          <p:cNvSpPr>
            <a:spLocks noGrp="1"/>
          </p:cNvSpPr>
          <p:nvPr>
            <p:ph type="ftr" sz="quarter" idx="11"/>
          </p:nvPr>
        </p:nvSpPr>
        <p:spPr/>
        <p:txBody>
          <a:bodyPr/>
          <a:lstStyle/>
          <a:p>
            <a:pPr>
              <a:defRPr/>
            </a:pPr>
            <a:r>
              <a:rPr lang="en-US"/>
              <a:t>Concurrenty (15)</a:t>
            </a:r>
            <a:endParaRPr lang="en-US" dirty="0"/>
          </a:p>
        </p:txBody>
      </p:sp>
      <p:sp>
        <p:nvSpPr>
          <p:cNvPr id="7" name="Footer Placeholder 3">
            <a:extLst>
              <a:ext uri="{FF2B5EF4-FFF2-40B4-BE49-F238E27FC236}">
                <a16:creationId xmlns:a16="http://schemas.microsoft.com/office/drawing/2014/main" id="{ADDDA7AB-3C11-4668-BD11-0A870A049E1E}"/>
              </a:ext>
            </a:extLst>
          </p:cNvPr>
          <p:cNvSpPr txBox="1">
            <a:spLocks/>
          </p:cNvSpPr>
          <p:nvPr/>
        </p:nvSpPr>
        <p:spPr>
          <a:xfrm>
            <a:off x="4114802" y="908820"/>
            <a:ext cx="6505575" cy="317525"/>
          </a:xfrm>
          <a:prstGeom prst="rect">
            <a:avLst/>
          </a:prstGeom>
        </p:spPr>
        <p:txBody>
          <a:bodyPr vert="horz" anchor="ctr"/>
          <a:lstStyle>
            <a:defPPr>
              <a:defRPr lang="en-US"/>
            </a:defPPr>
            <a:lvl1pPr marL="0" algn="r" defTabSz="914400" rtl="0" eaLnBrk="1" latinLnBrk="0" hangingPunct="1">
              <a:defRPr kumimoji="0" sz="14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t>Concurrenty (15)</a:t>
            </a:r>
            <a:endParaRPr lang="en-US" dirty="0"/>
          </a:p>
        </p:txBody>
      </p:sp>
      <p:sp>
        <p:nvSpPr>
          <p:cNvPr id="8" name="Slide Number Placeholder 4">
            <a:extLst>
              <a:ext uri="{FF2B5EF4-FFF2-40B4-BE49-F238E27FC236}">
                <a16:creationId xmlns:a16="http://schemas.microsoft.com/office/drawing/2014/main" id="{C835626D-B0C6-468D-B261-E30A9762047B}"/>
              </a:ext>
            </a:extLst>
          </p:cNvPr>
          <p:cNvSpPr txBox="1">
            <a:spLocks/>
          </p:cNvSpPr>
          <p:nvPr/>
        </p:nvSpPr>
        <p:spPr>
          <a:xfrm>
            <a:off x="0" y="930591"/>
            <a:ext cx="658368" cy="274320"/>
          </a:xfrm>
          <a:prstGeom prst="rect">
            <a:avLst/>
          </a:prstGeom>
        </p:spPr>
        <p:txBody>
          <a:bodyPr vert="horz" anchor="ctr" anchorCtr="0">
            <a:noAutofit/>
          </a:bodyPr>
          <a:lstStyle>
            <a:defPPr>
              <a:defRPr lang="en-US"/>
            </a:defPPr>
            <a:lvl1pPr marL="0" algn="ctr" defTabSz="914400" rtl="0" eaLnBrk="1" latinLnBrk="0" hangingPunct="1">
              <a:defRPr kumimoji="0" sz="16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0D7B5496-982B-480A-8085-B08F2CA91C21}" type="slidenum">
              <a:rPr lang="en-US" smtClean="0"/>
              <a:pPr>
                <a:defRPr/>
              </a:pPr>
              <a:t>38</a:t>
            </a:fld>
            <a:endParaRPr lang="en-US" dirty="0"/>
          </a:p>
        </p:txBody>
      </p:sp>
      <p:sp>
        <p:nvSpPr>
          <p:cNvPr id="3" name="Slide Number Placeholder 2">
            <a:extLst>
              <a:ext uri="{FF2B5EF4-FFF2-40B4-BE49-F238E27FC236}">
                <a16:creationId xmlns:a16="http://schemas.microsoft.com/office/drawing/2014/main" id="{FDB705F2-ABFB-48D6-AE50-00DEE5FAD02E}"/>
              </a:ext>
            </a:extLst>
          </p:cNvPr>
          <p:cNvSpPr>
            <a:spLocks noGrp="1"/>
          </p:cNvSpPr>
          <p:nvPr>
            <p:ph type="sldNum" sz="quarter" idx="12"/>
          </p:nvPr>
        </p:nvSpPr>
        <p:spPr/>
        <p:txBody>
          <a:bodyPr/>
          <a:lstStyle/>
          <a:p>
            <a:pPr>
              <a:defRPr/>
            </a:pPr>
            <a:fld id="{0D7B5496-982B-480A-8085-B08F2CA91C21}" type="slidenum">
              <a:rPr lang="en-US" smtClean="0"/>
              <a:pPr>
                <a:defRPr/>
              </a:pPr>
              <a:t>38</a:t>
            </a:fld>
            <a:endParaRPr lang="en-US" dirty="0"/>
          </a:p>
        </p:txBody>
      </p:sp>
    </p:spTree>
    <p:extLst>
      <p:ext uri="{BB962C8B-B14F-4D97-AF65-F5344CB8AC3E}">
        <p14:creationId xmlns:p14="http://schemas.microsoft.com/office/powerpoint/2010/main" val="40254167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16995">
                                            <p:txEl>
                                              <p:pRg st="0" end="0"/>
                                            </p:txEl>
                                          </p:spTgt>
                                        </p:tgtEl>
                                        <p:attrNameLst>
                                          <p:attrName>style.visibility</p:attrName>
                                        </p:attrNameLst>
                                      </p:cBhvr>
                                      <p:to>
                                        <p:strVal val="visible"/>
                                      </p:to>
                                    </p:set>
                                    <p:animEffect transition="in" filter="wipe(left)">
                                      <p:cBhvr>
                                        <p:cTn id="7" dur="500"/>
                                        <p:tgtEl>
                                          <p:spTgt spid="251699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516995">
                                            <p:txEl>
                                              <p:pRg st="1" end="1"/>
                                            </p:txEl>
                                          </p:spTgt>
                                        </p:tgtEl>
                                        <p:attrNameLst>
                                          <p:attrName>style.visibility</p:attrName>
                                        </p:attrNameLst>
                                      </p:cBhvr>
                                      <p:to>
                                        <p:strVal val="visible"/>
                                      </p:to>
                                    </p:set>
                                    <p:animEffect transition="in" filter="wipe(left)">
                                      <p:cBhvr>
                                        <p:cTn id="10" dur="500"/>
                                        <p:tgtEl>
                                          <p:spTgt spid="2516995">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516995">
                                            <p:txEl>
                                              <p:pRg st="2" end="2"/>
                                            </p:txEl>
                                          </p:spTgt>
                                        </p:tgtEl>
                                        <p:attrNameLst>
                                          <p:attrName>style.visibility</p:attrName>
                                        </p:attrNameLst>
                                      </p:cBhvr>
                                      <p:to>
                                        <p:strVal val="visible"/>
                                      </p:to>
                                    </p:set>
                                    <p:animEffect transition="in" filter="wipe(left)">
                                      <p:cBhvr>
                                        <p:cTn id="15" dur="500"/>
                                        <p:tgtEl>
                                          <p:spTgt spid="2516995">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516995">
                                            <p:txEl>
                                              <p:pRg st="3" end="3"/>
                                            </p:txEl>
                                          </p:spTgt>
                                        </p:tgtEl>
                                        <p:attrNameLst>
                                          <p:attrName>style.visibility</p:attrName>
                                        </p:attrNameLst>
                                      </p:cBhvr>
                                      <p:to>
                                        <p:strVal val="visible"/>
                                      </p:to>
                                    </p:set>
                                    <p:animEffect transition="in" filter="wipe(left)">
                                      <p:cBhvr>
                                        <p:cTn id="18" dur="500"/>
                                        <p:tgtEl>
                                          <p:spTgt spid="2516995">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516995">
                                            <p:txEl>
                                              <p:pRg st="4" end="4"/>
                                            </p:txEl>
                                          </p:spTgt>
                                        </p:tgtEl>
                                        <p:attrNameLst>
                                          <p:attrName>style.visibility</p:attrName>
                                        </p:attrNameLst>
                                      </p:cBhvr>
                                      <p:to>
                                        <p:strVal val="visible"/>
                                      </p:to>
                                    </p:set>
                                    <p:animEffect transition="in" filter="wipe(left)">
                                      <p:cBhvr>
                                        <p:cTn id="23" dur="500"/>
                                        <p:tgtEl>
                                          <p:spTgt spid="2516995">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516995">
                                            <p:txEl>
                                              <p:pRg st="5" end="5"/>
                                            </p:txEl>
                                          </p:spTgt>
                                        </p:tgtEl>
                                        <p:attrNameLst>
                                          <p:attrName>style.visibility</p:attrName>
                                        </p:attrNameLst>
                                      </p:cBhvr>
                                      <p:to>
                                        <p:strVal val="visible"/>
                                      </p:to>
                                    </p:set>
                                    <p:animEffect transition="in" filter="wipe(left)">
                                      <p:cBhvr>
                                        <p:cTn id="26" dur="500"/>
                                        <p:tgtEl>
                                          <p:spTgt spid="2516995">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2516995">
                                            <p:txEl>
                                              <p:pRg st="6" end="6"/>
                                            </p:txEl>
                                          </p:spTgt>
                                        </p:tgtEl>
                                        <p:attrNameLst>
                                          <p:attrName>style.visibility</p:attrName>
                                        </p:attrNameLst>
                                      </p:cBhvr>
                                      <p:to>
                                        <p:strVal val="visible"/>
                                      </p:to>
                                    </p:set>
                                    <p:animEffect transition="in" filter="wipe(left)">
                                      <p:cBhvr>
                                        <p:cTn id="29" dur="500"/>
                                        <p:tgtEl>
                                          <p:spTgt spid="2516995">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516995">
                                            <p:txEl>
                                              <p:pRg st="7" end="7"/>
                                            </p:txEl>
                                          </p:spTgt>
                                        </p:tgtEl>
                                        <p:attrNameLst>
                                          <p:attrName>style.visibility</p:attrName>
                                        </p:attrNameLst>
                                      </p:cBhvr>
                                      <p:to>
                                        <p:strVal val="visible"/>
                                      </p:to>
                                    </p:set>
                                    <p:animEffect transition="in" filter="wipe(left)">
                                      <p:cBhvr>
                                        <p:cTn id="34" dur="500"/>
                                        <p:tgtEl>
                                          <p:spTgt spid="2516995">
                                            <p:txEl>
                                              <p:pRg st="7" end="7"/>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516995">
                                            <p:txEl>
                                              <p:pRg st="8" end="8"/>
                                            </p:txEl>
                                          </p:spTgt>
                                        </p:tgtEl>
                                        <p:attrNameLst>
                                          <p:attrName>style.visibility</p:attrName>
                                        </p:attrNameLst>
                                      </p:cBhvr>
                                      <p:to>
                                        <p:strVal val="visible"/>
                                      </p:to>
                                    </p:set>
                                    <p:animEffect transition="in" filter="wipe(left)">
                                      <p:cBhvr>
                                        <p:cTn id="37" dur="500"/>
                                        <p:tgtEl>
                                          <p:spTgt spid="2516995">
                                            <p:txEl>
                                              <p:pRg st="8" end="8"/>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516995">
                                            <p:txEl>
                                              <p:pRg st="9" end="9"/>
                                            </p:txEl>
                                          </p:spTgt>
                                        </p:tgtEl>
                                        <p:attrNameLst>
                                          <p:attrName>style.visibility</p:attrName>
                                        </p:attrNameLst>
                                      </p:cBhvr>
                                      <p:to>
                                        <p:strVal val="visible"/>
                                      </p:to>
                                    </p:set>
                                    <p:animEffect transition="in" filter="wipe(left)">
                                      <p:cBhvr>
                                        <p:cTn id="40" dur="500"/>
                                        <p:tgtEl>
                                          <p:spTgt spid="2516995">
                                            <p:txEl>
                                              <p:pRg st="9" end="9"/>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516995">
                                            <p:txEl>
                                              <p:pRg st="10" end="10"/>
                                            </p:txEl>
                                          </p:spTgt>
                                        </p:tgtEl>
                                        <p:attrNameLst>
                                          <p:attrName>style.visibility</p:attrName>
                                        </p:attrNameLst>
                                      </p:cBhvr>
                                      <p:to>
                                        <p:strVal val="visible"/>
                                      </p:to>
                                    </p:set>
                                    <p:animEffect transition="in" filter="wipe(left)">
                                      <p:cBhvr>
                                        <p:cTn id="45" dur="500"/>
                                        <p:tgtEl>
                                          <p:spTgt spid="2516995">
                                            <p:txEl>
                                              <p:pRg st="10" end="10"/>
                                            </p:txEl>
                                          </p:spTgt>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2516995">
                                            <p:txEl>
                                              <p:pRg st="11" end="11"/>
                                            </p:txEl>
                                          </p:spTgt>
                                        </p:tgtEl>
                                        <p:attrNameLst>
                                          <p:attrName>style.visibility</p:attrName>
                                        </p:attrNameLst>
                                      </p:cBhvr>
                                      <p:to>
                                        <p:strVal val="visible"/>
                                      </p:to>
                                    </p:set>
                                    <p:animEffect transition="in" filter="wipe(left)">
                                      <p:cBhvr>
                                        <p:cTn id="48" dur="500"/>
                                        <p:tgtEl>
                                          <p:spTgt spid="251699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6995"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monkey programmers">
            <a:extLst>
              <a:ext uri="{FF2B5EF4-FFF2-40B4-BE49-F238E27FC236}">
                <a16:creationId xmlns:a16="http://schemas.microsoft.com/office/drawing/2014/main" id="{541F3F45-3494-4844-B869-92B6B1BEC979}"/>
              </a:ext>
            </a:extLst>
          </p:cNvPr>
          <p:cNvPicPr>
            <a:picLocks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0"/>
            <a:ext cx="109728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hought Bubble: Cloud 4">
            <a:extLst>
              <a:ext uri="{FF2B5EF4-FFF2-40B4-BE49-F238E27FC236}">
                <a16:creationId xmlns:a16="http://schemas.microsoft.com/office/drawing/2014/main" id="{8F3E42C3-0146-41D4-98D1-826C8870EFD0}"/>
              </a:ext>
            </a:extLst>
          </p:cNvPr>
          <p:cNvSpPr/>
          <p:nvPr/>
        </p:nvSpPr>
        <p:spPr>
          <a:xfrm>
            <a:off x="4434348" y="324464"/>
            <a:ext cx="2182761" cy="1229032"/>
          </a:xfrm>
          <a:prstGeom prst="cloudCallout">
            <a:avLst>
              <a:gd name="adj1" fmla="val 91605"/>
              <a:gd name="adj2" fmla="val 52100"/>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latin typeface="Comic Sans MS" panose="030F0702030302020204" pitchFamily="66" charset="0"/>
              </a:rPr>
              <a:t>Be Safe</a:t>
            </a:r>
          </a:p>
        </p:txBody>
      </p:sp>
      <p:pic>
        <p:nvPicPr>
          <p:cNvPr id="6" name="Picture 5">
            <a:extLst>
              <a:ext uri="{FF2B5EF4-FFF2-40B4-BE49-F238E27FC236}">
                <a16:creationId xmlns:a16="http://schemas.microsoft.com/office/drawing/2014/main" id="{7EDB1758-187B-4E58-A8B9-4D2448FA96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547633">
            <a:off x="7704102" y="1889526"/>
            <a:ext cx="1246948" cy="1051464"/>
          </a:xfrm>
          <a:prstGeom prst="rect">
            <a:avLst/>
          </a:prstGeom>
        </p:spPr>
      </p:pic>
    </p:spTree>
    <p:extLst>
      <p:ext uri="{BB962C8B-B14F-4D97-AF65-F5344CB8AC3E}">
        <p14:creationId xmlns:p14="http://schemas.microsoft.com/office/powerpoint/2010/main" val="3252098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07781" name="Rectangle 2"/>
          <p:cNvSpPr>
            <a:spLocks noGrp="1" noChangeArrowheads="1"/>
          </p:cNvSpPr>
          <p:nvPr>
            <p:ph type="title"/>
          </p:nvPr>
        </p:nvSpPr>
        <p:spPr/>
        <p:txBody>
          <a:bodyPr vert="horz" wrap="square" lIns="92075" tIns="46038" rIns="92075" bIns="46038" numCol="1" anchor="ctr" anchorCtr="0" compatLnSpc="1">
            <a:prstTxWarp prst="textNoShape">
              <a:avLst/>
            </a:prstTxWarp>
          </a:bodyPr>
          <a:lstStyle/>
          <a:p>
            <a:r>
              <a:rPr lang="en-US"/>
              <a:t>Handling Deadlock</a:t>
            </a:r>
          </a:p>
        </p:txBody>
      </p:sp>
      <p:sp>
        <p:nvSpPr>
          <p:cNvPr id="2170883" name="Rectangle 3"/>
          <p:cNvSpPr>
            <a:spLocks noGrp="1" noChangeArrowheads="1"/>
          </p:cNvSpPr>
          <p:nvPr>
            <p:ph type="body" idx="4294967295"/>
          </p:nvPr>
        </p:nvSpPr>
        <p:spPr>
          <a:xfrm>
            <a:off x="640081" y="1456266"/>
            <a:ext cx="10332720" cy="5090583"/>
          </a:xfrm>
        </p:spPr>
        <p:txBody>
          <a:bodyPr vert="horz" wrap="square" lIns="92075" tIns="46038" rIns="92075" bIns="46038" numCol="1" anchor="t" anchorCtr="0" compatLnSpc="1">
            <a:prstTxWarp prst="textNoShape">
              <a:avLst/>
            </a:prstTxWarp>
          </a:bodyPr>
          <a:lstStyle/>
          <a:p>
            <a:r>
              <a:rPr lang="en-US" sz="2800" dirty="0"/>
              <a:t>Four general approaches exist for dealing with deadlock.</a:t>
            </a:r>
          </a:p>
          <a:p>
            <a:pPr marL="914400" lvl="1" indent="-457200">
              <a:buSzPct val="100000"/>
              <a:buFont typeface="+mj-lt"/>
              <a:buAutoNum type="arabicPeriod"/>
            </a:pPr>
            <a:r>
              <a:rPr lang="en-US" sz="2400" dirty="0"/>
              <a:t>Prevent deadlock</a:t>
            </a:r>
          </a:p>
          <a:p>
            <a:pPr lvl="2"/>
            <a:r>
              <a:rPr lang="en-US" sz="2000" dirty="0"/>
              <a:t>by adopting a policy that eliminates one of the conditions.</a:t>
            </a:r>
          </a:p>
          <a:p>
            <a:pPr marL="914400" lvl="1" indent="-457200">
              <a:buSzPct val="100000"/>
              <a:buFont typeface="+mj-lt"/>
              <a:buAutoNum type="arabicPeriod" startAt="2"/>
            </a:pPr>
            <a:r>
              <a:rPr lang="en-US" sz="2400" dirty="0"/>
              <a:t>Avoid deadlock</a:t>
            </a:r>
          </a:p>
          <a:p>
            <a:pPr lvl="2"/>
            <a:r>
              <a:rPr lang="en-US" sz="2000" dirty="0"/>
              <a:t>by making the appropriate dynamic choices based on the current state of resource allocation.</a:t>
            </a:r>
          </a:p>
          <a:p>
            <a:pPr marL="914400" lvl="1" indent="-457200">
              <a:buSzPct val="100000"/>
              <a:buFont typeface="+mj-lt"/>
              <a:buAutoNum type="arabicPeriod" startAt="3"/>
            </a:pPr>
            <a:r>
              <a:rPr lang="en-US" sz="2400" dirty="0"/>
              <a:t>Detect Deadlock</a:t>
            </a:r>
          </a:p>
          <a:p>
            <a:pPr lvl="2"/>
            <a:r>
              <a:rPr lang="en-US" sz="2000" dirty="0"/>
              <a:t>by checking whether conditions 1 through 4 hold  and take action to recover.</a:t>
            </a:r>
          </a:p>
          <a:p>
            <a:pPr marL="914400" lvl="1" indent="-457200">
              <a:buSzPct val="100000"/>
              <a:buFont typeface="+mj-lt"/>
              <a:buAutoNum type="arabicPeriod" startAt="4"/>
            </a:pPr>
            <a:r>
              <a:rPr lang="en-US" sz="2400" dirty="0"/>
              <a:t>Ignore Deadlock</a:t>
            </a:r>
          </a:p>
          <a:p>
            <a:pPr lvl="2"/>
            <a:r>
              <a:rPr lang="en-US" sz="2000" dirty="0"/>
              <a:t>System may hang, so??</a:t>
            </a:r>
          </a:p>
        </p:txBody>
      </p:sp>
      <p:sp>
        <p:nvSpPr>
          <p:cNvPr id="2" name="Footer Placeholder 1">
            <a:extLst>
              <a:ext uri="{FF2B5EF4-FFF2-40B4-BE49-F238E27FC236}">
                <a16:creationId xmlns:a16="http://schemas.microsoft.com/office/drawing/2014/main" id="{EF7889C1-BA7E-464E-ACA7-0214A1E2B63F}"/>
              </a:ext>
            </a:extLst>
          </p:cNvPr>
          <p:cNvSpPr>
            <a:spLocks noGrp="1"/>
          </p:cNvSpPr>
          <p:nvPr>
            <p:ph type="ftr" sz="quarter" idx="11"/>
          </p:nvPr>
        </p:nvSpPr>
        <p:spPr/>
        <p:txBody>
          <a:bodyPr/>
          <a:lstStyle/>
          <a:p>
            <a:pPr>
              <a:defRPr/>
            </a:pPr>
            <a:r>
              <a:rPr lang="en-US"/>
              <a:t>Concurrenty (15)</a:t>
            </a:r>
            <a:endParaRPr lang="en-US" dirty="0"/>
          </a:p>
        </p:txBody>
      </p:sp>
      <p:sp>
        <p:nvSpPr>
          <p:cNvPr id="4" name="Slide Number Placeholder 3">
            <a:extLst>
              <a:ext uri="{FF2B5EF4-FFF2-40B4-BE49-F238E27FC236}">
                <a16:creationId xmlns:a16="http://schemas.microsoft.com/office/drawing/2014/main" id="{391970B5-3725-4720-844F-0C9D441B0722}"/>
              </a:ext>
            </a:extLst>
          </p:cNvPr>
          <p:cNvSpPr>
            <a:spLocks noGrp="1"/>
          </p:cNvSpPr>
          <p:nvPr>
            <p:ph type="sldNum" sz="quarter" idx="12"/>
          </p:nvPr>
        </p:nvSpPr>
        <p:spPr/>
        <p:txBody>
          <a:bodyPr/>
          <a:lstStyle/>
          <a:p>
            <a:pPr>
              <a:defRPr/>
            </a:pPr>
            <a:fld id="{F59D9B86-AB8B-404F-8D86-C97B35C4C67E}" type="slidenum">
              <a:rPr lang="en-US" smtClean="0"/>
              <a:pPr>
                <a:defRPr/>
              </a:pPr>
              <a:t>4</a:t>
            </a:fld>
            <a:endParaRPr lang="en-US" dirty="0"/>
          </a:p>
        </p:txBody>
      </p:sp>
    </p:spTree>
    <p:extLst>
      <p:ext uri="{BB962C8B-B14F-4D97-AF65-F5344CB8AC3E}">
        <p14:creationId xmlns:p14="http://schemas.microsoft.com/office/powerpoint/2010/main" val="1710690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70883">
                                            <p:txEl>
                                              <p:pRg st="0" end="0"/>
                                            </p:txEl>
                                          </p:spTgt>
                                        </p:tgtEl>
                                        <p:attrNameLst>
                                          <p:attrName>style.visibility</p:attrName>
                                        </p:attrNameLst>
                                      </p:cBhvr>
                                      <p:to>
                                        <p:strVal val="visible"/>
                                      </p:to>
                                    </p:set>
                                    <p:animEffect transition="in" filter="fade">
                                      <p:cBhvr>
                                        <p:cTn id="7" dur="500"/>
                                        <p:tgtEl>
                                          <p:spTgt spid="21708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70883">
                                            <p:txEl>
                                              <p:pRg st="1" end="1"/>
                                            </p:txEl>
                                          </p:spTgt>
                                        </p:tgtEl>
                                        <p:attrNameLst>
                                          <p:attrName>style.visibility</p:attrName>
                                        </p:attrNameLst>
                                      </p:cBhvr>
                                      <p:to>
                                        <p:strVal val="visible"/>
                                      </p:to>
                                    </p:set>
                                    <p:animEffect transition="in" filter="fade">
                                      <p:cBhvr>
                                        <p:cTn id="12" dur="500"/>
                                        <p:tgtEl>
                                          <p:spTgt spid="217088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70883">
                                            <p:txEl>
                                              <p:pRg st="2" end="2"/>
                                            </p:txEl>
                                          </p:spTgt>
                                        </p:tgtEl>
                                        <p:attrNameLst>
                                          <p:attrName>style.visibility</p:attrName>
                                        </p:attrNameLst>
                                      </p:cBhvr>
                                      <p:to>
                                        <p:strVal val="visible"/>
                                      </p:to>
                                    </p:set>
                                    <p:animEffect transition="in" filter="fade">
                                      <p:cBhvr>
                                        <p:cTn id="15" dur="500"/>
                                        <p:tgtEl>
                                          <p:spTgt spid="217088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170883">
                                            <p:txEl>
                                              <p:pRg st="3" end="3"/>
                                            </p:txEl>
                                          </p:spTgt>
                                        </p:tgtEl>
                                        <p:attrNameLst>
                                          <p:attrName>style.visibility</p:attrName>
                                        </p:attrNameLst>
                                      </p:cBhvr>
                                      <p:to>
                                        <p:strVal val="visible"/>
                                      </p:to>
                                    </p:set>
                                    <p:animEffect transition="in" filter="fade">
                                      <p:cBhvr>
                                        <p:cTn id="20" dur="500"/>
                                        <p:tgtEl>
                                          <p:spTgt spid="217088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170883">
                                            <p:txEl>
                                              <p:pRg st="4" end="4"/>
                                            </p:txEl>
                                          </p:spTgt>
                                        </p:tgtEl>
                                        <p:attrNameLst>
                                          <p:attrName>style.visibility</p:attrName>
                                        </p:attrNameLst>
                                      </p:cBhvr>
                                      <p:to>
                                        <p:strVal val="visible"/>
                                      </p:to>
                                    </p:set>
                                    <p:animEffect transition="in" filter="fade">
                                      <p:cBhvr>
                                        <p:cTn id="23" dur="500"/>
                                        <p:tgtEl>
                                          <p:spTgt spid="217088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170883">
                                            <p:txEl>
                                              <p:pRg st="5" end="5"/>
                                            </p:txEl>
                                          </p:spTgt>
                                        </p:tgtEl>
                                        <p:attrNameLst>
                                          <p:attrName>style.visibility</p:attrName>
                                        </p:attrNameLst>
                                      </p:cBhvr>
                                      <p:to>
                                        <p:strVal val="visible"/>
                                      </p:to>
                                    </p:set>
                                    <p:animEffect transition="in" filter="fade">
                                      <p:cBhvr>
                                        <p:cTn id="28" dur="500"/>
                                        <p:tgtEl>
                                          <p:spTgt spid="217088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170883">
                                            <p:txEl>
                                              <p:pRg st="6" end="6"/>
                                            </p:txEl>
                                          </p:spTgt>
                                        </p:tgtEl>
                                        <p:attrNameLst>
                                          <p:attrName>style.visibility</p:attrName>
                                        </p:attrNameLst>
                                      </p:cBhvr>
                                      <p:to>
                                        <p:strVal val="visible"/>
                                      </p:to>
                                    </p:set>
                                    <p:animEffect transition="in" filter="fade">
                                      <p:cBhvr>
                                        <p:cTn id="31" dur="500"/>
                                        <p:tgtEl>
                                          <p:spTgt spid="217088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170883">
                                            <p:txEl>
                                              <p:pRg st="7" end="7"/>
                                            </p:txEl>
                                          </p:spTgt>
                                        </p:tgtEl>
                                        <p:attrNameLst>
                                          <p:attrName>style.visibility</p:attrName>
                                        </p:attrNameLst>
                                      </p:cBhvr>
                                      <p:to>
                                        <p:strVal val="visible"/>
                                      </p:to>
                                    </p:set>
                                    <p:animEffect transition="in" filter="fade">
                                      <p:cBhvr>
                                        <p:cTn id="36" dur="500"/>
                                        <p:tgtEl>
                                          <p:spTgt spid="2170883">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170883">
                                            <p:txEl>
                                              <p:pRg st="8" end="8"/>
                                            </p:txEl>
                                          </p:spTgt>
                                        </p:tgtEl>
                                        <p:attrNameLst>
                                          <p:attrName>style.visibility</p:attrName>
                                        </p:attrNameLst>
                                      </p:cBhvr>
                                      <p:to>
                                        <p:strVal val="visible"/>
                                      </p:to>
                                    </p:set>
                                    <p:animEffect transition="in" filter="fade">
                                      <p:cBhvr>
                                        <p:cTn id="39" dur="500"/>
                                        <p:tgtEl>
                                          <p:spTgt spid="217088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883" grpId="0" build="p" bldLvl="2"/>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09829" name="Rectangle 2"/>
          <p:cNvSpPr>
            <a:spLocks noGrp="1" noChangeArrowheads="1"/>
          </p:cNvSpPr>
          <p:nvPr>
            <p:ph type="title"/>
          </p:nvPr>
        </p:nvSpPr>
        <p:spPr/>
        <p:txBody>
          <a:bodyPr vert="horz" wrap="square" lIns="92075" tIns="46038" rIns="92075" bIns="46038" numCol="1" anchor="ctr" anchorCtr="0" compatLnSpc="1">
            <a:prstTxWarp prst="textNoShape">
              <a:avLst/>
            </a:prstTxWarp>
          </a:bodyPr>
          <a:lstStyle/>
          <a:p>
            <a:r>
              <a:rPr lang="en-US" dirty="0"/>
              <a:t>1. Prevent Deadlock</a:t>
            </a:r>
          </a:p>
        </p:txBody>
      </p:sp>
      <p:sp>
        <p:nvSpPr>
          <p:cNvPr id="2171907" name="Rectangle 3"/>
          <p:cNvSpPr>
            <a:spLocks noGrp="1" noChangeArrowheads="1"/>
          </p:cNvSpPr>
          <p:nvPr>
            <p:ph type="body" idx="4294967295"/>
          </p:nvPr>
        </p:nvSpPr>
        <p:spPr>
          <a:xfrm>
            <a:off x="658369" y="1416050"/>
            <a:ext cx="9432688" cy="771472"/>
          </a:xfrm>
        </p:spPr>
        <p:txBody>
          <a:bodyPr vert="horz" wrap="square" lIns="92075" tIns="46038" rIns="92075" bIns="46038" numCol="1" anchor="t" anchorCtr="0" compatLnSpc="1">
            <a:prstTxWarp prst="textNoShape">
              <a:avLst/>
            </a:prstTxWarp>
          </a:bodyPr>
          <a:lstStyle/>
          <a:p>
            <a:pPr>
              <a:lnSpc>
                <a:spcPct val="90000"/>
              </a:lnSpc>
            </a:pPr>
            <a:r>
              <a:rPr lang="en-US" sz="2400" dirty="0"/>
              <a:t>Eliminate Mutual Exclusion</a:t>
            </a:r>
          </a:p>
          <a:p>
            <a:pPr lvl="1">
              <a:lnSpc>
                <a:spcPct val="90000"/>
              </a:lnSpc>
            </a:pPr>
            <a:r>
              <a:rPr lang="en-US" dirty="0"/>
              <a:t>Use non-sharable resources</a:t>
            </a:r>
          </a:p>
        </p:txBody>
      </p:sp>
      <p:sp>
        <p:nvSpPr>
          <p:cNvPr id="2" name="Footer Placeholder 1">
            <a:extLst>
              <a:ext uri="{FF2B5EF4-FFF2-40B4-BE49-F238E27FC236}">
                <a16:creationId xmlns:a16="http://schemas.microsoft.com/office/drawing/2014/main" id="{4ED63ECD-38F4-4D47-ACB5-0EA710068896}"/>
              </a:ext>
            </a:extLst>
          </p:cNvPr>
          <p:cNvSpPr>
            <a:spLocks noGrp="1"/>
          </p:cNvSpPr>
          <p:nvPr>
            <p:ph type="ftr" sz="quarter" idx="11"/>
          </p:nvPr>
        </p:nvSpPr>
        <p:spPr/>
        <p:txBody>
          <a:bodyPr/>
          <a:lstStyle/>
          <a:p>
            <a:pPr>
              <a:defRPr/>
            </a:pPr>
            <a:r>
              <a:rPr lang="en-US"/>
              <a:t>Concurrenty (15)</a:t>
            </a:r>
            <a:endParaRPr lang="en-US" dirty="0"/>
          </a:p>
        </p:txBody>
      </p:sp>
      <p:sp>
        <p:nvSpPr>
          <p:cNvPr id="4" name="Slide Number Placeholder 3">
            <a:extLst>
              <a:ext uri="{FF2B5EF4-FFF2-40B4-BE49-F238E27FC236}">
                <a16:creationId xmlns:a16="http://schemas.microsoft.com/office/drawing/2014/main" id="{FFF61607-37BB-4746-B6E8-859D3E71EC60}"/>
              </a:ext>
            </a:extLst>
          </p:cNvPr>
          <p:cNvSpPr>
            <a:spLocks noGrp="1"/>
          </p:cNvSpPr>
          <p:nvPr>
            <p:ph type="sldNum" sz="quarter" idx="12"/>
          </p:nvPr>
        </p:nvSpPr>
        <p:spPr/>
        <p:txBody>
          <a:bodyPr/>
          <a:lstStyle/>
          <a:p>
            <a:pPr>
              <a:defRPr/>
            </a:pPr>
            <a:fld id="{F59D9B86-AB8B-404F-8D86-C97B35C4C67E}" type="slidenum">
              <a:rPr lang="en-US" smtClean="0"/>
              <a:pPr>
                <a:defRPr/>
              </a:pPr>
              <a:t>5</a:t>
            </a:fld>
            <a:endParaRPr lang="en-US" dirty="0"/>
          </a:p>
        </p:txBody>
      </p:sp>
      <p:pic>
        <p:nvPicPr>
          <p:cNvPr id="6" name="Picture 5">
            <a:extLst>
              <a:ext uri="{FF2B5EF4-FFF2-40B4-BE49-F238E27FC236}">
                <a16:creationId xmlns:a16="http://schemas.microsoft.com/office/drawing/2014/main" id="{AE29E081-C6A9-4B55-9E4C-820753E9E8E3}"/>
              </a:ext>
            </a:extLst>
          </p:cNvPr>
          <p:cNvPicPr>
            <a:picLocks noChangeAspect="1"/>
          </p:cNvPicPr>
          <p:nvPr/>
        </p:nvPicPr>
        <p:blipFill>
          <a:blip r:embed="rId3"/>
          <a:stretch>
            <a:fillRect/>
          </a:stretch>
        </p:blipFill>
        <p:spPr>
          <a:xfrm>
            <a:off x="5998401" y="1272418"/>
            <a:ext cx="4488371" cy="1236839"/>
          </a:xfrm>
          <a:prstGeom prst="rect">
            <a:avLst/>
          </a:prstGeom>
        </p:spPr>
      </p:pic>
      <p:pic>
        <p:nvPicPr>
          <p:cNvPr id="1026" name="Picture 2" descr="Image result for hold and wait">
            <a:extLst>
              <a:ext uri="{FF2B5EF4-FFF2-40B4-BE49-F238E27FC236}">
                <a16:creationId xmlns:a16="http://schemas.microsoft.com/office/drawing/2014/main" id="{DE6A24FB-B3D3-47C1-9F8D-A5D96ACB6D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7067" y="3109945"/>
            <a:ext cx="3025422" cy="226906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3">
            <a:extLst>
              <a:ext uri="{FF2B5EF4-FFF2-40B4-BE49-F238E27FC236}">
                <a16:creationId xmlns:a16="http://schemas.microsoft.com/office/drawing/2014/main" id="{8F8E8172-86B7-42D6-8A2B-36E5022A0F31}"/>
              </a:ext>
            </a:extLst>
          </p:cNvPr>
          <p:cNvSpPr txBox="1">
            <a:spLocks noChangeArrowheads="1"/>
          </p:cNvSpPr>
          <p:nvPr/>
        </p:nvSpPr>
        <p:spPr bwMode="auto">
          <a:xfrm>
            <a:off x="658368" y="2189340"/>
            <a:ext cx="9432688" cy="1970565"/>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19088" indent="-319088" algn="l" rtl="0" eaLnBrk="1" fontAlgn="base" hangingPunct="1">
              <a:spcBef>
                <a:spcPts val="700"/>
              </a:spcBef>
              <a:spcAft>
                <a:spcPct val="0"/>
              </a:spcAft>
              <a:buClr>
                <a:srgbClr val="333399"/>
              </a:buClr>
              <a:buSzPct val="80000"/>
              <a:buFont typeface="Arial" panose="020B0604020202020204" pitchFamily="34" charset="0"/>
              <a:buChar char="■"/>
              <a:defRPr sz="2200" kern="1200">
                <a:solidFill>
                  <a:schemeClr val="tx1"/>
                </a:solidFill>
                <a:latin typeface="+mn-lt"/>
                <a:ea typeface="+mn-ea"/>
                <a:cs typeface="+mn-cs"/>
              </a:defRPr>
            </a:lvl1pPr>
            <a:lvl2pPr marL="639763" indent="-273050" algn="l" rtl="0" eaLnBrk="1" fontAlgn="base" hangingPunct="1">
              <a:spcBef>
                <a:spcPts val="550"/>
              </a:spcBef>
              <a:spcAft>
                <a:spcPct val="0"/>
              </a:spcAft>
              <a:buClr>
                <a:srgbClr val="FF0000"/>
              </a:buClr>
              <a:buSzPct val="80000"/>
              <a:buFont typeface="Arial" panose="020B0604020202020204" pitchFamily="34" charset="0"/>
              <a:buChar char="■"/>
              <a:defRPr sz="2000" kern="1200">
                <a:solidFill>
                  <a:schemeClr val="tx1"/>
                </a:solidFill>
                <a:latin typeface="+mn-lt"/>
                <a:ea typeface="+mn-ea"/>
                <a:cs typeface="+mn-cs"/>
              </a:defRPr>
            </a:lvl2pPr>
            <a:lvl3pPr marL="914400" indent="-228600" algn="l" rtl="0" eaLnBrk="1" fontAlgn="base" hangingPunct="1">
              <a:spcBef>
                <a:spcPts val="500"/>
              </a:spcBef>
              <a:spcAft>
                <a:spcPct val="0"/>
              </a:spcAft>
              <a:buClr>
                <a:srgbClr val="333399"/>
              </a:buClr>
              <a:buSzPct val="80000"/>
              <a:buFont typeface="Arial" panose="020B0604020202020204" pitchFamily="34" charset="0"/>
              <a:buChar char="■"/>
              <a:defRPr sz="18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333399"/>
              </a:buClr>
              <a:buSzPct val="80000"/>
              <a:buFont typeface="Arial" panose="020B0604020202020204" pitchFamily="34" charset="0"/>
              <a:buChar char="■"/>
              <a:defRPr sz="16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333399"/>
              </a:buClr>
              <a:buSzPct val="80000"/>
              <a:buFont typeface="Arial" panose="020B0604020202020204" pitchFamily="34" charset="0"/>
              <a:buChar char="■"/>
              <a:defRPr sz="14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nSpc>
                <a:spcPct val="90000"/>
              </a:lnSpc>
            </a:pPr>
            <a:r>
              <a:rPr lang="en-US" sz="2400" dirty="0"/>
              <a:t>Eliminate Hold and wait</a:t>
            </a:r>
          </a:p>
          <a:p>
            <a:pPr lvl="1">
              <a:lnSpc>
                <a:spcPct val="90000"/>
              </a:lnSpc>
            </a:pPr>
            <a:r>
              <a:rPr lang="en-US" dirty="0"/>
              <a:t>Guarantee that when a process requests a resource, it does not hold any other resources</a:t>
            </a:r>
          </a:p>
          <a:p>
            <a:pPr marL="1085850" lvl="2">
              <a:lnSpc>
                <a:spcPct val="90000"/>
              </a:lnSpc>
            </a:pPr>
            <a:r>
              <a:rPr lang="en-US" dirty="0"/>
              <a:t>System calls requesting resources precede all others</a:t>
            </a:r>
          </a:p>
          <a:p>
            <a:pPr marL="1085850" lvl="2">
              <a:lnSpc>
                <a:spcPct val="90000"/>
              </a:lnSpc>
            </a:pPr>
            <a:r>
              <a:rPr lang="en-US" dirty="0"/>
              <a:t>A process can only request resources when it has none</a:t>
            </a:r>
          </a:p>
          <a:p>
            <a:pPr marL="1085850" lvl="2">
              <a:lnSpc>
                <a:spcPct val="90000"/>
              </a:lnSpc>
            </a:pPr>
            <a:r>
              <a:rPr lang="en-US" dirty="0"/>
              <a:t>Usually results in low utilization of resources</a:t>
            </a:r>
          </a:p>
        </p:txBody>
      </p:sp>
      <p:sp>
        <p:nvSpPr>
          <p:cNvPr id="11" name="Rectangle 3">
            <a:extLst>
              <a:ext uri="{FF2B5EF4-FFF2-40B4-BE49-F238E27FC236}">
                <a16:creationId xmlns:a16="http://schemas.microsoft.com/office/drawing/2014/main" id="{EFD1E637-A4BF-48B5-904B-D110C2179B10}"/>
              </a:ext>
            </a:extLst>
          </p:cNvPr>
          <p:cNvSpPr txBox="1">
            <a:spLocks noChangeArrowheads="1"/>
          </p:cNvSpPr>
          <p:nvPr/>
        </p:nvSpPr>
        <p:spPr bwMode="auto">
          <a:xfrm>
            <a:off x="658368" y="4159905"/>
            <a:ext cx="7345454" cy="231991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19088" indent="-319088" algn="l" rtl="0" eaLnBrk="1" fontAlgn="base" hangingPunct="1">
              <a:spcBef>
                <a:spcPts val="700"/>
              </a:spcBef>
              <a:spcAft>
                <a:spcPct val="0"/>
              </a:spcAft>
              <a:buClr>
                <a:srgbClr val="333399"/>
              </a:buClr>
              <a:buSzPct val="80000"/>
              <a:buFont typeface="Arial" panose="020B0604020202020204" pitchFamily="34" charset="0"/>
              <a:buChar char="■"/>
              <a:defRPr sz="2200" kern="1200">
                <a:solidFill>
                  <a:schemeClr val="tx1"/>
                </a:solidFill>
                <a:latin typeface="+mn-lt"/>
                <a:ea typeface="+mn-ea"/>
                <a:cs typeface="+mn-cs"/>
              </a:defRPr>
            </a:lvl1pPr>
            <a:lvl2pPr marL="639763" indent="-273050" algn="l" rtl="0" eaLnBrk="1" fontAlgn="base" hangingPunct="1">
              <a:spcBef>
                <a:spcPts val="550"/>
              </a:spcBef>
              <a:spcAft>
                <a:spcPct val="0"/>
              </a:spcAft>
              <a:buClr>
                <a:srgbClr val="FF0000"/>
              </a:buClr>
              <a:buSzPct val="80000"/>
              <a:buFont typeface="Arial" panose="020B0604020202020204" pitchFamily="34" charset="0"/>
              <a:buChar char="■"/>
              <a:defRPr sz="2000" kern="1200">
                <a:solidFill>
                  <a:schemeClr val="tx1"/>
                </a:solidFill>
                <a:latin typeface="+mn-lt"/>
                <a:ea typeface="+mn-ea"/>
                <a:cs typeface="+mn-cs"/>
              </a:defRPr>
            </a:lvl2pPr>
            <a:lvl3pPr marL="914400" indent="-228600" algn="l" rtl="0" eaLnBrk="1" fontAlgn="base" hangingPunct="1">
              <a:spcBef>
                <a:spcPts val="500"/>
              </a:spcBef>
              <a:spcAft>
                <a:spcPct val="0"/>
              </a:spcAft>
              <a:buClr>
                <a:srgbClr val="333399"/>
              </a:buClr>
              <a:buSzPct val="80000"/>
              <a:buFont typeface="Arial" panose="020B0604020202020204" pitchFamily="34" charset="0"/>
              <a:buChar char="■"/>
              <a:defRPr sz="18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333399"/>
              </a:buClr>
              <a:buSzPct val="80000"/>
              <a:buFont typeface="Arial" panose="020B0604020202020204" pitchFamily="34" charset="0"/>
              <a:buChar char="■"/>
              <a:defRPr sz="16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333399"/>
              </a:buClr>
              <a:buSzPct val="80000"/>
              <a:buFont typeface="Arial" panose="020B0604020202020204" pitchFamily="34" charset="0"/>
              <a:buChar char="■"/>
              <a:defRPr sz="14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nSpc>
                <a:spcPct val="90000"/>
              </a:lnSpc>
            </a:pPr>
            <a:r>
              <a:rPr lang="en-US" sz="2400" dirty="0"/>
              <a:t>Allow Preemption</a:t>
            </a:r>
          </a:p>
          <a:p>
            <a:pPr lvl="1"/>
            <a:r>
              <a:rPr lang="en-US" dirty="0"/>
              <a:t>If a process holds resources and requests more that cannot be allocated, all its other resources are preempted</a:t>
            </a:r>
          </a:p>
          <a:p>
            <a:pPr lvl="2"/>
            <a:r>
              <a:rPr lang="en-US" dirty="0"/>
              <a:t>If you can’t hold all, you can’t hold any</a:t>
            </a:r>
          </a:p>
          <a:p>
            <a:pPr lvl="2"/>
            <a:r>
              <a:rPr lang="en-US" dirty="0"/>
              <a:t>Process is restarted only when it can have all</a:t>
            </a:r>
          </a:p>
          <a:p>
            <a:pPr lvl="2"/>
            <a:r>
              <a:rPr lang="en-US" dirty="0"/>
              <a:t>Works for resources whose state can be easily saved and restored later such as registers or memory.</a:t>
            </a:r>
          </a:p>
        </p:txBody>
      </p:sp>
      <p:pic>
        <p:nvPicPr>
          <p:cNvPr id="1028" name="Picture 4" descr="Image result for preemptive deadlock prevention scheme">
            <a:extLst>
              <a:ext uri="{FF2B5EF4-FFF2-40B4-BE49-F238E27FC236}">
                <a16:creationId xmlns:a16="http://schemas.microsoft.com/office/drawing/2014/main" id="{282199DA-F3C0-4A22-8FC0-88C4ABFA1A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12764" y="5441950"/>
            <a:ext cx="1874008" cy="1349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7478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71907">
                                            <p:txEl>
                                              <p:pRg st="0" end="0"/>
                                            </p:txEl>
                                          </p:spTgt>
                                        </p:tgtEl>
                                        <p:attrNameLst>
                                          <p:attrName>style.visibility</p:attrName>
                                        </p:attrNameLst>
                                      </p:cBhvr>
                                      <p:to>
                                        <p:strVal val="visible"/>
                                      </p:to>
                                    </p:set>
                                    <p:animEffect transition="in" filter="fade">
                                      <p:cBhvr>
                                        <p:cTn id="7" dur="500"/>
                                        <p:tgtEl>
                                          <p:spTgt spid="2171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71907">
                                            <p:txEl>
                                              <p:pRg st="1" end="1"/>
                                            </p:txEl>
                                          </p:spTgt>
                                        </p:tgtEl>
                                        <p:attrNameLst>
                                          <p:attrName>style.visibility</p:attrName>
                                        </p:attrNameLst>
                                      </p:cBhvr>
                                      <p:to>
                                        <p:strVal val="visible"/>
                                      </p:to>
                                    </p:set>
                                    <p:animEffect transition="in" filter="fade">
                                      <p:cBhvr>
                                        <p:cTn id="10" dur="500"/>
                                        <p:tgtEl>
                                          <p:spTgt spid="217190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xEl>
                                              <p:pRg st="0" end="0"/>
                                            </p:txEl>
                                          </p:spTgt>
                                        </p:tgtEl>
                                        <p:attrNameLst>
                                          <p:attrName>style.visibility</p:attrName>
                                        </p:attrNameLst>
                                      </p:cBhvr>
                                      <p:to>
                                        <p:strVal val="visible"/>
                                      </p:to>
                                    </p:set>
                                    <p:animEffect transition="in" filter="fade">
                                      <p:cBhvr>
                                        <p:cTn id="20" dur="500"/>
                                        <p:tgtEl>
                                          <p:spTgt spid="10">
                                            <p:txEl>
                                              <p:pRg st="0" end="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0">
                                            <p:txEl>
                                              <p:pRg st="1" end="1"/>
                                            </p:txEl>
                                          </p:spTgt>
                                        </p:tgtEl>
                                        <p:attrNameLst>
                                          <p:attrName>style.visibility</p:attrName>
                                        </p:attrNameLst>
                                      </p:cBhvr>
                                      <p:to>
                                        <p:strVal val="visible"/>
                                      </p:to>
                                    </p:set>
                                    <p:animEffect transition="in" filter="fade">
                                      <p:cBhvr>
                                        <p:cTn id="23" dur="500"/>
                                        <p:tgtEl>
                                          <p:spTgt spid="10">
                                            <p:txEl>
                                              <p:pRg st="1" end="1"/>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txEl>
                                              <p:pRg st="2" end="2"/>
                                            </p:txEl>
                                          </p:spTgt>
                                        </p:tgtEl>
                                        <p:attrNameLst>
                                          <p:attrName>style.visibility</p:attrName>
                                        </p:attrNameLst>
                                      </p:cBhvr>
                                      <p:to>
                                        <p:strVal val="visible"/>
                                      </p:to>
                                    </p:set>
                                    <p:animEffect transition="in" filter="fade">
                                      <p:cBhvr>
                                        <p:cTn id="26" dur="500"/>
                                        <p:tgtEl>
                                          <p:spTgt spid="10">
                                            <p:txEl>
                                              <p:pRg st="2" end="2"/>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txEl>
                                              <p:pRg st="3" end="3"/>
                                            </p:txEl>
                                          </p:spTgt>
                                        </p:tgtEl>
                                        <p:attrNameLst>
                                          <p:attrName>style.visibility</p:attrName>
                                        </p:attrNameLst>
                                      </p:cBhvr>
                                      <p:to>
                                        <p:strVal val="visible"/>
                                      </p:to>
                                    </p:set>
                                    <p:animEffect transition="in" filter="fade">
                                      <p:cBhvr>
                                        <p:cTn id="29" dur="500"/>
                                        <p:tgtEl>
                                          <p:spTgt spid="10">
                                            <p:txEl>
                                              <p:pRg st="3" end="3"/>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0">
                                            <p:txEl>
                                              <p:pRg st="4" end="4"/>
                                            </p:txEl>
                                          </p:spTgt>
                                        </p:tgtEl>
                                        <p:attrNameLst>
                                          <p:attrName>style.visibility</p:attrName>
                                        </p:attrNameLst>
                                      </p:cBhvr>
                                      <p:to>
                                        <p:strVal val="visible"/>
                                      </p:to>
                                    </p:set>
                                    <p:animEffect transition="in" filter="fade">
                                      <p:cBhvr>
                                        <p:cTn id="32" dur="500"/>
                                        <p:tgtEl>
                                          <p:spTgt spid="10">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26"/>
                                        </p:tgtEl>
                                        <p:attrNameLst>
                                          <p:attrName>style.visibility</p:attrName>
                                        </p:attrNameLst>
                                      </p:cBhvr>
                                      <p:to>
                                        <p:strVal val="visible"/>
                                      </p:to>
                                    </p:set>
                                    <p:animEffect transition="in" filter="fade">
                                      <p:cBhvr>
                                        <p:cTn id="37" dur="500"/>
                                        <p:tgtEl>
                                          <p:spTgt spid="102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
                                            <p:txEl>
                                              <p:pRg st="0" end="0"/>
                                            </p:txEl>
                                          </p:spTgt>
                                        </p:tgtEl>
                                        <p:attrNameLst>
                                          <p:attrName>style.visibility</p:attrName>
                                        </p:attrNameLst>
                                      </p:cBhvr>
                                      <p:to>
                                        <p:strVal val="visible"/>
                                      </p:to>
                                    </p:set>
                                    <p:animEffect transition="in" filter="fade">
                                      <p:cBhvr>
                                        <p:cTn id="42" dur="500"/>
                                        <p:tgtEl>
                                          <p:spTgt spid="11">
                                            <p:txEl>
                                              <p:pRg st="0" end="0"/>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1">
                                            <p:txEl>
                                              <p:pRg st="1" end="1"/>
                                            </p:txEl>
                                          </p:spTgt>
                                        </p:tgtEl>
                                        <p:attrNameLst>
                                          <p:attrName>style.visibility</p:attrName>
                                        </p:attrNameLst>
                                      </p:cBhvr>
                                      <p:to>
                                        <p:strVal val="visible"/>
                                      </p:to>
                                    </p:set>
                                    <p:animEffect transition="in" filter="fade">
                                      <p:cBhvr>
                                        <p:cTn id="45" dur="500"/>
                                        <p:tgtEl>
                                          <p:spTgt spid="11">
                                            <p:txEl>
                                              <p:pRg st="1" end="1"/>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1">
                                            <p:txEl>
                                              <p:pRg st="2" end="2"/>
                                            </p:txEl>
                                          </p:spTgt>
                                        </p:tgtEl>
                                        <p:attrNameLst>
                                          <p:attrName>style.visibility</p:attrName>
                                        </p:attrNameLst>
                                      </p:cBhvr>
                                      <p:to>
                                        <p:strVal val="visible"/>
                                      </p:to>
                                    </p:set>
                                    <p:animEffect transition="in" filter="fade">
                                      <p:cBhvr>
                                        <p:cTn id="48" dur="500"/>
                                        <p:tgtEl>
                                          <p:spTgt spid="11">
                                            <p:txEl>
                                              <p:pRg st="2" end="2"/>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1">
                                            <p:txEl>
                                              <p:pRg st="3" end="3"/>
                                            </p:txEl>
                                          </p:spTgt>
                                        </p:tgtEl>
                                        <p:attrNameLst>
                                          <p:attrName>style.visibility</p:attrName>
                                        </p:attrNameLst>
                                      </p:cBhvr>
                                      <p:to>
                                        <p:strVal val="visible"/>
                                      </p:to>
                                    </p:set>
                                    <p:animEffect transition="in" filter="fade">
                                      <p:cBhvr>
                                        <p:cTn id="51" dur="500"/>
                                        <p:tgtEl>
                                          <p:spTgt spid="11">
                                            <p:txEl>
                                              <p:pRg st="3" end="3"/>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1">
                                            <p:txEl>
                                              <p:pRg st="4" end="4"/>
                                            </p:txEl>
                                          </p:spTgt>
                                        </p:tgtEl>
                                        <p:attrNameLst>
                                          <p:attrName>style.visibility</p:attrName>
                                        </p:attrNameLst>
                                      </p:cBhvr>
                                      <p:to>
                                        <p:strVal val="visible"/>
                                      </p:to>
                                    </p:set>
                                    <p:animEffect transition="in" filter="fade">
                                      <p:cBhvr>
                                        <p:cTn id="54" dur="500"/>
                                        <p:tgtEl>
                                          <p:spTgt spid="11">
                                            <p:txEl>
                                              <p:pRg st="4" end="4"/>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1028"/>
                                        </p:tgtEl>
                                        <p:attrNameLst>
                                          <p:attrName>style.visibility</p:attrName>
                                        </p:attrNameLst>
                                      </p:cBhvr>
                                      <p:to>
                                        <p:strVal val="visible"/>
                                      </p:to>
                                    </p:set>
                                    <p:animEffect transition="in" filter="fade">
                                      <p:cBhvr>
                                        <p:cTn id="59"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1907" grpId="0" build="p"/>
      <p:bldP spid="10" grpId="0" build="p"/>
      <p:bldP spid="11"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13925" name="Rectangle 2"/>
          <p:cNvSpPr>
            <a:spLocks noGrp="1" noChangeArrowheads="1"/>
          </p:cNvSpPr>
          <p:nvPr>
            <p:ph type="title"/>
          </p:nvPr>
        </p:nvSpPr>
        <p:spPr/>
        <p:txBody>
          <a:bodyPr vert="horz" wrap="square" lIns="92075" tIns="46038" rIns="92075" bIns="46038" numCol="1" anchor="ctr" anchorCtr="0" compatLnSpc="1">
            <a:prstTxWarp prst="textNoShape">
              <a:avLst/>
            </a:prstTxWarp>
          </a:bodyPr>
          <a:lstStyle/>
          <a:p>
            <a:r>
              <a:rPr lang="en-US" dirty="0"/>
              <a:t>1. Prevent Deadlock</a:t>
            </a:r>
          </a:p>
        </p:txBody>
      </p:sp>
      <p:sp>
        <p:nvSpPr>
          <p:cNvPr id="2173955" name="Rectangle 3"/>
          <p:cNvSpPr>
            <a:spLocks noGrp="1" noChangeArrowheads="1"/>
          </p:cNvSpPr>
          <p:nvPr>
            <p:ph type="body" idx="4294967295"/>
          </p:nvPr>
        </p:nvSpPr>
        <p:spPr>
          <a:xfrm>
            <a:off x="658368" y="1416050"/>
            <a:ext cx="9824575" cy="3344863"/>
          </a:xfrm>
        </p:spPr>
        <p:txBody>
          <a:bodyPr vert="horz" wrap="square" lIns="92075" tIns="46038" rIns="92075" bIns="46038" numCol="1" anchor="t" anchorCtr="0" compatLnSpc="1">
            <a:prstTxWarp prst="textNoShape">
              <a:avLst/>
            </a:prstTxWarp>
          </a:bodyPr>
          <a:lstStyle/>
          <a:p>
            <a:r>
              <a:rPr lang="en-US" sz="2400" dirty="0"/>
              <a:t>Eliminate Circular Wait</a:t>
            </a:r>
          </a:p>
          <a:p>
            <a:pPr lvl="1"/>
            <a:r>
              <a:rPr lang="en-US" dirty="0"/>
              <a:t>Impose a total ordering of all resources (transitivity, </a:t>
            </a:r>
            <a:r>
              <a:rPr lang="en-US" dirty="0" err="1"/>
              <a:t>antisymmetry</a:t>
            </a:r>
            <a:r>
              <a:rPr lang="en-US" dirty="0"/>
              <a:t>)</a:t>
            </a:r>
          </a:p>
          <a:p>
            <a:pPr lvl="1"/>
            <a:r>
              <a:rPr lang="en-US" dirty="0"/>
              <a:t>Require that all processes request resources in increasing order.</a:t>
            </a:r>
          </a:p>
          <a:p>
            <a:pPr lvl="1"/>
            <a:r>
              <a:rPr lang="en-US" dirty="0"/>
              <a:t>Whenever a process requests a resource, it must release all resources that are lower</a:t>
            </a:r>
          </a:p>
          <a:p>
            <a:r>
              <a:rPr lang="en-US" sz="2400" dirty="0"/>
              <a:t>With this rule, the resource allocation graph can never have a cycle.</a:t>
            </a:r>
          </a:p>
          <a:p>
            <a:pPr lvl="1"/>
            <a:r>
              <a:rPr lang="en-US" dirty="0"/>
              <a:t>May be impossible to find an ordering that satisfies everyone</a:t>
            </a:r>
          </a:p>
          <a:p>
            <a:pPr lvl="1"/>
            <a:r>
              <a:rPr lang="en-US" dirty="0"/>
              <a:t>Put resources in topological order.</a:t>
            </a:r>
          </a:p>
        </p:txBody>
      </p:sp>
      <p:sp>
        <p:nvSpPr>
          <p:cNvPr id="2" name="TextBox 1"/>
          <p:cNvSpPr txBox="1"/>
          <p:nvPr/>
        </p:nvSpPr>
        <p:spPr>
          <a:xfrm>
            <a:off x="1032598" y="4878186"/>
            <a:ext cx="2574234" cy="1631216"/>
          </a:xfrm>
          <a:prstGeom prst="rect">
            <a:avLst/>
          </a:prstGeom>
          <a:noFill/>
        </p:spPr>
        <p:txBody>
          <a:bodyPr wrap="square" rtlCol="0">
            <a:spAutoFit/>
          </a:bodyPr>
          <a:lstStyle/>
          <a:p>
            <a:r>
              <a:rPr lang="en-US" sz="2000" dirty="0">
                <a:solidFill>
                  <a:srgbClr val="0070C0"/>
                </a:solidFill>
                <a:latin typeface="Comic Sans MS" panose="030F0702030302020204" pitchFamily="66" charset="0"/>
              </a:rPr>
              <a:t>1 ≡  Card reader </a:t>
            </a:r>
          </a:p>
          <a:p>
            <a:r>
              <a:rPr lang="en-US" sz="2000" dirty="0">
                <a:solidFill>
                  <a:srgbClr val="0070C0"/>
                </a:solidFill>
                <a:latin typeface="Comic Sans MS" panose="030F0702030302020204" pitchFamily="66" charset="0"/>
              </a:rPr>
              <a:t>2 ≡  Printer </a:t>
            </a:r>
          </a:p>
          <a:p>
            <a:r>
              <a:rPr lang="en-US" sz="2000" dirty="0">
                <a:solidFill>
                  <a:srgbClr val="0070C0"/>
                </a:solidFill>
                <a:latin typeface="Comic Sans MS" panose="030F0702030302020204" pitchFamily="66" charset="0"/>
              </a:rPr>
              <a:t>3 ≡  Plotter </a:t>
            </a:r>
          </a:p>
          <a:p>
            <a:r>
              <a:rPr lang="en-US" sz="2000" dirty="0">
                <a:solidFill>
                  <a:srgbClr val="0070C0"/>
                </a:solidFill>
                <a:latin typeface="Comic Sans MS" panose="030F0702030302020204" pitchFamily="66" charset="0"/>
              </a:rPr>
              <a:t>4 ≡  Tape drive </a:t>
            </a:r>
          </a:p>
          <a:p>
            <a:r>
              <a:rPr lang="en-US" sz="2000" dirty="0">
                <a:solidFill>
                  <a:srgbClr val="0070C0"/>
                </a:solidFill>
                <a:latin typeface="Comic Sans MS" panose="030F0702030302020204" pitchFamily="66" charset="0"/>
              </a:rPr>
              <a:t>5 ≡  Card punch</a:t>
            </a:r>
          </a:p>
        </p:txBody>
      </p:sp>
      <p:sp>
        <p:nvSpPr>
          <p:cNvPr id="9" name="TextBox 8"/>
          <p:cNvSpPr txBox="1"/>
          <p:nvPr/>
        </p:nvSpPr>
        <p:spPr>
          <a:xfrm>
            <a:off x="3417983" y="4878186"/>
            <a:ext cx="4566290" cy="1477328"/>
          </a:xfrm>
          <a:prstGeom prst="rect">
            <a:avLst/>
          </a:prstGeom>
          <a:noFill/>
        </p:spPr>
        <p:txBody>
          <a:bodyPr wrap="square" rtlCol="0">
            <a:spAutoFit/>
          </a:bodyPr>
          <a:lstStyle/>
          <a:p>
            <a:r>
              <a:rPr lang="en-US" dirty="0">
                <a:latin typeface="Comic Sans MS" panose="030F0702030302020204" pitchFamily="66" charset="0"/>
              </a:rPr>
              <a:t>Processes request resources anytime but must be made in numerical order.</a:t>
            </a:r>
          </a:p>
          <a:p>
            <a:r>
              <a:rPr lang="en-US" dirty="0">
                <a:latin typeface="Comic Sans MS" panose="030F0702030302020204" pitchFamily="66" charset="0"/>
              </a:rPr>
              <a:t>A process may request first printer and then a tape drive (order: 2, 4), but not a plotter and then a printer (order: 3, 2). </a:t>
            </a:r>
          </a:p>
        </p:txBody>
      </p:sp>
      <p:sp>
        <p:nvSpPr>
          <p:cNvPr id="3" name="Footer Placeholder 2">
            <a:extLst>
              <a:ext uri="{FF2B5EF4-FFF2-40B4-BE49-F238E27FC236}">
                <a16:creationId xmlns:a16="http://schemas.microsoft.com/office/drawing/2014/main" id="{A98E9D05-7A36-4680-A589-47A31CA5507E}"/>
              </a:ext>
            </a:extLst>
          </p:cNvPr>
          <p:cNvSpPr>
            <a:spLocks noGrp="1"/>
          </p:cNvSpPr>
          <p:nvPr>
            <p:ph type="ftr" sz="quarter" idx="11"/>
          </p:nvPr>
        </p:nvSpPr>
        <p:spPr/>
        <p:txBody>
          <a:bodyPr/>
          <a:lstStyle/>
          <a:p>
            <a:pPr>
              <a:defRPr/>
            </a:pPr>
            <a:r>
              <a:rPr lang="en-US"/>
              <a:t>Concurrenty (15)</a:t>
            </a:r>
            <a:endParaRPr lang="en-US" dirty="0"/>
          </a:p>
        </p:txBody>
      </p:sp>
      <p:sp>
        <p:nvSpPr>
          <p:cNvPr id="5" name="Slide Number Placeholder 4">
            <a:extLst>
              <a:ext uri="{FF2B5EF4-FFF2-40B4-BE49-F238E27FC236}">
                <a16:creationId xmlns:a16="http://schemas.microsoft.com/office/drawing/2014/main" id="{648EFEA5-54F6-427D-9A5E-805A554092F1}"/>
              </a:ext>
            </a:extLst>
          </p:cNvPr>
          <p:cNvSpPr>
            <a:spLocks noGrp="1"/>
          </p:cNvSpPr>
          <p:nvPr>
            <p:ph type="sldNum" sz="quarter" idx="12"/>
          </p:nvPr>
        </p:nvSpPr>
        <p:spPr/>
        <p:txBody>
          <a:bodyPr/>
          <a:lstStyle/>
          <a:p>
            <a:pPr>
              <a:defRPr/>
            </a:pPr>
            <a:fld id="{F59D9B86-AB8B-404F-8D86-C97B35C4C67E}" type="slidenum">
              <a:rPr lang="en-US" smtClean="0"/>
              <a:pPr>
                <a:defRPr/>
              </a:pPr>
              <a:t>6</a:t>
            </a:fld>
            <a:endParaRPr lang="en-US" dirty="0"/>
          </a:p>
        </p:txBody>
      </p:sp>
      <p:pic>
        <p:nvPicPr>
          <p:cNvPr id="7" name="Picture 6">
            <a:extLst>
              <a:ext uri="{FF2B5EF4-FFF2-40B4-BE49-F238E27FC236}">
                <a16:creationId xmlns:a16="http://schemas.microsoft.com/office/drawing/2014/main" id="{0B07FD5D-FE90-4AF8-997E-7EAD8B75E0C3}"/>
              </a:ext>
            </a:extLst>
          </p:cNvPr>
          <p:cNvPicPr>
            <a:picLocks noChangeAspect="1"/>
          </p:cNvPicPr>
          <p:nvPr/>
        </p:nvPicPr>
        <p:blipFill>
          <a:blip r:embed="rId3"/>
          <a:stretch>
            <a:fillRect/>
          </a:stretch>
        </p:blipFill>
        <p:spPr>
          <a:xfrm>
            <a:off x="8294887" y="4161646"/>
            <a:ext cx="2574234" cy="2228910"/>
          </a:xfrm>
          <a:prstGeom prst="rect">
            <a:avLst/>
          </a:prstGeom>
        </p:spPr>
      </p:pic>
    </p:spTree>
    <p:extLst>
      <p:ext uri="{BB962C8B-B14F-4D97-AF65-F5344CB8AC3E}">
        <p14:creationId xmlns:p14="http://schemas.microsoft.com/office/powerpoint/2010/main" val="638433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73955">
                                            <p:txEl>
                                              <p:pRg st="0" end="0"/>
                                            </p:txEl>
                                          </p:spTgt>
                                        </p:tgtEl>
                                        <p:attrNameLst>
                                          <p:attrName>style.visibility</p:attrName>
                                        </p:attrNameLst>
                                      </p:cBhvr>
                                      <p:to>
                                        <p:strVal val="visible"/>
                                      </p:to>
                                    </p:set>
                                    <p:animEffect transition="in" filter="fade">
                                      <p:cBhvr>
                                        <p:cTn id="7" dur="500"/>
                                        <p:tgtEl>
                                          <p:spTgt spid="217395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73955">
                                            <p:txEl>
                                              <p:pRg st="1" end="1"/>
                                            </p:txEl>
                                          </p:spTgt>
                                        </p:tgtEl>
                                        <p:attrNameLst>
                                          <p:attrName>style.visibility</p:attrName>
                                        </p:attrNameLst>
                                      </p:cBhvr>
                                      <p:to>
                                        <p:strVal val="visible"/>
                                      </p:to>
                                    </p:set>
                                    <p:animEffect transition="in" filter="fade">
                                      <p:cBhvr>
                                        <p:cTn id="10" dur="500"/>
                                        <p:tgtEl>
                                          <p:spTgt spid="217395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73955">
                                            <p:txEl>
                                              <p:pRg st="2" end="2"/>
                                            </p:txEl>
                                          </p:spTgt>
                                        </p:tgtEl>
                                        <p:attrNameLst>
                                          <p:attrName>style.visibility</p:attrName>
                                        </p:attrNameLst>
                                      </p:cBhvr>
                                      <p:to>
                                        <p:strVal val="visible"/>
                                      </p:to>
                                    </p:set>
                                    <p:animEffect transition="in" filter="fade">
                                      <p:cBhvr>
                                        <p:cTn id="13" dur="500"/>
                                        <p:tgtEl>
                                          <p:spTgt spid="217395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73955">
                                            <p:txEl>
                                              <p:pRg st="3" end="3"/>
                                            </p:txEl>
                                          </p:spTgt>
                                        </p:tgtEl>
                                        <p:attrNameLst>
                                          <p:attrName>style.visibility</p:attrName>
                                        </p:attrNameLst>
                                      </p:cBhvr>
                                      <p:to>
                                        <p:strVal val="visible"/>
                                      </p:to>
                                    </p:set>
                                    <p:animEffect transition="in" filter="fade">
                                      <p:cBhvr>
                                        <p:cTn id="16" dur="500"/>
                                        <p:tgtEl>
                                          <p:spTgt spid="217395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173955">
                                            <p:txEl>
                                              <p:pRg st="4" end="4"/>
                                            </p:txEl>
                                          </p:spTgt>
                                        </p:tgtEl>
                                        <p:attrNameLst>
                                          <p:attrName>style.visibility</p:attrName>
                                        </p:attrNameLst>
                                      </p:cBhvr>
                                      <p:to>
                                        <p:strVal val="visible"/>
                                      </p:to>
                                    </p:set>
                                    <p:animEffect transition="in" filter="fade">
                                      <p:cBhvr>
                                        <p:cTn id="21" dur="500"/>
                                        <p:tgtEl>
                                          <p:spTgt spid="217395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173955">
                                            <p:txEl>
                                              <p:pRg st="5" end="5"/>
                                            </p:txEl>
                                          </p:spTgt>
                                        </p:tgtEl>
                                        <p:attrNameLst>
                                          <p:attrName>style.visibility</p:attrName>
                                        </p:attrNameLst>
                                      </p:cBhvr>
                                      <p:to>
                                        <p:strVal val="visible"/>
                                      </p:to>
                                    </p:set>
                                    <p:animEffect transition="in" filter="fade">
                                      <p:cBhvr>
                                        <p:cTn id="24" dur="500"/>
                                        <p:tgtEl>
                                          <p:spTgt spid="2173955">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73955">
                                            <p:txEl>
                                              <p:pRg st="6" end="6"/>
                                            </p:txEl>
                                          </p:spTgt>
                                        </p:tgtEl>
                                        <p:attrNameLst>
                                          <p:attrName>style.visibility</p:attrName>
                                        </p:attrNameLst>
                                      </p:cBhvr>
                                      <p:to>
                                        <p:strVal val="visible"/>
                                      </p:to>
                                    </p:set>
                                    <p:animEffect transition="in" filter="fade">
                                      <p:cBhvr>
                                        <p:cTn id="27" dur="500"/>
                                        <p:tgtEl>
                                          <p:spTgt spid="217395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3955" grpId="0" build="p"/>
      <p:bldP spid="2"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832C5AF-E9B8-4F0F-A186-513A1F0D0FD7}"/>
              </a:ext>
            </a:extLst>
          </p:cNvPr>
          <p:cNvSpPr>
            <a:spLocks noGrp="1"/>
          </p:cNvSpPr>
          <p:nvPr>
            <p:ph type="dt" sz="half" idx="10"/>
          </p:nvPr>
        </p:nvSpPr>
        <p:spPr bwMode="auto">
          <a:xfrm>
            <a:off x="1095375" y="6448425"/>
            <a:ext cx="10382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en-US"/>
              <a:t>CS 236</a:t>
            </a:r>
          </a:p>
        </p:txBody>
      </p:sp>
      <p:sp>
        <p:nvSpPr>
          <p:cNvPr id="5" name="Footer Placeholder 4">
            <a:extLst>
              <a:ext uri="{FF2B5EF4-FFF2-40B4-BE49-F238E27FC236}">
                <a16:creationId xmlns:a16="http://schemas.microsoft.com/office/drawing/2014/main" id="{F40A30B1-84D8-4CA1-B7B0-7CCB5DF05776}"/>
              </a:ext>
            </a:extLst>
          </p:cNvPr>
          <p:cNvSpPr>
            <a:spLocks noGrp="1"/>
          </p:cNvSpPr>
          <p:nvPr>
            <p:ph type="ftr" sz="quarter" idx="11"/>
          </p:nvPr>
        </p:nvSpPr>
        <p:spPr/>
        <p:txBody>
          <a:bodyPr/>
          <a:lstStyle/>
          <a:p>
            <a:r>
              <a:rPr lang="en-US" altLang="en-US"/>
              <a:t>Discussion #38 - </a:t>
            </a:r>
            <a:r>
              <a:rPr lang="en-US" altLang="en-US">
                <a:solidFill>
                  <a:schemeClr val="tx2"/>
                </a:solidFill>
              </a:rPr>
              <a:t>Chapter 7, Section </a:t>
            </a:r>
            <a:r>
              <a:rPr lang="en-US" altLang="en-US"/>
              <a:t>5.4</a:t>
            </a:r>
          </a:p>
        </p:txBody>
      </p:sp>
      <p:sp>
        <p:nvSpPr>
          <p:cNvPr id="6" name="Slide Number Placeholder 5">
            <a:extLst>
              <a:ext uri="{FF2B5EF4-FFF2-40B4-BE49-F238E27FC236}">
                <a16:creationId xmlns:a16="http://schemas.microsoft.com/office/drawing/2014/main" id="{FBD62360-6559-4CD1-9428-4214E43F53FF}"/>
              </a:ext>
            </a:extLst>
          </p:cNvPr>
          <p:cNvSpPr>
            <a:spLocks noGrp="1"/>
          </p:cNvSpPr>
          <p:nvPr>
            <p:ph type="sldNum" sz="quarter" idx="12"/>
          </p:nvPr>
        </p:nvSpPr>
        <p:spPr/>
        <p:txBody>
          <a:bodyPr/>
          <a:lstStyle/>
          <a:p>
            <a:fld id="{3485803B-5BDC-4819-9F1E-66E8EEC0EAAA}" type="slidenum">
              <a:rPr lang="en-US" altLang="en-US"/>
              <a:pPr/>
              <a:t>7</a:t>
            </a:fld>
            <a:endParaRPr lang="en-US" altLang="en-US"/>
          </a:p>
        </p:txBody>
      </p:sp>
      <p:sp>
        <p:nvSpPr>
          <p:cNvPr id="830466" name="Rectangle 2">
            <a:extLst>
              <a:ext uri="{FF2B5EF4-FFF2-40B4-BE49-F238E27FC236}">
                <a16:creationId xmlns:a16="http://schemas.microsoft.com/office/drawing/2014/main" id="{539B485E-6645-42E5-BD0A-E5EB2A14C77B}"/>
              </a:ext>
            </a:extLst>
          </p:cNvPr>
          <p:cNvSpPr>
            <a:spLocks noGrp="1" noChangeArrowheads="1"/>
          </p:cNvSpPr>
          <p:nvPr>
            <p:ph type="title"/>
          </p:nvPr>
        </p:nvSpPr>
        <p:spPr/>
        <p:txBody>
          <a:bodyPr/>
          <a:lstStyle/>
          <a:p>
            <a:r>
              <a:rPr lang="en-US" altLang="en-US"/>
              <a:t>Applications</a:t>
            </a:r>
          </a:p>
        </p:txBody>
      </p:sp>
      <p:sp>
        <p:nvSpPr>
          <p:cNvPr id="830467" name="Rectangle 3">
            <a:extLst>
              <a:ext uri="{FF2B5EF4-FFF2-40B4-BE49-F238E27FC236}">
                <a16:creationId xmlns:a16="http://schemas.microsoft.com/office/drawing/2014/main" id="{804FBF69-2725-42BF-A135-3C7F5EA869E6}"/>
              </a:ext>
            </a:extLst>
          </p:cNvPr>
          <p:cNvSpPr>
            <a:spLocks noGrp="1" noChangeArrowheads="1"/>
          </p:cNvSpPr>
          <p:nvPr>
            <p:ph type="body" idx="1"/>
          </p:nvPr>
        </p:nvSpPr>
        <p:spPr/>
        <p:txBody>
          <a:bodyPr/>
          <a:lstStyle/>
          <a:p>
            <a:r>
              <a:rPr lang="en-US" altLang="en-US"/>
              <a:t>Cycles</a:t>
            </a:r>
          </a:p>
          <a:p>
            <a:pPr lvl="1">
              <a:buFontTx/>
              <a:buNone/>
            </a:pPr>
            <a:r>
              <a:rPr lang="en-US" altLang="en-US"/>
              <a:t>A directed graph </a:t>
            </a:r>
            <a:r>
              <a:rPr lang="en-US" altLang="en-US" i="1"/>
              <a:t>G</a:t>
            </a:r>
            <a:r>
              <a:rPr lang="en-US" altLang="en-US"/>
              <a:t> is cyclic iff </a:t>
            </a:r>
            <a:r>
              <a:rPr lang="en-US" altLang="en-US" i="1"/>
              <a:t>G</a:t>
            </a:r>
            <a:r>
              <a:rPr lang="en-US" altLang="en-US"/>
              <a:t> has a backward edge.</a:t>
            </a:r>
          </a:p>
          <a:p>
            <a:pPr lvl="1">
              <a:buFontTx/>
              <a:buNone/>
            </a:pPr>
            <a:r>
              <a:rPr lang="en-US" altLang="en-US"/>
              <a:t>This implies cycle detection can be done in O(</a:t>
            </a:r>
            <a:r>
              <a:rPr lang="en-US" altLang="en-US" i="1"/>
              <a:t>m</a:t>
            </a:r>
            <a:r>
              <a:rPr lang="en-US" altLang="en-US"/>
              <a:t>) (O(</a:t>
            </a:r>
            <a:r>
              <a:rPr lang="en-US" altLang="en-US" i="1"/>
              <a:t>n</a:t>
            </a:r>
            <a:r>
              <a:rPr lang="en-US" altLang="en-US" baseline="30000"/>
              <a:t>2</a:t>
            </a:r>
            <a:r>
              <a:rPr lang="en-US" altLang="en-US"/>
              <a:t>) in worst case for a complete graph), which beats O(</a:t>
            </a:r>
            <a:r>
              <a:rPr lang="en-US" altLang="en-US" i="1"/>
              <a:t>n</a:t>
            </a:r>
            <a:r>
              <a:rPr lang="en-US" altLang="en-US" baseline="30000"/>
              <a:t>3</a:t>
            </a:r>
            <a:r>
              <a:rPr lang="en-US" altLang="en-US"/>
              <a:t>) in Warshall’s algorithm.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6F0A76E-C877-4C2B-BAA6-B197B6821DE9}"/>
              </a:ext>
            </a:extLst>
          </p:cNvPr>
          <p:cNvSpPr>
            <a:spLocks noGrp="1"/>
          </p:cNvSpPr>
          <p:nvPr>
            <p:ph type="dt" sz="half" idx="10"/>
          </p:nvPr>
        </p:nvSpPr>
        <p:spPr bwMode="auto">
          <a:xfrm>
            <a:off x="1095375" y="6448425"/>
            <a:ext cx="10382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en-US"/>
              <a:t>CS 236</a:t>
            </a:r>
          </a:p>
        </p:txBody>
      </p:sp>
      <p:sp>
        <p:nvSpPr>
          <p:cNvPr id="5" name="Footer Placeholder 4">
            <a:extLst>
              <a:ext uri="{FF2B5EF4-FFF2-40B4-BE49-F238E27FC236}">
                <a16:creationId xmlns:a16="http://schemas.microsoft.com/office/drawing/2014/main" id="{7604124A-140B-4A3B-80AC-3E815C8FCC15}"/>
              </a:ext>
            </a:extLst>
          </p:cNvPr>
          <p:cNvSpPr>
            <a:spLocks noGrp="1"/>
          </p:cNvSpPr>
          <p:nvPr>
            <p:ph type="ftr" sz="quarter" idx="11"/>
          </p:nvPr>
        </p:nvSpPr>
        <p:spPr/>
        <p:txBody>
          <a:bodyPr/>
          <a:lstStyle/>
          <a:p>
            <a:r>
              <a:rPr lang="en-US" altLang="en-US"/>
              <a:t>Discussion #38 - </a:t>
            </a:r>
            <a:r>
              <a:rPr lang="en-US" altLang="en-US">
                <a:solidFill>
                  <a:schemeClr val="tx2"/>
                </a:solidFill>
              </a:rPr>
              <a:t>Chapter 7, Section </a:t>
            </a:r>
            <a:r>
              <a:rPr lang="en-US" altLang="en-US"/>
              <a:t>5.4</a:t>
            </a:r>
          </a:p>
        </p:txBody>
      </p:sp>
      <p:sp>
        <p:nvSpPr>
          <p:cNvPr id="6" name="Slide Number Placeholder 5">
            <a:extLst>
              <a:ext uri="{FF2B5EF4-FFF2-40B4-BE49-F238E27FC236}">
                <a16:creationId xmlns:a16="http://schemas.microsoft.com/office/drawing/2014/main" id="{DE9EF4AE-C18C-4E8E-A7B0-1DACE5539B06}"/>
              </a:ext>
            </a:extLst>
          </p:cNvPr>
          <p:cNvSpPr>
            <a:spLocks noGrp="1"/>
          </p:cNvSpPr>
          <p:nvPr>
            <p:ph type="sldNum" sz="quarter" idx="12"/>
          </p:nvPr>
        </p:nvSpPr>
        <p:spPr/>
        <p:txBody>
          <a:bodyPr/>
          <a:lstStyle/>
          <a:p>
            <a:fld id="{EC720B5B-7DC3-47A9-B25C-957BD7B11E04}" type="slidenum">
              <a:rPr lang="en-US" altLang="en-US"/>
              <a:pPr/>
              <a:t>8</a:t>
            </a:fld>
            <a:endParaRPr lang="en-US" altLang="en-US"/>
          </a:p>
        </p:txBody>
      </p:sp>
      <p:sp>
        <p:nvSpPr>
          <p:cNvPr id="831490" name="Rectangle 2">
            <a:extLst>
              <a:ext uri="{FF2B5EF4-FFF2-40B4-BE49-F238E27FC236}">
                <a16:creationId xmlns:a16="http://schemas.microsoft.com/office/drawing/2014/main" id="{FD0601A3-403F-4E56-B232-E3D3C7E9FBBB}"/>
              </a:ext>
            </a:extLst>
          </p:cNvPr>
          <p:cNvSpPr>
            <a:spLocks noGrp="1" noChangeArrowheads="1"/>
          </p:cNvSpPr>
          <p:nvPr>
            <p:ph type="title"/>
          </p:nvPr>
        </p:nvSpPr>
        <p:spPr>
          <a:xfrm>
            <a:off x="1600200" y="450851"/>
            <a:ext cx="7772400" cy="447675"/>
          </a:xfrm>
        </p:spPr>
        <p:txBody>
          <a:bodyPr/>
          <a:lstStyle/>
          <a:p>
            <a:r>
              <a:rPr lang="en-US" altLang="en-US"/>
              <a:t>Applications</a:t>
            </a:r>
            <a:r>
              <a:rPr lang="en-US" altLang="en-US" sz="3200"/>
              <a:t> </a:t>
            </a:r>
            <a:r>
              <a:rPr lang="en-US" altLang="en-US" sz="2400"/>
              <a:t>(continued…)</a:t>
            </a:r>
          </a:p>
        </p:txBody>
      </p:sp>
      <p:sp>
        <p:nvSpPr>
          <p:cNvPr id="831491" name="Rectangle 3">
            <a:extLst>
              <a:ext uri="{FF2B5EF4-FFF2-40B4-BE49-F238E27FC236}">
                <a16:creationId xmlns:a16="http://schemas.microsoft.com/office/drawing/2014/main" id="{1CC8721F-4F4F-4604-832F-FAF5DBBFFECB}"/>
              </a:ext>
            </a:extLst>
          </p:cNvPr>
          <p:cNvSpPr>
            <a:spLocks noGrp="1" noChangeArrowheads="1"/>
          </p:cNvSpPr>
          <p:nvPr>
            <p:ph type="body" idx="1"/>
          </p:nvPr>
        </p:nvSpPr>
        <p:spPr>
          <a:xfrm>
            <a:off x="1635125" y="1158875"/>
            <a:ext cx="7772400" cy="4529138"/>
          </a:xfrm>
        </p:spPr>
        <p:txBody>
          <a:bodyPr/>
          <a:lstStyle/>
          <a:p>
            <a:r>
              <a:rPr lang="en-US" altLang="en-US" sz="2800"/>
              <a:t>Topological Sorting (if acyclic)</a:t>
            </a:r>
          </a:p>
          <a:p>
            <a:pPr lvl="1">
              <a:buFontTx/>
              <a:buNone/>
            </a:pPr>
            <a:r>
              <a:rPr lang="en-US" altLang="en-US" sz="2400"/>
              <a:t>Recall that partial orders and Hasse diagrams are acyclic graphs.  (No node in a path is repeated.)</a:t>
            </a:r>
          </a:p>
          <a:p>
            <a:pPr lvl="1">
              <a:buFontTx/>
              <a:buNone/>
            </a:pPr>
            <a:r>
              <a:rPr lang="en-US" altLang="en-US" sz="2400"/>
              <a:t>A topological sort of a partial order </a:t>
            </a:r>
            <a:r>
              <a:rPr lang="en-US" altLang="en-US" sz="2400" u="sng">
                <a:sym typeface="Symbol" panose="05050102010706020507" pitchFamily="18" charset="2"/>
              </a:rPr>
              <a:t></a:t>
            </a:r>
            <a:r>
              <a:rPr lang="en-US" altLang="en-US" sz="2400">
                <a:sym typeface="Symbol" panose="05050102010706020507" pitchFamily="18" charset="2"/>
              </a:rPr>
              <a:t> over </a:t>
            </a:r>
            <a:r>
              <a:rPr lang="en-US" altLang="en-US" sz="2400" i="1">
                <a:sym typeface="Symbol" panose="05050102010706020507" pitchFamily="18" charset="2"/>
              </a:rPr>
              <a:t>A</a:t>
            </a:r>
            <a:r>
              <a:rPr lang="en-US" altLang="en-US" sz="2400">
                <a:sym typeface="Symbol" panose="05050102010706020507" pitchFamily="18" charset="2"/>
              </a:rPr>
              <a:t> (an acyclic directed graph) is an ordering of the elements (of </a:t>
            </a:r>
            <a:r>
              <a:rPr lang="en-US" altLang="en-US" sz="2400" i="1">
                <a:sym typeface="Symbol" panose="05050102010706020507" pitchFamily="18" charset="2"/>
              </a:rPr>
              <a:t>V</a:t>
            </a:r>
            <a:r>
              <a:rPr lang="en-US" altLang="en-US" sz="2400">
                <a:sym typeface="Symbol" panose="05050102010706020507" pitchFamily="18" charset="2"/>
              </a:rPr>
              <a:t>) such that </a:t>
            </a:r>
            <a:r>
              <a:rPr lang="en-US" altLang="en-US" sz="2400" i="1">
                <a:sym typeface="Symbol" panose="05050102010706020507" pitchFamily="18" charset="2"/>
              </a:rPr>
              <a:t>x</a:t>
            </a:r>
            <a:r>
              <a:rPr lang="en-US" altLang="en-US" sz="2400">
                <a:sym typeface="Symbol" panose="05050102010706020507" pitchFamily="18" charset="2"/>
              </a:rPr>
              <a:t> precedes </a:t>
            </a:r>
            <a:r>
              <a:rPr lang="en-US" altLang="en-US" sz="2400" i="1">
                <a:sym typeface="Symbol" panose="05050102010706020507" pitchFamily="18" charset="2"/>
              </a:rPr>
              <a:t>y</a:t>
            </a:r>
            <a:r>
              <a:rPr lang="en-US" altLang="en-US" sz="2400">
                <a:sym typeface="Symbol" panose="05050102010706020507" pitchFamily="18" charset="2"/>
              </a:rPr>
              <a:t> if </a:t>
            </a:r>
            <a:r>
              <a:rPr lang="en-US" altLang="en-US" sz="2400" i="1">
                <a:sym typeface="Symbol" panose="05050102010706020507" pitchFamily="18" charset="2"/>
              </a:rPr>
              <a:t>x</a:t>
            </a:r>
            <a:r>
              <a:rPr lang="en-US" altLang="en-US" sz="2400">
                <a:sym typeface="Symbol" panose="05050102010706020507" pitchFamily="18" charset="2"/>
              </a:rPr>
              <a:t> </a:t>
            </a:r>
            <a:r>
              <a:rPr lang="en-US" altLang="en-US" sz="2400" u="sng">
                <a:sym typeface="Symbol" panose="05050102010706020507" pitchFamily="18" charset="2"/>
              </a:rPr>
              <a:t></a:t>
            </a:r>
            <a:r>
              <a:rPr lang="en-US" altLang="en-US" sz="2400">
                <a:sym typeface="Symbol" panose="05050102010706020507" pitchFamily="18" charset="2"/>
              </a:rPr>
              <a:t> </a:t>
            </a:r>
            <a:r>
              <a:rPr lang="en-US" altLang="en-US" sz="2400" i="1">
                <a:sym typeface="Symbol" panose="05050102010706020507" pitchFamily="18" charset="2"/>
              </a:rPr>
              <a:t>y</a:t>
            </a:r>
            <a:r>
              <a:rPr lang="en-US" altLang="en-US" sz="2400">
                <a:sym typeface="Symbol" panose="05050102010706020507" pitchFamily="18" charset="2"/>
              </a:rPr>
              <a:t> (</a:t>
            </a:r>
            <a:r>
              <a:rPr lang="en-US" altLang="en-US" sz="2400" i="1">
                <a:sym typeface="Symbol" panose="05050102010706020507" pitchFamily="18" charset="2"/>
              </a:rPr>
              <a:t>y</a:t>
            </a:r>
            <a:r>
              <a:rPr lang="en-US" altLang="en-US" sz="2400">
                <a:sym typeface="Symbol" panose="05050102010706020507" pitchFamily="18" charset="2"/>
              </a:rPr>
              <a:t> is reachable from </a:t>
            </a:r>
            <a:r>
              <a:rPr lang="en-US" altLang="en-US" sz="2400" i="1">
                <a:sym typeface="Symbol" panose="05050102010706020507" pitchFamily="18" charset="2"/>
              </a:rPr>
              <a:t>x</a:t>
            </a:r>
            <a:r>
              <a:rPr lang="en-US" altLang="en-US" sz="2400">
                <a:sym typeface="Symbol" panose="05050102010706020507" pitchFamily="18" charset="2"/>
              </a:rPr>
              <a:t>.)</a:t>
            </a:r>
          </a:p>
          <a:p>
            <a:pPr lvl="1">
              <a:buFontTx/>
              <a:buNone/>
            </a:pPr>
            <a:r>
              <a:rPr lang="en-US" altLang="en-US" sz="2400">
                <a:sym typeface="Symbol" panose="05050102010706020507" pitchFamily="18" charset="2"/>
              </a:rPr>
              <a:t>Algorithm: List the nodes in reverse post-order (ie. push nodes on a stack whenever we assign a post-order number, then pop off.)</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4" name="Date Placeholder 2">
            <a:extLst>
              <a:ext uri="{FF2B5EF4-FFF2-40B4-BE49-F238E27FC236}">
                <a16:creationId xmlns:a16="http://schemas.microsoft.com/office/drawing/2014/main" id="{9C9E3804-37B8-4F32-ADB1-54E82E18B151}"/>
              </a:ext>
            </a:extLst>
          </p:cNvPr>
          <p:cNvSpPr>
            <a:spLocks noGrp="1"/>
          </p:cNvSpPr>
          <p:nvPr>
            <p:ph type="dt" sz="half" idx="10"/>
          </p:nvPr>
        </p:nvSpPr>
        <p:spPr bwMode="auto">
          <a:xfrm>
            <a:off x="1095375" y="6448425"/>
            <a:ext cx="10382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en-US"/>
              <a:t>CS 236</a:t>
            </a:r>
          </a:p>
        </p:txBody>
      </p:sp>
      <p:sp>
        <p:nvSpPr>
          <p:cNvPr id="95" name="Footer Placeholder 3">
            <a:extLst>
              <a:ext uri="{FF2B5EF4-FFF2-40B4-BE49-F238E27FC236}">
                <a16:creationId xmlns:a16="http://schemas.microsoft.com/office/drawing/2014/main" id="{A2520635-3CD8-4A33-841B-CCB21B45C4D8}"/>
              </a:ext>
            </a:extLst>
          </p:cNvPr>
          <p:cNvSpPr>
            <a:spLocks noGrp="1"/>
          </p:cNvSpPr>
          <p:nvPr>
            <p:ph type="ftr" sz="quarter" idx="11"/>
          </p:nvPr>
        </p:nvSpPr>
        <p:spPr/>
        <p:txBody>
          <a:bodyPr/>
          <a:lstStyle/>
          <a:p>
            <a:r>
              <a:rPr lang="en-US" altLang="en-US"/>
              <a:t>Discussion #38 - </a:t>
            </a:r>
            <a:r>
              <a:rPr lang="en-US" altLang="en-US">
                <a:solidFill>
                  <a:schemeClr val="tx2"/>
                </a:solidFill>
              </a:rPr>
              <a:t>Chapter 7, Section </a:t>
            </a:r>
            <a:r>
              <a:rPr lang="en-US" altLang="en-US"/>
              <a:t>5.4</a:t>
            </a:r>
          </a:p>
        </p:txBody>
      </p:sp>
      <p:sp>
        <p:nvSpPr>
          <p:cNvPr id="96" name="Slide Number Placeholder 4">
            <a:extLst>
              <a:ext uri="{FF2B5EF4-FFF2-40B4-BE49-F238E27FC236}">
                <a16:creationId xmlns:a16="http://schemas.microsoft.com/office/drawing/2014/main" id="{4A8D0EF2-EFEA-4105-A119-4109C650EF41}"/>
              </a:ext>
            </a:extLst>
          </p:cNvPr>
          <p:cNvSpPr>
            <a:spLocks noGrp="1"/>
          </p:cNvSpPr>
          <p:nvPr>
            <p:ph type="sldNum" sz="quarter" idx="12"/>
          </p:nvPr>
        </p:nvSpPr>
        <p:spPr/>
        <p:txBody>
          <a:bodyPr/>
          <a:lstStyle/>
          <a:p>
            <a:fld id="{218C77B3-1D0F-453D-8401-0A614984956A}" type="slidenum">
              <a:rPr lang="en-US" altLang="en-US"/>
              <a:pPr/>
              <a:t>9</a:t>
            </a:fld>
            <a:endParaRPr lang="en-US" altLang="en-US"/>
          </a:p>
        </p:txBody>
      </p:sp>
      <p:sp>
        <p:nvSpPr>
          <p:cNvPr id="848898" name="Rectangle 2">
            <a:extLst>
              <a:ext uri="{FF2B5EF4-FFF2-40B4-BE49-F238E27FC236}">
                <a16:creationId xmlns:a16="http://schemas.microsoft.com/office/drawing/2014/main" id="{3D8454AD-7C72-439F-8CC5-4CEFBECF3E29}"/>
              </a:ext>
            </a:extLst>
          </p:cNvPr>
          <p:cNvSpPr>
            <a:spLocks noGrp="1" noChangeArrowheads="1"/>
          </p:cNvSpPr>
          <p:nvPr>
            <p:ph type="title"/>
          </p:nvPr>
        </p:nvSpPr>
        <p:spPr>
          <a:xfrm>
            <a:off x="1582738" y="280988"/>
            <a:ext cx="7772400" cy="520700"/>
          </a:xfrm>
        </p:spPr>
        <p:txBody>
          <a:bodyPr/>
          <a:lstStyle/>
          <a:p>
            <a:r>
              <a:rPr lang="en-US" altLang="en-US" sz="3200"/>
              <a:t>Exercise: </a:t>
            </a:r>
            <a:r>
              <a:rPr lang="en-US" altLang="en-US"/>
              <a:t>Topological Sorting</a:t>
            </a:r>
            <a:r>
              <a:rPr lang="en-US" altLang="en-US" sz="3200"/>
              <a:t> </a:t>
            </a:r>
            <a:r>
              <a:rPr lang="en-US" altLang="en-US" sz="2400"/>
              <a:t>(continued…)</a:t>
            </a:r>
          </a:p>
        </p:txBody>
      </p:sp>
      <p:sp>
        <p:nvSpPr>
          <p:cNvPr id="848925" name="Text Box 29">
            <a:extLst>
              <a:ext uri="{FF2B5EF4-FFF2-40B4-BE49-F238E27FC236}">
                <a16:creationId xmlns:a16="http://schemas.microsoft.com/office/drawing/2014/main" id="{01D0127A-E329-4127-9EE2-CEF1EC0590E9}"/>
              </a:ext>
            </a:extLst>
          </p:cNvPr>
          <p:cNvSpPr txBox="1">
            <a:spLocks noChangeArrowheads="1"/>
          </p:cNvSpPr>
          <p:nvPr/>
        </p:nvSpPr>
        <p:spPr bwMode="auto">
          <a:xfrm>
            <a:off x="1754189" y="1084264"/>
            <a:ext cx="3978275"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t>Problem: Put in topological order.</a:t>
            </a:r>
          </a:p>
          <a:p>
            <a:pPr lvl="1">
              <a:buFontTx/>
              <a:buChar char="-"/>
            </a:pPr>
            <a:r>
              <a:rPr lang="en-US" altLang="en-US" sz="2000" b="1"/>
              <a:t>all arrows to the right</a:t>
            </a:r>
          </a:p>
          <a:p>
            <a:pPr lvl="1">
              <a:buFontTx/>
              <a:buChar char="-"/>
            </a:pPr>
            <a:r>
              <a:rPr lang="en-US" altLang="en-US" sz="2000" b="1"/>
              <a:t>single line w/no loops</a:t>
            </a:r>
          </a:p>
        </p:txBody>
      </p:sp>
      <p:sp>
        <p:nvSpPr>
          <p:cNvPr id="848926" name="Text Box 30">
            <a:extLst>
              <a:ext uri="{FF2B5EF4-FFF2-40B4-BE49-F238E27FC236}">
                <a16:creationId xmlns:a16="http://schemas.microsoft.com/office/drawing/2014/main" id="{6E18E6B2-EA45-4A00-94FF-484395B55F50}"/>
              </a:ext>
            </a:extLst>
          </p:cNvPr>
          <p:cNvSpPr txBox="1">
            <a:spLocks noChangeArrowheads="1"/>
          </p:cNvSpPr>
          <p:nvPr/>
        </p:nvSpPr>
        <p:spPr bwMode="auto">
          <a:xfrm>
            <a:off x="1682750" y="2379664"/>
            <a:ext cx="485775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t>1. Start with node </a:t>
            </a:r>
            <a:r>
              <a:rPr lang="en-US" altLang="en-US" sz="2000" b="1" i="1"/>
              <a:t>a</a:t>
            </a:r>
            <a:r>
              <a:rPr lang="en-US" altLang="en-US" sz="2000" b="1"/>
              <a:t> (could be alphabetic, forward, backward, random – just use order in adjacency list), do DFS.</a:t>
            </a:r>
          </a:p>
        </p:txBody>
      </p:sp>
      <p:grpSp>
        <p:nvGrpSpPr>
          <p:cNvPr id="848996" name="Group 100">
            <a:extLst>
              <a:ext uri="{FF2B5EF4-FFF2-40B4-BE49-F238E27FC236}">
                <a16:creationId xmlns:a16="http://schemas.microsoft.com/office/drawing/2014/main" id="{6B62AA45-9403-4B36-BB8B-9C5A29A9AB99}"/>
              </a:ext>
            </a:extLst>
          </p:cNvPr>
          <p:cNvGrpSpPr>
            <a:grpSpLocks/>
          </p:cNvGrpSpPr>
          <p:nvPr/>
        </p:nvGrpSpPr>
        <p:grpSpPr bwMode="auto">
          <a:xfrm>
            <a:off x="1787525" y="3549650"/>
            <a:ext cx="2389188" cy="1963738"/>
            <a:chOff x="550" y="2236"/>
            <a:chExt cx="1505" cy="1237"/>
          </a:xfrm>
        </p:grpSpPr>
        <p:sp>
          <p:nvSpPr>
            <p:cNvPr id="848931" name="Line 35">
              <a:extLst>
                <a:ext uri="{FF2B5EF4-FFF2-40B4-BE49-F238E27FC236}">
                  <a16:creationId xmlns:a16="http://schemas.microsoft.com/office/drawing/2014/main" id="{A95D99CE-9DD8-40D2-BE36-14FFC29252F6}"/>
                </a:ext>
              </a:extLst>
            </p:cNvPr>
            <p:cNvSpPr>
              <a:spLocks noChangeShapeType="1"/>
            </p:cNvSpPr>
            <p:nvPr/>
          </p:nvSpPr>
          <p:spPr bwMode="auto">
            <a:xfrm>
              <a:off x="1315" y="2440"/>
              <a:ext cx="526" cy="41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48953" name="Line 57">
              <a:extLst>
                <a:ext uri="{FF2B5EF4-FFF2-40B4-BE49-F238E27FC236}">
                  <a16:creationId xmlns:a16="http://schemas.microsoft.com/office/drawing/2014/main" id="{903D8A52-FD6F-420A-AF41-CFA8A78484B0}"/>
                </a:ext>
              </a:extLst>
            </p:cNvPr>
            <p:cNvSpPr>
              <a:spLocks noChangeShapeType="1"/>
            </p:cNvSpPr>
            <p:nvPr/>
          </p:nvSpPr>
          <p:spPr bwMode="auto">
            <a:xfrm>
              <a:off x="1329" y="2511"/>
              <a:ext cx="0" cy="32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48954" name="Line 58">
              <a:extLst>
                <a:ext uri="{FF2B5EF4-FFF2-40B4-BE49-F238E27FC236}">
                  <a16:creationId xmlns:a16="http://schemas.microsoft.com/office/drawing/2014/main" id="{E5A8BF19-726B-40AE-9A64-2D8BD557B81A}"/>
                </a:ext>
              </a:extLst>
            </p:cNvPr>
            <p:cNvSpPr>
              <a:spLocks noChangeShapeType="1"/>
            </p:cNvSpPr>
            <p:nvPr/>
          </p:nvSpPr>
          <p:spPr bwMode="auto">
            <a:xfrm>
              <a:off x="1329" y="2961"/>
              <a:ext cx="0" cy="32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48955" name="Line 59">
              <a:extLst>
                <a:ext uri="{FF2B5EF4-FFF2-40B4-BE49-F238E27FC236}">
                  <a16:creationId xmlns:a16="http://schemas.microsoft.com/office/drawing/2014/main" id="{45122257-129E-4A28-9366-7AB9D0A901E9}"/>
                </a:ext>
              </a:extLst>
            </p:cNvPr>
            <p:cNvSpPr>
              <a:spLocks noChangeShapeType="1"/>
            </p:cNvSpPr>
            <p:nvPr/>
          </p:nvSpPr>
          <p:spPr bwMode="auto">
            <a:xfrm>
              <a:off x="1899" y="2961"/>
              <a:ext cx="0" cy="32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48956" name="Line 60">
              <a:extLst>
                <a:ext uri="{FF2B5EF4-FFF2-40B4-BE49-F238E27FC236}">
                  <a16:creationId xmlns:a16="http://schemas.microsoft.com/office/drawing/2014/main" id="{337E0F64-1AC2-4724-B0DA-E32C00DE2B18}"/>
                </a:ext>
              </a:extLst>
            </p:cNvPr>
            <p:cNvSpPr>
              <a:spLocks noChangeShapeType="1"/>
            </p:cNvSpPr>
            <p:nvPr/>
          </p:nvSpPr>
          <p:spPr bwMode="auto">
            <a:xfrm flipH="1">
              <a:off x="709" y="2450"/>
              <a:ext cx="554" cy="0"/>
            </a:xfrm>
            <a:prstGeom prst="line">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48957" name="Line 61">
              <a:extLst>
                <a:ext uri="{FF2B5EF4-FFF2-40B4-BE49-F238E27FC236}">
                  <a16:creationId xmlns:a16="http://schemas.microsoft.com/office/drawing/2014/main" id="{4DBB349C-8FB4-494D-B366-D573B375A563}"/>
                </a:ext>
              </a:extLst>
            </p:cNvPr>
            <p:cNvSpPr>
              <a:spLocks noChangeShapeType="1"/>
            </p:cNvSpPr>
            <p:nvPr/>
          </p:nvSpPr>
          <p:spPr bwMode="auto">
            <a:xfrm flipH="1">
              <a:off x="1414" y="2904"/>
              <a:ext cx="481" cy="0"/>
            </a:xfrm>
            <a:prstGeom prst="line">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48958" name="Line 62">
              <a:extLst>
                <a:ext uri="{FF2B5EF4-FFF2-40B4-BE49-F238E27FC236}">
                  <a16:creationId xmlns:a16="http://schemas.microsoft.com/office/drawing/2014/main" id="{4D2D3344-66E7-4C2F-8E62-8428EACDC770}"/>
                </a:ext>
              </a:extLst>
            </p:cNvPr>
            <p:cNvSpPr>
              <a:spLocks noChangeShapeType="1"/>
            </p:cNvSpPr>
            <p:nvPr/>
          </p:nvSpPr>
          <p:spPr bwMode="auto">
            <a:xfrm flipH="1" flipV="1">
              <a:off x="698" y="2494"/>
              <a:ext cx="576" cy="392"/>
            </a:xfrm>
            <a:prstGeom prst="line">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48959" name="Freeform 63">
              <a:extLst>
                <a:ext uri="{FF2B5EF4-FFF2-40B4-BE49-F238E27FC236}">
                  <a16:creationId xmlns:a16="http://schemas.microsoft.com/office/drawing/2014/main" id="{898A1078-BD7F-4661-962B-5193D155AE33}"/>
                </a:ext>
              </a:extLst>
            </p:cNvPr>
            <p:cNvSpPr>
              <a:spLocks/>
            </p:cNvSpPr>
            <p:nvPr/>
          </p:nvSpPr>
          <p:spPr bwMode="auto">
            <a:xfrm>
              <a:off x="687" y="2236"/>
              <a:ext cx="1219" cy="628"/>
            </a:xfrm>
            <a:custGeom>
              <a:avLst/>
              <a:gdLst>
                <a:gd name="T0" fmla="*/ 1219 w 1219"/>
                <a:gd name="T1" fmla="*/ 628 h 628"/>
                <a:gd name="T2" fmla="*/ 1040 w 1219"/>
                <a:gd name="T3" fmla="*/ 225 h 628"/>
                <a:gd name="T4" fmla="*/ 643 w 1219"/>
                <a:gd name="T5" fmla="*/ 12 h 628"/>
                <a:gd name="T6" fmla="*/ 0 w 1219"/>
                <a:gd name="T7" fmla="*/ 152 h 628"/>
              </a:gdLst>
              <a:ahLst/>
              <a:cxnLst>
                <a:cxn ang="0">
                  <a:pos x="T0" y="T1"/>
                </a:cxn>
                <a:cxn ang="0">
                  <a:pos x="T2" y="T3"/>
                </a:cxn>
                <a:cxn ang="0">
                  <a:pos x="T4" y="T5"/>
                </a:cxn>
                <a:cxn ang="0">
                  <a:pos x="T6" y="T7"/>
                </a:cxn>
              </a:cxnLst>
              <a:rect l="0" t="0" r="r" b="b"/>
              <a:pathLst>
                <a:path w="1219" h="628">
                  <a:moveTo>
                    <a:pt x="1219" y="628"/>
                  </a:moveTo>
                  <a:cubicBezTo>
                    <a:pt x="1177" y="477"/>
                    <a:pt x="1136" y="327"/>
                    <a:pt x="1040" y="225"/>
                  </a:cubicBezTo>
                  <a:cubicBezTo>
                    <a:pt x="944" y="123"/>
                    <a:pt x="816" y="24"/>
                    <a:pt x="643" y="12"/>
                  </a:cubicBezTo>
                  <a:cubicBezTo>
                    <a:pt x="470" y="0"/>
                    <a:pt x="235" y="76"/>
                    <a:pt x="0" y="152"/>
                  </a:cubicBezTo>
                </a:path>
              </a:pathLst>
            </a:custGeom>
            <a:noFill/>
            <a:ln w="38100" cap="flat" cmpd="sng">
              <a:solidFill>
                <a:schemeClr val="tx1"/>
              </a:solidFill>
              <a:prstDash val="sysDot"/>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848935" name="Group 39">
              <a:extLst>
                <a:ext uri="{FF2B5EF4-FFF2-40B4-BE49-F238E27FC236}">
                  <a16:creationId xmlns:a16="http://schemas.microsoft.com/office/drawing/2014/main" id="{2DCD7B0A-B8DD-4CD5-9923-3815F5D26272}"/>
                </a:ext>
              </a:extLst>
            </p:cNvPr>
            <p:cNvGrpSpPr>
              <a:grpSpLocks/>
            </p:cNvGrpSpPr>
            <p:nvPr/>
          </p:nvGrpSpPr>
          <p:grpSpPr bwMode="auto">
            <a:xfrm>
              <a:off x="550" y="2319"/>
              <a:ext cx="240" cy="231"/>
              <a:chOff x="1009" y="864"/>
              <a:chExt cx="240" cy="231"/>
            </a:xfrm>
          </p:grpSpPr>
          <p:sp>
            <p:nvSpPr>
              <p:cNvPr id="848936" name="Oval 40">
                <a:extLst>
                  <a:ext uri="{FF2B5EF4-FFF2-40B4-BE49-F238E27FC236}">
                    <a16:creationId xmlns:a16="http://schemas.microsoft.com/office/drawing/2014/main" id="{2CCF4467-C4AE-49C3-A102-10D941485A21}"/>
                  </a:ext>
                </a:extLst>
              </p:cNvPr>
              <p:cNvSpPr>
                <a:spLocks noChangeArrowheads="1"/>
              </p:cNvSpPr>
              <p:nvPr/>
            </p:nvSpPr>
            <p:spPr bwMode="auto">
              <a:xfrm>
                <a:off x="1012" y="912"/>
                <a:ext cx="168" cy="16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37" name="Text Box 41">
                <a:extLst>
                  <a:ext uri="{FF2B5EF4-FFF2-40B4-BE49-F238E27FC236}">
                    <a16:creationId xmlns:a16="http://schemas.microsoft.com/office/drawing/2014/main" id="{3E22F63C-5E7D-4B69-BB12-737A4F02ABB0}"/>
                  </a:ext>
                </a:extLst>
              </p:cNvPr>
              <p:cNvSpPr txBox="1">
                <a:spLocks noChangeArrowheads="1"/>
              </p:cNvSpPr>
              <p:nvPr/>
            </p:nvSpPr>
            <p:spPr bwMode="auto">
              <a:xfrm>
                <a:off x="1009" y="864"/>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a</a:t>
                </a:r>
              </a:p>
            </p:txBody>
          </p:sp>
        </p:grpSp>
        <p:grpSp>
          <p:nvGrpSpPr>
            <p:cNvPr id="848938" name="Group 42">
              <a:extLst>
                <a:ext uri="{FF2B5EF4-FFF2-40B4-BE49-F238E27FC236}">
                  <a16:creationId xmlns:a16="http://schemas.microsoft.com/office/drawing/2014/main" id="{5D5FE011-70E3-4268-BB39-5612E0801199}"/>
                </a:ext>
              </a:extLst>
            </p:cNvPr>
            <p:cNvGrpSpPr>
              <a:grpSpLocks/>
            </p:cNvGrpSpPr>
            <p:nvPr/>
          </p:nvGrpSpPr>
          <p:grpSpPr bwMode="auto">
            <a:xfrm>
              <a:off x="1238" y="2326"/>
              <a:ext cx="240" cy="231"/>
              <a:chOff x="1009" y="864"/>
              <a:chExt cx="240" cy="231"/>
            </a:xfrm>
          </p:grpSpPr>
          <p:sp>
            <p:nvSpPr>
              <p:cNvPr id="848939" name="Oval 43">
                <a:extLst>
                  <a:ext uri="{FF2B5EF4-FFF2-40B4-BE49-F238E27FC236}">
                    <a16:creationId xmlns:a16="http://schemas.microsoft.com/office/drawing/2014/main" id="{1189E7A6-6C47-43A4-9787-051CDC2BB5D6}"/>
                  </a:ext>
                </a:extLst>
              </p:cNvPr>
              <p:cNvSpPr>
                <a:spLocks noChangeArrowheads="1"/>
              </p:cNvSpPr>
              <p:nvPr/>
            </p:nvSpPr>
            <p:spPr bwMode="auto">
              <a:xfrm>
                <a:off x="1012" y="912"/>
                <a:ext cx="168" cy="16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40" name="Text Box 44">
                <a:extLst>
                  <a:ext uri="{FF2B5EF4-FFF2-40B4-BE49-F238E27FC236}">
                    <a16:creationId xmlns:a16="http://schemas.microsoft.com/office/drawing/2014/main" id="{21CBE0A0-670E-4E3D-916A-372073CF2246}"/>
                  </a:ext>
                </a:extLst>
              </p:cNvPr>
              <p:cNvSpPr txBox="1">
                <a:spLocks noChangeArrowheads="1"/>
              </p:cNvSpPr>
              <p:nvPr/>
            </p:nvSpPr>
            <p:spPr bwMode="auto">
              <a:xfrm>
                <a:off x="1009" y="864"/>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b</a:t>
                </a:r>
              </a:p>
            </p:txBody>
          </p:sp>
        </p:grpSp>
        <p:grpSp>
          <p:nvGrpSpPr>
            <p:cNvPr id="848941" name="Group 45">
              <a:extLst>
                <a:ext uri="{FF2B5EF4-FFF2-40B4-BE49-F238E27FC236}">
                  <a16:creationId xmlns:a16="http://schemas.microsoft.com/office/drawing/2014/main" id="{9CC23CCC-F72E-4C6E-93D3-B601FA5B101E}"/>
                </a:ext>
              </a:extLst>
            </p:cNvPr>
            <p:cNvGrpSpPr>
              <a:grpSpLocks/>
            </p:cNvGrpSpPr>
            <p:nvPr/>
          </p:nvGrpSpPr>
          <p:grpSpPr bwMode="auto">
            <a:xfrm>
              <a:off x="1238" y="2779"/>
              <a:ext cx="240" cy="231"/>
              <a:chOff x="1009" y="864"/>
              <a:chExt cx="240" cy="231"/>
            </a:xfrm>
          </p:grpSpPr>
          <p:sp>
            <p:nvSpPr>
              <p:cNvPr id="848942" name="Oval 46">
                <a:extLst>
                  <a:ext uri="{FF2B5EF4-FFF2-40B4-BE49-F238E27FC236}">
                    <a16:creationId xmlns:a16="http://schemas.microsoft.com/office/drawing/2014/main" id="{DB950786-6B0F-4145-AFB8-90C28CC85C32}"/>
                  </a:ext>
                </a:extLst>
              </p:cNvPr>
              <p:cNvSpPr>
                <a:spLocks noChangeArrowheads="1"/>
              </p:cNvSpPr>
              <p:nvPr/>
            </p:nvSpPr>
            <p:spPr bwMode="auto">
              <a:xfrm>
                <a:off x="1012" y="912"/>
                <a:ext cx="168" cy="16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43" name="Text Box 47">
                <a:extLst>
                  <a:ext uri="{FF2B5EF4-FFF2-40B4-BE49-F238E27FC236}">
                    <a16:creationId xmlns:a16="http://schemas.microsoft.com/office/drawing/2014/main" id="{CC3C4D69-AC14-48A8-84A3-4E3916729F7F}"/>
                  </a:ext>
                </a:extLst>
              </p:cNvPr>
              <p:cNvSpPr txBox="1">
                <a:spLocks noChangeArrowheads="1"/>
              </p:cNvSpPr>
              <p:nvPr/>
            </p:nvSpPr>
            <p:spPr bwMode="auto">
              <a:xfrm>
                <a:off x="1009" y="864"/>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c</a:t>
                </a:r>
              </a:p>
            </p:txBody>
          </p:sp>
        </p:grpSp>
        <p:grpSp>
          <p:nvGrpSpPr>
            <p:cNvPr id="848944" name="Group 48">
              <a:extLst>
                <a:ext uri="{FF2B5EF4-FFF2-40B4-BE49-F238E27FC236}">
                  <a16:creationId xmlns:a16="http://schemas.microsoft.com/office/drawing/2014/main" id="{313E7157-93F1-489D-A87C-6621458B5E0E}"/>
                </a:ext>
              </a:extLst>
            </p:cNvPr>
            <p:cNvGrpSpPr>
              <a:grpSpLocks/>
            </p:cNvGrpSpPr>
            <p:nvPr/>
          </p:nvGrpSpPr>
          <p:grpSpPr bwMode="auto">
            <a:xfrm>
              <a:off x="1815" y="2779"/>
              <a:ext cx="240" cy="231"/>
              <a:chOff x="1009" y="864"/>
              <a:chExt cx="240" cy="231"/>
            </a:xfrm>
          </p:grpSpPr>
          <p:sp>
            <p:nvSpPr>
              <p:cNvPr id="848945" name="Oval 49">
                <a:extLst>
                  <a:ext uri="{FF2B5EF4-FFF2-40B4-BE49-F238E27FC236}">
                    <a16:creationId xmlns:a16="http://schemas.microsoft.com/office/drawing/2014/main" id="{D18466AC-C5F1-4A55-AFB5-C71BD75EC052}"/>
                  </a:ext>
                </a:extLst>
              </p:cNvPr>
              <p:cNvSpPr>
                <a:spLocks noChangeArrowheads="1"/>
              </p:cNvSpPr>
              <p:nvPr/>
            </p:nvSpPr>
            <p:spPr bwMode="auto">
              <a:xfrm>
                <a:off x="1012" y="912"/>
                <a:ext cx="168" cy="16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46" name="Text Box 50">
                <a:extLst>
                  <a:ext uri="{FF2B5EF4-FFF2-40B4-BE49-F238E27FC236}">
                    <a16:creationId xmlns:a16="http://schemas.microsoft.com/office/drawing/2014/main" id="{599AB746-9173-45DD-981D-6EA39DB0D12B}"/>
                  </a:ext>
                </a:extLst>
              </p:cNvPr>
              <p:cNvSpPr txBox="1">
                <a:spLocks noChangeArrowheads="1"/>
              </p:cNvSpPr>
              <p:nvPr/>
            </p:nvSpPr>
            <p:spPr bwMode="auto">
              <a:xfrm>
                <a:off x="1009" y="864"/>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f</a:t>
                </a:r>
              </a:p>
            </p:txBody>
          </p:sp>
        </p:grpSp>
        <p:grpSp>
          <p:nvGrpSpPr>
            <p:cNvPr id="848947" name="Group 51">
              <a:extLst>
                <a:ext uri="{FF2B5EF4-FFF2-40B4-BE49-F238E27FC236}">
                  <a16:creationId xmlns:a16="http://schemas.microsoft.com/office/drawing/2014/main" id="{D57BD2F2-5841-4129-B860-CB8970FE14B9}"/>
                </a:ext>
              </a:extLst>
            </p:cNvPr>
            <p:cNvGrpSpPr>
              <a:grpSpLocks/>
            </p:cNvGrpSpPr>
            <p:nvPr/>
          </p:nvGrpSpPr>
          <p:grpSpPr bwMode="auto">
            <a:xfrm>
              <a:off x="1815" y="3242"/>
              <a:ext cx="240" cy="231"/>
              <a:chOff x="1009" y="864"/>
              <a:chExt cx="240" cy="231"/>
            </a:xfrm>
          </p:grpSpPr>
          <p:sp>
            <p:nvSpPr>
              <p:cNvPr id="848948" name="Oval 52">
                <a:extLst>
                  <a:ext uri="{FF2B5EF4-FFF2-40B4-BE49-F238E27FC236}">
                    <a16:creationId xmlns:a16="http://schemas.microsoft.com/office/drawing/2014/main" id="{39FEE5C8-4289-4BE3-85A0-307B34990CFB}"/>
                  </a:ext>
                </a:extLst>
              </p:cNvPr>
              <p:cNvSpPr>
                <a:spLocks noChangeArrowheads="1"/>
              </p:cNvSpPr>
              <p:nvPr/>
            </p:nvSpPr>
            <p:spPr bwMode="auto">
              <a:xfrm>
                <a:off x="1012" y="912"/>
                <a:ext cx="168" cy="16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49" name="Text Box 53">
                <a:extLst>
                  <a:ext uri="{FF2B5EF4-FFF2-40B4-BE49-F238E27FC236}">
                    <a16:creationId xmlns:a16="http://schemas.microsoft.com/office/drawing/2014/main" id="{7D1D8F03-CF79-4AFB-814E-FCE6D6600BD9}"/>
                  </a:ext>
                </a:extLst>
              </p:cNvPr>
              <p:cNvSpPr txBox="1">
                <a:spLocks noChangeArrowheads="1"/>
              </p:cNvSpPr>
              <p:nvPr/>
            </p:nvSpPr>
            <p:spPr bwMode="auto">
              <a:xfrm>
                <a:off x="1009" y="864"/>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d</a:t>
                </a:r>
              </a:p>
            </p:txBody>
          </p:sp>
        </p:grpSp>
        <p:grpSp>
          <p:nvGrpSpPr>
            <p:cNvPr id="848950" name="Group 54">
              <a:extLst>
                <a:ext uri="{FF2B5EF4-FFF2-40B4-BE49-F238E27FC236}">
                  <a16:creationId xmlns:a16="http://schemas.microsoft.com/office/drawing/2014/main" id="{032551C6-88CD-4112-A2B8-9241A5600810}"/>
                </a:ext>
              </a:extLst>
            </p:cNvPr>
            <p:cNvGrpSpPr>
              <a:grpSpLocks/>
            </p:cNvGrpSpPr>
            <p:nvPr/>
          </p:nvGrpSpPr>
          <p:grpSpPr bwMode="auto">
            <a:xfrm>
              <a:off x="1238" y="3242"/>
              <a:ext cx="240" cy="231"/>
              <a:chOff x="1009" y="864"/>
              <a:chExt cx="240" cy="231"/>
            </a:xfrm>
          </p:grpSpPr>
          <p:sp>
            <p:nvSpPr>
              <p:cNvPr id="848951" name="Oval 55">
                <a:extLst>
                  <a:ext uri="{FF2B5EF4-FFF2-40B4-BE49-F238E27FC236}">
                    <a16:creationId xmlns:a16="http://schemas.microsoft.com/office/drawing/2014/main" id="{2089183C-614C-48CD-90F5-9C9AA117A316}"/>
                  </a:ext>
                </a:extLst>
              </p:cNvPr>
              <p:cNvSpPr>
                <a:spLocks noChangeArrowheads="1"/>
              </p:cNvSpPr>
              <p:nvPr/>
            </p:nvSpPr>
            <p:spPr bwMode="auto">
              <a:xfrm>
                <a:off x="1012" y="912"/>
                <a:ext cx="168" cy="16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52" name="Text Box 56">
                <a:extLst>
                  <a:ext uri="{FF2B5EF4-FFF2-40B4-BE49-F238E27FC236}">
                    <a16:creationId xmlns:a16="http://schemas.microsoft.com/office/drawing/2014/main" id="{D09CE129-33D0-4868-A1D7-ABEF67F33F8E}"/>
                  </a:ext>
                </a:extLst>
              </p:cNvPr>
              <p:cNvSpPr txBox="1">
                <a:spLocks noChangeArrowheads="1"/>
              </p:cNvSpPr>
              <p:nvPr/>
            </p:nvSpPr>
            <p:spPr bwMode="auto">
              <a:xfrm>
                <a:off x="1009" y="864"/>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e</a:t>
                </a:r>
              </a:p>
            </p:txBody>
          </p:sp>
        </p:grpSp>
      </p:grpSp>
      <p:sp>
        <p:nvSpPr>
          <p:cNvPr id="848961" name="Text Box 65">
            <a:extLst>
              <a:ext uri="{FF2B5EF4-FFF2-40B4-BE49-F238E27FC236}">
                <a16:creationId xmlns:a16="http://schemas.microsoft.com/office/drawing/2014/main" id="{7B82A600-C0D2-407F-8323-E03B514B5FE6}"/>
              </a:ext>
            </a:extLst>
          </p:cNvPr>
          <p:cNvSpPr txBox="1">
            <a:spLocks noChangeArrowheads="1"/>
          </p:cNvSpPr>
          <p:nvPr/>
        </p:nvSpPr>
        <p:spPr bwMode="auto">
          <a:xfrm>
            <a:off x="4694238" y="3517901"/>
            <a:ext cx="4749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t>2. Put in post-order numbers (start w/left most tree and push on stack.)</a:t>
            </a:r>
          </a:p>
        </p:txBody>
      </p:sp>
      <p:grpSp>
        <p:nvGrpSpPr>
          <p:cNvPr id="848997" name="Group 101">
            <a:extLst>
              <a:ext uri="{FF2B5EF4-FFF2-40B4-BE49-F238E27FC236}">
                <a16:creationId xmlns:a16="http://schemas.microsoft.com/office/drawing/2014/main" id="{0448C30D-799B-4E28-A248-86B71C18135C}"/>
              </a:ext>
            </a:extLst>
          </p:cNvPr>
          <p:cNvGrpSpPr>
            <a:grpSpLocks/>
          </p:cNvGrpSpPr>
          <p:nvPr/>
        </p:nvGrpSpPr>
        <p:grpSpPr bwMode="auto">
          <a:xfrm>
            <a:off x="5210175" y="4324351"/>
            <a:ext cx="2655888" cy="1992313"/>
            <a:chOff x="2706" y="2724"/>
            <a:chExt cx="1673" cy="1255"/>
          </a:xfrm>
        </p:grpSpPr>
        <p:grpSp>
          <p:nvGrpSpPr>
            <p:cNvPr id="848962" name="Group 66">
              <a:extLst>
                <a:ext uri="{FF2B5EF4-FFF2-40B4-BE49-F238E27FC236}">
                  <a16:creationId xmlns:a16="http://schemas.microsoft.com/office/drawing/2014/main" id="{78093887-AAD9-44AB-8C08-5DCD1010F8A3}"/>
                </a:ext>
              </a:extLst>
            </p:cNvPr>
            <p:cNvGrpSpPr>
              <a:grpSpLocks/>
            </p:cNvGrpSpPr>
            <p:nvPr/>
          </p:nvGrpSpPr>
          <p:grpSpPr bwMode="auto">
            <a:xfrm>
              <a:off x="2706" y="2724"/>
              <a:ext cx="1505" cy="1237"/>
              <a:chOff x="1032" y="2739"/>
              <a:chExt cx="1505" cy="1237"/>
            </a:xfrm>
          </p:grpSpPr>
          <p:sp>
            <p:nvSpPr>
              <p:cNvPr id="848963" name="Line 67">
                <a:extLst>
                  <a:ext uri="{FF2B5EF4-FFF2-40B4-BE49-F238E27FC236}">
                    <a16:creationId xmlns:a16="http://schemas.microsoft.com/office/drawing/2014/main" id="{5E7D991E-F372-4C75-9D08-DE1140FD2AC0}"/>
                  </a:ext>
                </a:extLst>
              </p:cNvPr>
              <p:cNvSpPr>
                <a:spLocks noChangeShapeType="1"/>
              </p:cNvSpPr>
              <p:nvPr/>
            </p:nvSpPr>
            <p:spPr bwMode="auto">
              <a:xfrm>
                <a:off x="1797" y="2943"/>
                <a:ext cx="526" cy="41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48964" name="Line 68">
                <a:extLst>
                  <a:ext uri="{FF2B5EF4-FFF2-40B4-BE49-F238E27FC236}">
                    <a16:creationId xmlns:a16="http://schemas.microsoft.com/office/drawing/2014/main" id="{DA76773D-2F65-406F-801F-FFE854817824}"/>
                  </a:ext>
                </a:extLst>
              </p:cNvPr>
              <p:cNvSpPr>
                <a:spLocks noChangeShapeType="1"/>
              </p:cNvSpPr>
              <p:nvPr/>
            </p:nvSpPr>
            <p:spPr bwMode="auto">
              <a:xfrm>
                <a:off x="1811" y="3014"/>
                <a:ext cx="0" cy="32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48965" name="Line 69">
                <a:extLst>
                  <a:ext uri="{FF2B5EF4-FFF2-40B4-BE49-F238E27FC236}">
                    <a16:creationId xmlns:a16="http://schemas.microsoft.com/office/drawing/2014/main" id="{B057BA6E-DC21-43C3-A673-E3960021BAB3}"/>
                  </a:ext>
                </a:extLst>
              </p:cNvPr>
              <p:cNvSpPr>
                <a:spLocks noChangeShapeType="1"/>
              </p:cNvSpPr>
              <p:nvPr/>
            </p:nvSpPr>
            <p:spPr bwMode="auto">
              <a:xfrm>
                <a:off x="1811" y="3464"/>
                <a:ext cx="0" cy="32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48966" name="Line 70">
                <a:extLst>
                  <a:ext uri="{FF2B5EF4-FFF2-40B4-BE49-F238E27FC236}">
                    <a16:creationId xmlns:a16="http://schemas.microsoft.com/office/drawing/2014/main" id="{E399F052-39BB-4655-AA35-B04EFFD61340}"/>
                  </a:ext>
                </a:extLst>
              </p:cNvPr>
              <p:cNvSpPr>
                <a:spLocks noChangeShapeType="1"/>
              </p:cNvSpPr>
              <p:nvPr/>
            </p:nvSpPr>
            <p:spPr bwMode="auto">
              <a:xfrm>
                <a:off x="2381" y="3464"/>
                <a:ext cx="0" cy="32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48967" name="Line 71">
                <a:extLst>
                  <a:ext uri="{FF2B5EF4-FFF2-40B4-BE49-F238E27FC236}">
                    <a16:creationId xmlns:a16="http://schemas.microsoft.com/office/drawing/2014/main" id="{77DD3483-A9A2-4545-BDF8-EE5CC64456FD}"/>
                  </a:ext>
                </a:extLst>
              </p:cNvPr>
              <p:cNvSpPr>
                <a:spLocks noChangeShapeType="1"/>
              </p:cNvSpPr>
              <p:nvPr/>
            </p:nvSpPr>
            <p:spPr bwMode="auto">
              <a:xfrm flipH="1">
                <a:off x="1191" y="2953"/>
                <a:ext cx="554" cy="0"/>
              </a:xfrm>
              <a:prstGeom prst="line">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48968" name="Line 72">
                <a:extLst>
                  <a:ext uri="{FF2B5EF4-FFF2-40B4-BE49-F238E27FC236}">
                    <a16:creationId xmlns:a16="http://schemas.microsoft.com/office/drawing/2014/main" id="{E17A03D7-9F2C-44F4-97DC-C25455E7B15B}"/>
                  </a:ext>
                </a:extLst>
              </p:cNvPr>
              <p:cNvSpPr>
                <a:spLocks noChangeShapeType="1"/>
              </p:cNvSpPr>
              <p:nvPr/>
            </p:nvSpPr>
            <p:spPr bwMode="auto">
              <a:xfrm flipH="1">
                <a:off x="1896" y="3407"/>
                <a:ext cx="481" cy="0"/>
              </a:xfrm>
              <a:prstGeom prst="line">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48969" name="Line 73">
                <a:extLst>
                  <a:ext uri="{FF2B5EF4-FFF2-40B4-BE49-F238E27FC236}">
                    <a16:creationId xmlns:a16="http://schemas.microsoft.com/office/drawing/2014/main" id="{E6607A15-4059-45AD-8A0C-7D4AC22FA9E3}"/>
                  </a:ext>
                </a:extLst>
              </p:cNvPr>
              <p:cNvSpPr>
                <a:spLocks noChangeShapeType="1"/>
              </p:cNvSpPr>
              <p:nvPr/>
            </p:nvSpPr>
            <p:spPr bwMode="auto">
              <a:xfrm flipH="1" flipV="1">
                <a:off x="1180" y="2997"/>
                <a:ext cx="576" cy="392"/>
              </a:xfrm>
              <a:prstGeom prst="line">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48970" name="Freeform 74">
                <a:extLst>
                  <a:ext uri="{FF2B5EF4-FFF2-40B4-BE49-F238E27FC236}">
                    <a16:creationId xmlns:a16="http://schemas.microsoft.com/office/drawing/2014/main" id="{C7A4B733-A652-411A-AC4F-E60C202F7D55}"/>
                  </a:ext>
                </a:extLst>
              </p:cNvPr>
              <p:cNvSpPr>
                <a:spLocks/>
              </p:cNvSpPr>
              <p:nvPr/>
            </p:nvSpPr>
            <p:spPr bwMode="auto">
              <a:xfrm>
                <a:off x="1169" y="2739"/>
                <a:ext cx="1219" cy="628"/>
              </a:xfrm>
              <a:custGeom>
                <a:avLst/>
                <a:gdLst>
                  <a:gd name="T0" fmla="*/ 1219 w 1219"/>
                  <a:gd name="T1" fmla="*/ 628 h 628"/>
                  <a:gd name="T2" fmla="*/ 1040 w 1219"/>
                  <a:gd name="T3" fmla="*/ 225 h 628"/>
                  <a:gd name="T4" fmla="*/ 643 w 1219"/>
                  <a:gd name="T5" fmla="*/ 12 h 628"/>
                  <a:gd name="T6" fmla="*/ 0 w 1219"/>
                  <a:gd name="T7" fmla="*/ 152 h 628"/>
                </a:gdLst>
                <a:ahLst/>
                <a:cxnLst>
                  <a:cxn ang="0">
                    <a:pos x="T0" y="T1"/>
                  </a:cxn>
                  <a:cxn ang="0">
                    <a:pos x="T2" y="T3"/>
                  </a:cxn>
                  <a:cxn ang="0">
                    <a:pos x="T4" y="T5"/>
                  </a:cxn>
                  <a:cxn ang="0">
                    <a:pos x="T6" y="T7"/>
                  </a:cxn>
                </a:cxnLst>
                <a:rect l="0" t="0" r="r" b="b"/>
                <a:pathLst>
                  <a:path w="1219" h="628">
                    <a:moveTo>
                      <a:pt x="1219" y="628"/>
                    </a:moveTo>
                    <a:cubicBezTo>
                      <a:pt x="1177" y="477"/>
                      <a:pt x="1136" y="327"/>
                      <a:pt x="1040" y="225"/>
                    </a:cubicBezTo>
                    <a:cubicBezTo>
                      <a:pt x="944" y="123"/>
                      <a:pt x="816" y="24"/>
                      <a:pt x="643" y="12"/>
                    </a:cubicBezTo>
                    <a:cubicBezTo>
                      <a:pt x="470" y="0"/>
                      <a:pt x="235" y="76"/>
                      <a:pt x="0" y="152"/>
                    </a:cubicBezTo>
                  </a:path>
                </a:pathLst>
              </a:custGeom>
              <a:noFill/>
              <a:ln w="38100" cap="flat" cmpd="sng">
                <a:solidFill>
                  <a:schemeClr val="tx1"/>
                </a:solidFill>
                <a:prstDash val="sysDot"/>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848971" name="Group 75">
                <a:extLst>
                  <a:ext uri="{FF2B5EF4-FFF2-40B4-BE49-F238E27FC236}">
                    <a16:creationId xmlns:a16="http://schemas.microsoft.com/office/drawing/2014/main" id="{58300018-9E84-4405-ABAD-77CBCC9C521B}"/>
                  </a:ext>
                </a:extLst>
              </p:cNvPr>
              <p:cNvGrpSpPr>
                <a:grpSpLocks/>
              </p:cNvGrpSpPr>
              <p:nvPr/>
            </p:nvGrpSpPr>
            <p:grpSpPr bwMode="auto">
              <a:xfrm>
                <a:off x="1032" y="2822"/>
                <a:ext cx="240" cy="231"/>
                <a:chOff x="1009" y="864"/>
                <a:chExt cx="240" cy="231"/>
              </a:xfrm>
            </p:grpSpPr>
            <p:sp>
              <p:nvSpPr>
                <p:cNvPr id="848972" name="Oval 76">
                  <a:extLst>
                    <a:ext uri="{FF2B5EF4-FFF2-40B4-BE49-F238E27FC236}">
                      <a16:creationId xmlns:a16="http://schemas.microsoft.com/office/drawing/2014/main" id="{E6C64767-736C-41F3-BD2C-8C5544DDC4BE}"/>
                    </a:ext>
                  </a:extLst>
                </p:cNvPr>
                <p:cNvSpPr>
                  <a:spLocks noChangeArrowheads="1"/>
                </p:cNvSpPr>
                <p:nvPr/>
              </p:nvSpPr>
              <p:spPr bwMode="auto">
                <a:xfrm>
                  <a:off x="1012" y="912"/>
                  <a:ext cx="168" cy="16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73" name="Text Box 77">
                  <a:extLst>
                    <a:ext uri="{FF2B5EF4-FFF2-40B4-BE49-F238E27FC236}">
                      <a16:creationId xmlns:a16="http://schemas.microsoft.com/office/drawing/2014/main" id="{676672DA-25CE-4A46-9236-E6613F1A41A1}"/>
                    </a:ext>
                  </a:extLst>
                </p:cNvPr>
                <p:cNvSpPr txBox="1">
                  <a:spLocks noChangeArrowheads="1"/>
                </p:cNvSpPr>
                <p:nvPr/>
              </p:nvSpPr>
              <p:spPr bwMode="auto">
                <a:xfrm>
                  <a:off x="1009" y="864"/>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a</a:t>
                  </a:r>
                </a:p>
              </p:txBody>
            </p:sp>
          </p:grpSp>
          <p:grpSp>
            <p:nvGrpSpPr>
              <p:cNvPr id="848974" name="Group 78">
                <a:extLst>
                  <a:ext uri="{FF2B5EF4-FFF2-40B4-BE49-F238E27FC236}">
                    <a16:creationId xmlns:a16="http://schemas.microsoft.com/office/drawing/2014/main" id="{BC16DFD3-B414-4287-A75B-A4C60180372C}"/>
                  </a:ext>
                </a:extLst>
              </p:cNvPr>
              <p:cNvGrpSpPr>
                <a:grpSpLocks/>
              </p:cNvGrpSpPr>
              <p:nvPr/>
            </p:nvGrpSpPr>
            <p:grpSpPr bwMode="auto">
              <a:xfrm>
                <a:off x="1720" y="2829"/>
                <a:ext cx="240" cy="231"/>
                <a:chOff x="1009" y="864"/>
                <a:chExt cx="240" cy="231"/>
              </a:xfrm>
            </p:grpSpPr>
            <p:sp>
              <p:nvSpPr>
                <p:cNvPr id="848975" name="Oval 79">
                  <a:extLst>
                    <a:ext uri="{FF2B5EF4-FFF2-40B4-BE49-F238E27FC236}">
                      <a16:creationId xmlns:a16="http://schemas.microsoft.com/office/drawing/2014/main" id="{3DA73876-F463-40EC-8134-546850FB005D}"/>
                    </a:ext>
                  </a:extLst>
                </p:cNvPr>
                <p:cNvSpPr>
                  <a:spLocks noChangeArrowheads="1"/>
                </p:cNvSpPr>
                <p:nvPr/>
              </p:nvSpPr>
              <p:spPr bwMode="auto">
                <a:xfrm>
                  <a:off x="1012" y="912"/>
                  <a:ext cx="168" cy="16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76" name="Text Box 80">
                  <a:extLst>
                    <a:ext uri="{FF2B5EF4-FFF2-40B4-BE49-F238E27FC236}">
                      <a16:creationId xmlns:a16="http://schemas.microsoft.com/office/drawing/2014/main" id="{98373778-EB2E-49A4-AA50-04A8D12090A6}"/>
                    </a:ext>
                  </a:extLst>
                </p:cNvPr>
                <p:cNvSpPr txBox="1">
                  <a:spLocks noChangeArrowheads="1"/>
                </p:cNvSpPr>
                <p:nvPr/>
              </p:nvSpPr>
              <p:spPr bwMode="auto">
                <a:xfrm>
                  <a:off x="1009" y="864"/>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b</a:t>
                  </a:r>
                </a:p>
              </p:txBody>
            </p:sp>
          </p:grpSp>
          <p:grpSp>
            <p:nvGrpSpPr>
              <p:cNvPr id="848977" name="Group 81">
                <a:extLst>
                  <a:ext uri="{FF2B5EF4-FFF2-40B4-BE49-F238E27FC236}">
                    <a16:creationId xmlns:a16="http://schemas.microsoft.com/office/drawing/2014/main" id="{FE3C9026-7361-41A2-995C-9ECF47F6AACD}"/>
                  </a:ext>
                </a:extLst>
              </p:cNvPr>
              <p:cNvGrpSpPr>
                <a:grpSpLocks/>
              </p:cNvGrpSpPr>
              <p:nvPr/>
            </p:nvGrpSpPr>
            <p:grpSpPr bwMode="auto">
              <a:xfrm>
                <a:off x="1720" y="3282"/>
                <a:ext cx="240" cy="231"/>
                <a:chOff x="1009" y="864"/>
                <a:chExt cx="240" cy="231"/>
              </a:xfrm>
            </p:grpSpPr>
            <p:sp>
              <p:nvSpPr>
                <p:cNvPr id="848978" name="Oval 82">
                  <a:extLst>
                    <a:ext uri="{FF2B5EF4-FFF2-40B4-BE49-F238E27FC236}">
                      <a16:creationId xmlns:a16="http://schemas.microsoft.com/office/drawing/2014/main" id="{40FA52DE-3720-4CF8-B7C9-0600BBADB0D5}"/>
                    </a:ext>
                  </a:extLst>
                </p:cNvPr>
                <p:cNvSpPr>
                  <a:spLocks noChangeArrowheads="1"/>
                </p:cNvSpPr>
                <p:nvPr/>
              </p:nvSpPr>
              <p:spPr bwMode="auto">
                <a:xfrm>
                  <a:off x="1012" y="912"/>
                  <a:ext cx="168" cy="16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79" name="Text Box 83">
                  <a:extLst>
                    <a:ext uri="{FF2B5EF4-FFF2-40B4-BE49-F238E27FC236}">
                      <a16:creationId xmlns:a16="http://schemas.microsoft.com/office/drawing/2014/main" id="{66CEB421-D5D9-41F9-925C-1D7EB4469A1B}"/>
                    </a:ext>
                  </a:extLst>
                </p:cNvPr>
                <p:cNvSpPr txBox="1">
                  <a:spLocks noChangeArrowheads="1"/>
                </p:cNvSpPr>
                <p:nvPr/>
              </p:nvSpPr>
              <p:spPr bwMode="auto">
                <a:xfrm>
                  <a:off x="1009" y="864"/>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c</a:t>
                  </a:r>
                </a:p>
              </p:txBody>
            </p:sp>
          </p:grpSp>
          <p:grpSp>
            <p:nvGrpSpPr>
              <p:cNvPr id="848980" name="Group 84">
                <a:extLst>
                  <a:ext uri="{FF2B5EF4-FFF2-40B4-BE49-F238E27FC236}">
                    <a16:creationId xmlns:a16="http://schemas.microsoft.com/office/drawing/2014/main" id="{8EED6081-94C9-4E68-8D15-D4CAC3C5219F}"/>
                  </a:ext>
                </a:extLst>
              </p:cNvPr>
              <p:cNvGrpSpPr>
                <a:grpSpLocks/>
              </p:cNvGrpSpPr>
              <p:nvPr/>
            </p:nvGrpSpPr>
            <p:grpSpPr bwMode="auto">
              <a:xfrm>
                <a:off x="2297" y="3282"/>
                <a:ext cx="240" cy="231"/>
                <a:chOff x="1009" y="864"/>
                <a:chExt cx="240" cy="231"/>
              </a:xfrm>
            </p:grpSpPr>
            <p:sp>
              <p:nvSpPr>
                <p:cNvPr id="848981" name="Oval 85">
                  <a:extLst>
                    <a:ext uri="{FF2B5EF4-FFF2-40B4-BE49-F238E27FC236}">
                      <a16:creationId xmlns:a16="http://schemas.microsoft.com/office/drawing/2014/main" id="{C28BB022-373A-440A-86EC-9E9828046686}"/>
                    </a:ext>
                  </a:extLst>
                </p:cNvPr>
                <p:cNvSpPr>
                  <a:spLocks noChangeArrowheads="1"/>
                </p:cNvSpPr>
                <p:nvPr/>
              </p:nvSpPr>
              <p:spPr bwMode="auto">
                <a:xfrm>
                  <a:off x="1012" y="912"/>
                  <a:ext cx="168" cy="16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82" name="Text Box 86">
                  <a:extLst>
                    <a:ext uri="{FF2B5EF4-FFF2-40B4-BE49-F238E27FC236}">
                      <a16:creationId xmlns:a16="http://schemas.microsoft.com/office/drawing/2014/main" id="{56C05B24-6619-49D9-B6F7-F97095E72A09}"/>
                    </a:ext>
                  </a:extLst>
                </p:cNvPr>
                <p:cNvSpPr txBox="1">
                  <a:spLocks noChangeArrowheads="1"/>
                </p:cNvSpPr>
                <p:nvPr/>
              </p:nvSpPr>
              <p:spPr bwMode="auto">
                <a:xfrm>
                  <a:off x="1009" y="864"/>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f</a:t>
                  </a:r>
                </a:p>
              </p:txBody>
            </p:sp>
          </p:grpSp>
          <p:grpSp>
            <p:nvGrpSpPr>
              <p:cNvPr id="848983" name="Group 87">
                <a:extLst>
                  <a:ext uri="{FF2B5EF4-FFF2-40B4-BE49-F238E27FC236}">
                    <a16:creationId xmlns:a16="http://schemas.microsoft.com/office/drawing/2014/main" id="{0E81D40A-D9C0-449A-B64A-CCE406D027AC}"/>
                  </a:ext>
                </a:extLst>
              </p:cNvPr>
              <p:cNvGrpSpPr>
                <a:grpSpLocks/>
              </p:cNvGrpSpPr>
              <p:nvPr/>
            </p:nvGrpSpPr>
            <p:grpSpPr bwMode="auto">
              <a:xfrm>
                <a:off x="2297" y="3745"/>
                <a:ext cx="240" cy="231"/>
                <a:chOff x="1009" y="864"/>
                <a:chExt cx="240" cy="231"/>
              </a:xfrm>
            </p:grpSpPr>
            <p:sp>
              <p:nvSpPr>
                <p:cNvPr id="848984" name="Oval 88">
                  <a:extLst>
                    <a:ext uri="{FF2B5EF4-FFF2-40B4-BE49-F238E27FC236}">
                      <a16:creationId xmlns:a16="http://schemas.microsoft.com/office/drawing/2014/main" id="{8FB73BBC-F8BF-4E03-A01B-5B1AC19C1960}"/>
                    </a:ext>
                  </a:extLst>
                </p:cNvPr>
                <p:cNvSpPr>
                  <a:spLocks noChangeArrowheads="1"/>
                </p:cNvSpPr>
                <p:nvPr/>
              </p:nvSpPr>
              <p:spPr bwMode="auto">
                <a:xfrm>
                  <a:off x="1012" y="912"/>
                  <a:ext cx="168" cy="16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85" name="Text Box 89">
                  <a:extLst>
                    <a:ext uri="{FF2B5EF4-FFF2-40B4-BE49-F238E27FC236}">
                      <a16:creationId xmlns:a16="http://schemas.microsoft.com/office/drawing/2014/main" id="{FA362D54-880E-4737-9467-DDC0528AE727}"/>
                    </a:ext>
                  </a:extLst>
                </p:cNvPr>
                <p:cNvSpPr txBox="1">
                  <a:spLocks noChangeArrowheads="1"/>
                </p:cNvSpPr>
                <p:nvPr/>
              </p:nvSpPr>
              <p:spPr bwMode="auto">
                <a:xfrm>
                  <a:off x="1009" y="864"/>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d</a:t>
                  </a:r>
                </a:p>
              </p:txBody>
            </p:sp>
          </p:grpSp>
          <p:grpSp>
            <p:nvGrpSpPr>
              <p:cNvPr id="848986" name="Group 90">
                <a:extLst>
                  <a:ext uri="{FF2B5EF4-FFF2-40B4-BE49-F238E27FC236}">
                    <a16:creationId xmlns:a16="http://schemas.microsoft.com/office/drawing/2014/main" id="{8E49359A-2780-4D9E-8D9B-DF0904D6AD3D}"/>
                  </a:ext>
                </a:extLst>
              </p:cNvPr>
              <p:cNvGrpSpPr>
                <a:grpSpLocks/>
              </p:cNvGrpSpPr>
              <p:nvPr/>
            </p:nvGrpSpPr>
            <p:grpSpPr bwMode="auto">
              <a:xfrm>
                <a:off x="1720" y="3745"/>
                <a:ext cx="240" cy="231"/>
                <a:chOff x="1009" y="864"/>
                <a:chExt cx="240" cy="231"/>
              </a:xfrm>
            </p:grpSpPr>
            <p:sp>
              <p:nvSpPr>
                <p:cNvPr id="848987" name="Oval 91">
                  <a:extLst>
                    <a:ext uri="{FF2B5EF4-FFF2-40B4-BE49-F238E27FC236}">
                      <a16:creationId xmlns:a16="http://schemas.microsoft.com/office/drawing/2014/main" id="{B68E6DE7-7A63-4378-BE32-7D80B9ADC72F}"/>
                    </a:ext>
                  </a:extLst>
                </p:cNvPr>
                <p:cNvSpPr>
                  <a:spLocks noChangeArrowheads="1"/>
                </p:cNvSpPr>
                <p:nvPr/>
              </p:nvSpPr>
              <p:spPr bwMode="auto">
                <a:xfrm>
                  <a:off x="1012" y="912"/>
                  <a:ext cx="168" cy="16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88" name="Text Box 92">
                  <a:extLst>
                    <a:ext uri="{FF2B5EF4-FFF2-40B4-BE49-F238E27FC236}">
                      <a16:creationId xmlns:a16="http://schemas.microsoft.com/office/drawing/2014/main" id="{2E9F0835-F982-49D1-AED4-DDCB159FE088}"/>
                    </a:ext>
                  </a:extLst>
                </p:cNvPr>
                <p:cNvSpPr txBox="1">
                  <a:spLocks noChangeArrowheads="1"/>
                </p:cNvSpPr>
                <p:nvPr/>
              </p:nvSpPr>
              <p:spPr bwMode="auto">
                <a:xfrm>
                  <a:off x="1009" y="864"/>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e</a:t>
                  </a:r>
                </a:p>
              </p:txBody>
            </p:sp>
          </p:grpSp>
        </p:grpSp>
        <p:sp>
          <p:nvSpPr>
            <p:cNvPr id="848989" name="Text Box 93">
              <a:extLst>
                <a:ext uri="{FF2B5EF4-FFF2-40B4-BE49-F238E27FC236}">
                  <a16:creationId xmlns:a16="http://schemas.microsoft.com/office/drawing/2014/main" id="{8434299B-76D8-41E6-AF9D-C4A32F15C186}"/>
                </a:ext>
              </a:extLst>
            </p:cNvPr>
            <p:cNvSpPr txBox="1">
              <a:spLocks noChangeArrowheads="1"/>
            </p:cNvSpPr>
            <p:nvPr/>
          </p:nvSpPr>
          <p:spPr bwMode="auto">
            <a:xfrm>
              <a:off x="2706" y="2992"/>
              <a:ext cx="26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rgbClr val="CC0000"/>
                  </a:solidFill>
                </a:rPr>
                <a:t>(1)</a:t>
              </a:r>
            </a:p>
          </p:txBody>
        </p:sp>
        <p:sp>
          <p:nvSpPr>
            <p:cNvPr id="848990" name="Text Box 94">
              <a:extLst>
                <a:ext uri="{FF2B5EF4-FFF2-40B4-BE49-F238E27FC236}">
                  <a16:creationId xmlns:a16="http://schemas.microsoft.com/office/drawing/2014/main" id="{CCDAB212-4097-4557-9682-A2E936DFFEF5}"/>
                </a:ext>
              </a:extLst>
            </p:cNvPr>
            <p:cNvSpPr txBox="1">
              <a:spLocks noChangeArrowheads="1"/>
            </p:cNvSpPr>
            <p:nvPr/>
          </p:nvSpPr>
          <p:spPr bwMode="auto">
            <a:xfrm>
              <a:off x="3523" y="3787"/>
              <a:ext cx="26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rgbClr val="CC0000"/>
                  </a:solidFill>
                </a:rPr>
                <a:t>(2)</a:t>
              </a:r>
            </a:p>
          </p:txBody>
        </p:sp>
        <p:sp>
          <p:nvSpPr>
            <p:cNvPr id="848991" name="Text Box 95">
              <a:extLst>
                <a:ext uri="{FF2B5EF4-FFF2-40B4-BE49-F238E27FC236}">
                  <a16:creationId xmlns:a16="http://schemas.microsoft.com/office/drawing/2014/main" id="{CAC93832-CCD7-4EC5-930C-768ABEB1C1EC}"/>
                </a:ext>
              </a:extLst>
            </p:cNvPr>
            <p:cNvSpPr txBox="1">
              <a:spLocks noChangeArrowheads="1"/>
            </p:cNvSpPr>
            <p:nvPr/>
          </p:nvSpPr>
          <p:spPr bwMode="auto">
            <a:xfrm>
              <a:off x="3480" y="3407"/>
              <a:ext cx="26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rgbClr val="CC0000"/>
                  </a:solidFill>
                </a:rPr>
                <a:t>(3)</a:t>
              </a:r>
            </a:p>
          </p:txBody>
        </p:sp>
        <p:sp>
          <p:nvSpPr>
            <p:cNvPr id="848992" name="Text Box 96">
              <a:extLst>
                <a:ext uri="{FF2B5EF4-FFF2-40B4-BE49-F238E27FC236}">
                  <a16:creationId xmlns:a16="http://schemas.microsoft.com/office/drawing/2014/main" id="{45DF4E4F-DA88-47AB-B5CA-BADA0BC40678}"/>
                </a:ext>
              </a:extLst>
            </p:cNvPr>
            <p:cNvSpPr txBox="1">
              <a:spLocks noChangeArrowheads="1"/>
            </p:cNvSpPr>
            <p:nvPr/>
          </p:nvSpPr>
          <p:spPr bwMode="auto">
            <a:xfrm>
              <a:off x="4110" y="3787"/>
              <a:ext cx="26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rgbClr val="CC0000"/>
                  </a:solidFill>
                </a:rPr>
                <a:t>(4)</a:t>
              </a:r>
            </a:p>
          </p:txBody>
        </p:sp>
        <p:sp>
          <p:nvSpPr>
            <p:cNvPr id="848993" name="Text Box 97">
              <a:extLst>
                <a:ext uri="{FF2B5EF4-FFF2-40B4-BE49-F238E27FC236}">
                  <a16:creationId xmlns:a16="http://schemas.microsoft.com/office/drawing/2014/main" id="{60779EC7-576C-4118-8799-7294526D1363}"/>
                </a:ext>
              </a:extLst>
            </p:cNvPr>
            <p:cNvSpPr txBox="1">
              <a:spLocks noChangeArrowheads="1"/>
            </p:cNvSpPr>
            <p:nvPr/>
          </p:nvSpPr>
          <p:spPr bwMode="auto">
            <a:xfrm>
              <a:off x="4071" y="3395"/>
              <a:ext cx="26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rgbClr val="CC0000"/>
                  </a:solidFill>
                </a:rPr>
                <a:t>(5)</a:t>
              </a:r>
            </a:p>
          </p:txBody>
        </p:sp>
        <p:sp>
          <p:nvSpPr>
            <p:cNvPr id="848994" name="Text Box 98">
              <a:extLst>
                <a:ext uri="{FF2B5EF4-FFF2-40B4-BE49-F238E27FC236}">
                  <a16:creationId xmlns:a16="http://schemas.microsoft.com/office/drawing/2014/main" id="{512B210D-7812-4A80-B8DA-F5171C5C6FB7}"/>
                </a:ext>
              </a:extLst>
            </p:cNvPr>
            <p:cNvSpPr txBox="1">
              <a:spLocks noChangeArrowheads="1"/>
            </p:cNvSpPr>
            <p:nvPr/>
          </p:nvSpPr>
          <p:spPr bwMode="auto">
            <a:xfrm>
              <a:off x="3535" y="2857"/>
              <a:ext cx="26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rgbClr val="CC0000"/>
                  </a:solidFill>
                </a:rPr>
                <a:t>(6)</a:t>
              </a:r>
            </a:p>
          </p:txBody>
        </p:sp>
      </p:grpSp>
      <p:grpSp>
        <p:nvGrpSpPr>
          <p:cNvPr id="848999" name="Group 103">
            <a:extLst>
              <a:ext uri="{FF2B5EF4-FFF2-40B4-BE49-F238E27FC236}">
                <a16:creationId xmlns:a16="http://schemas.microsoft.com/office/drawing/2014/main" id="{3819776D-A93F-494E-A611-EC2CF4E2DF77}"/>
              </a:ext>
            </a:extLst>
          </p:cNvPr>
          <p:cNvGrpSpPr>
            <a:grpSpLocks/>
          </p:cNvGrpSpPr>
          <p:nvPr/>
        </p:nvGrpSpPr>
        <p:grpSpPr bwMode="auto">
          <a:xfrm>
            <a:off x="6878638" y="947738"/>
            <a:ext cx="2235200" cy="1884362"/>
            <a:chOff x="3757" y="597"/>
            <a:chExt cx="1408" cy="1187"/>
          </a:xfrm>
        </p:grpSpPr>
        <p:sp>
          <p:nvSpPr>
            <p:cNvPr id="848917" name="Line 21">
              <a:extLst>
                <a:ext uri="{FF2B5EF4-FFF2-40B4-BE49-F238E27FC236}">
                  <a16:creationId xmlns:a16="http://schemas.microsoft.com/office/drawing/2014/main" id="{1FB1F687-BB20-4BE1-A03A-607A877A2AE7}"/>
                </a:ext>
              </a:extLst>
            </p:cNvPr>
            <p:cNvSpPr>
              <a:spLocks noChangeShapeType="1"/>
            </p:cNvSpPr>
            <p:nvPr/>
          </p:nvSpPr>
          <p:spPr bwMode="auto">
            <a:xfrm flipV="1">
              <a:off x="3865" y="784"/>
              <a:ext cx="313" cy="37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48918" name="Line 22">
              <a:extLst>
                <a:ext uri="{FF2B5EF4-FFF2-40B4-BE49-F238E27FC236}">
                  <a16:creationId xmlns:a16="http://schemas.microsoft.com/office/drawing/2014/main" id="{C6A69FCC-AD05-4E8D-AA1E-903E1D658309}"/>
                </a:ext>
              </a:extLst>
            </p:cNvPr>
            <p:cNvSpPr>
              <a:spLocks noChangeShapeType="1"/>
            </p:cNvSpPr>
            <p:nvPr/>
          </p:nvSpPr>
          <p:spPr bwMode="auto">
            <a:xfrm flipV="1">
              <a:off x="4660" y="779"/>
              <a:ext cx="313" cy="37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48919" name="Line 23">
              <a:extLst>
                <a:ext uri="{FF2B5EF4-FFF2-40B4-BE49-F238E27FC236}">
                  <a16:creationId xmlns:a16="http://schemas.microsoft.com/office/drawing/2014/main" id="{666CF372-EE4F-4AE5-80F1-CA6B121579CD}"/>
                </a:ext>
              </a:extLst>
            </p:cNvPr>
            <p:cNvSpPr>
              <a:spLocks noChangeShapeType="1"/>
            </p:cNvSpPr>
            <p:nvPr/>
          </p:nvSpPr>
          <p:spPr bwMode="auto">
            <a:xfrm flipV="1">
              <a:off x="4262" y="1256"/>
              <a:ext cx="313" cy="37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48920" name="Line 24">
              <a:extLst>
                <a:ext uri="{FF2B5EF4-FFF2-40B4-BE49-F238E27FC236}">
                  <a16:creationId xmlns:a16="http://schemas.microsoft.com/office/drawing/2014/main" id="{50396083-019B-4999-B1D1-C02646809964}"/>
                </a:ext>
              </a:extLst>
            </p:cNvPr>
            <p:cNvSpPr>
              <a:spLocks noChangeShapeType="1"/>
            </p:cNvSpPr>
            <p:nvPr/>
          </p:nvSpPr>
          <p:spPr bwMode="auto">
            <a:xfrm>
              <a:off x="3884" y="1243"/>
              <a:ext cx="313" cy="37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48921" name="Line 25">
              <a:extLst>
                <a:ext uri="{FF2B5EF4-FFF2-40B4-BE49-F238E27FC236}">
                  <a16:creationId xmlns:a16="http://schemas.microsoft.com/office/drawing/2014/main" id="{5636289F-D589-4B2A-9469-04132D3C7CF7}"/>
                </a:ext>
              </a:extLst>
            </p:cNvPr>
            <p:cNvSpPr>
              <a:spLocks noChangeShapeType="1"/>
            </p:cNvSpPr>
            <p:nvPr/>
          </p:nvSpPr>
          <p:spPr bwMode="auto">
            <a:xfrm flipH="1" flipV="1">
              <a:off x="4282" y="778"/>
              <a:ext cx="313" cy="37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48922" name="Line 26">
              <a:extLst>
                <a:ext uri="{FF2B5EF4-FFF2-40B4-BE49-F238E27FC236}">
                  <a16:creationId xmlns:a16="http://schemas.microsoft.com/office/drawing/2014/main" id="{8B41F7E3-E5C2-459A-8363-AEE924FDB644}"/>
                </a:ext>
              </a:extLst>
            </p:cNvPr>
            <p:cNvSpPr>
              <a:spLocks noChangeShapeType="1"/>
            </p:cNvSpPr>
            <p:nvPr/>
          </p:nvSpPr>
          <p:spPr bwMode="auto">
            <a:xfrm>
              <a:off x="3916" y="1210"/>
              <a:ext cx="637"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48923" name="Line 27">
              <a:extLst>
                <a:ext uri="{FF2B5EF4-FFF2-40B4-BE49-F238E27FC236}">
                  <a16:creationId xmlns:a16="http://schemas.microsoft.com/office/drawing/2014/main" id="{39123B9B-D8BA-4847-8F29-1DAC0C4097AE}"/>
                </a:ext>
              </a:extLst>
            </p:cNvPr>
            <p:cNvSpPr>
              <a:spLocks noChangeShapeType="1"/>
            </p:cNvSpPr>
            <p:nvPr/>
          </p:nvSpPr>
          <p:spPr bwMode="auto">
            <a:xfrm>
              <a:off x="4300" y="1684"/>
              <a:ext cx="637"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848901" name="Group 5">
              <a:extLst>
                <a:ext uri="{FF2B5EF4-FFF2-40B4-BE49-F238E27FC236}">
                  <a16:creationId xmlns:a16="http://schemas.microsoft.com/office/drawing/2014/main" id="{3D816EAF-4DA8-43C4-964F-632BFA98996C}"/>
                </a:ext>
              </a:extLst>
            </p:cNvPr>
            <p:cNvGrpSpPr>
              <a:grpSpLocks/>
            </p:cNvGrpSpPr>
            <p:nvPr/>
          </p:nvGrpSpPr>
          <p:grpSpPr bwMode="auto">
            <a:xfrm>
              <a:off x="4142" y="603"/>
              <a:ext cx="240" cy="231"/>
              <a:chOff x="1009" y="864"/>
              <a:chExt cx="240" cy="231"/>
            </a:xfrm>
          </p:grpSpPr>
          <p:sp>
            <p:nvSpPr>
              <p:cNvPr id="848899" name="Oval 3">
                <a:extLst>
                  <a:ext uri="{FF2B5EF4-FFF2-40B4-BE49-F238E27FC236}">
                    <a16:creationId xmlns:a16="http://schemas.microsoft.com/office/drawing/2014/main" id="{F8BFFC5C-D76B-44BF-8198-68CF3F87F5CA}"/>
                  </a:ext>
                </a:extLst>
              </p:cNvPr>
              <p:cNvSpPr>
                <a:spLocks noChangeArrowheads="1"/>
              </p:cNvSpPr>
              <p:nvPr/>
            </p:nvSpPr>
            <p:spPr bwMode="auto">
              <a:xfrm>
                <a:off x="1012" y="912"/>
                <a:ext cx="168" cy="16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00" name="Text Box 4">
                <a:extLst>
                  <a:ext uri="{FF2B5EF4-FFF2-40B4-BE49-F238E27FC236}">
                    <a16:creationId xmlns:a16="http://schemas.microsoft.com/office/drawing/2014/main" id="{0B55D6E8-38E3-4F25-A86F-C2E5F39803E2}"/>
                  </a:ext>
                </a:extLst>
              </p:cNvPr>
              <p:cNvSpPr txBox="1">
                <a:spLocks noChangeArrowheads="1"/>
              </p:cNvSpPr>
              <p:nvPr/>
            </p:nvSpPr>
            <p:spPr bwMode="auto">
              <a:xfrm>
                <a:off x="1009" y="864"/>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a</a:t>
                </a:r>
              </a:p>
            </p:txBody>
          </p:sp>
        </p:grpSp>
        <p:grpSp>
          <p:nvGrpSpPr>
            <p:cNvPr id="848902" name="Group 6">
              <a:extLst>
                <a:ext uri="{FF2B5EF4-FFF2-40B4-BE49-F238E27FC236}">
                  <a16:creationId xmlns:a16="http://schemas.microsoft.com/office/drawing/2014/main" id="{92727CB2-08A4-4B7B-84FB-E59E2674A022}"/>
                </a:ext>
              </a:extLst>
            </p:cNvPr>
            <p:cNvGrpSpPr>
              <a:grpSpLocks/>
            </p:cNvGrpSpPr>
            <p:nvPr/>
          </p:nvGrpSpPr>
          <p:grpSpPr bwMode="auto">
            <a:xfrm>
              <a:off x="3757" y="1073"/>
              <a:ext cx="240" cy="231"/>
              <a:chOff x="1009" y="864"/>
              <a:chExt cx="240" cy="231"/>
            </a:xfrm>
          </p:grpSpPr>
          <p:sp>
            <p:nvSpPr>
              <p:cNvPr id="848903" name="Oval 7">
                <a:extLst>
                  <a:ext uri="{FF2B5EF4-FFF2-40B4-BE49-F238E27FC236}">
                    <a16:creationId xmlns:a16="http://schemas.microsoft.com/office/drawing/2014/main" id="{15120E4C-624D-4E03-A503-3407C05474FA}"/>
                  </a:ext>
                </a:extLst>
              </p:cNvPr>
              <p:cNvSpPr>
                <a:spLocks noChangeArrowheads="1"/>
              </p:cNvSpPr>
              <p:nvPr/>
            </p:nvSpPr>
            <p:spPr bwMode="auto">
              <a:xfrm>
                <a:off x="1012" y="912"/>
                <a:ext cx="168" cy="16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04" name="Text Box 8">
                <a:extLst>
                  <a:ext uri="{FF2B5EF4-FFF2-40B4-BE49-F238E27FC236}">
                    <a16:creationId xmlns:a16="http://schemas.microsoft.com/office/drawing/2014/main" id="{43C188AE-B640-419C-89DA-1AB3F75D4A78}"/>
                  </a:ext>
                </a:extLst>
              </p:cNvPr>
              <p:cNvSpPr txBox="1">
                <a:spLocks noChangeArrowheads="1"/>
              </p:cNvSpPr>
              <p:nvPr/>
            </p:nvSpPr>
            <p:spPr bwMode="auto">
              <a:xfrm>
                <a:off x="1009" y="864"/>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b</a:t>
                </a:r>
              </a:p>
            </p:txBody>
          </p:sp>
        </p:grpSp>
        <p:grpSp>
          <p:nvGrpSpPr>
            <p:cNvPr id="848905" name="Group 9">
              <a:extLst>
                <a:ext uri="{FF2B5EF4-FFF2-40B4-BE49-F238E27FC236}">
                  <a16:creationId xmlns:a16="http://schemas.microsoft.com/office/drawing/2014/main" id="{6C37EEFB-487C-428A-B425-FF10E337FBB2}"/>
                </a:ext>
              </a:extLst>
            </p:cNvPr>
            <p:cNvGrpSpPr>
              <a:grpSpLocks/>
            </p:cNvGrpSpPr>
            <p:nvPr/>
          </p:nvGrpSpPr>
          <p:grpSpPr bwMode="auto">
            <a:xfrm>
              <a:off x="4543" y="1073"/>
              <a:ext cx="240" cy="231"/>
              <a:chOff x="1009" y="864"/>
              <a:chExt cx="240" cy="231"/>
            </a:xfrm>
          </p:grpSpPr>
          <p:sp>
            <p:nvSpPr>
              <p:cNvPr id="848906" name="Oval 10">
                <a:extLst>
                  <a:ext uri="{FF2B5EF4-FFF2-40B4-BE49-F238E27FC236}">
                    <a16:creationId xmlns:a16="http://schemas.microsoft.com/office/drawing/2014/main" id="{AA144E67-6B4C-482B-B708-41337FD074DC}"/>
                  </a:ext>
                </a:extLst>
              </p:cNvPr>
              <p:cNvSpPr>
                <a:spLocks noChangeArrowheads="1"/>
              </p:cNvSpPr>
              <p:nvPr/>
            </p:nvSpPr>
            <p:spPr bwMode="auto">
              <a:xfrm>
                <a:off x="1012" y="912"/>
                <a:ext cx="168" cy="16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07" name="Text Box 11">
                <a:extLst>
                  <a:ext uri="{FF2B5EF4-FFF2-40B4-BE49-F238E27FC236}">
                    <a16:creationId xmlns:a16="http://schemas.microsoft.com/office/drawing/2014/main" id="{B37C4EDA-03F1-4639-AE33-07120A97ADA6}"/>
                  </a:ext>
                </a:extLst>
              </p:cNvPr>
              <p:cNvSpPr txBox="1">
                <a:spLocks noChangeArrowheads="1"/>
              </p:cNvSpPr>
              <p:nvPr/>
            </p:nvSpPr>
            <p:spPr bwMode="auto">
              <a:xfrm>
                <a:off x="1009" y="864"/>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c</a:t>
                </a:r>
              </a:p>
            </p:txBody>
          </p:sp>
        </p:grpSp>
        <p:grpSp>
          <p:nvGrpSpPr>
            <p:cNvPr id="848908" name="Group 12">
              <a:extLst>
                <a:ext uri="{FF2B5EF4-FFF2-40B4-BE49-F238E27FC236}">
                  <a16:creationId xmlns:a16="http://schemas.microsoft.com/office/drawing/2014/main" id="{CB0610A6-C1D6-40D8-AB65-19F7A88BFDAB}"/>
                </a:ext>
              </a:extLst>
            </p:cNvPr>
            <p:cNvGrpSpPr>
              <a:grpSpLocks/>
            </p:cNvGrpSpPr>
            <p:nvPr/>
          </p:nvGrpSpPr>
          <p:grpSpPr bwMode="auto">
            <a:xfrm>
              <a:off x="4142" y="1553"/>
              <a:ext cx="240" cy="231"/>
              <a:chOff x="1009" y="864"/>
              <a:chExt cx="240" cy="231"/>
            </a:xfrm>
          </p:grpSpPr>
          <p:sp>
            <p:nvSpPr>
              <p:cNvPr id="848909" name="Oval 13">
                <a:extLst>
                  <a:ext uri="{FF2B5EF4-FFF2-40B4-BE49-F238E27FC236}">
                    <a16:creationId xmlns:a16="http://schemas.microsoft.com/office/drawing/2014/main" id="{4C1DB275-D420-4B1B-920F-F6CD7394F275}"/>
                  </a:ext>
                </a:extLst>
              </p:cNvPr>
              <p:cNvSpPr>
                <a:spLocks noChangeArrowheads="1"/>
              </p:cNvSpPr>
              <p:nvPr/>
            </p:nvSpPr>
            <p:spPr bwMode="auto">
              <a:xfrm>
                <a:off x="1012" y="912"/>
                <a:ext cx="168" cy="16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10" name="Text Box 14">
                <a:extLst>
                  <a:ext uri="{FF2B5EF4-FFF2-40B4-BE49-F238E27FC236}">
                    <a16:creationId xmlns:a16="http://schemas.microsoft.com/office/drawing/2014/main" id="{9779B1A5-434E-498F-9098-46AA634EF0F0}"/>
                  </a:ext>
                </a:extLst>
              </p:cNvPr>
              <p:cNvSpPr txBox="1">
                <a:spLocks noChangeArrowheads="1"/>
              </p:cNvSpPr>
              <p:nvPr/>
            </p:nvSpPr>
            <p:spPr bwMode="auto">
              <a:xfrm>
                <a:off x="1009" y="864"/>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f</a:t>
                </a:r>
              </a:p>
            </p:txBody>
          </p:sp>
        </p:grpSp>
        <p:grpSp>
          <p:nvGrpSpPr>
            <p:cNvPr id="848911" name="Group 15">
              <a:extLst>
                <a:ext uri="{FF2B5EF4-FFF2-40B4-BE49-F238E27FC236}">
                  <a16:creationId xmlns:a16="http://schemas.microsoft.com/office/drawing/2014/main" id="{120E8405-EC22-45C9-9D3E-026D5E05864D}"/>
                </a:ext>
              </a:extLst>
            </p:cNvPr>
            <p:cNvGrpSpPr>
              <a:grpSpLocks/>
            </p:cNvGrpSpPr>
            <p:nvPr/>
          </p:nvGrpSpPr>
          <p:grpSpPr bwMode="auto">
            <a:xfrm>
              <a:off x="4925" y="1547"/>
              <a:ext cx="240" cy="231"/>
              <a:chOff x="1009" y="864"/>
              <a:chExt cx="240" cy="231"/>
            </a:xfrm>
          </p:grpSpPr>
          <p:sp>
            <p:nvSpPr>
              <p:cNvPr id="848912" name="Oval 16">
                <a:extLst>
                  <a:ext uri="{FF2B5EF4-FFF2-40B4-BE49-F238E27FC236}">
                    <a16:creationId xmlns:a16="http://schemas.microsoft.com/office/drawing/2014/main" id="{7A9B51F6-D33B-45C9-8340-BA916877A854}"/>
                  </a:ext>
                </a:extLst>
              </p:cNvPr>
              <p:cNvSpPr>
                <a:spLocks noChangeArrowheads="1"/>
              </p:cNvSpPr>
              <p:nvPr/>
            </p:nvSpPr>
            <p:spPr bwMode="auto">
              <a:xfrm>
                <a:off x="1012" y="912"/>
                <a:ext cx="168" cy="16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13" name="Text Box 17">
                <a:extLst>
                  <a:ext uri="{FF2B5EF4-FFF2-40B4-BE49-F238E27FC236}">
                    <a16:creationId xmlns:a16="http://schemas.microsoft.com/office/drawing/2014/main" id="{654F316C-C43E-46B9-9911-56E929975BFA}"/>
                  </a:ext>
                </a:extLst>
              </p:cNvPr>
              <p:cNvSpPr txBox="1">
                <a:spLocks noChangeArrowheads="1"/>
              </p:cNvSpPr>
              <p:nvPr/>
            </p:nvSpPr>
            <p:spPr bwMode="auto">
              <a:xfrm>
                <a:off x="1009" y="864"/>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d</a:t>
                </a:r>
              </a:p>
            </p:txBody>
          </p:sp>
        </p:grpSp>
        <p:grpSp>
          <p:nvGrpSpPr>
            <p:cNvPr id="848914" name="Group 18">
              <a:extLst>
                <a:ext uri="{FF2B5EF4-FFF2-40B4-BE49-F238E27FC236}">
                  <a16:creationId xmlns:a16="http://schemas.microsoft.com/office/drawing/2014/main" id="{BCF6851F-43D7-46BE-99D4-F24C5798F941}"/>
                </a:ext>
              </a:extLst>
            </p:cNvPr>
            <p:cNvGrpSpPr>
              <a:grpSpLocks/>
            </p:cNvGrpSpPr>
            <p:nvPr/>
          </p:nvGrpSpPr>
          <p:grpSpPr bwMode="auto">
            <a:xfrm>
              <a:off x="4925" y="597"/>
              <a:ext cx="240" cy="231"/>
              <a:chOff x="1009" y="864"/>
              <a:chExt cx="240" cy="231"/>
            </a:xfrm>
          </p:grpSpPr>
          <p:sp>
            <p:nvSpPr>
              <p:cNvPr id="848915" name="Oval 19">
                <a:extLst>
                  <a:ext uri="{FF2B5EF4-FFF2-40B4-BE49-F238E27FC236}">
                    <a16:creationId xmlns:a16="http://schemas.microsoft.com/office/drawing/2014/main" id="{B6D6E5F2-544A-4B87-870E-0D3CC876B163}"/>
                  </a:ext>
                </a:extLst>
              </p:cNvPr>
              <p:cNvSpPr>
                <a:spLocks noChangeArrowheads="1"/>
              </p:cNvSpPr>
              <p:nvPr/>
            </p:nvSpPr>
            <p:spPr bwMode="auto">
              <a:xfrm>
                <a:off x="1012" y="912"/>
                <a:ext cx="168" cy="16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16" name="Text Box 20">
                <a:extLst>
                  <a:ext uri="{FF2B5EF4-FFF2-40B4-BE49-F238E27FC236}">
                    <a16:creationId xmlns:a16="http://schemas.microsoft.com/office/drawing/2014/main" id="{0DE42207-871B-4B30-9AFF-84E3BEB942F5}"/>
                  </a:ext>
                </a:extLst>
              </p:cNvPr>
              <p:cNvSpPr txBox="1">
                <a:spLocks noChangeArrowheads="1"/>
              </p:cNvSpPr>
              <p:nvPr/>
            </p:nvSpPr>
            <p:spPr bwMode="auto">
              <a:xfrm>
                <a:off x="1009" y="864"/>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e</a:t>
                </a:r>
              </a:p>
            </p:txBody>
          </p:sp>
        </p:grpSp>
        <p:sp>
          <p:nvSpPr>
            <p:cNvPr id="848998" name="Line 102">
              <a:extLst>
                <a:ext uri="{FF2B5EF4-FFF2-40B4-BE49-F238E27FC236}">
                  <a16:creationId xmlns:a16="http://schemas.microsoft.com/office/drawing/2014/main" id="{6BF4D694-918C-4896-A8D1-277C2D4DA6CA}"/>
                </a:ext>
              </a:extLst>
            </p:cNvPr>
            <p:cNvSpPr>
              <a:spLocks noChangeShapeType="1"/>
            </p:cNvSpPr>
            <p:nvPr/>
          </p:nvSpPr>
          <p:spPr bwMode="auto">
            <a:xfrm flipV="1">
              <a:off x="4234" y="805"/>
              <a:ext cx="0" cy="80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48925"/>
                                        </p:tgtEl>
                                        <p:attrNameLst>
                                          <p:attrName>style.visibility</p:attrName>
                                        </p:attrNameLst>
                                      </p:cBhvr>
                                      <p:to>
                                        <p:strVal val="visible"/>
                                      </p:to>
                                    </p:set>
                                    <p:anim calcmode="lin" valueType="num">
                                      <p:cBhvr additive="base">
                                        <p:cTn id="7" dur="500" fill="hold"/>
                                        <p:tgtEl>
                                          <p:spTgt spid="848925"/>
                                        </p:tgtEl>
                                        <p:attrNameLst>
                                          <p:attrName>ppt_x</p:attrName>
                                        </p:attrNameLst>
                                      </p:cBhvr>
                                      <p:tavLst>
                                        <p:tav tm="0">
                                          <p:val>
                                            <p:strVal val="0-#ppt_w/2"/>
                                          </p:val>
                                        </p:tav>
                                        <p:tav tm="100000">
                                          <p:val>
                                            <p:strVal val="#ppt_x"/>
                                          </p:val>
                                        </p:tav>
                                      </p:tavLst>
                                    </p:anim>
                                    <p:anim calcmode="lin" valueType="num">
                                      <p:cBhvr additive="base">
                                        <p:cTn id="8" dur="500" fill="hold"/>
                                        <p:tgtEl>
                                          <p:spTgt spid="84892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848999"/>
                                        </p:tgtEl>
                                        <p:attrNameLst>
                                          <p:attrName>style.visibility</p:attrName>
                                        </p:attrNameLst>
                                      </p:cBhvr>
                                      <p:to>
                                        <p:strVal val="visible"/>
                                      </p:to>
                                    </p:set>
                                    <p:anim calcmode="lin" valueType="num">
                                      <p:cBhvr additive="base">
                                        <p:cTn id="13" dur="500" fill="hold"/>
                                        <p:tgtEl>
                                          <p:spTgt spid="848999"/>
                                        </p:tgtEl>
                                        <p:attrNameLst>
                                          <p:attrName>ppt_x</p:attrName>
                                        </p:attrNameLst>
                                      </p:cBhvr>
                                      <p:tavLst>
                                        <p:tav tm="0">
                                          <p:val>
                                            <p:strVal val="1+#ppt_w/2"/>
                                          </p:val>
                                        </p:tav>
                                        <p:tav tm="100000">
                                          <p:val>
                                            <p:strVal val="#ppt_x"/>
                                          </p:val>
                                        </p:tav>
                                      </p:tavLst>
                                    </p:anim>
                                    <p:anim calcmode="lin" valueType="num">
                                      <p:cBhvr additive="base">
                                        <p:cTn id="14" dur="500" fill="hold"/>
                                        <p:tgtEl>
                                          <p:spTgt spid="84899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48926"/>
                                        </p:tgtEl>
                                        <p:attrNameLst>
                                          <p:attrName>style.visibility</p:attrName>
                                        </p:attrNameLst>
                                      </p:cBhvr>
                                      <p:to>
                                        <p:strVal val="visible"/>
                                      </p:to>
                                    </p:set>
                                    <p:anim calcmode="lin" valueType="num">
                                      <p:cBhvr additive="base">
                                        <p:cTn id="19" dur="500" fill="hold"/>
                                        <p:tgtEl>
                                          <p:spTgt spid="848926"/>
                                        </p:tgtEl>
                                        <p:attrNameLst>
                                          <p:attrName>ppt_x</p:attrName>
                                        </p:attrNameLst>
                                      </p:cBhvr>
                                      <p:tavLst>
                                        <p:tav tm="0">
                                          <p:val>
                                            <p:strVal val="0-#ppt_w/2"/>
                                          </p:val>
                                        </p:tav>
                                        <p:tav tm="100000">
                                          <p:val>
                                            <p:strVal val="#ppt_x"/>
                                          </p:val>
                                        </p:tav>
                                      </p:tavLst>
                                    </p:anim>
                                    <p:anim calcmode="lin" valueType="num">
                                      <p:cBhvr additive="base">
                                        <p:cTn id="20" dur="500" fill="hold"/>
                                        <p:tgtEl>
                                          <p:spTgt spid="84892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848996"/>
                                        </p:tgtEl>
                                        <p:attrNameLst>
                                          <p:attrName>style.visibility</p:attrName>
                                        </p:attrNameLst>
                                      </p:cBhvr>
                                      <p:to>
                                        <p:strVal val="visible"/>
                                      </p:to>
                                    </p:set>
                                    <p:anim calcmode="lin" valueType="num">
                                      <p:cBhvr additive="base">
                                        <p:cTn id="25" dur="500" fill="hold"/>
                                        <p:tgtEl>
                                          <p:spTgt spid="848996"/>
                                        </p:tgtEl>
                                        <p:attrNameLst>
                                          <p:attrName>ppt_x</p:attrName>
                                        </p:attrNameLst>
                                      </p:cBhvr>
                                      <p:tavLst>
                                        <p:tav tm="0">
                                          <p:val>
                                            <p:strVal val="0-#ppt_w/2"/>
                                          </p:val>
                                        </p:tav>
                                        <p:tav tm="100000">
                                          <p:val>
                                            <p:strVal val="#ppt_x"/>
                                          </p:val>
                                        </p:tav>
                                      </p:tavLst>
                                    </p:anim>
                                    <p:anim calcmode="lin" valueType="num">
                                      <p:cBhvr additive="base">
                                        <p:cTn id="26" dur="500" fill="hold"/>
                                        <p:tgtEl>
                                          <p:spTgt spid="848996"/>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848961"/>
                                        </p:tgtEl>
                                        <p:attrNameLst>
                                          <p:attrName>style.visibility</p:attrName>
                                        </p:attrNameLst>
                                      </p:cBhvr>
                                      <p:to>
                                        <p:strVal val="visible"/>
                                      </p:to>
                                    </p:set>
                                    <p:anim calcmode="lin" valueType="num">
                                      <p:cBhvr additive="base">
                                        <p:cTn id="31" dur="500" fill="hold"/>
                                        <p:tgtEl>
                                          <p:spTgt spid="848961"/>
                                        </p:tgtEl>
                                        <p:attrNameLst>
                                          <p:attrName>ppt_x</p:attrName>
                                        </p:attrNameLst>
                                      </p:cBhvr>
                                      <p:tavLst>
                                        <p:tav tm="0">
                                          <p:val>
                                            <p:strVal val="1+#ppt_w/2"/>
                                          </p:val>
                                        </p:tav>
                                        <p:tav tm="100000">
                                          <p:val>
                                            <p:strVal val="#ppt_x"/>
                                          </p:val>
                                        </p:tav>
                                      </p:tavLst>
                                    </p:anim>
                                    <p:anim calcmode="lin" valueType="num">
                                      <p:cBhvr additive="base">
                                        <p:cTn id="32" dur="500" fill="hold"/>
                                        <p:tgtEl>
                                          <p:spTgt spid="848961"/>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nodeType="clickEffect">
                                  <p:stCondLst>
                                    <p:cond delay="0"/>
                                  </p:stCondLst>
                                  <p:childTnLst>
                                    <p:set>
                                      <p:cBhvr>
                                        <p:cTn id="36" dur="1" fill="hold">
                                          <p:stCondLst>
                                            <p:cond delay="0"/>
                                          </p:stCondLst>
                                        </p:cTn>
                                        <p:tgtEl>
                                          <p:spTgt spid="848997"/>
                                        </p:tgtEl>
                                        <p:attrNameLst>
                                          <p:attrName>style.visibility</p:attrName>
                                        </p:attrNameLst>
                                      </p:cBhvr>
                                      <p:to>
                                        <p:strVal val="visible"/>
                                      </p:to>
                                    </p:set>
                                    <p:anim calcmode="lin" valueType="num">
                                      <p:cBhvr additive="base">
                                        <p:cTn id="37" dur="500" fill="hold"/>
                                        <p:tgtEl>
                                          <p:spTgt spid="848997"/>
                                        </p:tgtEl>
                                        <p:attrNameLst>
                                          <p:attrName>ppt_x</p:attrName>
                                        </p:attrNameLst>
                                      </p:cBhvr>
                                      <p:tavLst>
                                        <p:tav tm="0">
                                          <p:val>
                                            <p:strVal val="1+#ppt_w/2"/>
                                          </p:val>
                                        </p:tav>
                                        <p:tav tm="100000">
                                          <p:val>
                                            <p:strVal val="#ppt_x"/>
                                          </p:val>
                                        </p:tav>
                                      </p:tavLst>
                                    </p:anim>
                                    <p:anim calcmode="lin" valueType="num">
                                      <p:cBhvr additive="base">
                                        <p:cTn id="38" dur="500" fill="hold"/>
                                        <p:tgtEl>
                                          <p:spTgt spid="8489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8925" grpId="0" autoUpdateAnimBg="0"/>
      <p:bldP spid="848926" grpId="0" autoUpdateAnimBg="0"/>
      <p:bldP spid="848961" grpId="0" autoUpdateAnimBg="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S 235 Theme">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themeOverride>
</file>

<file path=ppt/theme/themeOverride2.xml><?xml version="1.0" encoding="utf-8"?>
<a:themeOverride xmlns:a="http://schemas.openxmlformats.org/drawingml/2006/main">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themeOverride>
</file>

<file path=docProps/app.xml><?xml version="1.0" encoding="utf-8"?>
<Properties xmlns="http://schemas.openxmlformats.org/officeDocument/2006/extended-properties" xmlns:vt="http://schemas.openxmlformats.org/officeDocument/2006/docPropsVTypes">
  <Template/>
  <TotalTime>894</TotalTime>
  <Words>4430</Words>
  <Application>Microsoft Office PowerPoint</Application>
  <PresentationFormat>Custom</PresentationFormat>
  <Paragraphs>1848</Paragraphs>
  <Slides>39</Slides>
  <Notes>14</Notes>
  <HiddenSlides>10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39</vt:i4>
      </vt:variant>
    </vt:vector>
  </HeadingPairs>
  <TitlesOfParts>
    <vt:vector size="50" baseType="lpstr">
      <vt:lpstr>Arial</vt:lpstr>
      <vt:lpstr>Arial Narrow</vt:lpstr>
      <vt:lpstr>Calibri</vt:lpstr>
      <vt:lpstr>Comic Sans MS</vt:lpstr>
      <vt:lpstr>Courier New</vt:lpstr>
      <vt:lpstr>Monotype Sorts</vt:lpstr>
      <vt:lpstr>Symbol</vt:lpstr>
      <vt:lpstr>Times New Roman</vt:lpstr>
      <vt:lpstr>Tw Cen MT</vt:lpstr>
      <vt:lpstr>Wingdings</vt:lpstr>
      <vt:lpstr>CS 235 Theme</vt:lpstr>
      <vt:lpstr>PowerPoint Presentation</vt:lpstr>
      <vt:lpstr>Tip #15: “goes to” Operator --&gt;</vt:lpstr>
      <vt:lpstr>Conditions of Deadlock</vt:lpstr>
      <vt:lpstr>Handling Deadlock</vt:lpstr>
      <vt:lpstr>1. Prevent Deadlock</vt:lpstr>
      <vt:lpstr>1. Prevent Deadlock</vt:lpstr>
      <vt:lpstr>Applications</vt:lpstr>
      <vt:lpstr>Applications (continued…)</vt:lpstr>
      <vt:lpstr>Exercise: Topological Sorting (continued…)</vt:lpstr>
      <vt:lpstr>Topological Sorting (continued…)</vt:lpstr>
      <vt:lpstr>PowerPoint Presentation</vt:lpstr>
      <vt:lpstr>*** The Interpreters ***</vt:lpstr>
      <vt:lpstr>*** The Interpreters ***</vt:lpstr>
      <vt:lpstr>*** The Great World Conference ***</vt:lpstr>
      <vt:lpstr>*** The Great World Conference ***</vt:lpstr>
      <vt:lpstr>*** The Great World Conference ***</vt:lpstr>
      <vt:lpstr>2. Avoid Deadlock</vt:lpstr>
      <vt:lpstr>Resource Allocation Denial</vt:lpstr>
      <vt:lpstr>Banker’s Algorithm Example</vt:lpstr>
      <vt:lpstr>XYZ Carpentry</vt:lpstr>
      <vt:lpstr>XYZ Carpentry</vt:lpstr>
      <vt:lpstr>XYZ Carpentry</vt:lpstr>
      <vt:lpstr>XYZ Carpentry</vt:lpstr>
      <vt:lpstr>3. Detect Deadlock</vt:lpstr>
      <vt:lpstr>Detection Example</vt:lpstr>
      <vt:lpstr>Deadlocked?</vt:lpstr>
      <vt:lpstr>Deadlocked?</vt:lpstr>
      <vt:lpstr>Deadlock Recovery</vt:lpstr>
      <vt:lpstr>Deadlock Recovery</vt:lpstr>
      <vt:lpstr>4. Ignore Deadlock</vt:lpstr>
      <vt:lpstr>Handling Deadlock Strategies</vt:lpstr>
      <vt:lpstr>Advantages/Disadvantages</vt:lpstr>
      <vt:lpstr>The Dining Philosophers Problem</vt:lpstr>
      <vt:lpstr>Two Philosophers Eating </vt:lpstr>
      <vt:lpstr>Are the Philosophers Starving?</vt:lpstr>
      <vt:lpstr>Solution??</vt:lpstr>
      <vt:lpstr>Another Solution</vt:lpstr>
      <vt:lpstr>Other Solutions…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Roper</dc:creator>
  <cp:lastModifiedBy>Paul Roper</cp:lastModifiedBy>
  <cp:revision>70</cp:revision>
  <dcterms:created xsi:type="dcterms:W3CDTF">2020-07-19T21:27:39Z</dcterms:created>
  <dcterms:modified xsi:type="dcterms:W3CDTF">2021-10-04T18:33:58Z</dcterms:modified>
</cp:coreProperties>
</file>