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729" r:id="rId2"/>
    <p:sldId id="1985" r:id="rId3"/>
    <p:sldId id="1986" r:id="rId4"/>
    <p:sldId id="1987" r:id="rId5"/>
    <p:sldId id="1836" r:id="rId6"/>
    <p:sldId id="1837" r:id="rId7"/>
    <p:sldId id="3908" r:id="rId8"/>
    <p:sldId id="3909" r:id="rId9"/>
    <p:sldId id="3910" r:id="rId10"/>
    <p:sldId id="1841" r:id="rId11"/>
    <p:sldId id="1842" r:id="rId12"/>
    <p:sldId id="1843" r:id="rId13"/>
    <p:sldId id="3568" r:id="rId14"/>
    <p:sldId id="3569" r:id="rId15"/>
    <p:sldId id="3903" r:id="rId16"/>
    <p:sldId id="3570" r:id="rId17"/>
    <p:sldId id="3571" r:id="rId18"/>
    <p:sldId id="3900" r:id="rId19"/>
    <p:sldId id="3901" r:id="rId20"/>
    <p:sldId id="3904" r:id="rId21"/>
    <p:sldId id="3573" r:id="rId22"/>
    <p:sldId id="3574" r:id="rId23"/>
    <p:sldId id="3876" r:id="rId2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5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17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1677F-F53F-42DF-9CA7-D09B3B05D9E6}" type="slidenum">
              <a:rPr lang="en-US"/>
              <a:pPr/>
              <a:t>6</a:t>
            </a:fld>
            <a:endParaRPr lang="en-US"/>
          </a:p>
        </p:txBody>
      </p:sp>
      <p:sp>
        <p:nvSpPr>
          <p:cNvPr id="253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6C86-66E2-46C2-879F-FA17B50B7FF2}" type="slidenum">
              <a:rPr lang="en-US"/>
              <a:pPr/>
              <a:t>7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6C86-66E2-46C2-879F-FA17B50B7FF2}" type="slidenum">
              <a:rPr lang="en-US"/>
              <a:pPr/>
              <a:t>8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AC945-9123-4CFC-9606-16871A1C4A47}" type="slidenum">
              <a:rPr lang="en-US"/>
              <a:pPr/>
              <a:t>9</a:t>
            </a:fld>
            <a:endParaRPr lang="en-US"/>
          </a:p>
        </p:txBody>
      </p:sp>
      <p:sp>
        <p:nvSpPr>
          <p:cNvPr id="254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08F3-6E23-4755-8B5E-4A8851EE8C82}" type="slidenum">
              <a:rPr lang="en-US"/>
              <a:pPr/>
              <a:t>10</a:t>
            </a:fld>
            <a:endParaRPr lang="en-US"/>
          </a:p>
        </p:txBody>
      </p:sp>
      <p:sp>
        <p:nvSpPr>
          <p:cNvPr id="255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A098F-7D9C-474F-9385-31475C7B2658}" type="slidenum">
              <a:rPr lang="en-US"/>
              <a:pPr/>
              <a:t>11</a:t>
            </a:fld>
            <a:endParaRPr lang="en-US"/>
          </a:p>
        </p:txBody>
      </p:sp>
      <p:sp>
        <p:nvSpPr>
          <p:cNvPr id="255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5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07F80-78F1-48BC-9576-9CBF44039DE1}" type="slidenum">
              <a:rPr lang="en-US"/>
              <a:pPr/>
              <a:t>12</a:t>
            </a:fld>
            <a:endParaRPr lang="en-US"/>
          </a:p>
        </p:txBody>
      </p:sp>
      <p:sp>
        <p:nvSpPr>
          <p:cNvPr id="256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6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13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00088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CD7ABD-250E-4783-8100-2A6FBF34CB06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Virtual Memory (20)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55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16050"/>
            <a:ext cx="9506400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use a reference bit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cleared on loading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every time the page is referenced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Reference time tracking implemented in software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periodically scan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which pages referenced and modified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reset the reference/modified bits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Clock algorithm – efficient software LRU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pages are in a circular list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start scan where the previous scan left off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 the first un-referenced page you find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7D0CF6-E4D8-4C28-910F-0136BD4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1F85-6808-4C6D-8123-EB060A0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7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Second-Chance Algorithm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664445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Often called “clock algorithm”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 circular list of all pages (RPT’s, UPT’s, Memory)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clock pointer refers to next page to consider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reference bit is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clear the reference bit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move clock pointer to the next page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reference bit is 0 and not pinned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swap page out to disk (if dirty)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move clock pointer to next page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return page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Could cycle through entire list before finding victim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895D86-B956-45A4-AA67-FDACA3A1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9C5C5-41F2-4652-9A82-506DFD7B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69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58979" name="Group 3"/>
          <p:cNvGrpSpPr>
            <a:grpSpLocks/>
          </p:cNvGrpSpPr>
          <p:nvPr/>
        </p:nvGrpSpPr>
        <p:grpSpPr bwMode="auto">
          <a:xfrm>
            <a:off x="9347201" y="2278063"/>
            <a:ext cx="358775" cy="1185862"/>
            <a:chOff x="5312" y="1435"/>
            <a:chExt cx="226" cy="747"/>
          </a:xfrm>
        </p:grpSpPr>
        <p:sp>
          <p:nvSpPr>
            <p:cNvPr id="2558980" name="Rectangle 4"/>
            <p:cNvSpPr>
              <a:spLocks noChangeArrowheads="1"/>
            </p:cNvSpPr>
            <p:nvPr/>
          </p:nvSpPr>
          <p:spPr bwMode="auto">
            <a:xfrm>
              <a:off x="5312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81" name="Rectangle 5"/>
            <p:cNvSpPr>
              <a:spLocks noChangeArrowheads="1"/>
            </p:cNvSpPr>
            <p:nvPr/>
          </p:nvSpPr>
          <p:spPr bwMode="auto">
            <a:xfrm>
              <a:off x="5312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82" name="Rectangle 6"/>
            <p:cNvSpPr>
              <a:spLocks noChangeArrowheads="1"/>
            </p:cNvSpPr>
            <p:nvPr/>
          </p:nvSpPr>
          <p:spPr bwMode="auto">
            <a:xfrm>
              <a:off x="5312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58983" name="Group 7"/>
          <p:cNvGrpSpPr>
            <a:grpSpLocks/>
          </p:cNvGrpSpPr>
          <p:nvPr/>
        </p:nvGrpSpPr>
        <p:grpSpPr bwMode="auto">
          <a:xfrm>
            <a:off x="8988426" y="2278063"/>
            <a:ext cx="358775" cy="1185862"/>
            <a:chOff x="5086" y="1435"/>
            <a:chExt cx="226" cy="747"/>
          </a:xfrm>
        </p:grpSpPr>
        <p:sp>
          <p:nvSpPr>
            <p:cNvPr id="2558984" name="Rectangle 8"/>
            <p:cNvSpPr>
              <a:spLocks noChangeArrowheads="1"/>
            </p:cNvSpPr>
            <p:nvPr/>
          </p:nvSpPr>
          <p:spPr bwMode="auto">
            <a:xfrm>
              <a:off x="508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85" name="Rectangle 9"/>
            <p:cNvSpPr>
              <a:spLocks noChangeArrowheads="1"/>
            </p:cNvSpPr>
            <p:nvPr/>
          </p:nvSpPr>
          <p:spPr bwMode="auto">
            <a:xfrm>
              <a:off x="508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86" name="Rectangle 10"/>
            <p:cNvSpPr>
              <a:spLocks noChangeArrowheads="1"/>
            </p:cNvSpPr>
            <p:nvPr/>
          </p:nvSpPr>
          <p:spPr bwMode="auto">
            <a:xfrm>
              <a:off x="508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87" name="Group 11"/>
          <p:cNvGrpSpPr>
            <a:grpSpLocks/>
          </p:cNvGrpSpPr>
          <p:nvPr/>
        </p:nvGrpSpPr>
        <p:grpSpPr bwMode="auto">
          <a:xfrm>
            <a:off x="8629651" y="2278063"/>
            <a:ext cx="358775" cy="1185862"/>
            <a:chOff x="4860" y="1435"/>
            <a:chExt cx="226" cy="747"/>
          </a:xfrm>
        </p:grpSpPr>
        <p:sp>
          <p:nvSpPr>
            <p:cNvPr id="2558988" name="Rectangle 12"/>
            <p:cNvSpPr>
              <a:spLocks noChangeArrowheads="1"/>
            </p:cNvSpPr>
            <p:nvPr/>
          </p:nvSpPr>
          <p:spPr bwMode="auto">
            <a:xfrm>
              <a:off x="486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89" name="Rectangle 13"/>
            <p:cNvSpPr>
              <a:spLocks noChangeArrowheads="1"/>
            </p:cNvSpPr>
            <p:nvPr/>
          </p:nvSpPr>
          <p:spPr bwMode="auto">
            <a:xfrm>
              <a:off x="486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90" name="Rectangle 14"/>
            <p:cNvSpPr>
              <a:spLocks noChangeArrowheads="1"/>
            </p:cNvSpPr>
            <p:nvPr/>
          </p:nvSpPr>
          <p:spPr bwMode="auto">
            <a:xfrm>
              <a:off x="486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1" name="Group 15"/>
          <p:cNvGrpSpPr>
            <a:grpSpLocks/>
          </p:cNvGrpSpPr>
          <p:nvPr/>
        </p:nvGrpSpPr>
        <p:grpSpPr bwMode="auto">
          <a:xfrm>
            <a:off x="8270876" y="2278063"/>
            <a:ext cx="358775" cy="1185862"/>
            <a:chOff x="4634" y="1435"/>
            <a:chExt cx="226" cy="747"/>
          </a:xfrm>
        </p:grpSpPr>
        <p:sp>
          <p:nvSpPr>
            <p:cNvPr id="2558992" name="Rectangle 16"/>
            <p:cNvSpPr>
              <a:spLocks noChangeArrowheads="1"/>
            </p:cNvSpPr>
            <p:nvPr/>
          </p:nvSpPr>
          <p:spPr bwMode="auto">
            <a:xfrm>
              <a:off x="463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93" name="Rectangle 17"/>
            <p:cNvSpPr>
              <a:spLocks noChangeArrowheads="1"/>
            </p:cNvSpPr>
            <p:nvPr/>
          </p:nvSpPr>
          <p:spPr bwMode="auto">
            <a:xfrm>
              <a:off x="463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94" name="Rectangle 18"/>
            <p:cNvSpPr>
              <a:spLocks noChangeArrowheads="1"/>
            </p:cNvSpPr>
            <p:nvPr/>
          </p:nvSpPr>
          <p:spPr bwMode="auto">
            <a:xfrm>
              <a:off x="4634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5" name="Group 19"/>
          <p:cNvGrpSpPr>
            <a:grpSpLocks/>
          </p:cNvGrpSpPr>
          <p:nvPr/>
        </p:nvGrpSpPr>
        <p:grpSpPr bwMode="auto">
          <a:xfrm>
            <a:off x="7913689" y="2278063"/>
            <a:ext cx="357187" cy="1185862"/>
            <a:chOff x="4409" y="1435"/>
            <a:chExt cx="225" cy="747"/>
          </a:xfrm>
        </p:grpSpPr>
        <p:sp>
          <p:nvSpPr>
            <p:cNvPr id="2558996" name="Rectangle 20"/>
            <p:cNvSpPr>
              <a:spLocks noChangeArrowheads="1"/>
            </p:cNvSpPr>
            <p:nvPr/>
          </p:nvSpPr>
          <p:spPr bwMode="auto">
            <a:xfrm>
              <a:off x="4409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97" name="Rectangle 21"/>
            <p:cNvSpPr>
              <a:spLocks noChangeArrowheads="1"/>
            </p:cNvSpPr>
            <p:nvPr/>
          </p:nvSpPr>
          <p:spPr bwMode="auto">
            <a:xfrm>
              <a:off x="4409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98" name="Rectangle 22"/>
            <p:cNvSpPr>
              <a:spLocks noChangeArrowheads="1"/>
            </p:cNvSpPr>
            <p:nvPr/>
          </p:nvSpPr>
          <p:spPr bwMode="auto">
            <a:xfrm>
              <a:off x="4409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9" name="Group 23"/>
          <p:cNvGrpSpPr>
            <a:grpSpLocks/>
          </p:cNvGrpSpPr>
          <p:nvPr/>
        </p:nvGrpSpPr>
        <p:grpSpPr bwMode="auto">
          <a:xfrm>
            <a:off x="7554914" y="2278063"/>
            <a:ext cx="358775" cy="1185862"/>
            <a:chOff x="4183" y="1435"/>
            <a:chExt cx="226" cy="747"/>
          </a:xfrm>
        </p:grpSpPr>
        <p:sp>
          <p:nvSpPr>
            <p:cNvPr id="2559000" name="Rectangle 24"/>
            <p:cNvSpPr>
              <a:spLocks noChangeArrowheads="1"/>
            </p:cNvSpPr>
            <p:nvPr/>
          </p:nvSpPr>
          <p:spPr bwMode="auto">
            <a:xfrm>
              <a:off x="418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01" name="Rectangle 25"/>
            <p:cNvSpPr>
              <a:spLocks noChangeArrowheads="1"/>
            </p:cNvSpPr>
            <p:nvPr/>
          </p:nvSpPr>
          <p:spPr bwMode="auto">
            <a:xfrm>
              <a:off x="418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02" name="Rectangle 26"/>
            <p:cNvSpPr>
              <a:spLocks noChangeArrowheads="1"/>
            </p:cNvSpPr>
            <p:nvPr/>
          </p:nvSpPr>
          <p:spPr bwMode="auto">
            <a:xfrm>
              <a:off x="418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03" name="Group 27"/>
          <p:cNvGrpSpPr>
            <a:grpSpLocks/>
          </p:cNvGrpSpPr>
          <p:nvPr/>
        </p:nvGrpSpPr>
        <p:grpSpPr bwMode="auto">
          <a:xfrm>
            <a:off x="7196139" y="2278063"/>
            <a:ext cx="358775" cy="1185862"/>
            <a:chOff x="3957" y="1435"/>
            <a:chExt cx="226" cy="747"/>
          </a:xfrm>
        </p:grpSpPr>
        <p:sp>
          <p:nvSpPr>
            <p:cNvPr id="2559004" name="Rectangle 28"/>
            <p:cNvSpPr>
              <a:spLocks noChangeArrowheads="1"/>
            </p:cNvSpPr>
            <p:nvPr/>
          </p:nvSpPr>
          <p:spPr bwMode="auto">
            <a:xfrm>
              <a:off x="395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05" name="Rectangle 29"/>
            <p:cNvSpPr>
              <a:spLocks noChangeArrowheads="1"/>
            </p:cNvSpPr>
            <p:nvPr/>
          </p:nvSpPr>
          <p:spPr bwMode="auto">
            <a:xfrm>
              <a:off x="3957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06" name="Rectangle 30"/>
            <p:cNvSpPr>
              <a:spLocks noChangeArrowheads="1"/>
            </p:cNvSpPr>
            <p:nvPr/>
          </p:nvSpPr>
          <p:spPr bwMode="auto">
            <a:xfrm>
              <a:off x="395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07" name="Group 31"/>
          <p:cNvGrpSpPr>
            <a:grpSpLocks/>
          </p:cNvGrpSpPr>
          <p:nvPr/>
        </p:nvGrpSpPr>
        <p:grpSpPr bwMode="auto">
          <a:xfrm>
            <a:off x="6837364" y="2278063"/>
            <a:ext cx="358775" cy="1185862"/>
            <a:chOff x="3731" y="1435"/>
            <a:chExt cx="226" cy="747"/>
          </a:xfrm>
        </p:grpSpPr>
        <p:sp>
          <p:nvSpPr>
            <p:cNvPr id="2559008" name="Rectangle 32"/>
            <p:cNvSpPr>
              <a:spLocks noChangeArrowheads="1"/>
            </p:cNvSpPr>
            <p:nvPr/>
          </p:nvSpPr>
          <p:spPr bwMode="auto">
            <a:xfrm>
              <a:off x="3731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09" name="Rectangle 33"/>
            <p:cNvSpPr>
              <a:spLocks noChangeArrowheads="1"/>
            </p:cNvSpPr>
            <p:nvPr/>
          </p:nvSpPr>
          <p:spPr bwMode="auto">
            <a:xfrm>
              <a:off x="3731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10" name="Rectangle 34"/>
            <p:cNvSpPr>
              <a:spLocks noChangeArrowheads="1"/>
            </p:cNvSpPr>
            <p:nvPr/>
          </p:nvSpPr>
          <p:spPr bwMode="auto">
            <a:xfrm>
              <a:off x="3731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11" name="Group 35"/>
          <p:cNvGrpSpPr>
            <a:grpSpLocks/>
          </p:cNvGrpSpPr>
          <p:nvPr/>
        </p:nvGrpSpPr>
        <p:grpSpPr bwMode="auto">
          <a:xfrm>
            <a:off x="6478589" y="2278063"/>
            <a:ext cx="358775" cy="1185862"/>
            <a:chOff x="3505" y="1435"/>
            <a:chExt cx="226" cy="747"/>
          </a:xfrm>
        </p:grpSpPr>
        <p:sp>
          <p:nvSpPr>
            <p:cNvPr id="2559012" name="Rectangle 36"/>
            <p:cNvSpPr>
              <a:spLocks noChangeArrowheads="1"/>
            </p:cNvSpPr>
            <p:nvPr/>
          </p:nvSpPr>
          <p:spPr bwMode="auto">
            <a:xfrm>
              <a:off x="3505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13" name="Rectangle 37"/>
            <p:cNvSpPr>
              <a:spLocks noChangeArrowheads="1"/>
            </p:cNvSpPr>
            <p:nvPr/>
          </p:nvSpPr>
          <p:spPr bwMode="auto">
            <a:xfrm>
              <a:off x="3505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14" name="Rectangle 38"/>
            <p:cNvSpPr>
              <a:spLocks noChangeArrowheads="1"/>
            </p:cNvSpPr>
            <p:nvPr/>
          </p:nvSpPr>
          <p:spPr bwMode="auto">
            <a:xfrm>
              <a:off x="3505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15" name="Group 39"/>
          <p:cNvGrpSpPr>
            <a:grpSpLocks/>
          </p:cNvGrpSpPr>
          <p:nvPr/>
        </p:nvGrpSpPr>
        <p:grpSpPr bwMode="auto">
          <a:xfrm>
            <a:off x="6119814" y="2278063"/>
            <a:ext cx="358775" cy="1185862"/>
            <a:chOff x="3279" y="1435"/>
            <a:chExt cx="226" cy="747"/>
          </a:xfrm>
        </p:grpSpPr>
        <p:sp>
          <p:nvSpPr>
            <p:cNvPr id="2559016" name="Rectangle 40"/>
            <p:cNvSpPr>
              <a:spLocks noChangeArrowheads="1"/>
            </p:cNvSpPr>
            <p:nvPr/>
          </p:nvSpPr>
          <p:spPr bwMode="auto">
            <a:xfrm>
              <a:off x="3279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17" name="Rectangle 41"/>
            <p:cNvSpPr>
              <a:spLocks noChangeArrowheads="1"/>
            </p:cNvSpPr>
            <p:nvPr/>
          </p:nvSpPr>
          <p:spPr bwMode="auto">
            <a:xfrm>
              <a:off x="3279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18" name="Rectangle 42"/>
            <p:cNvSpPr>
              <a:spLocks noChangeArrowheads="1"/>
            </p:cNvSpPr>
            <p:nvPr/>
          </p:nvSpPr>
          <p:spPr bwMode="auto">
            <a:xfrm>
              <a:off x="3279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19" name="Group 43"/>
          <p:cNvGrpSpPr>
            <a:grpSpLocks/>
          </p:cNvGrpSpPr>
          <p:nvPr/>
        </p:nvGrpSpPr>
        <p:grpSpPr bwMode="auto">
          <a:xfrm>
            <a:off x="5761039" y="2278063"/>
            <a:ext cx="358775" cy="1185862"/>
            <a:chOff x="3053" y="1435"/>
            <a:chExt cx="226" cy="747"/>
          </a:xfrm>
        </p:grpSpPr>
        <p:sp>
          <p:nvSpPr>
            <p:cNvPr id="2559020" name="Rectangle 44"/>
            <p:cNvSpPr>
              <a:spLocks noChangeArrowheads="1"/>
            </p:cNvSpPr>
            <p:nvPr/>
          </p:nvSpPr>
          <p:spPr bwMode="auto">
            <a:xfrm>
              <a:off x="305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21" name="Rectangle 45"/>
            <p:cNvSpPr>
              <a:spLocks noChangeArrowheads="1"/>
            </p:cNvSpPr>
            <p:nvPr/>
          </p:nvSpPr>
          <p:spPr bwMode="auto">
            <a:xfrm>
              <a:off x="305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22" name="Rectangle 46"/>
            <p:cNvSpPr>
              <a:spLocks noChangeArrowheads="1"/>
            </p:cNvSpPr>
            <p:nvPr/>
          </p:nvSpPr>
          <p:spPr bwMode="auto">
            <a:xfrm>
              <a:off x="305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23" name="Group 47"/>
          <p:cNvGrpSpPr>
            <a:grpSpLocks/>
          </p:cNvGrpSpPr>
          <p:nvPr/>
        </p:nvGrpSpPr>
        <p:grpSpPr bwMode="auto">
          <a:xfrm>
            <a:off x="5402264" y="2278063"/>
            <a:ext cx="358775" cy="1185862"/>
            <a:chOff x="2827" y="1435"/>
            <a:chExt cx="226" cy="747"/>
          </a:xfrm>
        </p:grpSpPr>
        <p:sp>
          <p:nvSpPr>
            <p:cNvPr id="2559024" name="Rectangle 48"/>
            <p:cNvSpPr>
              <a:spLocks noChangeArrowheads="1"/>
            </p:cNvSpPr>
            <p:nvPr/>
          </p:nvSpPr>
          <p:spPr bwMode="auto">
            <a:xfrm>
              <a:off x="282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25" name="Rectangle 49"/>
            <p:cNvSpPr>
              <a:spLocks noChangeArrowheads="1"/>
            </p:cNvSpPr>
            <p:nvPr/>
          </p:nvSpPr>
          <p:spPr bwMode="auto">
            <a:xfrm>
              <a:off x="2827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26" name="Rectangle 50"/>
            <p:cNvSpPr>
              <a:spLocks noChangeArrowheads="1"/>
            </p:cNvSpPr>
            <p:nvPr/>
          </p:nvSpPr>
          <p:spPr bwMode="auto">
            <a:xfrm>
              <a:off x="282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27" name="Group 51"/>
          <p:cNvGrpSpPr>
            <a:grpSpLocks/>
          </p:cNvGrpSpPr>
          <p:nvPr/>
        </p:nvGrpSpPr>
        <p:grpSpPr bwMode="auto">
          <a:xfrm>
            <a:off x="5045075" y="2278063"/>
            <a:ext cx="357188" cy="1185862"/>
            <a:chOff x="2602" y="1435"/>
            <a:chExt cx="225" cy="747"/>
          </a:xfrm>
        </p:grpSpPr>
        <p:sp>
          <p:nvSpPr>
            <p:cNvPr id="2559028" name="Rectangle 52"/>
            <p:cNvSpPr>
              <a:spLocks noChangeArrowheads="1"/>
            </p:cNvSpPr>
            <p:nvPr/>
          </p:nvSpPr>
          <p:spPr bwMode="auto">
            <a:xfrm>
              <a:off x="2602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29" name="Rectangle 53"/>
            <p:cNvSpPr>
              <a:spLocks noChangeArrowheads="1"/>
            </p:cNvSpPr>
            <p:nvPr/>
          </p:nvSpPr>
          <p:spPr bwMode="auto">
            <a:xfrm>
              <a:off x="2602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0" name="Rectangle 54"/>
            <p:cNvSpPr>
              <a:spLocks noChangeArrowheads="1"/>
            </p:cNvSpPr>
            <p:nvPr/>
          </p:nvSpPr>
          <p:spPr bwMode="auto">
            <a:xfrm>
              <a:off x="2602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31" name="Group 55"/>
          <p:cNvGrpSpPr>
            <a:grpSpLocks/>
          </p:cNvGrpSpPr>
          <p:nvPr/>
        </p:nvGrpSpPr>
        <p:grpSpPr bwMode="auto">
          <a:xfrm>
            <a:off x="4686301" y="2278063"/>
            <a:ext cx="358775" cy="1185862"/>
            <a:chOff x="2376" y="1435"/>
            <a:chExt cx="226" cy="747"/>
          </a:xfrm>
        </p:grpSpPr>
        <p:sp>
          <p:nvSpPr>
            <p:cNvPr id="2559032" name="Rectangle 56"/>
            <p:cNvSpPr>
              <a:spLocks noChangeArrowheads="1"/>
            </p:cNvSpPr>
            <p:nvPr/>
          </p:nvSpPr>
          <p:spPr bwMode="auto">
            <a:xfrm>
              <a:off x="237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33" name="Rectangle 57"/>
            <p:cNvSpPr>
              <a:spLocks noChangeArrowheads="1"/>
            </p:cNvSpPr>
            <p:nvPr/>
          </p:nvSpPr>
          <p:spPr bwMode="auto">
            <a:xfrm>
              <a:off x="237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4" name="Rectangle 58"/>
            <p:cNvSpPr>
              <a:spLocks noChangeArrowheads="1"/>
            </p:cNvSpPr>
            <p:nvPr/>
          </p:nvSpPr>
          <p:spPr bwMode="auto">
            <a:xfrm>
              <a:off x="237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35" name="Group 59"/>
          <p:cNvGrpSpPr>
            <a:grpSpLocks/>
          </p:cNvGrpSpPr>
          <p:nvPr/>
        </p:nvGrpSpPr>
        <p:grpSpPr bwMode="auto">
          <a:xfrm>
            <a:off x="4327526" y="2278063"/>
            <a:ext cx="358775" cy="1185862"/>
            <a:chOff x="2150" y="1435"/>
            <a:chExt cx="226" cy="747"/>
          </a:xfrm>
        </p:grpSpPr>
        <p:sp>
          <p:nvSpPr>
            <p:cNvPr id="2559036" name="Rectangle 60"/>
            <p:cNvSpPr>
              <a:spLocks noChangeArrowheads="1"/>
            </p:cNvSpPr>
            <p:nvPr/>
          </p:nvSpPr>
          <p:spPr bwMode="auto">
            <a:xfrm>
              <a:off x="215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37" name="Rectangle 61"/>
            <p:cNvSpPr>
              <a:spLocks noChangeArrowheads="1"/>
            </p:cNvSpPr>
            <p:nvPr/>
          </p:nvSpPr>
          <p:spPr bwMode="auto">
            <a:xfrm>
              <a:off x="215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8" name="Rectangle 62"/>
            <p:cNvSpPr>
              <a:spLocks noChangeArrowheads="1"/>
            </p:cNvSpPr>
            <p:nvPr/>
          </p:nvSpPr>
          <p:spPr bwMode="auto">
            <a:xfrm>
              <a:off x="215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39" name="Group 63"/>
          <p:cNvGrpSpPr>
            <a:grpSpLocks/>
          </p:cNvGrpSpPr>
          <p:nvPr/>
        </p:nvGrpSpPr>
        <p:grpSpPr bwMode="auto">
          <a:xfrm>
            <a:off x="3968751" y="2278063"/>
            <a:ext cx="358775" cy="1185862"/>
            <a:chOff x="1924" y="1435"/>
            <a:chExt cx="226" cy="747"/>
          </a:xfrm>
        </p:grpSpPr>
        <p:sp>
          <p:nvSpPr>
            <p:cNvPr id="2559040" name="Rectangle 64"/>
            <p:cNvSpPr>
              <a:spLocks noChangeArrowheads="1"/>
            </p:cNvSpPr>
            <p:nvPr/>
          </p:nvSpPr>
          <p:spPr bwMode="auto">
            <a:xfrm>
              <a:off x="192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41" name="Rectangle 65"/>
            <p:cNvSpPr>
              <a:spLocks noChangeArrowheads="1"/>
            </p:cNvSpPr>
            <p:nvPr/>
          </p:nvSpPr>
          <p:spPr bwMode="auto">
            <a:xfrm>
              <a:off x="192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42" name="Rectangle 66"/>
            <p:cNvSpPr>
              <a:spLocks noChangeArrowheads="1"/>
            </p:cNvSpPr>
            <p:nvPr/>
          </p:nvSpPr>
          <p:spPr bwMode="auto">
            <a:xfrm>
              <a:off x="192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43" name="Group 67"/>
          <p:cNvGrpSpPr>
            <a:grpSpLocks/>
          </p:cNvGrpSpPr>
          <p:nvPr/>
        </p:nvGrpSpPr>
        <p:grpSpPr bwMode="auto">
          <a:xfrm>
            <a:off x="9347201" y="3983038"/>
            <a:ext cx="358775" cy="1581150"/>
            <a:chOff x="5312" y="2509"/>
            <a:chExt cx="226" cy="996"/>
          </a:xfrm>
        </p:grpSpPr>
        <p:sp>
          <p:nvSpPr>
            <p:cNvPr id="2559044" name="Rectangle 68"/>
            <p:cNvSpPr>
              <a:spLocks noChangeArrowheads="1"/>
            </p:cNvSpPr>
            <p:nvPr/>
          </p:nvSpPr>
          <p:spPr bwMode="auto">
            <a:xfrm>
              <a:off x="5312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45" name="Rectangle 69"/>
            <p:cNvSpPr>
              <a:spLocks noChangeArrowheads="1"/>
            </p:cNvSpPr>
            <p:nvPr/>
          </p:nvSpPr>
          <p:spPr bwMode="auto">
            <a:xfrm>
              <a:off x="5312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46" name="Rectangle 70"/>
            <p:cNvSpPr>
              <a:spLocks noChangeArrowheads="1"/>
            </p:cNvSpPr>
            <p:nvPr/>
          </p:nvSpPr>
          <p:spPr bwMode="auto">
            <a:xfrm>
              <a:off x="5312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47" name="Rectangle 71"/>
            <p:cNvSpPr>
              <a:spLocks noChangeArrowheads="1"/>
            </p:cNvSpPr>
            <p:nvPr/>
          </p:nvSpPr>
          <p:spPr bwMode="auto">
            <a:xfrm>
              <a:off x="5312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48" name="Group 72"/>
          <p:cNvGrpSpPr>
            <a:grpSpLocks/>
          </p:cNvGrpSpPr>
          <p:nvPr/>
        </p:nvGrpSpPr>
        <p:grpSpPr bwMode="auto">
          <a:xfrm>
            <a:off x="8988426" y="3983038"/>
            <a:ext cx="358775" cy="1581150"/>
            <a:chOff x="5086" y="2509"/>
            <a:chExt cx="226" cy="996"/>
          </a:xfrm>
        </p:grpSpPr>
        <p:sp>
          <p:nvSpPr>
            <p:cNvPr id="2559049" name="Rectangle 73"/>
            <p:cNvSpPr>
              <a:spLocks noChangeArrowheads="1"/>
            </p:cNvSpPr>
            <p:nvPr/>
          </p:nvSpPr>
          <p:spPr bwMode="auto">
            <a:xfrm>
              <a:off x="508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50" name="Rectangle 74"/>
            <p:cNvSpPr>
              <a:spLocks noChangeArrowheads="1"/>
            </p:cNvSpPr>
            <p:nvPr/>
          </p:nvSpPr>
          <p:spPr bwMode="auto">
            <a:xfrm>
              <a:off x="5086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51" name="Rectangle 75"/>
            <p:cNvSpPr>
              <a:spLocks noChangeArrowheads="1"/>
            </p:cNvSpPr>
            <p:nvPr/>
          </p:nvSpPr>
          <p:spPr bwMode="auto">
            <a:xfrm>
              <a:off x="508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52" name="Rectangle 76"/>
            <p:cNvSpPr>
              <a:spLocks noChangeArrowheads="1"/>
            </p:cNvSpPr>
            <p:nvPr/>
          </p:nvSpPr>
          <p:spPr bwMode="auto">
            <a:xfrm>
              <a:off x="5086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53" name="Group 77"/>
          <p:cNvGrpSpPr>
            <a:grpSpLocks/>
          </p:cNvGrpSpPr>
          <p:nvPr/>
        </p:nvGrpSpPr>
        <p:grpSpPr bwMode="auto">
          <a:xfrm>
            <a:off x="8629651" y="3983038"/>
            <a:ext cx="358775" cy="1581150"/>
            <a:chOff x="4860" y="2509"/>
            <a:chExt cx="226" cy="996"/>
          </a:xfrm>
        </p:grpSpPr>
        <p:sp>
          <p:nvSpPr>
            <p:cNvPr id="2559054" name="Rectangle 78"/>
            <p:cNvSpPr>
              <a:spLocks noChangeArrowheads="1"/>
            </p:cNvSpPr>
            <p:nvPr/>
          </p:nvSpPr>
          <p:spPr bwMode="auto">
            <a:xfrm>
              <a:off x="4860" y="3256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55" name="Rectangle 79"/>
            <p:cNvSpPr>
              <a:spLocks noChangeArrowheads="1"/>
            </p:cNvSpPr>
            <p:nvPr/>
          </p:nvSpPr>
          <p:spPr bwMode="auto">
            <a:xfrm>
              <a:off x="486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56" name="Rectangle 80"/>
            <p:cNvSpPr>
              <a:spLocks noChangeArrowheads="1"/>
            </p:cNvSpPr>
            <p:nvPr/>
          </p:nvSpPr>
          <p:spPr bwMode="auto">
            <a:xfrm>
              <a:off x="4860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57" name="Rectangle 81"/>
            <p:cNvSpPr>
              <a:spLocks noChangeArrowheads="1"/>
            </p:cNvSpPr>
            <p:nvPr/>
          </p:nvSpPr>
          <p:spPr bwMode="auto">
            <a:xfrm>
              <a:off x="486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58" name="Group 82"/>
          <p:cNvGrpSpPr>
            <a:grpSpLocks/>
          </p:cNvGrpSpPr>
          <p:nvPr/>
        </p:nvGrpSpPr>
        <p:grpSpPr bwMode="auto">
          <a:xfrm>
            <a:off x="8270876" y="3983038"/>
            <a:ext cx="358775" cy="1581150"/>
            <a:chOff x="4634" y="2509"/>
            <a:chExt cx="226" cy="996"/>
          </a:xfrm>
        </p:grpSpPr>
        <p:sp>
          <p:nvSpPr>
            <p:cNvPr id="2559059" name="Rectangle 83"/>
            <p:cNvSpPr>
              <a:spLocks noChangeArrowheads="1"/>
            </p:cNvSpPr>
            <p:nvPr/>
          </p:nvSpPr>
          <p:spPr bwMode="auto">
            <a:xfrm>
              <a:off x="463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60" name="Rectangle 84"/>
            <p:cNvSpPr>
              <a:spLocks noChangeArrowheads="1"/>
            </p:cNvSpPr>
            <p:nvPr/>
          </p:nvSpPr>
          <p:spPr bwMode="auto">
            <a:xfrm>
              <a:off x="463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61" name="Rectangle 85"/>
            <p:cNvSpPr>
              <a:spLocks noChangeArrowheads="1"/>
            </p:cNvSpPr>
            <p:nvPr/>
          </p:nvSpPr>
          <p:spPr bwMode="auto">
            <a:xfrm>
              <a:off x="463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62" name="Rectangle 86"/>
            <p:cNvSpPr>
              <a:spLocks noChangeArrowheads="1"/>
            </p:cNvSpPr>
            <p:nvPr/>
          </p:nvSpPr>
          <p:spPr bwMode="auto">
            <a:xfrm>
              <a:off x="4634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63" name="Group 87"/>
          <p:cNvGrpSpPr>
            <a:grpSpLocks/>
          </p:cNvGrpSpPr>
          <p:nvPr/>
        </p:nvGrpSpPr>
        <p:grpSpPr bwMode="auto">
          <a:xfrm>
            <a:off x="7913689" y="3983038"/>
            <a:ext cx="357187" cy="1581150"/>
            <a:chOff x="4409" y="2509"/>
            <a:chExt cx="225" cy="996"/>
          </a:xfrm>
        </p:grpSpPr>
        <p:sp>
          <p:nvSpPr>
            <p:cNvPr id="2559064" name="Rectangle 88"/>
            <p:cNvSpPr>
              <a:spLocks noChangeArrowheads="1"/>
            </p:cNvSpPr>
            <p:nvPr/>
          </p:nvSpPr>
          <p:spPr bwMode="auto">
            <a:xfrm>
              <a:off x="4409" y="325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65" name="Rectangle 89"/>
            <p:cNvSpPr>
              <a:spLocks noChangeArrowheads="1"/>
            </p:cNvSpPr>
            <p:nvPr/>
          </p:nvSpPr>
          <p:spPr bwMode="auto">
            <a:xfrm>
              <a:off x="4409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66" name="Rectangle 90"/>
            <p:cNvSpPr>
              <a:spLocks noChangeArrowheads="1"/>
            </p:cNvSpPr>
            <p:nvPr/>
          </p:nvSpPr>
          <p:spPr bwMode="auto">
            <a:xfrm>
              <a:off x="4409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67" name="Rectangle 91"/>
            <p:cNvSpPr>
              <a:spLocks noChangeArrowheads="1"/>
            </p:cNvSpPr>
            <p:nvPr/>
          </p:nvSpPr>
          <p:spPr bwMode="auto">
            <a:xfrm>
              <a:off x="4409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68" name="Group 92"/>
          <p:cNvGrpSpPr>
            <a:grpSpLocks/>
          </p:cNvGrpSpPr>
          <p:nvPr/>
        </p:nvGrpSpPr>
        <p:grpSpPr bwMode="auto">
          <a:xfrm>
            <a:off x="7554914" y="3983040"/>
            <a:ext cx="358775" cy="1585913"/>
            <a:chOff x="4183" y="2509"/>
            <a:chExt cx="226" cy="999"/>
          </a:xfrm>
        </p:grpSpPr>
        <p:sp>
          <p:nvSpPr>
            <p:cNvPr id="2559069" name="Rectangle 93"/>
            <p:cNvSpPr>
              <a:spLocks noChangeArrowheads="1"/>
            </p:cNvSpPr>
            <p:nvPr/>
          </p:nvSpPr>
          <p:spPr bwMode="auto">
            <a:xfrm>
              <a:off x="4183" y="301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70" name="Rectangle 94"/>
            <p:cNvSpPr>
              <a:spLocks noChangeArrowheads="1"/>
            </p:cNvSpPr>
            <p:nvPr/>
          </p:nvSpPr>
          <p:spPr bwMode="auto">
            <a:xfrm>
              <a:off x="4183" y="3259"/>
              <a:ext cx="22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71" name="Rectangle 95"/>
            <p:cNvSpPr>
              <a:spLocks noChangeArrowheads="1"/>
            </p:cNvSpPr>
            <p:nvPr/>
          </p:nvSpPr>
          <p:spPr bwMode="auto">
            <a:xfrm>
              <a:off x="418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72" name="Rectangle 96"/>
            <p:cNvSpPr>
              <a:spLocks noChangeArrowheads="1"/>
            </p:cNvSpPr>
            <p:nvPr/>
          </p:nvSpPr>
          <p:spPr bwMode="auto">
            <a:xfrm>
              <a:off x="4183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73" name="Group 97"/>
          <p:cNvGrpSpPr>
            <a:grpSpLocks/>
          </p:cNvGrpSpPr>
          <p:nvPr/>
        </p:nvGrpSpPr>
        <p:grpSpPr bwMode="auto">
          <a:xfrm>
            <a:off x="7196139" y="3983038"/>
            <a:ext cx="358775" cy="1581150"/>
            <a:chOff x="3957" y="2509"/>
            <a:chExt cx="226" cy="996"/>
          </a:xfrm>
        </p:grpSpPr>
        <p:sp>
          <p:nvSpPr>
            <p:cNvPr id="2559074" name="Rectangle 98"/>
            <p:cNvSpPr>
              <a:spLocks noChangeArrowheads="1"/>
            </p:cNvSpPr>
            <p:nvPr/>
          </p:nvSpPr>
          <p:spPr bwMode="auto">
            <a:xfrm>
              <a:off x="395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75" name="Rectangle 99"/>
            <p:cNvSpPr>
              <a:spLocks noChangeArrowheads="1"/>
            </p:cNvSpPr>
            <p:nvPr/>
          </p:nvSpPr>
          <p:spPr bwMode="auto">
            <a:xfrm>
              <a:off x="395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76" name="Rectangle 100"/>
            <p:cNvSpPr>
              <a:spLocks noChangeArrowheads="1"/>
            </p:cNvSpPr>
            <p:nvPr/>
          </p:nvSpPr>
          <p:spPr bwMode="auto">
            <a:xfrm>
              <a:off x="395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77" name="Rectangle 101"/>
            <p:cNvSpPr>
              <a:spLocks noChangeArrowheads="1"/>
            </p:cNvSpPr>
            <p:nvPr/>
          </p:nvSpPr>
          <p:spPr bwMode="auto">
            <a:xfrm>
              <a:off x="395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78" name="Group 102"/>
          <p:cNvGrpSpPr>
            <a:grpSpLocks/>
          </p:cNvGrpSpPr>
          <p:nvPr/>
        </p:nvGrpSpPr>
        <p:grpSpPr bwMode="auto">
          <a:xfrm>
            <a:off x="6837364" y="3983038"/>
            <a:ext cx="358775" cy="1581150"/>
            <a:chOff x="3731" y="2509"/>
            <a:chExt cx="226" cy="996"/>
          </a:xfrm>
        </p:grpSpPr>
        <p:sp>
          <p:nvSpPr>
            <p:cNvPr id="2559079" name="Rectangle 103"/>
            <p:cNvSpPr>
              <a:spLocks noChangeArrowheads="1"/>
            </p:cNvSpPr>
            <p:nvPr/>
          </p:nvSpPr>
          <p:spPr bwMode="auto">
            <a:xfrm>
              <a:off x="3731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80" name="Rectangle 104"/>
            <p:cNvSpPr>
              <a:spLocks noChangeArrowheads="1"/>
            </p:cNvSpPr>
            <p:nvPr/>
          </p:nvSpPr>
          <p:spPr bwMode="auto">
            <a:xfrm>
              <a:off x="3731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81" name="Rectangle 105"/>
            <p:cNvSpPr>
              <a:spLocks noChangeArrowheads="1"/>
            </p:cNvSpPr>
            <p:nvPr/>
          </p:nvSpPr>
          <p:spPr bwMode="auto">
            <a:xfrm>
              <a:off x="3731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82" name="Rectangle 106"/>
            <p:cNvSpPr>
              <a:spLocks noChangeArrowheads="1"/>
            </p:cNvSpPr>
            <p:nvPr/>
          </p:nvSpPr>
          <p:spPr bwMode="auto">
            <a:xfrm>
              <a:off x="3731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83" name="Group 107"/>
          <p:cNvGrpSpPr>
            <a:grpSpLocks/>
          </p:cNvGrpSpPr>
          <p:nvPr/>
        </p:nvGrpSpPr>
        <p:grpSpPr bwMode="auto">
          <a:xfrm>
            <a:off x="6478589" y="3983038"/>
            <a:ext cx="358775" cy="1581150"/>
            <a:chOff x="3505" y="2509"/>
            <a:chExt cx="226" cy="996"/>
          </a:xfrm>
        </p:grpSpPr>
        <p:sp>
          <p:nvSpPr>
            <p:cNvPr id="2559084" name="Rectangle 108"/>
            <p:cNvSpPr>
              <a:spLocks noChangeArrowheads="1"/>
            </p:cNvSpPr>
            <p:nvPr/>
          </p:nvSpPr>
          <p:spPr bwMode="auto">
            <a:xfrm>
              <a:off x="3505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85" name="Rectangle 109"/>
            <p:cNvSpPr>
              <a:spLocks noChangeArrowheads="1"/>
            </p:cNvSpPr>
            <p:nvPr/>
          </p:nvSpPr>
          <p:spPr bwMode="auto">
            <a:xfrm>
              <a:off x="3505" y="275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86" name="Rectangle 110"/>
            <p:cNvSpPr>
              <a:spLocks noChangeArrowheads="1"/>
            </p:cNvSpPr>
            <p:nvPr/>
          </p:nvSpPr>
          <p:spPr bwMode="auto">
            <a:xfrm>
              <a:off x="3505" y="300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87" name="Rectangle 111"/>
            <p:cNvSpPr>
              <a:spLocks noChangeArrowheads="1"/>
            </p:cNvSpPr>
            <p:nvPr/>
          </p:nvSpPr>
          <p:spPr bwMode="auto">
            <a:xfrm>
              <a:off x="3505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88" name="Group 112"/>
          <p:cNvGrpSpPr>
            <a:grpSpLocks/>
          </p:cNvGrpSpPr>
          <p:nvPr/>
        </p:nvGrpSpPr>
        <p:grpSpPr bwMode="auto">
          <a:xfrm>
            <a:off x="6119814" y="3983038"/>
            <a:ext cx="358775" cy="1581150"/>
            <a:chOff x="3279" y="2509"/>
            <a:chExt cx="226" cy="996"/>
          </a:xfrm>
        </p:grpSpPr>
        <p:sp>
          <p:nvSpPr>
            <p:cNvPr id="2559089" name="Rectangle 113"/>
            <p:cNvSpPr>
              <a:spLocks noChangeArrowheads="1"/>
            </p:cNvSpPr>
            <p:nvPr/>
          </p:nvSpPr>
          <p:spPr bwMode="auto">
            <a:xfrm>
              <a:off x="3279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90" name="Rectangle 114"/>
            <p:cNvSpPr>
              <a:spLocks noChangeArrowheads="1"/>
            </p:cNvSpPr>
            <p:nvPr/>
          </p:nvSpPr>
          <p:spPr bwMode="auto">
            <a:xfrm>
              <a:off x="3279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91" name="Rectangle 115"/>
            <p:cNvSpPr>
              <a:spLocks noChangeArrowheads="1"/>
            </p:cNvSpPr>
            <p:nvPr/>
          </p:nvSpPr>
          <p:spPr bwMode="auto">
            <a:xfrm>
              <a:off x="3279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92" name="Rectangle 116"/>
            <p:cNvSpPr>
              <a:spLocks noChangeArrowheads="1"/>
            </p:cNvSpPr>
            <p:nvPr/>
          </p:nvSpPr>
          <p:spPr bwMode="auto">
            <a:xfrm>
              <a:off x="3279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93" name="Group 117"/>
          <p:cNvGrpSpPr>
            <a:grpSpLocks/>
          </p:cNvGrpSpPr>
          <p:nvPr/>
        </p:nvGrpSpPr>
        <p:grpSpPr bwMode="auto">
          <a:xfrm>
            <a:off x="5761039" y="3983038"/>
            <a:ext cx="358775" cy="1581150"/>
            <a:chOff x="3053" y="2509"/>
            <a:chExt cx="226" cy="996"/>
          </a:xfrm>
        </p:grpSpPr>
        <p:sp>
          <p:nvSpPr>
            <p:cNvPr id="2559094" name="Rectangle 118"/>
            <p:cNvSpPr>
              <a:spLocks noChangeArrowheads="1"/>
            </p:cNvSpPr>
            <p:nvPr/>
          </p:nvSpPr>
          <p:spPr bwMode="auto">
            <a:xfrm>
              <a:off x="305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95" name="Rectangle 119"/>
            <p:cNvSpPr>
              <a:spLocks noChangeArrowheads="1"/>
            </p:cNvSpPr>
            <p:nvPr/>
          </p:nvSpPr>
          <p:spPr bwMode="auto">
            <a:xfrm>
              <a:off x="305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96" name="Rectangle 120"/>
            <p:cNvSpPr>
              <a:spLocks noChangeArrowheads="1"/>
            </p:cNvSpPr>
            <p:nvPr/>
          </p:nvSpPr>
          <p:spPr bwMode="auto">
            <a:xfrm>
              <a:off x="305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97" name="Rectangle 121"/>
            <p:cNvSpPr>
              <a:spLocks noChangeArrowheads="1"/>
            </p:cNvSpPr>
            <p:nvPr/>
          </p:nvSpPr>
          <p:spPr bwMode="auto">
            <a:xfrm>
              <a:off x="3053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98" name="Group 122"/>
          <p:cNvGrpSpPr>
            <a:grpSpLocks/>
          </p:cNvGrpSpPr>
          <p:nvPr/>
        </p:nvGrpSpPr>
        <p:grpSpPr bwMode="auto">
          <a:xfrm>
            <a:off x="5402264" y="3983038"/>
            <a:ext cx="358775" cy="1581150"/>
            <a:chOff x="2827" y="2509"/>
            <a:chExt cx="226" cy="996"/>
          </a:xfrm>
        </p:grpSpPr>
        <p:sp>
          <p:nvSpPr>
            <p:cNvPr id="2559099" name="Rectangle 123"/>
            <p:cNvSpPr>
              <a:spLocks noChangeArrowheads="1"/>
            </p:cNvSpPr>
            <p:nvPr/>
          </p:nvSpPr>
          <p:spPr bwMode="auto">
            <a:xfrm>
              <a:off x="282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00" name="Rectangle 124"/>
            <p:cNvSpPr>
              <a:spLocks noChangeArrowheads="1"/>
            </p:cNvSpPr>
            <p:nvPr/>
          </p:nvSpPr>
          <p:spPr bwMode="auto">
            <a:xfrm>
              <a:off x="282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01" name="Rectangle 125"/>
            <p:cNvSpPr>
              <a:spLocks noChangeArrowheads="1"/>
            </p:cNvSpPr>
            <p:nvPr/>
          </p:nvSpPr>
          <p:spPr bwMode="auto">
            <a:xfrm>
              <a:off x="282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02" name="Rectangle 126"/>
            <p:cNvSpPr>
              <a:spLocks noChangeArrowheads="1"/>
            </p:cNvSpPr>
            <p:nvPr/>
          </p:nvSpPr>
          <p:spPr bwMode="auto">
            <a:xfrm>
              <a:off x="282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03" name="Group 127"/>
          <p:cNvGrpSpPr>
            <a:grpSpLocks/>
          </p:cNvGrpSpPr>
          <p:nvPr/>
        </p:nvGrpSpPr>
        <p:grpSpPr bwMode="auto">
          <a:xfrm>
            <a:off x="5045075" y="3983038"/>
            <a:ext cx="357188" cy="1581150"/>
            <a:chOff x="2602" y="2509"/>
            <a:chExt cx="225" cy="996"/>
          </a:xfrm>
        </p:grpSpPr>
        <p:sp>
          <p:nvSpPr>
            <p:cNvPr id="2559104" name="Rectangle 128"/>
            <p:cNvSpPr>
              <a:spLocks noChangeArrowheads="1"/>
            </p:cNvSpPr>
            <p:nvPr/>
          </p:nvSpPr>
          <p:spPr bwMode="auto">
            <a:xfrm>
              <a:off x="2602" y="3256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05" name="Rectangle 129"/>
            <p:cNvSpPr>
              <a:spLocks noChangeArrowheads="1"/>
            </p:cNvSpPr>
            <p:nvPr/>
          </p:nvSpPr>
          <p:spPr bwMode="auto">
            <a:xfrm>
              <a:off x="2602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06" name="Rectangle 130"/>
            <p:cNvSpPr>
              <a:spLocks noChangeArrowheads="1"/>
            </p:cNvSpPr>
            <p:nvPr/>
          </p:nvSpPr>
          <p:spPr bwMode="auto">
            <a:xfrm>
              <a:off x="2602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07" name="Rectangle 131"/>
            <p:cNvSpPr>
              <a:spLocks noChangeArrowheads="1"/>
            </p:cNvSpPr>
            <p:nvPr/>
          </p:nvSpPr>
          <p:spPr bwMode="auto">
            <a:xfrm>
              <a:off x="2602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08" name="Group 132"/>
          <p:cNvGrpSpPr>
            <a:grpSpLocks/>
          </p:cNvGrpSpPr>
          <p:nvPr/>
        </p:nvGrpSpPr>
        <p:grpSpPr bwMode="auto">
          <a:xfrm>
            <a:off x="4686301" y="3983038"/>
            <a:ext cx="358775" cy="1581150"/>
            <a:chOff x="2376" y="2509"/>
            <a:chExt cx="226" cy="996"/>
          </a:xfrm>
        </p:grpSpPr>
        <p:sp>
          <p:nvSpPr>
            <p:cNvPr id="2559109" name="Rectangle 133"/>
            <p:cNvSpPr>
              <a:spLocks noChangeArrowheads="1"/>
            </p:cNvSpPr>
            <p:nvPr/>
          </p:nvSpPr>
          <p:spPr bwMode="auto">
            <a:xfrm>
              <a:off x="237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0" name="Rectangle 134"/>
            <p:cNvSpPr>
              <a:spLocks noChangeArrowheads="1"/>
            </p:cNvSpPr>
            <p:nvPr/>
          </p:nvSpPr>
          <p:spPr bwMode="auto">
            <a:xfrm>
              <a:off x="2376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11" name="Rectangle 135"/>
            <p:cNvSpPr>
              <a:spLocks noChangeArrowheads="1"/>
            </p:cNvSpPr>
            <p:nvPr/>
          </p:nvSpPr>
          <p:spPr bwMode="auto">
            <a:xfrm>
              <a:off x="237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12" name="Rectangle 136"/>
            <p:cNvSpPr>
              <a:spLocks noChangeArrowheads="1"/>
            </p:cNvSpPr>
            <p:nvPr/>
          </p:nvSpPr>
          <p:spPr bwMode="auto">
            <a:xfrm>
              <a:off x="2376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13" name="Group 137"/>
          <p:cNvGrpSpPr>
            <a:grpSpLocks/>
          </p:cNvGrpSpPr>
          <p:nvPr/>
        </p:nvGrpSpPr>
        <p:grpSpPr bwMode="auto">
          <a:xfrm>
            <a:off x="4327526" y="3983038"/>
            <a:ext cx="358775" cy="1581150"/>
            <a:chOff x="2150" y="2509"/>
            <a:chExt cx="226" cy="996"/>
          </a:xfrm>
        </p:grpSpPr>
        <p:sp>
          <p:nvSpPr>
            <p:cNvPr id="2559114" name="Rectangle 138"/>
            <p:cNvSpPr>
              <a:spLocks noChangeArrowheads="1"/>
            </p:cNvSpPr>
            <p:nvPr/>
          </p:nvSpPr>
          <p:spPr bwMode="auto">
            <a:xfrm>
              <a:off x="2150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5" name="Rectangle 139"/>
            <p:cNvSpPr>
              <a:spLocks noChangeArrowheads="1"/>
            </p:cNvSpPr>
            <p:nvPr/>
          </p:nvSpPr>
          <p:spPr bwMode="auto">
            <a:xfrm>
              <a:off x="215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6" name="Rectangle 140"/>
            <p:cNvSpPr>
              <a:spLocks noChangeArrowheads="1"/>
            </p:cNvSpPr>
            <p:nvPr/>
          </p:nvSpPr>
          <p:spPr bwMode="auto">
            <a:xfrm>
              <a:off x="2150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17" name="Rectangle 141"/>
            <p:cNvSpPr>
              <a:spLocks noChangeArrowheads="1"/>
            </p:cNvSpPr>
            <p:nvPr/>
          </p:nvSpPr>
          <p:spPr bwMode="auto">
            <a:xfrm>
              <a:off x="215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18" name="Group 142"/>
          <p:cNvGrpSpPr>
            <a:grpSpLocks/>
          </p:cNvGrpSpPr>
          <p:nvPr/>
        </p:nvGrpSpPr>
        <p:grpSpPr bwMode="auto">
          <a:xfrm>
            <a:off x="3968751" y="3983038"/>
            <a:ext cx="358775" cy="1581150"/>
            <a:chOff x="1924" y="2509"/>
            <a:chExt cx="226" cy="996"/>
          </a:xfrm>
        </p:grpSpPr>
        <p:sp>
          <p:nvSpPr>
            <p:cNvPr id="2559119" name="Rectangle 143"/>
            <p:cNvSpPr>
              <a:spLocks noChangeArrowheads="1"/>
            </p:cNvSpPr>
            <p:nvPr/>
          </p:nvSpPr>
          <p:spPr bwMode="auto">
            <a:xfrm>
              <a:off x="192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0" name="Rectangle 144"/>
            <p:cNvSpPr>
              <a:spLocks noChangeArrowheads="1"/>
            </p:cNvSpPr>
            <p:nvPr/>
          </p:nvSpPr>
          <p:spPr bwMode="auto">
            <a:xfrm>
              <a:off x="192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1" name="Rectangle 145"/>
            <p:cNvSpPr>
              <a:spLocks noChangeArrowheads="1"/>
            </p:cNvSpPr>
            <p:nvPr/>
          </p:nvSpPr>
          <p:spPr bwMode="auto">
            <a:xfrm>
              <a:off x="192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2" name="Rectangle 146"/>
            <p:cNvSpPr>
              <a:spLocks noChangeArrowheads="1"/>
            </p:cNvSpPr>
            <p:nvPr/>
          </p:nvSpPr>
          <p:spPr bwMode="auto">
            <a:xfrm>
              <a:off x="1924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23" name="Group 147"/>
          <p:cNvGrpSpPr>
            <a:grpSpLocks/>
          </p:cNvGrpSpPr>
          <p:nvPr/>
        </p:nvGrpSpPr>
        <p:grpSpPr bwMode="auto">
          <a:xfrm>
            <a:off x="373063" y="1882775"/>
            <a:ext cx="9332913" cy="1581150"/>
            <a:chOff x="-341" y="1186"/>
            <a:chExt cx="5879" cy="996"/>
          </a:xfrm>
        </p:grpSpPr>
        <p:sp>
          <p:nvSpPr>
            <p:cNvPr id="2559124" name="Rectangle 148"/>
            <p:cNvSpPr>
              <a:spLocks noChangeArrowheads="1"/>
            </p:cNvSpPr>
            <p:nvPr/>
          </p:nvSpPr>
          <p:spPr bwMode="auto">
            <a:xfrm>
              <a:off x="1314" y="1933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5" name="Rectangle 149"/>
            <p:cNvSpPr>
              <a:spLocks noChangeArrowheads="1"/>
            </p:cNvSpPr>
            <p:nvPr/>
          </p:nvSpPr>
          <p:spPr bwMode="auto">
            <a:xfrm>
              <a:off x="1314" y="1684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26" name="Rectangle 150"/>
            <p:cNvSpPr>
              <a:spLocks noChangeArrowheads="1"/>
            </p:cNvSpPr>
            <p:nvPr/>
          </p:nvSpPr>
          <p:spPr bwMode="auto">
            <a:xfrm>
              <a:off x="1314" y="1435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7" name="Rectangle 151"/>
            <p:cNvSpPr>
              <a:spLocks noChangeArrowheads="1"/>
            </p:cNvSpPr>
            <p:nvPr/>
          </p:nvSpPr>
          <p:spPr bwMode="auto">
            <a:xfrm>
              <a:off x="5312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8" name="Rectangle 152"/>
            <p:cNvSpPr>
              <a:spLocks noChangeArrowheads="1"/>
            </p:cNvSpPr>
            <p:nvPr/>
          </p:nvSpPr>
          <p:spPr bwMode="auto">
            <a:xfrm>
              <a:off x="508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9" name="Rectangle 153"/>
            <p:cNvSpPr>
              <a:spLocks noChangeArrowheads="1"/>
            </p:cNvSpPr>
            <p:nvPr/>
          </p:nvSpPr>
          <p:spPr bwMode="auto">
            <a:xfrm>
              <a:off x="486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30" name="Rectangle 154"/>
            <p:cNvSpPr>
              <a:spLocks noChangeArrowheads="1"/>
            </p:cNvSpPr>
            <p:nvPr/>
          </p:nvSpPr>
          <p:spPr bwMode="auto">
            <a:xfrm>
              <a:off x="463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1" name="Rectangle 155"/>
            <p:cNvSpPr>
              <a:spLocks noChangeArrowheads="1"/>
            </p:cNvSpPr>
            <p:nvPr/>
          </p:nvSpPr>
          <p:spPr bwMode="auto">
            <a:xfrm>
              <a:off x="4409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2" name="Rectangle 156"/>
            <p:cNvSpPr>
              <a:spLocks noChangeArrowheads="1"/>
            </p:cNvSpPr>
            <p:nvPr/>
          </p:nvSpPr>
          <p:spPr bwMode="auto">
            <a:xfrm>
              <a:off x="418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3" name="Rectangle 157"/>
            <p:cNvSpPr>
              <a:spLocks noChangeArrowheads="1"/>
            </p:cNvSpPr>
            <p:nvPr/>
          </p:nvSpPr>
          <p:spPr bwMode="auto">
            <a:xfrm>
              <a:off x="395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4" name="Rectangle 158"/>
            <p:cNvSpPr>
              <a:spLocks noChangeArrowheads="1"/>
            </p:cNvSpPr>
            <p:nvPr/>
          </p:nvSpPr>
          <p:spPr bwMode="auto">
            <a:xfrm>
              <a:off x="3731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5" name="Rectangle 159"/>
            <p:cNvSpPr>
              <a:spLocks noChangeArrowheads="1"/>
            </p:cNvSpPr>
            <p:nvPr/>
          </p:nvSpPr>
          <p:spPr bwMode="auto">
            <a:xfrm>
              <a:off x="3505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36" name="Rectangle 160"/>
            <p:cNvSpPr>
              <a:spLocks noChangeArrowheads="1"/>
            </p:cNvSpPr>
            <p:nvPr/>
          </p:nvSpPr>
          <p:spPr bwMode="auto">
            <a:xfrm>
              <a:off x="3279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7" name="Rectangle 161"/>
            <p:cNvSpPr>
              <a:spLocks noChangeArrowheads="1"/>
            </p:cNvSpPr>
            <p:nvPr/>
          </p:nvSpPr>
          <p:spPr bwMode="auto">
            <a:xfrm>
              <a:off x="305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8" name="Rectangle 162"/>
            <p:cNvSpPr>
              <a:spLocks noChangeArrowheads="1"/>
            </p:cNvSpPr>
            <p:nvPr/>
          </p:nvSpPr>
          <p:spPr bwMode="auto">
            <a:xfrm>
              <a:off x="282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9" name="Rectangle 163"/>
            <p:cNvSpPr>
              <a:spLocks noChangeArrowheads="1"/>
            </p:cNvSpPr>
            <p:nvPr/>
          </p:nvSpPr>
          <p:spPr bwMode="auto">
            <a:xfrm>
              <a:off x="2602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40" name="Rectangle 164"/>
            <p:cNvSpPr>
              <a:spLocks noChangeArrowheads="1"/>
            </p:cNvSpPr>
            <p:nvPr/>
          </p:nvSpPr>
          <p:spPr bwMode="auto">
            <a:xfrm>
              <a:off x="237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41" name="Rectangle 165"/>
            <p:cNvSpPr>
              <a:spLocks noChangeArrowheads="1"/>
            </p:cNvSpPr>
            <p:nvPr/>
          </p:nvSpPr>
          <p:spPr bwMode="auto">
            <a:xfrm>
              <a:off x="215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42" name="Rectangle 166"/>
            <p:cNvSpPr>
              <a:spLocks noChangeArrowheads="1"/>
            </p:cNvSpPr>
            <p:nvPr/>
          </p:nvSpPr>
          <p:spPr bwMode="auto">
            <a:xfrm>
              <a:off x="192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43" name="Rectangle 167"/>
            <p:cNvSpPr>
              <a:spLocks noChangeArrowheads="1"/>
            </p:cNvSpPr>
            <p:nvPr/>
          </p:nvSpPr>
          <p:spPr bwMode="auto">
            <a:xfrm>
              <a:off x="1314" y="118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44" name="Line 168"/>
            <p:cNvSpPr>
              <a:spLocks noChangeShapeType="1"/>
            </p:cNvSpPr>
            <p:nvPr/>
          </p:nvSpPr>
          <p:spPr bwMode="auto">
            <a:xfrm>
              <a:off x="1314" y="118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5" name="Line 169"/>
            <p:cNvSpPr>
              <a:spLocks noChangeShapeType="1"/>
            </p:cNvSpPr>
            <p:nvPr/>
          </p:nvSpPr>
          <p:spPr bwMode="auto">
            <a:xfrm>
              <a:off x="1314" y="1435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6" name="Line 170"/>
            <p:cNvSpPr>
              <a:spLocks noChangeShapeType="1"/>
            </p:cNvSpPr>
            <p:nvPr/>
          </p:nvSpPr>
          <p:spPr bwMode="auto">
            <a:xfrm>
              <a:off x="1314" y="168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7" name="Line 171"/>
            <p:cNvSpPr>
              <a:spLocks noChangeShapeType="1"/>
            </p:cNvSpPr>
            <p:nvPr/>
          </p:nvSpPr>
          <p:spPr bwMode="auto">
            <a:xfrm>
              <a:off x="1314" y="1933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8" name="Line 172"/>
            <p:cNvSpPr>
              <a:spLocks noChangeShapeType="1"/>
            </p:cNvSpPr>
            <p:nvPr/>
          </p:nvSpPr>
          <p:spPr bwMode="auto">
            <a:xfrm>
              <a:off x="1314" y="2182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9" name="Line 173"/>
            <p:cNvSpPr>
              <a:spLocks noChangeShapeType="1"/>
            </p:cNvSpPr>
            <p:nvPr/>
          </p:nvSpPr>
          <p:spPr bwMode="auto">
            <a:xfrm>
              <a:off x="1314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0" name="Line 174"/>
            <p:cNvSpPr>
              <a:spLocks noChangeShapeType="1"/>
            </p:cNvSpPr>
            <p:nvPr/>
          </p:nvSpPr>
          <p:spPr bwMode="auto">
            <a:xfrm>
              <a:off x="1924" y="1186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1" name="Line 175"/>
            <p:cNvSpPr>
              <a:spLocks noChangeShapeType="1"/>
            </p:cNvSpPr>
            <p:nvPr/>
          </p:nvSpPr>
          <p:spPr bwMode="auto">
            <a:xfrm>
              <a:off x="215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2" name="Line 176"/>
            <p:cNvSpPr>
              <a:spLocks noChangeShapeType="1"/>
            </p:cNvSpPr>
            <p:nvPr/>
          </p:nvSpPr>
          <p:spPr bwMode="auto">
            <a:xfrm>
              <a:off x="237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3" name="Line 177"/>
            <p:cNvSpPr>
              <a:spLocks noChangeShapeType="1"/>
            </p:cNvSpPr>
            <p:nvPr/>
          </p:nvSpPr>
          <p:spPr bwMode="auto">
            <a:xfrm>
              <a:off x="260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4" name="Line 178"/>
            <p:cNvSpPr>
              <a:spLocks noChangeShapeType="1"/>
            </p:cNvSpPr>
            <p:nvPr/>
          </p:nvSpPr>
          <p:spPr bwMode="auto">
            <a:xfrm>
              <a:off x="282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5" name="Line 179"/>
            <p:cNvSpPr>
              <a:spLocks noChangeShapeType="1"/>
            </p:cNvSpPr>
            <p:nvPr/>
          </p:nvSpPr>
          <p:spPr bwMode="auto">
            <a:xfrm>
              <a:off x="305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6" name="Line 180"/>
            <p:cNvSpPr>
              <a:spLocks noChangeShapeType="1"/>
            </p:cNvSpPr>
            <p:nvPr/>
          </p:nvSpPr>
          <p:spPr bwMode="auto">
            <a:xfrm>
              <a:off x="327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7" name="Line 181"/>
            <p:cNvSpPr>
              <a:spLocks noChangeShapeType="1"/>
            </p:cNvSpPr>
            <p:nvPr/>
          </p:nvSpPr>
          <p:spPr bwMode="auto">
            <a:xfrm>
              <a:off x="3505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8" name="Line 182"/>
            <p:cNvSpPr>
              <a:spLocks noChangeShapeType="1"/>
            </p:cNvSpPr>
            <p:nvPr/>
          </p:nvSpPr>
          <p:spPr bwMode="auto">
            <a:xfrm>
              <a:off x="3731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9" name="Line 183"/>
            <p:cNvSpPr>
              <a:spLocks noChangeShapeType="1"/>
            </p:cNvSpPr>
            <p:nvPr/>
          </p:nvSpPr>
          <p:spPr bwMode="auto">
            <a:xfrm>
              <a:off x="395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0" name="Line 184"/>
            <p:cNvSpPr>
              <a:spLocks noChangeShapeType="1"/>
            </p:cNvSpPr>
            <p:nvPr/>
          </p:nvSpPr>
          <p:spPr bwMode="auto">
            <a:xfrm>
              <a:off x="418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1" name="Line 185"/>
            <p:cNvSpPr>
              <a:spLocks noChangeShapeType="1"/>
            </p:cNvSpPr>
            <p:nvPr/>
          </p:nvSpPr>
          <p:spPr bwMode="auto">
            <a:xfrm>
              <a:off x="440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2" name="Line 186"/>
            <p:cNvSpPr>
              <a:spLocks noChangeShapeType="1"/>
            </p:cNvSpPr>
            <p:nvPr/>
          </p:nvSpPr>
          <p:spPr bwMode="auto">
            <a:xfrm>
              <a:off x="4634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3" name="Line 187"/>
            <p:cNvSpPr>
              <a:spLocks noChangeShapeType="1"/>
            </p:cNvSpPr>
            <p:nvPr/>
          </p:nvSpPr>
          <p:spPr bwMode="auto">
            <a:xfrm>
              <a:off x="486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4" name="Line 188"/>
            <p:cNvSpPr>
              <a:spLocks noChangeShapeType="1"/>
            </p:cNvSpPr>
            <p:nvPr/>
          </p:nvSpPr>
          <p:spPr bwMode="auto">
            <a:xfrm>
              <a:off x="508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5" name="Line 189"/>
            <p:cNvSpPr>
              <a:spLocks noChangeShapeType="1"/>
            </p:cNvSpPr>
            <p:nvPr/>
          </p:nvSpPr>
          <p:spPr bwMode="auto">
            <a:xfrm>
              <a:off x="531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6" name="Line 190"/>
            <p:cNvSpPr>
              <a:spLocks noChangeShapeType="1"/>
            </p:cNvSpPr>
            <p:nvPr/>
          </p:nvSpPr>
          <p:spPr bwMode="auto">
            <a:xfrm>
              <a:off x="5538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7" name="Text Box 191"/>
            <p:cNvSpPr txBox="1">
              <a:spLocks noChangeArrowheads="1"/>
            </p:cNvSpPr>
            <p:nvPr/>
          </p:nvSpPr>
          <p:spPr bwMode="auto">
            <a:xfrm>
              <a:off x="-341" y="1232"/>
              <a:ext cx="15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/>
                <a:t>Clock/3 Frames</a:t>
              </a:r>
            </a:p>
          </p:txBody>
        </p:sp>
      </p:grpSp>
      <p:grpSp>
        <p:nvGrpSpPr>
          <p:cNvPr id="2559168" name="Group 192"/>
          <p:cNvGrpSpPr>
            <a:grpSpLocks/>
          </p:cNvGrpSpPr>
          <p:nvPr/>
        </p:nvGrpSpPr>
        <p:grpSpPr bwMode="auto">
          <a:xfrm>
            <a:off x="639763" y="3587750"/>
            <a:ext cx="9066213" cy="1976438"/>
            <a:chOff x="-173" y="2260"/>
            <a:chExt cx="5711" cy="1245"/>
          </a:xfrm>
        </p:grpSpPr>
        <p:sp>
          <p:nvSpPr>
            <p:cNvPr id="2559169" name="Rectangle 193"/>
            <p:cNvSpPr>
              <a:spLocks noChangeArrowheads="1"/>
            </p:cNvSpPr>
            <p:nvPr/>
          </p:nvSpPr>
          <p:spPr bwMode="auto">
            <a:xfrm>
              <a:off x="1314" y="325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0" name="Rectangle 194"/>
            <p:cNvSpPr>
              <a:spLocks noChangeArrowheads="1"/>
            </p:cNvSpPr>
            <p:nvPr/>
          </p:nvSpPr>
          <p:spPr bwMode="auto">
            <a:xfrm>
              <a:off x="1314" y="300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1" name="Rectangle 195"/>
            <p:cNvSpPr>
              <a:spLocks noChangeArrowheads="1"/>
            </p:cNvSpPr>
            <p:nvPr/>
          </p:nvSpPr>
          <p:spPr bwMode="auto">
            <a:xfrm>
              <a:off x="1314" y="275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2" name="Rectangle 196"/>
            <p:cNvSpPr>
              <a:spLocks noChangeArrowheads="1"/>
            </p:cNvSpPr>
            <p:nvPr/>
          </p:nvSpPr>
          <p:spPr bwMode="auto">
            <a:xfrm>
              <a:off x="1314" y="250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3" name="Rectangle 197"/>
            <p:cNvSpPr>
              <a:spLocks noChangeArrowheads="1"/>
            </p:cNvSpPr>
            <p:nvPr/>
          </p:nvSpPr>
          <p:spPr bwMode="auto">
            <a:xfrm>
              <a:off x="5312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4" name="Rectangle 198"/>
            <p:cNvSpPr>
              <a:spLocks noChangeArrowheads="1"/>
            </p:cNvSpPr>
            <p:nvPr/>
          </p:nvSpPr>
          <p:spPr bwMode="auto">
            <a:xfrm>
              <a:off x="508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5" name="Rectangle 199"/>
            <p:cNvSpPr>
              <a:spLocks noChangeArrowheads="1"/>
            </p:cNvSpPr>
            <p:nvPr/>
          </p:nvSpPr>
          <p:spPr bwMode="auto">
            <a:xfrm>
              <a:off x="486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6" name="Rectangle 200"/>
            <p:cNvSpPr>
              <a:spLocks noChangeArrowheads="1"/>
            </p:cNvSpPr>
            <p:nvPr/>
          </p:nvSpPr>
          <p:spPr bwMode="auto">
            <a:xfrm>
              <a:off x="463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7" name="Rectangle 201"/>
            <p:cNvSpPr>
              <a:spLocks noChangeArrowheads="1"/>
            </p:cNvSpPr>
            <p:nvPr/>
          </p:nvSpPr>
          <p:spPr bwMode="auto">
            <a:xfrm>
              <a:off x="4409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8" name="Rectangle 202"/>
            <p:cNvSpPr>
              <a:spLocks noChangeArrowheads="1"/>
            </p:cNvSpPr>
            <p:nvPr/>
          </p:nvSpPr>
          <p:spPr bwMode="auto">
            <a:xfrm>
              <a:off x="418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9" name="Rectangle 203"/>
            <p:cNvSpPr>
              <a:spLocks noChangeArrowheads="1"/>
            </p:cNvSpPr>
            <p:nvPr/>
          </p:nvSpPr>
          <p:spPr bwMode="auto">
            <a:xfrm>
              <a:off x="395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0" name="Rectangle 204"/>
            <p:cNvSpPr>
              <a:spLocks noChangeArrowheads="1"/>
            </p:cNvSpPr>
            <p:nvPr/>
          </p:nvSpPr>
          <p:spPr bwMode="auto">
            <a:xfrm>
              <a:off x="3731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1" name="Rectangle 205"/>
            <p:cNvSpPr>
              <a:spLocks noChangeArrowheads="1"/>
            </p:cNvSpPr>
            <p:nvPr/>
          </p:nvSpPr>
          <p:spPr bwMode="auto">
            <a:xfrm>
              <a:off x="3505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82" name="Rectangle 206"/>
            <p:cNvSpPr>
              <a:spLocks noChangeArrowheads="1"/>
            </p:cNvSpPr>
            <p:nvPr/>
          </p:nvSpPr>
          <p:spPr bwMode="auto">
            <a:xfrm>
              <a:off x="3279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3" name="Rectangle 207"/>
            <p:cNvSpPr>
              <a:spLocks noChangeArrowheads="1"/>
            </p:cNvSpPr>
            <p:nvPr/>
          </p:nvSpPr>
          <p:spPr bwMode="auto">
            <a:xfrm>
              <a:off x="305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4" name="Rectangle 208"/>
            <p:cNvSpPr>
              <a:spLocks noChangeArrowheads="1"/>
            </p:cNvSpPr>
            <p:nvPr/>
          </p:nvSpPr>
          <p:spPr bwMode="auto">
            <a:xfrm>
              <a:off x="282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5" name="Rectangle 209"/>
            <p:cNvSpPr>
              <a:spLocks noChangeArrowheads="1"/>
            </p:cNvSpPr>
            <p:nvPr/>
          </p:nvSpPr>
          <p:spPr bwMode="auto">
            <a:xfrm>
              <a:off x="2602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6" name="Rectangle 210"/>
            <p:cNvSpPr>
              <a:spLocks noChangeArrowheads="1"/>
            </p:cNvSpPr>
            <p:nvPr/>
          </p:nvSpPr>
          <p:spPr bwMode="auto">
            <a:xfrm>
              <a:off x="237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87" name="Rectangle 211"/>
            <p:cNvSpPr>
              <a:spLocks noChangeArrowheads="1"/>
            </p:cNvSpPr>
            <p:nvPr/>
          </p:nvSpPr>
          <p:spPr bwMode="auto">
            <a:xfrm>
              <a:off x="215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8" name="Rectangle 212"/>
            <p:cNvSpPr>
              <a:spLocks noChangeArrowheads="1"/>
            </p:cNvSpPr>
            <p:nvPr/>
          </p:nvSpPr>
          <p:spPr bwMode="auto">
            <a:xfrm>
              <a:off x="192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89" name="Rectangle 213"/>
            <p:cNvSpPr>
              <a:spLocks noChangeArrowheads="1"/>
            </p:cNvSpPr>
            <p:nvPr/>
          </p:nvSpPr>
          <p:spPr bwMode="auto">
            <a:xfrm>
              <a:off x="1314" y="226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90" name="Line 214"/>
            <p:cNvSpPr>
              <a:spLocks noChangeShapeType="1"/>
            </p:cNvSpPr>
            <p:nvPr/>
          </p:nvSpPr>
          <p:spPr bwMode="auto">
            <a:xfrm>
              <a:off x="1314" y="226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1" name="Line 215"/>
            <p:cNvSpPr>
              <a:spLocks noChangeShapeType="1"/>
            </p:cNvSpPr>
            <p:nvPr/>
          </p:nvSpPr>
          <p:spPr bwMode="auto">
            <a:xfrm>
              <a:off x="1314" y="250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2" name="Line 216"/>
            <p:cNvSpPr>
              <a:spLocks noChangeShapeType="1"/>
            </p:cNvSpPr>
            <p:nvPr/>
          </p:nvSpPr>
          <p:spPr bwMode="auto">
            <a:xfrm>
              <a:off x="1314" y="275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3" name="Line 217"/>
            <p:cNvSpPr>
              <a:spLocks noChangeShapeType="1"/>
            </p:cNvSpPr>
            <p:nvPr/>
          </p:nvSpPr>
          <p:spPr bwMode="auto">
            <a:xfrm>
              <a:off x="1314" y="300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4" name="Line 218"/>
            <p:cNvSpPr>
              <a:spLocks noChangeShapeType="1"/>
            </p:cNvSpPr>
            <p:nvPr/>
          </p:nvSpPr>
          <p:spPr bwMode="auto">
            <a:xfrm>
              <a:off x="1314" y="3505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5" name="Line 219"/>
            <p:cNvSpPr>
              <a:spLocks noChangeShapeType="1"/>
            </p:cNvSpPr>
            <p:nvPr/>
          </p:nvSpPr>
          <p:spPr bwMode="auto">
            <a:xfrm>
              <a:off x="1314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6" name="Line 220"/>
            <p:cNvSpPr>
              <a:spLocks noChangeShapeType="1"/>
            </p:cNvSpPr>
            <p:nvPr/>
          </p:nvSpPr>
          <p:spPr bwMode="auto">
            <a:xfrm>
              <a:off x="1924" y="2260"/>
              <a:ext cx="0" cy="1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7" name="Line 221"/>
            <p:cNvSpPr>
              <a:spLocks noChangeShapeType="1"/>
            </p:cNvSpPr>
            <p:nvPr/>
          </p:nvSpPr>
          <p:spPr bwMode="auto">
            <a:xfrm>
              <a:off x="215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8" name="Line 222"/>
            <p:cNvSpPr>
              <a:spLocks noChangeShapeType="1"/>
            </p:cNvSpPr>
            <p:nvPr/>
          </p:nvSpPr>
          <p:spPr bwMode="auto">
            <a:xfrm>
              <a:off x="237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9" name="Line 223"/>
            <p:cNvSpPr>
              <a:spLocks noChangeShapeType="1"/>
            </p:cNvSpPr>
            <p:nvPr/>
          </p:nvSpPr>
          <p:spPr bwMode="auto">
            <a:xfrm>
              <a:off x="260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0" name="Line 224"/>
            <p:cNvSpPr>
              <a:spLocks noChangeShapeType="1"/>
            </p:cNvSpPr>
            <p:nvPr/>
          </p:nvSpPr>
          <p:spPr bwMode="auto">
            <a:xfrm>
              <a:off x="282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1" name="Line 225"/>
            <p:cNvSpPr>
              <a:spLocks noChangeShapeType="1"/>
            </p:cNvSpPr>
            <p:nvPr/>
          </p:nvSpPr>
          <p:spPr bwMode="auto">
            <a:xfrm>
              <a:off x="305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2" name="Line 226"/>
            <p:cNvSpPr>
              <a:spLocks noChangeShapeType="1"/>
            </p:cNvSpPr>
            <p:nvPr/>
          </p:nvSpPr>
          <p:spPr bwMode="auto">
            <a:xfrm>
              <a:off x="327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3" name="Line 227"/>
            <p:cNvSpPr>
              <a:spLocks noChangeShapeType="1"/>
            </p:cNvSpPr>
            <p:nvPr/>
          </p:nvSpPr>
          <p:spPr bwMode="auto">
            <a:xfrm>
              <a:off x="3505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4" name="Line 228"/>
            <p:cNvSpPr>
              <a:spLocks noChangeShapeType="1"/>
            </p:cNvSpPr>
            <p:nvPr/>
          </p:nvSpPr>
          <p:spPr bwMode="auto">
            <a:xfrm>
              <a:off x="3731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5" name="Line 229"/>
            <p:cNvSpPr>
              <a:spLocks noChangeShapeType="1"/>
            </p:cNvSpPr>
            <p:nvPr/>
          </p:nvSpPr>
          <p:spPr bwMode="auto">
            <a:xfrm>
              <a:off x="395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6" name="Line 230"/>
            <p:cNvSpPr>
              <a:spLocks noChangeShapeType="1"/>
            </p:cNvSpPr>
            <p:nvPr/>
          </p:nvSpPr>
          <p:spPr bwMode="auto">
            <a:xfrm>
              <a:off x="418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7" name="Line 231"/>
            <p:cNvSpPr>
              <a:spLocks noChangeShapeType="1"/>
            </p:cNvSpPr>
            <p:nvPr/>
          </p:nvSpPr>
          <p:spPr bwMode="auto">
            <a:xfrm>
              <a:off x="440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8" name="Line 232"/>
            <p:cNvSpPr>
              <a:spLocks noChangeShapeType="1"/>
            </p:cNvSpPr>
            <p:nvPr/>
          </p:nvSpPr>
          <p:spPr bwMode="auto">
            <a:xfrm>
              <a:off x="4634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9" name="Line 233"/>
            <p:cNvSpPr>
              <a:spLocks noChangeShapeType="1"/>
            </p:cNvSpPr>
            <p:nvPr/>
          </p:nvSpPr>
          <p:spPr bwMode="auto">
            <a:xfrm>
              <a:off x="486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0" name="Line 234"/>
            <p:cNvSpPr>
              <a:spLocks noChangeShapeType="1"/>
            </p:cNvSpPr>
            <p:nvPr/>
          </p:nvSpPr>
          <p:spPr bwMode="auto">
            <a:xfrm>
              <a:off x="508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1" name="Line 235"/>
            <p:cNvSpPr>
              <a:spLocks noChangeShapeType="1"/>
            </p:cNvSpPr>
            <p:nvPr/>
          </p:nvSpPr>
          <p:spPr bwMode="auto">
            <a:xfrm>
              <a:off x="531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2" name="Line 236"/>
            <p:cNvSpPr>
              <a:spLocks noChangeShapeType="1"/>
            </p:cNvSpPr>
            <p:nvPr/>
          </p:nvSpPr>
          <p:spPr bwMode="auto">
            <a:xfrm>
              <a:off x="5538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3" name="Line 237"/>
            <p:cNvSpPr>
              <a:spLocks noChangeShapeType="1"/>
            </p:cNvSpPr>
            <p:nvPr/>
          </p:nvSpPr>
          <p:spPr bwMode="auto">
            <a:xfrm>
              <a:off x="1314" y="32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4" name="Text Box 238"/>
            <p:cNvSpPr txBox="1">
              <a:spLocks noChangeArrowheads="1"/>
            </p:cNvSpPr>
            <p:nvPr/>
          </p:nvSpPr>
          <p:spPr bwMode="auto">
            <a:xfrm>
              <a:off x="-173" y="2306"/>
              <a:ext cx="1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/>
                <a:t>Clock/4 Frames</a:t>
              </a:r>
            </a:p>
          </p:txBody>
        </p:sp>
      </p:grpSp>
      <p:sp>
        <p:nvSpPr>
          <p:cNvPr id="2559215" name="AutoShape 239"/>
          <p:cNvSpPr>
            <a:spLocks noChangeArrowheads="1"/>
          </p:cNvSpPr>
          <p:nvPr/>
        </p:nvSpPr>
        <p:spPr bwMode="auto">
          <a:xfrm>
            <a:off x="398621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6" name="AutoShape 240"/>
          <p:cNvSpPr>
            <a:spLocks noChangeArrowheads="1"/>
          </p:cNvSpPr>
          <p:nvPr/>
        </p:nvSpPr>
        <p:spPr bwMode="auto">
          <a:xfrm>
            <a:off x="4327526" y="239395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7" name="AutoShape 241"/>
          <p:cNvSpPr>
            <a:spLocks noChangeArrowheads="1"/>
          </p:cNvSpPr>
          <p:nvPr/>
        </p:nvSpPr>
        <p:spPr bwMode="auto">
          <a:xfrm>
            <a:off x="4679951" y="239395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8" name="AutoShape 242"/>
          <p:cNvSpPr>
            <a:spLocks noChangeArrowheads="1"/>
          </p:cNvSpPr>
          <p:nvPr/>
        </p:nvSpPr>
        <p:spPr bwMode="auto">
          <a:xfrm>
            <a:off x="5043488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9" name="AutoShape 243"/>
          <p:cNvSpPr>
            <a:spLocks noChangeArrowheads="1"/>
          </p:cNvSpPr>
          <p:nvPr/>
        </p:nvSpPr>
        <p:spPr bwMode="auto">
          <a:xfrm>
            <a:off x="539591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0" name="AutoShape 244"/>
          <p:cNvSpPr>
            <a:spLocks noChangeArrowheads="1"/>
          </p:cNvSpPr>
          <p:nvPr/>
        </p:nvSpPr>
        <p:spPr bwMode="auto">
          <a:xfrm>
            <a:off x="577056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1" name="AutoShape 245"/>
          <p:cNvSpPr>
            <a:spLocks noChangeArrowheads="1"/>
          </p:cNvSpPr>
          <p:nvPr/>
        </p:nvSpPr>
        <p:spPr bwMode="auto">
          <a:xfrm>
            <a:off x="6122988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2" name="AutoShape 246"/>
          <p:cNvSpPr>
            <a:spLocks noChangeArrowheads="1"/>
          </p:cNvSpPr>
          <p:nvPr/>
        </p:nvSpPr>
        <p:spPr bwMode="auto">
          <a:xfrm>
            <a:off x="647541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3" name="AutoShape 247"/>
          <p:cNvSpPr>
            <a:spLocks noChangeArrowheads="1"/>
          </p:cNvSpPr>
          <p:nvPr/>
        </p:nvSpPr>
        <p:spPr bwMode="auto">
          <a:xfrm>
            <a:off x="6838951" y="3190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4" name="AutoShape 248"/>
          <p:cNvSpPr>
            <a:spLocks noChangeArrowheads="1"/>
          </p:cNvSpPr>
          <p:nvPr/>
        </p:nvSpPr>
        <p:spPr bwMode="auto">
          <a:xfrm>
            <a:off x="7191376" y="3190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5" name="AutoShape 249"/>
          <p:cNvSpPr>
            <a:spLocks noChangeArrowheads="1"/>
          </p:cNvSpPr>
          <p:nvPr/>
        </p:nvSpPr>
        <p:spPr bwMode="auto">
          <a:xfrm>
            <a:off x="755491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6" name="AutoShape 250"/>
          <p:cNvSpPr>
            <a:spLocks noChangeArrowheads="1"/>
          </p:cNvSpPr>
          <p:nvPr/>
        </p:nvSpPr>
        <p:spPr bwMode="auto">
          <a:xfrm>
            <a:off x="7918451" y="277812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7" name="AutoShape 251"/>
          <p:cNvSpPr>
            <a:spLocks noChangeArrowheads="1"/>
          </p:cNvSpPr>
          <p:nvPr/>
        </p:nvSpPr>
        <p:spPr bwMode="auto">
          <a:xfrm>
            <a:off x="8270876" y="277812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8" name="AutoShape 252"/>
          <p:cNvSpPr>
            <a:spLocks noChangeArrowheads="1"/>
          </p:cNvSpPr>
          <p:nvPr/>
        </p:nvSpPr>
        <p:spPr bwMode="auto">
          <a:xfrm>
            <a:off x="8634413" y="3190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9" name="AutoShape 253"/>
          <p:cNvSpPr>
            <a:spLocks noChangeArrowheads="1"/>
          </p:cNvSpPr>
          <p:nvPr/>
        </p:nvSpPr>
        <p:spPr bwMode="auto">
          <a:xfrm>
            <a:off x="8986838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0" name="AutoShape 254"/>
          <p:cNvSpPr>
            <a:spLocks noChangeArrowheads="1"/>
          </p:cNvSpPr>
          <p:nvPr/>
        </p:nvSpPr>
        <p:spPr bwMode="auto">
          <a:xfrm>
            <a:off x="933926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1" name="AutoShape 255"/>
          <p:cNvSpPr>
            <a:spLocks noChangeArrowheads="1"/>
          </p:cNvSpPr>
          <p:nvPr/>
        </p:nvSpPr>
        <p:spPr bwMode="auto">
          <a:xfrm>
            <a:off x="3971926" y="4079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2" name="AutoShape 256"/>
          <p:cNvSpPr>
            <a:spLocks noChangeArrowheads="1"/>
          </p:cNvSpPr>
          <p:nvPr/>
        </p:nvSpPr>
        <p:spPr bwMode="auto">
          <a:xfrm>
            <a:off x="4324351" y="4079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3" name="AutoShape 257"/>
          <p:cNvSpPr>
            <a:spLocks noChangeArrowheads="1"/>
          </p:cNvSpPr>
          <p:nvPr/>
        </p:nvSpPr>
        <p:spPr bwMode="auto">
          <a:xfrm>
            <a:off x="468788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4" name="AutoShape 258"/>
          <p:cNvSpPr>
            <a:spLocks noChangeArrowheads="1"/>
          </p:cNvSpPr>
          <p:nvPr/>
        </p:nvSpPr>
        <p:spPr bwMode="auto">
          <a:xfrm>
            <a:off x="5040313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5" name="AutoShape 259"/>
          <p:cNvSpPr>
            <a:spLocks noChangeArrowheads="1"/>
          </p:cNvSpPr>
          <p:nvPr/>
        </p:nvSpPr>
        <p:spPr bwMode="auto">
          <a:xfrm>
            <a:off x="539273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6" name="AutoShape 260"/>
          <p:cNvSpPr>
            <a:spLocks noChangeArrowheads="1"/>
          </p:cNvSpPr>
          <p:nvPr/>
        </p:nvSpPr>
        <p:spPr bwMode="auto">
          <a:xfrm>
            <a:off x="5767388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7" name="AutoShape 261"/>
          <p:cNvSpPr>
            <a:spLocks noChangeArrowheads="1"/>
          </p:cNvSpPr>
          <p:nvPr/>
        </p:nvSpPr>
        <p:spPr bwMode="auto">
          <a:xfrm>
            <a:off x="6119813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8" name="AutoShape 262"/>
          <p:cNvSpPr>
            <a:spLocks noChangeArrowheads="1"/>
          </p:cNvSpPr>
          <p:nvPr/>
        </p:nvSpPr>
        <p:spPr bwMode="auto">
          <a:xfrm>
            <a:off x="6472238" y="527113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9" name="AutoShape 263"/>
          <p:cNvSpPr>
            <a:spLocks noChangeArrowheads="1"/>
          </p:cNvSpPr>
          <p:nvPr/>
        </p:nvSpPr>
        <p:spPr bwMode="auto">
          <a:xfrm>
            <a:off x="6835776" y="527113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0" name="AutoShape 264"/>
          <p:cNvSpPr>
            <a:spLocks noChangeArrowheads="1"/>
          </p:cNvSpPr>
          <p:nvPr/>
        </p:nvSpPr>
        <p:spPr bwMode="auto">
          <a:xfrm>
            <a:off x="7188201" y="527113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1" name="AutoShape 265"/>
          <p:cNvSpPr>
            <a:spLocks noChangeArrowheads="1"/>
          </p:cNvSpPr>
          <p:nvPr/>
        </p:nvSpPr>
        <p:spPr bwMode="auto">
          <a:xfrm>
            <a:off x="7551738" y="5277169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2" name="AutoShape 266"/>
          <p:cNvSpPr>
            <a:spLocks noChangeArrowheads="1"/>
          </p:cNvSpPr>
          <p:nvPr/>
        </p:nvSpPr>
        <p:spPr bwMode="auto">
          <a:xfrm>
            <a:off x="7915276" y="5273359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3" name="AutoShape 267"/>
          <p:cNvSpPr>
            <a:spLocks noChangeArrowheads="1"/>
          </p:cNvSpPr>
          <p:nvPr/>
        </p:nvSpPr>
        <p:spPr bwMode="auto">
          <a:xfrm>
            <a:off x="8278813" y="5280979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4" name="AutoShape 268"/>
          <p:cNvSpPr>
            <a:spLocks noChangeArrowheads="1"/>
          </p:cNvSpPr>
          <p:nvPr/>
        </p:nvSpPr>
        <p:spPr bwMode="auto">
          <a:xfrm>
            <a:off x="863123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5" name="AutoShape 269"/>
          <p:cNvSpPr>
            <a:spLocks noChangeArrowheads="1"/>
          </p:cNvSpPr>
          <p:nvPr/>
        </p:nvSpPr>
        <p:spPr bwMode="auto">
          <a:xfrm>
            <a:off x="8983663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6" name="AutoShape 270"/>
          <p:cNvSpPr>
            <a:spLocks noChangeArrowheads="1"/>
          </p:cNvSpPr>
          <p:nvPr/>
        </p:nvSpPr>
        <p:spPr bwMode="auto">
          <a:xfrm>
            <a:off x="9347201" y="447040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50" name="Rectangle 274"/>
          <p:cNvSpPr>
            <a:spLocks noChangeArrowheads="1"/>
          </p:cNvSpPr>
          <p:nvPr/>
        </p:nvSpPr>
        <p:spPr bwMode="auto">
          <a:xfrm>
            <a:off x="67167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chemeClr val="bg2"/>
                </a:solidFill>
                <a:latin typeface="Arial" charset="0"/>
              </a:rPr>
              <a:t>Clock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CB394D-CA43-4E9F-9A0C-7846079F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ECFB-D614-40CC-AFB2-FB77FCA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59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5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59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5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59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5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5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5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5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5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5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5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5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5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59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5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5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5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5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5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59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55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55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55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55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55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55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55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5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5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559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55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559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55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559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559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5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59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559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5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559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5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559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5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2559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5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559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55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2559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55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559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55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59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55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55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55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559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255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559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55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2559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9215" grpId="0" animBg="1"/>
      <p:bldP spid="2559216" grpId="0" animBg="1"/>
      <p:bldP spid="2559217" grpId="0" animBg="1"/>
      <p:bldP spid="2559218" grpId="0" animBg="1"/>
      <p:bldP spid="2559219" grpId="0" animBg="1"/>
      <p:bldP spid="2559220" grpId="0" animBg="1"/>
      <p:bldP spid="2559221" grpId="0" animBg="1"/>
      <p:bldP spid="2559222" grpId="0" animBg="1"/>
      <p:bldP spid="2559223" grpId="0" animBg="1"/>
      <p:bldP spid="2559224" grpId="0" animBg="1"/>
      <p:bldP spid="2559225" grpId="0" animBg="1"/>
      <p:bldP spid="2559226" grpId="0" animBg="1"/>
      <p:bldP spid="2559227" grpId="0" animBg="1"/>
      <p:bldP spid="2559228" grpId="0" animBg="1"/>
      <p:bldP spid="2559229" grpId="0" animBg="1"/>
      <p:bldP spid="2559230" grpId="0" animBg="1"/>
      <p:bldP spid="2559231" grpId="0" animBg="1"/>
      <p:bldP spid="2559232" grpId="0" animBg="1"/>
      <p:bldP spid="2559233" grpId="0" animBg="1"/>
      <p:bldP spid="2559234" grpId="0" animBg="1"/>
      <p:bldP spid="2559235" grpId="0" animBg="1"/>
      <p:bldP spid="2559236" grpId="0" animBg="1"/>
      <p:bldP spid="2559237" grpId="0" animBg="1"/>
      <p:bldP spid="2559238" grpId="0" animBg="1"/>
      <p:bldP spid="2559239" grpId="0" animBg="1"/>
      <p:bldP spid="2559240" grpId="0" animBg="1"/>
      <p:bldP spid="2559241" grpId="0" animBg="1"/>
      <p:bldP spid="2559242" grpId="0" animBg="1"/>
      <p:bldP spid="2559243" grpId="0" animBg="1"/>
      <p:bldP spid="2559244" grpId="0" animBg="1"/>
      <p:bldP spid="2559245" grpId="0" animBg="1"/>
      <p:bldP spid="25592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0763" y="2055610"/>
            <a:ext cx="7735856" cy="1143000"/>
          </a:xfrm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CS 345 Project 4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dirty="0">
                <a:latin typeface="Arial Black" pitchFamily="34" charset="0"/>
              </a:rPr>
              <a:t>Virtual Memory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137573"/>
            <a:ext cx="4476750" cy="29790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E941-9DCC-40CB-AA51-48D6F4C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5513832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93D8-597B-4434-8848-98111BC2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348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Objectives…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503929"/>
            <a:ext cx="9978067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Student explores the concepts of </a:t>
            </a:r>
            <a:r>
              <a:rPr lang="en-US" sz="2400" i="1" dirty="0"/>
              <a:t>swap space</a:t>
            </a:r>
            <a:r>
              <a:rPr lang="en-US" sz="2400" dirty="0"/>
              <a:t>, </a:t>
            </a:r>
            <a:r>
              <a:rPr lang="en-US" sz="2400" i="1" dirty="0"/>
              <a:t>main memory</a:t>
            </a:r>
            <a:r>
              <a:rPr lang="en-US" sz="2400" dirty="0"/>
              <a:t>, and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the details of page faulting and page replacement algorithms, what memory access, hit and fault counts are, and how to track them.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Student implements a virtual address translation system (MMU) to Project 4 using a two-level hierarchical page table system.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LC-3 processor is provided that makes all memory accesses through one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That’s right!  You only need to implement one function for Project 4, namely, </a:t>
            </a:r>
            <a:r>
              <a:rPr lang="en-US" sz="2400" b="1" dirty="0" err="1">
                <a:latin typeface="Arial" charset="0"/>
              </a:rPr>
              <a:t>getMemAdr</a:t>
            </a:r>
            <a:r>
              <a:rPr lang="en-US" sz="2400" b="1" dirty="0">
                <a:latin typeface="Arial" charset="0"/>
              </a:rPr>
              <a:t>()</a:t>
            </a:r>
            <a:r>
              <a:rPr lang="en-US" sz="2400" dirty="0"/>
              <a:t>.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3F099-0478-4483-B405-70846BDB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0044-0DCC-492E-86AA-3BB3BB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BC954-6CAA-4FC4-ACAD-F85CEEE8C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76950"/>
            <a:ext cx="9230170" cy="97994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1.	Validate that the demo LC-3 simulator works for a single task with pass-through addressing (virtual equals physical) for the LC-3 by setting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MMU_ENABLE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to 0 and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2704" y="2747923"/>
            <a:ext cx="795152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latin typeface="Courier New" pitchFamily="49" charset="0"/>
              </a:rPr>
              <a:t>#define MMU_ENABLE  0</a:t>
            </a:r>
          </a:p>
          <a:p>
            <a:r>
              <a:rPr lang="en-US" sz="1800" b="1" dirty="0">
                <a:latin typeface="Courier New" pitchFamily="49" charset="0"/>
              </a:rPr>
              <a:t>unsigned short int *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, int </a:t>
            </a:r>
            <a:r>
              <a:rPr lang="en-US" sz="1800" b="1" dirty="0" err="1">
                <a:latin typeface="Courier New" pitchFamily="49" charset="0"/>
              </a:rPr>
              <a:t>rwFlg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	unsigned short int pa;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1800" b="1" dirty="0">
                <a:latin typeface="Courier New" pitchFamily="49" charset="0"/>
              </a:rPr>
              <a:t>	if (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 &lt; 0x3000) return &amp;memory[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r>
              <a:rPr lang="en-US" sz="1800" b="1" dirty="0">
                <a:latin typeface="Courier New" pitchFamily="49" charset="0"/>
              </a:rPr>
              <a:t>#if MMU_ENABLE</a:t>
            </a:r>
          </a:p>
          <a:p>
            <a:r>
              <a:rPr lang="en-US" sz="1800" b="1" dirty="0">
                <a:latin typeface="Courier New" pitchFamily="49" charset="0"/>
              </a:rPr>
              <a:t>#else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1800" b="1" dirty="0" err="1">
                <a:solidFill>
                  <a:schemeClr val="hlink"/>
                </a:solidFill>
                <a:latin typeface="Courier New" pitchFamily="49" charset="0"/>
              </a:rPr>
              <a:t>virtual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pa =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18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1800" b="1" dirty="0">
                <a:latin typeface="Courier New" pitchFamily="49" charset="0"/>
              </a:rPr>
              <a:t>} // end 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0375C-A107-4E8F-AFEF-F8158F1D0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" y="1329072"/>
            <a:ext cx="7998245" cy="53587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F1E4E-2199-4D57-B8E1-4C2C09464A35}"/>
              </a:ext>
            </a:extLst>
          </p:cNvPr>
          <p:cNvGrpSpPr/>
          <p:nvPr/>
        </p:nvGrpSpPr>
        <p:grpSpPr>
          <a:xfrm>
            <a:off x="1560392" y="2355209"/>
            <a:ext cx="7781912" cy="1732049"/>
            <a:chOff x="1215483" y="1699590"/>
            <a:chExt cx="7781912" cy="17320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904553-F6F3-49A3-BEB4-77D436E7CC15}"/>
                </a:ext>
              </a:extLst>
            </p:cNvPr>
            <p:cNvSpPr/>
            <p:nvPr/>
          </p:nvSpPr>
          <p:spPr bwMode="auto">
            <a:xfrm>
              <a:off x="1215483" y="1699590"/>
              <a:ext cx="7781912" cy="17320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71B58-EF52-4F7B-9721-3F1F0DC22D89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Root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(1</a:t>
              </a:r>
              <a:r>
                <a:rPr lang="en-US" b="1" baseline="30000" dirty="0">
                  <a:latin typeface="Comic Sans MS" panose="030F0702030302020204" pitchFamily="66" charset="0"/>
                </a:rPr>
                <a:t>st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BB9E-FD27-4E16-A05A-C6BE5FA98C53}"/>
              </a:ext>
            </a:extLst>
          </p:cNvPr>
          <p:cNvGrpSpPr/>
          <p:nvPr/>
        </p:nvGrpSpPr>
        <p:grpSpPr>
          <a:xfrm>
            <a:off x="1569571" y="4358445"/>
            <a:ext cx="7781912" cy="1590736"/>
            <a:chOff x="1215483" y="1699591"/>
            <a:chExt cx="7781912" cy="1590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614B45-BDE4-4461-8FA8-2C689359D597}"/>
                </a:ext>
              </a:extLst>
            </p:cNvPr>
            <p:cNvSpPr/>
            <p:nvPr/>
          </p:nvSpPr>
          <p:spPr bwMode="auto">
            <a:xfrm>
              <a:off x="1215483" y="1699591"/>
              <a:ext cx="7781912" cy="159073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A902F-DC49-481C-B82E-B6735532AA11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User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(2</a:t>
              </a:r>
              <a:r>
                <a:rPr lang="en-US" b="1" baseline="30000" dirty="0">
                  <a:latin typeface="Comic Sans MS" panose="030F0702030302020204" pitchFamily="66" charset="0"/>
                </a:rPr>
                <a:t>nd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80DF7-24C9-466A-9C80-08ABA49B594A}"/>
              </a:ext>
            </a:extLst>
          </p:cNvPr>
          <p:cNvGrpSpPr/>
          <p:nvPr/>
        </p:nvGrpSpPr>
        <p:grpSpPr>
          <a:xfrm>
            <a:off x="7006442" y="6127486"/>
            <a:ext cx="3310359" cy="498182"/>
            <a:chOff x="769433" y="1118122"/>
            <a:chExt cx="3550355" cy="1658255"/>
          </a:xfrm>
        </p:grpSpPr>
        <p:sp>
          <p:nvSpPr>
            <p:cNvPr id="19" name="Rounded Rectangular Callout 13">
              <a:extLst>
                <a:ext uri="{FF2B5EF4-FFF2-40B4-BE49-F238E27FC236}">
                  <a16:creationId xmlns:a16="http://schemas.microsoft.com/office/drawing/2014/main" id="{E51EA0D4-A124-463A-A99B-73F37D5383E2}"/>
                </a:ext>
              </a:extLst>
            </p:cNvPr>
            <p:cNvSpPr/>
            <p:nvPr/>
          </p:nvSpPr>
          <p:spPr bwMode="auto">
            <a:xfrm>
              <a:off x="769433" y="1118122"/>
              <a:ext cx="3550355" cy="1658255"/>
            </a:xfrm>
            <a:prstGeom prst="wedgeRoundRectCallout">
              <a:avLst>
                <a:gd name="adj1" fmla="val -67388"/>
                <a:gd name="adj2" fmla="val 23070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5FAD3E-59F8-4C7F-A8EF-803EBAF1FE26}"/>
                </a:ext>
              </a:extLst>
            </p:cNvPr>
            <p:cNvSpPr txBox="1"/>
            <p:nvPr/>
          </p:nvSpPr>
          <p:spPr>
            <a:xfrm>
              <a:off x="871915" y="1326487"/>
              <a:ext cx="3447873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Return physical address.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4CC053-C8E5-49C1-8B15-6B6ED1192FA9}"/>
              </a:ext>
            </a:extLst>
          </p:cNvPr>
          <p:cNvGrpSpPr/>
          <p:nvPr/>
        </p:nvGrpSpPr>
        <p:grpSpPr>
          <a:xfrm>
            <a:off x="6517907" y="1532358"/>
            <a:ext cx="2631601" cy="498182"/>
            <a:chOff x="769432" y="1118122"/>
            <a:chExt cx="4438395" cy="1658255"/>
          </a:xfrm>
        </p:grpSpPr>
        <p:sp>
          <p:nvSpPr>
            <p:cNvPr id="22" name="Rounded Rectangular Callout 16">
              <a:extLst>
                <a:ext uri="{FF2B5EF4-FFF2-40B4-BE49-F238E27FC236}">
                  <a16:creationId xmlns:a16="http://schemas.microsoft.com/office/drawing/2014/main" id="{3EF0D760-E3A6-4A87-95B3-AD529F93B4C3}"/>
                </a:ext>
              </a:extLst>
            </p:cNvPr>
            <p:cNvSpPr/>
            <p:nvPr/>
          </p:nvSpPr>
          <p:spPr bwMode="auto">
            <a:xfrm>
              <a:off x="769432" y="1118122"/>
              <a:ext cx="3945102" cy="1658255"/>
            </a:xfrm>
            <a:prstGeom prst="wedgeRoundRectCallout">
              <a:avLst>
                <a:gd name="adj1" fmla="val -123033"/>
                <a:gd name="adj2" fmla="val -56946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BABD28-6C11-4099-8720-BA93BEF25C16}"/>
                </a:ext>
              </a:extLst>
            </p:cNvPr>
            <p:cNvSpPr txBox="1"/>
            <p:nvPr/>
          </p:nvSpPr>
          <p:spPr>
            <a:xfrm>
              <a:off x="871915" y="1326487"/>
              <a:ext cx="4335912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Virtual address.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979863" y="1862139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1171575" y="1397001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1655764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54403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C0AF88-48FE-49F6-8D19-8FFA6D4A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BBFF2-8838-4A7B-84A9-8B76716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498997-8D96-4092-B916-E5B99AB01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E523-176C-453C-8AC8-60C0842B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C68B-0513-4E17-B865-77A8533741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2493" y="1577339"/>
            <a:ext cx="3727998" cy="5017001"/>
          </a:xfrm>
        </p:spPr>
        <p:txBody>
          <a:bodyPr/>
          <a:lstStyle/>
          <a:p>
            <a:r>
              <a:rPr lang="en-US" dirty="0"/>
              <a:t>All tables in LC-3 memory.</a:t>
            </a:r>
          </a:p>
          <a:p>
            <a:r>
              <a:rPr lang="en-US" dirty="0"/>
              <a:t>All memory accesses thru </a:t>
            </a:r>
            <a:r>
              <a:rPr lang="en-US" dirty="0" err="1"/>
              <a:t>getMemAdr</a:t>
            </a:r>
            <a:r>
              <a:rPr lang="en-US" dirty="0"/>
              <a:t>().</a:t>
            </a:r>
          </a:p>
          <a:p>
            <a:r>
              <a:rPr lang="en-US" dirty="0"/>
              <a:t>RPT’s pinned.</a:t>
            </a:r>
          </a:p>
          <a:p>
            <a:r>
              <a:rPr lang="en-US" dirty="0"/>
              <a:t>Each process has an RPT pointer (changed on context switch).</a:t>
            </a:r>
          </a:p>
          <a:p>
            <a:r>
              <a:rPr lang="en-US" dirty="0"/>
              <a:t>Memory limit set by IM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A345-C412-4996-AF7C-718652C3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E74-3999-4736-B1C6-000727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6ECB6C-C644-42ED-A6FF-94664D01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4" y="1773556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65A9234-63E5-4622-9A8A-D1E34902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54825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69346E7-9AD8-4D8B-A4EA-511B9B89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37169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RPT’s </a:t>
            </a: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(Pinned)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183E459-991C-4376-A507-57FCFCAC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36728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5DDE044-3B1D-4B20-83A5-404E31D3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2485376"/>
            <a:ext cx="15144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Bit Frame Table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3C5A08B-54B0-4100-AFE8-FB9E177A6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3145156"/>
            <a:ext cx="1476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200" b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UPT Frames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and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Data Frames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C7C4227-58E5-4827-818B-4F58FEB5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934019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3A16D4D-D5AD-42D0-8F5F-BF309C73A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9" y="471201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3FE9B99-4188-4720-ADB1-A1C6CD60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622808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F645FBE2-5D98-4676-B258-9B69EEED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1664019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AD400FB3-5D07-44E1-9F5F-7B71DC6E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63" y="2823703"/>
            <a:ext cx="244919" cy="657225"/>
          </a:xfrm>
          <a:prstGeom prst="curvedLeftArrow">
            <a:avLst>
              <a:gd name="adj1" fmla="val 60659"/>
              <a:gd name="adj2" fmla="val 118258"/>
              <a:gd name="adj3" fmla="val 4577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3C2570BD-C723-48A0-867B-D14F1F2A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321976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C9708F3-9134-46EF-BD49-DE490AD5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55" y="4565043"/>
            <a:ext cx="1277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Arial" charset="0"/>
              </a:rPr>
              <a:t>Memory Limit</a:t>
            </a:r>
          </a:p>
          <a:p>
            <a:pPr algn="ctr" eaLnBrk="1" hangingPunct="1"/>
            <a:endParaRPr lang="en-US" sz="800" b="1" dirty="0">
              <a:latin typeface="Arial" charset="0"/>
            </a:endParaRPr>
          </a:p>
          <a:p>
            <a:pPr algn="ctr" eaLnBrk="1" hangingPunct="1"/>
            <a:r>
              <a:rPr lang="en-US" sz="1000" b="1" dirty="0">
                <a:latin typeface="Arial" charset="0"/>
              </a:rPr>
              <a:t>(IM command)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E328935-2EEC-4B30-8B55-20D3639E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5" y="3064193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F5B6BB7-743A-48AC-8AE2-6D72C757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670042"/>
            <a:ext cx="1582736" cy="10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FC7B1-44FF-43A1-B024-FBB5D463697C}"/>
              </a:ext>
            </a:extLst>
          </p:cNvPr>
          <p:cNvGrpSpPr/>
          <p:nvPr/>
        </p:nvGrpSpPr>
        <p:grpSpPr>
          <a:xfrm>
            <a:off x="4694239" y="2316480"/>
            <a:ext cx="1812925" cy="654050"/>
            <a:chOff x="3322638" y="1962150"/>
            <a:chExt cx="1812925" cy="654050"/>
          </a:xfrm>
        </p:grpSpPr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6D92F173-3207-4B78-AFD0-4AB604FB4C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57625" y="2263775"/>
              <a:ext cx="1277938" cy="352425"/>
            </a:xfrm>
            <a:custGeom>
              <a:avLst/>
              <a:gdLst>
                <a:gd name="T0" fmla="*/ 894911 w 21600"/>
                <a:gd name="T1" fmla="*/ 0 h 21600"/>
                <a:gd name="T2" fmla="*/ 894911 w 21600"/>
                <a:gd name="T3" fmla="*/ 198370 h 21600"/>
                <a:gd name="T4" fmla="*/ 191513 w 21600"/>
                <a:gd name="T5" fmla="*/ 352425 h 21600"/>
                <a:gd name="T6" fmla="*/ 1277938 w 21600"/>
                <a:gd name="T7" fmla="*/ 9918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EEEFE331-3456-4A3B-81FD-E6E1253BC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638" y="1962150"/>
              <a:ext cx="13620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 dirty="0">
                  <a:latin typeface="Arial" charset="0"/>
                </a:rPr>
                <a:t>Virtual Address</a:t>
              </a:r>
            </a:p>
          </p:txBody>
        </p:sp>
      </p:grpSp>
      <p:sp>
        <p:nvSpPr>
          <p:cNvPr id="24" name="Text Box 21">
            <a:extLst>
              <a:ext uri="{FF2B5EF4-FFF2-40B4-BE49-F238E27FC236}">
                <a16:creationId xmlns:a16="http://schemas.microsoft.com/office/drawing/2014/main" id="{52AA49FE-F9D4-45A4-8563-0016C15E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1905596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(unmapped)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B65D70-9FFB-4687-BD86-983AEB76757F}"/>
              </a:ext>
            </a:extLst>
          </p:cNvPr>
          <p:cNvGrpSpPr/>
          <p:nvPr/>
        </p:nvGrpSpPr>
        <p:grpSpPr>
          <a:xfrm>
            <a:off x="9296401" y="3910330"/>
            <a:ext cx="754063" cy="1255713"/>
            <a:chOff x="7924800" y="3555999"/>
            <a:chExt cx="754063" cy="1255713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A1225F50-E686-4312-B1E4-179C8CE7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55999"/>
              <a:ext cx="727075" cy="1255713"/>
            </a:xfrm>
            <a:prstGeom prst="can">
              <a:avLst>
                <a:gd name="adj" fmla="val 2822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593D133-1015-422E-8A20-C924D9CF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8" y="3876535"/>
              <a:ext cx="7270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Paged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Swap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Space</a:t>
              </a:r>
            </a:p>
          </p:txBody>
        </p:sp>
      </p:grpSp>
      <p:sp>
        <p:nvSpPr>
          <p:cNvPr id="28" name="Line 17">
            <a:extLst>
              <a:ext uri="{FF2B5EF4-FFF2-40B4-BE49-F238E27FC236}">
                <a16:creationId xmlns:a16="http://schemas.microsoft.com/office/drawing/2014/main" id="{F893DBA0-9942-4CE7-8C8B-6F73C0A0C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481107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57466-ED22-4765-A951-52E30A2DDCCA}"/>
              </a:ext>
            </a:extLst>
          </p:cNvPr>
          <p:cNvGrpSpPr/>
          <p:nvPr/>
        </p:nvGrpSpPr>
        <p:grpSpPr>
          <a:xfrm>
            <a:off x="8259129" y="3064193"/>
            <a:ext cx="837201" cy="1679258"/>
            <a:chOff x="6887528" y="2709863"/>
            <a:chExt cx="837201" cy="1679258"/>
          </a:xfrm>
        </p:grpSpPr>
        <p:sp>
          <p:nvSpPr>
            <p:cNvPr id="30" name="AutoShape 22">
              <a:extLst>
                <a:ext uri="{FF2B5EF4-FFF2-40B4-BE49-F238E27FC236}">
                  <a16:creationId xmlns:a16="http://schemas.microsoft.com/office/drawing/2014/main" id="{00AF91B3-AF5A-4AA1-9A5E-BB3CF878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2709863"/>
              <a:ext cx="276225" cy="1679258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2E9D63-2DD4-45AC-A466-1E9DA74E0D25}"/>
                </a:ext>
              </a:extLst>
            </p:cNvPr>
            <p:cNvSpPr/>
            <p:nvPr/>
          </p:nvSpPr>
          <p:spPr>
            <a:xfrm rot="16200000">
              <a:off x="7098916" y="3349438"/>
              <a:ext cx="85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CD9961-2C88-445B-A997-EFC4C5020C75}"/>
              </a:ext>
            </a:extLst>
          </p:cNvPr>
          <p:cNvGrpSpPr/>
          <p:nvPr/>
        </p:nvGrpSpPr>
        <p:grpSpPr>
          <a:xfrm>
            <a:off x="8259128" y="1773555"/>
            <a:ext cx="837202" cy="1285876"/>
            <a:chOff x="6887528" y="1419225"/>
            <a:chExt cx="837202" cy="1285876"/>
          </a:xfrm>
        </p:grpSpPr>
        <p:sp>
          <p:nvSpPr>
            <p:cNvPr id="33" name="AutoShape 22">
              <a:extLst>
                <a:ext uri="{FF2B5EF4-FFF2-40B4-BE49-F238E27FC236}">
                  <a16:creationId xmlns:a16="http://schemas.microsoft.com/office/drawing/2014/main" id="{4DDF18A3-DAE1-4454-AB93-9020F705B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1419225"/>
              <a:ext cx="276225" cy="1285876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C0639E-1B88-4A6A-B307-773290B1FA69}"/>
                </a:ext>
              </a:extLst>
            </p:cNvPr>
            <p:cNvSpPr/>
            <p:nvPr/>
          </p:nvSpPr>
          <p:spPr>
            <a:xfrm rot="16200000">
              <a:off x="6952242" y="1882588"/>
              <a:ext cx="1144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Non-Swappable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sp>
        <p:nvSpPr>
          <p:cNvPr id="35" name="Striped Right Arrow 2">
            <a:extLst>
              <a:ext uri="{FF2B5EF4-FFF2-40B4-BE49-F238E27FC236}">
                <a16:creationId xmlns:a16="http://schemas.microsoft.com/office/drawing/2014/main" id="{A39F1440-8D88-48F5-AD13-1235DDF29708}"/>
              </a:ext>
            </a:extLst>
          </p:cNvPr>
          <p:cNvSpPr/>
          <p:nvPr/>
        </p:nvSpPr>
        <p:spPr bwMode="auto">
          <a:xfrm>
            <a:off x="886968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6" name="Striped Right Arrow 33">
            <a:extLst>
              <a:ext uri="{FF2B5EF4-FFF2-40B4-BE49-F238E27FC236}">
                <a16:creationId xmlns:a16="http://schemas.microsoft.com/office/drawing/2014/main" id="{DD743F92-6DAB-4A8E-8F1B-0E19B94DA553}"/>
              </a:ext>
            </a:extLst>
          </p:cNvPr>
          <p:cNvSpPr/>
          <p:nvPr/>
        </p:nvSpPr>
        <p:spPr bwMode="auto">
          <a:xfrm flipH="1">
            <a:off x="846201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50E46F8E-A97D-4C85-9F39-89F32BAE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5369867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Unpopulated</a:t>
            </a:r>
          </a:p>
          <a:p>
            <a:pPr algn="ctr" eaLnBrk="1" hangingPunct="1"/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Memory</a:t>
            </a:r>
            <a:endParaRPr lang="en-US" sz="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5C0DCB-61C9-48A5-BFF6-E46FED5EB918}"/>
              </a:ext>
            </a:extLst>
          </p:cNvPr>
          <p:cNvCxnSpPr/>
          <p:nvPr/>
        </p:nvCxnSpPr>
        <p:spPr bwMode="auto">
          <a:xfrm>
            <a:off x="6370321" y="4712018"/>
            <a:ext cx="2447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A19B209-89D2-483B-AF0C-9712EAFAD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339-DEAB-4E6E-96EC-D53A278C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A4F9-2A61-42DB-9955-CE7CAFD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CCA5-9702-404E-8130-F11C447E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Line 606">
            <a:extLst>
              <a:ext uri="{FF2B5EF4-FFF2-40B4-BE49-F238E27FC236}">
                <a16:creationId xmlns:a16="http://schemas.microsoft.com/office/drawing/2014/main" id="{9F82B991-D0C6-47FD-AF6B-3541E7980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824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6DDFA2-7A2B-4E46-8E24-462255C0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0" y="2721512"/>
            <a:ext cx="970184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000" dirty="0">
                <a:latin typeface="Times New Roman" pitchFamily="18" charset="0"/>
              </a:rPr>
              <a:t> 64 words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Swap page number (13 bits).  This specifies where referenced page is stored in swap space.  When you load a page into memory, you should include this value in your frame table summary.  (8,192 pages </a:t>
            </a:r>
            <a:r>
              <a:rPr lang="en-US" sz="2000" dirty="0">
                <a:latin typeface="Times New Roman" pitchFamily="18" charset="0"/>
              </a:rPr>
              <a:t> 128 bytes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1,048,576 bytes.)</a:t>
            </a:r>
          </a:p>
        </p:txBody>
      </p:sp>
      <p:graphicFrame>
        <p:nvGraphicFramePr>
          <p:cNvPr id="8" name="Group 604">
            <a:extLst>
              <a:ext uri="{FF2B5EF4-FFF2-40B4-BE49-F238E27FC236}">
                <a16:creationId xmlns:a16="http://schemas.microsoft.com/office/drawing/2014/main" id="{32BF1727-3F84-46E0-983F-B1C7F04F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31473"/>
              </p:ext>
            </p:extLst>
          </p:nvPr>
        </p:nvGraphicFramePr>
        <p:xfrm>
          <a:off x="5563518" y="1577973"/>
          <a:ext cx="4780633" cy="925196"/>
        </p:xfrm>
        <a:graphic>
          <a:graphicData uri="http://schemas.openxmlformats.org/drawingml/2006/table">
            <a:tbl>
              <a:tblPr/>
              <a:tblGrid>
                <a:gridCol w="2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73">
            <a:extLst>
              <a:ext uri="{FF2B5EF4-FFF2-40B4-BE49-F238E27FC236}">
                <a16:creationId xmlns:a16="http://schemas.microsoft.com/office/drawing/2014/main" id="{CBEDC13D-DFC3-45A3-8AA1-5F88C84BB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75846"/>
              </p:ext>
            </p:extLst>
          </p:nvPr>
        </p:nvGraphicFramePr>
        <p:xfrm>
          <a:off x="822961" y="1581148"/>
          <a:ext cx="4740554" cy="909860"/>
        </p:xfrm>
        <a:graphic>
          <a:graphicData uri="http://schemas.openxmlformats.org/drawingml/2006/table">
            <a:tbl>
              <a:tblPr/>
              <a:tblGrid>
                <a:gridCol w="29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90">
            <a:extLst>
              <a:ext uri="{FF2B5EF4-FFF2-40B4-BE49-F238E27FC236}">
                <a16:creationId xmlns:a16="http://schemas.microsoft.com/office/drawing/2014/main" id="{F9CE558C-1A14-4111-BB67-C38E44A6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535" y="1306790"/>
            <a:ext cx="1605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4 bytes</a:t>
            </a:r>
          </a:p>
        </p:txBody>
      </p:sp>
      <p:sp>
        <p:nvSpPr>
          <p:cNvPr id="11" name="Line 391">
            <a:extLst>
              <a:ext uri="{FF2B5EF4-FFF2-40B4-BE49-F238E27FC236}">
                <a16:creationId xmlns:a16="http://schemas.microsoft.com/office/drawing/2014/main" id="{6560E4E9-1BB7-44D3-A7AA-8636AB06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AEF71-CC63-4139-BCAD-17C890542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5171" y="1416050"/>
            <a:ext cx="10065206" cy="5131984"/>
          </a:xfrm>
        </p:spPr>
        <p:txBody>
          <a:bodyPr/>
          <a:lstStyle/>
          <a:p>
            <a:r>
              <a:rPr lang="en-US" sz="2000" dirty="0"/>
              <a:t>Embedded systems need good random numbers.</a:t>
            </a:r>
          </a:p>
          <a:p>
            <a:pPr lvl="1"/>
            <a:r>
              <a:rPr lang="en-US" sz="1600" dirty="0"/>
              <a:t>Avoid and withstand network packet collisions (CSMA/CD).</a:t>
            </a:r>
          </a:p>
          <a:p>
            <a:pPr lvl="1"/>
            <a:r>
              <a:rPr lang="en-US" sz="1600" dirty="0"/>
              <a:t>Recovering from massive power outage – strain on infrastructure.</a:t>
            </a:r>
          </a:p>
          <a:p>
            <a:pPr lvl="1"/>
            <a:r>
              <a:rPr lang="en-US" sz="1600" dirty="0"/>
              <a:t>Point-of-sales that print random coupons.</a:t>
            </a:r>
          </a:p>
          <a:p>
            <a:pPr lvl="1"/>
            <a:r>
              <a:rPr lang="en-US" sz="1600" dirty="0"/>
              <a:t>Gaming (those incoming aliens need a starting position).</a:t>
            </a:r>
          </a:p>
          <a:p>
            <a:pPr lvl="1"/>
            <a:r>
              <a:rPr lang="en-US" sz="1600" dirty="0"/>
              <a:t>Cryptography – generate secure random keys.</a:t>
            </a:r>
          </a:p>
          <a:p>
            <a:r>
              <a:rPr lang="en-US" sz="2000" dirty="0"/>
              <a:t>Truly Random number generator (RNG) - a number that can’t be described ay any number smaller than itself (devoid of boundaries and assumptions).</a:t>
            </a:r>
          </a:p>
          <a:p>
            <a:pPr lvl="1"/>
            <a:r>
              <a:rPr lang="en-US" sz="1600" dirty="0"/>
              <a:t>Rolling a dice or flipping a coin.</a:t>
            </a:r>
          </a:p>
          <a:p>
            <a:pPr lvl="1"/>
            <a:r>
              <a:rPr lang="en-US" sz="1600" dirty="0"/>
              <a:t>Time between real world events (keyboard, changing channels).</a:t>
            </a:r>
          </a:p>
          <a:p>
            <a:pPr lvl="1"/>
            <a:r>
              <a:rPr lang="en-US" sz="1600" dirty="0"/>
              <a:t>Temperature - thermal noise in the Pentium chip.</a:t>
            </a:r>
          </a:p>
          <a:p>
            <a:pPr lvl="1"/>
            <a:r>
              <a:rPr lang="en-US" sz="1600" dirty="0"/>
              <a:t>RF devices can use white noise.</a:t>
            </a:r>
          </a:p>
          <a:p>
            <a:pPr lvl="1"/>
            <a:r>
              <a:rPr lang="en-US" sz="1600" dirty="0"/>
              <a:t>Disadvantage:</a:t>
            </a:r>
          </a:p>
          <a:p>
            <a:pPr lvl="2"/>
            <a:r>
              <a:rPr lang="en-US" sz="1200" dirty="0"/>
              <a:t>You can never prove mathematically that the numbers will be random </a:t>
            </a:r>
          </a:p>
          <a:p>
            <a:pPr lvl="2"/>
            <a:r>
              <a:rPr lang="en-US" sz="1200" dirty="0"/>
              <a:t>You can't reproduce random numbers for tests or analysis </a:t>
            </a:r>
          </a:p>
          <a:p>
            <a:pPr lvl="2"/>
            <a:r>
              <a:rPr lang="en-US" sz="1200" dirty="0"/>
              <a:t>The input parameters for the generators can usually be manipulated.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33" y="1933828"/>
            <a:ext cx="2286000" cy="876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5D9F-4A59-4F47-B7A7-333A4190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CE358-B487-4016-A9AD-AA4F94A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4E40-AB4C-45CC-97C8-ED5B0CAA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Clock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DF699-9E12-4896-AFF5-14CA569B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0D446-3F6C-4A4A-8F19-11E608B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240">
            <a:extLst>
              <a:ext uri="{FF2B5EF4-FFF2-40B4-BE49-F238E27FC236}">
                <a16:creationId xmlns:a16="http://schemas.microsoft.com/office/drawing/2014/main" id="{E433CF1D-07EC-4ED8-8397-E9143688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458" y="1529283"/>
            <a:ext cx="5391150" cy="5111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" name="Rectangle 241">
            <a:extLst>
              <a:ext uri="{FF2B5EF4-FFF2-40B4-BE49-F238E27FC236}">
                <a16:creationId xmlns:a16="http://schemas.microsoft.com/office/drawing/2014/main" id="{250E2D9D-49EB-4ACC-A1C5-9E0AB0CE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42" y="2792933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398EDD9-92E4-455B-A117-33D5985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870" y="2927871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537C87B-BA53-4378-9B3E-B84972C3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20" y="5425009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0872737-9698-4DA8-914D-54A74867AB4E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030933"/>
            <a:ext cx="1066800" cy="762000"/>
            <a:chOff x="1056" y="1056"/>
            <a:chExt cx="672" cy="48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A133DEDF-A939-4790-9716-81D33D89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A0AF586-84FC-4E06-B57F-8FAC6B86A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4C067330-159A-4764-AF91-F550EFE5F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F630EB6B-B691-437D-BF35-34CBC46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DC2B51E-18E7-44D4-81CA-C19843FC3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C9462D8C-18C5-4E73-8E8D-93A0A70F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E0779EE-78F2-47DE-A0A1-A5C7230C4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64922289-1FAA-44A7-9976-569A0DF1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0AF677F-4BDB-4854-8373-2A50C4E18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2286160A-65A9-4044-9896-66634729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9577D443-6730-49E8-86C4-0586EE47729C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792933"/>
            <a:ext cx="1066800" cy="762000"/>
            <a:chOff x="1056" y="1056"/>
            <a:chExt cx="672" cy="48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88A7C11-5034-480B-A69D-AD46A14E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DD944C5-39CE-4910-B5DA-7E20BBC34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8A9B935-9AE1-4E69-9C7B-CDB0E6836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CB0D38DE-C7AC-48DC-BC56-F241E4ABA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53337B2-8882-4CFF-A193-83BDA518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3127D61-E95E-462D-9F57-A84A0CFC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7072461-7554-4B2B-A6FD-468AE885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64827327-39DD-4218-8C84-1A163C05A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9BF18EA3-A3E7-4FB6-981A-56F79453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405CAC15-C298-4640-87A4-33F4C28F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4D99411E-548F-4F21-AD49-7CC22E9EDC09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3554933"/>
            <a:ext cx="1066800" cy="762000"/>
            <a:chOff x="1056" y="1056"/>
            <a:chExt cx="672" cy="480"/>
          </a:xfrm>
        </p:grpSpPr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6405763-7153-468B-89FB-E283DE5A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FA06CBF1-CFFD-4C08-A664-7BBB9691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420336-B5A6-4A6E-B961-A5E4E2BCF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A50AFB00-AFC3-4E98-8BED-2D0FCF13E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7B2BCE54-233F-436D-A9B6-33F9FF0D6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C784C613-C654-4EBE-82AA-E7C525C5C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1444A228-7AF2-46B6-B038-22342506B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38C51CF-775E-4A80-9DE0-56A744C4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465598A6-52EC-42AD-9EFD-8DE0E3BB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9738A44-9BCD-4865-BE34-A25132256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691B3A53-AE71-43E4-B277-21A6972E5ED4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4545533"/>
            <a:ext cx="1066800" cy="762000"/>
            <a:chOff x="1056" y="1056"/>
            <a:chExt cx="672" cy="480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18E37E-2402-427F-B234-DE4DDD71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1349479E-7CD1-49FA-A3CC-90DD7B3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174110E1-FD11-4ECE-A808-0E7940225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E3BA5023-8192-4164-AF27-20154187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5A726D32-A71C-4C4E-BF21-E751E8791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8537F28E-0488-467B-8BE4-D9CA55B0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87E90A53-6224-4F25-8DB4-F5098836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0C60BE76-D4DF-40E6-A76F-56F948D1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6054C377-55CB-4EE3-9E87-B81CE4DE4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2D2814A0-9F95-432C-855F-BED37189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50">
            <a:extLst>
              <a:ext uri="{FF2B5EF4-FFF2-40B4-BE49-F238E27FC236}">
                <a16:creationId xmlns:a16="http://schemas.microsoft.com/office/drawing/2014/main" id="{9253F2E8-FF7A-4BC7-B97E-362CE8702FEF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1649933"/>
            <a:ext cx="1066800" cy="762000"/>
            <a:chOff x="1056" y="1056"/>
            <a:chExt cx="672" cy="480"/>
          </a:xfrm>
        </p:grpSpPr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E3BAB93F-AE78-487E-B4FC-422EFF8A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D3C68DB5-8B72-4B1D-A7E9-ACD8ACDCA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3724748C-7EA8-42A4-AC1F-25D5B6FC9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4EFC45E0-0EE0-493B-A437-FC116A27C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6363EFEA-B4E3-4B8F-9DB7-4E0D9B021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E32C0F4-580A-43C3-926E-2F51C19D4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2B9AF44D-BCD1-49B9-9B7A-23ECD7519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53899415-1042-432C-B32E-168EEDBEC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EA6D4F04-4F0B-488F-80E7-87B7D5F5E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948D82DF-47B3-4469-AD16-BA1042B3E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61">
            <a:extLst>
              <a:ext uri="{FF2B5EF4-FFF2-40B4-BE49-F238E27FC236}">
                <a16:creationId xmlns:a16="http://schemas.microsoft.com/office/drawing/2014/main" id="{38326439-A5CF-431A-88D7-F5086556102A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2564333"/>
            <a:ext cx="1066800" cy="762000"/>
            <a:chOff x="1056" y="1056"/>
            <a:chExt cx="672" cy="480"/>
          </a:xfrm>
        </p:grpSpPr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DE64E8C-6933-4A81-A1CF-82F2868BD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4D3B0362-D66B-494A-A69B-881B82D6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B7FD5312-D7A2-44AB-B521-4E105BBB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2F345D41-F2E4-47BA-8228-F93207C1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0B54E677-D5D0-48A7-A2D1-8D38BB8EC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73C1BBBB-8CB4-40DE-AD9F-CF0CAB7A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FCA4FE6-AADF-4AF7-95D9-A4ADE791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5B22F8D-9984-4635-9007-606928AF6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C1382808-E09F-4F01-9710-C9582F4B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355505AF-2E58-49AC-B084-2CA38884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88B6B458-BDB4-40AB-A387-3B6D667BF3BC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3478733"/>
            <a:ext cx="1066800" cy="762000"/>
            <a:chOff x="1056" y="1056"/>
            <a:chExt cx="672" cy="480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71C67730-937C-4F8C-B26E-280F5A9E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4D3ABB54-1D46-43CE-AB79-73A8D7FA0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13062212-6014-413A-90C4-1BB12872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A41C244A-FC7D-4BD0-973F-8C193012F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7EA4F561-8A9A-486B-A581-C0224F4BB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A1D253F4-6783-4FDE-ADCB-664913C2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377EB04-1941-4697-9BB3-7CBF8753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8DC18581-F265-4B6B-B64D-58287882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A76233FF-935B-4AAF-97B3-0310D39EF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C7AC84B-D2A9-4868-BDEF-DBBD948B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83">
            <a:extLst>
              <a:ext uri="{FF2B5EF4-FFF2-40B4-BE49-F238E27FC236}">
                <a16:creationId xmlns:a16="http://schemas.microsoft.com/office/drawing/2014/main" id="{FEF1AA91-4047-4821-BEC4-0777B01DA8F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4697933"/>
            <a:ext cx="1066800" cy="762000"/>
            <a:chOff x="1056" y="1056"/>
            <a:chExt cx="672" cy="480"/>
          </a:xfrm>
        </p:grpSpPr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21C88E6C-9F80-4FA5-B01A-2591FD6E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9ED78CE9-06B2-485D-872B-10EFB160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E91037ED-69A4-4857-B01D-AB2B8E8E1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996467D9-EF30-4BFD-A98D-8781B419B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249F3A94-32D4-4C33-A6DB-A06E312E1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11BCC071-99D4-42AA-9210-EC2BF219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80C2AF9-18AC-40B8-A787-94E701F2F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D8E1BD7-3D99-4031-97E8-77ED7651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BDA0458F-5175-4BB7-B22D-AD5308F4D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FD29763A-9A7A-4CF3-9E80-194827334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" name="Group 94">
            <a:extLst>
              <a:ext uri="{FF2B5EF4-FFF2-40B4-BE49-F238E27FC236}">
                <a16:creationId xmlns:a16="http://schemas.microsoft.com/office/drawing/2014/main" id="{DCE4A85F-0BCA-4D19-9C1E-27B85FA907C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5612333"/>
            <a:ext cx="1066800" cy="762000"/>
            <a:chOff x="1056" y="1056"/>
            <a:chExt cx="672" cy="480"/>
          </a:xfrm>
        </p:grpSpPr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ABDE5647-5125-4663-B2A7-CB97F57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2D6EEFF-A2AE-449B-B332-F0E700572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FFA2D9E0-1AFA-47AC-A2BF-711863C69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271A0071-C4E2-46ED-8E81-2E4BF69A1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24B29DC4-149B-412C-AF23-8EBF585DE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4BA0E7B6-F51F-4380-8DA5-775690C47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219A0C9D-8FA9-4DAE-B849-8768FC0F7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6770BC1-FDC9-4260-A119-84F08038D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3CBE6889-2885-4EDA-9A42-4A2F55DC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CC2DC808-50C6-42AD-929F-4C6DD24C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" name="Group 105">
            <a:extLst>
              <a:ext uri="{FF2B5EF4-FFF2-40B4-BE49-F238E27FC236}">
                <a16:creationId xmlns:a16="http://schemas.microsoft.com/office/drawing/2014/main" id="{FF06C01B-F41E-4D42-AD1B-20E53252F6D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1573733"/>
            <a:ext cx="1066800" cy="762000"/>
            <a:chOff x="1056" y="1056"/>
            <a:chExt cx="672" cy="480"/>
          </a:xfrm>
        </p:grpSpPr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31E5C478-9986-4C8C-8FE2-BB2914B1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700F428-BE5C-47C0-AC02-21BD54BC4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9EAA747A-6F33-4ABA-BEBD-746D30A94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28BB9B0F-A32D-48F0-9C47-A1E61A8A7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AB1BE8B-360C-4D28-BDB2-7463F107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4A17A8F0-0BB3-42F7-B84E-0EB451015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47C4AB03-A167-4291-9F98-ED733740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0AD8BD17-9BA3-471D-8F47-65C3F5CED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1C7662B1-A08B-4C61-9524-3DDB35ADB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5E10C0B6-ACD6-4523-BFF6-0937BE3CE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116">
            <a:extLst>
              <a:ext uri="{FF2B5EF4-FFF2-40B4-BE49-F238E27FC236}">
                <a16:creationId xmlns:a16="http://schemas.microsoft.com/office/drawing/2014/main" id="{286B8A58-0617-4D73-881B-3E3EC766461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2488133"/>
            <a:ext cx="1066800" cy="762000"/>
            <a:chOff x="1056" y="1056"/>
            <a:chExt cx="672" cy="480"/>
          </a:xfrm>
        </p:grpSpPr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A25CA341-6675-4204-9F1B-3A4EA62F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208C9AF-7BDE-46EE-B303-7BBEC9FD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0003A11-15B6-462D-87A2-4BD92C04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CBA5D02F-B255-4E25-8C46-3B0E8B57A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21">
              <a:extLst>
                <a:ext uri="{FF2B5EF4-FFF2-40B4-BE49-F238E27FC236}">
                  <a16:creationId xmlns:a16="http://schemas.microsoft.com/office/drawing/2014/main" id="{83B234CA-CF5D-414A-BCD6-537C16DA5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Line 122">
              <a:extLst>
                <a:ext uri="{FF2B5EF4-FFF2-40B4-BE49-F238E27FC236}">
                  <a16:creationId xmlns:a16="http://schemas.microsoft.com/office/drawing/2014/main" id="{6ABA5177-94CA-4FC8-967F-29FF60A70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10AA9306-3A9F-4091-8523-A4BA7D397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Line 124">
              <a:extLst>
                <a:ext uri="{FF2B5EF4-FFF2-40B4-BE49-F238E27FC236}">
                  <a16:creationId xmlns:a16="http://schemas.microsoft.com/office/drawing/2014/main" id="{36763EF4-4A10-4DB1-9DD9-7D635DD9C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25">
              <a:extLst>
                <a:ext uri="{FF2B5EF4-FFF2-40B4-BE49-F238E27FC236}">
                  <a16:creationId xmlns:a16="http://schemas.microsoft.com/office/drawing/2014/main" id="{6F42EE2E-7B33-43A0-BA0A-21F986AD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Line 126">
              <a:extLst>
                <a:ext uri="{FF2B5EF4-FFF2-40B4-BE49-F238E27FC236}">
                  <a16:creationId xmlns:a16="http://schemas.microsoft.com/office/drawing/2014/main" id="{BA2075BF-19E7-45BD-B04A-EC2B80797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" name="Group 127">
            <a:extLst>
              <a:ext uri="{FF2B5EF4-FFF2-40B4-BE49-F238E27FC236}">
                <a16:creationId xmlns:a16="http://schemas.microsoft.com/office/drawing/2014/main" id="{5FD4307E-29EE-4A2C-BD9B-31CF52392F74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3402533"/>
            <a:ext cx="1066800" cy="762000"/>
            <a:chOff x="1056" y="1056"/>
            <a:chExt cx="672" cy="480"/>
          </a:xfrm>
        </p:grpSpPr>
        <p:sp>
          <p:nvSpPr>
            <p:cNvPr id="131" name="Rectangle 128">
              <a:extLst>
                <a:ext uri="{FF2B5EF4-FFF2-40B4-BE49-F238E27FC236}">
                  <a16:creationId xmlns:a16="http://schemas.microsoft.com/office/drawing/2014/main" id="{50F9E100-CC10-4A0B-948E-29F9CCC9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32" name="Line 129">
              <a:extLst>
                <a:ext uri="{FF2B5EF4-FFF2-40B4-BE49-F238E27FC236}">
                  <a16:creationId xmlns:a16="http://schemas.microsoft.com/office/drawing/2014/main" id="{97B808AB-045D-4F94-BDFF-88C84D253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Line 130">
              <a:extLst>
                <a:ext uri="{FF2B5EF4-FFF2-40B4-BE49-F238E27FC236}">
                  <a16:creationId xmlns:a16="http://schemas.microsoft.com/office/drawing/2014/main" id="{DE76A5D3-E060-4725-9098-EE115BEE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31">
              <a:extLst>
                <a:ext uri="{FF2B5EF4-FFF2-40B4-BE49-F238E27FC236}">
                  <a16:creationId xmlns:a16="http://schemas.microsoft.com/office/drawing/2014/main" id="{DD731726-F97D-4CAF-8A13-1671EA26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E2838618-C8CA-4A35-B510-24B7B7994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33">
              <a:extLst>
                <a:ext uri="{FF2B5EF4-FFF2-40B4-BE49-F238E27FC236}">
                  <a16:creationId xmlns:a16="http://schemas.microsoft.com/office/drawing/2014/main" id="{E18253B0-7A5D-41FF-BA48-FFFD9EDEE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45857169-C158-43B8-A931-1C1148B3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35">
              <a:extLst>
                <a:ext uri="{FF2B5EF4-FFF2-40B4-BE49-F238E27FC236}">
                  <a16:creationId xmlns:a16="http://schemas.microsoft.com/office/drawing/2014/main" id="{8782BCB6-A03E-42A6-AC3D-5B17085F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136">
              <a:extLst>
                <a:ext uri="{FF2B5EF4-FFF2-40B4-BE49-F238E27FC236}">
                  <a16:creationId xmlns:a16="http://schemas.microsoft.com/office/drawing/2014/main" id="{25342B99-82B2-425B-A400-75AF86795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37">
              <a:extLst>
                <a:ext uri="{FF2B5EF4-FFF2-40B4-BE49-F238E27FC236}">
                  <a16:creationId xmlns:a16="http://schemas.microsoft.com/office/drawing/2014/main" id="{CA2EE387-4743-4D9A-BD77-37752803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38">
            <a:extLst>
              <a:ext uri="{FF2B5EF4-FFF2-40B4-BE49-F238E27FC236}">
                <a16:creationId xmlns:a16="http://schemas.microsoft.com/office/drawing/2014/main" id="{09ED7CDD-6DB1-4372-9C09-311B1F8D28C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4621733"/>
            <a:ext cx="1066800" cy="762000"/>
            <a:chOff x="1056" y="1056"/>
            <a:chExt cx="672" cy="480"/>
          </a:xfrm>
        </p:grpSpPr>
        <p:sp>
          <p:nvSpPr>
            <p:cNvPr id="142" name="Rectangle 139">
              <a:extLst>
                <a:ext uri="{FF2B5EF4-FFF2-40B4-BE49-F238E27FC236}">
                  <a16:creationId xmlns:a16="http://schemas.microsoft.com/office/drawing/2014/main" id="{D44DFD66-E91D-4F02-A5E3-81F58454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43" name="Line 140">
              <a:extLst>
                <a:ext uri="{FF2B5EF4-FFF2-40B4-BE49-F238E27FC236}">
                  <a16:creationId xmlns:a16="http://schemas.microsoft.com/office/drawing/2014/main" id="{15217EBC-A96F-4E91-B85F-9C1CB810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41">
              <a:extLst>
                <a:ext uri="{FF2B5EF4-FFF2-40B4-BE49-F238E27FC236}">
                  <a16:creationId xmlns:a16="http://schemas.microsoft.com/office/drawing/2014/main" id="{5B0CA373-D557-4529-AFBB-563EF6AA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142">
              <a:extLst>
                <a:ext uri="{FF2B5EF4-FFF2-40B4-BE49-F238E27FC236}">
                  <a16:creationId xmlns:a16="http://schemas.microsoft.com/office/drawing/2014/main" id="{F2C3F466-C41C-4372-8335-0AED9DC4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43">
              <a:extLst>
                <a:ext uri="{FF2B5EF4-FFF2-40B4-BE49-F238E27FC236}">
                  <a16:creationId xmlns:a16="http://schemas.microsoft.com/office/drawing/2014/main" id="{9AA2C7EF-7D0C-40EE-AAA5-30D9DC40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144">
              <a:extLst>
                <a:ext uri="{FF2B5EF4-FFF2-40B4-BE49-F238E27FC236}">
                  <a16:creationId xmlns:a16="http://schemas.microsoft.com/office/drawing/2014/main" id="{B6A23109-F56A-4F34-96D5-6DB6A884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5">
              <a:extLst>
                <a:ext uri="{FF2B5EF4-FFF2-40B4-BE49-F238E27FC236}">
                  <a16:creationId xmlns:a16="http://schemas.microsoft.com/office/drawing/2014/main" id="{C08801F4-59A5-4508-923B-A7EB7C68D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146">
              <a:extLst>
                <a:ext uri="{FF2B5EF4-FFF2-40B4-BE49-F238E27FC236}">
                  <a16:creationId xmlns:a16="http://schemas.microsoft.com/office/drawing/2014/main" id="{93BD24DF-D90A-46BD-B1D2-B4B04D20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7">
              <a:extLst>
                <a:ext uri="{FF2B5EF4-FFF2-40B4-BE49-F238E27FC236}">
                  <a16:creationId xmlns:a16="http://schemas.microsoft.com/office/drawing/2014/main" id="{F8AAE511-B455-4297-98AE-AA503F51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148">
              <a:extLst>
                <a:ext uri="{FF2B5EF4-FFF2-40B4-BE49-F238E27FC236}">
                  <a16:creationId xmlns:a16="http://schemas.microsoft.com/office/drawing/2014/main" id="{561EF18E-17E1-461D-8B3B-07CB2956F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149">
            <a:extLst>
              <a:ext uri="{FF2B5EF4-FFF2-40B4-BE49-F238E27FC236}">
                <a16:creationId xmlns:a16="http://schemas.microsoft.com/office/drawing/2014/main" id="{E349EFAE-3365-4E2E-B3D5-03AC50E4751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5536133"/>
            <a:ext cx="1066800" cy="762000"/>
            <a:chOff x="1056" y="1056"/>
            <a:chExt cx="672" cy="480"/>
          </a:xfrm>
        </p:grpSpPr>
        <p:sp>
          <p:nvSpPr>
            <p:cNvPr id="153" name="Rectangle 150">
              <a:extLst>
                <a:ext uri="{FF2B5EF4-FFF2-40B4-BE49-F238E27FC236}">
                  <a16:creationId xmlns:a16="http://schemas.microsoft.com/office/drawing/2014/main" id="{84308ECF-1EE6-4EF5-AF96-C18B69659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" name="Line 151">
              <a:extLst>
                <a:ext uri="{FF2B5EF4-FFF2-40B4-BE49-F238E27FC236}">
                  <a16:creationId xmlns:a16="http://schemas.microsoft.com/office/drawing/2014/main" id="{BB6AED9B-967E-4FFB-8B74-410E1FBC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2">
              <a:extLst>
                <a:ext uri="{FF2B5EF4-FFF2-40B4-BE49-F238E27FC236}">
                  <a16:creationId xmlns:a16="http://schemas.microsoft.com/office/drawing/2014/main" id="{165F490B-5171-4EA1-AE53-727FB21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53">
              <a:extLst>
                <a:ext uri="{FF2B5EF4-FFF2-40B4-BE49-F238E27FC236}">
                  <a16:creationId xmlns:a16="http://schemas.microsoft.com/office/drawing/2014/main" id="{56FA62B0-B55B-480B-9BC6-9D849800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54">
              <a:extLst>
                <a:ext uri="{FF2B5EF4-FFF2-40B4-BE49-F238E27FC236}">
                  <a16:creationId xmlns:a16="http://schemas.microsoft.com/office/drawing/2014/main" id="{CAE43536-4CB1-4DED-81B4-17796766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55">
              <a:extLst>
                <a:ext uri="{FF2B5EF4-FFF2-40B4-BE49-F238E27FC236}">
                  <a16:creationId xmlns:a16="http://schemas.microsoft.com/office/drawing/2014/main" id="{3503788C-F08C-430C-BEB5-8E56CBB2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156">
              <a:extLst>
                <a:ext uri="{FF2B5EF4-FFF2-40B4-BE49-F238E27FC236}">
                  <a16:creationId xmlns:a16="http://schemas.microsoft.com/office/drawing/2014/main" id="{5832FED8-EA74-4E40-8B29-09E7044A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57">
              <a:extLst>
                <a:ext uri="{FF2B5EF4-FFF2-40B4-BE49-F238E27FC236}">
                  <a16:creationId xmlns:a16="http://schemas.microsoft.com/office/drawing/2014/main" id="{835EB2AC-7D76-4740-A576-33677861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158">
              <a:extLst>
                <a:ext uri="{FF2B5EF4-FFF2-40B4-BE49-F238E27FC236}">
                  <a16:creationId xmlns:a16="http://schemas.microsoft.com/office/drawing/2014/main" id="{34C1FD29-6F8E-4998-99D8-D2E9EC737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59">
              <a:extLst>
                <a:ext uri="{FF2B5EF4-FFF2-40B4-BE49-F238E27FC236}">
                  <a16:creationId xmlns:a16="http://schemas.microsoft.com/office/drawing/2014/main" id="{32774828-7CF3-4D04-8143-E388E143C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" name="Group 160">
            <a:extLst>
              <a:ext uri="{FF2B5EF4-FFF2-40B4-BE49-F238E27FC236}">
                <a16:creationId xmlns:a16="http://schemas.microsoft.com/office/drawing/2014/main" id="{3019DC5A-C7A7-4A55-8DBB-7949DF1D9208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1878533"/>
            <a:ext cx="1066800" cy="762000"/>
            <a:chOff x="1056" y="1056"/>
            <a:chExt cx="672" cy="480"/>
          </a:xfrm>
        </p:grpSpPr>
        <p:sp>
          <p:nvSpPr>
            <p:cNvPr id="164" name="Rectangle 161">
              <a:extLst>
                <a:ext uri="{FF2B5EF4-FFF2-40B4-BE49-F238E27FC236}">
                  <a16:creationId xmlns:a16="http://schemas.microsoft.com/office/drawing/2014/main" id="{B8A807CC-AD02-4A9E-9B9A-93FD6EF3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65" name="Line 162">
              <a:extLst>
                <a:ext uri="{FF2B5EF4-FFF2-40B4-BE49-F238E27FC236}">
                  <a16:creationId xmlns:a16="http://schemas.microsoft.com/office/drawing/2014/main" id="{A5208750-690E-42A4-BAC8-53F2CDFB7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63">
              <a:extLst>
                <a:ext uri="{FF2B5EF4-FFF2-40B4-BE49-F238E27FC236}">
                  <a16:creationId xmlns:a16="http://schemas.microsoft.com/office/drawing/2014/main" id="{6B498DF8-7DB1-4C3A-940C-A50FA4CE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164">
              <a:extLst>
                <a:ext uri="{FF2B5EF4-FFF2-40B4-BE49-F238E27FC236}">
                  <a16:creationId xmlns:a16="http://schemas.microsoft.com/office/drawing/2014/main" id="{4D2A0E3B-D133-46C1-8AB0-24731B2FB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65">
              <a:extLst>
                <a:ext uri="{FF2B5EF4-FFF2-40B4-BE49-F238E27FC236}">
                  <a16:creationId xmlns:a16="http://schemas.microsoft.com/office/drawing/2014/main" id="{0D7BFE5F-2C3E-4374-95D8-35F71F61C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166">
              <a:extLst>
                <a:ext uri="{FF2B5EF4-FFF2-40B4-BE49-F238E27FC236}">
                  <a16:creationId xmlns:a16="http://schemas.microsoft.com/office/drawing/2014/main" id="{43593E41-C675-4C09-9116-3588A559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67">
              <a:extLst>
                <a:ext uri="{FF2B5EF4-FFF2-40B4-BE49-F238E27FC236}">
                  <a16:creationId xmlns:a16="http://schemas.microsoft.com/office/drawing/2014/main" id="{974AA988-C9EB-4BCE-B1E4-7BC315989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168">
              <a:extLst>
                <a:ext uri="{FF2B5EF4-FFF2-40B4-BE49-F238E27FC236}">
                  <a16:creationId xmlns:a16="http://schemas.microsoft.com/office/drawing/2014/main" id="{CE46F664-A812-4CAE-9152-747F5D9BE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69">
              <a:extLst>
                <a:ext uri="{FF2B5EF4-FFF2-40B4-BE49-F238E27FC236}">
                  <a16:creationId xmlns:a16="http://schemas.microsoft.com/office/drawing/2014/main" id="{9F567DC1-F6E4-4124-80B3-CB0F72AB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170">
              <a:extLst>
                <a:ext uri="{FF2B5EF4-FFF2-40B4-BE49-F238E27FC236}">
                  <a16:creationId xmlns:a16="http://schemas.microsoft.com/office/drawing/2014/main" id="{4A1E317D-EC9A-4EBB-8963-BDAC4BAB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" name="Group 171">
            <a:extLst>
              <a:ext uri="{FF2B5EF4-FFF2-40B4-BE49-F238E27FC236}">
                <a16:creationId xmlns:a16="http://schemas.microsoft.com/office/drawing/2014/main" id="{2E64AAE1-D3FE-430D-843F-3EFE97E79B07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4926533"/>
            <a:ext cx="1066800" cy="762000"/>
            <a:chOff x="1056" y="1056"/>
            <a:chExt cx="672" cy="480"/>
          </a:xfrm>
        </p:grpSpPr>
        <p:sp>
          <p:nvSpPr>
            <p:cNvPr id="175" name="Rectangle 172">
              <a:extLst>
                <a:ext uri="{FF2B5EF4-FFF2-40B4-BE49-F238E27FC236}">
                  <a16:creationId xmlns:a16="http://schemas.microsoft.com/office/drawing/2014/main" id="{26EA2F27-9907-43B3-9815-076C0C03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76" name="Line 173">
              <a:extLst>
                <a:ext uri="{FF2B5EF4-FFF2-40B4-BE49-F238E27FC236}">
                  <a16:creationId xmlns:a16="http://schemas.microsoft.com/office/drawing/2014/main" id="{2D9F9F73-1CEF-42CE-A946-C74B2AB4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174">
              <a:extLst>
                <a:ext uri="{FF2B5EF4-FFF2-40B4-BE49-F238E27FC236}">
                  <a16:creationId xmlns:a16="http://schemas.microsoft.com/office/drawing/2014/main" id="{262263A9-759E-497C-9EB4-E84716AB3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75">
              <a:extLst>
                <a:ext uri="{FF2B5EF4-FFF2-40B4-BE49-F238E27FC236}">
                  <a16:creationId xmlns:a16="http://schemas.microsoft.com/office/drawing/2014/main" id="{1523EF93-3922-4689-BB83-6F2EFDD93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176">
              <a:extLst>
                <a:ext uri="{FF2B5EF4-FFF2-40B4-BE49-F238E27FC236}">
                  <a16:creationId xmlns:a16="http://schemas.microsoft.com/office/drawing/2014/main" id="{E6F5C1D1-0B60-44DA-A3B6-2A3E53AB6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177">
              <a:extLst>
                <a:ext uri="{FF2B5EF4-FFF2-40B4-BE49-F238E27FC236}">
                  <a16:creationId xmlns:a16="http://schemas.microsoft.com/office/drawing/2014/main" id="{557F57C4-1C56-4A74-8959-874DC6729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178">
              <a:extLst>
                <a:ext uri="{FF2B5EF4-FFF2-40B4-BE49-F238E27FC236}">
                  <a16:creationId xmlns:a16="http://schemas.microsoft.com/office/drawing/2014/main" id="{3ABCE42A-2F4B-4189-A519-45F95356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179">
              <a:extLst>
                <a:ext uri="{FF2B5EF4-FFF2-40B4-BE49-F238E27FC236}">
                  <a16:creationId xmlns:a16="http://schemas.microsoft.com/office/drawing/2014/main" id="{FD6547A3-DF8E-45E9-89D5-5F4E05BC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3" name="Line 180">
              <a:extLst>
                <a:ext uri="{FF2B5EF4-FFF2-40B4-BE49-F238E27FC236}">
                  <a16:creationId xmlns:a16="http://schemas.microsoft.com/office/drawing/2014/main" id="{9163DB06-EC45-49D9-9587-17056525B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181">
              <a:extLst>
                <a:ext uri="{FF2B5EF4-FFF2-40B4-BE49-F238E27FC236}">
                  <a16:creationId xmlns:a16="http://schemas.microsoft.com/office/drawing/2014/main" id="{FD8A8389-A534-47F4-9C52-33125F405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" name="Line 182">
            <a:extLst>
              <a:ext uri="{FF2B5EF4-FFF2-40B4-BE49-F238E27FC236}">
                <a16:creationId xmlns:a16="http://schemas.microsoft.com/office/drawing/2014/main" id="{638FBB4F-6B3F-421D-9A5F-C91AAFE64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573733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8376D1ED-C3AA-4CAC-A996-F23376785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851546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48EB4588-8C0E-4158-A39B-35E0E0600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226197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C11BB2BF-9E29-4D09-9FEE-745C0C16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378596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7338108-AB3B-43C2-AB21-54F855B9D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402533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8C4179D2-799C-4EC9-B198-7520648C2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07333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62D32C20-D97C-4764-AA96-00B37053A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3371" y="4632846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" name="Line 189">
            <a:extLst>
              <a:ext uri="{FF2B5EF4-FFF2-40B4-BE49-F238E27FC236}">
                <a16:creationId xmlns:a16="http://schemas.microsoft.com/office/drawing/2014/main" id="{8F11BBBA-BBF5-4233-AEE3-720B401C2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4926534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" name="Line 190">
            <a:extLst>
              <a:ext uri="{FF2B5EF4-FFF2-40B4-BE49-F238E27FC236}">
                <a16:creationId xmlns:a16="http://schemas.microsoft.com/office/drawing/2014/main" id="{838A2300-3DF7-45F3-A8B7-2C25DFA52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3208" y="5536134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85F59859-A464-48EC-B8E1-E0B90D25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83533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3DE0266-E52C-4C27-AE11-5722F2AA1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1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E3EDFAF4-3411-4A0A-BFF2-F079BE592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5" y="2567508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4ADBB950-F589-49C6-899C-9882B4033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3356496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A93569CB-9630-4CC7-91B8-77CC2F9D9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4689997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018A016-EBCB-4A85-A473-3D8E8EFE0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5044009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" name="Text Box 197">
            <a:extLst>
              <a:ext uri="{FF2B5EF4-FFF2-40B4-BE49-F238E27FC236}">
                <a16:creationId xmlns:a16="http://schemas.microsoft.com/office/drawing/2014/main" id="{69ED4213-5557-4699-8866-D95B2CB1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883" y="6321946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01" name="Text Box 198">
            <a:extLst>
              <a:ext uri="{FF2B5EF4-FFF2-40B4-BE49-F238E27FC236}">
                <a16:creationId xmlns:a16="http://schemas.microsoft.com/office/drawing/2014/main" id="{E84DB8FF-55B0-4742-9F2F-8750F29E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683" y="6318771"/>
            <a:ext cx="163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Data Frame’s</a:t>
            </a:r>
          </a:p>
        </p:txBody>
      </p:sp>
      <p:sp>
        <p:nvSpPr>
          <p:cNvPr id="202" name="Line 199">
            <a:extLst>
              <a:ext uri="{FF2B5EF4-FFF2-40B4-BE49-F238E27FC236}">
                <a16:creationId xmlns:a16="http://schemas.microsoft.com/office/drawing/2014/main" id="{78887CB4-9A36-4999-9168-2469FD1D7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1783" y="2742134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" name="Rectangle 200">
            <a:extLst>
              <a:ext uri="{FF2B5EF4-FFF2-40B4-BE49-F238E27FC236}">
                <a16:creationId xmlns:a16="http://schemas.microsoft.com/office/drawing/2014/main" id="{A7F2D12F-AC83-4D75-81DE-E3FAFBC9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42793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4" name="Rectangle 201">
            <a:extLst>
              <a:ext uri="{FF2B5EF4-FFF2-40B4-BE49-F238E27FC236}">
                <a16:creationId xmlns:a16="http://schemas.microsoft.com/office/drawing/2014/main" id="{9BAE623A-F779-464E-9239-017E1C60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52477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" name="Rectangle 202">
            <a:extLst>
              <a:ext uri="{FF2B5EF4-FFF2-40B4-BE49-F238E27FC236}">
                <a16:creationId xmlns:a16="http://schemas.microsoft.com/office/drawing/2014/main" id="{B0729D8B-9582-4393-BEF1-5EE67682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621608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6" name="Rectangle 203">
            <a:extLst>
              <a:ext uri="{FF2B5EF4-FFF2-40B4-BE49-F238E27FC236}">
                <a16:creationId xmlns:a16="http://schemas.microsoft.com/office/drawing/2014/main" id="{C9D97546-BA5A-4447-BE30-783C27D6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71844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7" name="Text Box 204">
            <a:extLst>
              <a:ext uri="{FF2B5EF4-FFF2-40B4-BE49-F238E27FC236}">
                <a16:creationId xmlns:a16="http://schemas.microsoft.com/office/drawing/2014/main" id="{DAC376CD-130A-44E5-A6A9-5E570177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984" y="4386783"/>
            <a:ext cx="1540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Swap Space</a:t>
            </a:r>
          </a:p>
        </p:txBody>
      </p:sp>
      <p:sp>
        <p:nvSpPr>
          <p:cNvPr id="208" name="Rectangle 205">
            <a:extLst>
              <a:ext uri="{FF2B5EF4-FFF2-40B4-BE49-F238E27FC236}">
                <a16:creationId xmlns:a16="http://schemas.microsoft.com/office/drawing/2014/main" id="{A91B62DF-E7A0-41F8-857F-75456527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909" y="381528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9" name="Line 206">
            <a:extLst>
              <a:ext uri="{FF2B5EF4-FFF2-40B4-BE49-F238E27FC236}">
                <a16:creationId xmlns:a16="http://schemas.microsoft.com/office/drawing/2014/main" id="{BD8F4D2A-BB36-4EBC-92A2-539B113C5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2721" y="3618433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Line 207">
            <a:extLst>
              <a:ext uri="{FF2B5EF4-FFF2-40B4-BE49-F238E27FC236}">
                <a16:creationId xmlns:a16="http://schemas.microsoft.com/office/drawing/2014/main" id="{559BC3CF-7CF2-4835-8870-BE92E56CB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1784" y="4632847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" name="Line 208">
            <a:extLst>
              <a:ext uri="{FF2B5EF4-FFF2-40B4-BE49-F238E27FC236}">
                <a16:creationId xmlns:a16="http://schemas.microsoft.com/office/drawing/2014/main" id="{D3D5E094-8812-4774-8105-D019D1570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1726133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2" name="Line 209">
            <a:extLst>
              <a:ext uri="{FF2B5EF4-FFF2-40B4-BE49-F238E27FC236}">
                <a16:creationId xmlns:a16="http://schemas.microsoft.com/office/drawing/2014/main" id="{14937351-CE5C-4156-B609-F2A679D8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2219847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" name="Line 210">
            <a:extLst>
              <a:ext uri="{FF2B5EF4-FFF2-40B4-BE49-F238E27FC236}">
                <a16:creationId xmlns:a16="http://schemas.microsoft.com/office/drawing/2014/main" id="{8AC00352-DE1F-456C-B513-EA2218FBB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783" y="2705622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" name="Line 211">
            <a:extLst>
              <a:ext uri="{FF2B5EF4-FFF2-40B4-BE49-F238E27FC236}">
                <a16:creationId xmlns:a16="http://schemas.microsoft.com/office/drawing/2014/main" id="{8CBB0A25-AE3E-4B14-9B21-F2C75D8CB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720" y="3369197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" name="Line 212">
            <a:extLst>
              <a:ext uri="{FF2B5EF4-FFF2-40B4-BE49-F238E27FC236}">
                <a16:creationId xmlns:a16="http://schemas.microsoft.com/office/drawing/2014/main" id="{78BF57D1-AF1A-4793-A51E-CFE096759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546" y="4774134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6" name="Group 213">
            <a:extLst>
              <a:ext uri="{FF2B5EF4-FFF2-40B4-BE49-F238E27FC236}">
                <a16:creationId xmlns:a16="http://schemas.microsoft.com/office/drawing/2014/main" id="{1A6E6585-19AD-44DA-A8BB-A99AFD2A8CFF}"/>
              </a:ext>
            </a:extLst>
          </p:cNvPr>
          <p:cNvGrpSpPr>
            <a:grpSpLocks/>
          </p:cNvGrpSpPr>
          <p:nvPr/>
        </p:nvGrpSpPr>
        <p:grpSpPr bwMode="auto">
          <a:xfrm>
            <a:off x="1787208" y="1697559"/>
            <a:ext cx="925512" cy="4143375"/>
            <a:chOff x="771" y="846"/>
            <a:chExt cx="583" cy="2610"/>
          </a:xfrm>
        </p:grpSpPr>
        <p:sp>
          <p:nvSpPr>
            <p:cNvPr id="217" name="Line 214">
              <a:extLst>
                <a:ext uri="{FF2B5EF4-FFF2-40B4-BE49-F238E27FC236}">
                  <a16:creationId xmlns:a16="http://schemas.microsoft.com/office/drawing/2014/main" id="{A04C7D2B-6BC2-43A3-A75F-C8F502F18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15">
              <a:extLst>
                <a:ext uri="{FF2B5EF4-FFF2-40B4-BE49-F238E27FC236}">
                  <a16:creationId xmlns:a16="http://schemas.microsoft.com/office/drawing/2014/main" id="{864EDE1B-8856-482C-817C-D038C168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Line 216">
              <a:extLst>
                <a:ext uri="{FF2B5EF4-FFF2-40B4-BE49-F238E27FC236}">
                  <a16:creationId xmlns:a16="http://schemas.microsoft.com/office/drawing/2014/main" id="{9185510C-0E51-4530-BB28-CAA28E0C1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0" name="Line 217">
              <a:extLst>
                <a:ext uri="{FF2B5EF4-FFF2-40B4-BE49-F238E27FC236}">
                  <a16:creationId xmlns:a16="http://schemas.microsoft.com/office/drawing/2014/main" id="{61096F48-6F1F-4CB4-B683-640FDD185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" name="Line 218">
            <a:extLst>
              <a:ext uri="{FF2B5EF4-FFF2-40B4-BE49-F238E27FC236}">
                <a16:creationId xmlns:a16="http://schemas.microsoft.com/office/drawing/2014/main" id="{504FBF20-3331-414E-9800-317D91DF4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2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22EFAF5A-4E0E-4BCA-9A2B-120A7DBF2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1649933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" name="Line 220">
            <a:extLst>
              <a:ext uri="{FF2B5EF4-FFF2-40B4-BE49-F238E27FC236}">
                <a16:creationId xmlns:a16="http://schemas.microsoft.com/office/drawing/2014/main" id="{DDAFB66E-F992-4764-946C-F9655B9175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2564333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" name="Line 221">
            <a:extLst>
              <a:ext uri="{FF2B5EF4-FFF2-40B4-BE49-F238E27FC236}">
                <a16:creationId xmlns:a16="http://schemas.microsoft.com/office/drawing/2014/main" id="{4EF33E1F-23F7-4817-ACE8-C6B96B3E4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095" y="3464446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" name="Line 222">
            <a:extLst>
              <a:ext uri="{FF2B5EF4-FFF2-40B4-BE49-F238E27FC236}">
                <a16:creationId xmlns:a16="http://schemas.microsoft.com/office/drawing/2014/main" id="{0FC14A49-3428-49D0-A3E9-1D91F0E2C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4697934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" name="Line 223">
            <a:extLst>
              <a:ext uri="{FF2B5EF4-FFF2-40B4-BE49-F238E27FC236}">
                <a16:creationId xmlns:a16="http://schemas.microsoft.com/office/drawing/2014/main" id="{A5A9E316-9DBB-4B05-AB90-6FC8096B2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5639322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" name="Line 224">
            <a:extLst>
              <a:ext uri="{FF2B5EF4-FFF2-40B4-BE49-F238E27FC236}">
                <a16:creationId xmlns:a16="http://schemas.microsoft.com/office/drawing/2014/main" id="{D1FD8477-E7A9-414F-B0BA-F75D5FD4B2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2720" y="2226197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" name="Line 225">
            <a:extLst>
              <a:ext uri="{FF2B5EF4-FFF2-40B4-BE49-F238E27FC236}">
                <a16:creationId xmlns:a16="http://schemas.microsoft.com/office/drawing/2014/main" id="{7E112CA9-B6F3-4B65-8789-634C99E7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6846" y="2683396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" name="Line 226">
            <a:extLst>
              <a:ext uri="{FF2B5EF4-FFF2-40B4-BE49-F238E27FC236}">
                <a16:creationId xmlns:a16="http://schemas.microsoft.com/office/drawing/2014/main" id="{284F4945-6B2E-4C4F-82DD-3EC8FD2DBE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1" y="3353322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" name="Line 227">
            <a:extLst>
              <a:ext uri="{FF2B5EF4-FFF2-40B4-BE49-F238E27FC236}">
                <a16:creationId xmlns:a16="http://schemas.microsoft.com/office/drawing/2014/main" id="{92B840B1-D93B-4038-9D6D-8FD66AA4FE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0" y="4850334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1" name="Line 228">
            <a:extLst>
              <a:ext uri="{FF2B5EF4-FFF2-40B4-BE49-F238E27FC236}">
                <a16:creationId xmlns:a16="http://schemas.microsoft.com/office/drawing/2014/main" id="{A3551473-55FA-412D-8B8C-ED4BAD56B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2083" y="5058296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2" name="Line 229">
            <a:extLst>
              <a:ext uri="{FF2B5EF4-FFF2-40B4-BE49-F238E27FC236}">
                <a16:creationId xmlns:a16="http://schemas.microsoft.com/office/drawing/2014/main" id="{63F660E5-A2E7-45FF-8BB9-3057AF76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3671" y="2567509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" name="Line 230">
            <a:extLst>
              <a:ext uri="{FF2B5EF4-FFF2-40B4-BE49-F238E27FC236}">
                <a16:creationId xmlns:a16="http://schemas.microsoft.com/office/drawing/2014/main" id="{4F55D2ED-7BAD-4749-8E8A-3FCA4F71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608" y="3339033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4" name="Line 231">
            <a:extLst>
              <a:ext uri="{FF2B5EF4-FFF2-40B4-BE49-F238E27FC236}">
                <a16:creationId xmlns:a16="http://schemas.microsoft.com/office/drawing/2014/main" id="{06DFB5C7-F22F-4D3B-8BA2-B2EB1085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658" y="4697934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" name="Line 232">
            <a:extLst>
              <a:ext uri="{FF2B5EF4-FFF2-40B4-BE49-F238E27FC236}">
                <a16:creationId xmlns:a16="http://schemas.microsoft.com/office/drawing/2014/main" id="{F1BC8A87-809A-45D6-AA1A-0A8D13077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483" y="5077347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5E7DD53-F4E0-46DC-9794-10471D2340FF}"/>
              </a:ext>
            </a:extLst>
          </p:cNvPr>
          <p:cNvGrpSpPr/>
          <p:nvPr/>
        </p:nvGrpSpPr>
        <p:grpSpPr>
          <a:xfrm>
            <a:off x="27305" y="1962671"/>
            <a:ext cx="3349626" cy="906462"/>
            <a:chOff x="-647066" y="1803454"/>
            <a:chExt cx="3349626" cy="906462"/>
          </a:xfrm>
        </p:grpSpPr>
        <p:sp>
          <p:nvSpPr>
            <p:cNvPr id="237" name="Rounded Rectangular Callout 1">
              <a:extLst>
                <a:ext uri="{FF2B5EF4-FFF2-40B4-BE49-F238E27FC236}">
                  <a16:creationId xmlns:a16="http://schemas.microsoft.com/office/drawing/2014/main" id="{9D3374D5-E205-4138-945A-F92559607F1B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5446"/>
                <a:gd name="adj2" fmla="val -22824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398C1D1-8205-4274-AC6D-620281777701}"/>
                </a:ext>
              </a:extLst>
            </p:cNvPr>
            <p:cNvSpPr txBox="1"/>
            <p:nvPr/>
          </p:nvSpPr>
          <p:spPr>
            <a:xfrm>
              <a:off x="-647066" y="1895237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Root Page Table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15417B8-BED9-4DB9-AAA5-4BF17D1C6543}"/>
              </a:ext>
            </a:extLst>
          </p:cNvPr>
          <p:cNvGrpSpPr/>
          <p:nvPr/>
        </p:nvGrpSpPr>
        <p:grpSpPr>
          <a:xfrm>
            <a:off x="2499678" y="1249548"/>
            <a:ext cx="3234056" cy="1238585"/>
            <a:chOff x="-531496" y="1471331"/>
            <a:chExt cx="3234056" cy="1238585"/>
          </a:xfrm>
        </p:grpSpPr>
        <p:sp>
          <p:nvSpPr>
            <p:cNvPr id="240" name="Rounded Rectangular Callout 241">
              <a:extLst>
                <a:ext uri="{FF2B5EF4-FFF2-40B4-BE49-F238E27FC236}">
                  <a16:creationId xmlns:a16="http://schemas.microsoft.com/office/drawing/2014/main" id="{14FCECF3-82E7-40C8-82B1-EA872D6F503A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8332"/>
                <a:gd name="adj2" fmla="val -54348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156F12D-CC41-4002-BBAF-3A57A8012E0E}"/>
                </a:ext>
              </a:extLst>
            </p:cNvPr>
            <p:cNvSpPr txBox="1"/>
            <p:nvPr/>
          </p:nvSpPr>
          <p:spPr>
            <a:xfrm>
              <a:off x="-531496" y="1471331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Page Table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A6EE7BE-332D-4119-9596-0C3812B30325}"/>
              </a:ext>
            </a:extLst>
          </p:cNvPr>
          <p:cNvGrpSpPr/>
          <p:nvPr/>
        </p:nvGrpSpPr>
        <p:grpSpPr>
          <a:xfrm>
            <a:off x="7807449" y="1583913"/>
            <a:ext cx="3047559" cy="1121709"/>
            <a:chOff x="1514475" y="1588207"/>
            <a:chExt cx="3047559" cy="1121709"/>
          </a:xfrm>
        </p:grpSpPr>
        <p:sp>
          <p:nvSpPr>
            <p:cNvPr id="243" name="Rounded Rectangular Callout 244">
              <a:extLst>
                <a:ext uri="{FF2B5EF4-FFF2-40B4-BE49-F238E27FC236}">
                  <a16:creationId xmlns:a16="http://schemas.microsoft.com/office/drawing/2014/main" id="{B811CB06-184E-4C91-A423-C61021BC570C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112038"/>
                <a:gd name="adj2" fmla="val -41597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4B82AA7-8E34-4996-8661-3F221FD2CFF7}"/>
                </a:ext>
              </a:extLst>
            </p:cNvPr>
            <p:cNvSpPr txBox="1"/>
            <p:nvPr/>
          </p:nvSpPr>
          <p:spPr>
            <a:xfrm>
              <a:off x="3241106" y="1588207"/>
              <a:ext cx="1320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Data</a:t>
              </a:r>
            </a:p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Frame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3BCC9B1-C0ED-4025-A916-99977B5F50BD}"/>
              </a:ext>
            </a:extLst>
          </p:cNvPr>
          <p:cNvGrpSpPr/>
          <p:nvPr/>
        </p:nvGrpSpPr>
        <p:grpSpPr>
          <a:xfrm>
            <a:off x="5373370" y="3215542"/>
            <a:ext cx="4044280" cy="1324331"/>
            <a:chOff x="-1341720" y="1803454"/>
            <a:chExt cx="4044280" cy="1324331"/>
          </a:xfrm>
        </p:grpSpPr>
        <p:sp>
          <p:nvSpPr>
            <p:cNvPr id="246" name="Rounded Rectangular Callout 247">
              <a:extLst>
                <a:ext uri="{FF2B5EF4-FFF2-40B4-BE49-F238E27FC236}">
                  <a16:creationId xmlns:a16="http://schemas.microsoft.com/office/drawing/2014/main" id="{A83665FD-CA33-4838-B3AF-DC22DCA380C1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137134"/>
                <a:gd name="adj2" fmla="val 63621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1DF7C2-C0AE-43B1-A88A-67698780DD89}"/>
                </a:ext>
              </a:extLst>
            </p:cNvPr>
            <p:cNvSpPr txBox="1"/>
            <p:nvPr/>
          </p:nvSpPr>
          <p:spPr>
            <a:xfrm>
              <a:off x="-1341720" y="2820008"/>
              <a:ext cx="285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Swapped UPTs/Data Frames</a:t>
              </a:r>
            </a:p>
          </p:txBody>
        </p:sp>
      </p:grpSp>
      <p:pic>
        <p:nvPicPr>
          <p:cNvPr id="248" name="Picture 247">
            <a:extLst>
              <a:ext uri="{FF2B5EF4-FFF2-40B4-BE49-F238E27FC236}">
                <a16:creationId xmlns:a16="http://schemas.microsoft.com/office/drawing/2014/main" id="{AB87ACA2-D032-4662-8BE5-B881AB889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67425"/>
            <a:ext cx="9493207" cy="479015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2.	Implement page fault frame replacement using </a:t>
            </a:r>
            <a:r>
              <a:rPr lang="en-US" sz="2000" u="sng" dirty="0"/>
              <a:t>available memory frames only</a:t>
            </a:r>
            <a:r>
              <a:rPr lang="en-US" sz="2000" dirty="0"/>
              <a:t>.</a:t>
            </a:r>
            <a:endParaRPr lang="en-US" sz="1600" dirty="0"/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Modify createTask() to allocate an unique Root Page Table for each task. (</a:t>
            </a:r>
            <a:r>
              <a:rPr lang="en-US" sz="1800" dirty="0" err="1"/>
              <a:t>ie</a:t>
            </a:r>
            <a:r>
              <a:rPr lang="en-US" sz="1800" dirty="0"/>
              <a:t>,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].RPT = LC3_RPT +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? ((tid-1)&lt;&lt;6) : 0);</a:t>
            </a:r>
            <a:r>
              <a:rPr lang="en-US" sz="1800" dirty="0"/>
              <a:t>)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root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UPT frame from available memory and initialize all user page table entries.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user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data frame from available memory.</a:t>
            </a:r>
          </a:p>
          <a:p>
            <a:pPr lvl="1" indent="-396875">
              <a:lnSpc>
                <a:spcPct val="90000"/>
              </a:lnSpc>
              <a:buAutoNum type="alphaLcPeriod"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This should allow you to execute any test program in a full address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E3B8C2-FE5B-42F0-B227-70DAC3E9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8924-A671-4DF9-9C90-C9797B7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E5F49-C871-4326-90DB-D08FCA81BA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67424"/>
            <a:ext cx="9757612" cy="492321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AutoNum type="arabicPeriod" startAt="3"/>
            </a:pPr>
            <a:r>
              <a:rPr lang="en-US" sz="2000" dirty="0"/>
              <a:t>Implement clock page replacement algorithm to unload data frames to swap pages and reload with a new frame or an existing frame from swap space if needed.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Create and validate a “clock” mechanism that accesses all global root page tables, user page tables, and data frames.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Swap to swap space the first frame with the reference bit equal to zero (and not equal to the </a:t>
            </a:r>
            <a:r>
              <a:rPr lang="en-US" sz="1800" dirty="0" err="1"/>
              <a:t>notme</a:t>
            </a:r>
            <a:r>
              <a:rPr lang="en-US" sz="1800" dirty="0"/>
              <a:t> frame).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Return frame number for use as a UPT or data 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Use 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marL="400050" lvl="1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/>
              <a:t>This should allow you to execute all the test programs in a 32k word address space (20k of paging frames).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5F8BD-F7D4-414E-80C7-C768CA36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1A6DF-8678-4F58-8B34-428E67B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0878B-9766-45FA-BE2D-EFA1AFCA3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6057" y="1416050"/>
            <a:ext cx="9753600" cy="5131984"/>
          </a:xfrm>
        </p:spPr>
        <p:txBody>
          <a:bodyPr/>
          <a:lstStyle/>
          <a:p>
            <a:r>
              <a:rPr lang="en-US" sz="2000" dirty="0"/>
              <a:t>Pseudo-random number generator (PRNG) – produce deterministic sequences of numbers that have many significant statistical characteristics in common with true random numbers (but not the disadvantages).</a:t>
            </a:r>
          </a:p>
          <a:p>
            <a:pPr lvl="1"/>
            <a:r>
              <a:rPr lang="en-US" sz="1600" dirty="0"/>
              <a:t>Determinism – repeatable.</a:t>
            </a:r>
          </a:p>
          <a:p>
            <a:pPr lvl="1"/>
            <a:r>
              <a:rPr lang="en-US" sz="1600" dirty="0"/>
              <a:t>Distribution – evenly spread over possible values.</a:t>
            </a:r>
          </a:p>
          <a:p>
            <a:pPr lvl="1"/>
            <a:r>
              <a:rPr lang="en-US" sz="1600" dirty="0"/>
              <a:t>Chaos – different devices running the same algorithm generate different random values. </a:t>
            </a:r>
          </a:p>
          <a:p>
            <a:pPr lvl="1"/>
            <a:r>
              <a:rPr lang="en-US" sz="1600" dirty="0"/>
              <a:t>Security – results are more difficult to predict. </a:t>
            </a:r>
          </a:p>
          <a:p>
            <a:pPr lvl="1"/>
            <a:r>
              <a:rPr lang="en-US" sz="1600" dirty="0"/>
              <a:t>Performance – algorithms use lots of multiplies and divides.</a:t>
            </a:r>
            <a:endParaRPr lang="en-US" dirty="0"/>
          </a:p>
          <a:p>
            <a:r>
              <a:rPr lang="en-US" sz="2000" dirty="0"/>
              <a:t>The rand() function (defined in the </a:t>
            </a:r>
            <a:r>
              <a:rPr lang="en-US" sz="2000" dirty="0" err="1"/>
              <a:t>stdlib.h</a:t>
            </a:r>
            <a:r>
              <a:rPr lang="en-US" sz="2000" dirty="0"/>
              <a:t>) returns the same result sequence every time the program is run (that’s where the pseudo comes from).</a:t>
            </a:r>
          </a:p>
          <a:p>
            <a:r>
              <a:rPr lang="en-US" sz="2000" dirty="0"/>
              <a:t>By default, the standard (pseudo) random number generator is seeded with the number 1.</a:t>
            </a:r>
          </a:p>
          <a:p>
            <a:r>
              <a:rPr lang="en-US" sz="2000" dirty="0"/>
              <a:t>Use RNG numbers to set PRNG seed.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75773-2B1C-46DD-BB86-2CAB977A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CA2B2-58AB-4574-8DE8-4BDCFC76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620DDE-D79C-452A-A503-EFA55B29AB7D}"/>
              </a:ext>
            </a:extLst>
          </p:cNvPr>
          <p:cNvGraphicFramePr>
            <a:graphicFrameLocks noGrp="1"/>
          </p:cNvGraphicFramePr>
          <p:nvPr/>
        </p:nvGraphicFramePr>
        <p:xfrm>
          <a:off x="1828476" y="3050339"/>
          <a:ext cx="7796539" cy="3222000"/>
        </p:xfrm>
        <a:graphic>
          <a:graphicData uri="http://schemas.openxmlformats.org/drawingml/2006/table">
            <a:tbl>
              <a:tblPr/>
              <a:tblGrid>
                <a:gridCol w="2265486">
                  <a:extLst>
                    <a:ext uri="{9D8B030D-6E8A-4147-A177-3AD203B41FA5}">
                      <a16:colId xmlns:a16="http://schemas.microsoft.com/office/drawing/2014/main" val="3671846109"/>
                    </a:ext>
                  </a:extLst>
                </a:gridCol>
                <a:gridCol w="1449095">
                  <a:extLst>
                    <a:ext uri="{9D8B030D-6E8A-4147-A177-3AD203B41FA5}">
                      <a16:colId xmlns:a16="http://schemas.microsoft.com/office/drawing/2014/main" val="149858612"/>
                    </a:ext>
                  </a:extLst>
                </a:gridCol>
                <a:gridCol w="1642989">
                  <a:extLst>
                    <a:ext uri="{9D8B030D-6E8A-4147-A177-3AD203B41FA5}">
                      <a16:colId xmlns:a16="http://schemas.microsoft.com/office/drawing/2014/main" val="2264719133"/>
                    </a:ext>
                  </a:extLst>
                </a:gridCol>
                <a:gridCol w="1173563">
                  <a:extLst>
                    <a:ext uri="{9D8B030D-6E8A-4147-A177-3AD203B41FA5}">
                      <a16:colId xmlns:a16="http://schemas.microsoft.com/office/drawing/2014/main" val="4225496062"/>
                    </a:ext>
                  </a:extLst>
                </a:gridCol>
                <a:gridCol w="1265406">
                  <a:extLst>
                    <a:ext uri="{9D8B030D-6E8A-4147-A177-3AD203B41FA5}">
                      <a16:colId xmlns:a16="http://schemas.microsoft.com/office/drawing/2014/main" val="3115756666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Name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Predictability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Performance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State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Period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16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Mersenne Twister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 KiB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2^19937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335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LCG (minstd)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4-8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58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LFG (ranluxXX_base)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Slow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8-16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891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Knuth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1KiB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007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ranlux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Unknown?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Super Slow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~120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10^171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972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splitmix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2^64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976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xorshift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2^64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844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pcg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Unknown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16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2^128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6484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60501" y="1416050"/>
            <a:ext cx="8164513" cy="780612"/>
          </a:xfrm>
        </p:spPr>
        <p:txBody>
          <a:bodyPr/>
          <a:lstStyle/>
          <a:p>
            <a:r>
              <a:rPr lang="en-US" sz="2000" dirty="0"/>
              <a:t>Update: the default pseudo random number generators in the C++ standard library are poor and generally should be avoided.</a:t>
            </a:r>
          </a:p>
          <a:p>
            <a:r>
              <a:rPr lang="en-US" sz="2000" dirty="0"/>
              <a:t>But there are good alternatives that can be implemented in less than 10 lines of code!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68FBA5-CABD-451D-902E-F4622CCD7BB1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1386080"/>
          <a:ext cx="8817053" cy="1986922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splitmix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z = (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+=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0x9E3779B97F4A7C15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z = (z ^ (z &gt;&gt;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*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0xBF58476D1CE4E5B9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z = (z ^ (z &gt;&gt;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*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0x94D049BB133111EB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((z ^ (z &gt;&gt;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&gt;&gt;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C6A4DD-409E-4CA9-BE87-96550B41A3FD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3066698"/>
          <a:ext cx="8817053" cy="2209808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xorshift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 result =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* 0xd989bcacc137dcd5ull;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11;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&lt;&lt; 31;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18;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0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 uint32_t(result &gt;&gt; 32ull);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9C6294-91F2-482F-9716-A1217D884C30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4970202"/>
          <a:ext cx="8817053" cy="1783088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pcg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m_state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* 6364136223846793005ULL +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m_inc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uint32_t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= uint32_t(((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18u) ^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 &gt;&gt; 27u);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int rot 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59u;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0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 (</a:t>
                      </a:r>
                      <a:r>
                        <a:rPr lang="en-US" sz="1400" b="1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&gt;&gt; rot) | (</a:t>
                      </a:r>
                      <a:r>
                        <a:rPr lang="en-US" sz="1400" b="1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&lt;&lt; ((-rot) &amp; 31));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B65A9-DE8F-4DE9-9E92-8F0A1CB5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5241-9E1F-43DF-AC6A-D8B17B34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Algorithms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368425"/>
            <a:ext cx="9043028" cy="5137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Random (RAND)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any page to replace at random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Belady’s</a:t>
            </a:r>
            <a:r>
              <a:rPr lang="en-US" sz="2800" dirty="0"/>
              <a:t> Optimal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but unrealizable – used for comparison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First-In, First-Out (FIFO)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the dogs, forget ‘</a:t>
            </a:r>
            <a:r>
              <a:rPr lang="en-US" dirty="0" err="1"/>
              <a:t>em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Least Frequently Used (LFU)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strictly a straw-man for stack algorithms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Least Recently Used (LRU)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discard pages we have probably lost interest in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Clock – Not Recently Used (NRU)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software LRU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869EB-6BEA-40A0-AEC6-67ADF1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488B3-22A3-436B-B385-7EA7E48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23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165">
            <a:extLst>
              <a:ext uri="{FF2B5EF4-FFF2-40B4-BE49-F238E27FC236}">
                <a16:creationId xmlns:a16="http://schemas.microsoft.com/office/drawing/2014/main" id="{3101BA36-8044-44A8-9A0D-4C2A0B2E2385}"/>
              </a:ext>
            </a:extLst>
          </p:cNvPr>
          <p:cNvGrpSpPr>
            <a:grpSpLocks/>
          </p:cNvGrpSpPr>
          <p:nvPr/>
        </p:nvGrpSpPr>
        <p:grpSpPr bwMode="auto">
          <a:xfrm>
            <a:off x="9206999" y="4802175"/>
            <a:ext cx="358775" cy="1185863"/>
            <a:chOff x="2376" y="1015"/>
            <a:chExt cx="226" cy="747"/>
          </a:xfrm>
        </p:grpSpPr>
        <p:sp>
          <p:nvSpPr>
            <p:cNvPr id="270" name="Rectangle 166">
              <a:extLst>
                <a:ext uri="{FF2B5EF4-FFF2-40B4-BE49-F238E27FC236}">
                  <a16:creationId xmlns:a16="http://schemas.microsoft.com/office/drawing/2014/main" id="{1144DE2D-3DD9-426D-9279-83F28C3E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51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71" name="Rectangle 167">
              <a:extLst>
                <a:ext uri="{FF2B5EF4-FFF2-40B4-BE49-F238E27FC236}">
                  <a16:creationId xmlns:a16="http://schemas.microsoft.com/office/drawing/2014/main" id="{08A67541-1695-44CD-B6F0-F089DAF9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72" name="Rectangle 168">
              <a:extLst>
                <a:ext uri="{FF2B5EF4-FFF2-40B4-BE49-F238E27FC236}">
                  <a16:creationId xmlns:a16="http://schemas.microsoft.com/office/drawing/2014/main" id="{C982E3A9-22FD-4F1B-94E9-3C2B4A814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4464"/>
            <a:ext cx="9535497" cy="2477053"/>
          </a:xfrm>
        </p:spPr>
        <p:txBody>
          <a:bodyPr/>
          <a:lstStyle/>
          <a:p>
            <a:r>
              <a:rPr lang="en-US" sz="2400" dirty="0" err="1"/>
              <a:t>Belady’s</a:t>
            </a:r>
            <a:r>
              <a:rPr lang="en-US" sz="2400" dirty="0"/>
              <a:t> optimal replacement</a:t>
            </a:r>
          </a:p>
          <a:p>
            <a:pPr lvl="1"/>
            <a:r>
              <a:rPr lang="en-US" dirty="0"/>
              <a:t>“Perfect knowledge” of the page reference stream.</a:t>
            </a:r>
          </a:p>
          <a:p>
            <a:pPr lvl="1"/>
            <a:r>
              <a:rPr lang="en-US" dirty="0"/>
              <a:t>Select the page that will not be referenced for the longest time in the future.</a:t>
            </a:r>
          </a:p>
          <a:p>
            <a:pPr lvl="1"/>
            <a:r>
              <a:rPr lang="en-US" dirty="0"/>
              <a:t>Generally unrealizable</a:t>
            </a:r>
          </a:p>
        </p:txBody>
      </p:sp>
      <p:grpSp>
        <p:nvGrpSpPr>
          <p:cNvPr id="2534407" name="Group 2534406"/>
          <p:cNvGrpSpPr/>
          <p:nvPr/>
        </p:nvGrpSpPr>
        <p:grpSpPr>
          <a:xfrm>
            <a:off x="1262567" y="4376396"/>
            <a:ext cx="8666327" cy="1623009"/>
            <a:chOff x="348166" y="4376395"/>
            <a:chExt cx="8666327" cy="1623009"/>
          </a:xfrm>
        </p:grpSpPr>
        <p:grpSp>
          <p:nvGrpSpPr>
            <p:cNvPr id="2" name="Group 1"/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182" name="Rectangle 184"/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83" name="Rectangle 185"/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184" name="Rectangle 186"/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85" name="Rectangle 187"/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86" name="Rectangle 188"/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87" name="Rectangle 189"/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88" name="Line 217"/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" name="Line 218"/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219"/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" name="Line 220"/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221"/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3" name="Line 222"/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223"/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1" name="Rectangle 183"/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2" name="Rectangle 184"/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3" name="Rectangle 185"/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4" name="Rectangle 186"/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5" name="Rectangle 187"/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6" name="Rectangle 188"/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7" name="Rectangle 189"/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8" name="Rectangle 190"/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49" name="Rectangle 191"/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50" name="Rectangle 192"/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1" name="Rectangle 193"/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2" name="Rectangle 194"/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53" name="Rectangle 195"/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4" name="Rectangle 196"/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55" name="Rectangle 197"/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6" name="Rectangle 198"/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7" name="Rectangle 199"/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8" name="Rectangle 200"/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59" name="Line 201"/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202"/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203"/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204"/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" name="Line 205"/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Line 206"/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" name="Line 207"/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208"/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209"/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210"/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211"/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212"/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213"/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214"/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215"/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Line 216"/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" name="Line 217"/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" name="Line 218"/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219"/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220"/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221"/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222"/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223"/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" name="Rectangle 183"/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96" name="Rectangle 183"/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7" name="Rectangle 200"/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4" name="Straight Connector 3"/>
            <p:cNvCxnSpPr>
              <a:stCxn id="159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" name="Group 113"/>
          <p:cNvGrpSpPr>
            <a:grpSpLocks/>
          </p:cNvGrpSpPr>
          <p:nvPr/>
        </p:nvGrpSpPr>
        <p:grpSpPr bwMode="auto">
          <a:xfrm>
            <a:off x="7428655" y="4798556"/>
            <a:ext cx="358775" cy="1185863"/>
            <a:chOff x="5312" y="1015"/>
            <a:chExt cx="226" cy="747"/>
          </a:xfrm>
        </p:grpSpPr>
        <p:sp>
          <p:nvSpPr>
            <p:cNvPr id="205" name="Rectangle 114"/>
            <p:cNvSpPr>
              <a:spLocks noChangeArrowheads="1"/>
            </p:cNvSpPr>
            <p:nvPr/>
          </p:nvSpPr>
          <p:spPr bwMode="auto">
            <a:xfrm>
              <a:off x="5312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06" name="Rectangle 115"/>
            <p:cNvSpPr>
              <a:spLocks noChangeArrowheads="1"/>
            </p:cNvSpPr>
            <p:nvPr/>
          </p:nvSpPr>
          <p:spPr bwMode="auto">
            <a:xfrm>
              <a:off x="5312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07" name="Rectangle 116"/>
            <p:cNvSpPr>
              <a:spLocks noChangeArrowheads="1"/>
            </p:cNvSpPr>
            <p:nvPr/>
          </p:nvSpPr>
          <p:spPr bwMode="auto">
            <a:xfrm>
              <a:off x="5312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8" name="Group 117"/>
          <p:cNvGrpSpPr>
            <a:grpSpLocks/>
          </p:cNvGrpSpPr>
          <p:nvPr/>
        </p:nvGrpSpPr>
        <p:grpSpPr bwMode="auto">
          <a:xfrm>
            <a:off x="7069880" y="4798556"/>
            <a:ext cx="358775" cy="1185863"/>
            <a:chOff x="5086" y="1015"/>
            <a:chExt cx="226" cy="747"/>
          </a:xfrm>
        </p:grpSpPr>
        <p:sp>
          <p:nvSpPr>
            <p:cNvPr id="209" name="Rectangle 118"/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0" name="Rectangle 119"/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11" name="Rectangle 120"/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2" name="Group 121"/>
          <p:cNvGrpSpPr>
            <a:grpSpLocks/>
          </p:cNvGrpSpPr>
          <p:nvPr/>
        </p:nvGrpSpPr>
        <p:grpSpPr bwMode="auto">
          <a:xfrm>
            <a:off x="6711105" y="4798556"/>
            <a:ext cx="358775" cy="1185863"/>
            <a:chOff x="4860" y="1015"/>
            <a:chExt cx="226" cy="747"/>
          </a:xfrm>
        </p:grpSpPr>
        <p:sp>
          <p:nvSpPr>
            <p:cNvPr id="213" name="Rectangle 122"/>
            <p:cNvSpPr>
              <a:spLocks noChangeArrowheads="1"/>
            </p:cNvSpPr>
            <p:nvPr/>
          </p:nvSpPr>
          <p:spPr bwMode="auto">
            <a:xfrm>
              <a:off x="4860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4" name="Rectangle 123"/>
            <p:cNvSpPr>
              <a:spLocks noChangeArrowheads="1"/>
            </p:cNvSpPr>
            <p:nvPr/>
          </p:nvSpPr>
          <p:spPr bwMode="auto">
            <a:xfrm>
              <a:off x="4860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15" name="Rectangle 124"/>
            <p:cNvSpPr>
              <a:spLocks noChangeArrowheads="1"/>
            </p:cNvSpPr>
            <p:nvPr/>
          </p:nvSpPr>
          <p:spPr bwMode="auto">
            <a:xfrm>
              <a:off x="4860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6" name="Group 125"/>
          <p:cNvGrpSpPr>
            <a:grpSpLocks/>
          </p:cNvGrpSpPr>
          <p:nvPr/>
        </p:nvGrpSpPr>
        <p:grpSpPr bwMode="auto">
          <a:xfrm>
            <a:off x="6352330" y="4798556"/>
            <a:ext cx="358775" cy="1185863"/>
            <a:chOff x="4634" y="1015"/>
            <a:chExt cx="226" cy="747"/>
          </a:xfrm>
        </p:grpSpPr>
        <p:sp>
          <p:nvSpPr>
            <p:cNvPr id="217" name="Rectangle 126"/>
            <p:cNvSpPr>
              <a:spLocks noChangeArrowheads="1"/>
            </p:cNvSpPr>
            <p:nvPr/>
          </p:nvSpPr>
          <p:spPr bwMode="auto">
            <a:xfrm>
              <a:off x="4634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8" name="Rectangle 127"/>
            <p:cNvSpPr>
              <a:spLocks noChangeArrowheads="1"/>
            </p:cNvSpPr>
            <p:nvPr/>
          </p:nvSpPr>
          <p:spPr bwMode="auto">
            <a:xfrm>
              <a:off x="4634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19" name="Rectangle 128"/>
            <p:cNvSpPr>
              <a:spLocks noChangeArrowheads="1"/>
            </p:cNvSpPr>
            <p:nvPr/>
          </p:nvSpPr>
          <p:spPr bwMode="auto">
            <a:xfrm>
              <a:off x="4634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20" name="Group 129"/>
          <p:cNvGrpSpPr>
            <a:grpSpLocks/>
          </p:cNvGrpSpPr>
          <p:nvPr/>
        </p:nvGrpSpPr>
        <p:grpSpPr bwMode="auto">
          <a:xfrm>
            <a:off x="5995143" y="4798556"/>
            <a:ext cx="357187" cy="1185863"/>
            <a:chOff x="4409" y="1015"/>
            <a:chExt cx="225" cy="747"/>
          </a:xfrm>
        </p:grpSpPr>
        <p:sp>
          <p:nvSpPr>
            <p:cNvPr id="221" name="Rectangle 130"/>
            <p:cNvSpPr>
              <a:spLocks noChangeArrowheads="1"/>
            </p:cNvSpPr>
            <p:nvPr/>
          </p:nvSpPr>
          <p:spPr bwMode="auto">
            <a:xfrm>
              <a:off x="4409" y="151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2" name="Rectangle 131"/>
            <p:cNvSpPr>
              <a:spLocks noChangeArrowheads="1"/>
            </p:cNvSpPr>
            <p:nvPr/>
          </p:nvSpPr>
          <p:spPr bwMode="auto">
            <a:xfrm>
              <a:off x="4409" y="126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3" name="Rectangle 132"/>
            <p:cNvSpPr>
              <a:spLocks noChangeArrowheads="1"/>
            </p:cNvSpPr>
            <p:nvPr/>
          </p:nvSpPr>
          <p:spPr bwMode="auto">
            <a:xfrm>
              <a:off x="4409" y="101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24" name="Group 133"/>
          <p:cNvGrpSpPr>
            <a:grpSpLocks/>
          </p:cNvGrpSpPr>
          <p:nvPr/>
        </p:nvGrpSpPr>
        <p:grpSpPr bwMode="auto">
          <a:xfrm>
            <a:off x="5636368" y="4798556"/>
            <a:ext cx="358775" cy="1185863"/>
            <a:chOff x="4183" y="1015"/>
            <a:chExt cx="226" cy="747"/>
          </a:xfrm>
        </p:grpSpPr>
        <p:sp>
          <p:nvSpPr>
            <p:cNvPr id="225" name="Rectangle 134"/>
            <p:cNvSpPr>
              <a:spLocks noChangeArrowheads="1"/>
            </p:cNvSpPr>
            <p:nvPr/>
          </p:nvSpPr>
          <p:spPr bwMode="auto">
            <a:xfrm>
              <a:off x="4183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6" name="Rectangle 135"/>
            <p:cNvSpPr>
              <a:spLocks noChangeArrowheads="1"/>
            </p:cNvSpPr>
            <p:nvPr/>
          </p:nvSpPr>
          <p:spPr bwMode="auto">
            <a:xfrm>
              <a:off x="4183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7" name="Rectangle 136"/>
            <p:cNvSpPr>
              <a:spLocks noChangeArrowheads="1"/>
            </p:cNvSpPr>
            <p:nvPr/>
          </p:nvSpPr>
          <p:spPr bwMode="auto">
            <a:xfrm>
              <a:off x="4183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28" name="Group 137"/>
          <p:cNvGrpSpPr>
            <a:grpSpLocks/>
          </p:cNvGrpSpPr>
          <p:nvPr/>
        </p:nvGrpSpPr>
        <p:grpSpPr bwMode="auto">
          <a:xfrm>
            <a:off x="5277593" y="4798556"/>
            <a:ext cx="358775" cy="1185863"/>
            <a:chOff x="3957" y="1015"/>
            <a:chExt cx="226" cy="747"/>
          </a:xfrm>
        </p:grpSpPr>
        <p:sp>
          <p:nvSpPr>
            <p:cNvPr id="229" name="Rectangle 138"/>
            <p:cNvSpPr>
              <a:spLocks noChangeArrowheads="1"/>
            </p:cNvSpPr>
            <p:nvPr/>
          </p:nvSpPr>
          <p:spPr bwMode="auto">
            <a:xfrm>
              <a:off x="3957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0" name="Rectangle 139"/>
            <p:cNvSpPr>
              <a:spLocks noChangeArrowheads="1"/>
            </p:cNvSpPr>
            <p:nvPr/>
          </p:nvSpPr>
          <p:spPr bwMode="auto">
            <a:xfrm>
              <a:off x="3957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1" name="Rectangle 140"/>
            <p:cNvSpPr>
              <a:spLocks noChangeArrowheads="1"/>
            </p:cNvSpPr>
            <p:nvPr/>
          </p:nvSpPr>
          <p:spPr bwMode="auto">
            <a:xfrm>
              <a:off x="3957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32" name="Group 141"/>
          <p:cNvGrpSpPr>
            <a:grpSpLocks/>
          </p:cNvGrpSpPr>
          <p:nvPr/>
        </p:nvGrpSpPr>
        <p:grpSpPr bwMode="auto">
          <a:xfrm>
            <a:off x="4918818" y="4798556"/>
            <a:ext cx="358775" cy="1185863"/>
            <a:chOff x="3731" y="1015"/>
            <a:chExt cx="226" cy="747"/>
          </a:xfrm>
        </p:grpSpPr>
        <p:sp>
          <p:nvSpPr>
            <p:cNvPr id="233" name="Rectangle 142"/>
            <p:cNvSpPr>
              <a:spLocks noChangeArrowheads="1"/>
            </p:cNvSpPr>
            <p:nvPr/>
          </p:nvSpPr>
          <p:spPr bwMode="auto">
            <a:xfrm>
              <a:off x="3731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4" name="Rectangle 143"/>
            <p:cNvSpPr>
              <a:spLocks noChangeArrowheads="1"/>
            </p:cNvSpPr>
            <p:nvPr/>
          </p:nvSpPr>
          <p:spPr bwMode="auto">
            <a:xfrm>
              <a:off x="3731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5" name="Rectangle 144"/>
            <p:cNvSpPr>
              <a:spLocks noChangeArrowheads="1"/>
            </p:cNvSpPr>
            <p:nvPr/>
          </p:nvSpPr>
          <p:spPr bwMode="auto">
            <a:xfrm>
              <a:off x="3731" y="101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36" name="Group 145"/>
          <p:cNvGrpSpPr>
            <a:grpSpLocks/>
          </p:cNvGrpSpPr>
          <p:nvPr/>
        </p:nvGrpSpPr>
        <p:grpSpPr bwMode="auto">
          <a:xfrm>
            <a:off x="4560043" y="4798556"/>
            <a:ext cx="358775" cy="1185863"/>
            <a:chOff x="3505" y="1015"/>
            <a:chExt cx="226" cy="747"/>
          </a:xfrm>
        </p:grpSpPr>
        <p:sp>
          <p:nvSpPr>
            <p:cNvPr id="237" name="Rectangle 146"/>
            <p:cNvSpPr>
              <a:spLocks noChangeArrowheads="1"/>
            </p:cNvSpPr>
            <p:nvPr/>
          </p:nvSpPr>
          <p:spPr bwMode="auto">
            <a:xfrm>
              <a:off x="3505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8" name="Rectangle 147"/>
            <p:cNvSpPr>
              <a:spLocks noChangeArrowheads="1"/>
            </p:cNvSpPr>
            <p:nvPr/>
          </p:nvSpPr>
          <p:spPr bwMode="auto">
            <a:xfrm>
              <a:off x="3505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505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0" name="Group 149"/>
          <p:cNvGrpSpPr>
            <a:grpSpLocks/>
          </p:cNvGrpSpPr>
          <p:nvPr/>
        </p:nvGrpSpPr>
        <p:grpSpPr bwMode="auto">
          <a:xfrm>
            <a:off x="4201268" y="4798556"/>
            <a:ext cx="358775" cy="1185863"/>
            <a:chOff x="3279" y="1015"/>
            <a:chExt cx="226" cy="747"/>
          </a:xfrm>
        </p:grpSpPr>
        <p:sp>
          <p:nvSpPr>
            <p:cNvPr id="241" name="Rectangle 150"/>
            <p:cNvSpPr>
              <a:spLocks noChangeArrowheads="1"/>
            </p:cNvSpPr>
            <p:nvPr/>
          </p:nvSpPr>
          <p:spPr bwMode="auto">
            <a:xfrm>
              <a:off x="3279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2" name="Rectangle 151"/>
            <p:cNvSpPr>
              <a:spLocks noChangeArrowheads="1"/>
            </p:cNvSpPr>
            <p:nvPr/>
          </p:nvSpPr>
          <p:spPr bwMode="auto">
            <a:xfrm>
              <a:off x="3279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3" name="Rectangle 152"/>
            <p:cNvSpPr>
              <a:spLocks noChangeArrowheads="1"/>
            </p:cNvSpPr>
            <p:nvPr/>
          </p:nvSpPr>
          <p:spPr bwMode="auto">
            <a:xfrm>
              <a:off x="3279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4" name="Group 153"/>
          <p:cNvGrpSpPr>
            <a:grpSpLocks/>
          </p:cNvGrpSpPr>
          <p:nvPr/>
        </p:nvGrpSpPr>
        <p:grpSpPr bwMode="auto">
          <a:xfrm>
            <a:off x="3842493" y="4798556"/>
            <a:ext cx="358775" cy="1185863"/>
            <a:chOff x="3053" y="1015"/>
            <a:chExt cx="226" cy="747"/>
          </a:xfrm>
        </p:grpSpPr>
        <p:sp>
          <p:nvSpPr>
            <p:cNvPr id="245" name="Rectangle 154"/>
            <p:cNvSpPr>
              <a:spLocks noChangeArrowheads="1"/>
            </p:cNvSpPr>
            <p:nvPr/>
          </p:nvSpPr>
          <p:spPr bwMode="auto">
            <a:xfrm>
              <a:off x="3053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6" name="Rectangle 155"/>
            <p:cNvSpPr>
              <a:spLocks noChangeArrowheads="1"/>
            </p:cNvSpPr>
            <p:nvPr/>
          </p:nvSpPr>
          <p:spPr bwMode="auto">
            <a:xfrm>
              <a:off x="3053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7" name="Rectangle 156"/>
            <p:cNvSpPr>
              <a:spLocks noChangeArrowheads="1"/>
            </p:cNvSpPr>
            <p:nvPr/>
          </p:nvSpPr>
          <p:spPr bwMode="auto">
            <a:xfrm>
              <a:off x="3053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8" name="Group 157"/>
          <p:cNvGrpSpPr>
            <a:grpSpLocks/>
          </p:cNvGrpSpPr>
          <p:nvPr/>
        </p:nvGrpSpPr>
        <p:grpSpPr bwMode="auto">
          <a:xfrm>
            <a:off x="3483718" y="4798556"/>
            <a:ext cx="358775" cy="1185863"/>
            <a:chOff x="2827" y="1015"/>
            <a:chExt cx="226" cy="747"/>
          </a:xfrm>
        </p:grpSpPr>
        <p:sp>
          <p:nvSpPr>
            <p:cNvPr id="249" name="Rectangle 158"/>
            <p:cNvSpPr>
              <a:spLocks noChangeArrowheads="1"/>
            </p:cNvSpPr>
            <p:nvPr/>
          </p:nvSpPr>
          <p:spPr bwMode="auto">
            <a:xfrm>
              <a:off x="2827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0" name="Rectangle 159"/>
            <p:cNvSpPr>
              <a:spLocks noChangeArrowheads="1"/>
            </p:cNvSpPr>
            <p:nvPr/>
          </p:nvSpPr>
          <p:spPr bwMode="auto">
            <a:xfrm>
              <a:off x="2827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1" name="Rectangle 160"/>
            <p:cNvSpPr>
              <a:spLocks noChangeArrowheads="1"/>
            </p:cNvSpPr>
            <p:nvPr/>
          </p:nvSpPr>
          <p:spPr bwMode="auto">
            <a:xfrm>
              <a:off x="2827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2" name="Group 161"/>
          <p:cNvGrpSpPr>
            <a:grpSpLocks/>
          </p:cNvGrpSpPr>
          <p:nvPr/>
        </p:nvGrpSpPr>
        <p:grpSpPr bwMode="auto">
          <a:xfrm>
            <a:off x="3126529" y="4798556"/>
            <a:ext cx="357188" cy="1185863"/>
            <a:chOff x="2602" y="1015"/>
            <a:chExt cx="225" cy="747"/>
          </a:xfrm>
        </p:grpSpPr>
        <p:sp>
          <p:nvSpPr>
            <p:cNvPr id="253" name="Rectangle 162"/>
            <p:cNvSpPr>
              <a:spLocks noChangeArrowheads="1"/>
            </p:cNvSpPr>
            <p:nvPr/>
          </p:nvSpPr>
          <p:spPr bwMode="auto">
            <a:xfrm>
              <a:off x="2602" y="151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" name="Rectangle 163"/>
            <p:cNvSpPr>
              <a:spLocks noChangeArrowheads="1"/>
            </p:cNvSpPr>
            <p:nvPr/>
          </p:nvSpPr>
          <p:spPr bwMode="auto">
            <a:xfrm>
              <a:off x="2602" y="1264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" name="Rectangle 164"/>
            <p:cNvSpPr>
              <a:spLocks noChangeArrowheads="1"/>
            </p:cNvSpPr>
            <p:nvPr/>
          </p:nvSpPr>
          <p:spPr bwMode="auto">
            <a:xfrm>
              <a:off x="2602" y="101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6" name="Group 165"/>
          <p:cNvGrpSpPr>
            <a:grpSpLocks/>
          </p:cNvGrpSpPr>
          <p:nvPr/>
        </p:nvGrpSpPr>
        <p:grpSpPr bwMode="auto">
          <a:xfrm>
            <a:off x="2767755" y="4798556"/>
            <a:ext cx="358775" cy="1185863"/>
            <a:chOff x="2376" y="1015"/>
            <a:chExt cx="226" cy="747"/>
          </a:xfrm>
        </p:grpSpPr>
        <p:sp>
          <p:nvSpPr>
            <p:cNvPr id="257" name="Rectangle 166"/>
            <p:cNvSpPr>
              <a:spLocks noChangeArrowheads="1"/>
            </p:cNvSpPr>
            <p:nvPr/>
          </p:nvSpPr>
          <p:spPr bwMode="auto">
            <a:xfrm>
              <a:off x="2376" y="151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237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9" name="Rectangle 168"/>
            <p:cNvSpPr>
              <a:spLocks noChangeArrowheads="1"/>
            </p:cNvSpPr>
            <p:nvPr/>
          </p:nvSpPr>
          <p:spPr bwMode="auto">
            <a:xfrm>
              <a:off x="237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60" name="Group 169"/>
          <p:cNvGrpSpPr>
            <a:grpSpLocks/>
          </p:cNvGrpSpPr>
          <p:nvPr/>
        </p:nvGrpSpPr>
        <p:grpSpPr bwMode="auto">
          <a:xfrm>
            <a:off x="2408980" y="4798556"/>
            <a:ext cx="358775" cy="1185863"/>
            <a:chOff x="2150" y="1015"/>
            <a:chExt cx="226" cy="747"/>
          </a:xfrm>
        </p:grpSpPr>
        <p:sp>
          <p:nvSpPr>
            <p:cNvPr id="261" name="Rectangle 170"/>
            <p:cNvSpPr>
              <a:spLocks noChangeArrowheads="1"/>
            </p:cNvSpPr>
            <p:nvPr/>
          </p:nvSpPr>
          <p:spPr bwMode="auto">
            <a:xfrm>
              <a:off x="2150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2" name="Rectangle 171"/>
            <p:cNvSpPr>
              <a:spLocks noChangeArrowheads="1"/>
            </p:cNvSpPr>
            <p:nvPr/>
          </p:nvSpPr>
          <p:spPr bwMode="auto">
            <a:xfrm>
              <a:off x="2150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63" name="Rectangle 172"/>
            <p:cNvSpPr>
              <a:spLocks noChangeArrowheads="1"/>
            </p:cNvSpPr>
            <p:nvPr/>
          </p:nvSpPr>
          <p:spPr bwMode="auto">
            <a:xfrm>
              <a:off x="2150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64" name="Group 173"/>
          <p:cNvGrpSpPr>
            <a:grpSpLocks/>
          </p:cNvGrpSpPr>
          <p:nvPr/>
        </p:nvGrpSpPr>
        <p:grpSpPr bwMode="auto">
          <a:xfrm>
            <a:off x="2050205" y="4798556"/>
            <a:ext cx="358775" cy="1185863"/>
            <a:chOff x="1924" y="1015"/>
            <a:chExt cx="226" cy="747"/>
          </a:xfrm>
        </p:grpSpPr>
        <p:sp>
          <p:nvSpPr>
            <p:cNvPr id="265" name="Rectangle 174"/>
            <p:cNvSpPr>
              <a:spLocks noChangeArrowheads="1"/>
            </p:cNvSpPr>
            <p:nvPr/>
          </p:nvSpPr>
          <p:spPr bwMode="auto">
            <a:xfrm>
              <a:off x="1924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6" name="Rectangle 175"/>
            <p:cNvSpPr>
              <a:spLocks noChangeArrowheads="1"/>
            </p:cNvSpPr>
            <p:nvPr/>
          </p:nvSpPr>
          <p:spPr bwMode="auto">
            <a:xfrm>
              <a:off x="1924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7" name="Rectangle 176"/>
            <p:cNvSpPr>
              <a:spLocks noChangeArrowheads="1"/>
            </p:cNvSpPr>
            <p:nvPr/>
          </p:nvSpPr>
          <p:spPr bwMode="auto">
            <a:xfrm>
              <a:off x="1924" y="101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30" name="Group 113"/>
          <p:cNvGrpSpPr>
            <a:grpSpLocks/>
          </p:cNvGrpSpPr>
          <p:nvPr/>
        </p:nvGrpSpPr>
        <p:grpSpPr bwMode="auto">
          <a:xfrm>
            <a:off x="7782763" y="4796328"/>
            <a:ext cx="358775" cy="1185863"/>
            <a:chOff x="5312" y="1015"/>
            <a:chExt cx="226" cy="747"/>
          </a:xfrm>
        </p:grpSpPr>
        <p:sp>
          <p:nvSpPr>
            <p:cNvPr id="131" name="Rectangle 114"/>
            <p:cNvSpPr>
              <a:spLocks noChangeArrowheads="1"/>
            </p:cNvSpPr>
            <p:nvPr/>
          </p:nvSpPr>
          <p:spPr bwMode="auto">
            <a:xfrm>
              <a:off x="5312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2" name="Rectangle 115"/>
            <p:cNvSpPr>
              <a:spLocks noChangeArrowheads="1"/>
            </p:cNvSpPr>
            <p:nvPr/>
          </p:nvSpPr>
          <p:spPr bwMode="auto">
            <a:xfrm>
              <a:off x="5312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3" name="Rectangle 116"/>
            <p:cNvSpPr>
              <a:spLocks noChangeArrowheads="1"/>
            </p:cNvSpPr>
            <p:nvPr/>
          </p:nvSpPr>
          <p:spPr bwMode="auto">
            <a:xfrm>
              <a:off x="5312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34" name="Group 117"/>
          <p:cNvGrpSpPr>
            <a:grpSpLocks/>
          </p:cNvGrpSpPr>
          <p:nvPr/>
        </p:nvGrpSpPr>
        <p:grpSpPr bwMode="auto">
          <a:xfrm>
            <a:off x="8150127" y="4796309"/>
            <a:ext cx="358775" cy="1185863"/>
            <a:chOff x="5086" y="1015"/>
            <a:chExt cx="226" cy="747"/>
          </a:xfrm>
        </p:grpSpPr>
        <p:sp>
          <p:nvSpPr>
            <p:cNvPr id="135" name="Rectangle 118"/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6" name="Rectangle 119"/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137" name="Rectangle 120"/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857AF-7F83-4AA4-BB77-E1DB71A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F6F-8BAA-46A3-8C9E-37B2A15E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7276C-1EEB-40A6-82CF-869E264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Optimal Algorithm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D7C9CBA9-7374-4177-8BF3-D512508E73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7708" y="4861438"/>
            <a:ext cx="1493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 err="1"/>
              <a:t>Belady's</a:t>
            </a:r>
            <a:r>
              <a:rPr lang="en-US" b="1" dirty="0"/>
              <a:t> Optimal</a:t>
            </a:r>
          </a:p>
        </p:txBody>
      </p:sp>
      <p:grpSp>
        <p:nvGrpSpPr>
          <p:cNvPr id="139" name="Group 117">
            <a:extLst>
              <a:ext uri="{FF2B5EF4-FFF2-40B4-BE49-F238E27FC236}">
                <a16:creationId xmlns:a16="http://schemas.microsoft.com/office/drawing/2014/main" id="{3D75DE6E-C95C-4E24-A110-CDEF9C8B657F}"/>
              </a:ext>
            </a:extLst>
          </p:cNvPr>
          <p:cNvGrpSpPr>
            <a:grpSpLocks/>
          </p:cNvGrpSpPr>
          <p:nvPr/>
        </p:nvGrpSpPr>
        <p:grpSpPr bwMode="auto">
          <a:xfrm>
            <a:off x="8504748" y="4799244"/>
            <a:ext cx="358775" cy="1185863"/>
            <a:chOff x="5086" y="1015"/>
            <a:chExt cx="226" cy="747"/>
          </a:xfrm>
        </p:grpSpPr>
        <p:sp>
          <p:nvSpPr>
            <p:cNvPr id="140" name="Rectangle 118">
              <a:extLst>
                <a:ext uri="{FF2B5EF4-FFF2-40B4-BE49-F238E27FC236}">
                  <a16:creationId xmlns:a16="http://schemas.microsoft.com/office/drawing/2014/main" id="{00EA0682-24B3-4D39-B3F6-4C82BB49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9" name="Rectangle 119">
              <a:extLst>
                <a:ext uri="{FF2B5EF4-FFF2-40B4-BE49-F238E27FC236}">
                  <a16:creationId xmlns:a16="http://schemas.microsoft.com/office/drawing/2014/main" id="{79BD1097-7172-4F2B-848B-489B262E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00" name="Rectangle 120">
              <a:extLst>
                <a:ext uri="{FF2B5EF4-FFF2-40B4-BE49-F238E27FC236}">
                  <a16:creationId xmlns:a16="http://schemas.microsoft.com/office/drawing/2014/main" id="{37A77840-E9B7-4AE3-BC03-892C1E0B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1" name="Group 117">
            <a:extLst>
              <a:ext uri="{FF2B5EF4-FFF2-40B4-BE49-F238E27FC236}">
                <a16:creationId xmlns:a16="http://schemas.microsoft.com/office/drawing/2014/main" id="{3C345444-63B9-48E3-82CE-2B35FCE60316}"/>
              </a:ext>
            </a:extLst>
          </p:cNvPr>
          <p:cNvGrpSpPr>
            <a:grpSpLocks/>
          </p:cNvGrpSpPr>
          <p:nvPr/>
        </p:nvGrpSpPr>
        <p:grpSpPr bwMode="auto">
          <a:xfrm>
            <a:off x="8850577" y="4802175"/>
            <a:ext cx="358775" cy="1185863"/>
            <a:chOff x="5086" y="1015"/>
            <a:chExt cx="226" cy="747"/>
          </a:xfrm>
        </p:grpSpPr>
        <p:sp>
          <p:nvSpPr>
            <p:cNvPr id="202" name="Rectangle 118">
              <a:extLst>
                <a:ext uri="{FF2B5EF4-FFF2-40B4-BE49-F238E27FC236}">
                  <a16:creationId xmlns:a16="http://schemas.microsoft.com/office/drawing/2014/main" id="{8893CFE3-43D6-4F0B-8465-91B0384C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03" name="Rectangle 119">
              <a:extLst>
                <a:ext uri="{FF2B5EF4-FFF2-40B4-BE49-F238E27FC236}">
                  <a16:creationId xmlns:a16="http://schemas.microsoft.com/office/drawing/2014/main" id="{2DF4A76C-CC60-40E9-9F01-2F03E4317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68" name="Rectangle 120">
              <a:extLst>
                <a:ext uri="{FF2B5EF4-FFF2-40B4-BE49-F238E27FC236}">
                  <a16:creationId xmlns:a16="http://schemas.microsoft.com/office/drawing/2014/main" id="{EA86A7B8-BF63-4332-86D2-D500D649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74" name="Group 165">
            <a:extLst>
              <a:ext uri="{FF2B5EF4-FFF2-40B4-BE49-F238E27FC236}">
                <a16:creationId xmlns:a16="http://schemas.microsoft.com/office/drawing/2014/main" id="{59DB98E1-3831-4CB5-9BCD-CCEFBCB19A21}"/>
              </a:ext>
            </a:extLst>
          </p:cNvPr>
          <p:cNvGrpSpPr>
            <a:grpSpLocks/>
          </p:cNvGrpSpPr>
          <p:nvPr/>
        </p:nvGrpSpPr>
        <p:grpSpPr bwMode="auto">
          <a:xfrm>
            <a:off x="9570411" y="4796317"/>
            <a:ext cx="358775" cy="1185863"/>
            <a:chOff x="2376" y="1015"/>
            <a:chExt cx="226" cy="747"/>
          </a:xfrm>
        </p:grpSpPr>
        <p:sp>
          <p:nvSpPr>
            <p:cNvPr id="275" name="Rectangle 166">
              <a:extLst>
                <a:ext uri="{FF2B5EF4-FFF2-40B4-BE49-F238E27FC236}">
                  <a16:creationId xmlns:a16="http://schemas.microsoft.com/office/drawing/2014/main" id="{72CAC942-8366-4023-A726-B4FDC393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76" name="Rectangle 167">
              <a:extLst>
                <a:ext uri="{FF2B5EF4-FFF2-40B4-BE49-F238E27FC236}">
                  <a16:creationId xmlns:a16="http://schemas.microsoft.com/office/drawing/2014/main" id="{BC90C53A-A29A-48CD-A0CD-61F1B903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77" name="Rectangle 168">
              <a:extLst>
                <a:ext uri="{FF2B5EF4-FFF2-40B4-BE49-F238E27FC236}">
                  <a16:creationId xmlns:a16="http://schemas.microsoft.com/office/drawing/2014/main" id="{1347959C-DC3A-478B-8918-1FDCEA753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4403" grpId="0" build="p" bldLvl="2"/>
      <p:bldP spid="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page replacement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212885" cy="2358508"/>
          </a:xfrm>
        </p:spPr>
        <p:txBody>
          <a:bodyPr/>
          <a:lstStyle/>
          <a:p>
            <a:r>
              <a:rPr lang="en-US" sz="2400" dirty="0"/>
              <a:t>Replace oldest page in memory</a:t>
            </a:r>
          </a:p>
          <a:p>
            <a:pPr lvl="1"/>
            <a:r>
              <a:rPr lang="en-US" dirty="0"/>
              <a:t>Fair: All pages receive equal residency</a:t>
            </a:r>
          </a:p>
          <a:p>
            <a:pPr lvl="1"/>
            <a:r>
              <a:rPr lang="en-US" dirty="0"/>
              <a:t>Some pages may always be needed</a:t>
            </a:r>
          </a:p>
          <a:p>
            <a:pPr lvl="1"/>
            <a:r>
              <a:rPr lang="en-US" dirty="0"/>
              <a:t>Difficult to implement (time stamps)</a:t>
            </a:r>
          </a:p>
          <a:p>
            <a:pPr lvl="1"/>
            <a:r>
              <a:rPr lang="en-US" dirty="0"/>
              <a:t>Often improved performance by adding more frames</a:t>
            </a:r>
          </a:p>
          <a:p>
            <a:endParaRPr lang="en-US" sz="2400" dirty="0"/>
          </a:p>
        </p:txBody>
      </p:sp>
      <p:grpSp>
        <p:nvGrpSpPr>
          <p:cNvPr id="8" name="Group 225"/>
          <p:cNvGrpSpPr>
            <a:grpSpLocks/>
          </p:cNvGrpSpPr>
          <p:nvPr/>
        </p:nvGrpSpPr>
        <p:grpSpPr bwMode="auto">
          <a:xfrm>
            <a:off x="7434819" y="4687812"/>
            <a:ext cx="358775" cy="1185863"/>
            <a:chOff x="5312" y="2089"/>
            <a:chExt cx="226" cy="747"/>
          </a:xfrm>
        </p:grpSpPr>
        <p:sp>
          <p:nvSpPr>
            <p:cNvPr id="9" name="Rectangle 226"/>
            <p:cNvSpPr>
              <a:spLocks noChangeArrowheads="1"/>
            </p:cNvSpPr>
            <p:nvPr/>
          </p:nvSpPr>
          <p:spPr bwMode="auto">
            <a:xfrm>
              <a:off x="5312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0" name="Rectangle 227"/>
            <p:cNvSpPr>
              <a:spLocks noChangeArrowheads="1"/>
            </p:cNvSpPr>
            <p:nvPr/>
          </p:nvSpPr>
          <p:spPr bwMode="auto">
            <a:xfrm>
              <a:off x="5312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" name="Rectangle 228"/>
            <p:cNvSpPr>
              <a:spLocks noChangeArrowheads="1"/>
            </p:cNvSpPr>
            <p:nvPr/>
          </p:nvSpPr>
          <p:spPr bwMode="auto">
            <a:xfrm>
              <a:off x="5312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2" name="Group 229"/>
          <p:cNvGrpSpPr>
            <a:grpSpLocks/>
          </p:cNvGrpSpPr>
          <p:nvPr/>
        </p:nvGrpSpPr>
        <p:grpSpPr bwMode="auto">
          <a:xfrm>
            <a:off x="7076044" y="4687812"/>
            <a:ext cx="358775" cy="1185863"/>
            <a:chOff x="5086" y="2089"/>
            <a:chExt cx="226" cy="747"/>
          </a:xfrm>
        </p:grpSpPr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508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508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508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6" name="Group 233"/>
          <p:cNvGrpSpPr>
            <a:grpSpLocks/>
          </p:cNvGrpSpPr>
          <p:nvPr/>
        </p:nvGrpSpPr>
        <p:grpSpPr bwMode="auto">
          <a:xfrm>
            <a:off x="6717269" y="4687812"/>
            <a:ext cx="358775" cy="1185863"/>
            <a:chOff x="4860" y="2089"/>
            <a:chExt cx="226" cy="747"/>
          </a:xfrm>
        </p:grpSpPr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486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" name="Rectangle 235"/>
            <p:cNvSpPr>
              <a:spLocks noChangeArrowheads="1"/>
            </p:cNvSpPr>
            <p:nvPr/>
          </p:nvSpPr>
          <p:spPr bwMode="auto">
            <a:xfrm>
              <a:off x="4860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" name="Rectangle 236"/>
            <p:cNvSpPr>
              <a:spLocks noChangeArrowheads="1"/>
            </p:cNvSpPr>
            <p:nvPr/>
          </p:nvSpPr>
          <p:spPr bwMode="auto">
            <a:xfrm>
              <a:off x="486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" name="Group 237"/>
          <p:cNvGrpSpPr>
            <a:grpSpLocks/>
          </p:cNvGrpSpPr>
          <p:nvPr/>
        </p:nvGrpSpPr>
        <p:grpSpPr bwMode="auto">
          <a:xfrm>
            <a:off x="6358494" y="4687812"/>
            <a:ext cx="358775" cy="1185863"/>
            <a:chOff x="4634" y="2089"/>
            <a:chExt cx="226" cy="747"/>
          </a:xfrm>
        </p:grpSpPr>
        <p:sp>
          <p:nvSpPr>
            <p:cNvPr id="21" name="Rectangle 238"/>
            <p:cNvSpPr>
              <a:spLocks noChangeArrowheads="1"/>
            </p:cNvSpPr>
            <p:nvPr/>
          </p:nvSpPr>
          <p:spPr bwMode="auto">
            <a:xfrm>
              <a:off x="463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463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4634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4" name="Group 241"/>
          <p:cNvGrpSpPr>
            <a:grpSpLocks/>
          </p:cNvGrpSpPr>
          <p:nvPr/>
        </p:nvGrpSpPr>
        <p:grpSpPr bwMode="auto">
          <a:xfrm>
            <a:off x="6001307" y="4687812"/>
            <a:ext cx="357187" cy="1185863"/>
            <a:chOff x="4409" y="2089"/>
            <a:chExt cx="225" cy="747"/>
          </a:xfrm>
        </p:grpSpPr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4409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6" name="Rectangle 243"/>
            <p:cNvSpPr>
              <a:spLocks noChangeArrowheads="1"/>
            </p:cNvSpPr>
            <p:nvPr/>
          </p:nvSpPr>
          <p:spPr bwMode="auto">
            <a:xfrm>
              <a:off x="4409" y="2338"/>
              <a:ext cx="225" cy="2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7" name="Rectangle 244"/>
            <p:cNvSpPr>
              <a:spLocks noChangeArrowheads="1"/>
            </p:cNvSpPr>
            <p:nvPr/>
          </p:nvSpPr>
          <p:spPr bwMode="auto">
            <a:xfrm>
              <a:off x="4409" y="208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8" name="Group 245"/>
          <p:cNvGrpSpPr>
            <a:grpSpLocks/>
          </p:cNvGrpSpPr>
          <p:nvPr/>
        </p:nvGrpSpPr>
        <p:grpSpPr bwMode="auto">
          <a:xfrm>
            <a:off x="5642532" y="4687812"/>
            <a:ext cx="358775" cy="1185863"/>
            <a:chOff x="4183" y="2089"/>
            <a:chExt cx="226" cy="747"/>
          </a:xfrm>
        </p:grpSpPr>
        <p:sp>
          <p:nvSpPr>
            <p:cNvPr id="29" name="Rectangle 246"/>
            <p:cNvSpPr>
              <a:spLocks noChangeArrowheads="1"/>
            </p:cNvSpPr>
            <p:nvPr/>
          </p:nvSpPr>
          <p:spPr bwMode="auto">
            <a:xfrm>
              <a:off x="418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30" name="Rectangle 247"/>
            <p:cNvSpPr>
              <a:spLocks noChangeArrowheads="1"/>
            </p:cNvSpPr>
            <p:nvPr/>
          </p:nvSpPr>
          <p:spPr bwMode="auto">
            <a:xfrm>
              <a:off x="4183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31" name="Rectangle 248"/>
            <p:cNvSpPr>
              <a:spLocks noChangeArrowheads="1"/>
            </p:cNvSpPr>
            <p:nvPr/>
          </p:nvSpPr>
          <p:spPr bwMode="auto">
            <a:xfrm>
              <a:off x="4183" y="2089"/>
              <a:ext cx="226" cy="2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32" name="Group 249"/>
          <p:cNvGrpSpPr>
            <a:grpSpLocks/>
          </p:cNvGrpSpPr>
          <p:nvPr/>
        </p:nvGrpSpPr>
        <p:grpSpPr bwMode="auto">
          <a:xfrm>
            <a:off x="5283757" y="4687812"/>
            <a:ext cx="358775" cy="1185863"/>
            <a:chOff x="3957" y="2089"/>
            <a:chExt cx="226" cy="747"/>
          </a:xfrm>
        </p:grpSpPr>
        <p:sp>
          <p:nvSpPr>
            <p:cNvPr id="33" name="Rectangle 250"/>
            <p:cNvSpPr>
              <a:spLocks noChangeArrowheads="1"/>
            </p:cNvSpPr>
            <p:nvPr/>
          </p:nvSpPr>
          <p:spPr bwMode="auto">
            <a:xfrm>
              <a:off x="3957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34" name="Rectangle 251"/>
            <p:cNvSpPr>
              <a:spLocks noChangeArrowheads="1"/>
            </p:cNvSpPr>
            <p:nvPr/>
          </p:nvSpPr>
          <p:spPr bwMode="auto">
            <a:xfrm>
              <a:off x="395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5" name="Rectangle 252"/>
            <p:cNvSpPr>
              <a:spLocks noChangeArrowheads="1"/>
            </p:cNvSpPr>
            <p:nvPr/>
          </p:nvSpPr>
          <p:spPr bwMode="auto">
            <a:xfrm>
              <a:off x="395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36" name="Group 253"/>
          <p:cNvGrpSpPr>
            <a:grpSpLocks/>
          </p:cNvGrpSpPr>
          <p:nvPr/>
        </p:nvGrpSpPr>
        <p:grpSpPr bwMode="auto">
          <a:xfrm>
            <a:off x="4924982" y="4687812"/>
            <a:ext cx="358775" cy="1185863"/>
            <a:chOff x="3731" y="2089"/>
            <a:chExt cx="226" cy="747"/>
          </a:xfrm>
        </p:grpSpPr>
        <p:sp>
          <p:nvSpPr>
            <p:cNvPr id="37" name="Rectangle 254"/>
            <p:cNvSpPr>
              <a:spLocks noChangeArrowheads="1"/>
            </p:cNvSpPr>
            <p:nvPr/>
          </p:nvSpPr>
          <p:spPr bwMode="auto">
            <a:xfrm>
              <a:off x="3731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38" name="Rectangle 255"/>
            <p:cNvSpPr>
              <a:spLocks noChangeArrowheads="1"/>
            </p:cNvSpPr>
            <p:nvPr/>
          </p:nvSpPr>
          <p:spPr bwMode="auto">
            <a:xfrm>
              <a:off x="3731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9" name="Rectangle 256"/>
            <p:cNvSpPr>
              <a:spLocks noChangeArrowheads="1"/>
            </p:cNvSpPr>
            <p:nvPr/>
          </p:nvSpPr>
          <p:spPr bwMode="auto">
            <a:xfrm>
              <a:off x="3731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0" name="Group 257"/>
          <p:cNvGrpSpPr>
            <a:grpSpLocks/>
          </p:cNvGrpSpPr>
          <p:nvPr/>
        </p:nvGrpSpPr>
        <p:grpSpPr bwMode="auto">
          <a:xfrm>
            <a:off x="4566207" y="4687812"/>
            <a:ext cx="358775" cy="1185863"/>
            <a:chOff x="3505" y="2089"/>
            <a:chExt cx="226" cy="747"/>
          </a:xfrm>
        </p:grpSpPr>
        <p:sp>
          <p:nvSpPr>
            <p:cNvPr id="41" name="Rectangle 258"/>
            <p:cNvSpPr>
              <a:spLocks noChangeArrowheads="1"/>
            </p:cNvSpPr>
            <p:nvPr/>
          </p:nvSpPr>
          <p:spPr bwMode="auto">
            <a:xfrm>
              <a:off x="3505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2" name="Rectangle 259"/>
            <p:cNvSpPr>
              <a:spLocks noChangeArrowheads="1"/>
            </p:cNvSpPr>
            <p:nvPr/>
          </p:nvSpPr>
          <p:spPr bwMode="auto">
            <a:xfrm>
              <a:off x="3505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3" name="Rectangle 260"/>
            <p:cNvSpPr>
              <a:spLocks noChangeArrowheads="1"/>
            </p:cNvSpPr>
            <p:nvPr/>
          </p:nvSpPr>
          <p:spPr bwMode="auto">
            <a:xfrm>
              <a:off x="3505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4" name="Group 261"/>
          <p:cNvGrpSpPr>
            <a:grpSpLocks/>
          </p:cNvGrpSpPr>
          <p:nvPr/>
        </p:nvGrpSpPr>
        <p:grpSpPr bwMode="auto">
          <a:xfrm>
            <a:off x="4207432" y="4687812"/>
            <a:ext cx="358775" cy="1185863"/>
            <a:chOff x="3279" y="2089"/>
            <a:chExt cx="226" cy="747"/>
          </a:xfrm>
        </p:grpSpPr>
        <p:sp>
          <p:nvSpPr>
            <p:cNvPr id="45" name="Rectangle 262"/>
            <p:cNvSpPr>
              <a:spLocks noChangeArrowheads="1"/>
            </p:cNvSpPr>
            <p:nvPr/>
          </p:nvSpPr>
          <p:spPr bwMode="auto">
            <a:xfrm>
              <a:off x="3279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6" name="Rectangle 263"/>
            <p:cNvSpPr>
              <a:spLocks noChangeArrowheads="1"/>
            </p:cNvSpPr>
            <p:nvPr/>
          </p:nvSpPr>
          <p:spPr bwMode="auto">
            <a:xfrm>
              <a:off x="3279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7" name="Rectangle 264"/>
            <p:cNvSpPr>
              <a:spLocks noChangeArrowheads="1"/>
            </p:cNvSpPr>
            <p:nvPr/>
          </p:nvSpPr>
          <p:spPr bwMode="auto">
            <a:xfrm>
              <a:off x="3279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8" name="Group 265"/>
          <p:cNvGrpSpPr>
            <a:grpSpLocks/>
          </p:cNvGrpSpPr>
          <p:nvPr/>
        </p:nvGrpSpPr>
        <p:grpSpPr bwMode="auto">
          <a:xfrm>
            <a:off x="3848657" y="4687812"/>
            <a:ext cx="358775" cy="1185863"/>
            <a:chOff x="3053" y="2089"/>
            <a:chExt cx="226" cy="747"/>
          </a:xfrm>
        </p:grpSpPr>
        <p:sp>
          <p:nvSpPr>
            <p:cNvPr id="49" name="Rectangle 266"/>
            <p:cNvSpPr>
              <a:spLocks noChangeArrowheads="1"/>
            </p:cNvSpPr>
            <p:nvPr/>
          </p:nvSpPr>
          <p:spPr bwMode="auto">
            <a:xfrm>
              <a:off x="305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0" name="Rectangle 267"/>
            <p:cNvSpPr>
              <a:spLocks noChangeArrowheads="1"/>
            </p:cNvSpPr>
            <p:nvPr/>
          </p:nvSpPr>
          <p:spPr bwMode="auto">
            <a:xfrm>
              <a:off x="3053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305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2" name="Group 269"/>
          <p:cNvGrpSpPr>
            <a:grpSpLocks/>
          </p:cNvGrpSpPr>
          <p:nvPr/>
        </p:nvGrpSpPr>
        <p:grpSpPr bwMode="auto">
          <a:xfrm>
            <a:off x="3489882" y="4687812"/>
            <a:ext cx="358775" cy="1185863"/>
            <a:chOff x="2827" y="2089"/>
            <a:chExt cx="226" cy="747"/>
          </a:xfrm>
        </p:grpSpPr>
        <p:sp>
          <p:nvSpPr>
            <p:cNvPr id="53" name="Rectangle 270"/>
            <p:cNvSpPr>
              <a:spLocks noChangeArrowheads="1"/>
            </p:cNvSpPr>
            <p:nvPr/>
          </p:nvSpPr>
          <p:spPr bwMode="auto">
            <a:xfrm>
              <a:off x="2827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4" name="Rectangle 271"/>
            <p:cNvSpPr>
              <a:spLocks noChangeArrowheads="1"/>
            </p:cNvSpPr>
            <p:nvPr/>
          </p:nvSpPr>
          <p:spPr bwMode="auto">
            <a:xfrm>
              <a:off x="282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5" name="Rectangle 272"/>
            <p:cNvSpPr>
              <a:spLocks noChangeArrowheads="1"/>
            </p:cNvSpPr>
            <p:nvPr/>
          </p:nvSpPr>
          <p:spPr bwMode="auto">
            <a:xfrm>
              <a:off x="282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" name="Group 273"/>
          <p:cNvGrpSpPr>
            <a:grpSpLocks/>
          </p:cNvGrpSpPr>
          <p:nvPr/>
        </p:nvGrpSpPr>
        <p:grpSpPr bwMode="auto">
          <a:xfrm>
            <a:off x="3132693" y="4687812"/>
            <a:ext cx="357188" cy="1185863"/>
            <a:chOff x="2602" y="2089"/>
            <a:chExt cx="225" cy="747"/>
          </a:xfrm>
        </p:grpSpPr>
        <p:sp>
          <p:nvSpPr>
            <p:cNvPr id="57" name="Rectangle 274"/>
            <p:cNvSpPr>
              <a:spLocks noChangeArrowheads="1"/>
            </p:cNvSpPr>
            <p:nvPr/>
          </p:nvSpPr>
          <p:spPr bwMode="auto">
            <a:xfrm>
              <a:off x="2602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8" name="Rectangle 275"/>
            <p:cNvSpPr>
              <a:spLocks noChangeArrowheads="1"/>
            </p:cNvSpPr>
            <p:nvPr/>
          </p:nvSpPr>
          <p:spPr bwMode="auto">
            <a:xfrm>
              <a:off x="2602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9" name="Rectangle 276"/>
            <p:cNvSpPr>
              <a:spLocks noChangeArrowheads="1"/>
            </p:cNvSpPr>
            <p:nvPr/>
          </p:nvSpPr>
          <p:spPr bwMode="auto">
            <a:xfrm>
              <a:off x="2602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60" name="Group 277"/>
          <p:cNvGrpSpPr>
            <a:grpSpLocks/>
          </p:cNvGrpSpPr>
          <p:nvPr/>
        </p:nvGrpSpPr>
        <p:grpSpPr bwMode="auto">
          <a:xfrm>
            <a:off x="2773919" y="4687812"/>
            <a:ext cx="358775" cy="1185863"/>
            <a:chOff x="2376" y="2089"/>
            <a:chExt cx="226" cy="747"/>
          </a:xfrm>
        </p:grpSpPr>
        <p:sp>
          <p:nvSpPr>
            <p:cNvPr id="61" name="Rectangle 278"/>
            <p:cNvSpPr>
              <a:spLocks noChangeArrowheads="1"/>
            </p:cNvSpPr>
            <p:nvPr/>
          </p:nvSpPr>
          <p:spPr bwMode="auto">
            <a:xfrm>
              <a:off x="237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62" name="Rectangle 279"/>
            <p:cNvSpPr>
              <a:spLocks noChangeArrowheads="1"/>
            </p:cNvSpPr>
            <p:nvPr/>
          </p:nvSpPr>
          <p:spPr bwMode="auto">
            <a:xfrm>
              <a:off x="237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3" name="Rectangle 280"/>
            <p:cNvSpPr>
              <a:spLocks noChangeArrowheads="1"/>
            </p:cNvSpPr>
            <p:nvPr/>
          </p:nvSpPr>
          <p:spPr bwMode="auto">
            <a:xfrm>
              <a:off x="237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4" name="Group 281"/>
          <p:cNvGrpSpPr>
            <a:grpSpLocks/>
          </p:cNvGrpSpPr>
          <p:nvPr/>
        </p:nvGrpSpPr>
        <p:grpSpPr bwMode="auto">
          <a:xfrm>
            <a:off x="2415144" y="4687812"/>
            <a:ext cx="358775" cy="1185863"/>
            <a:chOff x="2150" y="2089"/>
            <a:chExt cx="226" cy="747"/>
          </a:xfrm>
        </p:grpSpPr>
        <p:sp>
          <p:nvSpPr>
            <p:cNvPr id="65" name="Rectangle 282"/>
            <p:cNvSpPr>
              <a:spLocks noChangeArrowheads="1"/>
            </p:cNvSpPr>
            <p:nvPr/>
          </p:nvSpPr>
          <p:spPr bwMode="auto">
            <a:xfrm>
              <a:off x="215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66" name="Rectangle 283"/>
            <p:cNvSpPr>
              <a:spLocks noChangeArrowheads="1"/>
            </p:cNvSpPr>
            <p:nvPr/>
          </p:nvSpPr>
          <p:spPr bwMode="auto">
            <a:xfrm>
              <a:off x="2150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7" name="Rectangle 284"/>
            <p:cNvSpPr>
              <a:spLocks noChangeArrowheads="1"/>
            </p:cNvSpPr>
            <p:nvPr/>
          </p:nvSpPr>
          <p:spPr bwMode="auto">
            <a:xfrm>
              <a:off x="215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8" name="Group 285"/>
          <p:cNvGrpSpPr>
            <a:grpSpLocks/>
          </p:cNvGrpSpPr>
          <p:nvPr/>
        </p:nvGrpSpPr>
        <p:grpSpPr bwMode="auto">
          <a:xfrm>
            <a:off x="2056369" y="4687812"/>
            <a:ext cx="358775" cy="1185863"/>
            <a:chOff x="1924" y="2089"/>
            <a:chExt cx="226" cy="747"/>
          </a:xfrm>
        </p:grpSpPr>
        <p:sp>
          <p:nvSpPr>
            <p:cNvPr id="69" name="Rectangle 286"/>
            <p:cNvSpPr>
              <a:spLocks noChangeArrowheads="1"/>
            </p:cNvSpPr>
            <p:nvPr/>
          </p:nvSpPr>
          <p:spPr bwMode="auto">
            <a:xfrm>
              <a:off x="192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0" name="Rectangle 287"/>
            <p:cNvSpPr>
              <a:spLocks noChangeArrowheads="1"/>
            </p:cNvSpPr>
            <p:nvPr/>
          </p:nvSpPr>
          <p:spPr bwMode="auto">
            <a:xfrm>
              <a:off x="192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1" name="Rectangle 288"/>
            <p:cNvSpPr>
              <a:spLocks noChangeArrowheads="1"/>
            </p:cNvSpPr>
            <p:nvPr/>
          </p:nvSpPr>
          <p:spPr bwMode="auto">
            <a:xfrm>
              <a:off x="1924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0DC67-A8FB-4AA1-AFFE-711696B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72871-8B69-406C-87B5-CFE4EC0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C4758E-54DD-41D3-B712-4B9BFFAEA237}"/>
              </a:ext>
            </a:extLst>
          </p:cNvPr>
          <p:cNvGrpSpPr/>
          <p:nvPr/>
        </p:nvGrpSpPr>
        <p:grpSpPr>
          <a:xfrm>
            <a:off x="1262567" y="4250666"/>
            <a:ext cx="8666327" cy="1623009"/>
            <a:chOff x="348166" y="4376395"/>
            <a:chExt cx="8666327" cy="162300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80D870C-2A31-4B29-B081-E29657FA79BC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223" name="Rectangle 184">
                <a:extLst>
                  <a:ext uri="{FF2B5EF4-FFF2-40B4-BE49-F238E27FC236}">
                    <a16:creationId xmlns:a16="http://schemas.microsoft.com/office/drawing/2014/main" id="{34C05A3E-DBD4-4144-8C22-8B3F16C7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24" name="Rectangle 185">
                <a:extLst>
                  <a:ext uri="{FF2B5EF4-FFF2-40B4-BE49-F238E27FC236}">
                    <a16:creationId xmlns:a16="http://schemas.microsoft.com/office/drawing/2014/main" id="{39F32F16-8687-4DC2-ADD7-764B62B6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25" name="Rectangle 186">
                <a:extLst>
                  <a:ext uri="{FF2B5EF4-FFF2-40B4-BE49-F238E27FC236}">
                    <a16:creationId xmlns:a16="http://schemas.microsoft.com/office/drawing/2014/main" id="{C59322FE-9E83-4893-B464-D30DB610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26" name="Rectangle 187">
                <a:extLst>
                  <a:ext uri="{FF2B5EF4-FFF2-40B4-BE49-F238E27FC236}">
                    <a16:creationId xmlns:a16="http://schemas.microsoft.com/office/drawing/2014/main" id="{33BBDBCE-0F64-41D7-B249-E76A7025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27" name="Rectangle 188">
                <a:extLst>
                  <a:ext uri="{FF2B5EF4-FFF2-40B4-BE49-F238E27FC236}">
                    <a16:creationId xmlns:a16="http://schemas.microsoft.com/office/drawing/2014/main" id="{23CD4663-56B9-46E1-A38B-BA51253C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28" name="Rectangle 189">
                <a:extLst>
                  <a:ext uri="{FF2B5EF4-FFF2-40B4-BE49-F238E27FC236}">
                    <a16:creationId xmlns:a16="http://schemas.microsoft.com/office/drawing/2014/main" id="{E419C789-F7F2-4FD6-BCBE-A382E983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29" name="Line 217">
                <a:extLst>
                  <a:ext uri="{FF2B5EF4-FFF2-40B4-BE49-F238E27FC236}">
                    <a16:creationId xmlns:a16="http://schemas.microsoft.com/office/drawing/2014/main" id="{F95003D8-48E1-4C6C-B629-97B54D1F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" name="Line 218">
                <a:extLst>
                  <a:ext uri="{FF2B5EF4-FFF2-40B4-BE49-F238E27FC236}">
                    <a16:creationId xmlns:a16="http://schemas.microsoft.com/office/drawing/2014/main" id="{398D4312-B273-4D88-B24A-8B257FC86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" name="Line 219">
                <a:extLst>
                  <a:ext uri="{FF2B5EF4-FFF2-40B4-BE49-F238E27FC236}">
                    <a16:creationId xmlns:a16="http://schemas.microsoft.com/office/drawing/2014/main" id="{CC200AB1-A346-43E4-BD16-9D38260E0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2" name="Line 220">
                <a:extLst>
                  <a:ext uri="{FF2B5EF4-FFF2-40B4-BE49-F238E27FC236}">
                    <a16:creationId xmlns:a16="http://schemas.microsoft.com/office/drawing/2014/main" id="{9E111D6D-C553-453E-B2C2-7707295D2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" name="Line 221">
                <a:extLst>
                  <a:ext uri="{FF2B5EF4-FFF2-40B4-BE49-F238E27FC236}">
                    <a16:creationId xmlns:a16="http://schemas.microsoft.com/office/drawing/2014/main" id="{A7EC50DF-B096-45C8-8D52-1117AC464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" name="Line 222">
                <a:extLst>
                  <a:ext uri="{FF2B5EF4-FFF2-40B4-BE49-F238E27FC236}">
                    <a16:creationId xmlns:a16="http://schemas.microsoft.com/office/drawing/2014/main" id="{BBF4111A-94C6-4818-AE64-A310D8846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" name="Line 223">
                <a:extLst>
                  <a:ext uri="{FF2B5EF4-FFF2-40B4-BE49-F238E27FC236}">
                    <a16:creationId xmlns:a16="http://schemas.microsoft.com/office/drawing/2014/main" id="{4F65EE10-1074-42AD-B3D4-E7E3D21F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8" name="Rectangle 183">
              <a:extLst>
                <a:ext uri="{FF2B5EF4-FFF2-40B4-BE49-F238E27FC236}">
                  <a16:creationId xmlns:a16="http://schemas.microsoft.com/office/drawing/2014/main" id="{E44014D1-266F-4F2A-A04C-40A8E08F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79" name="Rectangle 184">
              <a:extLst>
                <a:ext uri="{FF2B5EF4-FFF2-40B4-BE49-F238E27FC236}">
                  <a16:creationId xmlns:a16="http://schemas.microsoft.com/office/drawing/2014/main" id="{142942EB-6FDA-4F7B-A8D5-821DC966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0" name="Rectangle 185">
              <a:extLst>
                <a:ext uri="{FF2B5EF4-FFF2-40B4-BE49-F238E27FC236}">
                  <a16:creationId xmlns:a16="http://schemas.microsoft.com/office/drawing/2014/main" id="{FEAC4794-09BC-486E-9716-78AC19D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81" name="Rectangle 186">
              <a:extLst>
                <a:ext uri="{FF2B5EF4-FFF2-40B4-BE49-F238E27FC236}">
                  <a16:creationId xmlns:a16="http://schemas.microsoft.com/office/drawing/2014/main" id="{54ED7248-A962-402B-8F0C-62DF5933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2" name="Rectangle 187">
              <a:extLst>
                <a:ext uri="{FF2B5EF4-FFF2-40B4-BE49-F238E27FC236}">
                  <a16:creationId xmlns:a16="http://schemas.microsoft.com/office/drawing/2014/main" id="{891AE33C-9511-4EAC-8672-2AF72614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3" name="Rectangle 188">
              <a:extLst>
                <a:ext uri="{FF2B5EF4-FFF2-40B4-BE49-F238E27FC236}">
                  <a16:creationId xmlns:a16="http://schemas.microsoft.com/office/drawing/2014/main" id="{41D34860-4ECA-4CDB-B3B4-C1D1CC22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4" name="Rectangle 189">
              <a:extLst>
                <a:ext uri="{FF2B5EF4-FFF2-40B4-BE49-F238E27FC236}">
                  <a16:creationId xmlns:a16="http://schemas.microsoft.com/office/drawing/2014/main" id="{58FA39F8-123A-429D-B4B0-365553D4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5" name="Rectangle 190">
              <a:extLst>
                <a:ext uri="{FF2B5EF4-FFF2-40B4-BE49-F238E27FC236}">
                  <a16:creationId xmlns:a16="http://schemas.microsoft.com/office/drawing/2014/main" id="{DF427DE2-54EF-4A82-9DE7-FE88C818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6" name="Rectangle 191">
              <a:extLst>
                <a:ext uri="{FF2B5EF4-FFF2-40B4-BE49-F238E27FC236}">
                  <a16:creationId xmlns:a16="http://schemas.microsoft.com/office/drawing/2014/main" id="{6730564E-5FC9-497C-BAD6-B4010DD1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87" name="Rectangle 192">
              <a:extLst>
                <a:ext uri="{FF2B5EF4-FFF2-40B4-BE49-F238E27FC236}">
                  <a16:creationId xmlns:a16="http://schemas.microsoft.com/office/drawing/2014/main" id="{3971B01C-E77C-46F9-9FA6-313500D4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88" name="Rectangle 193">
              <a:extLst>
                <a:ext uri="{FF2B5EF4-FFF2-40B4-BE49-F238E27FC236}">
                  <a16:creationId xmlns:a16="http://schemas.microsoft.com/office/drawing/2014/main" id="{ACA42F40-65F5-4CF4-AC55-54E41D19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9" name="Rectangle 194">
              <a:extLst>
                <a:ext uri="{FF2B5EF4-FFF2-40B4-BE49-F238E27FC236}">
                  <a16:creationId xmlns:a16="http://schemas.microsoft.com/office/drawing/2014/main" id="{965A58AF-FD96-4153-B698-F3029572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90" name="Rectangle 195">
              <a:extLst>
                <a:ext uri="{FF2B5EF4-FFF2-40B4-BE49-F238E27FC236}">
                  <a16:creationId xmlns:a16="http://schemas.microsoft.com/office/drawing/2014/main" id="{AE097F9C-F949-4BFB-B13F-FD9E867B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1" name="Rectangle 196">
              <a:extLst>
                <a:ext uri="{FF2B5EF4-FFF2-40B4-BE49-F238E27FC236}">
                  <a16:creationId xmlns:a16="http://schemas.microsoft.com/office/drawing/2014/main" id="{311F46A7-0CF7-4EE8-918A-B2B518F3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92" name="Rectangle 197">
              <a:extLst>
                <a:ext uri="{FF2B5EF4-FFF2-40B4-BE49-F238E27FC236}">
                  <a16:creationId xmlns:a16="http://schemas.microsoft.com/office/drawing/2014/main" id="{B1748C4C-25CB-4918-96E2-9F970F2C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3" name="Rectangle 198">
              <a:extLst>
                <a:ext uri="{FF2B5EF4-FFF2-40B4-BE49-F238E27FC236}">
                  <a16:creationId xmlns:a16="http://schemas.microsoft.com/office/drawing/2014/main" id="{9DCB7494-8DB1-4B59-9B7F-715F1358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94" name="Rectangle 199">
              <a:extLst>
                <a:ext uri="{FF2B5EF4-FFF2-40B4-BE49-F238E27FC236}">
                  <a16:creationId xmlns:a16="http://schemas.microsoft.com/office/drawing/2014/main" id="{7A63BA64-A4B3-4118-8D9B-A78778A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95" name="Rectangle 200">
              <a:extLst>
                <a:ext uri="{FF2B5EF4-FFF2-40B4-BE49-F238E27FC236}">
                  <a16:creationId xmlns:a16="http://schemas.microsoft.com/office/drawing/2014/main" id="{97015993-43CA-401E-A324-0D3E5D47CB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96" name="Line 201">
              <a:extLst>
                <a:ext uri="{FF2B5EF4-FFF2-40B4-BE49-F238E27FC236}">
                  <a16:creationId xmlns:a16="http://schemas.microsoft.com/office/drawing/2014/main" id="{E5E62E6F-3487-418F-9008-EE5AD194E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" name="Line 202">
              <a:extLst>
                <a:ext uri="{FF2B5EF4-FFF2-40B4-BE49-F238E27FC236}">
                  <a16:creationId xmlns:a16="http://schemas.microsoft.com/office/drawing/2014/main" id="{6008FA71-45DC-4FDC-9825-945B77608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" name="Line 203">
              <a:extLst>
                <a:ext uri="{FF2B5EF4-FFF2-40B4-BE49-F238E27FC236}">
                  <a16:creationId xmlns:a16="http://schemas.microsoft.com/office/drawing/2014/main" id="{403D484B-9B53-4875-9E1B-3AACA9F3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" name="Line 204">
              <a:extLst>
                <a:ext uri="{FF2B5EF4-FFF2-40B4-BE49-F238E27FC236}">
                  <a16:creationId xmlns:a16="http://schemas.microsoft.com/office/drawing/2014/main" id="{68124BC8-047C-437A-9984-66313349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Line 205">
              <a:extLst>
                <a:ext uri="{FF2B5EF4-FFF2-40B4-BE49-F238E27FC236}">
                  <a16:creationId xmlns:a16="http://schemas.microsoft.com/office/drawing/2014/main" id="{934E8611-8EFF-46EF-BAFF-635922686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Line 206">
              <a:extLst>
                <a:ext uri="{FF2B5EF4-FFF2-40B4-BE49-F238E27FC236}">
                  <a16:creationId xmlns:a16="http://schemas.microsoft.com/office/drawing/2014/main" id="{C8E9AF0D-4B6C-410A-867D-100D867B6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2" name="Line 207">
              <a:extLst>
                <a:ext uri="{FF2B5EF4-FFF2-40B4-BE49-F238E27FC236}">
                  <a16:creationId xmlns:a16="http://schemas.microsoft.com/office/drawing/2014/main" id="{EC0367DE-E1C9-4E27-A588-6FE34AB10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" name="Line 208">
              <a:extLst>
                <a:ext uri="{FF2B5EF4-FFF2-40B4-BE49-F238E27FC236}">
                  <a16:creationId xmlns:a16="http://schemas.microsoft.com/office/drawing/2014/main" id="{284ACFA3-CEF8-4B68-AD5C-2F069803E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" name="Line 209">
              <a:extLst>
                <a:ext uri="{FF2B5EF4-FFF2-40B4-BE49-F238E27FC236}">
                  <a16:creationId xmlns:a16="http://schemas.microsoft.com/office/drawing/2014/main" id="{B5552513-96BB-4420-A0CD-E5D03243B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" name="Line 210">
              <a:extLst>
                <a:ext uri="{FF2B5EF4-FFF2-40B4-BE49-F238E27FC236}">
                  <a16:creationId xmlns:a16="http://schemas.microsoft.com/office/drawing/2014/main" id="{E5254A34-EDCA-4DC9-AB73-9F13979E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" name="Line 211">
              <a:extLst>
                <a:ext uri="{FF2B5EF4-FFF2-40B4-BE49-F238E27FC236}">
                  <a16:creationId xmlns:a16="http://schemas.microsoft.com/office/drawing/2014/main" id="{0DA848AB-892C-4D81-AA0D-D95CCF670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" name="Line 212">
              <a:extLst>
                <a:ext uri="{FF2B5EF4-FFF2-40B4-BE49-F238E27FC236}">
                  <a16:creationId xmlns:a16="http://schemas.microsoft.com/office/drawing/2014/main" id="{849F1861-F89A-4B69-8124-1214A2FDA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" name="Line 213">
              <a:extLst>
                <a:ext uri="{FF2B5EF4-FFF2-40B4-BE49-F238E27FC236}">
                  <a16:creationId xmlns:a16="http://schemas.microsoft.com/office/drawing/2014/main" id="{BF1A59FF-E097-486F-84A1-8B6FC98C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" name="Line 214">
              <a:extLst>
                <a:ext uri="{FF2B5EF4-FFF2-40B4-BE49-F238E27FC236}">
                  <a16:creationId xmlns:a16="http://schemas.microsoft.com/office/drawing/2014/main" id="{97C82168-7F9A-49F6-A361-237E7173A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" name="Line 215">
              <a:extLst>
                <a:ext uri="{FF2B5EF4-FFF2-40B4-BE49-F238E27FC236}">
                  <a16:creationId xmlns:a16="http://schemas.microsoft.com/office/drawing/2014/main" id="{E6ADD7F4-7A79-40D6-BDA3-87E896C5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" name="Line 216">
              <a:extLst>
                <a:ext uri="{FF2B5EF4-FFF2-40B4-BE49-F238E27FC236}">
                  <a16:creationId xmlns:a16="http://schemas.microsoft.com/office/drawing/2014/main" id="{F1FFD5CA-F2E1-494E-821B-05CDA6E43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2" name="Line 217">
              <a:extLst>
                <a:ext uri="{FF2B5EF4-FFF2-40B4-BE49-F238E27FC236}">
                  <a16:creationId xmlns:a16="http://schemas.microsoft.com/office/drawing/2014/main" id="{66B6C701-AA36-4425-8806-9CEAC54B5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" name="Line 218">
              <a:extLst>
                <a:ext uri="{FF2B5EF4-FFF2-40B4-BE49-F238E27FC236}">
                  <a16:creationId xmlns:a16="http://schemas.microsoft.com/office/drawing/2014/main" id="{CB8C1739-C71E-43C2-BA18-7E2C965E4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" name="Line 219">
              <a:extLst>
                <a:ext uri="{FF2B5EF4-FFF2-40B4-BE49-F238E27FC236}">
                  <a16:creationId xmlns:a16="http://schemas.microsoft.com/office/drawing/2014/main" id="{6D01D67C-FE8B-426E-9B6C-06F6D1616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" name="Line 220">
              <a:extLst>
                <a:ext uri="{FF2B5EF4-FFF2-40B4-BE49-F238E27FC236}">
                  <a16:creationId xmlns:a16="http://schemas.microsoft.com/office/drawing/2014/main" id="{3CB13924-9378-4AC3-9634-A5D673553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" name="Line 221">
              <a:extLst>
                <a:ext uri="{FF2B5EF4-FFF2-40B4-BE49-F238E27FC236}">
                  <a16:creationId xmlns:a16="http://schemas.microsoft.com/office/drawing/2014/main" id="{647E23C5-59F4-4C5D-8170-2CB456A5C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7" name="Line 222">
              <a:extLst>
                <a:ext uri="{FF2B5EF4-FFF2-40B4-BE49-F238E27FC236}">
                  <a16:creationId xmlns:a16="http://schemas.microsoft.com/office/drawing/2014/main" id="{09EEA81E-0405-4228-A6A7-364B9A6B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23">
              <a:extLst>
                <a:ext uri="{FF2B5EF4-FFF2-40B4-BE49-F238E27FC236}">
                  <a16:creationId xmlns:a16="http://schemas.microsoft.com/office/drawing/2014/main" id="{099A9EBF-1399-40E5-B28A-16737BB5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Rectangle 183">
              <a:extLst>
                <a:ext uri="{FF2B5EF4-FFF2-40B4-BE49-F238E27FC236}">
                  <a16:creationId xmlns:a16="http://schemas.microsoft.com/office/drawing/2014/main" id="{3D02EEDD-4E6D-468F-AEDA-D662871A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20" name="Rectangle 183">
              <a:extLst>
                <a:ext uri="{FF2B5EF4-FFF2-40B4-BE49-F238E27FC236}">
                  <a16:creationId xmlns:a16="http://schemas.microsoft.com/office/drawing/2014/main" id="{2D234002-044A-4A5F-9758-4EB10E84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1" name="Rectangle 200">
              <a:extLst>
                <a:ext uri="{FF2B5EF4-FFF2-40B4-BE49-F238E27FC236}">
                  <a16:creationId xmlns:a16="http://schemas.microsoft.com/office/drawing/2014/main" id="{A3416644-D4A3-427B-A771-23F1830392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63FBF5-3877-43D3-9FD3-BC389C38C008}"/>
                </a:ext>
              </a:extLst>
            </p:cNvPr>
            <p:cNvCxnSpPr>
              <a:stCxn id="196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" name="Text Box 112">
            <a:extLst>
              <a:ext uri="{FF2B5EF4-FFF2-40B4-BE49-F238E27FC236}">
                <a16:creationId xmlns:a16="http://schemas.microsoft.com/office/drawing/2014/main" id="{5364C6BD-4F3B-484B-A3D9-40B028FBD8A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5121" y="4621989"/>
            <a:ext cx="1493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16197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499" grpId="0" build="p" bldLvl="2"/>
      <p:bldP spid="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Frequently Used (LFU)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749982" cy="2592424"/>
          </a:xfrm>
        </p:spPr>
        <p:txBody>
          <a:bodyPr/>
          <a:lstStyle/>
          <a:p>
            <a:r>
              <a:rPr lang="en-US" sz="2400" dirty="0"/>
              <a:t>Replace page in memory with fewest accesses</a:t>
            </a:r>
          </a:p>
          <a:p>
            <a:pPr lvl="1"/>
            <a:r>
              <a:rPr lang="en-US" dirty="0"/>
              <a:t>Also called Not Frequently Used (NFU).</a:t>
            </a:r>
          </a:p>
          <a:p>
            <a:pPr lvl="1"/>
            <a:r>
              <a:rPr lang="en-US" dirty="0"/>
              <a:t>When the cache is full and requires more room the system will purge the item with the lowest reference frequency.</a:t>
            </a:r>
          </a:p>
          <a:p>
            <a:pPr lvl="1"/>
            <a:r>
              <a:rPr lang="en-US" dirty="0"/>
              <a:t>New items are in danger of being soon replaced.</a:t>
            </a:r>
          </a:p>
        </p:txBody>
      </p:sp>
      <p:grpSp>
        <p:nvGrpSpPr>
          <p:cNvPr id="116" name="Group 3"/>
          <p:cNvGrpSpPr>
            <a:grpSpLocks/>
          </p:cNvGrpSpPr>
          <p:nvPr/>
        </p:nvGrpSpPr>
        <p:grpSpPr bwMode="auto">
          <a:xfrm>
            <a:off x="7412544" y="4711165"/>
            <a:ext cx="358775" cy="1185863"/>
            <a:chOff x="5312" y="3169"/>
            <a:chExt cx="226" cy="747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5312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8" name="Rectangle 5"/>
            <p:cNvSpPr>
              <a:spLocks noChangeArrowheads="1"/>
            </p:cNvSpPr>
            <p:nvPr/>
          </p:nvSpPr>
          <p:spPr bwMode="auto">
            <a:xfrm>
              <a:off x="5312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19" name="Rectangle 6"/>
            <p:cNvSpPr>
              <a:spLocks noChangeArrowheads="1"/>
            </p:cNvSpPr>
            <p:nvPr/>
          </p:nvSpPr>
          <p:spPr bwMode="auto">
            <a:xfrm>
              <a:off x="5312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20" name="Group 7"/>
          <p:cNvGrpSpPr>
            <a:grpSpLocks/>
          </p:cNvGrpSpPr>
          <p:nvPr/>
        </p:nvGrpSpPr>
        <p:grpSpPr bwMode="auto">
          <a:xfrm>
            <a:off x="7053769" y="4711165"/>
            <a:ext cx="358775" cy="1185863"/>
            <a:chOff x="5086" y="3169"/>
            <a:chExt cx="226" cy="747"/>
          </a:xfrm>
        </p:grpSpPr>
        <p:sp>
          <p:nvSpPr>
            <p:cNvPr id="121" name="Rectangle 8"/>
            <p:cNvSpPr>
              <a:spLocks noChangeArrowheads="1"/>
            </p:cNvSpPr>
            <p:nvPr/>
          </p:nvSpPr>
          <p:spPr bwMode="auto">
            <a:xfrm>
              <a:off x="5086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2" name="Rectangle 9"/>
            <p:cNvSpPr>
              <a:spLocks noChangeArrowheads="1"/>
            </p:cNvSpPr>
            <p:nvPr/>
          </p:nvSpPr>
          <p:spPr bwMode="auto">
            <a:xfrm>
              <a:off x="5086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3" name="Rectangle 10"/>
            <p:cNvSpPr>
              <a:spLocks noChangeArrowheads="1"/>
            </p:cNvSpPr>
            <p:nvPr/>
          </p:nvSpPr>
          <p:spPr bwMode="auto">
            <a:xfrm>
              <a:off x="5086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24" name="Group 11"/>
          <p:cNvGrpSpPr>
            <a:grpSpLocks/>
          </p:cNvGrpSpPr>
          <p:nvPr/>
        </p:nvGrpSpPr>
        <p:grpSpPr bwMode="auto">
          <a:xfrm>
            <a:off x="6694994" y="4711165"/>
            <a:ext cx="358775" cy="1185863"/>
            <a:chOff x="4860" y="3169"/>
            <a:chExt cx="226" cy="747"/>
          </a:xfrm>
        </p:grpSpPr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0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4860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7" name="Rectangle 14"/>
            <p:cNvSpPr>
              <a:spLocks noChangeArrowheads="1"/>
            </p:cNvSpPr>
            <p:nvPr/>
          </p:nvSpPr>
          <p:spPr bwMode="auto">
            <a:xfrm>
              <a:off x="4860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6336219" y="4711165"/>
            <a:ext cx="358775" cy="1185863"/>
            <a:chOff x="4634" y="3169"/>
            <a:chExt cx="226" cy="747"/>
          </a:xfrm>
        </p:grpSpPr>
        <p:sp>
          <p:nvSpPr>
            <p:cNvPr id="129" name="Rectangle 16"/>
            <p:cNvSpPr>
              <a:spLocks noChangeArrowheads="1"/>
            </p:cNvSpPr>
            <p:nvPr/>
          </p:nvSpPr>
          <p:spPr bwMode="auto">
            <a:xfrm>
              <a:off x="4634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0" name="Rectangle 17"/>
            <p:cNvSpPr>
              <a:spLocks noChangeArrowheads="1"/>
            </p:cNvSpPr>
            <p:nvPr/>
          </p:nvSpPr>
          <p:spPr bwMode="auto">
            <a:xfrm>
              <a:off x="4634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1" name="Rectangle 18"/>
            <p:cNvSpPr>
              <a:spLocks noChangeArrowheads="1"/>
            </p:cNvSpPr>
            <p:nvPr/>
          </p:nvSpPr>
          <p:spPr bwMode="auto">
            <a:xfrm>
              <a:off x="4634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32" name="Group 19"/>
          <p:cNvGrpSpPr>
            <a:grpSpLocks/>
          </p:cNvGrpSpPr>
          <p:nvPr/>
        </p:nvGrpSpPr>
        <p:grpSpPr bwMode="auto">
          <a:xfrm>
            <a:off x="5979032" y="4711165"/>
            <a:ext cx="357187" cy="1185863"/>
            <a:chOff x="4409" y="3169"/>
            <a:chExt cx="225" cy="747"/>
          </a:xfrm>
        </p:grpSpPr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4409" y="366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4409" y="3418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5" name="Rectangle 22"/>
            <p:cNvSpPr>
              <a:spLocks noChangeArrowheads="1"/>
            </p:cNvSpPr>
            <p:nvPr/>
          </p:nvSpPr>
          <p:spPr bwMode="auto">
            <a:xfrm>
              <a:off x="4409" y="316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36" name="Group 23"/>
          <p:cNvGrpSpPr>
            <a:grpSpLocks/>
          </p:cNvGrpSpPr>
          <p:nvPr/>
        </p:nvGrpSpPr>
        <p:grpSpPr bwMode="auto">
          <a:xfrm>
            <a:off x="5620257" y="4711165"/>
            <a:ext cx="358775" cy="1185863"/>
            <a:chOff x="4183" y="3169"/>
            <a:chExt cx="226" cy="747"/>
          </a:xfrm>
        </p:grpSpPr>
        <p:sp>
          <p:nvSpPr>
            <p:cNvPr id="137" name="Rectangle 24"/>
            <p:cNvSpPr>
              <a:spLocks noChangeArrowheads="1"/>
            </p:cNvSpPr>
            <p:nvPr/>
          </p:nvSpPr>
          <p:spPr bwMode="auto">
            <a:xfrm>
              <a:off x="4183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4183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9" name="Rectangle 26"/>
            <p:cNvSpPr>
              <a:spLocks noChangeArrowheads="1"/>
            </p:cNvSpPr>
            <p:nvPr/>
          </p:nvSpPr>
          <p:spPr bwMode="auto">
            <a:xfrm>
              <a:off x="4183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40" name="Group 27"/>
          <p:cNvGrpSpPr>
            <a:grpSpLocks/>
          </p:cNvGrpSpPr>
          <p:nvPr/>
        </p:nvGrpSpPr>
        <p:grpSpPr bwMode="auto">
          <a:xfrm>
            <a:off x="5261482" y="4711165"/>
            <a:ext cx="358775" cy="1185863"/>
            <a:chOff x="3957" y="3169"/>
            <a:chExt cx="226" cy="747"/>
          </a:xfrm>
        </p:grpSpPr>
        <p:sp>
          <p:nvSpPr>
            <p:cNvPr id="141" name="Rectangle 28"/>
            <p:cNvSpPr>
              <a:spLocks noChangeArrowheads="1"/>
            </p:cNvSpPr>
            <p:nvPr/>
          </p:nvSpPr>
          <p:spPr bwMode="auto">
            <a:xfrm>
              <a:off x="3957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2" name="Rectangle 29"/>
            <p:cNvSpPr>
              <a:spLocks noChangeArrowheads="1"/>
            </p:cNvSpPr>
            <p:nvPr/>
          </p:nvSpPr>
          <p:spPr bwMode="auto">
            <a:xfrm>
              <a:off x="3957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3" name="Rectangle 30"/>
            <p:cNvSpPr>
              <a:spLocks noChangeArrowheads="1"/>
            </p:cNvSpPr>
            <p:nvPr/>
          </p:nvSpPr>
          <p:spPr bwMode="auto">
            <a:xfrm>
              <a:off x="3957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44" name="Group 31"/>
          <p:cNvGrpSpPr>
            <a:grpSpLocks/>
          </p:cNvGrpSpPr>
          <p:nvPr/>
        </p:nvGrpSpPr>
        <p:grpSpPr bwMode="auto">
          <a:xfrm>
            <a:off x="4902707" y="4711165"/>
            <a:ext cx="358775" cy="1185863"/>
            <a:chOff x="3731" y="3169"/>
            <a:chExt cx="226" cy="747"/>
          </a:xfrm>
        </p:grpSpPr>
        <p:sp>
          <p:nvSpPr>
            <p:cNvPr id="145" name="Rectangle 32"/>
            <p:cNvSpPr>
              <a:spLocks noChangeArrowheads="1"/>
            </p:cNvSpPr>
            <p:nvPr/>
          </p:nvSpPr>
          <p:spPr bwMode="auto">
            <a:xfrm>
              <a:off x="3731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3731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7" name="Rectangle 34"/>
            <p:cNvSpPr>
              <a:spLocks noChangeArrowheads="1"/>
            </p:cNvSpPr>
            <p:nvPr/>
          </p:nvSpPr>
          <p:spPr bwMode="auto">
            <a:xfrm>
              <a:off x="3731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148" name="Group 35"/>
          <p:cNvGrpSpPr>
            <a:grpSpLocks/>
          </p:cNvGrpSpPr>
          <p:nvPr/>
        </p:nvGrpSpPr>
        <p:grpSpPr bwMode="auto">
          <a:xfrm>
            <a:off x="4543932" y="4711165"/>
            <a:ext cx="358775" cy="1185863"/>
            <a:chOff x="3505" y="3169"/>
            <a:chExt cx="226" cy="747"/>
          </a:xfrm>
        </p:grpSpPr>
        <p:sp>
          <p:nvSpPr>
            <p:cNvPr id="149" name="Rectangle 36"/>
            <p:cNvSpPr>
              <a:spLocks noChangeArrowheads="1"/>
            </p:cNvSpPr>
            <p:nvPr/>
          </p:nvSpPr>
          <p:spPr bwMode="auto">
            <a:xfrm>
              <a:off x="3505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0" name="Rectangle 37"/>
            <p:cNvSpPr>
              <a:spLocks noChangeArrowheads="1"/>
            </p:cNvSpPr>
            <p:nvPr/>
          </p:nvSpPr>
          <p:spPr bwMode="auto">
            <a:xfrm>
              <a:off x="3505" y="341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1" name="Rectangle 38"/>
            <p:cNvSpPr>
              <a:spLocks noChangeArrowheads="1"/>
            </p:cNvSpPr>
            <p:nvPr/>
          </p:nvSpPr>
          <p:spPr bwMode="auto">
            <a:xfrm>
              <a:off x="3505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52" name="Group 39"/>
          <p:cNvGrpSpPr>
            <a:grpSpLocks/>
          </p:cNvGrpSpPr>
          <p:nvPr/>
        </p:nvGrpSpPr>
        <p:grpSpPr bwMode="auto">
          <a:xfrm>
            <a:off x="4185157" y="4711165"/>
            <a:ext cx="358775" cy="1185863"/>
            <a:chOff x="3279" y="3169"/>
            <a:chExt cx="226" cy="747"/>
          </a:xfrm>
        </p:grpSpPr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3279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3279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3279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56" name="Group 43"/>
          <p:cNvGrpSpPr>
            <a:grpSpLocks/>
          </p:cNvGrpSpPr>
          <p:nvPr/>
        </p:nvGrpSpPr>
        <p:grpSpPr bwMode="auto">
          <a:xfrm>
            <a:off x="3826382" y="4711165"/>
            <a:ext cx="358775" cy="1185863"/>
            <a:chOff x="3053" y="3169"/>
            <a:chExt cx="226" cy="747"/>
          </a:xfrm>
        </p:grpSpPr>
        <p:sp>
          <p:nvSpPr>
            <p:cNvPr id="157" name="Rectangle 44"/>
            <p:cNvSpPr>
              <a:spLocks noChangeArrowheads="1"/>
            </p:cNvSpPr>
            <p:nvPr/>
          </p:nvSpPr>
          <p:spPr bwMode="auto">
            <a:xfrm>
              <a:off x="3053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3053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9" name="Rectangle 46"/>
            <p:cNvSpPr>
              <a:spLocks noChangeArrowheads="1"/>
            </p:cNvSpPr>
            <p:nvPr/>
          </p:nvSpPr>
          <p:spPr bwMode="auto">
            <a:xfrm>
              <a:off x="3053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0" name="Group 47"/>
          <p:cNvGrpSpPr>
            <a:grpSpLocks/>
          </p:cNvGrpSpPr>
          <p:nvPr/>
        </p:nvGrpSpPr>
        <p:grpSpPr bwMode="auto">
          <a:xfrm>
            <a:off x="3467607" y="4711165"/>
            <a:ext cx="358775" cy="1185863"/>
            <a:chOff x="2827" y="3169"/>
            <a:chExt cx="226" cy="747"/>
          </a:xfrm>
        </p:grpSpPr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2827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2827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2827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4" name="Group 51"/>
          <p:cNvGrpSpPr>
            <a:grpSpLocks/>
          </p:cNvGrpSpPr>
          <p:nvPr/>
        </p:nvGrpSpPr>
        <p:grpSpPr bwMode="auto">
          <a:xfrm>
            <a:off x="3110418" y="4711165"/>
            <a:ext cx="357188" cy="1185863"/>
            <a:chOff x="2602" y="3169"/>
            <a:chExt cx="225" cy="747"/>
          </a:xfrm>
        </p:grpSpPr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2602" y="366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2602" y="341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7" name="Rectangle 54"/>
            <p:cNvSpPr>
              <a:spLocks noChangeArrowheads="1"/>
            </p:cNvSpPr>
            <p:nvPr/>
          </p:nvSpPr>
          <p:spPr bwMode="auto">
            <a:xfrm>
              <a:off x="2602" y="316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8" name="Group 55"/>
          <p:cNvGrpSpPr>
            <a:grpSpLocks/>
          </p:cNvGrpSpPr>
          <p:nvPr/>
        </p:nvGrpSpPr>
        <p:grpSpPr bwMode="auto">
          <a:xfrm>
            <a:off x="2751644" y="4711165"/>
            <a:ext cx="358775" cy="1185863"/>
            <a:chOff x="2376" y="3169"/>
            <a:chExt cx="226" cy="747"/>
          </a:xfrm>
        </p:grpSpPr>
        <p:sp>
          <p:nvSpPr>
            <p:cNvPr id="169" name="Rectangle 56"/>
            <p:cNvSpPr>
              <a:spLocks noChangeArrowheads="1"/>
            </p:cNvSpPr>
            <p:nvPr/>
          </p:nvSpPr>
          <p:spPr bwMode="auto">
            <a:xfrm>
              <a:off x="2376" y="366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70" name="Rectangle 57"/>
            <p:cNvSpPr>
              <a:spLocks noChangeArrowheads="1"/>
            </p:cNvSpPr>
            <p:nvPr/>
          </p:nvSpPr>
          <p:spPr bwMode="auto">
            <a:xfrm>
              <a:off x="2376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71" name="Rectangle 58"/>
            <p:cNvSpPr>
              <a:spLocks noChangeArrowheads="1"/>
            </p:cNvSpPr>
            <p:nvPr/>
          </p:nvSpPr>
          <p:spPr bwMode="auto">
            <a:xfrm>
              <a:off x="2376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72" name="Group 59"/>
          <p:cNvGrpSpPr>
            <a:grpSpLocks/>
          </p:cNvGrpSpPr>
          <p:nvPr/>
        </p:nvGrpSpPr>
        <p:grpSpPr bwMode="auto">
          <a:xfrm>
            <a:off x="2392869" y="4711165"/>
            <a:ext cx="358775" cy="1185863"/>
            <a:chOff x="2150" y="3169"/>
            <a:chExt cx="226" cy="747"/>
          </a:xfrm>
        </p:grpSpPr>
        <p:sp>
          <p:nvSpPr>
            <p:cNvPr id="173" name="Rectangle 60"/>
            <p:cNvSpPr>
              <a:spLocks noChangeArrowheads="1"/>
            </p:cNvSpPr>
            <p:nvPr/>
          </p:nvSpPr>
          <p:spPr bwMode="auto">
            <a:xfrm>
              <a:off x="2150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4" name="Rectangle 61"/>
            <p:cNvSpPr>
              <a:spLocks noChangeArrowheads="1"/>
            </p:cNvSpPr>
            <p:nvPr/>
          </p:nvSpPr>
          <p:spPr bwMode="auto">
            <a:xfrm>
              <a:off x="2150" y="341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75" name="Rectangle 62"/>
            <p:cNvSpPr>
              <a:spLocks noChangeArrowheads="1"/>
            </p:cNvSpPr>
            <p:nvPr/>
          </p:nvSpPr>
          <p:spPr bwMode="auto">
            <a:xfrm>
              <a:off x="2150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76" name="Group 63"/>
          <p:cNvGrpSpPr>
            <a:grpSpLocks/>
          </p:cNvGrpSpPr>
          <p:nvPr/>
        </p:nvGrpSpPr>
        <p:grpSpPr bwMode="auto">
          <a:xfrm>
            <a:off x="2034094" y="4711165"/>
            <a:ext cx="358775" cy="1185863"/>
            <a:chOff x="1924" y="3169"/>
            <a:chExt cx="226" cy="747"/>
          </a:xfrm>
        </p:grpSpPr>
        <p:sp>
          <p:nvSpPr>
            <p:cNvPr id="177" name="Rectangle 64"/>
            <p:cNvSpPr>
              <a:spLocks noChangeArrowheads="1"/>
            </p:cNvSpPr>
            <p:nvPr/>
          </p:nvSpPr>
          <p:spPr bwMode="auto">
            <a:xfrm>
              <a:off x="1924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8" name="Rectangle 65"/>
            <p:cNvSpPr>
              <a:spLocks noChangeArrowheads="1"/>
            </p:cNvSpPr>
            <p:nvPr/>
          </p:nvSpPr>
          <p:spPr bwMode="auto">
            <a:xfrm>
              <a:off x="1924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9" name="Rectangle 66"/>
            <p:cNvSpPr>
              <a:spLocks noChangeArrowheads="1"/>
            </p:cNvSpPr>
            <p:nvPr/>
          </p:nvSpPr>
          <p:spPr bwMode="auto">
            <a:xfrm>
              <a:off x="1924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5270F-15AA-4EEA-AB80-BF3A6B4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C8B03-B64A-4ED6-84B2-3B476BF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4996301-240B-4C30-97E3-8AC937D6628F}"/>
              </a:ext>
            </a:extLst>
          </p:cNvPr>
          <p:cNvGrpSpPr/>
          <p:nvPr/>
        </p:nvGrpSpPr>
        <p:grpSpPr>
          <a:xfrm>
            <a:off x="1262567" y="4284956"/>
            <a:ext cx="8666327" cy="1623009"/>
            <a:chOff x="348166" y="4376395"/>
            <a:chExt cx="8666327" cy="1623009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FCC2B9A-95B7-4958-B69F-2285E77D10D0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273" name="Rectangle 184">
                <a:extLst>
                  <a:ext uri="{FF2B5EF4-FFF2-40B4-BE49-F238E27FC236}">
                    <a16:creationId xmlns:a16="http://schemas.microsoft.com/office/drawing/2014/main" id="{83C0D269-719E-4020-B0BC-22D322775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74" name="Rectangle 185">
                <a:extLst>
                  <a:ext uri="{FF2B5EF4-FFF2-40B4-BE49-F238E27FC236}">
                    <a16:creationId xmlns:a16="http://schemas.microsoft.com/office/drawing/2014/main" id="{917B8430-F0C9-4724-81A0-5E367DB2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75" name="Rectangle 186">
                <a:extLst>
                  <a:ext uri="{FF2B5EF4-FFF2-40B4-BE49-F238E27FC236}">
                    <a16:creationId xmlns:a16="http://schemas.microsoft.com/office/drawing/2014/main" id="{7A82F3CC-33F9-4B0B-8E3D-919EAAAE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76" name="Rectangle 187">
                <a:extLst>
                  <a:ext uri="{FF2B5EF4-FFF2-40B4-BE49-F238E27FC236}">
                    <a16:creationId xmlns:a16="http://schemas.microsoft.com/office/drawing/2014/main" id="{05A8091B-3429-439B-830B-2E987343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77" name="Rectangle 188">
                <a:extLst>
                  <a:ext uri="{FF2B5EF4-FFF2-40B4-BE49-F238E27FC236}">
                    <a16:creationId xmlns:a16="http://schemas.microsoft.com/office/drawing/2014/main" id="{69C4B901-56AE-4C72-9732-D2BC5E066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78" name="Rectangle 189">
                <a:extLst>
                  <a:ext uri="{FF2B5EF4-FFF2-40B4-BE49-F238E27FC236}">
                    <a16:creationId xmlns:a16="http://schemas.microsoft.com/office/drawing/2014/main" id="{421923A8-05A3-4692-B2C2-5BBBE800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79" name="Line 217">
                <a:extLst>
                  <a:ext uri="{FF2B5EF4-FFF2-40B4-BE49-F238E27FC236}">
                    <a16:creationId xmlns:a16="http://schemas.microsoft.com/office/drawing/2014/main" id="{13312687-4AE1-48DE-8951-C20E34E0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" name="Line 218">
                <a:extLst>
                  <a:ext uri="{FF2B5EF4-FFF2-40B4-BE49-F238E27FC236}">
                    <a16:creationId xmlns:a16="http://schemas.microsoft.com/office/drawing/2014/main" id="{B234AD61-A9CB-4132-93A2-2758DF7E4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1" name="Line 219">
                <a:extLst>
                  <a:ext uri="{FF2B5EF4-FFF2-40B4-BE49-F238E27FC236}">
                    <a16:creationId xmlns:a16="http://schemas.microsoft.com/office/drawing/2014/main" id="{249B7400-8CEA-419C-BA4B-05CD5BE3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2" name="Line 220">
                <a:extLst>
                  <a:ext uri="{FF2B5EF4-FFF2-40B4-BE49-F238E27FC236}">
                    <a16:creationId xmlns:a16="http://schemas.microsoft.com/office/drawing/2014/main" id="{C1F7CB57-D38D-43C6-AB5D-B82E48011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3" name="Line 221">
                <a:extLst>
                  <a:ext uri="{FF2B5EF4-FFF2-40B4-BE49-F238E27FC236}">
                    <a16:creationId xmlns:a16="http://schemas.microsoft.com/office/drawing/2014/main" id="{70063FF9-91C8-4191-A6A8-308C6ADD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4" name="Line 222">
                <a:extLst>
                  <a:ext uri="{FF2B5EF4-FFF2-40B4-BE49-F238E27FC236}">
                    <a16:creationId xmlns:a16="http://schemas.microsoft.com/office/drawing/2014/main" id="{E87816B0-D13E-43E2-AB48-37C672867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5" name="Line 223">
                <a:extLst>
                  <a:ext uri="{FF2B5EF4-FFF2-40B4-BE49-F238E27FC236}">
                    <a16:creationId xmlns:a16="http://schemas.microsoft.com/office/drawing/2014/main" id="{77D92ED1-6396-45F4-B8DC-45790A03E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" name="Rectangle 183">
              <a:extLst>
                <a:ext uri="{FF2B5EF4-FFF2-40B4-BE49-F238E27FC236}">
                  <a16:creationId xmlns:a16="http://schemas.microsoft.com/office/drawing/2014/main" id="{2CFC1943-6DF6-44D7-9CAD-A65E8307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29" name="Rectangle 184">
              <a:extLst>
                <a:ext uri="{FF2B5EF4-FFF2-40B4-BE49-F238E27FC236}">
                  <a16:creationId xmlns:a16="http://schemas.microsoft.com/office/drawing/2014/main" id="{E98B83F5-AA6E-411E-B6CD-D0383733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0" name="Rectangle 185">
              <a:extLst>
                <a:ext uri="{FF2B5EF4-FFF2-40B4-BE49-F238E27FC236}">
                  <a16:creationId xmlns:a16="http://schemas.microsoft.com/office/drawing/2014/main" id="{583FFFA2-0F28-4FC4-9355-2DC2AEC4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31" name="Rectangle 186">
              <a:extLst>
                <a:ext uri="{FF2B5EF4-FFF2-40B4-BE49-F238E27FC236}">
                  <a16:creationId xmlns:a16="http://schemas.microsoft.com/office/drawing/2014/main" id="{4A821FFD-4010-47D3-8BA5-64071E320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2" name="Rectangle 187">
              <a:extLst>
                <a:ext uri="{FF2B5EF4-FFF2-40B4-BE49-F238E27FC236}">
                  <a16:creationId xmlns:a16="http://schemas.microsoft.com/office/drawing/2014/main" id="{C760E7F4-68DD-47BC-A932-EED584C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3" name="Rectangle 188">
              <a:extLst>
                <a:ext uri="{FF2B5EF4-FFF2-40B4-BE49-F238E27FC236}">
                  <a16:creationId xmlns:a16="http://schemas.microsoft.com/office/drawing/2014/main" id="{D3AFA4BB-C140-498D-BD8B-630F275C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4" name="Rectangle 189">
              <a:extLst>
                <a:ext uri="{FF2B5EF4-FFF2-40B4-BE49-F238E27FC236}">
                  <a16:creationId xmlns:a16="http://schemas.microsoft.com/office/drawing/2014/main" id="{AF54E64E-D096-4684-BAD9-F9DFD65E8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5" name="Rectangle 190">
              <a:extLst>
                <a:ext uri="{FF2B5EF4-FFF2-40B4-BE49-F238E27FC236}">
                  <a16:creationId xmlns:a16="http://schemas.microsoft.com/office/drawing/2014/main" id="{1DA11D90-5ED3-4F5C-93C1-C0DDDB3FD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6" name="Rectangle 191">
              <a:extLst>
                <a:ext uri="{FF2B5EF4-FFF2-40B4-BE49-F238E27FC236}">
                  <a16:creationId xmlns:a16="http://schemas.microsoft.com/office/drawing/2014/main" id="{E7692737-19AE-4ADF-B7A9-B15E74FE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37" name="Rectangle 192">
              <a:extLst>
                <a:ext uri="{FF2B5EF4-FFF2-40B4-BE49-F238E27FC236}">
                  <a16:creationId xmlns:a16="http://schemas.microsoft.com/office/drawing/2014/main" id="{AF2EAE6C-1972-4372-94BD-107FC8BE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38" name="Rectangle 193">
              <a:extLst>
                <a:ext uri="{FF2B5EF4-FFF2-40B4-BE49-F238E27FC236}">
                  <a16:creationId xmlns:a16="http://schemas.microsoft.com/office/drawing/2014/main" id="{026C8F16-0D6A-432A-889C-75D789E9A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9" name="Rectangle 194">
              <a:extLst>
                <a:ext uri="{FF2B5EF4-FFF2-40B4-BE49-F238E27FC236}">
                  <a16:creationId xmlns:a16="http://schemas.microsoft.com/office/drawing/2014/main" id="{BC67E010-5F81-490E-8C55-F3F5321E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0" name="Rectangle 195">
              <a:extLst>
                <a:ext uri="{FF2B5EF4-FFF2-40B4-BE49-F238E27FC236}">
                  <a16:creationId xmlns:a16="http://schemas.microsoft.com/office/drawing/2014/main" id="{2740573A-F62B-4646-A48C-FFCCB48D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1" name="Rectangle 196">
              <a:extLst>
                <a:ext uri="{FF2B5EF4-FFF2-40B4-BE49-F238E27FC236}">
                  <a16:creationId xmlns:a16="http://schemas.microsoft.com/office/drawing/2014/main" id="{4AED48A9-0F2C-47AE-869B-8790B85D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2" name="Rectangle 197">
              <a:extLst>
                <a:ext uri="{FF2B5EF4-FFF2-40B4-BE49-F238E27FC236}">
                  <a16:creationId xmlns:a16="http://schemas.microsoft.com/office/drawing/2014/main" id="{9F42FE03-5EA6-4282-822A-59460124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3" name="Rectangle 198">
              <a:extLst>
                <a:ext uri="{FF2B5EF4-FFF2-40B4-BE49-F238E27FC236}">
                  <a16:creationId xmlns:a16="http://schemas.microsoft.com/office/drawing/2014/main" id="{0B99994C-2DCB-4D5C-81DB-29249510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44" name="Rectangle 199">
              <a:extLst>
                <a:ext uri="{FF2B5EF4-FFF2-40B4-BE49-F238E27FC236}">
                  <a16:creationId xmlns:a16="http://schemas.microsoft.com/office/drawing/2014/main" id="{0BE538F3-54C8-4D98-AE9D-FD93F6D7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45" name="Rectangle 200">
              <a:extLst>
                <a:ext uri="{FF2B5EF4-FFF2-40B4-BE49-F238E27FC236}">
                  <a16:creationId xmlns:a16="http://schemas.microsoft.com/office/drawing/2014/main" id="{05D7590D-1430-440F-B36C-96FD0B966D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46" name="Line 201">
              <a:extLst>
                <a:ext uri="{FF2B5EF4-FFF2-40B4-BE49-F238E27FC236}">
                  <a16:creationId xmlns:a16="http://schemas.microsoft.com/office/drawing/2014/main" id="{81690770-4B76-477E-AB8C-84CDB36B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02">
              <a:extLst>
                <a:ext uri="{FF2B5EF4-FFF2-40B4-BE49-F238E27FC236}">
                  <a16:creationId xmlns:a16="http://schemas.microsoft.com/office/drawing/2014/main" id="{789482D7-CA9B-4E8C-AEE2-51E4A038F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03">
              <a:extLst>
                <a:ext uri="{FF2B5EF4-FFF2-40B4-BE49-F238E27FC236}">
                  <a16:creationId xmlns:a16="http://schemas.microsoft.com/office/drawing/2014/main" id="{8EB21077-012C-413E-91A1-15E076C91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04">
              <a:extLst>
                <a:ext uri="{FF2B5EF4-FFF2-40B4-BE49-F238E27FC236}">
                  <a16:creationId xmlns:a16="http://schemas.microsoft.com/office/drawing/2014/main" id="{6721CF4F-A1D0-46D4-82B8-F1B2CC4EC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05">
              <a:extLst>
                <a:ext uri="{FF2B5EF4-FFF2-40B4-BE49-F238E27FC236}">
                  <a16:creationId xmlns:a16="http://schemas.microsoft.com/office/drawing/2014/main" id="{077C29BB-9462-4975-8916-3012DA6EF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06">
              <a:extLst>
                <a:ext uri="{FF2B5EF4-FFF2-40B4-BE49-F238E27FC236}">
                  <a16:creationId xmlns:a16="http://schemas.microsoft.com/office/drawing/2014/main" id="{180C9ED8-7A3C-43B8-88B5-D03205D0C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07">
              <a:extLst>
                <a:ext uri="{FF2B5EF4-FFF2-40B4-BE49-F238E27FC236}">
                  <a16:creationId xmlns:a16="http://schemas.microsoft.com/office/drawing/2014/main" id="{D62AB4F5-6448-4CDB-A3D8-300B19A68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08">
              <a:extLst>
                <a:ext uri="{FF2B5EF4-FFF2-40B4-BE49-F238E27FC236}">
                  <a16:creationId xmlns:a16="http://schemas.microsoft.com/office/drawing/2014/main" id="{FA5E60B0-92C0-41B3-B116-70A99D87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09">
              <a:extLst>
                <a:ext uri="{FF2B5EF4-FFF2-40B4-BE49-F238E27FC236}">
                  <a16:creationId xmlns:a16="http://schemas.microsoft.com/office/drawing/2014/main" id="{8DA79CDB-7547-477D-86F8-A54F1142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10">
              <a:extLst>
                <a:ext uri="{FF2B5EF4-FFF2-40B4-BE49-F238E27FC236}">
                  <a16:creationId xmlns:a16="http://schemas.microsoft.com/office/drawing/2014/main" id="{95B4EEBB-597C-49BB-B227-31F8D124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11">
              <a:extLst>
                <a:ext uri="{FF2B5EF4-FFF2-40B4-BE49-F238E27FC236}">
                  <a16:creationId xmlns:a16="http://schemas.microsoft.com/office/drawing/2014/main" id="{11B9B06D-A8AC-46A1-97AE-670EEEC8E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12">
              <a:extLst>
                <a:ext uri="{FF2B5EF4-FFF2-40B4-BE49-F238E27FC236}">
                  <a16:creationId xmlns:a16="http://schemas.microsoft.com/office/drawing/2014/main" id="{CD4E2C59-553A-404C-84CF-AF49C5301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13">
              <a:extLst>
                <a:ext uri="{FF2B5EF4-FFF2-40B4-BE49-F238E27FC236}">
                  <a16:creationId xmlns:a16="http://schemas.microsoft.com/office/drawing/2014/main" id="{A86F84DC-3C8F-4B0D-8C7D-17DE8E81A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" name="Line 214">
              <a:extLst>
                <a:ext uri="{FF2B5EF4-FFF2-40B4-BE49-F238E27FC236}">
                  <a16:creationId xmlns:a16="http://schemas.microsoft.com/office/drawing/2014/main" id="{77606278-713A-4605-80C0-7E7D2102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" name="Line 215">
              <a:extLst>
                <a:ext uri="{FF2B5EF4-FFF2-40B4-BE49-F238E27FC236}">
                  <a16:creationId xmlns:a16="http://schemas.microsoft.com/office/drawing/2014/main" id="{E7C9E687-7C55-4E9D-925B-975AC903F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" name="Line 216">
              <a:extLst>
                <a:ext uri="{FF2B5EF4-FFF2-40B4-BE49-F238E27FC236}">
                  <a16:creationId xmlns:a16="http://schemas.microsoft.com/office/drawing/2014/main" id="{8055EE5E-F0D8-4C7D-8461-7AEA8976D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" name="Line 217">
              <a:extLst>
                <a:ext uri="{FF2B5EF4-FFF2-40B4-BE49-F238E27FC236}">
                  <a16:creationId xmlns:a16="http://schemas.microsoft.com/office/drawing/2014/main" id="{A21E5C0D-C347-47AA-AB73-F4686FC29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" name="Line 218">
              <a:extLst>
                <a:ext uri="{FF2B5EF4-FFF2-40B4-BE49-F238E27FC236}">
                  <a16:creationId xmlns:a16="http://schemas.microsoft.com/office/drawing/2014/main" id="{25C2DD10-9222-4506-807C-F263DB42B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4" name="Line 219">
              <a:extLst>
                <a:ext uri="{FF2B5EF4-FFF2-40B4-BE49-F238E27FC236}">
                  <a16:creationId xmlns:a16="http://schemas.microsoft.com/office/drawing/2014/main" id="{05D3CF71-6A0C-4422-AB58-FE39E7FE8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5" name="Line 220">
              <a:extLst>
                <a:ext uri="{FF2B5EF4-FFF2-40B4-BE49-F238E27FC236}">
                  <a16:creationId xmlns:a16="http://schemas.microsoft.com/office/drawing/2014/main" id="{7E11FB93-E2E2-49B0-B37D-5C33C068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" name="Line 221">
              <a:extLst>
                <a:ext uri="{FF2B5EF4-FFF2-40B4-BE49-F238E27FC236}">
                  <a16:creationId xmlns:a16="http://schemas.microsoft.com/office/drawing/2014/main" id="{F960D7A5-24C8-422A-81C8-93E97FDFA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" name="Line 222">
              <a:extLst>
                <a:ext uri="{FF2B5EF4-FFF2-40B4-BE49-F238E27FC236}">
                  <a16:creationId xmlns:a16="http://schemas.microsoft.com/office/drawing/2014/main" id="{493B9840-BDC5-4075-8F28-205C8FE5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" name="Line 223">
              <a:extLst>
                <a:ext uri="{FF2B5EF4-FFF2-40B4-BE49-F238E27FC236}">
                  <a16:creationId xmlns:a16="http://schemas.microsoft.com/office/drawing/2014/main" id="{F3988493-E382-43A3-BC64-A1E63EE8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" name="Rectangle 183">
              <a:extLst>
                <a:ext uri="{FF2B5EF4-FFF2-40B4-BE49-F238E27FC236}">
                  <a16:creationId xmlns:a16="http://schemas.microsoft.com/office/drawing/2014/main" id="{31E55D60-2312-4E15-952E-5965BAE3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70" name="Rectangle 183">
              <a:extLst>
                <a:ext uri="{FF2B5EF4-FFF2-40B4-BE49-F238E27FC236}">
                  <a16:creationId xmlns:a16="http://schemas.microsoft.com/office/drawing/2014/main" id="{9F417731-B889-428E-B742-7E3FCA6A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71" name="Rectangle 200">
              <a:extLst>
                <a:ext uri="{FF2B5EF4-FFF2-40B4-BE49-F238E27FC236}">
                  <a16:creationId xmlns:a16="http://schemas.microsoft.com/office/drawing/2014/main" id="{3F9D47D1-39CF-4C0D-9D7D-8219BC2CFF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217A3BB-CB07-48FD-B4D0-2F9E06215ACA}"/>
                </a:ext>
              </a:extLst>
            </p:cNvPr>
            <p:cNvCxnSpPr>
              <a:stCxn id="246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7" name="Text Box 112">
            <a:extLst>
              <a:ext uri="{FF2B5EF4-FFF2-40B4-BE49-F238E27FC236}">
                <a16:creationId xmlns:a16="http://schemas.microsoft.com/office/drawing/2014/main" id="{7518F122-52E0-41B8-ACAD-AABC98C9A7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2623" y="4660935"/>
            <a:ext cx="18494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Least Frequently Used</a:t>
            </a:r>
          </a:p>
        </p:txBody>
      </p:sp>
    </p:spTree>
    <p:extLst>
      <p:ext uri="{BB962C8B-B14F-4D97-AF65-F5344CB8AC3E}">
        <p14:creationId xmlns:p14="http://schemas.microsoft.com/office/powerpoint/2010/main" val="20341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499" grpId="0" build="p" bldLvl="2"/>
      <p:bldP spid="2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Recently Used</a:t>
            </a:r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7" y="1384300"/>
            <a:ext cx="9648379" cy="33790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Replace page not used for longest time in past - Use past to predict the future.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 locality, LRU approximates OPT (</a:t>
            </a:r>
            <a:r>
              <a:rPr lang="en-US" dirty="0" err="1"/>
              <a:t>Belady’s</a:t>
            </a:r>
            <a:r>
              <a:rPr lang="en-US" dirty="0"/>
              <a:t> algorithm)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harder to implement, must track which pages have been accessed (time stamp, page stack)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handle all workloads well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Updates must occur at every memory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huge overhead - few computers offer enough hardware support for LRU.</a:t>
            </a:r>
          </a:p>
        </p:txBody>
      </p:sp>
      <p:grpSp>
        <p:nvGrpSpPr>
          <p:cNvPr id="8" name="Group 225"/>
          <p:cNvGrpSpPr>
            <a:grpSpLocks/>
          </p:cNvGrpSpPr>
          <p:nvPr/>
        </p:nvGrpSpPr>
        <p:grpSpPr bwMode="auto">
          <a:xfrm>
            <a:off x="7418261" y="5437368"/>
            <a:ext cx="358775" cy="1185863"/>
            <a:chOff x="5312" y="2089"/>
            <a:chExt cx="226" cy="747"/>
          </a:xfrm>
        </p:grpSpPr>
        <p:sp>
          <p:nvSpPr>
            <p:cNvPr id="9" name="Rectangle 226"/>
            <p:cNvSpPr>
              <a:spLocks noChangeArrowheads="1"/>
            </p:cNvSpPr>
            <p:nvPr/>
          </p:nvSpPr>
          <p:spPr bwMode="auto">
            <a:xfrm>
              <a:off x="5312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0" name="Rectangle 227"/>
            <p:cNvSpPr>
              <a:spLocks noChangeArrowheads="1"/>
            </p:cNvSpPr>
            <p:nvPr/>
          </p:nvSpPr>
          <p:spPr bwMode="auto">
            <a:xfrm>
              <a:off x="5312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" name="Rectangle 228"/>
            <p:cNvSpPr>
              <a:spLocks noChangeArrowheads="1"/>
            </p:cNvSpPr>
            <p:nvPr/>
          </p:nvSpPr>
          <p:spPr bwMode="auto">
            <a:xfrm>
              <a:off x="5312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2" name="Group 229"/>
          <p:cNvGrpSpPr>
            <a:grpSpLocks/>
          </p:cNvGrpSpPr>
          <p:nvPr/>
        </p:nvGrpSpPr>
        <p:grpSpPr bwMode="auto">
          <a:xfrm>
            <a:off x="7059486" y="5437368"/>
            <a:ext cx="358775" cy="1185863"/>
            <a:chOff x="5086" y="2089"/>
            <a:chExt cx="226" cy="747"/>
          </a:xfrm>
        </p:grpSpPr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508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508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508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6" name="Group 233"/>
          <p:cNvGrpSpPr>
            <a:grpSpLocks/>
          </p:cNvGrpSpPr>
          <p:nvPr/>
        </p:nvGrpSpPr>
        <p:grpSpPr bwMode="auto">
          <a:xfrm>
            <a:off x="6700711" y="5437368"/>
            <a:ext cx="358775" cy="1185863"/>
            <a:chOff x="4860" y="2089"/>
            <a:chExt cx="226" cy="747"/>
          </a:xfrm>
        </p:grpSpPr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486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" name="Rectangle 235"/>
            <p:cNvSpPr>
              <a:spLocks noChangeArrowheads="1"/>
            </p:cNvSpPr>
            <p:nvPr/>
          </p:nvSpPr>
          <p:spPr bwMode="auto">
            <a:xfrm>
              <a:off x="4860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" name="Rectangle 236"/>
            <p:cNvSpPr>
              <a:spLocks noChangeArrowheads="1"/>
            </p:cNvSpPr>
            <p:nvPr/>
          </p:nvSpPr>
          <p:spPr bwMode="auto">
            <a:xfrm>
              <a:off x="486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" name="Group 237"/>
          <p:cNvGrpSpPr>
            <a:grpSpLocks/>
          </p:cNvGrpSpPr>
          <p:nvPr/>
        </p:nvGrpSpPr>
        <p:grpSpPr bwMode="auto">
          <a:xfrm>
            <a:off x="6341936" y="5437368"/>
            <a:ext cx="358775" cy="1185863"/>
            <a:chOff x="4634" y="2089"/>
            <a:chExt cx="226" cy="747"/>
          </a:xfrm>
        </p:grpSpPr>
        <p:sp>
          <p:nvSpPr>
            <p:cNvPr id="21" name="Rectangle 238"/>
            <p:cNvSpPr>
              <a:spLocks noChangeArrowheads="1"/>
            </p:cNvSpPr>
            <p:nvPr/>
          </p:nvSpPr>
          <p:spPr bwMode="auto">
            <a:xfrm>
              <a:off x="463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463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4634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4" name="Group 241"/>
          <p:cNvGrpSpPr>
            <a:grpSpLocks/>
          </p:cNvGrpSpPr>
          <p:nvPr/>
        </p:nvGrpSpPr>
        <p:grpSpPr bwMode="auto">
          <a:xfrm>
            <a:off x="5984749" y="5437368"/>
            <a:ext cx="357187" cy="1185863"/>
            <a:chOff x="4409" y="2089"/>
            <a:chExt cx="225" cy="747"/>
          </a:xfrm>
        </p:grpSpPr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4409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6" name="Rectangle 243"/>
            <p:cNvSpPr>
              <a:spLocks noChangeArrowheads="1"/>
            </p:cNvSpPr>
            <p:nvPr/>
          </p:nvSpPr>
          <p:spPr bwMode="auto">
            <a:xfrm>
              <a:off x="4409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7" name="Rectangle 244"/>
            <p:cNvSpPr>
              <a:spLocks noChangeArrowheads="1"/>
            </p:cNvSpPr>
            <p:nvPr/>
          </p:nvSpPr>
          <p:spPr bwMode="auto">
            <a:xfrm>
              <a:off x="4409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8" name="Group 245"/>
          <p:cNvGrpSpPr>
            <a:grpSpLocks/>
          </p:cNvGrpSpPr>
          <p:nvPr/>
        </p:nvGrpSpPr>
        <p:grpSpPr bwMode="auto">
          <a:xfrm>
            <a:off x="5625974" y="5437368"/>
            <a:ext cx="358775" cy="1185863"/>
            <a:chOff x="4183" y="2089"/>
            <a:chExt cx="226" cy="747"/>
          </a:xfrm>
        </p:grpSpPr>
        <p:sp>
          <p:nvSpPr>
            <p:cNvPr id="29" name="Rectangle 246"/>
            <p:cNvSpPr>
              <a:spLocks noChangeArrowheads="1"/>
            </p:cNvSpPr>
            <p:nvPr/>
          </p:nvSpPr>
          <p:spPr bwMode="auto">
            <a:xfrm>
              <a:off x="418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0" name="Rectangle 247"/>
            <p:cNvSpPr>
              <a:spLocks noChangeArrowheads="1"/>
            </p:cNvSpPr>
            <p:nvPr/>
          </p:nvSpPr>
          <p:spPr bwMode="auto">
            <a:xfrm>
              <a:off x="4183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" name="Rectangle 248"/>
            <p:cNvSpPr>
              <a:spLocks noChangeArrowheads="1"/>
            </p:cNvSpPr>
            <p:nvPr/>
          </p:nvSpPr>
          <p:spPr bwMode="auto">
            <a:xfrm>
              <a:off x="418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2" name="Group 249"/>
          <p:cNvGrpSpPr>
            <a:grpSpLocks/>
          </p:cNvGrpSpPr>
          <p:nvPr/>
        </p:nvGrpSpPr>
        <p:grpSpPr bwMode="auto">
          <a:xfrm>
            <a:off x="5267199" y="5437368"/>
            <a:ext cx="358775" cy="1185863"/>
            <a:chOff x="3957" y="2089"/>
            <a:chExt cx="226" cy="747"/>
          </a:xfrm>
        </p:grpSpPr>
        <p:sp>
          <p:nvSpPr>
            <p:cNvPr id="33" name="Rectangle 250"/>
            <p:cNvSpPr>
              <a:spLocks noChangeArrowheads="1"/>
            </p:cNvSpPr>
            <p:nvPr/>
          </p:nvSpPr>
          <p:spPr bwMode="auto">
            <a:xfrm>
              <a:off x="3957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4" name="Rectangle 251"/>
            <p:cNvSpPr>
              <a:spLocks noChangeArrowheads="1"/>
            </p:cNvSpPr>
            <p:nvPr/>
          </p:nvSpPr>
          <p:spPr bwMode="auto">
            <a:xfrm>
              <a:off x="395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5" name="Rectangle 252"/>
            <p:cNvSpPr>
              <a:spLocks noChangeArrowheads="1"/>
            </p:cNvSpPr>
            <p:nvPr/>
          </p:nvSpPr>
          <p:spPr bwMode="auto">
            <a:xfrm>
              <a:off x="395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6" name="Group 253"/>
          <p:cNvGrpSpPr>
            <a:grpSpLocks/>
          </p:cNvGrpSpPr>
          <p:nvPr/>
        </p:nvGrpSpPr>
        <p:grpSpPr bwMode="auto">
          <a:xfrm>
            <a:off x="4908424" y="5437368"/>
            <a:ext cx="358775" cy="1185863"/>
            <a:chOff x="3731" y="2089"/>
            <a:chExt cx="226" cy="747"/>
          </a:xfrm>
        </p:grpSpPr>
        <p:sp>
          <p:nvSpPr>
            <p:cNvPr id="37" name="Rectangle 254"/>
            <p:cNvSpPr>
              <a:spLocks noChangeArrowheads="1"/>
            </p:cNvSpPr>
            <p:nvPr/>
          </p:nvSpPr>
          <p:spPr bwMode="auto">
            <a:xfrm>
              <a:off x="3731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8" name="Rectangle 255"/>
            <p:cNvSpPr>
              <a:spLocks noChangeArrowheads="1"/>
            </p:cNvSpPr>
            <p:nvPr/>
          </p:nvSpPr>
          <p:spPr bwMode="auto">
            <a:xfrm>
              <a:off x="3731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9" name="Rectangle 256"/>
            <p:cNvSpPr>
              <a:spLocks noChangeArrowheads="1"/>
            </p:cNvSpPr>
            <p:nvPr/>
          </p:nvSpPr>
          <p:spPr bwMode="auto">
            <a:xfrm>
              <a:off x="3731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40" name="Group 257"/>
          <p:cNvGrpSpPr>
            <a:grpSpLocks/>
          </p:cNvGrpSpPr>
          <p:nvPr/>
        </p:nvGrpSpPr>
        <p:grpSpPr bwMode="auto">
          <a:xfrm>
            <a:off x="4549649" y="5437368"/>
            <a:ext cx="358775" cy="1185863"/>
            <a:chOff x="3505" y="2089"/>
            <a:chExt cx="226" cy="747"/>
          </a:xfrm>
        </p:grpSpPr>
        <p:sp>
          <p:nvSpPr>
            <p:cNvPr id="41" name="Rectangle 258"/>
            <p:cNvSpPr>
              <a:spLocks noChangeArrowheads="1"/>
            </p:cNvSpPr>
            <p:nvPr/>
          </p:nvSpPr>
          <p:spPr bwMode="auto">
            <a:xfrm>
              <a:off x="3505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2" name="Rectangle 259"/>
            <p:cNvSpPr>
              <a:spLocks noChangeArrowheads="1"/>
            </p:cNvSpPr>
            <p:nvPr/>
          </p:nvSpPr>
          <p:spPr bwMode="auto">
            <a:xfrm>
              <a:off x="3505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3" name="Rectangle 260"/>
            <p:cNvSpPr>
              <a:spLocks noChangeArrowheads="1"/>
            </p:cNvSpPr>
            <p:nvPr/>
          </p:nvSpPr>
          <p:spPr bwMode="auto">
            <a:xfrm>
              <a:off x="3505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4" name="Group 261"/>
          <p:cNvGrpSpPr>
            <a:grpSpLocks/>
          </p:cNvGrpSpPr>
          <p:nvPr/>
        </p:nvGrpSpPr>
        <p:grpSpPr bwMode="auto">
          <a:xfrm>
            <a:off x="4190874" y="5437368"/>
            <a:ext cx="358775" cy="1185863"/>
            <a:chOff x="3279" y="2089"/>
            <a:chExt cx="226" cy="747"/>
          </a:xfrm>
        </p:grpSpPr>
        <p:sp>
          <p:nvSpPr>
            <p:cNvPr id="45" name="Rectangle 262"/>
            <p:cNvSpPr>
              <a:spLocks noChangeArrowheads="1"/>
            </p:cNvSpPr>
            <p:nvPr/>
          </p:nvSpPr>
          <p:spPr bwMode="auto">
            <a:xfrm>
              <a:off x="3279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6" name="Rectangle 263"/>
            <p:cNvSpPr>
              <a:spLocks noChangeArrowheads="1"/>
            </p:cNvSpPr>
            <p:nvPr/>
          </p:nvSpPr>
          <p:spPr bwMode="auto">
            <a:xfrm>
              <a:off x="3279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7" name="Rectangle 264"/>
            <p:cNvSpPr>
              <a:spLocks noChangeArrowheads="1"/>
            </p:cNvSpPr>
            <p:nvPr/>
          </p:nvSpPr>
          <p:spPr bwMode="auto">
            <a:xfrm>
              <a:off x="3279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8" name="Group 265"/>
          <p:cNvGrpSpPr>
            <a:grpSpLocks/>
          </p:cNvGrpSpPr>
          <p:nvPr/>
        </p:nvGrpSpPr>
        <p:grpSpPr bwMode="auto">
          <a:xfrm>
            <a:off x="3832099" y="5437368"/>
            <a:ext cx="358775" cy="1185863"/>
            <a:chOff x="3053" y="2089"/>
            <a:chExt cx="226" cy="747"/>
          </a:xfrm>
        </p:grpSpPr>
        <p:sp>
          <p:nvSpPr>
            <p:cNvPr id="49" name="Rectangle 266"/>
            <p:cNvSpPr>
              <a:spLocks noChangeArrowheads="1"/>
            </p:cNvSpPr>
            <p:nvPr/>
          </p:nvSpPr>
          <p:spPr bwMode="auto">
            <a:xfrm>
              <a:off x="305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0" name="Rectangle 267"/>
            <p:cNvSpPr>
              <a:spLocks noChangeArrowheads="1"/>
            </p:cNvSpPr>
            <p:nvPr/>
          </p:nvSpPr>
          <p:spPr bwMode="auto">
            <a:xfrm>
              <a:off x="3053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305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2" name="Group 269"/>
          <p:cNvGrpSpPr>
            <a:grpSpLocks/>
          </p:cNvGrpSpPr>
          <p:nvPr/>
        </p:nvGrpSpPr>
        <p:grpSpPr bwMode="auto">
          <a:xfrm>
            <a:off x="3473324" y="5437368"/>
            <a:ext cx="358775" cy="1185863"/>
            <a:chOff x="2827" y="2089"/>
            <a:chExt cx="226" cy="747"/>
          </a:xfrm>
        </p:grpSpPr>
        <p:sp>
          <p:nvSpPr>
            <p:cNvPr id="53" name="Rectangle 270"/>
            <p:cNvSpPr>
              <a:spLocks noChangeArrowheads="1"/>
            </p:cNvSpPr>
            <p:nvPr/>
          </p:nvSpPr>
          <p:spPr bwMode="auto">
            <a:xfrm>
              <a:off x="2827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4" name="Rectangle 271"/>
            <p:cNvSpPr>
              <a:spLocks noChangeArrowheads="1"/>
            </p:cNvSpPr>
            <p:nvPr/>
          </p:nvSpPr>
          <p:spPr bwMode="auto">
            <a:xfrm>
              <a:off x="282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5" name="Rectangle 272"/>
            <p:cNvSpPr>
              <a:spLocks noChangeArrowheads="1"/>
            </p:cNvSpPr>
            <p:nvPr/>
          </p:nvSpPr>
          <p:spPr bwMode="auto">
            <a:xfrm>
              <a:off x="282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" name="Group 273"/>
          <p:cNvGrpSpPr>
            <a:grpSpLocks/>
          </p:cNvGrpSpPr>
          <p:nvPr/>
        </p:nvGrpSpPr>
        <p:grpSpPr bwMode="auto">
          <a:xfrm>
            <a:off x="3116135" y="5437368"/>
            <a:ext cx="357188" cy="1185863"/>
            <a:chOff x="2602" y="2089"/>
            <a:chExt cx="225" cy="747"/>
          </a:xfrm>
        </p:grpSpPr>
        <p:sp>
          <p:nvSpPr>
            <p:cNvPr id="57" name="Rectangle 274"/>
            <p:cNvSpPr>
              <a:spLocks noChangeArrowheads="1"/>
            </p:cNvSpPr>
            <p:nvPr/>
          </p:nvSpPr>
          <p:spPr bwMode="auto">
            <a:xfrm>
              <a:off x="2602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8" name="Rectangle 275"/>
            <p:cNvSpPr>
              <a:spLocks noChangeArrowheads="1"/>
            </p:cNvSpPr>
            <p:nvPr/>
          </p:nvSpPr>
          <p:spPr bwMode="auto">
            <a:xfrm>
              <a:off x="2602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9" name="Rectangle 276"/>
            <p:cNvSpPr>
              <a:spLocks noChangeArrowheads="1"/>
            </p:cNvSpPr>
            <p:nvPr/>
          </p:nvSpPr>
          <p:spPr bwMode="auto">
            <a:xfrm>
              <a:off x="2602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60" name="Group 277"/>
          <p:cNvGrpSpPr>
            <a:grpSpLocks/>
          </p:cNvGrpSpPr>
          <p:nvPr/>
        </p:nvGrpSpPr>
        <p:grpSpPr bwMode="auto">
          <a:xfrm>
            <a:off x="2757361" y="5437368"/>
            <a:ext cx="358775" cy="1185863"/>
            <a:chOff x="2376" y="2089"/>
            <a:chExt cx="226" cy="747"/>
          </a:xfrm>
        </p:grpSpPr>
        <p:sp>
          <p:nvSpPr>
            <p:cNvPr id="61" name="Rectangle 278"/>
            <p:cNvSpPr>
              <a:spLocks noChangeArrowheads="1"/>
            </p:cNvSpPr>
            <p:nvPr/>
          </p:nvSpPr>
          <p:spPr bwMode="auto">
            <a:xfrm>
              <a:off x="237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62" name="Rectangle 279"/>
            <p:cNvSpPr>
              <a:spLocks noChangeArrowheads="1"/>
            </p:cNvSpPr>
            <p:nvPr/>
          </p:nvSpPr>
          <p:spPr bwMode="auto">
            <a:xfrm>
              <a:off x="237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3" name="Rectangle 280"/>
            <p:cNvSpPr>
              <a:spLocks noChangeArrowheads="1"/>
            </p:cNvSpPr>
            <p:nvPr/>
          </p:nvSpPr>
          <p:spPr bwMode="auto">
            <a:xfrm>
              <a:off x="237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4" name="Group 281"/>
          <p:cNvGrpSpPr>
            <a:grpSpLocks/>
          </p:cNvGrpSpPr>
          <p:nvPr/>
        </p:nvGrpSpPr>
        <p:grpSpPr bwMode="auto">
          <a:xfrm>
            <a:off x="2398586" y="5437368"/>
            <a:ext cx="358775" cy="1185863"/>
            <a:chOff x="2150" y="2089"/>
            <a:chExt cx="226" cy="747"/>
          </a:xfrm>
        </p:grpSpPr>
        <p:sp>
          <p:nvSpPr>
            <p:cNvPr id="65" name="Rectangle 282"/>
            <p:cNvSpPr>
              <a:spLocks noChangeArrowheads="1"/>
            </p:cNvSpPr>
            <p:nvPr/>
          </p:nvSpPr>
          <p:spPr bwMode="auto">
            <a:xfrm>
              <a:off x="215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66" name="Rectangle 283"/>
            <p:cNvSpPr>
              <a:spLocks noChangeArrowheads="1"/>
            </p:cNvSpPr>
            <p:nvPr/>
          </p:nvSpPr>
          <p:spPr bwMode="auto">
            <a:xfrm>
              <a:off x="2150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7" name="Rectangle 284"/>
            <p:cNvSpPr>
              <a:spLocks noChangeArrowheads="1"/>
            </p:cNvSpPr>
            <p:nvPr/>
          </p:nvSpPr>
          <p:spPr bwMode="auto">
            <a:xfrm>
              <a:off x="215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8" name="Group 285"/>
          <p:cNvGrpSpPr>
            <a:grpSpLocks/>
          </p:cNvGrpSpPr>
          <p:nvPr/>
        </p:nvGrpSpPr>
        <p:grpSpPr bwMode="auto">
          <a:xfrm>
            <a:off x="2039811" y="5437368"/>
            <a:ext cx="358775" cy="1185863"/>
            <a:chOff x="1924" y="2089"/>
            <a:chExt cx="226" cy="747"/>
          </a:xfrm>
        </p:grpSpPr>
        <p:sp>
          <p:nvSpPr>
            <p:cNvPr id="69" name="Rectangle 286"/>
            <p:cNvSpPr>
              <a:spLocks noChangeArrowheads="1"/>
            </p:cNvSpPr>
            <p:nvPr/>
          </p:nvSpPr>
          <p:spPr bwMode="auto">
            <a:xfrm>
              <a:off x="192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0" name="Rectangle 287"/>
            <p:cNvSpPr>
              <a:spLocks noChangeArrowheads="1"/>
            </p:cNvSpPr>
            <p:nvPr/>
          </p:nvSpPr>
          <p:spPr bwMode="auto">
            <a:xfrm>
              <a:off x="192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1" name="Rectangle 288"/>
            <p:cNvSpPr>
              <a:spLocks noChangeArrowheads="1"/>
            </p:cNvSpPr>
            <p:nvPr/>
          </p:nvSpPr>
          <p:spPr bwMode="auto">
            <a:xfrm>
              <a:off x="1924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BDA91F-3623-404D-B934-73F640E5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70891-9D9A-4701-95E7-C31FCB35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E82E7E8-96EF-42AC-B10B-8B14AF7A99CD}"/>
              </a:ext>
            </a:extLst>
          </p:cNvPr>
          <p:cNvGrpSpPr/>
          <p:nvPr/>
        </p:nvGrpSpPr>
        <p:grpSpPr>
          <a:xfrm>
            <a:off x="1262567" y="5016476"/>
            <a:ext cx="8666327" cy="1623009"/>
            <a:chOff x="348166" y="4376395"/>
            <a:chExt cx="8666327" cy="162300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4695B2F-5A79-4483-A6E3-76570C05301D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164" name="Rectangle 184">
                <a:extLst>
                  <a:ext uri="{FF2B5EF4-FFF2-40B4-BE49-F238E27FC236}">
                    <a16:creationId xmlns:a16="http://schemas.microsoft.com/office/drawing/2014/main" id="{52D78542-EF19-46FD-8A3E-95D97315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65" name="Rectangle 185">
                <a:extLst>
                  <a:ext uri="{FF2B5EF4-FFF2-40B4-BE49-F238E27FC236}">
                    <a16:creationId xmlns:a16="http://schemas.microsoft.com/office/drawing/2014/main" id="{85DAE178-AF14-4A94-8450-0BD27F5E0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166" name="Rectangle 186">
                <a:extLst>
                  <a:ext uri="{FF2B5EF4-FFF2-40B4-BE49-F238E27FC236}">
                    <a16:creationId xmlns:a16="http://schemas.microsoft.com/office/drawing/2014/main" id="{54EB0513-AC12-4CBE-B152-769632EE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67" name="Rectangle 187">
                <a:extLst>
                  <a:ext uri="{FF2B5EF4-FFF2-40B4-BE49-F238E27FC236}">
                    <a16:creationId xmlns:a16="http://schemas.microsoft.com/office/drawing/2014/main" id="{74800D30-FEF8-44AD-95B4-DBFC8F39B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68" name="Rectangle 188">
                <a:extLst>
                  <a:ext uri="{FF2B5EF4-FFF2-40B4-BE49-F238E27FC236}">
                    <a16:creationId xmlns:a16="http://schemas.microsoft.com/office/drawing/2014/main" id="{AD53F1A1-285D-47B7-A1E0-E7C08F147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69" name="Rectangle 189">
                <a:extLst>
                  <a:ext uri="{FF2B5EF4-FFF2-40B4-BE49-F238E27FC236}">
                    <a16:creationId xmlns:a16="http://schemas.microsoft.com/office/drawing/2014/main" id="{CC1B2623-53BB-4DEF-AA2E-1021B0F05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70" name="Line 217">
                <a:extLst>
                  <a:ext uri="{FF2B5EF4-FFF2-40B4-BE49-F238E27FC236}">
                    <a16:creationId xmlns:a16="http://schemas.microsoft.com/office/drawing/2014/main" id="{EC494123-F43F-4B22-B588-EDD77C811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1" name="Line 218">
                <a:extLst>
                  <a:ext uri="{FF2B5EF4-FFF2-40B4-BE49-F238E27FC236}">
                    <a16:creationId xmlns:a16="http://schemas.microsoft.com/office/drawing/2014/main" id="{3C1A8B49-9D65-4F3D-BE37-FDF752D15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219">
                <a:extLst>
                  <a:ext uri="{FF2B5EF4-FFF2-40B4-BE49-F238E27FC236}">
                    <a16:creationId xmlns:a16="http://schemas.microsoft.com/office/drawing/2014/main" id="{890F9B03-347D-4AF3-8521-8B236150B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" name="Line 220">
                <a:extLst>
                  <a:ext uri="{FF2B5EF4-FFF2-40B4-BE49-F238E27FC236}">
                    <a16:creationId xmlns:a16="http://schemas.microsoft.com/office/drawing/2014/main" id="{3B1DBB2E-7C20-49F5-B1FB-2755758B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221">
                <a:extLst>
                  <a:ext uri="{FF2B5EF4-FFF2-40B4-BE49-F238E27FC236}">
                    <a16:creationId xmlns:a16="http://schemas.microsoft.com/office/drawing/2014/main" id="{7A3C81C5-AFFE-436F-87D8-471493D15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" name="Line 222">
                <a:extLst>
                  <a:ext uri="{FF2B5EF4-FFF2-40B4-BE49-F238E27FC236}">
                    <a16:creationId xmlns:a16="http://schemas.microsoft.com/office/drawing/2014/main" id="{C5D12DF0-41DC-4AD8-9E66-ED8D71E2D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223">
                <a:extLst>
                  <a:ext uri="{FF2B5EF4-FFF2-40B4-BE49-F238E27FC236}">
                    <a16:creationId xmlns:a16="http://schemas.microsoft.com/office/drawing/2014/main" id="{EE672066-C40D-46CC-9B60-EBDB042AA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9" name="Rectangle 183">
              <a:extLst>
                <a:ext uri="{FF2B5EF4-FFF2-40B4-BE49-F238E27FC236}">
                  <a16:creationId xmlns:a16="http://schemas.microsoft.com/office/drawing/2014/main" id="{4BE5F334-996B-40F7-A218-567649FB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0" name="Rectangle 184">
              <a:extLst>
                <a:ext uri="{FF2B5EF4-FFF2-40B4-BE49-F238E27FC236}">
                  <a16:creationId xmlns:a16="http://schemas.microsoft.com/office/drawing/2014/main" id="{3B31CBD3-5A52-4F30-92F5-1ED1DFE3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1" name="Rectangle 185">
              <a:extLst>
                <a:ext uri="{FF2B5EF4-FFF2-40B4-BE49-F238E27FC236}">
                  <a16:creationId xmlns:a16="http://schemas.microsoft.com/office/drawing/2014/main" id="{2726A795-9780-4327-8420-F0C2B1A1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2" name="Rectangle 186">
              <a:extLst>
                <a:ext uri="{FF2B5EF4-FFF2-40B4-BE49-F238E27FC236}">
                  <a16:creationId xmlns:a16="http://schemas.microsoft.com/office/drawing/2014/main" id="{223860E9-9943-4862-A31B-15066C60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3" name="Rectangle 187">
              <a:extLst>
                <a:ext uri="{FF2B5EF4-FFF2-40B4-BE49-F238E27FC236}">
                  <a16:creationId xmlns:a16="http://schemas.microsoft.com/office/drawing/2014/main" id="{788DC1D3-A807-4FCD-9970-1DFAA72A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4" name="Rectangle 188">
              <a:extLst>
                <a:ext uri="{FF2B5EF4-FFF2-40B4-BE49-F238E27FC236}">
                  <a16:creationId xmlns:a16="http://schemas.microsoft.com/office/drawing/2014/main" id="{DB3E22DA-7EDF-4999-BEB6-09D3ECDCB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5" name="Rectangle 189">
              <a:extLst>
                <a:ext uri="{FF2B5EF4-FFF2-40B4-BE49-F238E27FC236}">
                  <a16:creationId xmlns:a16="http://schemas.microsoft.com/office/drawing/2014/main" id="{291A95EE-B2A2-42A9-A0F5-433E7079C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6" name="Rectangle 190">
              <a:extLst>
                <a:ext uri="{FF2B5EF4-FFF2-40B4-BE49-F238E27FC236}">
                  <a16:creationId xmlns:a16="http://schemas.microsoft.com/office/drawing/2014/main" id="{361AC327-FA6A-4EC4-8617-9A3986D56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27" name="Rectangle 191">
              <a:extLst>
                <a:ext uri="{FF2B5EF4-FFF2-40B4-BE49-F238E27FC236}">
                  <a16:creationId xmlns:a16="http://schemas.microsoft.com/office/drawing/2014/main" id="{4F78EBB6-EABE-4C70-97FF-84427640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28" name="Rectangle 192">
              <a:extLst>
                <a:ext uri="{FF2B5EF4-FFF2-40B4-BE49-F238E27FC236}">
                  <a16:creationId xmlns:a16="http://schemas.microsoft.com/office/drawing/2014/main" id="{3D4B8FA3-4DC9-4920-B084-D73BF487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9" name="Rectangle 193">
              <a:extLst>
                <a:ext uri="{FF2B5EF4-FFF2-40B4-BE49-F238E27FC236}">
                  <a16:creationId xmlns:a16="http://schemas.microsoft.com/office/drawing/2014/main" id="{2C7F01DA-5392-4075-A4A5-FC073A713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0" name="Rectangle 194">
              <a:extLst>
                <a:ext uri="{FF2B5EF4-FFF2-40B4-BE49-F238E27FC236}">
                  <a16:creationId xmlns:a16="http://schemas.microsoft.com/office/drawing/2014/main" id="{26716249-BD10-4022-AAF1-8887807E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31" name="Rectangle 195">
              <a:extLst>
                <a:ext uri="{FF2B5EF4-FFF2-40B4-BE49-F238E27FC236}">
                  <a16:creationId xmlns:a16="http://schemas.microsoft.com/office/drawing/2014/main" id="{2CF95557-FE60-4273-B151-2C2E4AB6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2" name="Rectangle 196">
              <a:extLst>
                <a:ext uri="{FF2B5EF4-FFF2-40B4-BE49-F238E27FC236}">
                  <a16:creationId xmlns:a16="http://schemas.microsoft.com/office/drawing/2014/main" id="{25CFAFD8-6252-49B0-8FD0-0E103915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33" name="Rectangle 197">
              <a:extLst>
                <a:ext uri="{FF2B5EF4-FFF2-40B4-BE49-F238E27FC236}">
                  <a16:creationId xmlns:a16="http://schemas.microsoft.com/office/drawing/2014/main" id="{4D349020-DB40-424C-B480-24B16A1A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4" name="Rectangle 198">
              <a:extLst>
                <a:ext uri="{FF2B5EF4-FFF2-40B4-BE49-F238E27FC236}">
                  <a16:creationId xmlns:a16="http://schemas.microsoft.com/office/drawing/2014/main" id="{807418CC-5028-4354-9284-C7624C11A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5" name="Rectangle 199">
              <a:extLst>
                <a:ext uri="{FF2B5EF4-FFF2-40B4-BE49-F238E27FC236}">
                  <a16:creationId xmlns:a16="http://schemas.microsoft.com/office/drawing/2014/main" id="{5F7604EE-C055-40BD-A486-2D242F34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6" name="Rectangle 200">
              <a:extLst>
                <a:ext uri="{FF2B5EF4-FFF2-40B4-BE49-F238E27FC236}">
                  <a16:creationId xmlns:a16="http://schemas.microsoft.com/office/drawing/2014/main" id="{44CAF73E-F55F-44CE-B92B-0792D72D6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37" name="Line 201">
              <a:extLst>
                <a:ext uri="{FF2B5EF4-FFF2-40B4-BE49-F238E27FC236}">
                  <a16:creationId xmlns:a16="http://schemas.microsoft.com/office/drawing/2014/main" id="{B8F4507A-90FF-4989-A404-0342DDBFC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202">
              <a:extLst>
                <a:ext uri="{FF2B5EF4-FFF2-40B4-BE49-F238E27FC236}">
                  <a16:creationId xmlns:a16="http://schemas.microsoft.com/office/drawing/2014/main" id="{0E01918C-6ADA-4B20-8531-E0967D095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203">
              <a:extLst>
                <a:ext uri="{FF2B5EF4-FFF2-40B4-BE49-F238E27FC236}">
                  <a16:creationId xmlns:a16="http://schemas.microsoft.com/office/drawing/2014/main" id="{91A3BE51-F9A3-45FE-B7A0-B6B357A67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204">
              <a:extLst>
                <a:ext uri="{FF2B5EF4-FFF2-40B4-BE49-F238E27FC236}">
                  <a16:creationId xmlns:a16="http://schemas.microsoft.com/office/drawing/2014/main" id="{765F9E3D-69FB-4B5A-948C-2B667BA2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" name="Line 205">
              <a:extLst>
                <a:ext uri="{FF2B5EF4-FFF2-40B4-BE49-F238E27FC236}">
                  <a16:creationId xmlns:a16="http://schemas.microsoft.com/office/drawing/2014/main" id="{23C4E452-0938-43F2-ACFD-E77DE857F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Line 206">
              <a:extLst>
                <a:ext uri="{FF2B5EF4-FFF2-40B4-BE49-F238E27FC236}">
                  <a16:creationId xmlns:a16="http://schemas.microsoft.com/office/drawing/2014/main" id="{0F581542-550D-4EA0-9EAA-91423CA5D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" name="Line 207">
              <a:extLst>
                <a:ext uri="{FF2B5EF4-FFF2-40B4-BE49-F238E27FC236}">
                  <a16:creationId xmlns:a16="http://schemas.microsoft.com/office/drawing/2014/main" id="{F82AE9DB-9B83-4F09-86D9-4553107E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208">
              <a:extLst>
                <a:ext uri="{FF2B5EF4-FFF2-40B4-BE49-F238E27FC236}">
                  <a16:creationId xmlns:a16="http://schemas.microsoft.com/office/drawing/2014/main" id="{DC7DC787-BD66-4D3C-A30D-584AF01A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209">
              <a:extLst>
                <a:ext uri="{FF2B5EF4-FFF2-40B4-BE49-F238E27FC236}">
                  <a16:creationId xmlns:a16="http://schemas.microsoft.com/office/drawing/2014/main" id="{A83F26CF-D691-4940-8943-CA0E510C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210">
              <a:extLst>
                <a:ext uri="{FF2B5EF4-FFF2-40B4-BE49-F238E27FC236}">
                  <a16:creationId xmlns:a16="http://schemas.microsoft.com/office/drawing/2014/main" id="{D68817DD-AEF6-4154-8A22-A22C20204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211">
              <a:extLst>
                <a:ext uri="{FF2B5EF4-FFF2-40B4-BE49-F238E27FC236}">
                  <a16:creationId xmlns:a16="http://schemas.microsoft.com/office/drawing/2014/main" id="{228D97B4-B872-4253-BDD3-EFEEF83A3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212">
              <a:extLst>
                <a:ext uri="{FF2B5EF4-FFF2-40B4-BE49-F238E27FC236}">
                  <a16:creationId xmlns:a16="http://schemas.microsoft.com/office/drawing/2014/main" id="{E9FB020D-82AE-4D79-BE30-82BEEE87D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213">
              <a:extLst>
                <a:ext uri="{FF2B5EF4-FFF2-40B4-BE49-F238E27FC236}">
                  <a16:creationId xmlns:a16="http://schemas.microsoft.com/office/drawing/2014/main" id="{30AC5C64-1E27-4B47-BE94-A974CA49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214">
              <a:extLst>
                <a:ext uri="{FF2B5EF4-FFF2-40B4-BE49-F238E27FC236}">
                  <a16:creationId xmlns:a16="http://schemas.microsoft.com/office/drawing/2014/main" id="{6972C498-7324-4EF4-9229-6D57420CF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215">
              <a:extLst>
                <a:ext uri="{FF2B5EF4-FFF2-40B4-BE49-F238E27FC236}">
                  <a16:creationId xmlns:a16="http://schemas.microsoft.com/office/drawing/2014/main" id="{AE656A34-AAEF-4C12-A80A-83DB9527E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" name="Line 216">
              <a:extLst>
                <a:ext uri="{FF2B5EF4-FFF2-40B4-BE49-F238E27FC236}">
                  <a16:creationId xmlns:a16="http://schemas.microsoft.com/office/drawing/2014/main" id="{A4DB4089-ACF9-4279-9C6F-2613EAAC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" name="Line 217">
              <a:extLst>
                <a:ext uri="{FF2B5EF4-FFF2-40B4-BE49-F238E27FC236}">
                  <a16:creationId xmlns:a16="http://schemas.microsoft.com/office/drawing/2014/main" id="{A846AC77-9395-4778-B486-8836B6B3F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218">
              <a:extLst>
                <a:ext uri="{FF2B5EF4-FFF2-40B4-BE49-F238E27FC236}">
                  <a16:creationId xmlns:a16="http://schemas.microsoft.com/office/drawing/2014/main" id="{763DA1BD-30E4-428D-B5AC-573ECF390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219">
              <a:extLst>
                <a:ext uri="{FF2B5EF4-FFF2-40B4-BE49-F238E27FC236}">
                  <a16:creationId xmlns:a16="http://schemas.microsoft.com/office/drawing/2014/main" id="{20A9EDAE-D46A-445A-BCF2-3D58FEE9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220">
              <a:extLst>
                <a:ext uri="{FF2B5EF4-FFF2-40B4-BE49-F238E27FC236}">
                  <a16:creationId xmlns:a16="http://schemas.microsoft.com/office/drawing/2014/main" id="{851DF181-90A3-4B58-8243-CCCDF7071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221">
              <a:extLst>
                <a:ext uri="{FF2B5EF4-FFF2-40B4-BE49-F238E27FC236}">
                  <a16:creationId xmlns:a16="http://schemas.microsoft.com/office/drawing/2014/main" id="{66E79FCC-0A1F-4967-9DD4-D339AC445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222">
              <a:extLst>
                <a:ext uri="{FF2B5EF4-FFF2-40B4-BE49-F238E27FC236}">
                  <a16:creationId xmlns:a16="http://schemas.microsoft.com/office/drawing/2014/main" id="{224C5AEB-2162-4556-AD77-7623C9F5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223">
              <a:extLst>
                <a:ext uri="{FF2B5EF4-FFF2-40B4-BE49-F238E27FC236}">
                  <a16:creationId xmlns:a16="http://schemas.microsoft.com/office/drawing/2014/main" id="{E46FC259-A5A1-4CFA-AD50-7EE8160EB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Rectangle 183">
              <a:extLst>
                <a:ext uri="{FF2B5EF4-FFF2-40B4-BE49-F238E27FC236}">
                  <a16:creationId xmlns:a16="http://schemas.microsoft.com/office/drawing/2014/main" id="{FFD13434-7087-464E-A597-2C04603B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1" name="Rectangle 183">
              <a:extLst>
                <a:ext uri="{FF2B5EF4-FFF2-40B4-BE49-F238E27FC236}">
                  <a16:creationId xmlns:a16="http://schemas.microsoft.com/office/drawing/2014/main" id="{A1F4C2D2-3368-4085-B2A4-2675993A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2" name="Rectangle 200">
              <a:extLst>
                <a:ext uri="{FF2B5EF4-FFF2-40B4-BE49-F238E27FC236}">
                  <a16:creationId xmlns:a16="http://schemas.microsoft.com/office/drawing/2014/main" id="{752C0DD5-4FD4-4C3B-83DD-0A8FED051F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F186620-F5F3-4928-96BC-88C4B47B1022}"/>
                </a:ext>
              </a:extLst>
            </p:cNvPr>
            <p:cNvCxnSpPr>
              <a:stCxn id="137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7" name="Text Box 333">
            <a:extLst>
              <a:ext uri="{FF2B5EF4-FFF2-40B4-BE49-F238E27FC236}">
                <a16:creationId xmlns:a16="http://schemas.microsoft.com/office/drawing/2014/main" id="{05B3F311-BD5F-4139-9627-A9A642B08A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2169" y="5544694"/>
            <a:ext cx="1849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Least Recently Used</a:t>
            </a:r>
          </a:p>
        </p:txBody>
      </p:sp>
    </p:spTree>
    <p:extLst>
      <p:ext uri="{BB962C8B-B14F-4D97-AF65-F5344CB8AC3E}">
        <p14:creationId xmlns:p14="http://schemas.microsoft.com/office/powerpoint/2010/main" val="33074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6691" grpId="0" build="p" bldLvl="2"/>
      <p:bldP spid="17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2598</Words>
  <Application>Microsoft Office PowerPoint</Application>
  <PresentationFormat>Custom</PresentationFormat>
  <Paragraphs>830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Arial Narrow</vt:lpstr>
      <vt:lpstr>Calibri</vt:lpstr>
      <vt:lpstr>Comic Sans MS</vt:lpstr>
      <vt:lpstr>Consolas</vt:lpstr>
      <vt:lpstr>Courier New</vt:lpstr>
      <vt:lpstr>Tahoma</vt:lpstr>
      <vt:lpstr>Times New Roman</vt:lpstr>
      <vt:lpstr>Tw Cen MT</vt:lpstr>
      <vt:lpstr>Wingdings</vt:lpstr>
      <vt:lpstr>CS 235 Theme</vt:lpstr>
      <vt:lpstr>PowerPoint Presentation</vt:lpstr>
      <vt:lpstr>Tip #21: Embedded Randomness</vt:lpstr>
      <vt:lpstr>Tip #21: Embedded Randomness</vt:lpstr>
      <vt:lpstr>Tip #21: Embedded Randomness</vt:lpstr>
      <vt:lpstr>Replacement Algorithms</vt:lpstr>
      <vt:lpstr>Belady’s Optimal Algorithm</vt:lpstr>
      <vt:lpstr>FIFO page replacement</vt:lpstr>
      <vt:lpstr>Least Frequently Used (LFU)</vt:lpstr>
      <vt:lpstr>Least Recently Used</vt:lpstr>
      <vt:lpstr>Implementing LRU</vt:lpstr>
      <vt:lpstr>Second-Chance Algorithm</vt:lpstr>
      <vt:lpstr>PowerPoint Presentation</vt:lpstr>
      <vt:lpstr>CS 345 Project 4</vt:lpstr>
      <vt:lpstr>Learning Objectives…</vt:lpstr>
      <vt:lpstr>Step 1 – Virtual Memory</vt:lpstr>
      <vt:lpstr>Step 1 – Virtual Memory</vt:lpstr>
      <vt:lpstr>Two-Level Paging System</vt:lpstr>
      <vt:lpstr>Virtual Memory</vt:lpstr>
      <vt:lpstr>Page Table Entry</vt:lpstr>
      <vt:lpstr>Global Clock</vt:lpstr>
      <vt:lpstr>Step 2 – Virtual Memory</vt:lpstr>
      <vt:lpstr>Step 3 – Virtual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75</cp:revision>
  <dcterms:created xsi:type="dcterms:W3CDTF">2020-07-19T21:27:39Z</dcterms:created>
  <dcterms:modified xsi:type="dcterms:W3CDTF">2021-10-20T02:41:49Z</dcterms:modified>
</cp:coreProperties>
</file>