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3905" r:id="rId2"/>
    <p:sldId id="3882" r:id="rId3"/>
    <p:sldId id="2123" r:id="rId4"/>
    <p:sldId id="3569" r:id="rId5"/>
    <p:sldId id="3571" r:id="rId6"/>
    <p:sldId id="1788" r:id="rId7"/>
    <p:sldId id="3897" r:id="rId8"/>
    <p:sldId id="3898" r:id="rId9"/>
    <p:sldId id="3880" r:id="rId10"/>
    <p:sldId id="3881" r:id="rId11"/>
    <p:sldId id="3846" r:id="rId12"/>
    <p:sldId id="3847" r:id="rId13"/>
    <p:sldId id="3848" r:id="rId14"/>
    <p:sldId id="3849" r:id="rId15"/>
    <p:sldId id="3850" r:id="rId16"/>
    <p:sldId id="3851" r:id="rId17"/>
    <p:sldId id="3899" r:id="rId18"/>
    <p:sldId id="3853" r:id="rId19"/>
    <p:sldId id="3900" r:id="rId20"/>
    <p:sldId id="3855" r:id="rId21"/>
    <p:sldId id="3856" r:id="rId22"/>
    <p:sldId id="3857" r:id="rId23"/>
    <p:sldId id="3858" r:id="rId24"/>
    <p:sldId id="3859" r:id="rId25"/>
    <p:sldId id="3860" r:id="rId26"/>
    <p:sldId id="3861" r:id="rId27"/>
    <p:sldId id="3862" r:id="rId28"/>
    <p:sldId id="3863" r:id="rId29"/>
    <p:sldId id="3865" r:id="rId30"/>
    <p:sldId id="3903" r:id="rId31"/>
    <p:sldId id="3866" r:id="rId32"/>
    <p:sldId id="3902" r:id="rId33"/>
    <p:sldId id="3864" r:id="rId34"/>
    <p:sldId id="3867" r:id="rId35"/>
    <p:sldId id="3868" r:id="rId36"/>
    <p:sldId id="3869" r:id="rId37"/>
    <p:sldId id="3870" r:id="rId38"/>
    <p:sldId id="3871" r:id="rId39"/>
    <p:sldId id="3872" r:id="rId40"/>
    <p:sldId id="3873" r:id="rId41"/>
    <p:sldId id="3874" r:id="rId42"/>
    <p:sldId id="3876" r:id="rId43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9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935890-289D-48CF-A192-5CCB27F70E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2255A-A51A-4040-87FD-BC18C8F47E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1A07-9572-4BA8-B004-1940BA5DB09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2C04B-C05F-4C6C-8259-543965D3D3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C9C99-6F7C-4115-BB8E-498012FD45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4A9C0-C8C6-439F-A9E1-F6B62EC2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9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28AEA-81C9-4CCC-BD9F-40FD61BC80F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C7739-F984-46A3-B42A-7DB3B6E9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502E2-3D7A-474C-ADDD-8A07B873CEC3}" type="slidenum">
              <a:rPr lang="en-US"/>
              <a:pPr/>
              <a:t>7</a:t>
            </a:fld>
            <a:endParaRPr lang="en-US"/>
          </a:p>
        </p:txBody>
      </p:sp>
      <p:sp>
        <p:nvSpPr>
          <p:cNvPr id="249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49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2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53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48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0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21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77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6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11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6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3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35A7F9-C46B-4358-9767-883FBE9CA640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0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23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35A7F9-C46B-4358-9767-883FBE9CA640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09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2F4DC4-7377-4117-A444-9EF117AF9A1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7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0115" name="Notes Placeholder 2"/>
          <p:cNvSpPr>
            <a:spLocks noGrp="1"/>
          </p:cNvSpPr>
          <p:nvPr>
            <p:ph type="body" idx="1"/>
          </p:nvPr>
        </p:nvSpPr>
        <p:spPr/>
        <p:txBody>
          <a:bodyPr lIns="93652" tIns="47620" rIns="93652" bIns="47620"/>
          <a:lstStyle/>
          <a:p>
            <a:endParaRPr lang="en-US"/>
          </a:p>
        </p:txBody>
      </p:sp>
      <p:sp>
        <p:nvSpPr>
          <p:cNvPr id="1370116" name="Slide Number Placeholder 3"/>
          <p:cNvSpPr txBox="1">
            <a:spLocks noGrp="1"/>
          </p:cNvSpPr>
          <p:nvPr/>
        </p:nvSpPr>
        <p:spPr bwMode="auto">
          <a:xfrm>
            <a:off x="3970885" y="8831580"/>
            <a:ext cx="3040713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71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F5CFCA-5E6D-46DB-BD1B-3D9AC3C78E7A}" type="slidenum"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715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090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35A7F9-C46B-4358-9767-883FBE9CA640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5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C69D09-1624-489C-86BA-5077DA0A25C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90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2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0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74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39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5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36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23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E924-C764-4DD7-928B-192C9B092E7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3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20725"/>
            <a:ext cx="553402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310" y="170156"/>
            <a:ext cx="9978067" cy="731520"/>
          </a:xfrm>
        </p:spPr>
        <p:txBody>
          <a:bodyPr/>
          <a:lstStyle>
            <a:lvl1pPr marL="0" indent="0"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2493" y="1233489"/>
            <a:ext cx="10047884" cy="5360852"/>
          </a:xfrm>
        </p:spPr>
        <p:txBody>
          <a:bodyPr/>
          <a:lstStyle>
            <a:lvl1pPr>
              <a:buClr>
                <a:srgbClr val="333399"/>
              </a:buClr>
              <a:buSzPct val="80000"/>
              <a:defRPr sz="2200"/>
            </a:lvl1pPr>
            <a:lvl2pPr>
              <a:buClr>
                <a:srgbClr val="FF0000"/>
              </a:buClr>
              <a:buSzPct val="80000"/>
              <a:defRPr sz="2000"/>
            </a:lvl2pPr>
            <a:lvl3pPr>
              <a:buClr>
                <a:srgbClr val="333399"/>
              </a:buClr>
              <a:buSzPct val="80000"/>
              <a:defRPr sz="1800"/>
            </a:lvl3pPr>
            <a:lvl4pPr>
              <a:buClr>
                <a:srgbClr val="333399"/>
              </a:buClr>
              <a:buSzPct val="80000"/>
              <a:defRPr sz="1600"/>
            </a:lvl4pPr>
            <a:lvl5pPr>
              <a:buClr>
                <a:srgbClr val="333399"/>
              </a:buClr>
              <a:buSzPct val="80000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14802" y="908820"/>
            <a:ext cx="6505575" cy="3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(22)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30335"/>
            <a:ext cx="658368" cy="27432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72105" y="1233570"/>
            <a:ext cx="4937760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735777" y="1247108"/>
            <a:ext cx="4884599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90341F-FBE9-465C-84BF-B364B3D69B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6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(22)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0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83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7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09728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55448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1645920" y="1600200"/>
            <a:ext cx="932688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2743200"/>
            <a:ext cx="8547736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600200"/>
            <a:ext cx="9144000" cy="990600"/>
          </a:xfrm>
        </p:spPr>
        <p:txBody>
          <a:bodyPr/>
          <a:lstStyle>
            <a:lvl1pPr algn="l">
              <a:buNone/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2"/>
            <a:ext cx="1554480" cy="701675"/>
          </a:xfrm>
        </p:spPr>
        <p:txBody>
          <a:bodyPr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5F3E5B3-DBDD-4BE1-9C90-2CB0F3BF8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6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1430" y="4572002"/>
            <a:ext cx="109728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-11429" y="4664075"/>
            <a:ext cx="1756410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9"/>
          <p:cNvSpPr/>
          <p:nvPr/>
        </p:nvSpPr>
        <p:spPr>
          <a:xfrm>
            <a:off x="1853566" y="4654550"/>
            <a:ext cx="9119235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10"/>
          <p:cNvSpPr/>
          <p:nvPr/>
        </p:nvSpPr>
        <p:spPr bwMode="white">
          <a:xfrm>
            <a:off x="1737361" y="2"/>
            <a:ext cx="120016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0" y="5486400"/>
            <a:ext cx="877824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4648200"/>
            <a:ext cx="8778240" cy="685800"/>
          </a:xfrm>
        </p:spPr>
        <p:txBody>
          <a:bodyPr/>
          <a:lstStyle>
            <a:lvl1pPr algn="l"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2691" y="0"/>
            <a:ext cx="9100109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2"/>
            <a:ext cx="173736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9717E89-1D92-4CB2-8893-FF8AE25F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34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834640" y="4038600"/>
            <a:ext cx="7772400" cy="1828800"/>
          </a:xfrm>
        </p:spPr>
        <p:txBody>
          <a:bodyPr anchor="b"/>
          <a:lstStyle>
            <a:lvl1pPr>
              <a:defRPr sz="36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8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40080" y="169342"/>
            <a:ext cx="9980296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72494" y="1232738"/>
            <a:ext cx="10047883" cy="531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72494" cy="304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35916"/>
            <a:ext cx="658368" cy="2743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6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092D65BA-A6BD-4478-A097-F0968B1F98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" y="914400"/>
            <a:ext cx="10332720" cy="304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640287" y="914400"/>
            <a:ext cx="4980090" cy="29765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Virtual Memory (22)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8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rgbClr val="FF0000"/>
        </a:buClr>
        <a:buSzPct val="80000"/>
        <a:buFont typeface="Arial" panose="020B0604020202020204" pitchFamily="34" charset="0"/>
        <a:buChar char="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668D8DC0-A0F8-40ED-B870-9E0CA2A34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pic>
        <p:nvPicPr>
          <p:cNvPr id="11" name="Picture 10" descr="A black sign with white text&#10;&#10;Description automatically generated">
            <a:extLst>
              <a:ext uri="{FF2B5EF4-FFF2-40B4-BE49-F238E27FC236}">
                <a16:creationId xmlns:a16="http://schemas.microsoft.com/office/drawing/2014/main" id="{5F929E59-6A17-4939-A0C0-0D0B6A31D2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059" y="2590801"/>
            <a:ext cx="1054389" cy="10543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EE442-E56C-4CB1-9EAB-A5D65C152D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375">
            <a:off x="4123329" y="4746022"/>
            <a:ext cx="683867" cy="933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BC0667-29FC-49E9-AF68-4F67E1D84C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8024">
            <a:off x="8588591" y="4880704"/>
            <a:ext cx="683867" cy="933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8600C8-779F-49DB-9589-E5E2EAA2CA21}"/>
              </a:ext>
            </a:extLst>
          </p:cNvPr>
          <p:cNvSpPr txBox="1"/>
          <p:nvPr/>
        </p:nvSpPr>
        <p:spPr>
          <a:xfrm>
            <a:off x="276226" y="261339"/>
            <a:ext cx="48005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Welcome to</a:t>
            </a:r>
          </a:p>
          <a:p>
            <a:pPr algn="ctr" fontAlgn="base"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CS 345 Operating Systems</a:t>
            </a:r>
          </a:p>
          <a:p>
            <a:pPr algn="ctr" fontAlgn="base">
              <a:spcBef>
                <a:spcPts val="600"/>
              </a:spcBef>
            </a:pPr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 Virtual Memory (22)</a:t>
            </a:r>
          </a:p>
        </p:txBody>
      </p:sp>
    </p:spTree>
    <p:extLst>
      <p:ext uri="{BB962C8B-B14F-4D97-AF65-F5344CB8AC3E}">
        <p14:creationId xmlns:p14="http://schemas.microsoft.com/office/powerpoint/2010/main" val="1676772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134B-631A-4178-AF86-C2E424A5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Clock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77D12-DE79-4A83-8475-803FB1B9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Virtual Memory (22)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A804B-8CC5-4F61-B3B3-2EFFB2D3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240">
            <a:extLst>
              <a:ext uri="{FF2B5EF4-FFF2-40B4-BE49-F238E27FC236}">
                <a16:creationId xmlns:a16="http://schemas.microsoft.com/office/drawing/2014/main" id="{8B9667BA-076C-417A-BC98-BA72859EE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523" y="1569382"/>
            <a:ext cx="5391150" cy="51117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6" name="Rectangle 241">
            <a:extLst>
              <a:ext uri="{FF2B5EF4-FFF2-40B4-BE49-F238E27FC236}">
                <a16:creationId xmlns:a16="http://schemas.microsoft.com/office/drawing/2014/main" id="{8F007A3A-2D63-4E61-9471-AF97D3269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307" y="2833032"/>
            <a:ext cx="1358900" cy="198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93E94780-0CF0-453B-9D17-F361327AF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935" y="2967970"/>
            <a:ext cx="946150" cy="1511300"/>
          </a:xfrm>
          <a:prstGeom prst="can">
            <a:avLst>
              <a:gd name="adj" fmla="val 399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222E37C5-2FC1-478E-9779-32728165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4385" y="5465108"/>
            <a:ext cx="977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RPTE’s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2F7B5FE5-E027-4933-B82E-21EBF591570F}"/>
              </a:ext>
            </a:extLst>
          </p:cNvPr>
          <p:cNvGrpSpPr>
            <a:grpSpLocks/>
          </p:cNvGrpSpPr>
          <p:nvPr/>
        </p:nvGrpSpPr>
        <p:grpSpPr bwMode="auto">
          <a:xfrm>
            <a:off x="2097710" y="2071032"/>
            <a:ext cx="1066800" cy="762000"/>
            <a:chOff x="1056" y="1056"/>
            <a:chExt cx="672" cy="48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030C10AC-B75C-4C6D-9721-C671984D0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9366F36D-1595-42DB-89B2-25117DDD3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7B77B29E-4184-4352-9D3E-257DF186C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3629BA2F-FDFE-4386-A61B-7ED3982B4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224D426-8350-4A35-88E4-C120840B3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EDD69C8D-A1E0-45E8-8CF3-EDF2F1B78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73687616-E459-4E31-86C3-CE1E38109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ED8226EC-CEF0-4847-B0AD-0BA310744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7B8716EB-0601-4F76-8083-5FE0FB722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8781400A-2F55-404F-8BA1-6F29873D7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17">
            <a:extLst>
              <a:ext uri="{FF2B5EF4-FFF2-40B4-BE49-F238E27FC236}">
                <a16:creationId xmlns:a16="http://schemas.microsoft.com/office/drawing/2014/main" id="{746CAD1C-4D21-460D-9D5B-B0EA26E670A1}"/>
              </a:ext>
            </a:extLst>
          </p:cNvPr>
          <p:cNvGrpSpPr>
            <a:grpSpLocks/>
          </p:cNvGrpSpPr>
          <p:nvPr/>
        </p:nvGrpSpPr>
        <p:grpSpPr bwMode="auto">
          <a:xfrm>
            <a:off x="2097710" y="2833032"/>
            <a:ext cx="1066800" cy="762000"/>
            <a:chOff x="1056" y="1056"/>
            <a:chExt cx="672" cy="480"/>
          </a:xfrm>
        </p:grpSpPr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DF313654-F2EA-4BE2-ACF7-FF82DFD5D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7EA9CF51-3C38-437A-8DBF-C29BC6EB0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7B81AC57-DEC7-4B68-8287-76E2A9ED8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3C894571-B9DA-4D2A-AB33-B61584449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72AB172D-1F31-458E-893C-EF602DD0D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7AD9687B-66CC-4AD1-9988-B9C533B5D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534BEEF4-C7FE-4836-9B0E-ED762EF33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E704565B-6A1F-4BFD-A9E8-241E1CAC5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82268C3F-EB70-4E4E-A186-E8323F91B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570311AE-2571-484C-A9F6-AFD042E20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28">
            <a:extLst>
              <a:ext uri="{FF2B5EF4-FFF2-40B4-BE49-F238E27FC236}">
                <a16:creationId xmlns:a16="http://schemas.microsoft.com/office/drawing/2014/main" id="{AB004701-E8CD-4296-8B20-96D9497BFEC2}"/>
              </a:ext>
            </a:extLst>
          </p:cNvPr>
          <p:cNvGrpSpPr>
            <a:grpSpLocks/>
          </p:cNvGrpSpPr>
          <p:nvPr/>
        </p:nvGrpSpPr>
        <p:grpSpPr bwMode="auto">
          <a:xfrm>
            <a:off x="2097710" y="3595032"/>
            <a:ext cx="1066800" cy="762000"/>
            <a:chOff x="1056" y="1056"/>
            <a:chExt cx="672" cy="480"/>
          </a:xfrm>
        </p:grpSpPr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4384C3C0-6D3E-42CF-98DD-F8793D8F4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5FEA4C2E-0E30-4921-9346-E3837E638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C669CBFB-E848-4AD7-BFE4-F1519BC45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C3A37D4F-FDDA-440F-A06F-56EE53E89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EA3C2C85-BD22-451B-BF44-894121984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5EACA87D-5FDB-4660-810E-C58A9602A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2B98314E-35F6-4C6F-8839-5318B0F74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C693D753-D760-4D71-A474-42199D4DB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3B2D7D49-3E50-4749-BA9D-5724CC6BB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B2C7BC55-FE18-4D09-93B6-7197914F5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" name="Group 39">
            <a:extLst>
              <a:ext uri="{FF2B5EF4-FFF2-40B4-BE49-F238E27FC236}">
                <a16:creationId xmlns:a16="http://schemas.microsoft.com/office/drawing/2014/main" id="{4DD4ED7D-8458-4060-8A19-B7CDE5401FED}"/>
              </a:ext>
            </a:extLst>
          </p:cNvPr>
          <p:cNvGrpSpPr>
            <a:grpSpLocks/>
          </p:cNvGrpSpPr>
          <p:nvPr/>
        </p:nvGrpSpPr>
        <p:grpSpPr bwMode="auto">
          <a:xfrm>
            <a:off x="2097710" y="4585632"/>
            <a:ext cx="1066800" cy="762000"/>
            <a:chOff x="1056" y="1056"/>
            <a:chExt cx="672" cy="480"/>
          </a:xfrm>
        </p:grpSpPr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8213565A-DEAF-4708-9748-06976000D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0CDE90DB-D888-41A7-9D76-D8C999374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4116435B-5B10-4F80-8705-84891B8D5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F9DAEE7A-0164-4AE9-B143-872948530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1383B11A-D4E2-4267-9668-12B502441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A28F40F2-29DA-4A4F-86A8-60340D98E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CFD2A8BF-38B6-4221-B870-6BF5DEDBE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A2275D4F-156C-48AE-BBA0-0DE95BE19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D2043240-0EBB-444A-9AB0-A9781518F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8413DC6D-43AD-46B4-BECC-4A88B60A5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3" name="Group 50">
            <a:extLst>
              <a:ext uri="{FF2B5EF4-FFF2-40B4-BE49-F238E27FC236}">
                <a16:creationId xmlns:a16="http://schemas.microsoft.com/office/drawing/2014/main" id="{4826C5FB-C9DE-46F3-A1B9-E6C5F119FAC2}"/>
              </a:ext>
            </a:extLst>
          </p:cNvPr>
          <p:cNvGrpSpPr>
            <a:grpSpLocks/>
          </p:cNvGrpSpPr>
          <p:nvPr/>
        </p:nvGrpSpPr>
        <p:grpSpPr bwMode="auto">
          <a:xfrm>
            <a:off x="4459910" y="1690032"/>
            <a:ext cx="1066800" cy="762000"/>
            <a:chOff x="1056" y="1056"/>
            <a:chExt cx="672" cy="480"/>
          </a:xfrm>
        </p:grpSpPr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7C6EAA88-B7C9-4BA1-8FB1-B782CA0BA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6E451642-7D9A-4AAE-B3AE-D84741262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6C1E6E34-A806-43BF-9181-701AFF25B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0446E1B6-1E5F-4D8A-B2C7-017AC406C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4203C91A-B95D-4AA8-B680-7E8F31E4A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B93B5BB0-4E41-49CF-861F-635F53B9A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9C103CAC-029C-478B-88A6-42CED115E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Line 58">
              <a:extLst>
                <a:ext uri="{FF2B5EF4-FFF2-40B4-BE49-F238E27FC236}">
                  <a16:creationId xmlns:a16="http://schemas.microsoft.com/office/drawing/2014/main" id="{9E67B677-B265-4E7C-BE8B-9A29313D5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Line 59">
              <a:extLst>
                <a:ext uri="{FF2B5EF4-FFF2-40B4-BE49-F238E27FC236}">
                  <a16:creationId xmlns:a16="http://schemas.microsoft.com/office/drawing/2014/main" id="{69873AAD-812A-429A-840B-4B7AFAB02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143CC757-8808-47EB-9806-A58C237BA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" name="Group 61">
            <a:extLst>
              <a:ext uri="{FF2B5EF4-FFF2-40B4-BE49-F238E27FC236}">
                <a16:creationId xmlns:a16="http://schemas.microsoft.com/office/drawing/2014/main" id="{3A6AB84E-EC23-4B97-9EDC-F0BAD77BCC5F}"/>
              </a:ext>
            </a:extLst>
          </p:cNvPr>
          <p:cNvGrpSpPr>
            <a:grpSpLocks/>
          </p:cNvGrpSpPr>
          <p:nvPr/>
        </p:nvGrpSpPr>
        <p:grpSpPr bwMode="auto">
          <a:xfrm>
            <a:off x="4459910" y="2604432"/>
            <a:ext cx="1066800" cy="762000"/>
            <a:chOff x="1056" y="1056"/>
            <a:chExt cx="672" cy="480"/>
          </a:xfrm>
        </p:grpSpPr>
        <p:sp>
          <p:nvSpPr>
            <p:cNvPr id="65" name="Rectangle 62">
              <a:extLst>
                <a:ext uri="{FF2B5EF4-FFF2-40B4-BE49-F238E27FC236}">
                  <a16:creationId xmlns:a16="http://schemas.microsoft.com/office/drawing/2014/main" id="{765FCE2A-A85F-4F08-89ED-D0534C77E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66" name="Line 63">
              <a:extLst>
                <a:ext uri="{FF2B5EF4-FFF2-40B4-BE49-F238E27FC236}">
                  <a16:creationId xmlns:a16="http://schemas.microsoft.com/office/drawing/2014/main" id="{3B6FE7C9-0376-4904-9062-1DEFEF8CB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Line 64">
              <a:extLst>
                <a:ext uri="{FF2B5EF4-FFF2-40B4-BE49-F238E27FC236}">
                  <a16:creationId xmlns:a16="http://schemas.microsoft.com/office/drawing/2014/main" id="{889E3000-3B9D-4E9B-BCB9-08FECAC5F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" name="Line 65">
              <a:extLst>
                <a:ext uri="{FF2B5EF4-FFF2-40B4-BE49-F238E27FC236}">
                  <a16:creationId xmlns:a16="http://schemas.microsoft.com/office/drawing/2014/main" id="{3680CD69-CB83-40BD-9AC1-908C6BDCD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66">
              <a:extLst>
                <a:ext uri="{FF2B5EF4-FFF2-40B4-BE49-F238E27FC236}">
                  <a16:creationId xmlns:a16="http://schemas.microsoft.com/office/drawing/2014/main" id="{22A65B4A-4E38-47B5-9146-BECAB3712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7E0F1D9B-8F99-4660-96DC-3C36FB3C6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8">
              <a:extLst>
                <a:ext uri="{FF2B5EF4-FFF2-40B4-BE49-F238E27FC236}">
                  <a16:creationId xmlns:a16="http://schemas.microsoft.com/office/drawing/2014/main" id="{FE5BA740-1538-4D89-80BE-B21EBDE3F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Line 69">
              <a:extLst>
                <a:ext uri="{FF2B5EF4-FFF2-40B4-BE49-F238E27FC236}">
                  <a16:creationId xmlns:a16="http://schemas.microsoft.com/office/drawing/2014/main" id="{230465C7-F044-4D08-92E3-198B9FD53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26E40762-4962-4C68-AC3D-BD322E011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id="{A934456B-DE25-457A-99C1-EEF63488C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5" name="Group 72">
            <a:extLst>
              <a:ext uri="{FF2B5EF4-FFF2-40B4-BE49-F238E27FC236}">
                <a16:creationId xmlns:a16="http://schemas.microsoft.com/office/drawing/2014/main" id="{ED90A68D-48B3-4124-BA53-2C028E409356}"/>
              </a:ext>
            </a:extLst>
          </p:cNvPr>
          <p:cNvGrpSpPr>
            <a:grpSpLocks/>
          </p:cNvGrpSpPr>
          <p:nvPr/>
        </p:nvGrpSpPr>
        <p:grpSpPr bwMode="auto">
          <a:xfrm>
            <a:off x="4459910" y="3518832"/>
            <a:ext cx="1066800" cy="762000"/>
            <a:chOff x="1056" y="1056"/>
            <a:chExt cx="672" cy="480"/>
          </a:xfrm>
        </p:grpSpPr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4C01AF62-86E4-4565-9B68-29BBB940D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D1FB2AAC-916D-45AA-8C22-F9497C63D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178F95D9-1C9F-462E-AB3D-3CBF276B6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358DD65F-C6E5-4F93-AE4D-A5E752601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FADF92F4-97D8-4A7D-A19D-0B1E8DA32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A572E51B-27A5-48A6-8AD4-2A2173C88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B8EA16B1-A0C5-43AE-9957-0EB3F4AAD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F9C48A00-1D17-4B67-BA89-F6DB26183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6C267148-415C-4795-AA88-7DCA85D22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7EC378D9-0165-4CC9-BF45-B6129B4E3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" name="Group 83">
            <a:extLst>
              <a:ext uri="{FF2B5EF4-FFF2-40B4-BE49-F238E27FC236}">
                <a16:creationId xmlns:a16="http://schemas.microsoft.com/office/drawing/2014/main" id="{03F1D2FF-402C-4712-BB3F-1F7CC885931B}"/>
              </a:ext>
            </a:extLst>
          </p:cNvPr>
          <p:cNvGrpSpPr>
            <a:grpSpLocks/>
          </p:cNvGrpSpPr>
          <p:nvPr/>
        </p:nvGrpSpPr>
        <p:grpSpPr bwMode="auto">
          <a:xfrm>
            <a:off x="4459910" y="4738032"/>
            <a:ext cx="1066800" cy="762000"/>
            <a:chOff x="1056" y="1056"/>
            <a:chExt cx="672" cy="480"/>
          </a:xfrm>
        </p:grpSpPr>
        <p:sp>
          <p:nvSpPr>
            <p:cNvPr id="87" name="Rectangle 84">
              <a:extLst>
                <a:ext uri="{FF2B5EF4-FFF2-40B4-BE49-F238E27FC236}">
                  <a16:creationId xmlns:a16="http://schemas.microsoft.com/office/drawing/2014/main" id="{5ACBA7B8-7EDA-40CE-858D-F219CA854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CC2086AD-8983-45E4-98F3-34ABC9812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5660CFAB-300F-4EDA-A8E8-AE51BA851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87">
              <a:extLst>
                <a:ext uri="{FF2B5EF4-FFF2-40B4-BE49-F238E27FC236}">
                  <a16:creationId xmlns:a16="http://schemas.microsoft.com/office/drawing/2014/main" id="{3BA91D94-2602-48C9-B6EF-630F5C452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Line 88">
              <a:extLst>
                <a:ext uri="{FF2B5EF4-FFF2-40B4-BE49-F238E27FC236}">
                  <a16:creationId xmlns:a16="http://schemas.microsoft.com/office/drawing/2014/main" id="{674B5EBF-37B5-47BC-94FC-75E3A7859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Line 89">
              <a:extLst>
                <a:ext uri="{FF2B5EF4-FFF2-40B4-BE49-F238E27FC236}">
                  <a16:creationId xmlns:a16="http://schemas.microsoft.com/office/drawing/2014/main" id="{99D78C86-BAF6-40C4-B082-B4976064B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" name="Line 90">
              <a:extLst>
                <a:ext uri="{FF2B5EF4-FFF2-40B4-BE49-F238E27FC236}">
                  <a16:creationId xmlns:a16="http://schemas.microsoft.com/office/drawing/2014/main" id="{402E4A84-F860-43EB-86A3-302F3A465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" name="Line 91">
              <a:extLst>
                <a:ext uri="{FF2B5EF4-FFF2-40B4-BE49-F238E27FC236}">
                  <a16:creationId xmlns:a16="http://schemas.microsoft.com/office/drawing/2014/main" id="{800024EF-608B-4F10-8024-51D4F9024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" name="Line 92">
              <a:extLst>
                <a:ext uri="{FF2B5EF4-FFF2-40B4-BE49-F238E27FC236}">
                  <a16:creationId xmlns:a16="http://schemas.microsoft.com/office/drawing/2014/main" id="{DA0A47F9-813B-4E0F-AF4C-69D7BAAB8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93">
              <a:extLst>
                <a:ext uri="{FF2B5EF4-FFF2-40B4-BE49-F238E27FC236}">
                  <a16:creationId xmlns:a16="http://schemas.microsoft.com/office/drawing/2014/main" id="{011CE3EF-7C62-4729-8624-F2BEE686A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7" name="Group 94">
            <a:extLst>
              <a:ext uri="{FF2B5EF4-FFF2-40B4-BE49-F238E27FC236}">
                <a16:creationId xmlns:a16="http://schemas.microsoft.com/office/drawing/2014/main" id="{BC3C12C7-D545-45BB-9176-5635BAC98C60}"/>
              </a:ext>
            </a:extLst>
          </p:cNvPr>
          <p:cNvGrpSpPr>
            <a:grpSpLocks/>
          </p:cNvGrpSpPr>
          <p:nvPr/>
        </p:nvGrpSpPr>
        <p:grpSpPr bwMode="auto">
          <a:xfrm>
            <a:off x="4459910" y="5652432"/>
            <a:ext cx="1066800" cy="762000"/>
            <a:chOff x="1056" y="1056"/>
            <a:chExt cx="672" cy="480"/>
          </a:xfrm>
        </p:grpSpPr>
        <p:sp>
          <p:nvSpPr>
            <p:cNvPr id="98" name="Rectangle 95">
              <a:extLst>
                <a:ext uri="{FF2B5EF4-FFF2-40B4-BE49-F238E27FC236}">
                  <a16:creationId xmlns:a16="http://schemas.microsoft.com/office/drawing/2014/main" id="{232BD96E-6892-4539-90BD-75EA0880E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99" name="Line 96">
              <a:extLst>
                <a:ext uri="{FF2B5EF4-FFF2-40B4-BE49-F238E27FC236}">
                  <a16:creationId xmlns:a16="http://schemas.microsoft.com/office/drawing/2014/main" id="{20BB32B3-526A-4CEA-9A2E-CAC9CDB68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" name="Line 97">
              <a:extLst>
                <a:ext uri="{FF2B5EF4-FFF2-40B4-BE49-F238E27FC236}">
                  <a16:creationId xmlns:a16="http://schemas.microsoft.com/office/drawing/2014/main" id="{57C291D3-AFC5-492D-B3BE-B5E0112FB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" name="Line 98">
              <a:extLst>
                <a:ext uri="{FF2B5EF4-FFF2-40B4-BE49-F238E27FC236}">
                  <a16:creationId xmlns:a16="http://schemas.microsoft.com/office/drawing/2014/main" id="{621212C3-326E-413A-8336-F3CB7A56C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99">
              <a:extLst>
                <a:ext uri="{FF2B5EF4-FFF2-40B4-BE49-F238E27FC236}">
                  <a16:creationId xmlns:a16="http://schemas.microsoft.com/office/drawing/2014/main" id="{583B0524-03E0-4C4E-8128-E02B107E0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Line 100">
              <a:extLst>
                <a:ext uri="{FF2B5EF4-FFF2-40B4-BE49-F238E27FC236}">
                  <a16:creationId xmlns:a16="http://schemas.microsoft.com/office/drawing/2014/main" id="{7BD3306B-7ACE-4704-8480-DBAB1C79E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" name="Line 101">
              <a:extLst>
                <a:ext uri="{FF2B5EF4-FFF2-40B4-BE49-F238E27FC236}">
                  <a16:creationId xmlns:a16="http://schemas.microsoft.com/office/drawing/2014/main" id="{FD4D9BE8-A3F7-4B41-BADE-5B9F77B94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" name="Line 102">
              <a:extLst>
                <a:ext uri="{FF2B5EF4-FFF2-40B4-BE49-F238E27FC236}">
                  <a16:creationId xmlns:a16="http://schemas.microsoft.com/office/drawing/2014/main" id="{4ED8CBD2-CD57-48D2-AC12-F3215BCDD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6" name="Line 103">
              <a:extLst>
                <a:ext uri="{FF2B5EF4-FFF2-40B4-BE49-F238E27FC236}">
                  <a16:creationId xmlns:a16="http://schemas.microsoft.com/office/drawing/2014/main" id="{41FDA6C3-6B16-4377-A9D7-56DBB1BAF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" name="Line 104">
              <a:extLst>
                <a:ext uri="{FF2B5EF4-FFF2-40B4-BE49-F238E27FC236}">
                  <a16:creationId xmlns:a16="http://schemas.microsoft.com/office/drawing/2014/main" id="{48223525-B7D5-4C2D-9F2A-3FC0015AB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" name="Group 105">
            <a:extLst>
              <a:ext uri="{FF2B5EF4-FFF2-40B4-BE49-F238E27FC236}">
                <a16:creationId xmlns:a16="http://schemas.microsoft.com/office/drawing/2014/main" id="{C6AD0520-DCF6-403F-9686-AE32A544D28D}"/>
              </a:ext>
            </a:extLst>
          </p:cNvPr>
          <p:cNvGrpSpPr>
            <a:grpSpLocks/>
          </p:cNvGrpSpPr>
          <p:nvPr/>
        </p:nvGrpSpPr>
        <p:grpSpPr bwMode="auto">
          <a:xfrm>
            <a:off x="6517310" y="1613832"/>
            <a:ext cx="1066800" cy="762000"/>
            <a:chOff x="1056" y="1056"/>
            <a:chExt cx="672" cy="480"/>
          </a:xfrm>
        </p:grpSpPr>
        <p:sp>
          <p:nvSpPr>
            <p:cNvPr id="109" name="Rectangle 106">
              <a:extLst>
                <a:ext uri="{FF2B5EF4-FFF2-40B4-BE49-F238E27FC236}">
                  <a16:creationId xmlns:a16="http://schemas.microsoft.com/office/drawing/2014/main" id="{CD65392F-44D3-430B-8AD7-765B37D43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10" name="Line 107">
              <a:extLst>
                <a:ext uri="{FF2B5EF4-FFF2-40B4-BE49-F238E27FC236}">
                  <a16:creationId xmlns:a16="http://schemas.microsoft.com/office/drawing/2014/main" id="{92CEEB18-0EFF-477B-BC7D-EDC532BA3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" name="Line 108">
              <a:extLst>
                <a:ext uri="{FF2B5EF4-FFF2-40B4-BE49-F238E27FC236}">
                  <a16:creationId xmlns:a16="http://schemas.microsoft.com/office/drawing/2014/main" id="{8B280982-2409-4330-AA2D-120568D7E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Line 109">
              <a:extLst>
                <a:ext uri="{FF2B5EF4-FFF2-40B4-BE49-F238E27FC236}">
                  <a16:creationId xmlns:a16="http://schemas.microsoft.com/office/drawing/2014/main" id="{5D2E12B6-FA2C-4BD5-B4E2-71D8D9C89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10">
              <a:extLst>
                <a:ext uri="{FF2B5EF4-FFF2-40B4-BE49-F238E27FC236}">
                  <a16:creationId xmlns:a16="http://schemas.microsoft.com/office/drawing/2014/main" id="{85814F14-6ED0-44C8-A8D1-E6736097E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Line 111">
              <a:extLst>
                <a:ext uri="{FF2B5EF4-FFF2-40B4-BE49-F238E27FC236}">
                  <a16:creationId xmlns:a16="http://schemas.microsoft.com/office/drawing/2014/main" id="{6D7582CF-ED92-463C-96DD-187321E4C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" name="Line 112">
              <a:extLst>
                <a:ext uri="{FF2B5EF4-FFF2-40B4-BE49-F238E27FC236}">
                  <a16:creationId xmlns:a16="http://schemas.microsoft.com/office/drawing/2014/main" id="{D36EFA78-70FC-4499-BE15-4C00E638E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" name="Line 113">
              <a:extLst>
                <a:ext uri="{FF2B5EF4-FFF2-40B4-BE49-F238E27FC236}">
                  <a16:creationId xmlns:a16="http://schemas.microsoft.com/office/drawing/2014/main" id="{2AFA20BB-88E1-4EEC-B9ED-B10C136F4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Line 114">
              <a:extLst>
                <a:ext uri="{FF2B5EF4-FFF2-40B4-BE49-F238E27FC236}">
                  <a16:creationId xmlns:a16="http://schemas.microsoft.com/office/drawing/2014/main" id="{52EFF0FB-632A-4BE8-BFC4-AEA04FDDE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8" name="Line 115">
              <a:extLst>
                <a:ext uri="{FF2B5EF4-FFF2-40B4-BE49-F238E27FC236}">
                  <a16:creationId xmlns:a16="http://schemas.microsoft.com/office/drawing/2014/main" id="{96B81C73-5CFC-4428-8247-026D0EC3B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9" name="Group 116">
            <a:extLst>
              <a:ext uri="{FF2B5EF4-FFF2-40B4-BE49-F238E27FC236}">
                <a16:creationId xmlns:a16="http://schemas.microsoft.com/office/drawing/2014/main" id="{44D8F88F-29AA-48C4-BB29-20CE91CB00A6}"/>
              </a:ext>
            </a:extLst>
          </p:cNvPr>
          <p:cNvGrpSpPr>
            <a:grpSpLocks/>
          </p:cNvGrpSpPr>
          <p:nvPr/>
        </p:nvGrpSpPr>
        <p:grpSpPr bwMode="auto">
          <a:xfrm>
            <a:off x="6517310" y="2528232"/>
            <a:ext cx="1066800" cy="762000"/>
            <a:chOff x="1056" y="1056"/>
            <a:chExt cx="672" cy="480"/>
          </a:xfrm>
        </p:grpSpPr>
        <p:sp>
          <p:nvSpPr>
            <p:cNvPr id="120" name="Rectangle 117">
              <a:extLst>
                <a:ext uri="{FF2B5EF4-FFF2-40B4-BE49-F238E27FC236}">
                  <a16:creationId xmlns:a16="http://schemas.microsoft.com/office/drawing/2014/main" id="{7DC56807-544E-4FD3-B8C6-06874C534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21" name="Line 118">
              <a:extLst>
                <a:ext uri="{FF2B5EF4-FFF2-40B4-BE49-F238E27FC236}">
                  <a16:creationId xmlns:a16="http://schemas.microsoft.com/office/drawing/2014/main" id="{25838290-7A1D-4DD4-ABF5-C6A90308B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Line 119">
              <a:extLst>
                <a:ext uri="{FF2B5EF4-FFF2-40B4-BE49-F238E27FC236}">
                  <a16:creationId xmlns:a16="http://schemas.microsoft.com/office/drawing/2014/main" id="{8DDDA4D1-C099-4517-917E-F33A6A9B5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" name="Line 120">
              <a:extLst>
                <a:ext uri="{FF2B5EF4-FFF2-40B4-BE49-F238E27FC236}">
                  <a16:creationId xmlns:a16="http://schemas.microsoft.com/office/drawing/2014/main" id="{01F3B617-BF28-4B60-8859-07B80BCB7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Line 121">
              <a:extLst>
                <a:ext uri="{FF2B5EF4-FFF2-40B4-BE49-F238E27FC236}">
                  <a16:creationId xmlns:a16="http://schemas.microsoft.com/office/drawing/2014/main" id="{11DAC511-3822-4726-B65C-BAC5A9D46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Line 122">
              <a:extLst>
                <a:ext uri="{FF2B5EF4-FFF2-40B4-BE49-F238E27FC236}">
                  <a16:creationId xmlns:a16="http://schemas.microsoft.com/office/drawing/2014/main" id="{08607FD5-ACFF-4E6E-8234-1AFE18B94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6" name="Line 123">
              <a:extLst>
                <a:ext uri="{FF2B5EF4-FFF2-40B4-BE49-F238E27FC236}">
                  <a16:creationId xmlns:a16="http://schemas.microsoft.com/office/drawing/2014/main" id="{1904F7F2-C145-4169-BCC2-E52ECA647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7" name="Line 124">
              <a:extLst>
                <a:ext uri="{FF2B5EF4-FFF2-40B4-BE49-F238E27FC236}">
                  <a16:creationId xmlns:a16="http://schemas.microsoft.com/office/drawing/2014/main" id="{5FA88F40-B7E3-4AED-9752-5E5502513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" name="Line 125">
              <a:extLst>
                <a:ext uri="{FF2B5EF4-FFF2-40B4-BE49-F238E27FC236}">
                  <a16:creationId xmlns:a16="http://schemas.microsoft.com/office/drawing/2014/main" id="{47549F0A-3BEC-4D0E-B6DB-6E394D937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Line 126">
              <a:extLst>
                <a:ext uri="{FF2B5EF4-FFF2-40B4-BE49-F238E27FC236}">
                  <a16:creationId xmlns:a16="http://schemas.microsoft.com/office/drawing/2014/main" id="{EEBF4ADB-F5FA-460A-8700-06899B9DC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0" name="Group 127">
            <a:extLst>
              <a:ext uri="{FF2B5EF4-FFF2-40B4-BE49-F238E27FC236}">
                <a16:creationId xmlns:a16="http://schemas.microsoft.com/office/drawing/2014/main" id="{4E4978FE-1B5C-4AB6-942C-E32E93158D8E}"/>
              </a:ext>
            </a:extLst>
          </p:cNvPr>
          <p:cNvGrpSpPr>
            <a:grpSpLocks/>
          </p:cNvGrpSpPr>
          <p:nvPr/>
        </p:nvGrpSpPr>
        <p:grpSpPr bwMode="auto">
          <a:xfrm>
            <a:off x="6517310" y="3442632"/>
            <a:ext cx="1066800" cy="762000"/>
            <a:chOff x="1056" y="1056"/>
            <a:chExt cx="672" cy="480"/>
          </a:xfrm>
        </p:grpSpPr>
        <p:sp>
          <p:nvSpPr>
            <p:cNvPr id="131" name="Rectangle 128">
              <a:extLst>
                <a:ext uri="{FF2B5EF4-FFF2-40B4-BE49-F238E27FC236}">
                  <a16:creationId xmlns:a16="http://schemas.microsoft.com/office/drawing/2014/main" id="{A3FB5E7B-987F-4FF4-9806-D3FD8ED4E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32" name="Line 129">
              <a:extLst>
                <a:ext uri="{FF2B5EF4-FFF2-40B4-BE49-F238E27FC236}">
                  <a16:creationId xmlns:a16="http://schemas.microsoft.com/office/drawing/2014/main" id="{E041EBAC-546C-4114-9949-5DDBD0D44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" name="Line 130">
              <a:extLst>
                <a:ext uri="{FF2B5EF4-FFF2-40B4-BE49-F238E27FC236}">
                  <a16:creationId xmlns:a16="http://schemas.microsoft.com/office/drawing/2014/main" id="{ED60BAFB-BF67-4948-A110-8C12B7B17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" name="Line 131">
              <a:extLst>
                <a:ext uri="{FF2B5EF4-FFF2-40B4-BE49-F238E27FC236}">
                  <a16:creationId xmlns:a16="http://schemas.microsoft.com/office/drawing/2014/main" id="{E16D4FAD-9712-492C-8945-BFE894221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" name="Line 132">
              <a:extLst>
                <a:ext uri="{FF2B5EF4-FFF2-40B4-BE49-F238E27FC236}">
                  <a16:creationId xmlns:a16="http://schemas.microsoft.com/office/drawing/2014/main" id="{839BC6CD-D6AC-450E-810C-4AA0255CC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" name="Line 133">
              <a:extLst>
                <a:ext uri="{FF2B5EF4-FFF2-40B4-BE49-F238E27FC236}">
                  <a16:creationId xmlns:a16="http://schemas.microsoft.com/office/drawing/2014/main" id="{37D9593D-3AC1-4262-A1CB-A186AE90E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" name="Line 134">
              <a:extLst>
                <a:ext uri="{FF2B5EF4-FFF2-40B4-BE49-F238E27FC236}">
                  <a16:creationId xmlns:a16="http://schemas.microsoft.com/office/drawing/2014/main" id="{3217F6FA-0674-487D-A250-C89C66238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8" name="Line 135">
              <a:extLst>
                <a:ext uri="{FF2B5EF4-FFF2-40B4-BE49-F238E27FC236}">
                  <a16:creationId xmlns:a16="http://schemas.microsoft.com/office/drawing/2014/main" id="{6241564D-9A33-4ADE-8E4B-DF1BF3F43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9" name="Line 136">
              <a:extLst>
                <a:ext uri="{FF2B5EF4-FFF2-40B4-BE49-F238E27FC236}">
                  <a16:creationId xmlns:a16="http://schemas.microsoft.com/office/drawing/2014/main" id="{43EB5705-A909-4BEE-A4B9-3DD4007C1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0" name="Line 137">
              <a:extLst>
                <a:ext uri="{FF2B5EF4-FFF2-40B4-BE49-F238E27FC236}">
                  <a16:creationId xmlns:a16="http://schemas.microsoft.com/office/drawing/2014/main" id="{ABD83AC7-8259-478C-B853-C9AFD90D6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1" name="Group 138">
            <a:extLst>
              <a:ext uri="{FF2B5EF4-FFF2-40B4-BE49-F238E27FC236}">
                <a16:creationId xmlns:a16="http://schemas.microsoft.com/office/drawing/2014/main" id="{28192B5B-4F9B-43AE-A142-CDFD0B73308C}"/>
              </a:ext>
            </a:extLst>
          </p:cNvPr>
          <p:cNvGrpSpPr>
            <a:grpSpLocks/>
          </p:cNvGrpSpPr>
          <p:nvPr/>
        </p:nvGrpSpPr>
        <p:grpSpPr bwMode="auto">
          <a:xfrm>
            <a:off x="6517310" y="4661832"/>
            <a:ext cx="1066800" cy="762000"/>
            <a:chOff x="1056" y="1056"/>
            <a:chExt cx="672" cy="480"/>
          </a:xfrm>
        </p:grpSpPr>
        <p:sp>
          <p:nvSpPr>
            <p:cNvPr id="142" name="Rectangle 139">
              <a:extLst>
                <a:ext uri="{FF2B5EF4-FFF2-40B4-BE49-F238E27FC236}">
                  <a16:creationId xmlns:a16="http://schemas.microsoft.com/office/drawing/2014/main" id="{3E4AF02C-0EEF-4632-AAC6-06A0BA174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43" name="Line 140">
              <a:extLst>
                <a:ext uri="{FF2B5EF4-FFF2-40B4-BE49-F238E27FC236}">
                  <a16:creationId xmlns:a16="http://schemas.microsoft.com/office/drawing/2014/main" id="{3B2AAA6A-1970-4CD9-8AA2-062E2A157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" name="Line 141">
              <a:extLst>
                <a:ext uri="{FF2B5EF4-FFF2-40B4-BE49-F238E27FC236}">
                  <a16:creationId xmlns:a16="http://schemas.microsoft.com/office/drawing/2014/main" id="{C00DF8C2-9EC6-44EA-B881-59B908420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" name="Line 142">
              <a:extLst>
                <a:ext uri="{FF2B5EF4-FFF2-40B4-BE49-F238E27FC236}">
                  <a16:creationId xmlns:a16="http://schemas.microsoft.com/office/drawing/2014/main" id="{09A9FB5E-CD8F-4211-B9FA-060BF43E4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6" name="Line 143">
              <a:extLst>
                <a:ext uri="{FF2B5EF4-FFF2-40B4-BE49-F238E27FC236}">
                  <a16:creationId xmlns:a16="http://schemas.microsoft.com/office/drawing/2014/main" id="{23F58C31-2493-4B78-9D8A-8D3273D90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7" name="Line 144">
              <a:extLst>
                <a:ext uri="{FF2B5EF4-FFF2-40B4-BE49-F238E27FC236}">
                  <a16:creationId xmlns:a16="http://schemas.microsoft.com/office/drawing/2014/main" id="{DE55F62F-4695-4863-A6D1-62FD7FFC5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8" name="Line 145">
              <a:extLst>
                <a:ext uri="{FF2B5EF4-FFF2-40B4-BE49-F238E27FC236}">
                  <a16:creationId xmlns:a16="http://schemas.microsoft.com/office/drawing/2014/main" id="{2B261CF4-11ED-44AA-82EE-8CFC4C842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9" name="Line 146">
              <a:extLst>
                <a:ext uri="{FF2B5EF4-FFF2-40B4-BE49-F238E27FC236}">
                  <a16:creationId xmlns:a16="http://schemas.microsoft.com/office/drawing/2014/main" id="{E1753984-6496-4876-975F-71F188C98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0" name="Line 147">
              <a:extLst>
                <a:ext uri="{FF2B5EF4-FFF2-40B4-BE49-F238E27FC236}">
                  <a16:creationId xmlns:a16="http://schemas.microsoft.com/office/drawing/2014/main" id="{4D45CED6-8783-4827-8CF1-E1995D8A5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1" name="Line 148">
              <a:extLst>
                <a:ext uri="{FF2B5EF4-FFF2-40B4-BE49-F238E27FC236}">
                  <a16:creationId xmlns:a16="http://schemas.microsoft.com/office/drawing/2014/main" id="{56E2218F-E5A1-468A-A950-764D28F56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2" name="Group 149">
            <a:extLst>
              <a:ext uri="{FF2B5EF4-FFF2-40B4-BE49-F238E27FC236}">
                <a16:creationId xmlns:a16="http://schemas.microsoft.com/office/drawing/2014/main" id="{59ED1A6C-1CAA-4C57-BBD2-6D4159951E65}"/>
              </a:ext>
            </a:extLst>
          </p:cNvPr>
          <p:cNvGrpSpPr>
            <a:grpSpLocks/>
          </p:cNvGrpSpPr>
          <p:nvPr/>
        </p:nvGrpSpPr>
        <p:grpSpPr bwMode="auto">
          <a:xfrm>
            <a:off x="6517310" y="5576232"/>
            <a:ext cx="1066800" cy="762000"/>
            <a:chOff x="1056" y="1056"/>
            <a:chExt cx="672" cy="480"/>
          </a:xfrm>
        </p:grpSpPr>
        <p:sp>
          <p:nvSpPr>
            <p:cNvPr id="153" name="Rectangle 150">
              <a:extLst>
                <a:ext uri="{FF2B5EF4-FFF2-40B4-BE49-F238E27FC236}">
                  <a16:creationId xmlns:a16="http://schemas.microsoft.com/office/drawing/2014/main" id="{95643365-5F4F-4191-9321-252DADF03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54" name="Line 151">
              <a:extLst>
                <a:ext uri="{FF2B5EF4-FFF2-40B4-BE49-F238E27FC236}">
                  <a16:creationId xmlns:a16="http://schemas.microsoft.com/office/drawing/2014/main" id="{95A123DD-BCB7-4AE0-8B93-98ADF9EA4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152">
              <a:extLst>
                <a:ext uri="{FF2B5EF4-FFF2-40B4-BE49-F238E27FC236}">
                  <a16:creationId xmlns:a16="http://schemas.microsoft.com/office/drawing/2014/main" id="{29E8C3AF-3416-42EC-A416-0A3D8B13A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53">
              <a:extLst>
                <a:ext uri="{FF2B5EF4-FFF2-40B4-BE49-F238E27FC236}">
                  <a16:creationId xmlns:a16="http://schemas.microsoft.com/office/drawing/2014/main" id="{5F018F8C-7C0A-49A3-A6D6-F249F91F7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Line 154">
              <a:extLst>
                <a:ext uri="{FF2B5EF4-FFF2-40B4-BE49-F238E27FC236}">
                  <a16:creationId xmlns:a16="http://schemas.microsoft.com/office/drawing/2014/main" id="{D252D0F6-F56A-418F-901B-352EB3BF7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8" name="Line 155">
              <a:extLst>
                <a:ext uri="{FF2B5EF4-FFF2-40B4-BE49-F238E27FC236}">
                  <a16:creationId xmlns:a16="http://schemas.microsoft.com/office/drawing/2014/main" id="{A42AF4B3-5EE4-4ED1-8754-6BD32822C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" name="Line 156">
              <a:extLst>
                <a:ext uri="{FF2B5EF4-FFF2-40B4-BE49-F238E27FC236}">
                  <a16:creationId xmlns:a16="http://schemas.microsoft.com/office/drawing/2014/main" id="{DBE6795C-EEE8-4FCF-9E46-EE86A0FBF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" name="Line 157">
              <a:extLst>
                <a:ext uri="{FF2B5EF4-FFF2-40B4-BE49-F238E27FC236}">
                  <a16:creationId xmlns:a16="http://schemas.microsoft.com/office/drawing/2014/main" id="{E4111743-BC7E-4E5F-983F-34E37AECD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Line 158">
              <a:extLst>
                <a:ext uri="{FF2B5EF4-FFF2-40B4-BE49-F238E27FC236}">
                  <a16:creationId xmlns:a16="http://schemas.microsoft.com/office/drawing/2014/main" id="{67696190-BFEF-4A4A-B730-00498C312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2" name="Line 159">
              <a:extLst>
                <a:ext uri="{FF2B5EF4-FFF2-40B4-BE49-F238E27FC236}">
                  <a16:creationId xmlns:a16="http://schemas.microsoft.com/office/drawing/2014/main" id="{DEBA2CBC-4875-4B1F-B147-34F902B73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3" name="Group 160">
            <a:extLst>
              <a:ext uri="{FF2B5EF4-FFF2-40B4-BE49-F238E27FC236}">
                <a16:creationId xmlns:a16="http://schemas.microsoft.com/office/drawing/2014/main" id="{90593A22-C1D5-4B13-B225-D6312A39CA7C}"/>
              </a:ext>
            </a:extLst>
          </p:cNvPr>
          <p:cNvGrpSpPr>
            <a:grpSpLocks/>
          </p:cNvGrpSpPr>
          <p:nvPr/>
        </p:nvGrpSpPr>
        <p:grpSpPr bwMode="auto">
          <a:xfrm>
            <a:off x="7736510" y="1918632"/>
            <a:ext cx="1066800" cy="762000"/>
            <a:chOff x="1056" y="1056"/>
            <a:chExt cx="672" cy="480"/>
          </a:xfrm>
        </p:grpSpPr>
        <p:sp>
          <p:nvSpPr>
            <p:cNvPr id="164" name="Rectangle 161">
              <a:extLst>
                <a:ext uri="{FF2B5EF4-FFF2-40B4-BE49-F238E27FC236}">
                  <a16:creationId xmlns:a16="http://schemas.microsoft.com/office/drawing/2014/main" id="{22754DB5-3DBD-4654-81AE-04DD894A9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65" name="Line 162">
              <a:extLst>
                <a:ext uri="{FF2B5EF4-FFF2-40B4-BE49-F238E27FC236}">
                  <a16:creationId xmlns:a16="http://schemas.microsoft.com/office/drawing/2014/main" id="{55ECC9C7-4903-4ABF-B263-0C78DF2AD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6" name="Line 163">
              <a:extLst>
                <a:ext uri="{FF2B5EF4-FFF2-40B4-BE49-F238E27FC236}">
                  <a16:creationId xmlns:a16="http://schemas.microsoft.com/office/drawing/2014/main" id="{60D2ED42-14A4-4F97-8FBC-2B0EE3ED3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" name="Line 164">
              <a:extLst>
                <a:ext uri="{FF2B5EF4-FFF2-40B4-BE49-F238E27FC236}">
                  <a16:creationId xmlns:a16="http://schemas.microsoft.com/office/drawing/2014/main" id="{EC1FE122-2E3E-4F27-A95F-A3197F5C1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" name="Line 165">
              <a:extLst>
                <a:ext uri="{FF2B5EF4-FFF2-40B4-BE49-F238E27FC236}">
                  <a16:creationId xmlns:a16="http://schemas.microsoft.com/office/drawing/2014/main" id="{C924B893-D818-4C08-B36A-52BB013EA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9" name="Line 166">
              <a:extLst>
                <a:ext uri="{FF2B5EF4-FFF2-40B4-BE49-F238E27FC236}">
                  <a16:creationId xmlns:a16="http://schemas.microsoft.com/office/drawing/2014/main" id="{337E043F-FE24-41D2-8DFD-73A3E67D4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0" name="Line 167">
              <a:extLst>
                <a:ext uri="{FF2B5EF4-FFF2-40B4-BE49-F238E27FC236}">
                  <a16:creationId xmlns:a16="http://schemas.microsoft.com/office/drawing/2014/main" id="{A35E9E06-037E-4046-872B-29DEAD24D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" name="Line 168">
              <a:extLst>
                <a:ext uri="{FF2B5EF4-FFF2-40B4-BE49-F238E27FC236}">
                  <a16:creationId xmlns:a16="http://schemas.microsoft.com/office/drawing/2014/main" id="{F4B8CA4A-6DE7-40B2-A568-AB8E08D3E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" name="Line 169">
              <a:extLst>
                <a:ext uri="{FF2B5EF4-FFF2-40B4-BE49-F238E27FC236}">
                  <a16:creationId xmlns:a16="http://schemas.microsoft.com/office/drawing/2014/main" id="{4F31B992-4F03-45F9-BE56-E77845E06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" name="Line 170">
              <a:extLst>
                <a:ext uri="{FF2B5EF4-FFF2-40B4-BE49-F238E27FC236}">
                  <a16:creationId xmlns:a16="http://schemas.microsoft.com/office/drawing/2014/main" id="{165DF6EE-B136-4A58-83AD-046C94E90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" name="Group 171">
            <a:extLst>
              <a:ext uri="{FF2B5EF4-FFF2-40B4-BE49-F238E27FC236}">
                <a16:creationId xmlns:a16="http://schemas.microsoft.com/office/drawing/2014/main" id="{09E185EF-4D66-45BA-B824-BA856A940384}"/>
              </a:ext>
            </a:extLst>
          </p:cNvPr>
          <p:cNvGrpSpPr>
            <a:grpSpLocks/>
          </p:cNvGrpSpPr>
          <p:nvPr/>
        </p:nvGrpSpPr>
        <p:grpSpPr bwMode="auto">
          <a:xfrm>
            <a:off x="7736510" y="4966632"/>
            <a:ext cx="1066800" cy="762000"/>
            <a:chOff x="1056" y="1056"/>
            <a:chExt cx="672" cy="480"/>
          </a:xfrm>
        </p:grpSpPr>
        <p:sp>
          <p:nvSpPr>
            <p:cNvPr id="175" name="Rectangle 172">
              <a:extLst>
                <a:ext uri="{FF2B5EF4-FFF2-40B4-BE49-F238E27FC236}">
                  <a16:creationId xmlns:a16="http://schemas.microsoft.com/office/drawing/2014/main" id="{425FE710-FF2B-49C4-A0B8-C4494BDFF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76" name="Line 173">
              <a:extLst>
                <a:ext uri="{FF2B5EF4-FFF2-40B4-BE49-F238E27FC236}">
                  <a16:creationId xmlns:a16="http://schemas.microsoft.com/office/drawing/2014/main" id="{580AF880-640D-497F-A863-6A8414AE3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" name="Line 174">
              <a:extLst>
                <a:ext uri="{FF2B5EF4-FFF2-40B4-BE49-F238E27FC236}">
                  <a16:creationId xmlns:a16="http://schemas.microsoft.com/office/drawing/2014/main" id="{CA5ACA83-8911-41A1-984B-144C8858F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8" name="Line 175">
              <a:extLst>
                <a:ext uri="{FF2B5EF4-FFF2-40B4-BE49-F238E27FC236}">
                  <a16:creationId xmlns:a16="http://schemas.microsoft.com/office/drawing/2014/main" id="{2303378E-703D-478F-A874-0BDD559EF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9" name="Line 176">
              <a:extLst>
                <a:ext uri="{FF2B5EF4-FFF2-40B4-BE49-F238E27FC236}">
                  <a16:creationId xmlns:a16="http://schemas.microsoft.com/office/drawing/2014/main" id="{F1416EAC-7B3C-4072-B222-229256B2B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0" name="Line 177">
              <a:extLst>
                <a:ext uri="{FF2B5EF4-FFF2-40B4-BE49-F238E27FC236}">
                  <a16:creationId xmlns:a16="http://schemas.microsoft.com/office/drawing/2014/main" id="{ACE2A820-D127-46ED-BE58-4C19AFEB0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1" name="Line 178">
              <a:extLst>
                <a:ext uri="{FF2B5EF4-FFF2-40B4-BE49-F238E27FC236}">
                  <a16:creationId xmlns:a16="http://schemas.microsoft.com/office/drawing/2014/main" id="{347C8F7B-40AC-4EB2-9080-E32A8C54C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2" name="Line 179">
              <a:extLst>
                <a:ext uri="{FF2B5EF4-FFF2-40B4-BE49-F238E27FC236}">
                  <a16:creationId xmlns:a16="http://schemas.microsoft.com/office/drawing/2014/main" id="{D8F25493-176F-4D61-AE6A-F911C5F1A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3" name="Line 180">
              <a:extLst>
                <a:ext uri="{FF2B5EF4-FFF2-40B4-BE49-F238E27FC236}">
                  <a16:creationId xmlns:a16="http://schemas.microsoft.com/office/drawing/2014/main" id="{FC6C3DC6-E6C4-47CE-A939-CFD764528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" name="Line 181">
              <a:extLst>
                <a:ext uri="{FF2B5EF4-FFF2-40B4-BE49-F238E27FC236}">
                  <a16:creationId xmlns:a16="http://schemas.microsoft.com/office/drawing/2014/main" id="{3C44D44C-316B-4AC5-9C68-5B1E7F6C0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5" name="Line 182">
            <a:extLst>
              <a:ext uri="{FF2B5EF4-FFF2-40B4-BE49-F238E27FC236}">
                <a16:creationId xmlns:a16="http://schemas.microsoft.com/office/drawing/2014/main" id="{DCB03D47-C57A-4C01-96B6-7CA276EF4B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1910" y="1613832"/>
            <a:ext cx="1295400" cy="3810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6" name="Line 183">
            <a:extLst>
              <a:ext uri="{FF2B5EF4-FFF2-40B4-BE49-F238E27FC236}">
                <a16:creationId xmlns:a16="http://schemas.microsoft.com/office/drawing/2014/main" id="{CEAC9E62-121C-4E0E-A4F3-892DEA915F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1910" y="1891645"/>
            <a:ext cx="2528888" cy="22225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7" name="Line 184">
            <a:extLst>
              <a:ext uri="{FF2B5EF4-FFF2-40B4-BE49-F238E27FC236}">
                <a16:creationId xmlns:a16="http://schemas.microsoft.com/office/drawing/2014/main" id="{8D9F9A6E-9C2F-473A-A850-FB581FAAC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1911" y="2266296"/>
            <a:ext cx="1306513" cy="27622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8" name="Line 185">
            <a:extLst>
              <a:ext uri="{FF2B5EF4-FFF2-40B4-BE49-F238E27FC236}">
                <a16:creationId xmlns:a16="http://schemas.microsoft.com/office/drawing/2014/main" id="{AEAC5CA0-86FC-4707-9F91-CF3EB5C2A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1911" y="2418695"/>
            <a:ext cx="3209925" cy="1052512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9" name="Line 186">
            <a:extLst>
              <a:ext uri="{FF2B5EF4-FFF2-40B4-BE49-F238E27FC236}">
                <a16:creationId xmlns:a16="http://schemas.microsoft.com/office/drawing/2014/main" id="{FAB892BD-19D1-4301-A574-AC9931020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1910" y="3442632"/>
            <a:ext cx="1295400" cy="19685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" name="Line 187">
            <a:extLst>
              <a:ext uri="{FF2B5EF4-FFF2-40B4-BE49-F238E27FC236}">
                <a16:creationId xmlns:a16="http://schemas.microsoft.com/office/drawing/2014/main" id="{5B2E0407-9C4C-46DB-9F5B-01B0576291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1910" y="3747432"/>
            <a:ext cx="3200400" cy="3810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" name="Line 188">
            <a:extLst>
              <a:ext uri="{FF2B5EF4-FFF2-40B4-BE49-F238E27FC236}">
                <a16:creationId xmlns:a16="http://schemas.microsoft.com/office/drawing/2014/main" id="{F3A1B1B2-86CC-4673-9DA5-8F576846BB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1436" y="4672945"/>
            <a:ext cx="1287463" cy="1090612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2" name="Line 189">
            <a:extLst>
              <a:ext uri="{FF2B5EF4-FFF2-40B4-BE49-F238E27FC236}">
                <a16:creationId xmlns:a16="http://schemas.microsoft.com/office/drawing/2014/main" id="{CB6E5EFC-D54E-437F-968D-1BE0791B23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1910" y="4966633"/>
            <a:ext cx="2516188" cy="110807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3" name="Line 190">
            <a:extLst>
              <a:ext uri="{FF2B5EF4-FFF2-40B4-BE49-F238E27FC236}">
                <a16:creationId xmlns:a16="http://schemas.microsoft.com/office/drawing/2014/main" id="{AA9EE401-9F75-4325-9AB4-9B74E2C754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1273" y="5576233"/>
            <a:ext cx="1319212" cy="658813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" name="Line 191">
            <a:extLst>
              <a:ext uri="{FF2B5EF4-FFF2-40B4-BE49-F238E27FC236}">
                <a16:creationId xmlns:a16="http://schemas.microsoft.com/office/drawing/2014/main" id="{7FA04387-1DD2-4AF8-8165-44FCCB4377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1910" y="3823632"/>
            <a:ext cx="3181350" cy="20193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5" name="Line 192">
            <a:extLst>
              <a:ext uri="{FF2B5EF4-FFF2-40B4-BE49-F238E27FC236}">
                <a16:creationId xmlns:a16="http://schemas.microsoft.com/office/drawing/2014/main" id="{86158288-9C9E-441E-B2FC-A96F2A9DFF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4911" y="1691620"/>
            <a:ext cx="1922463" cy="5715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6" name="Line 193">
            <a:extLst>
              <a:ext uri="{FF2B5EF4-FFF2-40B4-BE49-F238E27FC236}">
                <a16:creationId xmlns:a16="http://schemas.microsoft.com/office/drawing/2014/main" id="{26FB4821-2403-40B8-92E4-CCD7486FB6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4910" y="2607607"/>
            <a:ext cx="1900238" cy="115888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7" name="Line 194">
            <a:extLst>
              <a:ext uri="{FF2B5EF4-FFF2-40B4-BE49-F238E27FC236}">
                <a16:creationId xmlns:a16="http://schemas.microsoft.com/office/drawing/2014/main" id="{5058E204-BEAE-45DB-B619-FB82C0443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4911" y="3396595"/>
            <a:ext cx="1920875" cy="10795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8" name="Line 195">
            <a:extLst>
              <a:ext uri="{FF2B5EF4-FFF2-40B4-BE49-F238E27FC236}">
                <a16:creationId xmlns:a16="http://schemas.microsoft.com/office/drawing/2014/main" id="{9E2A3AFB-6275-4FFD-A2A2-D98E32C8A3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4911" y="4730096"/>
            <a:ext cx="1920875" cy="16827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9" name="Line 196">
            <a:extLst>
              <a:ext uri="{FF2B5EF4-FFF2-40B4-BE49-F238E27FC236}">
                <a16:creationId xmlns:a16="http://schemas.microsoft.com/office/drawing/2014/main" id="{7FB9C432-DE8A-4C51-861E-2557B051E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4911" y="5084108"/>
            <a:ext cx="1920875" cy="595313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0" name="Text Box 197">
            <a:extLst>
              <a:ext uri="{FF2B5EF4-FFF2-40B4-BE49-F238E27FC236}">
                <a16:creationId xmlns:a16="http://schemas.microsoft.com/office/drawing/2014/main" id="{118E30E9-D1AE-4884-870C-DF5E206A0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948" y="6362045"/>
            <a:ext cx="977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UPTE’s</a:t>
            </a:r>
          </a:p>
        </p:txBody>
      </p:sp>
      <p:sp>
        <p:nvSpPr>
          <p:cNvPr id="201" name="Text Box 198">
            <a:extLst>
              <a:ext uri="{FF2B5EF4-FFF2-40B4-BE49-F238E27FC236}">
                <a16:creationId xmlns:a16="http://schemas.microsoft.com/office/drawing/2014/main" id="{6C1880CE-CFEF-44D0-A7B6-F2C1A6586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48" y="6358870"/>
            <a:ext cx="1638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/>
              <a:t>Data Frame’s</a:t>
            </a:r>
          </a:p>
        </p:txBody>
      </p:sp>
      <p:sp>
        <p:nvSpPr>
          <p:cNvPr id="202" name="Line 199">
            <a:extLst>
              <a:ext uri="{FF2B5EF4-FFF2-40B4-BE49-F238E27FC236}">
                <a16:creationId xmlns:a16="http://schemas.microsoft.com/office/drawing/2014/main" id="{5E28666C-E4DB-45F3-A146-E909F79BD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848" y="2782233"/>
            <a:ext cx="3173412" cy="792163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3" name="Rectangle 200">
            <a:extLst>
              <a:ext uri="{FF2B5EF4-FFF2-40B4-BE49-F238E27FC236}">
                <a16:creationId xmlns:a16="http://schemas.microsoft.com/office/drawing/2014/main" id="{18B2F54B-6FFD-4AEC-B835-37092565D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149" y="3468032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4" name="Rectangle 201">
            <a:extLst>
              <a:ext uri="{FF2B5EF4-FFF2-40B4-BE49-F238E27FC236}">
                <a16:creationId xmlns:a16="http://schemas.microsoft.com/office/drawing/2014/main" id="{596F4CEA-569B-43A0-A469-8D89656A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149" y="3564870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5" name="Rectangle 202">
            <a:extLst>
              <a:ext uri="{FF2B5EF4-FFF2-40B4-BE49-F238E27FC236}">
                <a16:creationId xmlns:a16="http://schemas.microsoft.com/office/drawing/2014/main" id="{5E36D1A2-896D-4666-9401-98C8F66A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149" y="3661707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6" name="Rectangle 203">
            <a:extLst>
              <a:ext uri="{FF2B5EF4-FFF2-40B4-BE49-F238E27FC236}">
                <a16:creationId xmlns:a16="http://schemas.microsoft.com/office/drawing/2014/main" id="{47242177-DA66-44F5-9056-ED9DF447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149" y="3758545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7" name="Text Box 204">
            <a:extLst>
              <a:ext uri="{FF2B5EF4-FFF2-40B4-BE49-F238E27FC236}">
                <a16:creationId xmlns:a16="http://schemas.microsoft.com/office/drawing/2014/main" id="{249F0A0C-67D7-4B63-ABA2-2FABA202D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049" y="4426882"/>
            <a:ext cx="15408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>
                <a:latin typeface="Comic Sans MS" panose="030F0702030302020204" pitchFamily="66" charset="0"/>
              </a:rPr>
              <a:t>Swap Space</a:t>
            </a:r>
          </a:p>
        </p:txBody>
      </p:sp>
      <p:sp>
        <p:nvSpPr>
          <p:cNvPr id="208" name="Rectangle 205">
            <a:extLst>
              <a:ext uri="{FF2B5EF4-FFF2-40B4-BE49-F238E27FC236}">
                <a16:creationId xmlns:a16="http://schemas.microsoft.com/office/drawing/2014/main" id="{9FFA48CB-666C-4246-833E-B0FF7E124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974" y="3855382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9" name="Line 206">
            <a:extLst>
              <a:ext uri="{FF2B5EF4-FFF2-40B4-BE49-F238E27FC236}">
                <a16:creationId xmlns:a16="http://schemas.microsoft.com/office/drawing/2014/main" id="{414703B5-4970-4AAC-96DA-993A45F75B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786" y="3658532"/>
            <a:ext cx="5851525" cy="2921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" name="Line 207">
            <a:extLst>
              <a:ext uri="{FF2B5EF4-FFF2-40B4-BE49-F238E27FC236}">
                <a16:creationId xmlns:a16="http://schemas.microsoft.com/office/drawing/2014/main" id="{C59BF124-1D6C-4B0B-AFA0-95671651D7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9849" y="4672946"/>
            <a:ext cx="1290637" cy="338137"/>
          </a:xfrm>
          <a:prstGeom prst="line">
            <a:avLst/>
          </a:prstGeom>
          <a:noFill/>
          <a:ln w="1905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1" name="Line 208">
            <a:extLst>
              <a:ext uri="{FF2B5EF4-FFF2-40B4-BE49-F238E27FC236}">
                <a16:creationId xmlns:a16="http://schemas.microsoft.com/office/drawing/2014/main" id="{4611B530-42A2-45B4-9761-250ED3C02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4910" y="1766232"/>
            <a:ext cx="0" cy="496888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2" name="Line 209">
            <a:extLst>
              <a:ext uri="{FF2B5EF4-FFF2-40B4-BE49-F238E27FC236}">
                <a16:creationId xmlns:a16="http://schemas.microsoft.com/office/drawing/2014/main" id="{A234DFDF-83C6-48F0-8E87-E3BFC9291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4910" y="2259946"/>
            <a:ext cx="0" cy="496887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3" name="Line 210">
            <a:extLst>
              <a:ext uri="{FF2B5EF4-FFF2-40B4-BE49-F238E27FC236}">
                <a16:creationId xmlns:a16="http://schemas.microsoft.com/office/drawing/2014/main" id="{C973F2DD-16AE-4F09-862C-FC577F3BF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2848" y="2745721"/>
            <a:ext cx="0" cy="650875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4" name="Line 211">
            <a:extLst>
              <a:ext uri="{FF2B5EF4-FFF2-40B4-BE49-F238E27FC236}">
                <a16:creationId xmlns:a16="http://schemas.microsoft.com/office/drawing/2014/main" id="{93F898D9-12ED-4C7B-A8CB-928201E8C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0785" y="3409296"/>
            <a:ext cx="0" cy="1481137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" name="Line 212">
            <a:extLst>
              <a:ext uri="{FF2B5EF4-FFF2-40B4-BE49-F238E27FC236}">
                <a16:creationId xmlns:a16="http://schemas.microsoft.com/office/drawing/2014/main" id="{D29CB299-F277-4F2A-A5DE-4F373EC741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7611" y="4814233"/>
            <a:ext cx="3175" cy="284163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16" name="Group 213">
            <a:extLst>
              <a:ext uri="{FF2B5EF4-FFF2-40B4-BE49-F238E27FC236}">
                <a16:creationId xmlns:a16="http://schemas.microsoft.com/office/drawing/2014/main" id="{DA391627-09EF-493A-B2B6-8EF7B9443643}"/>
              </a:ext>
            </a:extLst>
          </p:cNvPr>
          <p:cNvGrpSpPr>
            <a:grpSpLocks/>
          </p:cNvGrpSpPr>
          <p:nvPr/>
        </p:nvGrpSpPr>
        <p:grpSpPr bwMode="auto">
          <a:xfrm>
            <a:off x="1645273" y="1737658"/>
            <a:ext cx="925512" cy="4143375"/>
            <a:chOff x="771" y="846"/>
            <a:chExt cx="583" cy="2610"/>
          </a:xfrm>
        </p:grpSpPr>
        <p:sp>
          <p:nvSpPr>
            <p:cNvPr id="217" name="Line 214">
              <a:extLst>
                <a:ext uri="{FF2B5EF4-FFF2-40B4-BE49-F238E27FC236}">
                  <a16:creationId xmlns:a16="http://schemas.microsoft.com/office/drawing/2014/main" id="{D8FD1BB3-BF0E-4047-AB39-A9A0187ED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" y="2989"/>
              <a:ext cx="0" cy="467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8" name="Line 215">
              <a:extLst>
                <a:ext uri="{FF2B5EF4-FFF2-40B4-BE49-F238E27FC236}">
                  <a16:creationId xmlns:a16="http://schemas.microsoft.com/office/drawing/2014/main" id="{00C109D6-9E8C-4686-B1F7-444645BE0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" y="864"/>
              <a:ext cx="0" cy="2579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9" name="Line 216">
              <a:extLst>
                <a:ext uri="{FF2B5EF4-FFF2-40B4-BE49-F238E27FC236}">
                  <a16:creationId xmlns:a16="http://schemas.microsoft.com/office/drawing/2014/main" id="{1588E62D-0E06-49F1-A84B-A37D2BEB2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" y="3443"/>
              <a:ext cx="576" cy="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0" name="Line 217">
              <a:extLst>
                <a:ext uri="{FF2B5EF4-FFF2-40B4-BE49-F238E27FC236}">
                  <a16:creationId xmlns:a16="http://schemas.microsoft.com/office/drawing/2014/main" id="{D0A663D3-C7B4-48AC-AFFF-02B186E73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846"/>
              <a:ext cx="576" cy="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1" name="Line 218">
            <a:extLst>
              <a:ext uri="{FF2B5EF4-FFF2-40B4-BE49-F238E27FC236}">
                <a16:creationId xmlns:a16="http://schemas.microsoft.com/office/drawing/2014/main" id="{CB071904-F3E1-482E-9376-06107B572B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4911" y="1691621"/>
            <a:ext cx="2151063" cy="57467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" name="Line 219">
            <a:extLst>
              <a:ext uri="{FF2B5EF4-FFF2-40B4-BE49-F238E27FC236}">
                <a16:creationId xmlns:a16="http://schemas.microsoft.com/office/drawing/2014/main" id="{FD92311F-1288-4BBB-8B2C-B338EACBD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0574" y="1690032"/>
            <a:ext cx="1587" cy="762000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3" name="Line 220">
            <a:extLst>
              <a:ext uri="{FF2B5EF4-FFF2-40B4-BE49-F238E27FC236}">
                <a16:creationId xmlns:a16="http://schemas.microsoft.com/office/drawing/2014/main" id="{8B192FB1-E548-4692-B850-F81725FF1D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2160" y="2604432"/>
            <a:ext cx="6350" cy="788988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4" name="Line 221">
            <a:extLst>
              <a:ext uri="{FF2B5EF4-FFF2-40B4-BE49-F238E27FC236}">
                <a16:creationId xmlns:a16="http://schemas.microsoft.com/office/drawing/2014/main" id="{6C264744-A1AC-4EEC-98F6-196A4A674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2160" y="3504545"/>
            <a:ext cx="0" cy="785812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" name="Line 222">
            <a:extLst>
              <a:ext uri="{FF2B5EF4-FFF2-40B4-BE49-F238E27FC236}">
                <a16:creationId xmlns:a16="http://schemas.microsoft.com/office/drawing/2014/main" id="{D71504AB-1302-4806-B260-074E454FE4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2160" y="4738033"/>
            <a:ext cx="6350" cy="77152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" name="Line 223">
            <a:extLst>
              <a:ext uri="{FF2B5EF4-FFF2-40B4-BE49-F238E27FC236}">
                <a16:creationId xmlns:a16="http://schemas.microsoft.com/office/drawing/2014/main" id="{F30BBF03-08DC-4D3D-8815-7A066F868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0574" y="5679421"/>
            <a:ext cx="1587" cy="73818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" name="Line 224">
            <a:extLst>
              <a:ext uri="{FF2B5EF4-FFF2-40B4-BE49-F238E27FC236}">
                <a16:creationId xmlns:a16="http://schemas.microsoft.com/office/drawing/2014/main" id="{2DFB3D95-F8EA-4C8D-8118-09C69BCEC8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70785" y="2266296"/>
            <a:ext cx="2135188" cy="18573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" name="Line 225">
            <a:extLst>
              <a:ext uri="{FF2B5EF4-FFF2-40B4-BE49-F238E27FC236}">
                <a16:creationId xmlns:a16="http://schemas.microsoft.com/office/drawing/2014/main" id="{AA7B06D7-9E89-42F1-A18C-0D3A47F85C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54911" y="2723495"/>
            <a:ext cx="2125663" cy="647700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" name="Line 226">
            <a:extLst>
              <a:ext uri="{FF2B5EF4-FFF2-40B4-BE49-F238E27FC236}">
                <a16:creationId xmlns:a16="http://schemas.microsoft.com/office/drawing/2014/main" id="{A711665B-7FE1-46CF-A448-BC4783FB37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45386" y="3393421"/>
            <a:ext cx="2143125" cy="89693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0" name="Line 227">
            <a:extLst>
              <a:ext uri="{FF2B5EF4-FFF2-40B4-BE49-F238E27FC236}">
                <a16:creationId xmlns:a16="http://schemas.microsoft.com/office/drawing/2014/main" id="{594D0464-7A38-45EB-AC98-282EF6C776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45385" y="4890433"/>
            <a:ext cx="2139950" cy="608013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1" name="Line 228">
            <a:extLst>
              <a:ext uri="{FF2B5EF4-FFF2-40B4-BE49-F238E27FC236}">
                <a16:creationId xmlns:a16="http://schemas.microsoft.com/office/drawing/2014/main" id="{A434C30F-851F-4447-9235-247EC143F5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50148" y="5098395"/>
            <a:ext cx="2132012" cy="1319212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2" name="Line 229">
            <a:extLst>
              <a:ext uri="{FF2B5EF4-FFF2-40B4-BE49-F238E27FC236}">
                <a16:creationId xmlns:a16="http://schemas.microsoft.com/office/drawing/2014/main" id="{F51D51F5-F5B5-4F5A-A3E6-BD5BB3CDE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1736" y="2607608"/>
            <a:ext cx="2136775" cy="119063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" name="Line 230">
            <a:extLst>
              <a:ext uri="{FF2B5EF4-FFF2-40B4-BE49-F238E27FC236}">
                <a16:creationId xmlns:a16="http://schemas.microsoft.com/office/drawing/2014/main" id="{8F3EA606-16A3-4945-AC19-D2ACB64B6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9673" y="3379132"/>
            <a:ext cx="2120900" cy="139700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4" name="Line 231">
            <a:extLst>
              <a:ext uri="{FF2B5EF4-FFF2-40B4-BE49-F238E27FC236}">
                <a16:creationId xmlns:a16="http://schemas.microsoft.com/office/drawing/2014/main" id="{935A10D6-73B3-4F9E-8214-532CF58B05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8723" y="4738033"/>
            <a:ext cx="2132012" cy="14922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" name="Line 232">
            <a:extLst>
              <a:ext uri="{FF2B5EF4-FFF2-40B4-BE49-F238E27FC236}">
                <a16:creationId xmlns:a16="http://schemas.microsoft.com/office/drawing/2014/main" id="{D62D1542-4F0A-40B3-921B-C46F7B73A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5548" y="5117446"/>
            <a:ext cx="2127250" cy="56197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7E1EDF8-0420-47C6-948D-A9BE7C929BD8}"/>
              </a:ext>
            </a:extLst>
          </p:cNvPr>
          <p:cNvGrpSpPr/>
          <p:nvPr/>
        </p:nvGrpSpPr>
        <p:grpSpPr>
          <a:xfrm>
            <a:off x="2046911" y="1316916"/>
            <a:ext cx="2102485" cy="1592316"/>
            <a:chOff x="1514475" y="1117600"/>
            <a:chExt cx="2102485" cy="1592316"/>
          </a:xfrm>
        </p:grpSpPr>
        <p:sp>
          <p:nvSpPr>
            <p:cNvPr id="237" name="Rounded Rectangular Callout 1">
              <a:extLst>
                <a:ext uri="{FF2B5EF4-FFF2-40B4-BE49-F238E27FC236}">
                  <a16:creationId xmlns:a16="http://schemas.microsoft.com/office/drawing/2014/main" id="{BF35F7E4-791A-4C4F-A297-1349433391E2}"/>
                </a:ext>
              </a:extLst>
            </p:cNvPr>
            <p:cNvSpPr/>
            <p:nvPr/>
          </p:nvSpPr>
          <p:spPr bwMode="auto">
            <a:xfrm>
              <a:off x="1514475" y="1803454"/>
              <a:ext cx="1188085" cy="906462"/>
            </a:xfrm>
            <a:prstGeom prst="wedgeRoundRectCallout">
              <a:avLst>
                <a:gd name="adj1" fmla="val 45014"/>
                <a:gd name="adj2" fmla="val -92176"/>
                <a:gd name="adj3" fmla="val 16667"/>
              </a:avLst>
            </a:prstGeom>
            <a:solidFill>
              <a:srgbClr val="FFFF00">
                <a:alpha val="2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DD0C268D-C6A7-467E-9B90-377965EF6468}"/>
                </a:ext>
              </a:extLst>
            </p:cNvPr>
            <p:cNvSpPr txBox="1"/>
            <p:nvPr/>
          </p:nvSpPr>
          <p:spPr>
            <a:xfrm>
              <a:off x="1948180" y="1117600"/>
              <a:ext cx="1668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Root Page Table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10927A4-AA48-4791-9B25-895EC63C55FC}"/>
              </a:ext>
            </a:extLst>
          </p:cNvPr>
          <p:cNvGrpSpPr/>
          <p:nvPr/>
        </p:nvGrpSpPr>
        <p:grpSpPr>
          <a:xfrm>
            <a:off x="4403714" y="1191186"/>
            <a:ext cx="2895294" cy="1337046"/>
            <a:chOff x="1514475" y="1372870"/>
            <a:chExt cx="2895294" cy="1337046"/>
          </a:xfrm>
        </p:grpSpPr>
        <p:sp>
          <p:nvSpPr>
            <p:cNvPr id="240" name="Rounded Rectangular Callout 241">
              <a:extLst>
                <a:ext uri="{FF2B5EF4-FFF2-40B4-BE49-F238E27FC236}">
                  <a16:creationId xmlns:a16="http://schemas.microsoft.com/office/drawing/2014/main" id="{484D7FC4-45F7-4D41-9291-350A6A4AAB08}"/>
                </a:ext>
              </a:extLst>
            </p:cNvPr>
            <p:cNvSpPr/>
            <p:nvPr/>
          </p:nvSpPr>
          <p:spPr bwMode="auto">
            <a:xfrm>
              <a:off x="1514475" y="1803454"/>
              <a:ext cx="1188085" cy="906462"/>
            </a:xfrm>
            <a:prstGeom prst="wedgeRoundRectCallout">
              <a:avLst>
                <a:gd name="adj1" fmla="val 53782"/>
                <a:gd name="adj2" fmla="val -78130"/>
                <a:gd name="adj3" fmla="val 16667"/>
              </a:avLst>
            </a:prstGeom>
            <a:solidFill>
              <a:srgbClr val="FFFF00">
                <a:alpha val="2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62A111BD-FAAB-4E1C-B412-18F67B51BBE3}"/>
                </a:ext>
              </a:extLst>
            </p:cNvPr>
            <p:cNvSpPr txBox="1"/>
            <p:nvPr/>
          </p:nvSpPr>
          <p:spPr>
            <a:xfrm>
              <a:off x="2740989" y="1372870"/>
              <a:ext cx="1668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User Page Table</a:t>
              </a: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7F6EE91B-0496-4049-9852-62FC4DDDA838}"/>
              </a:ext>
            </a:extLst>
          </p:cNvPr>
          <p:cNvGrpSpPr/>
          <p:nvPr/>
        </p:nvGrpSpPr>
        <p:grpSpPr>
          <a:xfrm>
            <a:off x="7665514" y="1677296"/>
            <a:ext cx="3012730" cy="1068425"/>
            <a:chOff x="1514475" y="1641491"/>
            <a:chExt cx="3012730" cy="1068425"/>
          </a:xfrm>
        </p:grpSpPr>
        <p:sp>
          <p:nvSpPr>
            <p:cNvPr id="243" name="Rounded Rectangular Callout 244">
              <a:extLst>
                <a:ext uri="{FF2B5EF4-FFF2-40B4-BE49-F238E27FC236}">
                  <a16:creationId xmlns:a16="http://schemas.microsoft.com/office/drawing/2014/main" id="{0DC68E0D-35B1-47FE-8FD8-754DA610682E}"/>
                </a:ext>
              </a:extLst>
            </p:cNvPr>
            <p:cNvSpPr/>
            <p:nvPr/>
          </p:nvSpPr>
          <p:spPr bwMode="auto">
            <a:xfrm>
              <a:off x="1514475" y="1803454"/>
              <a:ext cx="1188085" cy="906462"/>
            </a:xfrm>
            <a:prstGeom prst="wedgeRoundRectCallout">
              <a:avLst>
                <a:gd name="adj1" fmla="val 114704"/>
                <a:gd name="adj2" fmla="val -35708"/>
                <a:gd name="adj3" fmla="val 16667"/>
              </a:avLst>
            </a:prstGeom>
            <a:solidFill>
              <a:srgbClr val="FFFF00">
                <a:alpha val="2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ED3BC7C2-A0DD-4AFE-B84D-80423F94C3C4}"/>
                </a:ext>
              </a:extLst>
            </p:cNvPr>
            <p:cNvSpPr txBox="1"/>
            <p:nvPr/>
          </p:nvSpPr>
          <p:spPr>
            <a:xfrm>
              <a:off x="3362836" y="1641491"/>
              <a:ext cx="1164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User Data Frame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2267BA47-3DB9-4F0D-9002-B05AAEC3CCA5}"/>
              </a:ext>
            </a:extLst>
          </p:cNvPr>
          <p:cNvGrpSpPr/>
          <p:nvPr/>
        </p:nvGrpSpPr>
        <p:grpSpPr>
          <a:xfrm>
            <a:off x="5231435" y="3255641"/>
            <a:ext cx="4044280" cy="1324331"/>
            <a:chOff x="-1341720" y="1803454"/>
            <a:chExt cx="4044280" cy="1324331"/>
          </a:xfrm>
        </p:grpSpPr>
        <p:sp>
          <p:nvSpPr>
            <p:cNvPr id="246" name="Rounded Rectangular Callout 247">
              <a:extLst>
                <a:ext uri="{FF2B5EF4-FFF2-40B4-BE49-F238E27FC236}">
                  <a16:creationId xmlns:a16="http://schemas.microsoft.com/office/drawing/2014/main" id="{4C653EFA-BD62-4CDE-8B9E-205A0A8CBBBF}"/>
                </a:ext>
              </a:extLst>
            </p:cNvPr>
            <p:cNvSpPr/>
            <p:nvPr/>
          </p:nvSpPr>
          <p:spPr bwMode="auto">
            <a:xfrm>
              <a:off x="1514475" y="1803454"/>
              <a:ext cx="1188085" cy="906462"/>
            </a:xfrm>
            <a:prstGeom prst="wedgeRoundRectCallout">
              <a:avLst>
                <a:gd name="adj1" fmla="val -137134"/>
                <a:gd name="adj2" fmla="val 63621"/>
                <a:gd name="adj3" fmla="val 16667"/>
              </a:avLst>
            </a:prstGeom>
            <a:solidFill>
              <a:srgbClr val="FFFF00">
                <a:alpha val="2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37113F95-E364-4450-8382-C3D26249B326}"/>
                </a:ext>
              </a:extLst>
            </p:cNvPr>
            <p:cNvSpPr txBox="1"/>
            <p:nvPr/>
          </p:nvSpPr>
          <p:spPr>
            <a:xfrm>
              <a:off x="-1341720" y="2820008"/>
              <a:ext cx="2856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Swapped UPTs/Data Frames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24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  <p:bldP spid="213" grpId="0" animBg="1"/>
      <p:bldP spid="214" grpId="0" animBg="1"/>
      <p:bldP spid="215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17E2B0-0153-4755-9F02-16E2A0DEF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 Exercise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706F2-0E66-4B36-B816-DA8BA6549B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77F951-AF38-4628-93AE-23A6A2D329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Virtual Memory (22)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6244B-FAE5-4B52-8ACE-13F2A8E1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5B3C0-CBED-4F87-9A42-2CCFD900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E1EC2-C6F6-4A54-8619-752978FD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2602020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2602021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2602022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260202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2602024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602025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602026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602027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60202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60202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60203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60203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602034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602035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602036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602037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602038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602039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602040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1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75" name="Rectangle 74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6" y="1607218"/>
            <a:ext cx="2164209" cy="4798200"/>
          </a:xfrm>
          <a:prstGeom prst="rect">
            <a:avLst/>
          </a:prstGeom>
        </p:spPr>
      </p:pic>
      <p:sp>
        <p:nvSpPr>
          <p:cNvPr id="83" name="Rounded Rectangular Callout 82"/>
          <p:cNvSpPr/>
          <p:nvPr/>
        </p:nvSpPr>
        <p:spPr bwMode="auto">
          <a:xfrm>
            <a:off x="3099062" y="1742549"/>
            <a:ext cx="1361593" cy="2784474"/>
          </a:xfrm>
          <a:prstGeom prst="wedgeRoundRectCallout">
            <a:avLst>
              <a:gd name="adj1" fmla="val 310907"/>
              <a:gd name="adj2" fmla="val -17142"/>
              <a:gd name="adj3" fmla="val 16667"/>
            </a:avLst>
          </a:prstGeom>
          <a:solidFill>
            <a:srgbClr val="FFFF00">
              <a:alpha val="20000"/>
            </a:srgb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5" name="Rounded Rectangular Callout 84"/>
          <p:cNvSpPr/>
          <p:nvPr/>
        </p:nvSpPr>
        <p:spPr bwMode="auto">
          <a:xfrm>
            <a:off x="5845568" y="1467969"/>
            <a:ext cx="1209909" cy="5158282"/>
          </a:xfrm>
          <a:prstGeom prst="wedgeRoundRectCallout">
            <a:avLst>
              <a:gd name="adj1" fmla="val 138672"/>
              <a:gd name="adj2" fmla="val -19276"/>
              <a:gd name="adj3" fmla="val 16667"/>
            </a:avLst>
          </a:prstGeom>
          <a:solidFill>
            <a:srgbClr val="FFFF00">
              <a:alpha val="20000"/>
            </a:srgb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6169512" y="3837309"/>
            <a:ext cx="1560359" cy="502941"/>
          </a:xfrm>
          <a:prstGeom prst="wedgeRoundRectCallout">
            <a:avLst>
              <a:gd name="adj1" fmla="val 79389"/>
              <a:gd name="adj2" fmla="val -174661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426104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FBEB5A9-20BD-4DB7-860C-A24E53F9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FDC18-F360-4BF3-A7FC-21A2EF03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621F4-D11B-4262-851C-1783911A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2602020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2602021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2602022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260202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2602024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602025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602026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602027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60202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60202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60203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60203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602034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602035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602036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602037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602038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602039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602040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1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47" name="Group 58"/>
          <p:cNvGrpSpPr>
            <a:grpSpLocks/>
          </p:cNvGrpSpPr>
          <p:nvPr/>
        </p:nvGrpSpPr>
        <p:grpSpPr bwMode="auto">
          <a:xfrm>
            <a:off x="2656841" y="1555224"/>
            <a:ext cx="5453083" cy="1616039"/>
            <a:chOff x="928" y="773"/>
            <a:chExt cx="3435" cy="1018"/>
          </a:xfrm>
        </p:grpSpPr>
        <p:sp>
          <p:nvSpPr>
            <p:cNvPr id="48" name="Rectangle 59"/>
            <p:cNvSpPr>
              <a:spLocks noChangeArrowheads="1"/>
            </p:cNvSpPr>
            <p:nvPr/>
          </p:nvSpPr>
          <p:spPr bwMode="auto">
            <a:xfrm>
              <a:off x="928" y="1618"/>
              <a:ext cx="3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1C1C1C"/>
                  </a:solidFill>
                  <a:latin typeface="Arial Narrow" pitchFamily="34" charset="0"/>
                </a:rPr>
                <a:t>x240C</a:t>
              </a:r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3680" y="773"/>
              <a:ext cx="683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x3000–x303F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x3040–x307F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800" b="1" dirty="0">
                  <a:solidFill>
                    <a:srgbClr val="000000"/>
                  </a:solidFill>
                  <a:latin typeface="Courier New" pitchFamily="49" charset="0"/>
                </a:rPr>
                <a:t>...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x3780–x37FF</a:t>
              </a: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3027" y="806"/>
              <a:ext cx="621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00____|0____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00____|0____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800" b="1" dirty="0">
                  <a:solidFill>
                    <a:srgbClr val="000000"/>
                  </a:solidFill>
                  <a:latin typeface="Courier New" pitchFamily="49" charset="0"/>
                </a:rPr>
                <a:t>    ...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00____|0____</a:t>
              </a:r>
            </a:p>
          </p:txBody>
        </p:sp>
        <p:sp>
          <p:nvSpPr>
            <p:cNvPr id="53" name="Rectangle 63"/>
            <p:cNvSpPr>
              <a:spLocks noChangeArrowheads="1"/>
            </p:cNvSpPr>
            <p:nvPr/>
          </p:nvSpPr>
          <p:spPr bwMode="auto">
            <a:xfrm>
              <a:off x="1290" y="1649"/>
              <a:ext cx="351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</a:rPr>
                <a:t>11_192</a:t>
              </a:r>
            </a:p>
          </p:txBody>
        </p:sp>
        <p:sp>
          <p:nvSpPr>
            <p:cNvPr id="51" name="Line 61"/>
            <p:cNvSpPr>
              <a:spLocks noChangeShapeType="1"/>
            </p:cNvSpPr>
            <p:nvPr/>
          </p:nvSpPr>
          <p:spPr bwMode="auto">
            <a:xfrm flipV="1">
              <a:off x="1654" y="812"/>
              <a:ext cx="1342" cy="8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54" name="Group 81"/>
          <p:cNvGrpSpPr>
            <a:grpSpLocks/>
          </p:cNvGrpSpPr>
          <p:nvPr/>
        </p:nvGrpSpPr>
        <p:grpSpPr bwMode="auto">
          <a:xfrm>
            <a:off x="5984282" y="1607615"/>
            <a:ext cx="1398598" cy="1057278"/>
            <a:chOff x="3040" y="806"/>
            <a:chExt cx="881" cy="666"/>
          </a:xfrm>
        </p:grpSpPr>
        <p:sp>
          <p:nvSpPr>
            <p:cNvPr id="55" name="Rectangle 82"/>
            <p:cNvSpPr>
              <a:spLocks noChangeArrowheads="1"/>
            </p:cNvSpPr>
            <p:nvPr/>
          </p:nvSpPr>
          <p:spPr bwMode="auto">
            <a:xfrm>
              <a:off x="3040" y="806"/>
              <a:ext cx="291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00"/>
                  </a:solidFill>
                  <a:latin typeface="Courier New" pitchFamily="49" charset="0"/>
                </a:rPr>
                <a:t>11_193</a:t>
              </a:r>
            </a:p>
          </p:txBody>
        </p:sp>
        <p:sp>
          <p:nvSpPr>
            <p:cNvPr id="56" name="Freeform 83"/>
            <p:cNvSpPr>
              <a:spLocks/>
            </p:cNvSpPr>
            <p:nvPr/>
          </p:nvSpPr>
          <p:spPr bwMode="auto">
            <a:xfrm>
              <a:off x="3331" y="862"/>
              <a:ext cx="590" cy="356"/>
            </a:xfrm>
            <a:custGeom>
              <a:avLst/>
              <a:gdLst>
                <a:gd name="T0" fmla="*/ 0 w 524"/>
                <a:gd name="T1" fmla="*/ 0 h 340"/>
                <a:gd name="T2" fmla="*/ 478 w 524"/>
                <a:gd name="T3" fmla="*/ 173 h 340"/>
                <a:gd name="T4" fmla="*/ 277 w 524"/>
                <a:gd name="T5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4" h="340">
                  <a:moveTo>
                    <a:pt x="0" y="0"/>
                  </a:moveTo>
                  <a:cubicBezTo>
                    <a:pt x="216" y="58"/>
                    <a:pt x="432" y="116"/>
                    <a:pt x="478" y="173"/>
                  </a:cubicBezTo>
                  <a:cubicBezTo>
                    <a:pt x="524" y="230"/>
                    <a:pt x="400" y="285"/>
                    <a:pt x="277" y="3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57" name="Rectangle 84"/>
            <p:cNvSpPr>
              <a:spLocks noChangeArrowheads="1"/>
            </p:cNvSpPr>
            <p:nvPr/>
          </p:nvSpPr>
          <p:spPr bwMode="auto">
            <a:xfrm>
              <a:off x="3074" y="1278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x3000-x303F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x3041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75" name="Rectangle 74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63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4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5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6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7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8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71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73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80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81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57120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 autoUpdateAnimBg="0"/>
      <p:bldP spid="58" grpId="0" build="p" autoUpdateAnimBg="0"/>
      <p:bldP spid="59" grpId="0" build="p" autoUpdateAnimBg="0"/>
      <p:bldP spid="6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8A0D8C-B77C-47D0-A5F8-94699211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2E5740-FB76-4F35-96B1-23DA8B01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6662F-50D6-4730-BBB9-057F9329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89014" y="1607609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11_193|0____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6038135" y="2355643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52" name="Group 81"/>
          <p:cNvGrpSpPr>
            <a:grpSpLocks/>
          </p:cNvGrpSpPr>
          <p:nvPr/>
        </p:nvGrpSpPr>
        <p:grpSpPr bwMode="auto">
          <a:xfrm>
            <a:off x="5992217" y="1760018"/>
            <a:ext cx="1390660" cy="1517674"/>
            <a:chOff x="3045" y="806"/>
            <a:chExt cx="876" cy="956"/>
          </a:xfrm>
        </p:grpSpPr>
        <p:sp>
          <p:nvSpPr>
            <p:cNvPr id="53" name="Rectangle 82"/>
            <p:cNvSpPr>
              <a:spLocks noChangeArrowheads="1"/>
            </p:cNvSpPr>
            <p:nvPr/>
          </p:nvSpPr>
          <p:spPr bwMode="auto">
            <a:xfrm>
              <a:off x="3045" y="806"/>
              <a:ext cx="291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00"/>
                  </a:solidFill>
                  <a:latin typeface="Courier New" pitchFamily="49" charset="0"/>
                </a:rPr>
                <a:t>11_194</a:t>
              </a:r>
            </a:p>
          </p:txBody>
        </p:sp>
        <p:sp>
          <p:nvSpPr>
            <p:cNvPr id="54" name="Freeform 83"/>
            <p:cNvSpPr>
              <a:spLocks/>
            </p:cNvSpPr>
            <p:nvPr/>
          </p:nvSpPr>
          <p:spPr bwMode="auto">
            <a:xfrm>
              <a:off x="3331" y="862"/>
              <a:ext cx="590" cy="666"/>
            </a:xfrm>
            <a:custGeom>
              <a:avLst/>
              <a:gdLst>
                <a:gd name="T0" fmla="*/ 0 w 524"/>
                <a:gd name="T1" fmla="*/ 0 h 340"/>
                <a:gd name="T2" fmla="*/ 478 w 524"/>
                <a:gd name="T3" fmla="*/ 173 h 340"/>
                <a:gd name="T4" fmla="*/ 277 w 524"/>
                <a:gd name="T5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4" h="340">
                  <a:moveTo>
                    <a:pt x="0" y="0"/>
                  </a:moveTo>
                  <a:cubicBezTo>
                    <a:pt x="216" y="58"/>
                    <a:pt x="432" y="116"/>
                    <a:pt x="478" y="173"/>
                  </a:cubicBezTo>
                  <a:cubicBezTo>
                    <a:pt x="524" y="230"/>
                    <a:pt x="400" y="285"/>
                    <a:pt x="277" y="3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55" name="Rectangle 84"/>
            <p:cNvSpPr>
              <a:spLocks noChangeArrowheads="1"/>
            </p:cNvSpPr>
            <p:nvPr/>
          </p:nvSpPr>
          <p:spPr bwMode="auto">
            <a:xfrm>
              <a:off x="3074" y="1568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x3040-x307F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x3081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76" name="Rectangle 75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81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82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8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84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85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86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87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8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8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9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9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92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4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5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2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3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5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106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7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8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9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0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1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2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3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4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5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6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7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8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9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0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35058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build="p" autoUpdateAnimBg="0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02CB62-7493-4563-9A4B-10135C09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55B5CB-B87A-433D-B608-F92EBFD9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7BE4A-DC2A-471F-860F-ECB07B9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89014" y="1607609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11_193|0____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11_194|0____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6038135" y="2355643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6038255" y="2969712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x3040-x307F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grpSp>
        <p:nvGrpSpPr>
          <p:cNvPr id="64" name="Group 64"/>
          <p:cNvGrpSpPr>
            <a:grpSpLocks/>
          </p:cNvGrpSpPr>
          <p:nvPr/>
        </p:nvGrpSpPr>
        <p:grpSpPr bwMode="auto">
          <a:xfrm>
            <a:off x="3237656" y="3408578"/>
            <a:ext cx="5013302" cy="663575"/>
            <a:chOff x="1322" y="1607"/>
            <a:chExt cx="3158" cy="418"/>
          </a:xfrm>
        </p:grpSpPr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1322" y="1891"/>
              <a:ext cx="351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</a:rPr>
                <a:t>11_195</a:t>
              </a:r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 flipV="1">
              <a:off x="1691" y="1669"/>
              <a:ext cx="1309" cy="2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3703" y="1608"/>
              <a:ext cx="777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xE800–xE83F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xE840–xE87F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800" b="1" dirty="0">
                  <a:solidFill>
                    <a:srgbClr val="000000"/>
                  </a:solidFill>
                  <a:latin typeface="Courier New" pitchFamily="49" charset="0"/>
                </a:rPr>
                <a:t>...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xEF80–</a:t>
              </a:r>
              <a:r>
                <a:rPr lang="en-US" sz="1000" b="1" dirty="0" err="1">
                  <a:solidFill>
                    <a:srgbClr val="000000"/>
                  </a:solidFill>
                  <a:latin typeface="Courier New" pitchFamily="49" charset="0"/>
                </a:rPr>
                <a:t>xEFFF</a:t>
              </a:r>
              <a:endParaRPr lang="en-US" sz="10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2996" y="1607"/>
              <a:ext cx="707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00____|0____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00____|0____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800" b="1" dirty="0">
                  <a:solidFill>
                    <a:srgbClr val="000000"/>
                  </a:solidFill>
                  <a:latin typeface="Courier New" pitchFamily="49" charset="0"/>
                </a:rPr>
                <a:t>    ...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00____|0____</a:t>
              </a:r>
            </a:p>
          </p:txBody>
        </p:sp>
      </p:grpSp>
      <p:grpSp>
        <p:nvGrpSpPr>
          <p:cNvPr id="69" name="Group 89"/>
          <p:cNvGrpSpPr>
            <a:grpSpLocks/>
          </p:cNvGrpSpPr>
          <p:nvPr/>
        </p:nvGrpSpPr>
        <p:grpSpPr bwMode="auto">
          <a:xfrm>
            <a:off x="5979865" y="3882670"/>
            <a:ext cx="1374777" cy="642938"/>
            <a:chOff x="3014" y="2229"/>
            <a:chExt cx="866" cy="405"/>
          </a:xfrm>
        </p:grpSpPr>
        <p:sp>
          <p:nvSpPr>
            <p:cNvPr id="70" name="Rectangle 90"/>
            <p:cNvSpPr>
              <a:spLocks noChangeArrowheads="1"/>
            </p:cNvSpPr>
            <p:nvPr/>
          </p:nvSpPr>
          <p:spPr bwMode="auto">
            <a:xfrm>
              <a:off x="3014" y="2229"/>
              <a:ext cx="291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00"/>
                  </a:solidFill>
                  <a:latin typeface="Courier New" pitchFamily="49" charset="0"/>
                </a:rPr>
                <a:t>11_196</a:t>
              </a:r>
            </a:p>
          </p:txBody>
        </p:sp>
        <p:sp>
          <p:nvSpPr>
            <p:cNvPr id="71" name="Freeform 91"/>
            <p:cNvSpPr>
              <a:spLocks/>
            </p:cNvSpPr>
            <p:nvPr/>
          </p:nvSpPr>
          <p:spPr bwMode="auto">
            <a:xfrm rot="435862">
              <a:off x="3331" y="2240"/>
              <a:ext cx="549" cy="279"/>
            </a:xfrm>
            <a:custGeom>
              <a:avLst/>
              <a:gdLst>
                <a:gd name="T0" fmla="*/ 0 w 380"/>
                <a:gd name="T1" fmla="*/ 29 h 120"/>
                <a:gd name="T2" fmla="*/ 347 w 380"/>
                <a:gd name="T3" fmla="*/ 15 h 120"/>
                <a:gd name="T4" fmla="*/ 201 w 380"/>
                <a:gd name="T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0" h="120">
                  <a:moveTo>
                    <a:pt x="0" y="29"/>
                  </a:moveTo>
                  <a:cubicBezTo>
                    <a:pt x="157" y="14"/>
                    <a:pt x="314" y="0"/>
                    <a:pt x="347" y="15"/>
                  </a:cubicBezTo>
                  <a:cubicBezTo>
                    <a:pt x="380" y="30"/>
                    <a:pt x="290" y="75"/>
                    <a:pt x="201" y="12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72" name="Rectangle 92"/>
            <p:cNvSpPr>
              <a:spLocks noChangeArrowheads="1"/>
            </p:cNvSpPr>
            <p:nvPr/>
          </p:nvSpPr>
          <p:spPr bwMode="auto">
            <a:xfrm>
              <a:off x="3048" y="2440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xEF80-xEFFF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x3112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87" name="Rectangle 86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91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92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93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94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9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2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05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1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4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5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6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117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8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9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0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1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2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3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4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5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6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7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8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9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0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1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79614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11_195|0____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1DCA2F-07B5-4EA9-A571-4D122C9D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A27743-9D2F-4A83-A8A7-10B1FC46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9BA89-DEF1-4340-BF6A-2C686787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89014" y="1607609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11_193|0____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11_194|0____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6038135" y="2355643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6038377" y="2969712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x3040-x307F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5895120" y="3408578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11_196|0____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6038383" y="4217631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xEF80-xEFFF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3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grpSp>
        <p:nvGrpSpPr>
          <p:cNvPr id="75" name="Group 69"/>
          <p:cNvGrpSpPr>
            <a:grpSpLocks/>
          </p:cNvGrpSpPr>
          <p:nvPr/>
        </p:nvGrpSpPr>
        <p:grpSpPr bwMode="auto">
          <a:xfrm>
            <a:off x="3228558" y="3490300"/>
            <a:ext cx="4872060" cy="1811340"/>
            <a:chOff x="1387" y="1709"/>
            <a:chExt cx="3069" cy="1141"/>
          </a:xfrm>
        </p:grpSpPr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1387" y="1709"/>
              <a:ext cx="351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</a:rPr>
                <a:t>11_197</a:t>
              </a:r>
            </a:p>
          </p:txBody>
        </p:sp>
        <p:sp>
          <p:nvSpPr>
            <p:cNvPr id="77" name="Line 71"/>
            <p:cNvSpPr>
              <a:spLocks noChangeShapeType="1"/>
            </p:cNvSpPr>
            <p:nvPr/>
          </p:nvSpPr>
          <p:spPr bwMode="auto">
            <a:xfrm>
              <a:off x="1738" y="1767"/>
              <a:ext cx="1329" cy="6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3774" y="2428"/>
              <a:ext cx="682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xD800–xD83F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xD840–xD87F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800" b="1" dirty="0">
                  <a:solidFill>
                    <a:srgbClr val="000000"/>
                  </a:solidFill>
                  <a:latin typeface="Courier New" pitchFamily="49" charset="0"/>
                </a:rPr>
                <a:t>...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xDF80–</a:t>
              </a:r>
              <a:r>
                <a:rPr lang="en-US" sz="1000" b="1" dirty="0" err="1">
                  <a:solidFill>
                    <a:srgbClr val="000000"/>
                  </a:solidFill>
                  <a:latin typeface="Courier New" pitchFamily="49" charset="0"/>
                </a:rPr>
                <a:t>xDFFF</a:t>
              </a:r>
              <a:endParaRPr lang="en-US" sz="10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3072" y="2432"/>
              <a:ext cx="748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00____|0____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00____|0____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800" b="1" dirty="0">
                  <a:solidFill>
                    <a:srgbClr val="000000"/>
                  </a:solidFill>
                  <a:latin typeface="Courier New" pitchFamily="49" charset="0"/>
                </a:rPr>
                <a:t>    ...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00____|0____</a:t>
              </a:r>
            </a:p>
          </p:txBody>
        </p:sp>
      </p:grpSp>
      <p:grpSp>
        <p:nvGrpSpPr>
          <p:cNvPr id="80" name="Group 93"/>
          <p:cNvGrpSpPr>
            <a:grpSpLocks/>
          </p:cNvGrpSpPr>
          <p:nvPr/>
        </p:nvGrpSpPr>
        <p:grpSpPr bwMode="auto">
          <a:xfrm>
            <a:off x="5992896" y="4838424"/>
            <a:ext cx="1443038" cy="931863"/>
            <a:chOff x="3002" y="2826"/>
            <a:chExt cx="909" cy="587"/>
          </a:xfrm>
        </p:grpSpPr>
        <p:sp>
          <p:nvSpPr>
            <p:cNvPr id="81" name="Rectangle 94"/>
            <p:cNvSpPr>
              <a:spLocks noChangeArrowheads="1"/>
            </p:cNvSpPr>
            <p:nvPr/>
          </p:nvSpPr>
          <p:spPr bwMode="auto">
            <a:xfrm>
              <a:off x="3002" y="2826"/>
              <a:ext cx="291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00"/>
                  </a:solidFill>
                  <a:latin typeface="Courier New" pitchFamily="49" charset="0"/>
                </a:rPr>
                <a:t>11_198</a:t>
              </a:r>
            </a:p>
          </p:txBody>
        </p:sp>
        <p:sp>
          <p:nvSpPr>
            <p:cNvPr id="82" name="Freeform 95"/>
            <p:cNvSpPr>
              <a:spLocks/>
            </p:cNvSpPr>
            <p:nvPr/>
          </p:nvSpPr>
          <p:spPr bwMode="auto">
            <a:xfrm>
              <a:off x="3327" y="2873"/>
              <a:ext cx="584" cy="290"/>
            </a:xfrm>
            <a:custGeom>
              <a:avLst/>
              <a:gdLst>
                <a:gd name="T0" fmla="*/ 0 w 521"/>
                <a:gd name="T1" fmla="*/ 0 h 278"/>
                <a:gd name="T2" fmla="*/ 478 w 521"/>
                <a:gd name="T3" fmla="*/ 104 h 278"/>
                <a:gd name="T4" fmla="*/ 256 w 521"/>
                <a:gd name="T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1" h="278">
                  <a:moveTo>
                    <a:pt x="0" y="0"/>
                  </a:moveTo>
                  <a:cubicBezTo>
                    <a:pt x="217" y="29"/>
                    <a:pt x="435" y="58"/>
                    <a:pt x="478" y="104"/>
                  </a:cubicBezTo>
                  <a:cubicBezTo>
                    <a:pt x="521" y="150"/>
                    <a:pt x="388" y="214"/>
                    <a:pt x="256" y="27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83" name="Rectangle 96"/>
            <p:cNvSpPr>
              <a:spLocks noChangeArrowheads="1"/>
            </p:cNvSpPr>
            <p:nvPr/>
          </p:nvSpPr>
          <p:spPr bwMode="auto">
            <a:xfrm>
              <a:off x="3026" y="3219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xD840-xD87F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68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x3191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02" name="Rectangle 101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106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07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08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09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10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1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2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14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16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18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9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0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1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2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3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4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5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126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7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8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9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0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1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2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3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4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5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7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8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9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40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73263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11_197|0____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11_195|0____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11A8D8-BEBA-4FAE-A05E-0BACED33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55E715-000C-424C-8D7E-29E56E4B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FAB76-2EC1-454A-8C83-486AB26A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89014" y="1607609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11_193|0____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11_194|0____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6038135" y="2355643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6038377" y="2969712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x3040-x307F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5895120" y="3408578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11_196|0____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6038383" y="4217631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xEF80-xEFFF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3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5903509" y="4638062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83" name="Rectangle 96"/>
          <p:cNvSpPr>
            <a:spLocks noChangeArrowheads="1"/>
          </p:cNvSpPr>
          <p:nvPr/>
        </p:nvSpPr>
        <p:spPr bwMode="auto">
          <a:xfrm>
            <a:off x="6032652" y="5462312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xD840-xD87F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68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x3191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17630" y="325074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0xD833</a:t>
            </a:r>
          </a:p>
        </p:txBody>
      </p:sp>
      <p:grpSp>
        <p:nvGrpSpPr>
          <p:cNvPr id="85" name="Group 77"/>
          <p:cNvGrpSpPr>
            <a:grpSpLocks/>
          </p:cNvGrpSpPr>
          <p:nvPr/>
        </p:nvGrpSpPr>
        <p:grpSpPr bwMode="auto">
          <a:xfrm>
            <a:off x="5992906" y="4681010"/>
            <a:ext cx="1527178" cy="1701800"/>
            <a:chOff x="3002" y="2742"/>
            <a:chExt cx="962" cy="1072"/>
          </a:xfrm>
        </p:grpSpPr>
        <p:sp>
          <p:nvSpPr>
            <p:cNvPr id="86" name="Rectangle 78"/>
            <p:cNvSpPr>
              <a:spLocks noChangeArrowheads="1"/>
            </p:cNvSpPr>
            <p:nvPr/>
          </p:nvSpPr>
          <p:spPr bwMode="auto">
            <a:xfrm>
              <a:off x="3002" y="2742"/>
              <a:ext cx="291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00"/>
                  </a:solidFill>
                  <a:latin typeface="Courier New" pitchFamily="49" charset="0"/>
                </a:rPr>
                <a:t>11_199</a:t>
              </a:r>
            </a:p>
          </p:txBody>
        </p:sp>
        <p:sp>
          <p:nvSpPr>
            <p:cNvPr id="87" name="Freeform 79"/>
            <p:cNvSpPr>
              <a:spLocks/>
            </p:cNvSpPr>
            <p:nvPr/>
          </p:nvSpPr>
          <p:spPr bwMode="auto">
            <a:xfrm>
              <a:off x="3321" y="2790"/>
              <a:ext cx="643" cy="763"/>
            </a:xfrm>
            <a:custGeom>
              <a:avLst/>
              <a:gdLst>
                <a:gd name="T0" fmla="*/ 0 w 643"/>
                <a:gd name="T1" fmla="*/ 0 h 708"/>
                <a:gd name="T2" fmla="*/ 604 w 643"/>
                <a:gd name="T3" fmla="*/ 152 h 708"/>
                <a:gd name="T4" fmla="*/ 236 w 643"/>
                <a:gd name="T5" fmla="*/ 7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3" h="708">
                  <a:moveTo>
                    <a:pt x="0" y="0"/>
                  </a:moveTo>
                  <a:cubicBezTo>
                    <a:pt x="282" y="17"/>
                    <a:pt x="565" y="34"/>
                    <a:pt x="604" y="152"/>
                  </a:cubicBezTo>
                  <a:cubicBezTo>
                    <a:pt x="643" y="270"/>
                    <a:pt x="439" y="489"/>
                    <a:pt x="236" y="70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3023" y="3620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xD800-xD83F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371668" y="3250740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x31F3</a:t>
            </a:r>
          </a:p>
        </p:txBody>
      </p:sp>
      <p:sp>
        <p:nvSpPr>
          <p:cNvPr id="90" name="Rectangle 72"/>
          <p:cNvSpPr>
            <a:spLocks noChangeArrowheads="1"/>
          </p:cNvSpPr>
          <p:nvPr/>
        </p:nvSpPr>
        <p:spPr bwMode="auto">
          <a:xfrm>
            <a:off x="7017938" y="4631715"/>
            <a:ext cx="1082680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xD800–xD83F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xD840–xD87F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xDF80–</a:t>
            </a:r>
            <a:r>
              <a:rPr lang="en-US" sz="1000" b="1" dirty="0" err="1">
                <a:solidFill>
                  <a:srgbClr val="000000"/>
                </a:solidFill>
                <a:latin typeface="Courier New" pitchFamily="49" charset="0"/>
              </a:rPr>
              <a:t>xDFFF</a:t>
            </a:r>
            <a:endParaRPr lang="en-US" sz="1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2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07" name="Rectangle 106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111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12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13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14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1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8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19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20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21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22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23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4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5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6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7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8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9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0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92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3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5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1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2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4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5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7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8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9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190952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17492" y="1860077"/>
            <a:ext cx="1070046" cy="4143375"/>
            <a:chOff x="6614321" y="1822504"/>
            <a:chExt cx="1070046" cy="4143375"/>
          </a:xfrm>
        </p:grpSpPr>
        <p:grpSp>
          <p:nvGrpSpPr>
            <p:cNvPr id="143" name="Group 213"/>
            <p:cNvGrpSpPr>
              <a:grpSpLocks/>
            </p:cNvGrpSpPr>
            <p:nvPr/>
          </p:nvGrpSpPr>
          <p:grpSpPr bwMode="auto">
            <a:xfrm>
              <a:off x="6614321" y="1822504"/>
              <a:ext cx="654050" cy="4143375"/>
              <a:chOff x="952" y="846"/>
              <a:chExt cx="412" cy="2610"/>
            </a:xfrm>
          </p:grpSpPr>
          <p:sp>
            <p:nvSpPr>
              <p:cNvPr id="144" name="Line 214"/>
              <p:cNvSpPr>
                <a:spLocks noChangeShapeType="1"/>
              </p:cNvSpPr>
              <p:nvPr/>
            </p:nvSpPr>
            <p:spPr bwMode="auto">
              <a:xfrm flipH="1">
                <a:off x="1352" y="853"/>
                <a:ext cx="12" cy="2603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45" name="Line 215"/>
              <p:cNvSpPr>
                <a:spLocks noChangeShapeType="1"/>
              </p:cNvSpPr>
              <p:nvPr/>
            </p:nvSpPr>
            <p:spPr bwMode="auto">
              <a:xfrm>
                <a:off x="953" y="853"/>
                <a:ext cx="0" cy="2579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46" name="Line 216"/>
              <p:cNvSpPr>
                <a:spLocks noChangeShapeType="1"/>
              </p:cNvSpPr>
              <p:nvPr/>
            </p:nvSpPr>
            <p:spPr bwMode="auto">
              <a:xfrm>
                <a:off x="952" y="3443"/>
                <a:ext cx="402" cy="0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47" name="Line 217"/>
              <p:cNvSpPr>
                <a:spLocks noChangeShapeType="1"/>
              </p:cNvSpPr>
              <p:nvPr/>
            </p:nvSpPr>
            <p:spPr bwMode="auto">
              <a:xfrm>
                <a:off x="953" y="846"/>
                <a:ext cx="394" cy="0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prstDash val="sysDot"/>
                <a:miter lim="800000"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48" name="Rectangle 93"/>
            <p:cNvSpPr>
              <a:spLocks noChangeArrowheads="1"/>
            </p:cNvSpPr>
            <p:nvPr/>
          </p:nvSpPr>
          <p:spPr bwMode="auto">
            <a:xfrm>
              <a:off x="7126522" y="2905860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33"/>
                  </a:solidFill>
                  <a:latin typeface="Courier New" pitchFamily="49" charset="0"/>
                </a:rPr>
                <a:t>10_192</a:t>
              </a:r>
            </a:p>
          </p:txBody>
        </p:sp>
        <p:sp>
          <p:nvSpPr>
            <p:cNvPr id="149" name="Rectangle 93"/>
            <p:cNvSpPr>
              <a:spLocks noChangeArrowheads="1"/>
            </p:cNvSpPr>
            <p:nvPr/>
          </p:nvSpPr>
          <p:spPr bwMode="auto">
            <a:xfrm>
              <a:off x="7126522" y="3457144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33"/>
                  </a:solidFill>
                  <a:latin typeface="Courier New" pitchFamily="49" charset="0"/>
                </a:rPr>
                <a:t>10_197</a:t>
              </a:r>
            </a:p>
          </p:txBody>
        </p:sp>
        <p:sp>
          <p:nvSpPr>
            <p:cNvPr id="150" name="Rectangle 93"/>
            <p:cNvSpPr>
              <a:spLocks noChangeArrowheads="1"/>
            </p:cNvSpPr>
            <p:nvPr/>
          </p:nvSpPr>
          <p:spPr bwMode="auto">
            <a:xfrm>
              <a:off x="7126522" y="3828509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33"/>
                  </a:solidFill>
                  <a:latin typeface="Courier New" pitchFamily="49" charset="0"/>
                </a:rPr>
                <a:t>10_195</a:t>
              </a:r>
            </a:p>
          </p:txBody>
        </p:sp>
      </p:grp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11_197|0____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11_195|0____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3DABA6-D798-431D-A952-0EC1B3F1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A7850-152F-428C-B9CF-4C20B9F7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06CD10-E7DD-44B9-981A-B2023CF1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89014" y="1607609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11_193|0____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11_194|0____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6038135" y="2355643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6038377" y="2969712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x3040-x307F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5895120" y="3408578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11_196|0____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6038383" y="4217631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xEF80-xEFFF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3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5903509" y="4638062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11_199|0____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83" name="Rectangle 96"/>
          <p:cNvSpPr>
            <a:spLocks noChangeArrowheads="1"/>
          </p:cNvSpPr>
          <p:nvPr/>
        </p:nvSpPr>
        <p:spPr bwMode="auto">
          <a:xfrm>
            <a:off x="6038383" y="5462312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xD840-xD87F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68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x3191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17630" y="325074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0xD833</a:t>
            </a: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6038383" y="6074836"/>
            <a:ext cx="846139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xD800-xD83F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371668" y="3250740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x31F3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817631" y="34352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0x3873</a:t>
            </a: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4" name="AutoShape 97"/>
          <p:cNvSpPr>
            <a:spLocks noChangeArrowheads="1"/>
          </p:cNvSpPr>
          <p:nvPr/>
        </p:nvSpPr>
        <p:spPr bwMode="auto">
          <a:xfrm>
            <a:off x="2992439" y="1761456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5" name="Line 208"/>
          <p:cNvSpPr>
            <a:spLocks noChangeShapeType="1"/>
          </p:cNvSpPr>
          <p:nvPr/>
        </p:nvSpPr>
        <p:spPr bwMode="auto">
          <a:xfrm>
            <a:off x="3361991" y="1871035"/>
            <a:ext cx="0" cy="1164624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" name="Line 218"/>
          <p:cNvSpPr>
            <a:spLocks noChangeShapeType="1"/>
          </p:cNvSpPr>
          <p:nvPr/>
        </p:nvSpPr>
        <p:spPr bwMode="auto">
          <a:xfrm flipV="1">
            <a:off x="3361991" y="1596498"/>
            <a:ext cx="2676264" cy="145645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" name="Line 219"/>
          <p:cNvSpPr>
            <a:spLocks noChangeShapeType="1"/>
          </p:cNvSpPr>
          <p:nvPr/>
        </p:nvSpPr>
        <p:spPr bwMode="auto">
          <a:xfrm>
            <a:off x="6103678" y="1592429"/>
            <a:ext cx="1587" cy="534294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" name="Line 224"/>
          <p:cNvSpPr>
            <a:spLocks noChangeShapeType="1"/>
          </p:cNvSpPr>
          <p:nvPr/>
        </p:nvSpPr>
        <p:spPr bwMode="auto">
          <a:xfrm flipH="1">
            <a:off x="3361992" y="2099218"/>
            <a:ext cx="2751097" cy="967036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5" name="Line 208"/>
          <p:cNvSpPr>
            <a:spLocks noChangeShapeType="1"/>
          </p:cNvSpPr>
          <p:nvPr/>
        </p:nvSpPr>
        <p:spPr bwMode="auto">
          <a:xfrm>
            <a:off x="3355140" y="3032824"/>
            <a:ext cx="6851" cy="582312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6" name="Line 218"/>
          <p:cNvSpPr>
            <a:spLocks noChangeShapeType="1"/>
          </p:cNvSpPr>
          <p:nvPr/>
        </p:nvSpPr>
        <p:spPr bwMode="auto">
          <a:xfrm>
            <a:off x="3399407" y="3603176"/>
            <a:ext cx="2676264" cy="1152446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7" name="Line 219"/>
          <p:cNvSpPr>
            <a:spLocks noChangeShapeType="1"/>
          </p:cNvSpPr>
          <p:nvPr/>
        </p:nvSpPr>
        <p:spPr bwMode="auto">
          <a:xfrm>
            <a:off x="6111502" y="4717076"/>
            <a:ext cx="1587" cy="534294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8" name="Line 224"/>
          <p:cNvSpPr>
            <a:spLocks noChangeShapeType="1"/>
          </p:cNvSpPr>
          <p:nvPr/>
        </p:nvSpPr>
        <p:spPr bwMode="auto">
          <a:xfrm flipH="1" flipV="1">
            <a:off x="3355139" y="3623736"/>
            <a:ext cx="2685541" cy="1582273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31" name="Rectangle 130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993491" y="1595666"/>
            <a:ext cx="461665" cy="316227"/>
            <a:chOff x="5079090" y="1426330"/>
            <a:chExt cx="461665" cy="316227"/>
          </a:xfrm>
        </p:grpSpPr>
        <p:sp>
          <p:nvSpPr>
            <p:cNvPr id="2" name="Rectangle 1"/>
            <p:cNvSpPr/>
            <p:nvPr/>
          </p:nvSpPr>
          <p:spPr>
            <a:xfrm>
              <a:off x="5079090" y="1426330"/>
              <a:ext cx="461665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00"/>
                  </a:solidFill>
                  <a:latin typeface="Courier New" pitchFamily="49" charset="0"/>
                </a:rPr>
                <a:t>10_193</a:t>
              </a:r>
              <a:endParaRPr lang="en-US" sz="1000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079090" y="1588669"/>
              <a:ext cx="461665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00"/>
                  </a:solidFill>
                  <a:latin typeface="Courier New" pitchFamily="49" charset="0"/>
                </a:rPr>
                <a:t>10_194</a:t>
              </a:r>
              <a:endParaRPr lang="en-US" sz="1000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986867" y="4680071"/>
            <a:ext cx="461665" cy="316227"/>
            <a:chOff x="5079090" y="3950836"/>
            <a:chExt cx="461665" cy="316227"/>
          </a:xfrm>
        </p:grpSpPr>
        <p:sp>
          <p:nvSpPr>
            <p:cNvPr id="138" name="Rectangle 137"/>
            <p:cNvSpPr/>
            <p:nvPr/>
          </p:nvSpPr>
          <p:spPr>
            <a:xfrm>
              <a:off x="5079090" y="3950836"/>
              <a:ext cx="461665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00"/>
                  </a:solidFill>
                  <a:latin typeface="Courier New" pitchFamily="49" charset="0"/>
                </a:rPr>
                <a:t>10_199</a:t>
              </a:r>
              <a:endParaRPr lang="en-US" sz="1000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079090" y="4113175"/>
              <a:ext cx="461665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00"/>
                  </a:solidFill>
                  <a:latin typeface="Courier New" pitchFamily="49" charset="0"/>
                </a:rPr>
                <a:t>10_198</a:t>
              </a:r>
              <a:endParaRPr lang="en-US" sz="1000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30928" y="2943041"/>
            <a:ext cx="557845" cy="1107315"/>
            <a:chOff x="963708" y="4145992"/>
            <a:chExt cx="557845" cy="1107315"/>
          </a:xfrm>
        </p:grpSpPr>
        <p:sp>
          <p:nvSpPr>
            <p:cNvPr id="151" name="Rectangle 93"/>
            <p:cNvSpPr>
              <a:spLocks noChangeArrowheads="1"/>
            </p:cNvSpPr>
            <p:nvPr/>
          </p:nvSpPr>
          <p:spPr bwMode="auto">
            <a:xfrm>
              <a:off x="963708" y="4145992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33"/>
                  </a:solidFill>
                  <a:latin typeface="Courier New" pitchFamily="49" charset="0"/>
                </a:rPr>
                <a:t>10_192</a:t>
              </a:r>
            </a:p>
          </p:txBody>
        </p:sp>
        <p:sp>
          <p:nvSpPr>
            <p:cNvPr id="152" name="Rectangle 93"/>
            <p:cNvSpPr>
              <a:spLocks noChangeArrowheads="1"/>
            </p:cNvSpPr>
            <p:nvPr/>
          </p:nvSpPr>
          <p:spPr bwMode="auto">
            <a:xfrm>
              <a:off x="963708" y="4697276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33"/>
                  </a:solidFill>
                  <a:latin typeface="Courier New" pitchFamily="49" charset="0"/>
                </a:rPr>
                <a:t>10_197</a:t>
              </a:r>
            </a:p>
          </p:txBody>
        </p:sp>
        <p:sp>
          <p:nvSpPr>
            <p:cNvPr id="153" name="Rectangle 93"/>
            <p:cNvSpPr>
              <a:spLocks noChangeArrowheads="1"/>
            </p:cNvSpPr>
            <p:nvPr/>
          </p:nvSpPr>
          <p:spPr bwMode="auto">
            <a:xfrm>
              <a:off x="963708" y="5068641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33"/>
                  </a:solidFill>
                  <a:latin typeface="Courier New" pitchFamily="49" charset="0"/>
                </a:rPr>
                <a:t>10_195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137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40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41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54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5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6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7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8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59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60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61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62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63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4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5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6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7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8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9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71" name="Line 208"/>
          <p:cNvSpPr>
            <a:spLocks noChangeShapeType="1"/>
          </p:cNvSpPr>
          <p:nvPr/>
        </p:nvSpPr>
        <p:spPr bwMode="auto">
          <a:xfrm>
            <a:off x="3348288" y="3619273"/>
            <a:ext cx="0" cy="347362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2" name="Line 218"/>
          <p:cNvSpPr>
            <a:spLocks noChangeShapeType="1"/>
          </p:cNvSpPr>
          <p:nvPr/>
        </p:nvSpPr>
        <p:spPr bwMode="auto">
          <a:xfrm flipV="1">
            <a:off x="3316644" y="3435224"/>
            <a:ext cx="2676264" cy="514159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3" name="Line 219"/>
          <p:cNvSpPr>
            <a:spLocks noChangeShapeType="1"/>
          </p:cNvSpPr>
          <p:nvPr/>
        </p:nvSpPr>
        <p:spPr bwMode="auto">
          <a:xfrm>
            <a:off x="6081565" y="3450640"/>
            <a:ext cx="1587" cy="534294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4" name="Line 224"/>
          <p:cNvSpPr>
            <a:spLocks noChangeShapeType="1"/>
          </p:cNvSpPr>
          <p:nvPr/>
        </p:nvSpPr>
        <p:spPr bwMode="auto">
          <a:xfrm flipH="1">
            <a:off x="3316644" y="3954091"/>
            <a:ext cx="2763665" cy="30843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990182" y="3878326"/>
            <a:ext cx="46166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10_196</a:t>
            </a:r>
            <a:endParaRPr lang="en-US" sz="1000" dirty="0">
              <a:solidFill>
                <a:srgbClr val="FF0000"/>
              </a:solidFill>
              <a:latin typeface="Tahoma" pitchFamily="34" charset="0"/>
            </a:endParaRPr>
          </a:p>
        </p:txBody>
      </p:sp>
      <p:grpSp>
        <p:nvGrpSpPr>
          <p:cNvPr id="176" name="Group 213"/>
          <p:cNvGrpSpPr>
            <a:grpSpLocks/>
          </p:cNvGrpSpPr>
          <p:nvPr/>
        </p:nvGrpSpPr>
        <p:grpSpPr bwMode="auto">
          <a:xfrm>
            <a:off x="2707606" y="1860077"/>
            <a:ext cx="654050" cy="4143375"/>
            <a:chOff x="952" y="846"/>
            <a:chExt cx="412" cy="2610"/>
          </a:xfrm>
        </p:grpSpPr>
        <p:sp>
          <p:nvSpPr>
            <p:cNvPr id="177" name="Line 214"/>
            <p:cNvSpPr>
              <a:spLocks noChangeShapeType="1"/>
            </p:cNvSpPr>
            <p:nvPr/>
          </p:nvSpPr>
          <p:spPr bwMode="auto">
            <a:xfrm flipH="1">
              <a:off x="1352" y="2247"/>
              <a:ext cx="12" cy="1209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8" name="Line 215"/>
            <p:cNvSpPr>
              <a:spLocks noChangeShapeType="1"/>
            </p:cNvSpPr>
            <p:nvPr/>
          </p:nvSpPr>
          <p:spPr bwMode="auto">
            <a:xfrm>
              <a:off x="953" y="853"/>
              <a:ext cx="0" cy="2579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9" name="Line 216"/>
            <p:cNvSpPr>
              <a:spLocks noChangeShapeType="1"/>
            </p:cNvSpPr>
            <p:nvPr/>
          </p:nvSpPr>
          <p:spPr bwMode="auto">
            <a:xfrm>
              <a:off x="952" y="3443"/>
              <a:ext cx="402" cy="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0" name="Line 217"/>
            <p:cNvSpPr>
              <a:spLocks noChangeShapeType="1"/>
            </p:cNvSpPr>
            <p:nvPr/>
          </p:nvSpPr>
          <p:spPr bwMode="auto">
            <a:xfrm>
              <a:off x="953" y="846"/>
              <a:ext cx="394" cy="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34987" y="4821079"/>
            <a:ext cx="1771761" cy="769859"/>
            <a:chOff x="430823" y="5058996"/>
            <a:chExt cx="1538654" cy="575972"/>
          </a:xfrm>
        </p:grpSpPr>
        <p:sp>
          <p:nvSpPr>
            <p:cNvPr id="181" name="Rounded Rectangle 180"/>
            <p:cNvSpPr/>
            <p:nvPr/>
          </p:nvSpPr>
          <p:spPr bwMode="auto">
            <a:xfrm>
              <a:off x="430823" y="5058996"/>
              <a:ext cx="1538654" cy="575972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30823" y="5067788"/>
              <a:ext cx="1538653" cy="552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Now What?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No more available frames!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184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5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6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7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8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9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0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1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2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3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4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5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6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7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8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64801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71" grpId="0" animBg="1"/>
      <p:bldP spid="172" grpId="0" animBg="1"/>
      <p:bldP spid="173" grpId="0" animBg="1"/>
      <p:bldP spid="174" grpId="0" animBg="1"/>
      <p:bldP spid="17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164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5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6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7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8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9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1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2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3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4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5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6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7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8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10_197|0____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10_195|0____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D2E259-10F7-4839-B5CB-5E43D694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AD878-099F-4C4A-8A9B-D38AE298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B69D-EC20-4D2F-970E-9E719DD5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89014" y="1607609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10_193|0____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10_194|0____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6038135" y="2355643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6038255" y="2969712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x3040-x307F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5895120" y="3408578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10_196|0____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6033836" y="4217631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xEF80-xEFFF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3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5903509" y="4638062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10_199|0____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83" name="Rectangle 96"/>
          <p:cNvSpPr>
            <a:spLocks noChangeArrowheads="1"/>
          </p:cNvSpPr>
          <p:nvPr/>
        </p:nvSpPr>
        <p:spPr bwMode="auto">
          <a:xfrm>
            <a:off x="6033836" y="5462312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xD840-xD87F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68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x3191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17630" y="325074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0xD833</a:t>
            </a: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6033836" y="6074836"/>
            <a:ext cx="846139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xD800-xD83F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371668" y="3250740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x31F3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817631" y="34352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0x3873</a:t>
            </a: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4" name="AutoShape 97"/>
          <p:cNvSpPr>
            <a:spLocks noChangeArrowheads="1"/>
          </p:cNvSpPr>
          <p:nvPr/>
        </p:nvSpPr>
        <p:spPr bwMode="auto">
          <a:xfrm>
            <a:off x="2992439" y="2972627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953043" y="1610331"/>
            <a:ext cx="3679825" cy="1575776"/>
            <a:chOff x="5046663" y="1376828"/>
            <a:chExt cx="3679825" cy="1575776"/>
          </a:xfrm>
        </p:grpSpPr>
        <p:sp>
          <p:nvSpPr>
            <p:cNvPr id="119" name="Rectangle 81"/>
            <p:cNvSpPr>
              <a:spLocks noChangeArrowheads="1"/>
            </p:cNvSpPr>
            <p:nvPr/>
          </p:nvSpPr>
          <p:spPr bwMode="auto">
            <a:xfrm>
              <a:off x="7913688" y="2714479"/>
              <a:ext cx="81280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200" b="1" dirty="0">
                  <a:solidFill>
                    <a:srgbClr val="1C1C1C"/>
                  </a:solidFill>
                  <a:latin typeface="Arial Narrow" pitchFamily="34" charset="0"/>
                </a:rPr>
                <a:t>#0 – x3000</a:t>
              </a:r>
            </a:p>
          </p:txBody>
        </p:sp>
        <p:grpSp>
          <p:nvGrpSpPr>
            <p:cNvPr id="120" name="Group 83"/>
            <p:cNvGrpSpPr>
              <a:grpSpLocks/>
            </p:cNvGrpSpPr>
            <p:nvPr/>
          </p:nvGrpSpPr>
          <p:grpSpPr bwMode="auto">
            <a:xfrm>
              <a:off x="5046663" y="1376828"/>
              <a:ext cx="2881313" cy="1455736"/>
              <a:chOff x="3179" y="789"/>
              <a:chExt cx="1815" cy="917"/>
            </a:xfrm>
          </p:grpSpPr>
          <p:sp>
            <p:nvSpPr>
              <p:cNvPr id="121" name="Line 84"/>
              <p:cNvSpPr>
                <a:spLocks noChangeShapeType="1"/>
              </p:cNvSpPr>
              <p:nvPr/>
            </p:nvSpPr>
            <p:spPr bwMode="auto">
              <a:xfrm>
                <a:off x="3845" y="1379"/>
                <a:ext cx="1149" cy="327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2" name="Rectangle 85"/>
              <p:cNvSpPr>
                <a:spLocks noChangeArrowheads="1"/>
              </p:cNvSpPr>
              <p:nvPr/>
            </p:nvSpPr>
            <p:spPr bwMode="auto">
              <a:xfrm>
                <a:off x="3203" y="789"/>
                <a:ext cx="582" cy="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>
                    <a:solidFill>
                      <a:srgbClr val="FF0033"/>
                    </a:solidFill>
                    <a:latin typeface="Courier New" pitchFamily="49" charset="0"/>
                  </a:rPr>
                  <a:t>0xxxxx|1___0</a:t>
                </a:r>
              </a:p>
            </p:txBody>
          </p:sp>
          <p:sp>
            <p:nvSpPr>
              <p:cNvPr id="123" name="Rectangle 86"/>
              <p:cNvSpPr>
                <a:spLocks noChangeArrowheads="1"/>
              </p:cNvSpPr>
              <p:nvPr/>
            </p:nvSpPr>
            <p:spPr bwMode="auto">
              <a:xfrm>
                <a:off x="3179" y="1178"/>
                <a:ext cx="639" cy="3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</p:grpSp>
      <p:grpSp>
        <p:nvGrpSpPr>
          <p:cNvPr id="124" name="Group 92"/>
          <p:cNvGrpSpPr>
            <a:grpSpLocks/>
          </p:cNvGrpSpPr>
          <p:nvPr/>
        </p:nvGrpSpPr>
        <p:grpSpPr bwMode="auto">
          <a:xfrm>
            <a:off x="3232152" y="2182793"/>
            <a:ext cx="4941919" cy="1122381"/>
            <a:chOff x="1460" y="1190"/>
            <a:chExt cx="3113" cy="707"/>
          </a:xfrm>
        </p:grpSpPr>
        <p:sp>
          <p:nvSpPr>
            <p:cNvPr id="125" name="Rectangle 93"/>
            <p:cNvSpPr>
              <a:spLocks noChangeArrowheads="1"/>
            </p:cNvSpPr>
            <p:nvPr/>
          </p:nvSpPr>
          <p:spPr bwMode="auto">
            <a:xfrm>
              <a:off x="1460" y="1781"/>
              <a:ext cx="351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33"/>
                  </a:solidFill>
                  <a:latin typeface="Courier New" pitchFamily="49" charset="0"/>
                </a:rPr>
                <a:t>11_193</a:t>
              </a:r>
            </a:p>
          </p:txBody>
        </p:sp>
        <p:sp>
          <p:nvSpPr>
            <p:cNvPr id="126" name="Line 94"/>
            <p:cNvSpPr>
              <a:spLocks noChangeShapeType="1"/>
            </p:cNvSpPr>
            <p:nvPr/>
          </p:nvSpPr>
          <p:spPr bwMode="auto">
            <a:xfrm flipV="1">
              <a:off x="1844" y="1257"/>
              <a:ext cx="1293" cy="5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7" name="Rectangle 95"/>
            <p:cNvSpPr>
              <a:spLocks noChangeArrowheads="1"/>
            </p:cNvSpPr>
            <p:nvPr/>
          </p:nvSpPr>
          <p:spPr bwMode="auto">
            <a:xfrm>
              <a:off x="3846" y="1196"/>
              <a:ext cx="727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x3800–x383F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x3840–x387F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800" b="1" dirty="0">
                  <a:solidFill>
                    <a:srgbClr val="000000"/>
                  </a:solidFill>
                  <a:latin typeface="Courier New" pitchFamily="49" charset="0"/>
                </a:rPr>
                <a:t>...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x3F80–x3FFF</a:t>
              </a:r>
            </a:p>
          </p:txBody>
        </p:sp>
        <p:sp>
          <p:nvSpPr>
            <p:cNvPr id="128" name="Rectangle 96"/>
            <p:cNvSpPr>
              <a:spLocks noChangeArrowheads="1"/>
            </p:cNvSpPr>
            <p:nvPr/>
          </p:nvSpPr>
          <p:spPr bwMode="auto">
            <a:xfrm>
              <a:off x="3144" y="1190"/>
              <a:ext cx="727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00____|0____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00____|0____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800" b="1" dirty="0">
                  <a:solidFill>
                    <a:srgbClr val="1C1C1C"/>
                  </a:solidFill>
                  <a:latin typeface="Courier New" pitchFamily="49" charset="0"/>
                </a:rPr>
                <a:t>    ...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00____|0____</a:t>
              </a:r>
            </a:p>
          </p:txBody>
        </p:sp>
      </p:grp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1371668" y="3435224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x30B3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15" name="Rectangle 114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711972" y="1760895"/>
            <a:ext cx="3920812" cy="1657350"/>
            <a:chOff x="4797572" y="1591560"/>
            <a:chExt cx="3920812" cy="1657350"/>
          </a:xfrm>
        </p:grpSpPr>
        <p:grpSp>
          <p:nvGrpSpPr>
            <p:cNvPr id="129" name="Group 87"/>
            <p:cNvGrpSpPr>
              <a:grpSpLocks/>
            </p:cNvGrpSpPr>
            <p:nvPr/>
          </p:nvGrpSpPr>
          <p:grpSpPr bwMode="auto">
            <a:xfrm>
              <a:off x="5017921" y="1591560"/>
              <a:ext cx="3700463" cy="1657350"/>
              <a:chOff x="3171" y="899"/>
              <a:chExt cx="2331" cy="1044"/>
            </a:xfrm>
          </p:grpSpPr>
          <p:sp>
            <p:nvSpPr>
              <p:cNvPr id="130" name="Rectangle 88"/>
              <p:cNvSpPr>
                <a:spLocks noChangeArrowheads="1"/>
              </p:cNvSpPr>
              <p:nvPr/>
            </p:nvSpPr>
            <p:spPr bwMode="auto">
              <a:xfrm>
                <a:off x="4990" y="1792"/>
                <a:ext cx="512" cy="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CF01"/>
                  </a:buClr>
                  <a:buSzPct val="75000"/>
                </a:pPr>
                <a:r>
                  <a:rPr lang="en-US" sz="1200" b="1" dirty="0">
                    <a:solidFill>
                      <a:srgbClr val="1C1C1C"/>
                    </a:solidFill>
                    <a:latin typeface="Arial Narrow" pitchFamily="34" charset="0"/>
                  </a:rPr>
                  <a:t>#1 – x3040</a:t>
                </a:r>
              </a:p>
            </p:txBody>
          </p:sp>
          <p:sp>
            <p:nvSpPr>
              <p:cNvPr id="131" name="Line 89"/>
              <p:cNvSpPr>
                <a:spLocks noChangeShapeType="1"/>
              </p:cNvSpPr>
              <p:nvPr/>
            </p:nvSpPr>
            <p:spPr bwMode="auto">
              <a:xfrm>
                <a:off x="3845" y="1764"/>
                <a:ext cx="1154" cy="100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32" name="Rectangle 90"/>
              <p:cNvSpPr>
                <a:spLocks noChangeArrowheads="1"/>
              </p:cNvSpPr>
              <p:nvPr/>
            </p:nvSpPr>
            <p:spPr bwMode="auto">
              <a:xfrm>
                <a:off x="3208" y="899"/>
                <a:ext cx="582" cy="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>
                    <a:solidFill>
                      <a:srgbClr val="FF0033"/>
                    </a:solidFill>
                    <a:latin typeface="Courier New" pitchFamily="49" charset="0"/>
                  </a:rPr>
                  <a:t>0xxxxx|1___1</a:t>
                </a:r>
              </a:p>
            </p:txBody>
          </p:sp>
          <p:sp>
            <p:nvSpPr>
              <p:cNvPr id="133" name="Rectangle 91"/>
              <p:cNvSpPr>
                <a:spLocks noChangeArrowheads="1"/>
              </p:cNvSpPr>
              <p:nvPr/>
            </p:nvSpPr>
            <p:spPr bwMode="auto">
              <a:xfrm>
                <a:off x="3171" y="1581"/>
                <a:ext cx="652" cy="3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40" name="AutoShape 97"/>
            <p:cNvSpPr>
              <a:spLocks noChangeArrowheads="1"/>
            </p:cNvSpPr>
            <p:nvPr/>
          </p:nvSpPr>
          <p:spPr bwMode="auto">
            <a:xfrm>
              <a:off x="4797572" y="1715747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994157" y="2388210"/>
            <a:ext cx="1603379" cy="869951"/>
            <a:chOff x="5079756" y="2218874"/>
            <a:chExt cx="1603379" cy="869951"/>
          </a:xfrm>
        </p:grpSpPr>
        <p:grpSp>
          <p:nvGrpSpPr>
            <p:cNvPr id="134" name="Group 97"/>
            <p:cNvGrpSpPr>
              <a:grpSpLocks/>
            </p:cNvGrpSpPr>
            <p:nvPr/>
          </p:nvGrpSpPr>
          <p:grpSpPr bwMode="auto">
            <a:xfrm>
              <a:off x="5079756" y="2218874"/>
              <a:ext cx="1603379" cy="869951"/>
              <a:chOff x="3015" y="1183"/>
              <a:chExt cx="1010" cy="548"/>
            </a:xfrm>
          </p:grpSpPr>
          <p:grpSp>
            <p:nvGrpSpPr>
              <p:cNvPr id="135" name="Group 98"/>
              <p:cNvGrpSpPr>
                <a:grpSpLocks/>
              </p:cNvGrpSpPr>
              <p:nvPr/>
            </p:nvGrpSpPr>
            <p:grpSpPr bwMode="auto">
              <a:xfrm>
                <a:off x="3015" y="1183"/>
                <a:ext cx="1010" cy="413"/>
                <a:chOff x="3015" y="1183"/>
                <a:chExt cx="1010" cy="413"/>
              </a:xfrm>
            </p:grpSpPr>
            <p:sp>
              <p:nvSpPr>
                <p:cNvPr id="137" name="Rectangle 99"/>
                <p:cNvSpPr>
                  <a:spLocks noChangeArrowheads="1"/>
                </p:cNvSpPr>
                <p:nvPr/>
              </p:nvSpPr>
              <p:spPr bwMode="auto">
                <a:xfrm>
                  <a:off x="3015" y="1183"/>
                  <a:ext cx="291" cy="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b="1" dirty="0">
                      <a:solidFill>
                        <a:srgbClr val="FF0033"/>
                      </a:solidFill>
                      <a:latin typeface="Courier New" pitchFamily="49" charset="0"/>
                    </a:rPr>
                    <a:t>11_194</a:t>
                  </a:r>
                </a:p>
              </p:txBody>
            </p:sp>
            <p:sp>
              <p:nvSpPr>
                <p:cNvPr id="138" name="Freeform 100"/>
                <p:cNvSpPr>
                  <a:spLocks/>
                </p:cNvSpPr>
                <p:nvPr/>
              </p:nvSpPr>
              <p:spPr bwMode="auto">
                <a:xfrm>
                  <a:off x="3335" y="1228"/>
                  <a:ext cx="690" cy="368"/>
                </a:xfrm>
                <a:custGeom>
                  <a:avLst/>
                  <a:gdLst>
                    <a:gd name="T0" fmla="*/ 0 w 461"/>
                    <a:gd name="T1" fmla="*/ 0 h 368"/>
                    <a:gd name="T2" fmla="*/ 424 w 461"/>
                    <a:gd name="T3" fmla="*/ 104 h 368"/>
                    <a:gd name="T4" fmla="*/ 222 w 461"/>
                    <a:gd name="T5" fmla="*/ 368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1" h="368">
                      <a:moveTo>
                        <a:pt x="0" y="0"/>
                      </a:moveTo>
                      <a:cubicBezTo>
                        <a:pt x="193" y="21"/>
                        <a:pt x="387" y="43"/>
                        <a:pt x="424" y="104"/>
                      </a:cubicBezTo>
                      <a:cubicBezTo>
                        <a:pt x="461" y="165"/>
                        <a:pt x="341" y="266"/>
                        <a:pt x="222" y="36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</p:grpSp>
          <p:sp>
            <p:nvSpPr>
              <p:cNvPr id="136" name="Rectangle 101"/>
              <p:cNvSpPr>
                <a:spLocks noChangeArrowheads="1"/>
              </p:cNvSpPr>
              <p:nvPr/>
            </p:nvSpPr>
            <p:spPr bwMode="auto">
              <a:xfrm>
                <a:off x="3044" y="1537"/>
                <a:ext cx="533" cy="1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>
                    <a:solidFill>
                      <a:srgbClr val="1C1C1C"/>
                    </a:solidFill>
                    <a:latin typeface="Courier New" pitchFamily="49" charset="0"/>
                  </a:rPr>
                  <a:t>x3800-x383F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>
                    <a:solidFill>
                      <a:srgbClr val="1C1C1C"/>
                    </a:solidFill>
                    <a:latin typeface="Courier New" pitchFamily="49" charset="0"/>
                  </a:rPr>
                  <a:t>Data Frame</a:t>
                </a:r>
              </a:p>
            </p:txBody>
          </p:sp>
        </p:grpSp>
        <p:sp>
          <p:nvSpPr>
            <p:cNvPr id="141" name="Rectangle 101"/>
            <p:cNvSpPr>
              <a:spLocks noChangeArrowheads="1"/>
            </p:cNvSpPr>
            <p:nvPr/>
          </p:nvSpPr>
          <p:spPr bwMode="auto">
            <a:xfrm>
              <a:off x="5118252" y="2780850"/>
              <a:ext cx="846140" cy="307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x3800-x383F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143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44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45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47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48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49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0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51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52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53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54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55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6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7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8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9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0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1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2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419008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71EE-2FFA-4E93-84B5-495B0BB4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#22: 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EF12A-E7A6-444A-B614-DB2B7C9DD4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72493" y="1506621"/>
            <a:ext cx="10047884" cy="1046573"/>
          </a:xfrm>
        </p:spPr>
        <p:txBody>
          <a:bodyPr/>
          <a:lstStyle/>
          <a:p>
            <a:r>
              <a:rPr lang="en-US" sz="2400" b="1" dirty="0"/>
              <a:t>The Conditional operator is mostly used in the following form: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/>
              <a:t>		x = (y &lt; 0) ? 10 : 20;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A38A9-5C49-44BB-87E0-154AF432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Virtual Memory (22)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F6807-A6A1-4BEF-AB70-2D9022F1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DD13E0-0303-4F3E-825B-9ADF5A24D238}"/>
              </a:ext>
            </a:extLst>
          </p:cNvPr>
          <p:cNvSpPr txBox="1">
            <a:spLocks/>
          </p:cNvSpPr>
          <p:nvPr/>
        </p:nvSpPr>
        <p:spPr bwMode="auto">
          <a:xfrm>
            <a:off x="570518" y="3060310"/>
            <a:ext cx="10047884" cy="268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400" b="1" kern="0" dirty="0"/>
              <a:t>But, you can also use it in the following manner: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kern="0" dirty="0"/>
              <a:t>		(c &lt; 0 ? a : b) = 1;</a:t>
            </a:r>
          </a:p>
          <a:p>
            <a:pPr>
              <a:spcBef>
                <a:spcPts val="1200"/>
              </a:spcBef>
            </a:pPr>
            <a:r>
              <a:rPr lang="en-US" sz="2400" b="1" kern="0" dirty="0"/>
              <a:t>which means: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kern="0" dirty="0"/>
              <a:t>		// If c &lt; 0 then a = 1</a:t>
            </a:r>
          </a:p>
          <a:p>
            <a:pPr marL="0" indent="0">
              <a:buNone/>
            </a:pPr>
            <a:r>
              <a:rPr lang="en-US" sz="2400" b="1" kern="0" dirty="0"/>
              <a:t>		// If c &gt; 0 then b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48DEF-C3CC-4517-892A-3E19B128D413}"/>
              </a:ext>
            </a:extLst>
          </p:cNvPr>
          <p:cNvSpPr txBox="1"/>
          <p:nvPr/>
        </p:nvSpPr>
        <p:spPr>
          <a:xfrm>
            <a:off x="658368" y="6066111"/>
            <a:ext cx="100478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Consolas" panose="020B0609020204030204" pitchFamily="49" charset="0"/>
              </a:rPr>
              <a:t>((command == "TEST") ? </a:t>
            </a:r>
            <a:r>
              <a:rPr lang="en-US" sz="1700" b="1" dirty="0" err="1">
                <a:latin typeface="Consolas" panose="020B0609020204030204" pitchFamily="49" charset="0"/>
              </a:rPr>
              <a:t>mode.submissionPoints</a:t>
            </a:r>
            <a:r>
              <a:rPr lang="en-US" sz="1700" b="1" dirty="0">
                <a:latin typeface="Consolas" panose="020B0609020204030204" pitchFamily="49" charset="0"/>
              </a:rPr>
              <a:t> : </a:t>
            </a:r>
            <a:r>
              <a:rPr lang="en-US" sz="1700" b="1" dirty="0" err="1">
                <a:latin typeface="Consolas" panose="020B0609020204030204" pitchFamily="49" charset="0"/>
              </a:rPr>
              <a:t>mode.bonus</a:t>
            </a:r>
            <a:r>
              <a:rPr lang="en-US" sz="1700" b="1" dirty="0">
                <a:latin typeface="Consolas" panose="020B0609020204030204" pitchFamily="49" charset="0"/>
              </a:rPr>
              <a:t>) +=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	</a:t>
            </a:r>
            <a:r>
              <a:rPr lang="en-US" sz="1700" b="1" dirty="0" err="1">
                <a:latin typeface="Consolas" panose="020B0609020204030204" pitchFamily="49" charset="0"/>
              </a:rPr>
              <a:t>compareFiles</a:t>
            </a:r>
            <a:r>
              <a:rPr lang="en-US" sz="1700" b="1" dirty="0">
                <a:latin typeface="Consolas" panose="020B0609020204030204" pitchFamily="49" charset="0"/>
              </a:rPr>
              <a:t>(mode, </a:t>
            </a:r>
            <a:r>
              <a:rPr lang="en-US" sz="1700" b="1" dirty="0" err="1">
                <a:latin typeface="Consolas" panose="020B0609020204030204" pitchFamily="49" charset="0"/>
              </a:rPr>
              <a:t>mode.testOutput</a:t>
            </a:r>
            <a:r>
              <a:rPr lang="en-US" sz="1700" b="1" dirty="0">
                <a:latin typeface="Consolas" panose="020B0609020204030204" pitchFamily="49" charset="0"/>
              </a:rPr>
              <a:t>, </a:t>
            </a:r>
            <a:r>
              <a:rPr lang="en-US" sz="1700" b="1" dirty="0" err="1">
                <a:latin typeface="Consolas" panose="020B0609020204030204" pitchFamily="49" charset="0"/>
              </a:rPr>
              <a:t>mode.keyOutput</a:t>
            </a:r>
            <a:r>
              <a:rPr lang="en-US" sz="1700" b="1" dirty="0">
                <a:latin typeface="Consolas" panose="020B0609020204030204" pitchFamily="49" charset="0"/>
              </a:rPr>
              <a:t>, </a:t>
            </a:r>
            <a:r>
              <a:rPr lang="en-US" sz="1700" b="1" dirty="0" err="1">
                <a:latin typeface="Consolas" panose="020B0609020204030204" pitchFamily="49" charset="0"/>
              </a:rPr>
              <a:t>mode.testPoints</a:t>
            </a:r>
            <a:r>
              <a:rPr lang="en-US" sz="1700" b="1" dirty="0">
                <a:latin typeface="Consolas" panose="020B0609020204030204" pitchFamily="49" charset="0"/>
              </a:rPr>
              <a:t>, rout);</a:t>
            </a:r>
          </a:p>
        </p:txBody>
      </p:sp>
    </p:spTree>
    <p:extLst>
      <p:ext uri="{BB962C8B-B14F-4D97-AF65-F5344CB8AC3E}">
        <p14:creationId xmlns:p14="http://schemas.microsoft.com/office/powerpoint/2010/main" val="60174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166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7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8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9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1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2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3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4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5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6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7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8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9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0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11_193|0____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10_197|0____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10_195|0____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C1F54C-1908-4B1C-9AA9-5EBDC3A4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40886-71DF-4FAE-B4FA-AFCFCE9A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4F17B4-FAF7-441A-ABB5-32FDE96C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89014" y="1607609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6038135" y="2355643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6038255" y="2969712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x3040-x307F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5895120" y="3408578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10_196|0____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6032654" y="4217631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xEF80-xEFFF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3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5903509" y="4638062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10_199|0____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83" name="Rectangle 96"/>
          <p:cNvSpPr>
            <a:spLocks noChangeArrowheads="1"/>
          </p:cNvSpPr>
          <p:nvPr/>
        </p:nvSpPr>
        <p:spPr bwMode="auto">
          <a:xfrm>
            <a:off x="6032654" y="5462312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xD840-xD87F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68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x3191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17630" y="325074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0xD833</a:t>
            </a: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5988146" y="6074836"/>
            <a:ext cx="846139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xD800-xD83F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371668" y="3250740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x31F3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817631" y="34352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0x3873</a:t>
            </a: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4" name="AutoShape 97"/>
          <p:cNvSpPr>
            <a:spLocks noChangeArrowheads="1"/>
          </p:cNvSpPr>
          <p:nvPr/>
        </p:nvSpPr>
        <p:spPr bwMode="auto">
          <a:xfrm>
            <a:off x="2992439" y="2972627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8820067" y="2938044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23" name="Rectangle 86"/>
          <p:cNvSpPr>
            <a:spLocks noChangeArrowheads="1"/>
          </p:cNvSpPr>
          <p:nvPr/>
        </p:nvSpPr>
        <p:spPr bwMode="auto">
          <a:xfrm>
            <a:off x="5953042" y="2227868"/>
            <a:ext cx="1014413" cy="5746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8" name="Rectangle 96"/>
          <p:cNvSpPr>
            <a:spLocks noChangeArrowheads="1"/>
          </p:cNvSpPr>
          <p:nvPr/>
        </p:nvSpPr>
        <p:spPr bwMode="auto">
          <a:xfrm>
            <a:off x="5905518" y="2182792"/>
            <a:ext cx="1154120" cy="66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11_194|0____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800" b="1" dirty="0">
                <a:solidFill>
                  <a:srgbClr val="1C1C1C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8819984" y="3173985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33" name="Rectangle 91"/>
          <p:cNvSpPr>
            <a:spLocks noChangeArrowheads="1"/>
          </p:cNvSpPr>
          <p:nvPr/>
        </p:nvSpPr>
        <p:spPr bwMode="auto">
          <a:xfrm>
            <a:off x="5932321" y="2843571"/>
            <a:ext cx="1035050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6" name="Rectangle 101"/>
          <p:cNvSpPr>
            <a:spLocks noChangeArrowheads="1"/>
          </p:cNvSpPr>
          <p:nvPr/>
        </p:nvSpPr>
        <p:spPr bwMode="auto">
          <a:xfrm>
            <a:off x="6032652" y="2950186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x3800-x383F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1371668" y="3435224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x30B3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817631" y="361970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grpSp>
        <p:nvGrpSpPr>
          <p:cNvPr id="106" name="Group 94"/>
          <p:cNvGrpSpPr>
            <a:grpSpLocks/>
          </p:cNvGrpSpPr>
          <p:nvPr/>
        </p:nvGrpSpPr>
        <p:grpSpPr bwMode="auto">
          <a:xfrm>
            <a:off x="5933825" y="3395748"/>
            <a:ext cx="3711575" cy="3105151"/>
            <a:chOff x="3177" y="1933"/>
            <a:chExt cx="2338" cy="1956"/>
          </a:xfrm>
        </p:grpSpPr>
        <p:sp>
          <p:nvSpPr>
            <p:cNvPr id="107" name="Line 95"/>
            <p:cNvSpPr>
              <a:spLocks noChangeShapeType="1"/>
            </p:cNvSpPr>
            <p:nvPr/>
          </p:nvSpPr>
          <p:spPr bwMode="auto">
            <a:xfrm flipV="1">
              <a:off x="3860" y="2005"/>
              <a:ext cx="1140" cy="1713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8" name="Rectangle 96"/>
            <p:cNvSpPr>
              <a:spLocks noChangeArrowheads="1"/>
            </p:cNvSpPr>
            <p:nvPr/>
          </p:nvSpPr>
          <p:spPr bwMode="auto">
            <a:xfrm>
              <a:off x="3212" y="2743"/>
              <a:ext cx="582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33"/>
                  </a:solidFill>
                  <a:latin typeface="Courier New" pitchFamily="49" charset="0"/>
                </a:rPr>
                <a:t>0xxxxx|1___2</a:t>
              </a:r>
            </a:p>
          </p:txBody>
        </p:sp>
        <p:sp>
          <p:nvSpPr>
            <p:cNvPr id="109" name="Rectangle 97"/>
            <p:cNvSpPr>
              <a:spLocks noChangeArrowheads="1"/>
            </p:cNvSpPr>
            <p:nvPr/>
          </p:nvSpPr>
          <p:spPr bwMode="auto">
            <a:xfrm>
              <a:off x="4990" y="1933"/>
              <a:ext cx="525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200" b="1" dirty="0">
                  <a:solidFill>
                    <a:srgbClr val="1C1C1C"/>
                  </a:solidFill>
                  <a:latin typeface="Arial Narrow" pitchFamily="34" charset="0"/>
                </a:rPr>
                <a:t>#2 – xD800</a:t>
              </a:r>
            </a:p>
          </p:txBody>
        </p:sp>
        <p:sp>
          <p:nvSpPr>
            <p:cNvPr id="110" name="Rectangle 98"/>
            <p:cNvSpPr>
              <a:spLocks noChangeArrowheads="1"/>
            </p:cNvSpPr>
            <p:nvPr/>
          </p:nvSpPr>
          <p:spPr bwMode="auto">
            <a:xfrm>
              <a:off x="3177" y="3527"/>
              <a:ext cx="651" cy="3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11" name="Group 99"/>
          <p:cNvGrpSpPr>
            <a:grpSpLocks/>
          </p:cNvGrpSpPr>
          <p:nvPr/>
        </p:nvGrpSpPr>
        <p:grpSpPr bwMode="auto">
          <a:xfrm>
            <a:off x="6011612" y="3046495"/>
            <a:ext cx="2813050" cy="3338512"/>
            <a:chOff x="3226" y="1713"/>
            <a:chExt cx="1772" cy="2103"/>
          </a:xfrm>
        </p:grpSpPr>
        <p:sp>
          <p:nvSpPr>
            <p:cNvPr id="112" name="Line 100"/>
            <p:cNvSpPr>
              <a:spLocks noChangeShapeType="1"/>
            </p:cNvSpPr>
            <p:nvPr/>
          </p:nvSpPr>
          <p:spPr bwMode="auto">
            <a:xfrm flipH="1">
              <a:off x="3847" y="1713"/>
              <a:ext cx="1151" cy="1814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3" name="Rectangle 101"/>
            <p:cNvSpPr>
              <a:spLocks noChangeArrowheads="1"/>
            </p:cNvSpPr>
            <p:nvPr/>
          </p:nvSpPr>
          <p:spPr bwMode="auto">
            <a:xfrm>
              <a:off x="3226" y="3622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x3000-x303F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grpSp>
        <p:nvGrpSpPr>
          <p:cNvPr id="114" name="Group 87"/>
          <p:cNvGrpSpPr>
            <a:grpSpLocks/>
          </p:cNvGrpSpPr>
          <p:nvPr/>
        </p:nvGrpSpPr>
        <p:grpSpPr bwMode="auto">
          <a:xfrm>
            <a:off x="5986523" y="1609474"/>
            <a:ext cx="1844699" cy="4465638"/>
            <a:chOff x="3195" y="828"/>
            <a:chExt cx="1162" cy="2813"/>
          </a:xfrm>
        </p:grpSpPr>
        <p:sp>
          <p:nvSpPr>
            <p:cNvPr id="115" name="Rectangle 88"/>
            <p:cNvSpPr>
              <a:spLocks noChangeArrowheads="1"/>
            </p:cNvSpPr>
            <p:nvPr/>
          </p:nvSpPr>
          <p:spPr bwMode="auto">
            <a:xfrm>
              <a:off x="3195" y="828"/>
              <a:ext cx="582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33"/>
                  </a:solidFill>
                  <a:latin typeface="Courier New" pitchFamily="49" charset="0"/>
                </a:rPr>
                <a:t>11_199|1___0</a:t>
              </a:r>
            </a:p>
          </p:txBody>
        </p:sp>
        <p:sp>
          <p:nvSpPr>
            <p:cNvPr id="116" name="Freeform 89"/>
            <p:cNvSpPr>
              <a:spLocks/>
            </p:cNvSpPr>
            <p:nvPr/>
          </p:nvSpPr>
          <p:spPr bwMode="auto">
            <a:xfrm>
              <a:off x="3533" y="867"/>
              <a:ext cx="824" cy="2774"/>
            </a:xfrm>
            <a:custGeom>
              <a:avLst/>
              <a:gdLst>
                <a:gd name="T0" fmla="*/ 0 w 824"/>
                <a:gd name="T1" fmla="*/ 0 h 2631"/>
                <a:gd name="T2" fmla="*/ 785 w 824"/>
                <a:gd name="T3" fmla="*/ 1097 h 2631"/>
                <a:gd name="T4" fmla="*/ 236 w 824"/>
                <a:gd name="T5" fmla="*/ 2631 h 2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4" h="2631">
                  <a:moveTo>
                    <a:pt x="0" y="0"/>
                  </a:moveTo>
                  <a:cubicBezTo>
                    <a:pt x="373" y="329"/>
                    <a:pt x="746" y="659"/>
                    <a:pt x="785" y="1097"/>
                  </a:cubicBezTo>
                  <a:cubicBezTo>
                    <a:pt x="824" y="1535"/>
                    <a:pt x="530" y="2083"/>
                    <a:pt x="236" y="2631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1371668" y="361970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x31C0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35" name="Rectangle 134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40" name="AutoShape 97"/>
          <p:cNvSpPr>
            <a:spLocks noChangeArrowheads="1"/>
          </p:cNvSpPr>
          <p:nvPr/>
        </p:nvSpPr>
        <p:spPr bwMode="auto">
          <a:xfrm>
            <a:off x="5706136" y="4846162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71538" y="2780773"/>
            <a:ext cx="921395" cy="854674"/>
            <a:chOff x="1957137" y="2611438"/>
            <a:chExt cx="921395" cy="854674"/>
          </a:xfrm>
        </p:grpSpPr>
        <p:grpSp>
          <p:nvGrpSpPr>
            <p:cNvPr id="4" name="Group 3"/>
            <p:cNvGrpSpPr/>
            <p:nvPr/>
          </p:nvGrpSpPr>
          <p:grpSpPr>
            <a:xfrm>
              <a:off x="1957137" y="2611438"/>
              <a:ext cx="306639" cy="854674"/>
              <a:chOff x="1957137" y="2611438"/>
              <a:chExt cx="306639" cy="854674"/>
            </a:xfrm>
          </p:grpSpPr>
          <p:sp>
            <p:nvSpPr>
              <p:cNvPr id="103" name="AutoShape 97"/>
              <p:cNvSpPr>
                <a:spLocks noChangeArrowheads="1"/>
              </p:cNvSpPr>
              <p:nvPr/>
            </p:nvSpPr>
            <p:spPr bwMode="auto">
              <a:xfrm>
                <a:off x="2078039" y="3340700"/>
                <a:ext cx="185737" cy="125412"/>
              </a:xfrm>
              <a:prstGeom prst="rightArrow">
                <a:avLst>
                  <a:gd name="adj1" fmla="val 50000"/>
                  <a:gd name="adj2" fmla="val 37025"/>
                </a:avLst>
              </a:prstGeom>
              <a:solidFill>
                <a:srgbClr val="FF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 bwMode="auto">
              <a:xfrm>
                <a:off x="1957137" y="2611438"/>
                <a:ext cx="306638" cy="4393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42" name="Rectangle 93"/>
            <p:cNvSpPr>
              <a:spLocks noChangeArrowheads="1"/>
            </p:cNvSpPr>
            <p:nvPr/>
          </p:nvSpPr>
          <p:spPr bwMode="auto">
            <a:xfrm>
              <a:off x="2320687" y="2963482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33"/>
                  </a:solidFill>
                  <a:latin typeface="Courier New" pitchFamily="49" charset="0"/>
                </a:rPr>
                <a:t>10_193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32151" y="1555223"/>
            <a:ext cx="4877772" cy="1574692"/>
            <a:chOff x="2317751" y="1385888"/>
            <a:chExt cx="4877772" cy="1574692"/>
          </a:xfrm>
        </p:grpSpPr>
        <p:sp>
          <p:nvSpPr>
            <p:cNvPr id="141" name="Rectangle 93"/>
            <p:cNvSpPr>
              <a:spLocks noChangeArrowheads="1"/>
            </p:cNvSpPr>
            <p:nvPr/>
          </p:nvSpPr>
          <p:spPr bwMode="auto">
            <a:xfrm>
              <a:off x="2317751" y="2775914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33"/>
                  </a:solidFill>
                  <a:latin typeface="Courier New" pitchFamily="49" charset="0"/>
                </a:rPr>
                <a:t>11_192</a:t>
              </a:r>
            </a:p>
          </p:txBody>
        </p:sp>
        <p:sp>
          <p:nvSpPr>
            <p:cNvPr id="144" name="Rectangle 60"/>
            <p:cNvSpPr>
              <a:spLocks noChangeArrowheads="1"/>
            </p:cNvSpPr>
            <p:nvPr/>
          </p:nvSpPr>
          <p:spPr bwMode="auto">
            <a:xfrm>
              <a:off x="6111256" y="1385888"/>
              <a:ext cx="1084267" cy="652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x3000–x303F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x3040–x307F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800" b="1" dirty="0">
                  <a:solidFill>
                    <a:srgbClr val="000000"/>
                  </a:solidFill>
                  <a:latin typeface="Courier New" pitchFamily="49" charset="0"/>
                </a:rPr>
                <a:t>...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x3780–x37FF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145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46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47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49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0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1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2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53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54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55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56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57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8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9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0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1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2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3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4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12965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179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0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1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2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3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4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5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6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7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8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9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0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1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2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3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8811962" y="3400725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10_193|0____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10_197|0____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10_195|0____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8577D2-7A93-40D7-A455-C71960FD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49D6B-57E1-4E88-8C06-2D7EC3F8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60419-668E-49C8-9E0C-E6276CBC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89014" y="1607609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11_199|1___0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6038135" y="2355643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6038255" y="2969712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x3040-x307F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5895120" y="3408578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10_196|0____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6031491" y="4217631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xEF80-xEFFF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3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5903509" y="4638062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83" name="Rectangle 96"/>
          <p:cNvSpPr>
            <a:spLocks noChangeArrowheads="1"/>
          </p:cNvSpPr>
          <p:nvPr/>
        </p:nvSpPr>
        <p:spPr bwMode="auto">
          <a:xfrm>
            <a:off x="5992896" y="5462312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xD840-xD87F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68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x3191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17630" y="325074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0xD833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371668" y="3250740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x31F3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817631" y="34352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0x3873</a:t>
            </a: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8820067" y="2938044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23" name="Rectangle 86"/>
          <p:cNvSpPr>
            <a:spLocks noChangeArrowheads="1"/>
          </p:cNvSpPr>
          <p:nvPr/>
        </p:nvSpPr>
        <p:spPr bwMode="auto">
          <a:xfrm>
            <a:off x="5953042" y="2227868"/>
            <a:ext cx="1014413" cy="5746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8" name="Rectangle 96"/>
          <p:cNvSpPr>
            <a:spLocks noChangeArrowheads="1"/>
          </p:cNvSpPr>
          <p:nvPr/>
        </p:nvSpPr>
        <p:spPr bwMode="auto">
          <a:xfrm>
            <a:off x="5905518" y="2182792"/>
            <a:ext cx="1154120" cy="66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11_194|0____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800" b="1" dirty="0">
                <a:solidFill>
                  <a:srgbClr val="1C1C1C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8819984" y="3173985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33" name="Rectangle 91"/>
          <p:cNvSpPr>
            <a:spLocks noChangeArrowheads="1"/>
          </p:cNvSpPr>
          <p:nvPr/>
        </p:nvSpPr>
        <p:spPr bwMode="auto">
          <a:xfrm>
            <a:off x="5932321" y="2843571"/>
            <a:ext cx="1035050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6" name="Rectangle 101"/>
          <p:cNvSpPr>
            <a:spLocks noChangeArrowheads="1"/>
          </p:cNvSpPr>
          <p:nvPr/>
        </p:nvSpPr>
        <p:spPr bwMode="auto">
          <a:xfrm>
            <a:off x="6031491" y="2950186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x3800-x383F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1371668" y="3435224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x30B3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817631" y="361970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103" name="AutoShape 97"/>
          <p:cNvSpPr>
            <a:spLocks noChangeArrowheads="1"/>
          </p:cNvSpPr>
          <p:nvPr/>
        </p:nvSpPr>
        <p:spPr bwMode="auto">
          <a:xfrm>
            <a:off x="2992440" y="3510035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1371668" y="361970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x31C0</a:t>
            </a: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823004" y="3804192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0xF7C5</a:t>
            </a:r>
          </a:p>
        </p:txBody>
      </p:sp>
      <p:grpSp>
        <p:nvGrpSpPr>
          <p:cNvPr id="120" name="Group 94"/>
          <p:cNvGrpSpPr>
            <a:grpSpLocks/>
          </p:cNvGrpSpPr>
          <p:nvPr/>
        </p:nvGrpSpPr>
        <p:grpSpPr bwMode="auto">
          <a:xfrm>
            <a:off x="5933827" y="3637046"/>
            <a:ext cx="3717927" cy="2238375"/>
            <a:chOff x="3177" y="1989"/>
            <a:chExt cx="2342" cy="1410"/>
          </a:xfrm>
        </p:grpSpPr>
        <p:sp>
          <p:nvSpPr>
            <p:cNvPr id="121" name="Line 95"/>
            <p:cNvSpPr>
              <a:spLocks noChangeShapeType="1"/>
            </p:cNvSpPr>
            <p:nvPr/>
          </p:nvSpPr>
          <p:spPr bwMode="auto">
            <a:xfrm flipV="1">
              <a:off x="3860" y="2074"/>
              <a:ext cx="1140" cy="1101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2" name="Rectangle 96"/>
            <p:cNvSpPr>
              <a:spLocks noChangeArrowheads="1"/>
            </p:cNvSpPr>
            <p:nvPr/>
          </p:nvSpPr>
          <p:spPr bwMode="auto">
            <a:xfrm>
              <a:off x="3212" y="2743"/>
              <a:ext cx="582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33"/>
                  </a:solidFill>
                  <a:latin typeface="Courier New" pitchFamily="49" charset="0"/>
                </a:rPr>
                <a:t>0xxxxx|1___3</a:t>
              </a:r>
            </a:p>
          </p:txBody>
        </p:sp>
        <p:sp>
          <p:nvSpPr>
            <p:cNvPr id="124" name="Rectangle 97"/>
            <p:cNvSpPr>
              <a:spLocks noChangeArrowheads="1"/>
            </p:cNvSpPr>
            <p:nvPr/>
          </p:nvSpPr>
          <p:spPr bwMode="auto">
            <a:xfrm>
              <a:off x="4990" y="1989"/>
              <a:ext cx="529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200" b="1" dirty="0">
                  <a:solidFill>
                    <a:srgbClr val="1C1C1C"/>
                  </a:solidFill>
                  <a:latin typeface="Arial Narrow" pitchFamily="34" charset="0"/>
                </a:rPr>
                <a:t>#3 – xD840</a:t>
              </a:r>
            </a:p>
          </p:txBody>
        </p:sp>
        <p:sp>
          <p:nvSpPr>
            <p:cNvPr id="125" name="Rectangle 98"/>
            <p:cNvSpPr>
              <a:spLocks noChangeArrowheads="1"/>
            </p:cNvSpPr>
            <p:nvPr/>
          </p:nvSpPr>
          <p:spPr bwMode="auto">
            <a:xfrm>
              <a:off x="3177" y="3037"/>
              <a:ext cx="651" cy="3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26" name="Group 92"/>
          <p:cNvGrpSpPr>
            <a:grpSpLocks/>
          </p:cNvGrpSpPr>
          <p:nvPr/>
        </p:nvGrpSpPr>
        <p:grpSpPr bwMode="auto">
          <a:xfrm>
            <a:off x="3232152" y="4035458"/>
            <a:ext cx="4941919" cy="1876507"/>
            <a:chOff x="1460" y="1781"/>
            <a:chExt cx="3113" cy="1182"/>
          </a:xfrm>
        </p:grpSpPr>
        <p:sp>
          <p:nvSpPr>
            <p:cNvPr id="127" name="Rectangle 93"/>
            <p:cNvSpPr>
              <a:spLocks noChangeArrowheads="1"/>
            </p:cNvSpPr>
            <p:nvPr/>
          </p:nvSpPr>
          <p:spPr bwMode="auto">
            <a:xfrm>
              <a:off x="1460" y="1781"/>
              <a:ext cx="351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33"/>
                  </a:solidFill>
                  <a:latin typeface="Courier New" pitchFamily="49" charset="0"/>
                </a:rPr>
                <a:t>11_198</a:t>
              </a:r>
            </a:p>
          </p:txBody>
        </p:sp>
        <p:sp>
          <p:nvSpPr>
            <p:cNvPr id="129" name="Line 94"/>
            <p:cNvSpPr>
              <a:spLocks noChangeShapeType="1"/>
            </p:cNvSpPr>
            <p:nvPr/>
          </p:nvSpPr>
          <p:spPr bwMode="auto">
            <a:xfrm>
              <a:off x="1844" y="1843"/>
              <a:ext cx="1293" cy="7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1" name="Rectangle 95"/>
            <p:cNvSpPr>
              <a:spLocks noChangeArrowheads="1"/>
            </p:cNvSpPr>
            <p:nvPr/>
          </p:nvSpPr>
          <p:spPr bwMode="auto">
            <a:xfrm>
              <a:off x="3846" y="2551"/>
              <a:ext cx="727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xF000–xF03F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xF040–xF07F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800" b="1" dirty="0">
                  <a:solidFill>
                    <a:srgbClr val="000000"/>
                  </a:solidFill>
                  <a:latin typeface="Courier New" pitchFamily="49" charset="0"/>
                </a:rPr>
                <a:t>...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xF740–xF7FF</a:t>
              </a:r>
            </a:p>
          </p:txBody>
        </p:sp>
        <p:sp>
          <p:nvSpPr>
            <p:cNvPr id="132" name="Rectangle 96"/>
            <p:cNvSpPr>
              <a:spLocks noChangeArrowheads="1"/>
            </p:cNvSpPr>
            <p:nvPr/>
          </p:nvSpPr>
          <p:spPr bwMode="auto">
            <a:xfrm>
              <a:off x="3139" y="2545"/>
              <a:ext cx="727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00____|0____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00____|0____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800" b="1" dirty="0">
                  <a:solidFill>
                    <a:srgbClr val="1C1C1C"/>
                  </a:solidFill>
                  <a:latin typeface="Courier New" pitchFamily="49" charset="0"/>
                </a:rPr>
                <a:t>    ...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00____|0____</a:t>
              </a:r>
            </a:p>
          </p:txBody>
        </p:sp>
      </p:grp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1371668" y="3804192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x3145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71538" y="3218089"/>
            <a:ext cx="306639" cy="616138"/>
            <a:chOff x="1957137" y="3048754"/>
            <a:chExt cx="306639" cy="616138"/>
          </a:xfrm>
        </p:grpSpPr>
        <p:sp>
          <p:nvSpPr>
            <p:cNvPr id="134" name="AutoShape 97"/>
            <p:cNvSpPr>
              <a:spLocks noChangeArrowheads="1"/>
            </p:cNvSpPr>
            <p:nvPr/>
          </p:nvSpPr>
          <p:spPr bwMode="auto">
            <a:xfrm>
              <a:off x="2078039" y="3539480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957137" y="3048754"/>
              <a:ext cx="306638" cy="4393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50" name="Rectangle 101"/>
          <p:cNvSpPr>
            <a:spLocks noChangeArrowheads="1"/>
          </p:cNvSpPr>
          <p:nvPr/>
        </p:nvSpPr>
        <p:spPr bwMode="auto">
          <a:xfrm>
            <a:off x="6031491" y="6077033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26760" y="3499625"/>
            <a:ext cx="6379095" cy="1760397"/>
            <a:chOff x="2312359" y="3330289"/>
            <a:chExt cx="6379095" cy="1760397"/>
          </a:xfrm>
        </p:grpSpPr>
        <p:grpSp>
          <p:nvGrpSpPr>
            <p:cNvPr id="104" name="Group 94"/>
            <p:cNvGrpSpPr>
              <a:grpSpLocks/>
            </p:cNvGrpSpPr>
            <p:nvPr/>
          </p:nvGrpSpPr>
          <p:grpSpPr bwMode="auto">
            <a:xfrm>
              <a:off x="5032265" y="3690511"/>
              <a:ext cx="3659189" cy="1400175"/>
              <a:chOff x="3183" y="1977"/>
              <a:chExt cx="2305" cy="882"/>
            </a:xfrm>
          </p:grpSpPr>
          <p:sp>
            <p:nvSpPr>
              <p:cNvPr id="106" name="Line 95"/>
              <p:cNvSpPr>
                <a:spLocks noChangeShapeType="1"/>
              </p:cNvSpPr>
              <p:nvPr/>
            </p:nvSpPr>
            <p:spPr bwMode="auto">
              <a:xfrm flipV="1">
                <a:off x="3851" y="2048"/>
                <a:ext cx="1161" cy="605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08" name="Rectangle 97"/>
              <p:cNvSpPr>
                <a:spLocks noChangeArrowheads="1"/>
              </p:cNvSpPr>
              <p:nvPr/>
            </p:nvSpPr>
            <p:spPr bwMode="auto">
              <a:xfrm>
                <a:off x="4990" y="1977"/>
                <a:ext cx="498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CF01"/>
                  </a:buClr>
                  <a:buSzPct val="75000"/>
                </a:pPr>
                <a:r>
                  <a:rPr lang="en-US" sz="1200" b="1" dirty="0">
                    <a:solidFill>
                      <a:srgbClr val="1C1C1C"/>
                    </a:solidFill>
                    <a:latin typeface="Arial Narrow" pitchFamily="34" charset="0"/>
                  </a:rPr>
                  <a:t>#4 – UPT1</a:t>
                </a:r>
              </a:p>
            </p:txBody>
          </p:sp>
          <p:sp>
            <p:nvSpPr>
              <p:cNvPr id="109" name="Rectangle 98"/>
              <p:cNvSpPr>
                <a:spLocks noChangeArrowheads="1"/>
              </p:cNvSpPr>
              <p:nvPr/>
            </p:nvSpPr>
            <p:spPr bwMode="auto">
              <a:xfrm>
                <a:off x="3183" y="2497"/>
                <a:ext cx="651" cy="3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51" name="Rectangle 93"/>
            <p:cNvSpPr>
              <a:spLocks noChangeArrowheads="1"/>
            </p:cNvSpPr>
            <p:nvPr/>
          </p:nvSpPr>
          <p:spPr bwMode="auto">
            <a:xfrm>
              <a:off x="2312359" y="3330289"/>
              <a:ext cx="1115690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33"/>
                  </a:solidFill>
                  <a:latin typeface="Courier New" pitchFamily="49" charset="0"/>
                </a:rPr>
                <a:t>0xxxxx|1___4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53" name="Rectangle 152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56" name="AutoShape 97"/>
          <p:cNvSpPr>
            <a:spLocks noChangeArrowheads="1"/>
          </p:cNvSpPr>
          <p:nvPr/>
        </p:nvSpPr>
        <p:spPr bwMode="auto">
          <a:xfrm>
            <a:off x="5711973" y="4953490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110" name="Group 97"/>
          <p:cNvGrpSpPr>
            <a:grpSpLocks/>
          </p:cNvGrpSpPr>
          <p:nvPr/>
        </p:nvGrpSpPr>
        <p:grpSpPr bwMode="auto">
          <a:xfrm>
            <a:off x="5997464" y="4819360"/>
            <a:ext cx="1574804" cy="1058863"/>
            <a:chOff x="3003" y="1537"/>
            <a:chExt cx="992" cy="667"/>
          </a:xfrm>
        </p:grpSpPr>
        <p:grpSp>
          <p:nvGrpSpPr>
            <p:cNvPr id="111" name="Group 98"/>
            <p:cNvGrpSpPr>
              <a:grpSpLocks/>
            </p:cNvGrpSpPr>
            <p:nvPr/>
          </p:nvGrpSpPr>
          <p:grpSpPr bwMode="auto">
            <a:xfrm>
              <a:off x="3003" y="1643"/>
              <a:ext cx="992" cy="561"/>
              <a:chOff x="3003" y="1643"/>
              <a:chExt cx="992" cy="561"/>
            </a:xfrm>
          </p:grpSpPr>
          <p:sp>
            <p:nvSpPr>
              <p:cNvPr id="114" name="Rectangle 99"/>
              <p:cNvSpPr>
                <a:spLocks noChangeArrowheads="1"/>
              </p:cNvSpPr>
              <p:nvPr/>
            </p:nvSpPr>
            <p:spPr bwMode="auto">
              <a:xfrm>
                <a:off x="3003" y="2107"/>
                <a:ext cx="291" cy="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>
                    <a:solidFill>
                      <a:srgbClr val="FF0033"/>
                    </a:solidFill>
                    <a:latin typeface="Courier New" pitchFamily="49" charset="0"/>
                  </a:rPr>
                  <a:t>11_197</a:t>
                </a:r>
              </a:p>
            </p:txBody>
          </p:sp>
          <p:sp>
            <p:nvSpPr>
              <p:cNvPr id="115" name="Freeform 100"/>
              <p:cNvSpPr>
                <a:spLocks/>
              </p:cNvSpPr>
              <p:nvPr/>
            </p:nvSpPr>
            <p:spPr bwMode="auto">
              <a:xfrm flipV="1">
                <a:off x="3305" y="1643"/>
                <a:ext cx="690" cy="517"/>
              </a:xfrm>
              <a:custGeom>
                <a:avLst/>
                <a:gdLst>
                  <a:gd name="T0" fmla="*/ 0 w 461"/>
                  <a:gd name="T1" fmla="*/ 0 h 368"/>
                  <a:gd name="T2" fmla="*/ 424 w 461"/>
                  <a:gd name="T3" fmla="*/ 104 h 368"/>
                  <a:gd name="T4" fmla="*/ 222 w 461"/>
                  <a:gd name="T5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1" h="368">
                    <a:moveTo>
                      <a:pt x="0" y="0"/>
                    </a:moveTo>
                    <a:cubicBezTo>
                      <a:pt x="193" y="21"/>
                      <a:pt x="387" y="43"/>
                      <a:pt x="424" y="104"/>
                    </a:cubicBezTo>
                    <a:cubicBezTo>
                      <a:pt x="461" y="165"/>
                      <a:pt x="341" y="266"/>
                      <a:pt x="222" y="36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12" name="Rectangle 101"/>
            <p:cNvSpPr>
              <a:spLocks noChangeArrowheads="1"/>
            </p:cNvSpPr>
            <p:nvPr/>
          </p:nvSpPr>
          <p:spPr bwMode="auto">
            <a:xfrm>
              <a:off x="3026" y="1537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xF740-xF7FF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158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59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60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61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62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3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4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5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66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67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68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69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70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1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2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3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4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5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6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7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37994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164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5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6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7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8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9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0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1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2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3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4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5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6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7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8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8820067" y="2938044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8819984" y="3173985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>
                <a:solidFill>
                  <a:srgbClr val="1C1C1C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8811962" y="3400725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8811965" y="3642437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#3 – xD840</a:t>
            </a: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8815280" y="3864409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#4 – UPT1</a:t>
            </a:r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10_193|0____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10_195|0____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88D9FE6-3F4E-4099-8746-12E08179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36CAA2-85B8-4F98-8A7C-A6B84CF6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7450D-E2F4-4255-BB68-78A0E864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71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3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6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70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3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30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89014" y="1607609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11_199|1___0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3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6038135" y="2355643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6038255" y="2969712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x3040-x307F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30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3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30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6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5895120" y="3408578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10_196|0____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6031491" y="4217631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xEF80-xEFFF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9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5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5903509" y="4638062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70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x3191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17632" y="325074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0xD833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371670" y="3250740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x31F3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817633" y="34352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0x3873</a:t>
            </a: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3" name="Rectangle 86"/>
          <p:cNvSpPr>
            <a:spLocks noChangeArrowheads="1"/>
          </p:cNvSpPr>
          <p:nvPr/>
        </p:nvSpPr>
        <p:spPr bwMode="auto">
          <a:xfrm>
            <a:off x="5953042" y="2227868"/>
            <a:ext cx="1014413" cy="5746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8" name="Rectangle 96"/>
          <p:cNvSpPr>
            <a:spLocks noChangeArrowheads="1"/>
          </p:cNvSpPr>
          <p:nvPr/>
        </p:nvSpPr>
        <p:spPr bwMode="auto">
          <a:xfrm>
            <a:off x="5905518" y="2182792"/>
            <a:ext cx="1154120" cy="66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11_194|0____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800" b="1" dirty="0">
                <a:solidFill>
                  <a:srgbClr val="1C1C1C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133" name="Rectangle 91"/>
          <p:cNvSpPr>
            <a:spLocks noChangeArrowheads="1"/>
          </p:cNvSpPr>
          <p:nvPr/>
        </p:nvSpPr>
        <p:spPr bwMode="auto">
          <a:xfrm>
            <a:off x="5932321" y="2843571"/>
            <a:ext cx="1035050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6" name="Rectangle 101"/>
          <p:cNvSpPr>
            <a:spLocks noChangeArrowheads="1"/>
          </p:cNvSpPr>
          <p:nvPr/>
        </p:nvSpPr>
        <p:spPr bwMode="auto">
          <a:xfrm>
            <a:off x="6011613" y="2950186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x3800-x383F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1371670" y="3435224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x30B3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817633" y="361970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1371670" y="361970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x31C0</a:t>
            </a: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823006" y="3804192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0xF7C5</a:t>
            </a: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5897580" y="5248360"/>
            <a:ext cx="1154120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800" b="1" dirty="0">
                <a:solidFill>
                  <a:srgbClr val="1C1C1C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11_197|0____</a:t>
            </a:r>
          </a:p>
        </p:txBody>
      </p:sp>
      <p:sp>
        <p:nvSpPr>
          <p:cNvPr id="109" name="Rectangle 98"/>
          <p:cNvSpPr>
            <a:spLocks noChangeArrowheads="1"/>
          </p:cNvSpPr>
          <p:nvPr/>
        </p:nvSpPr>
        <p:spPr bwMode="auto">
          <a:xfrm>
            <a:off x="5946666" y="4685347"/>
            <a:ext cx="1033463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6031491" y="481936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xF740-xF7FF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1371670" y="3804192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x3145</a:t>
            </a:r>
          </a:p>
        </p:txBody>
      </p:sp>
      <p:sp>
        <p:nvSpPr>
          <p:cNvPr id="134" name="AutoShape 97"/>
          <p:cNvSpPr>
            <a:spLocks noChangeArrowheads="1"/>
          </p:cNvSpPr>
          <p:nvPr/>
        </p:nvSpPr>
        <p:spPr bwMode="auto">
          <a:xfrm>
            <a:off x="2992440" y="3708815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817633" y="3986409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0xEFF0</a:t>
            </a: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6031491" y="6077033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5981579" y="3875403"/>
            <a:ext cx="46166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11_196</a:t>
            </a:r>
            <a:endParaRPr lang="en-US" sz="10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1371670" y="398640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x3130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468" y="3410166"/>
            <a:ext cx="5019490" cy="652463"/>
            <a:chOff x="2317068" y="3240830"/>
            <a:chExt cx="5019490" cy="652463"/>
          </a:xfrm>
        </p:grpSpPr>
        <p:sp>
          <p:nvSpPr>
            <p:cNvPr id="3" name="Rectangle 2"/>
            <p:cNvSpPr/>
            <p:nvPr/>
          </p:nvSpPr>
          <p:spPr>
            <a:xfrm>
              <a:off x="2317068" y="3692689"/>
              <a:ext cx="55784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</a:rPr>
                <a:t>11_195</a:t>
              </a:r>
              <a:endParaRPr lang="en-US" sz="1200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04" name="Rectangle 67"/>
            <p:cNvSpPr>
              <a:spLocks noChangeArrowheads="1"/>
            </p:cNvSpPr>
            <p:nvPr/>
          </p:nvSpPr>
          <p:spPr bwMode="auto">
            <a:xfrm>
              <a:off x="6103076" y="3240830"/>
              <a:ext cx="1233482" cy="65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xE800–xE83F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xE840–xE87F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800" b="1" dirty="0">
                  <a:solidFill>
                    <a:srgbClr val="000000"/>
                  </a:solidFill>
                  <a:latin typeface="Courier New" pitchFamily="49" charset="0"/>
                </a:rPr>
                <a:t>...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xEF80–</a:t>
              </a:r>
              <a:r>
                <a:rPr lang="en-US" sz="1000" b="1" dirty="0" err="1">
                  <a:solidFill>
                    <a:srgbClr val="000000"/>
                  </a:solidFill>
                  <a:latin typeface="Courier New" pitchFamily="49" charset="0"/>
                </a:rPr>
                <a:t>xEFFF</a:t>
              </a:r>
              <a:endParaRPr lang="en-US" sz="10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07" name="Rectangle 106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45223" y="5228331"/>
            <a:ext cx="1538654" cy="575972"/>
            <a:chOff x="430823" y="5058996"/>
            <a:chExt cx="1538654" cy="575972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430823" y="5058996"/>
              <a:ext cx="1538654" cy="575972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0823" y="5067788"/>
              <a:ext cx="1538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Is every frame accounted for?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114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15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21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22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5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6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7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29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31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35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52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53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4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7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8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9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0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1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2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74774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190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3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5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9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0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1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8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9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0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1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2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3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4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5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6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8820067" y="2938044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8819984" y="3173985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>
                <a:solidFill>
                  <a:srgbClr val="1C1C1C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8811962" y="3400725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8811965" y="3642437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#3 – xD840</a:t>
            </a: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8815280" y="3864409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#4 – UPT1</a:t>
            </a:r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10_193|0____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11_195|0____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194B95-A339-43C9-851B-60BB2C0D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93F4B-8DDD-4F28-BAD3-973467A1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EED58-42BA-4B0A-8936-93444EED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89014" y="1607609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11_199|1___0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6038135" y="2355643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6038255" y="2969712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x3040-x307F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5895120" y="3408578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11_196|0____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6031493" y="4217631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xEF80-xEFFF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3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5903509" y="4638062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68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x3191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17630" y="325074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0xD833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371668" y="3250740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x31F3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817631" y="34352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0x3873</a:t>
            </a: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3" name="Rectangle 86"/>
          <p:cNvSpPr>
            <a:spLocks noChangeArrowheads="1"/>
          </p:cNvSpPr>
          <p:nvPr/>
        </p:nvSpPr>
        <p:spPr bwMode="auto">
          <a:xfrm>
            <a:off x="5953042" y="2227868"/>
            <a:ext cx="1014413" cy="5746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8" name="Rectangle 96"/>
          <p:cNvSpPr>
            <a:spLocks noChangeArrowheads="1"/>
          </p:cNvSpPr>
          <p:nvPr/>
        </p:nvSpPr>
        <p:spPr bwMode="auto">
          <a:xfrm>
            <a:off x="5905518" y="2182792"/>
            <a:ext cx="1154120" cy="66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11_194|0____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800" b="1" dirty="0">
                <a:solidFill>
                  <a:srgbClr val="1C1C1C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133" name="Rectangle 91"/>
          <p:cNvSpPr>
            <a:spLocks noChangeArrowheads="1"/>
          </p:cNvSpPr>
          <p:nvPr/>
        </p:nvSpPr>
        <p:spPr bwMode="auto">
          <a:xfrm>
            <a:off x="5932321" y="2843571"/>
            <a:ext cx="1035050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6" name="Rectangle 101"/>
          <p:cNvSpPr>
            <a:spLocks noChangeArrowheads="1"/>
          </p:cNvSpPr>
          <p:nvPr/>
        </p:nvSpPr>
        <p:spPr bwMode="auto">
          <a:xfrm>
            <a:off x="6011613" y="2950186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x3800-x383F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1371668" y="3435224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x30B3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817631" y="361970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1371668" y="361970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x31C0</a:t>
            </a: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823004" y="3804192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0xF7C5</a:t>
            </a: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5897580" y="5248360"/>
            <a:ext cx="1154120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800" b="1" dirty="0">
                <a:solidFill>
                  <a:srgbClr val="1C1C1C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11_197|0____</a:t>
            </a:r>
          </a:p>
        </p:txBody>
      </p:sp>
      <p:sp>
        <p:nvSpPr>
          <p:cNvPr id="109" name="Rectangle 98"/>
          <p:cNvSpPr>
            <a:spLocks noChangeArrowheads="1"/>
          </p:cNvSpPr>
          <p:nvPr/>
        </p:nvSpPr>
        <p:spPr bwMode="auto">
          <a:xfrm>
            <a:off x="5946666" y="4685347"/>
            <a:ext cx="1033463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6031491" y="481936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xF740-xF7FF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1371668" y="3804192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x3145</a:t>
            </a:r>
          </a:p>
        </p:txBody>
      </p:sp>
      <p:sp>
        <p:nvSpPr>
          <p:cNvPr id="134" name="AutoShape 97"/>
          <p:cNvSpPr>
            <a:spLocks noChangeArrowheads="1"/>
          </p:cNvSpPr>
          <p:nvPr/>
        </p:nvSpPr>
        <p:spPr bwMode="auto">
          <a:xfrm>
            <a:off x="2989195" y="3708815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817631" y="3986409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0xEFF0</a:t>
            </a: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6031493" y="6077033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1371668" y="398640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x3130</a:t>
            </a:r>
          </a:p>
        </p:txBody>
      </p:sp>
      <p:sp>
        <p:nvSpPr>
          <p:cNvPr id="157" name="Rectangle 14"/>
          <p:cNvSpPr>
            <a:spLocks noChangeArrowheads="1"/>
          </p:cNvSpPr>
          <p:nvPr/>
        </p:nvSpPr>
        <p:spPr bwMode="auto">
          <a:xfrm>
            <a:off x="823003" y="4178565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0xD807</a:t>
            </a:r>
          </a:p>
        </p:txBody>
      </p:sp>
      <p:sp>
        <p:nvSpPr>
          <p:cNvPr id="177" name="Rectangle 15"/>
          <p:cNvSpPr>
            <a:spLocks noChangeArrowheads="1"/>
          </p:cNvSpPr>
          <p:nvPr/>
        </p:nvSpPr>
        <p:spPr bwMode="auto">
          <a:xfrm>
            <a:off x="1371668" y="417856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x3047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79" name="Rectangle 178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72" name="Rectangle 99"/>
          <p:cNvSpPr>
            <a:spLocks noChangeArrowheads="1"/>
          </p:cNvSpPr>
          <p:nvPr/>
        </p:nvSpPr>
        <p:spPr bwMode="auto">
          <a:xfrm>
            <a:off x="6002537" y="2386310"/>
            <a:ext cx="461665" cy="153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33"/>
                </a:solidFill>
                <a:latin typeface="Courier New" pitchFamily="49" charset="0"/>
              </a:rPr>
              <a:t>10_194</a:t>
            </a:r>
          </a:p>
        </p:txBody>
      </p:sp>
      <p:sp>
        <p:nvSpPr>
          <p:cNvPr id="185" name="Rectangle 93"/>
          <p:cNvSpPr>
            <a:spLocks noChangeArrowheads="1"/>
          </p:cNvSpPr>
          <p:nvPr/>
        </p:nvSpPr>
        <p:spPr bwMode="auto">
          <a:xfrm>
            <a:off x="3225140" y="2954059"/>
            <a:ext cx="557845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33"/>
                </a:solidFill>
                <a:latin typeface="Courier New" pitchFamily="49" charset="0"/>
              </a:rPr>
              <a:t>10_192</a:t>
            </a:r>
          </a:p>
        </p:txBody>
      </p:sp>
      <p:sp>
        <p:nvSpPr>
          <p:cNvPr id="186" name="Rectangle 93"/>
          <p:cNvSpPr>
            <a:spLocks noChangeArrowheads="1"/>
          </p:cNvSpPr>
          <p:nvPr/>
        </p:nvSpPr>
        <p:spPr bwMode="auto">
          <a:xfrm>
            <a:off x="3225140" y="3861823"/>
            <a:ext cx="557845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33"/>
                </a:solidFill>
                <a:latin typeface="Courier New" pitchFamily="49" charset="0"/>
              </a:rPr>
              <a:t>10_195</a:t>
            </a:r>
          </a:p>
        </p:txBody>
      </p:sp>
      <p:sp>
        <p:nvSpPr>
          <p:cNvPr id="187" name="Rectangle 93"/>
          <p:cNvSpPr>
            <a:spLocks noChangeArrowheads="1"/>
          </p:cNvSpPr>
          <p:nvPr/>
        </p:nvSpPr>
        <p:spPr bwMode="auto">
          <a:xfrm>
            <a:off x="3225140" y="4044040"/>
            <a:ext cx="557845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33"/>
                </a:solidFill>
                <a:latin typeface="Courier New" pitchFamily="49" charset="0"/>
              </a:rPr>
              <a:t>10_198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68293" y="2911588"/>
            <a:ext cx="306639" cy="1086898"/>
            <a:chOff x="1960452" y="2742253"/>
            <a:chExt cx="306639" cy="1086898"/>
          </a:xfrm>
        </p:grpSpPr>
        <p:sp>
          <p:nvSpPr>
            <p:cNvPr id="174" name="AutoShape 97"/>
            <p:cNvSpPr>
              <a:spLocks noChangeArrowheads="1"/>
            </p:cNvSpPr>
            <p:nvPr/>
          </p:nvSpPr>
          <p:spPr bwMode="auto">
            <a:xfrm>
              <a:off x="2081354" y="3703739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960452" y="2742253"/>
              <a:ext cx="306638" cy="9399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2868293" y="3103744"/>
            <a:ext cx="306639" cy="1086898"/>
            <a:chOff x="1960452" y="2742253"/>
            <a:chExt cx="306639" cy="1086898"/>
          </a:xfrm>
        </p:grpSpPr>
        <p:sp>
          <p:nvSpPr>
            <p:cNvPr id="203" name="AutoShape 97"/>
            <p:cNvSpPr>
              <a:spLocks noChangeArrowheads="1"/>
            </p:cNvSpPr>
            <p:nvPr/>
          </p:nvSpPr>
          <p:spPr bwMode="auto">
            <a:xfrm>
              <a:off x="2081354" y="3703739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1960452" y="2742253"/>
              <a:ext cx="306638" cy="9399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2868293" y="2975255"/>
            <a:ext cx="306639" cy="1393018"/>
            <a:chOff x="1960452" y="3703739"/>
            <a:chExt cx="306639" cy="1393018"/>
          </a:xfrm>
        </p:grpSpPr>
        <p:sp>
          <p:nvSpPr>
            <p:cNvPr id="206" name="AutoShape 97"/>
            <p:cNvSpPr>
              <a:spLocks noChangeArrowheads="1"/>
            </p:cNvSpPr>
            <p:nvPr/>
          </p:nvSpPr>
          <p:spPr bwMode="auto">
            <a:xfrm>
              <a:off x="2081354" y="3703739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1960452" y="3855421"/>
              <a:ext cx="306638" cy="12413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61011" y="2564298"/>
            <a:ext cx="313921" cy="1798283"/>
            <a:chOff x="1950519" y="2375084"/>
            <a:chExt cx="313921" cy="1798283"/>
          </a:xfrm>
        </p:grpSpPr>
        <p:grpSp>
          <p:nvGrpSpPr>
            <p:cNvPr id="208" name="Group 207"/>
            <p:cNvGrpSpPr/>
            <p:nvPr/>
          </p:nvGrpSpPr>
          <p:grpSpPr>
            <a:xfrm>
              <a:off x="1950519" y="2958320"/>
              <a:ext cx="306639" cy="1215047"/>
              <a:chOff x="1960452" y="3703739"/>
              <a:chExt cx="306639" cy="1215047"/>
            </a:xfrm>
          </p:grpSpPr>
          <p:sp>
            <p:nvSpPr>
              <p:cNvPr id="209" name="AutoShape 97"/>
              <p:cNvSpPr>
                <a:spLocks noChangeArrowheads="1"/>
              </p:cNvSpPr>
              <p:nvPr/>
            </p:nvSpPr>
            <p:spPr bwMode="auto">
              <a:xfrm>
                <a:off x="2081354" y="3703739"/>
                <a:ext cx="185737" cy="125412"/>
              </a:xfrm>
              <a:prstGeom prst="rightArrow">
                <a:avLst>
                  <a:gd name="adj1" fmla="val 50000"/>
                  <a:gd name="adj2" fmla="val 37025"/>
                </a:avLst>
              </a:prstGeom>
              <a:solidFill>
                <a:srgbClr val="FF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 bwMode="auto">
              <a:xfrm>
                <a:off x="1960452" y="3855421"/>
                <a:ext cx="306638" cy="10633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211" name="Rectangle 210"/>
            <p:cNvSpPr/>
            <p:nvPr/>
          </p:nvSpPr>
          <p:spPr bwMode="auto">
            <a:xfrm>
              <a:off x="1957802" y="2375084"/>
              <a:ext cx="306638" cy="55975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2861011" y="2802543"/>
            <a:ext cx="313921" cy="1529911"/>
            <a:chOff x="1950519" y="1894406"/>
            <a:chExt cx="313921" cy="1529911"/>
          </a:xfrm>
        </p:grpSpPr>
        <p:grpSp>
          <p:nvGrpSpPr>
            <p:cNvPr id="213" name="Group 212"/>
            <p:cNvGrpSpPr/>
            <p:nvPr/>
          </p:nvGrpSpPr>
          <p:grpSpPr>
            <a:xfrm>
              <a:off x="1950519" y="2958320"/>
              <a:ext cx="306639" cy="465997"/>
              <a:chOff x="1960452" y="3703739"/>
              <a:chExt cx="306639" cy="465997"/>
            </a:xfrm>
          </p:grpSpPr>
          <p:sp>
            <p:nvSpPr>
              <p:cNvPr id="215" name="AutoShape 97"/>
              <p:cNvSpPr>
                <a:spLocks noChangeArrowheads="1"/>
              </p:cNvSpPr>
              <p:nvPr/>
            </p:nvSpPr>
            <p:spPr bwMode="auto">
              <a:xfrm>
                <a:off x="2081354" y="3703739"/>
                <a:ext cx="185737" cy="125412"/>
              </a:xfrm>
              <a:prstGeom prst="rightArrow">
                <a:avLst>
                  <a:gd name="adj1" fmla="val 50000"/>
                  <a:gd name="adj2" fmla="val 37025"/>
                </a:avLst>
              </a:prstGeom>
              <a:solidFill>
                <a:srgbClr val="FF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 bwMode="auto">
              <a:xfrm>
                <a:off x="1960452" y="3855422"/>
                <a:ext cx="306638" cy="3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214" name="Rectangle 213"/>
            <p:cNvSpPr/>
            <p:nvPr/>
          </p:nvSpPr>
          <p:spPr bwMode="auto">
            <a:xfrm>
              <a:off x="1957802" y="1894406"/>
              <a:ext cx="306638" cy="104043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17" name="Rectangle 99"/>
          <p:cNvSpPr>
            <a:spLocks noChangeArrowheads="1"/>
          </p:cNvSpPr>
          <p:nvPr/>
        </p:nvSpPr>
        <p:spPr bwMode="auto">
          <a:xfrm>
            <a:off x="5985974" y="3890414"/>
            <a:ext cx="461665" cy="153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33"/>
                </a:solidFill>
                <a:latin typeface="Courier New" pitchFamily="49" charset="0"/>
              </a:rPr>
              <a:t>10_196</a:t>
            </a:r>
          </a:p>
        </p:txBody>
      </p:sp>
      <p:grpSp>
        <p:nvGrpSpPr>
          <p:cNvPr id="231" name="Group 230"/>
          <p:cNvGrpSpPr/>
          <p:nvPr/>
        </p:nvGrpSpPr>
        <p:grpSpPr>
          <a:xfrm>
            <a:off x="2868293" y="3110369"/>
            <a:ext cx="306639" cy="1096837"/>
            <a:chOff x="1960452" y="2732314"/>
            <a:chExt cx="306639" cy="1096837"/>
          </a:xfrm>
        </p:grpSpPr>
        <p:sp>
          <p:nvSpPr>
            <p:cNvPr id="233" name="AutoShape 97"/>
            <p:cNvSpPr>
              <a:spLocks noChangeArrowheads="1"/>
            </p:cNvSpPr>
            <p:nvPr/>
          </p:nvSpPr>
          <p:spPr bwMode="auto">
            <a:xfrm>
              <a:off x="2081354" y="3703739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1960452" y="2732314"/>
              <a:ext cx="306638" cy="9399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38" name="Rectangle 99"/>
          <p:cNvSpPr>
            <a:spLocks noChangeArrowheads="1"/>
          </p:cNvSpPr>
          <p:nvPr/>
        </p:nvSpPr>
        <p:spPr bwMode="auto">
          <a:xfrm>
            <a:off x="5984953" y="5715875"/>
            <a:ext cx="461665" cy="153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33"/>
                </a:solidFill>
                <a:latin typeface="Courier New" pitchFamily="49" charset="0"/>
              </a:rPr>
              <a:t>10_197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2868293" y="2968145"/>
            <a:ext cx="306639" cy="1225778"/>
            <a:chOff x="1960452" y="2446483"/>
            <a:chExt cx="306639" cy="1225778"/>
          </a:xfrm>
        </p:grpSpPr>
        <p:sp>
          <p:nvSpPr>
            <p:cNvPr id="165" name="AutoShape 97"/>
            <p:cNvSpPr>
              <a:spLocks noChangeArrowheads="1"/>
            </p:cNvSpPr>
            <p:nvPr/>
          </p:nvSpPr>
          <p:spPr bwMode="auto">
            <a:xfrm>
              <a:off x="2081354" y="2446483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960452" y="2732314"/>
              <a:ext cx="306638" cy="9399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67" name="Rectangle 99"/>
          <p:cNvSpPr>
            <a:spLocks noChangeArrowheads="1"/>
          </p:cNvSpPr>
          <p:nvPr/>
        </p:nvSpPr>
        <p:spPr bwMode="auto">
          <a:xfrm>
            <a:off x="5985504" y="1607546"/>
            <a:ext cx="461665" cy="153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33"/>
                </a:solidFill>
                <a:latin typeface="Courier New" pitchFamily="49" charset="0"/>
              </a:rPr>
              <a:t>10_199</a:t>
            </a:r>
          </a:p>
        </p:txBody>
      </p:sp>
      <p:grpSp>
        <p:nvGrpSpPr>
          <p:cNvPr id="168" name="Group 167"/>
          <p:cNvGrpSpPr/>
          <p:nvPr/>
        </p:nvGrpSpPr>
        <p:grpSpPr>
          <a:xfrm>
            <a:off x="2861011" y="2954943"/>
            <a:ext cx="313921" cy="1387761"/>
            <a:chOff x="1950519" y="1894406"/>
            <a:chExt cx="313921" cy="1387761"/>
          </a:xfrm>
        </p:grpSpPr>
        <p:grpSp>
          <p:nvGrpSpPr>
            <p:cNvPr id="169" name="Group 168"/>
            <p:cNvGrpSpPr/>
            <p:nvPr/>
          </p:nvGrpSpPr>
          <p:grpSpPr>
            <a:xfrm>
              <a:off x="1950519" y="2100980"/>
              <a:ext cx="306639" cy="1181187"/>
              <a:chOff x="1960452" y="2846399"/>
              <a:chExt cx="306639" cy="1181187"/>
            </a:xfrm>
          </p:grpSpPr>
          <p:sp>
            <p:nvSpPr>
              <p:cNvPr id="173" name="Rectangle 172"/>
              <p:cNvSpPr/>
              <p:nvPr/>
            </p:nvSpPr>
            <p:spPr bwMode="auto">
              <a:xfrm>
                <a:off x="1960452" y="3058916"/>
                <a:ext cx="306638" cy="9686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1" name="AutoShape 97"/>
              <p:cNvSpPr>
                <a:spLocks noChangeArrowheads="1"/>
              </p:cNvSpPr>
              <p:nvPr/>
            </p:nvSpPr>
            <p:spPr bwMode="auto">
              <a:xfrm>
                <a:off x="2081354" y="2846399"/>
                <a:ext cx="185737" cy="125412"/>
              </a:xfrm>
              <a:prstGeom prst="rightArrow">
                <a:avLst>
                  <a:gd name="adj1" fmla="val 50000"/>
                  <a:gd name="adj2" fmla="val 37025"/>
                </a:avLst>
              </a:prstGeom>
              <a:solidFill>
                <a:srgbClr val="FF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70" name="Rectangle 169"/>
            <p:cNvSpPr/>
            <p:nvPr/>
          </p:nvSpPr>
          <p:spPr bwMode="auto">
            <a:xfrm>
              <a:off x="1957802" y="1894406"/>
              <a:ext cx="306638" cy="1759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43351" y="2388362"/>
            <a:ext cx="3687763" cy="1942422"/>
            <a:chOff x="5028950" y="2219027"/>
            <a:chExt cx="3687763" cy="1942422"/>
          </a:xfrm>
        </p:grpSpPr>
        <p:grpSp>
          <p:nvGrpSpPr>
            <p:cNvPr id="188" name="Group 94"/>
            <p:cNvGrpSpPr>
              <a:grpSpLocks/>
            </p:cNvGrpSpPr>
            <p:nvPr/>
          </p:nvGrpSpPr>
          <p:grpSpPr bwMode="auto">
            <a:xfrm>
              <a:off x="5028950" y="2680311"/>
              <a:ext cx="3687763" cy="1481138"/>
              <a:chOff x="3183" y="1589"/>
              <a:chExt cx="2323" cy="933"/>
            </a:xfrm>
          </p:grpSpPr>
          <p:sp>
            <p:nvSpPr>
              <p:cNvPr id="189" name="Line 95"/>
              <p:cNvSpPr>
                <a:spLocks noChangeShapeType="1"/>
              </p:cNvSpPr>
              <p:nvPr/>
            </p:nvSpPr>
            <p:spPr bwMode="auto">
              <a:xfrm>
                <a:off x="3860" y="1856"/>
                <a:ext cx="1140" cy="586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91" name="Rectangle 97"/>
              <p:cNvSpPr>
                <a:spLocks noChangeArrowheads="1"/>
              </p:cNvSpPr>
              <p:nvPr/>
            </p:nvSpPr>
            <p:spPr bwMode="auto">
              <a:xfrm>
                <a:off x="4990" y="2371"/>
                <a:ext cx="516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CF01"/>
                  </a:buClr>
                  <a:buSzPct val="75000"/>
                </a:pPr>
                <a:r>
                  <a:rPr lang="en-US" sz="1200" b="1" dirty="0">
                    <a:solidFill>
                      <a:srgbClr val="1C1C1C"/>
                    </a:solidFill>
                    <a:latin typeface="Arial Narrow" pitchFamily="34" charset="0"/>
                  </a:rPr>
                  <a:t>#5 – x3800</a:t>
                </a:r>
              </a:p>
            </p:txBody>
          </p:sp>
          <p:sp>
            <p:nvSpPr>
              <p:cNvPr id="192" name="Rectangle 98"/>
              <p:cNvSpPr>
                <a:spLocks noChangeArrowheads="1"/>
              </p:cNvSpPr>
              <p:nvPr/>
            </p:nvSpPr>
            <p:spPr bwMode="auto">
              <a:xfrm>
                <a:off x="3183" y="1589"/>
                <a:ext cx="651" cy="3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98" name="Rectangle 96"/>
            <p:cNvSpPr>
              <a:spLocks noChangeArrowheads="1"/>
            </p:cNvSpPr>
            <p:nvPr/>
          </p:nvSpPr>
          <p:spPr bwMode="auto">
            <a:xfrm>
              <a:off x="5077539" y="2219027"/>
              <a:ext cx="923330" cy="153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33"/>
                  </a:solidFill>
                  <a:latin typeface="Courier New" pitchFamily="49" charset="0"/>
                </a:rPr>
                <a:t>0xxxxx|1___5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5906444" y="2793817"/>
            <a:ext cx="2927914" cy="1190446"/>
            <a:chOff x="4992044" y="3855362"/>
            <a:chExt cx="2927914" cy="1190446"/>
          </a:xfrm>
        </p:grpSpPr>
        <p:sp>
          <p:nvSpPr>
            <p:cNvPr id="235" name="Line 100"/>
            <p:cNvSpPr>
              <a:spLocks noChangeShapeType="1"/>
            </p:cNvSpPr>
            <p:nvPr/>
          </p:nvSpPr>
          <p:spPr bwMode="auto">
            <a:xfrm flipH="1" flipV="1">
              <a:off x="6092555" y="4127799"/>
              <a:ext cx="1827403" cy="918009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6" name="Rectangle 73"/>
            <p:cNvSpPr>
              <a:spLocks noChangeArrowheads="1"/>
            </p:cNvSpPr>
            <p:nvPr/>
          </p:nvSpPr>
          <p:spPr bwMode="auto">
            <a:xfrm>
              <a:off x="4992044" y="3855854"/>
              <a:ext cx="1187455" cy="663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0xxxxx|1___2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0xxxxx|1___3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800" b="1" dirty="0">
                  <a:solidFill>
                    <a:srgbClr val="000000"/>
                  </a:solidFill>
                  <a:latin typeface="Courier New" pitchFamily="49" charset="0"/>
                </a:rPr>
                <a:t>    ...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00____|0____</a:t>
              </a:r>
            </a:p>
          </p:txBody>
        </p:sp>
        <p:sp>
          <p:nvSpPr>
            <p:cNvPr id="237" name="Rectangle 72"/>
            <p:cNvSpPr>
              <a:spLocks noChangeArrowheads="1"/>
            </p:cNvSpPr>
            <p:nvPr/>
          </p:nvSpPr>
          <p:spPr bwMode="auto">
            <a:xfrm>
              <a:off x="6103538" y="3855362"/>
              <a:ext cx="1082680" cy="65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xD800–xD83F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xD840–xD87F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800" b="1" dirty="0">
                  <a:solidFill>
                    <a:srgbClr val="000000"/>
                  </a:solidFill>
                  <a:latin typeface="Courier New" pitchFamily="49" charset="0"/>
                </a:rPr>
                <a:t>...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xDF80–</a:t>
              </a:r>
              <a:r>
                <a:rPr lang="en-US" sz="1000" b="1" dirty="0" err="1">
                  <a:solidFill>
                    <a:srgbClr val="000000"/>
                  </a:solidFill>
                  <a:latin typeface="Courier New" pitchFamily="49" charset="0"/>
                </a:rPr>
                <a:t>xDFFF</a:t>
              </a:r>
              <a:endParaRPr lang="en-US" sz="10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223359" y="3110369"/>
            <a:ext cx="2692668" cy="564651"/>
            <a:chOff x="2308959" y="2949825"/>
            <a:chExt cx="2692668" cy="564651"/>
          </a:xfrm>
        </p:grpSpPr>
        <p:sp>
          <p:nvSpPr>
            <p:cNvPr id="249" name="Rectangle 93"/>
            <p:cNvSpPr>
              <a:spLocks noChangeArrowheads="1"/>
            </p:cNvSpPr>
            <p:nvPr/>
          </p:nvSpPr>
          <p:spPr bwMode="auto">
            <a:xfrm>
              <a:off x="2308959" y="3329810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33"/>
                  </a:solidFill>
                  <a:latin typeface="Courier New" pitchFamily="49" charset="0"/>
                </a:rPr>
                <a:t>11_194</a:t>
              </a:r>
            </a:p>
          </p:txBody>
        </p:sp>
        <p:sp>
          <p:nvSpPr>
            <p:cNvPr id="250" name="Line 94"/>
            <p:cNvSpPr>
              <a:spLocks noChangeShapeType="1"/>
            </p:cNvSpPr>
            <p:nvPr/>
          </p:nvSpPr>
          <p:spPr bwMode="auto">
            <a:xfrm flipV="1">
              <a:off x="2918563" y="2949825"/>
              <a:ext cx="2083064" cy="4696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3228892" y="2225295"/>
            <a:ext cx="6372985" cy="2343457"/>
            <a:chOff x="2322512" y="1841968"/>
            <a:chExt cx="6372985" cy="2343457"/>
          </a:xfrm>
        </p:grpSpPr>
        <p:sp>
          <p:nvSpPr>
            <p:cNvPr id="252" name="Rectangle 81"/>
            <p:cNvSpPr>
              <a:spLocks noChangeArrowheads="1"/>
            </p:cNvSpPr>
            <p:nvPr/>
          </p:nvSpPr>
          <p:spPr bwMode="auto">
            <a:xfrm>
              <a:off x="7904896" y="3945359"/>
              <a:ext cx="790601" cy="24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200" b="1" dirty="0">
                  <a:solidFill>
                    <a:srgbClr val="1C1C1C"/>
                  </a:solidFill>
                  <a:latin typeface="Arial Narrow" pitchFamily="34" charset="0"/>
                </a:rPr>
                <a:t>#6 – UPT2</a:t>
              </a:r>
            </a:p>
          </p:txBody>
        </p:sp>
        <p:grpSp>
          <p:nvGrpSpPr>
            <p:cNvPr id="253" name="Group 83"/>
            <p:cNvGrpSpPr>
              <a:grpSpLocks/>
            </p:cNvGrpSpPr>
            <p:nvPr/>
          </p:nvGrpSpPr>
          <p:grpSpPr bwMode="auto">
            <a:xfrm>
              <a:off x="2322512" y="1841968"/>
              <a:ext cx="5591175" cy="2214559"/>
              <a:chOff x="1463" y="1082"/>
              <a:chExt cx="3522" cy="1395"/>
            </a:xfrm>
          </p:grpSpPr>
          <p:sp>
            <p:nvSpPr>
              <p:cNvPr id="254" name="Line 84"/>
              <p:cNvSpPr>
                <a:spLocks noChangeShapeType="1"/>
              </p:cNvSpPr>
              <p:nvPr/>
            </p:nvSpPr>
            <p:spPr bwMode="auto">
              <a:xfrm>
                <a:off x="3848" y="1379"/>
                <a:ext cx="1137" cy="1098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55" name="Rectangle 85"/>
              <p:cNvSpPr>
                <a:spLocks noChangeArrowheads="1"/>
              </p:cNvSpPr>
              <p:nvPr/>
            </p:nvSpPr>
            <p:spPr bwMode="auto">
              <a:xfrm>
                <a:off x="1463" y="1656"/>
                <a:ext cx="703" cy="1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FF0033"/>
                    </a:solidFill>
                    <a:latin typeface="Courier New" pitchFamily="49" charset="0"/>
                  </a:rPr>
                  <a:t>0xxxxx|1___6</a:t>
                </a:r>
              </a:p>
            </p:txBody>
          </p:sp>
          <p:sp>
            <p:nvSpPr>
              <p:cNvPr id="256" name="Rectangle 86"/>
              <p:cNvSpPr>
                <a:spLocks noChangeArrowheads="1"/>
              </p:cNvSpPr>
              <p:nvPr/>
            </p:nvSpPr>
            <p:spPr bwMode="auto">
              <a:xfrm>
                <a:off x="3179" y="1082"/>
                <a:ext cx="639" cy="3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</p:grpSp>
      <p:grpSp>
        <p:nvGrpSpPr>
          <p:cNvPr id="194" name="Group 98"/>
          <p:cNvGrpSpPr>
            <a:grpSpLocks/>
          </p:cNvGrpSpPr>
          <p:nvPr/>
        </p:nvGrpSpPr>
        <p:grpSpPr bwMode="auto">
          <a:xfrm>
            <a:off x="5988210" y="2563864"/>
            <a:ext cx="1571629" cy="430213"/>
            <a:chOff x="3003" y="1921"/>
            <a:chExt cx="990" cy="271"/>
          </a:xfrm>
        </p:grpSpPr>
        <p:sp>
          <p:nvSpPr>
            <p:cNvPr id="196" name="Rectangle 99"/>
            <p:cNvSpPr>
              <a:spLocks noChangeArrowheads="1"/>
            </p:cNvSpPr>
            <p:nvPr/>
          </p:nvSpPr>
          <p:spPr bwMode="auto">
            <a:xfrm>
              <a:off x="3003" y="2095"/>
              <a:ext cx="291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33"/>
                  </a:solidFill>
                  <a:latin typeface="Courier New" pitchFamily="49" charset="0"/>
                </a:rPr>
                <a:t>11_193</a:t>
              </a:r>
            </a:p>
          </p:txBody>
        </p:sp>
        <p:sp>
          <p:nvSpPr>
            <p:cNvPr id="197" name="Freeform 100"/>
            <p:cNvSpPr>
              <a:spLocks/>
            </p:cNvSpPr>
            <p:nvPr/>
          </p:nvSpPr>
          <p:spPr bwMode="auto">
            <a:xfrm flipV="1">
              <a:off x="3305" y="1921"/>
              <a:ext cx="688" cy="239"/>
            </a:xfrm>
            <a:custGeom>
              <a:avLst/>
              <a:gdLst>
                <a:gd name="T0" fmla="*/ 0 w 461"/>
                <a:gd name="T1" fmla="*/ 0 h 368"/>
                <a:gd name="T2" fmla="*/ 424 w 461"/>
                <a:gd name="T3" fmla="*/ 104 h 368"/>
                <a:gd name="T4" fmla="*/ 222 w 461"/>
                <a:gd name="T5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1" h="368">
                  <a:moveTo>
                    <a:pt x="0" y="0"/>
                  </a:moveTo>
                  <a:cubicBezTo>
                    <a:pt x="193" y="21"/>
                    <a:pt x="387" y="43"/>
                    <a:pt x="424" y="104"/>
                  </a:cubicBezTo>
                  <a:cubicBezTo>
                    <a:pt x="461" y="165"/>
                    <a:pt x="341" y="266"/>
                    <a:pt x="222" y="3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57" name="Group 99"/>
          <p:cNvGrpSpPr>
            <a:grpSpLocks/>
          </p:cNvGrpSpPr>
          <p:nvPr/>
        </p:nvGrpSpPr>
        <p:grpSpPr bwMode="auto">
          <a:xfrm>
            <a:off x="6011643" y="2376097"/>
            <a:ext cx="2822761" cy="1133523"/>
            <a:chOff x="3226" y="884"/>
            <a:chExt cx="1772" cy="829"/>
          </a:xfrm>
        </p:grpSpPr>
        <p:sp>
          <p:nvSpPr>
            <p:cNvPr id="258" name="Line 100"/>
            <p:cNvSpPr>
              <a:spLocks noChangeShapeType="1"/>
            </p:cNvSpPr>
            <p:nvPr/>
          </p:nvSpPr>
          <p:spPr bwMode="auto">
            <a:xfrm flipH="1" flipV="1">
              <a:off x="3856" y="943"/>
              <a:ext cx="1142" cy="77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59" name="Rectangle 101"/>
            <p:cNvSpPr>
              <a:spLocks noChangeArrowheads="1"/>
            </p:cNvSpPr>
            <p:nvPr/>
          </p:nvSpPr>
          <p:spPr bwMode="auto">
            <a:xfrm>
              <a:off x="3226" y="884"/>
              <a:ext cx="531" cy="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xD800-xD83F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261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262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263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264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26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66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67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68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69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70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71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72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73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74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75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76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77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78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79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80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2804725" y="2794309"/>
            <a:ext cx="370206" cy="663576"/>
            <a:chOff x="1893570" y="2624974"/>
            <a:chExt cx="370206" cy="663576"/>
          </a:xfrm>
        </p:grpSpPr>
        <p:sp>
          <p:nvSpPr>
            <p:cNvPr id="176" name="Rectangle 175"/>
            <p:cNvSpPr/>
            <p:nvPr/>
          </p:nvSpPr>
          <p:spPr bwMode="auto">
            <a:xfrm>
              <a:off x="1893570" y="2624974"/>
              <a:ext cx="370206" cy="6635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3" name="AutoShape 97"/>
            <p:cNvSpPr>
              <a:spLocks noChangeArrowheads="1"/>
            </p:cNvSpPr>
            <p:nvPr/>
          </p:nvSpPr>
          <p:spPr bwMode="auto">
            <a:xfrm>
              <a:off x="2078039" y="3108672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27" name="TextBox 226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28944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2" grpId="0" animBg="1"/>
      <p:bldP spid="185" grpId="0" animBg="1"/>
      <p:bldP spid="186" grpId="0" animBg="1"/>
      <p:bldP spid="187" grpId="0" animBg="1"/>
      <p:bldP spid="217" grpId="0" animBg="1"/>
      <p:bldP spid="238" grpId="0" animBg="1"/>
      <p:bldP spid="1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104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6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7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9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0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1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3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4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5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0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1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2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3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5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6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8820067" y="2938044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8819984" y="3173985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>
                <a:solidFill>
                  <a:srgbClr val="1C1C1C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8811962" y="3400725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8811965" y="3642437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#3 – xD840</a:t>
            </a: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8815280" y="3864409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#4 – UPT1</a:t>
            </a:r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11_194|1___4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10_195|0____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     0x3040 </a:t>
            </a:r>
            <a:r>
              <a:rPr lang="en-US" dirty="0">
                <a:sym typeface="Wingdings"/>
              </a:rPr>
              <a:t></a:t>
            </a:r>
            <a:r>
              <a:rPr lang="en-US" dirty="0"/>
              <a:t> 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3DD42-721D-4016-B4D8-1EA39253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A6327-A7D6-44C9-B7DF-31F9DBF7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89014" y="1607609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10_199|1___0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5895120" y="3408578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10_196|0____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6038021" y="4217631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xEF80-xEFFF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3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68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x3191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17630" y="325074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0xD833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371668" y="3250740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x31F3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817631" y="34352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0x3873</a:t>
            </a: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4399541" y="1821345"/>
            <a:ext cx="981222" cy="266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1371668" y="3435224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x30B3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817631" y="361970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1371668" y="361970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x31C0</a:t>
            </a: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823004" y="3804192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0xF7C5</a:t>
            </a: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5897580" y="5248360"/>
            <a:ext cx="1154120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800" b="1" dirty="0">
                <a:solidFill>
                  <a:srgbClr val="1C1C1C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10_197|0____</a:t>
            </a:r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6038021" y="481936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xF740-xF7FF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1371668" y="3804192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96540" y="2794309"/>
            <a:ext cx="370206" cy="663576"/>
            <a:chOff x="1893570" y="2624974"/>
            <a:chExt cx="370206" cy="663576"/>
          </a:xfrm>
        </p:grpSpPr>
        <p:sp>
          <p:nvSpPr>
            <p:cNvPr id="2" name="Rectangle 1"/>
            <p:cNvSpPr/>
            <p:nvPr/>
          </p:nvSpPr>
          <p:spPr bwMode="auto">
            <a:xfrm>
              <a:off x="1893570" y="2624974"/>
              <a:ext cx="370206" cy="6635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4" name="AutoShape 97"/>
            <p:cNvSpPr>
              <a:spLocks noChangeArrowheads="1"/>
            </p:cNvSpPr>
            <p:nvPr/>
          </p:nvSpPr>
          <p:spPr bwMode="auto">
            <a:xfrm>
              <a:off x="2078039" y="3108672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817631" y="3986409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0xEFF0</a:t>
            </a: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6038021" y="6077033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1371668" y="398640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x3130</a:t>
            </a:r>
          </a:p>
        </p:txBody>
      </p:sp>
      <p:sp>
        <p:nvSpPr>
          <p:cNvPr id="157" name="Rectangle 14"/>
          <p:cNvSpPr>
            <a:spLocks noChangeArrowheads="1"/>
          </p:cNvSpPr>
          <p:nvPr/>
        </p:nvSpPr>
        <p:spPr bwMode="auto">
          <a:xfrm>
            <a:off x="823003" y="4178565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0xD807</a:t>
            </a:r>
          </a:p>
        </p:txBody>
      </p:sp>
      <p:sp>
        <p:nvSpPr>
          <p:cNvPr id="177" name="Rectangle 15"/>
          <p:cNvSpPr>
            <a:spLocks noChangeArrowheads="1"/>
          </p:cNvSpPr>
          <p:nvPr/>
        </p:nvSpPr>
        <p:spPr bwMode="auto">
          <a:xfrm>
            <a:off x="1371668" y="417856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x3047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79" name="Rectangle 178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91" name="Rectangle 97"/>
          <p:cNvSpPr>
            <a:spLocks noChangeArrowheads="1"/>
          </p:cNvSpPr>
          <p:nvPr/>
        </p:nvSpPr>
        <p:spPr bwMode="auto">
          <a:xfrm>
            <a:off x="8811963" y="4091072"/>
            <a:ext cx="81915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#5 – x3800</a:t>
            </a:r>
          </a:p>
        </p:txBody>
      </p:sp>
      <p:sp>
        <p:nvSpPr>
          <p:cNvPr id="236" name="Rectangle 73"/>
          <p:cNvSpPr>
            <a:spLocks noChangeArrowheads="1"/>
          </p:cNvSpPr>
          <p:nvPr/>
        </p:nvSpPr>
        <p:spPr bwMode="auto">
          <a:xfrm>
            <a:off x="5906445" y="2794309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11_193|1___2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52" name="Rectangle 81"/>
          <p:cNvSpPr>
            <a:spLocks noChangeArrowheads="1"/>
          </p:cNvSpPr>
          <p:nvPr/>
        </p:nvSpPr>
        <p:spPr bwMode="auto">
          <a:xfrm>
            <a:off x="8811276" y="4328685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#6 – UPT2</a:t>
            </a:r>
          </a:p>
        </p:txBody>
      </p:sp>
      <p:sp>
        <p:nvSpPr>
          <p:cNvPr id="259" name="Rectangle 101"/>
          <p:cNvSpPr>
            <a:spLocks noChangeArrowheads="1"/>
          </p:cNvSpPr>
          <p:nvPr/>
        </p:nvSpPr>
        <p:spPr bwMode="auto">
          <a:xfrm>
            <a:off x="6038022" y="2376097"/>
            <a:ext cx="845873" cy="307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xD800-xD83F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176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83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84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9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9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0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1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1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1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2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2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22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3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4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5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6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7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8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9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829930" y="437252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726627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123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5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1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3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5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2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3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4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5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8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0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1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2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8820067" y="2938044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8819984" y="3173985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>
                <a:solidFill>
                  <a:srgbClr val="1C1C1C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8811962" y="3400725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8811965" y="3642437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#3 – xD840</a:t>
            </a: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8815280" y="3864409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#4 – UPT1</a:t>
            </a:r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11_194|1___4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10_195|0____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7FE050-BE92-4AD1-ABF4-254ECFC1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5B569-C9EA-45E1-9C0B-221AD517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D1D548-B004-47D2-95B3-89A7A4A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89014" y="1607609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10_199|1___0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5895120" y="3408578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10_196|0____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6038021" y="4217631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xEF80-xEFFF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3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68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x3191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17630" y="325074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0xD833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371668" y="3250740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x31F3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817631" y="34352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0x3873</a:t>
            </a: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4399541" y="1821345"/>
            <a:ext cx="981222" cy="266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1371668" y="3435224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x30B3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817631" y="361970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1371668" y="361970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x31C0</a:t>
            </a: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823004" y="3804192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0xF7C5</a:t>
            </a: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5897580" y="5248360"/>
            <a:ext cx="1154120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800" b="1" dirty="0">
                <a:solidFill>
                  <a:srgbClr val="1C1C1C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10_197|0____</a:t>
            </a:r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6038021" y="481936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xF740-xF7FF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1371668" y="3804192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96540" y="2794309"/>
            <a:ext cx="370206" cy="663576"/>
            <a:chOff x="1893570" y="2624974"/>
            <a:chExt cx="370206" cy="663576"/>
          </a:xfrm>
        </p:grpSpPr>
        <p:sp>
          <p:nvSpPr>
            <p:cNvPr id="2" name="Rectangle 1"/>
            <p:cNvSpPr/>
            <p:nvPr/>
          </p:nvSpPr>
          <p:spPr bwMode="auto">
            <a:xfrm>
              <a:off x="1893570" y="2624974"/>
              <a:ext cx="370206" cy="6635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4" name="AutoShape 97"/>
            <p:cNvSpPr>
              <a:spLocks noChangeArrowheads="1"/>
            </p:cNvSpPr>
            <p:nvPr/>
          </p:nvSpPr>
          <p:spPr bwMode="auto">
            <a:xfrm>
              <a:off x="2078039" y="3108672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817631" y="3986409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0xEFF0</a:t>
            </a: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6038021" y="6077033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1371668" y="398640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x3130</a:t>
            </a:r>
          </a:p>
        </p:txBody>
      </p:sp>
      <p:sp>
        <p:nvSpPr>
          <p:cNvPr id="157" name="Rectangle 14"/>
          <p:cNvSpPr>
            <a:spLocks noChangeArrowheads="1"/>
          </p:cNvSpPr>
          <p:nvPr/>
        </p:nvSpPr>
        <p:spPr bwMode="auto">
          <a:xfrm>
            <a:off x="823003" y="4178565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0xD807</a:t>
            </a:r>
          </a:p>
        </p:txBody>
      </p:sp>
      <p:sp>
        <p:nvSpPr>
          <p:cNvPr id="177" name="Rectangle 15"/>
          <p:cNvSpPr>
            <a:spLocks noChangeArrowheads="1"/>
          </p:cNvSpPr>
          <p:nvPr/>
        </p:nvSpPr>
        <p:spPr bwMode="auto">
          <a:xfrm>
            <a:off x="1371668" y="417856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x3047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79" name="Rectangle 178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91" name="Rectangle 97"/>
          <p:cNvSpPr>
            <a:spLocks noChangeArrowheads="1"/>
          </p:cNvSpPr>
          <p:nvPr/>
        </p:nvSpPr>
        <p:spPr bwMode="auto">
          <a:xfrm>
            <a:off x="8811963" y="4091072"/>
            <a:ext cx="81915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#5 – x3800</a:t>
            </a:r>
          </a:p>
        </p:txBody>
      </p:sp>
      <p:sp>
        <p:nvSpPr>
          <p:cNvPr id="236" name="Rectangle 73"/>
          <p:cNvSpPr>
            <a:spLocks noChangeArrowheads="1"/>
          </p:cNvSpPr>
          <p:nvPr/>
        </p:nvSpPr>
        <p:spPr bwMode="auto">
          <a:xfrm>
            <a:off x="5906445" y="2794309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11_193|1___2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52" name="Rectangle 81"/>
          <p:cNvSpPr>
            <a:spLocks noChangeArrowheads="1"/>
          </p:cNvSpPr>
          <p:nvPr/>
        </p:nvSpPr>
        <p:spPr bwMode="auto">
          <a:xfrm>
            <a:off x="8811276" y="4328685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#6 – UPT2</a:t>
            </a:r>
          </a:p>
        </p:txBody>
      </p:sp>
      <p:sp>
        <p:nvSpPr>
          <p:cNvPr id="259" name="Rectangle 101"/>
          <p:cNvSpPr>
            <a:spLocks noChangeArrowheads="1"/>
          </p:cNvSpPr>
          <p:nvPr/>
        </p:nvSpPr>
        <p:spPr bwMode="auto">
          <a:xfrm>
            <a:off x="6038022" y="2376097"/>
            <a:ext cx="845873" cy="307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xD800-xD83F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176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83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84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9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9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0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1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1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1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2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2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22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3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4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5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6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7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8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9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829930" y="437252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1378594" y="437252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x3100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467" y="3035659"/>
            <a:ext cx="995189" cy="1031830"/>
            <a:chOff x="1889066" y="2866324"/>
            <a:chExt cx="995189" cy="1031830"/>
          </a:xfrm>
        </p:grpSpPr>
        <p:sp>
          <p:nvSpPr>
            <p:cNvPr id="4" name="Rectangle 3"/>
            <p:cNvSpPr/>
            <p:nvPr/>
          </p:nvSpPr>
          <p:spPr>
            <a:xfrm>
              <a:off x="2326410" y="3319994"/>
              <a:ext cx="55784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</a:rPr>
                <a:t>10_194</a:t>
              </a:r>
              <a:endParaRPr lang="en-US" sz="1200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889066" y="2866324"/>
              <a:ext cx="370206" cy="1031830"/>
              <a:chOff x="1893570" y="2256720"/>
              <a:chExt cx="370206" cy="1031830"/>
            </a:xfrm>
          </p:grpSpPr>
          <p:sp>
            <p:nvSpPr>
              <p:cNvPr id="106" name="Rectangle 105"/>
              <p:cNvSpPr/>
              <p:nvPr/>
            </p:nvSpPr>
            <p:spPr bwMode="auto">
              <a:xfrm>
                <a:off x="1893570" y="2256720"/>
                <a:ext cx="370206" cy="10318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07" name="AutoShape 97"/>
              <p:cNvSpPr>
                <a:spLocks noChangeArrowheads="1"/>
              </p:cNvSpPr>
              <p:nvPr/>
            </p:nvSpPr>
            <p:spPr bwMode="auto">
              <a:xfrm>
                <a:off x="2067879" y="3108672"/>
                <a:ext cx="185737" cy="125412"/>
              </a:xfrm>
              <a:prstGeom prst="rightArrow">
                <a:avLst>
                  <a:gd name="adj1" fmla="val 50000"/>
                  <a:gd name="adj2" fmla="val 37025"/>
                </a:avLst>
              </a:prstGeom>
              <a:solidFill>
                <a:srgbClr val="FF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</p:grpSp>
      <p:grpSp>
        <p:nvGrpSpPr>
          <p:cNvPr id="109" name="Group 94"/>
          <p:cNvGrpSpPr>
            <a:grpSpLocks/>
          </p:cNvGrpSpPr>
          <p:nvPr/>
        </p:nvGrpSpPr>
        <p:grpSpPr bwMode="auto">
          <a:xfrm>
            <a:off x="5933825" y="3870476"/>
            <a:ext cx="3717925" cy="931879"/>
            <a:chOff x="3177" y="2232"/>
            <a:chExt cx="2342" cy="587"/>
          </a:xfrm>
        </p:grpSpPr>
        <p:sp>
          <p:nvSpPr>
            <p:cNvPr id="110" name="Line 95"/>
            <p:cNvSpPr>
              <a:spLocks noChangeShapeType="1"/>
            </p:cNvSpPr>
            <p:nvPr/>
          </p:nvSpPr>
          <p:spPr bwMode="auto">
            <a:xfrm>
              <a:off x="3851" y="2530"/>
              <a:ext cx="1139" cy="203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1" name="Rectangle 96"/>
            <p:cNvSpPr>
              <a:spLocks noChangeArrowheads="1"/>
            </p:cNvSpPr>
            <p:nvPr/>
          </p:nvSpPr>
          <p:spPr bwMode="auto">
            <a:xfrm>
              <a:off x="3212" y="2232"/>
              <a:ext cx="582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33"/>
                  </a:solidFill>
                  <a:latin typeface="Courier New" pitchFamily="49" charset="0"/>
                </a:rPr>
                <a:t>0xxxxx|1___7</a:t>
              </a:r>
            </a:p>
          </p:txBody>
        </p:sp>
        <p:sp>
          <p:nvSpPr>
            <p:cNvPr id="113" name="Rectangle 97"/>
            <p:cNvSpPr>
              <a:spLocks noChangeArrowheads="1"/>
            </p:cNvSpPr>
            <p:nvPr/>
          </p:nvSpPr>
          <p:spPr bwMode="auto">
            <a:xfrm>
              <a:off x="4990" y="2668"/>
              <a:ext cx="529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200" b="1" dirty="0">
                  <a:solidFill>
                    <a:srgbClr val="1C1C1C"/>
                  </a:solidFill>
                  <a:latin typeface="Arial Narrow" pitchFamily="34" charset="0"/>
                </a:rPr>
                <a:t>#7 – xEF80</a:t>
              </a:r>
            </a:p>
          </p:txBody>
        </p:sp>
        <p:sp>
          <p:nvSpPr>
            <p:cNvPr id="114" name="Rectangle 98"/>
            <p:cNvSpPr>
              <a:spLocks noChangeArrowheads="1"/>
            </p:cNvSpPr>
            <p:nvPr/>
          </p:nvSpPr>
          <p:spPr bwMode="auto">
            <a:xfrm>
              <a:off x="3177" y="2365"/>
              <a:ext cx="651" cy="3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15" name="Group 99"/>
          <p:cNvGrpSpPr>
            <a:grpSpLocks/>
          </p:cNvGrpSpPr>
          <p:nvPr/>
        </p:nvGrpSpPr>
        <p:grpSpPr bwMode="auto">
          <a:xfrm>
            <a:off x="6033838" y="3251284"/>
            <a:ext cx="2778125" cy="1266825"/>
            <a:chOff x="3240" y="1842"/>
            <a:chExt cx="1750" cy="798"/>
          </a:xfrm>
        </p:grpSpPr>
        <p:sp>
          <p:nvSpPr>
            <p:cNvPr id="120" name="Line 100"/>
            <p:cNvSpPr>
              <a:spLocks noChangeShapeType="1"/>
            </p:cNvSpPr>
            <p:nvPr/>
          </p:nvSpPr>
          <p:spPr bwMode="auto">
            <a:xfrm flipH="1">
              <a:off x="3860" y="1842"/>
              <a:ext cx="1130" cy="609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1" name="Rectangle 101"/>
            <p:cNvSpPr>
              <a:spLocks noChangeArrowheads="1"/>
            </p:cNvSpPr>
            <p:nvPr/>
          </p:nvSpPr>
          <p:spPr bwMode="auto">
            <a:xfrm>
              <a:off x="3240" y="2446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x3040-x307F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grpSp>
        <p:nvGrpSpPr>
          <p:cNvPr id="126" name="Group 87"/>
          <p:cNvGrpSpPr>
            <a:grpSpLocks/>
          </p:cNvGrpSpPr>
          <p:nvPr/>
        </p:nvGrpSpPr>
        <p:grpSpPr bwMode="auto">
          <a:xfrm>
            <a:off x="5986523" y="1753936"/>
            <a:ext cx="1844699" cy="2351088"/>
            <a:chOff x="3195" y="919"/>
            <a:chExt cx="1162" cy="1481"/>
          </a:xfrm>
        </p:grpSpPr>
        <p:sp>
          <p:nvSpPr>
            <p:cNvPr id="127" name="Rectangle 88"/>
            <p:cNvSpPr>
              <a:spLocks noChangeArrowheads="1"/>
            </p:cNvSpPr>
            <p:nvPr/>
          </p:nvSpPr>
          <p:spPr bwMode="auto">
            <a:xfrm>
              <a:off x="3195" y="919"/>
              <a:ext cx="582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33"/>
                  </a:solidFill>
                  <a:latin typeface="Courier New" pitchFamily="49" charset="0"/>
                </a:rPr>
                <a:t>11_196|1___1</a:t>
              </a:r>
            </a:p>
          </p:txBody>
        </p:sp>
        <p:sp>
          <p:nvSpPr>
            <p:cNvPr id="128" name="Freeform 89"/>
            <p:cNvSpPr>
              <a:spLocks/>
            </p:cNvSpPr>
            <p:nvPr/>
          </p:nvSpPr>
          <p:spPr bwMode="auto">
            <a:xfrm>
              <a:off x="3519" y="968"/>
              <a:ext cx="838" cy="1432"/>
            </a:xfrm>
            <a:custGeom>
              <a:avLst/>
              <a:gdLst>
                <a:gd name="T0" fmla="*/ 0 w 824"/>
                <a:gd name="T1" fmla="*/ 0 h 2631"/>
                <a:gd name="T2" fmla="*/ 785 w 824"/>
                <a:gd name="T3" fmla="*/ 1097 h 2631"/>
                <a:gd name="T4" fmla="*/ 236 w 824"/>
                <a:gd name="T5" fmla="*/ 2631 h 2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4" h="2631">
                  <a:moveTo>
                    <a:pt x="0" y="0"/>
                  </a:moveTo>
                  <a:cubicBezTo>
                    <a:pt x="373" y="329"/>
                    <a:pt x="746" y="659"/>
                    <a:pt x="785" y="1097"/>
                  </a:cubicBezTo>
                  <a:cubicBezTo>
                    <a:pt x="824" y="1535"/>
                    <a:pt x="530" y="2083"/>
                    <a:pt x="236" y="2631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3240341" y="2957674"/>
            <a:ext cx="5578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11_192</a:t>
            </a:r>
            <a:endParaRPr lang="en-US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83557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203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4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5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6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7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8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9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0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1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2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3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4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5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6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7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8820067" y="2938044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8819984" y="3173985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>
                <a:solidFill>
                  <a:srgbClr val="1C1C1C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8811962" y="3400725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8811965" y="3642437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#3 – xD840</a:t>
            </a: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8815280" y="3864409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#4 – UPT1</a:t>
            </a:r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10_194|1___4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10_195|0____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BCE6A2-4CAE-404D-9085-98CCBCC2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37D32-51A8-4B9F-9B7A-4FDDAC2E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8142-244B-4A54-85FC-45AEDDEB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89014" y="1607609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10_199|1___0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11_196|1___1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5895120" y="3408578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0xxxxx|1___7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3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68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x3191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17630" y="325074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0xD833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371668" y="3250740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x31F3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817631" y="34352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0x3873</a:t>
            </a: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4399541" y="1821345"/>
            <a:ext cx="981222" cy="266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1371668" y="3435224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x30B3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817631" y="361970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1371668" y="361970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x31C0</a:t>
            </a: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823004" y="3804192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0xF7C5</a:t>
            </a: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5897580" y="5248360"/>
            <a:ext cx="1100182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800" b="1" dirty="0">
                <a:solidFill>
                  <a:srgbClr val="1C1C1C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10_197|0____</a:t>
            </a:r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6038021" y="481936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xF740-xF7FF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1371668" y="3804192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x3145</a:t>
            </a:r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817631" y="3986409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0xEFF0</a:t>
            </a: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6038021" y="6077033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1371668" y="398640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x3130</a:t>
            </a:r>
          </a:p>
        </p:txBody>
      </p:sp>
      <p:sp>
        <p:nvSpPr>
          <p:cNvPr id="157" name="Rectangle 14"/>
          <p:cNvSpPr>
            <a:spLocks noChangeArrowheads="1"/>
          </p:cNvSpPr>
          <p:nvPr/>
        </p:nvSpPr>
        <p:spPr bwMode="auto">
          <a:xfrm>
            <a:off x="823003" y="4178565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0xD807</a:t>
            </a:r>
          </a:p>
        </p:txBody>
      </p:sp>
      <p:sp>
        <p:nvSpPr>
          <p:cNvPr id="177" name="Rectangle 15"/>
          <p:cNvSpPr>
            <a:spLocks noChangeArrowheads="1"/>
          </p:cNvSpPr>
          <p:nvPr/>
        </p:nvSpPr>
        <p:spPr bwMode="auto">
          <a:xfrm>
            <a:off x="1371668" y="417856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x3047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79" name="Rectangle 178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91" name="Rectangle 97"/>
          <p:cNvSpPr>
            <a:spLocks noChangeArrowheads="1"/>
          </p:cNvSpPr>
          <p:nvPr/>
        </p:nvSpPr>
        <p:spPr bwMode="auto">
          <a:xfrm>
            <a:off x="8811963" y="4091072"/>
            <a:ext cx="81915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#5 – x3800</a:t>
            </a:r>
          </a:p>
        </p:txBody>
      </p:sp>
      <p:sp>
        <p:nvSpPr>
          <p:cNvPr id="236" name="Rectangle 73"/>
          <p:cNvSpPr>
            <a:spLocks noChangeArrowheads="1"/>
          </p:cNvSpPr>
          <p:nvPr/>
        </p:nvSpPr>
        <p:spPr bwMode="auto">
          <a:xfrm>
            <a:off x="5906445" y="2794309"/>
            <a:ext cx="1097337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11_193|1___2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52" name="Rectangle 81"/>
          <p:cNvSpPr>
            <a:spLocks noChangeArrowheads="1"/>
          </p:cNvSpPr>
          <p:nvPr/>
        </p:nvSpPr>
        <p:spPr bwMode="auto">
          <a:xfrm>
            <a:off x="8811276" y="4328685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#6 – UPT2</a:t>
            </a:r>
          </a:p>
        </p:txBody>
      </p:sp>
      <p:sp>
        <p:nvSpPr>
          <p:cNvPr id="259" name="Rectangle 101"/>
          <p:cNvSpPr>
            <a:spLocks noChangeArrowheads="1"/>
          </p:cNvSpPr>
          <p:nvPr/>
        </p:nvSpPr>
        <p:spPr bwMode="auto">
          <a:xfrm>
            <a:off x="6038022" y="2376097"/>
            <a:ext cx="845873" cy="307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xD800-xD83F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176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83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84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9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9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0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1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1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1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2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2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22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3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4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5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6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7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8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9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829930" y="437252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1378594" y="437252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x3100</a:t>
            </a:r>
          </a:p>
        </p:txBody>
      </p:sp>
      <p:sp>
        <p:nvSpPr>
          <p:cNvPr id="113" name="Rectangle 97"/>
          <p:cNvSpPr>
            <a:spLocks noChangeArrowheads="1"/>
          </p:cNvSpPr>
          <p:nvPr/>
        </p:nvSpPr>
        <p:spPr bwMode="auto">
          <a:xfrm>
            <a:off x="8811962" y="4562638"/>
            <a:ext cx="839788" cy="23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#7 – xEF80</a:t>
            </a:r>
          </a:p>
        </p:txBody>
      </p:sp>
      <p:sp>
        <p:nvSpPr>
          <p:cNvPr id="121" name="Rectangle 101"/>
          <p:cNvSpPr>
            <a:spLocks noChangeArrowheads="1"/>
          </p:cNvSpPr>
          <p:nvPr/>
        </p:nvSpPr>
        <p:spPr bwMode="auto">
          <a:xfrm>
            <a:off x="6027018" y="4210134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x3040-x307F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22" name="Rectangle 14"/>
          <p:cNvSpPr>
            <a:spLocks noChangeArrowheads="1"/>
          </p:cNvSpPr>
          <p:nvPr/>
        </p:nvSpPr>
        <p:spPr bwMode="auto">
          <a:xfrm>
            <a:off x="831497" y="4581491"/>
            <a:ext cx="7152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0xFFC8</a:t>
            </a:r>
          </a:p>
        </p:txBody>
      </p:sp>
      <p:sp>
        <p:nvSpPr>
          <p:cNvPr id="198" name="Rectangle 15"/>
          <p:cNvSpPr>
            <a:spLocks noChangeArrowheads="1"/>
          </p:cNvSpPr>
          <p:nvPr/>
        </p:nvSpPr>
        <p:spPr bwMode="auto">
          <a:xfrm>
            <a:off x="1363729" y="4569533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x3148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  <p:sp>
        <p:nvSpPr>
          <p:cNvPr id="248" name="AutoShape 97"/>
          <p:cNvSpPr>
            <a:spLocks noChangeArrowheads="1"/>
          </p:cNvSpPr>
          <p:nvPr/>
        </p:nvSpPr>
        <p:spPr bwMode="auto">
          <a:xfrm>
            <a:off x="2968206" y="3886264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4806" y="3482893"/>
            <a:ext cx="6374185" cy="1550093"/>
            <a:chOff x="2320405" y="3313557"/>
            <a:chExt cx="6374185" cy="1550093"/>
          </a:xfrm>
        </p:grpSpPr>
        <p:grpSp>
          <p:nvGrpSpPr>
            <p:cNvPr id="182" name="Group 181"/>
            <p:cNvGrpSpPr/>
            <p:nvPr/>
          </p:nvGrpSpPr>
          <p:grpSpPr>
            <a:xfrm>
              <a:off x="5055698" y="3313557"/>
              <a:ext cx="3638892" cy="1550093"/>
              <a:chOff x="5049252" y="2101812"/>
              <a:chExt cx="3638892" cy="1550093"/>
            </a:xfrm>
          </p:grpSpPr>
          <p:grpSp>
            <p:nvGrpSpPr>
              <p:cNvPr id="187" name="Group 94"/>
              <p:cNvGrpSpPr>
                <a:grpSpLocks/>
              </p:cNvGrpSpPr>
              <p:nvPr/>
            </p:nvGrpSpPr>
            <p:grpSpPr bwMode="auto">
              <a:xfrm>
                <a:off x="6087817" y="2340605"/>
                <a:ext cx="2600327" cy="1311300"/>
                <a:chOff x="3850" y="989"/>
                <a:chExt cx="1638" cy="826"/>
              </a:xfrm>
            </p:grpSpPr>
            <p:sp>
              <p:nvSpPr>
                <p:cNvPr id="190" name="Line 95"/>
                <p:cNvSpPr>
                  <a:spLocks noChangeShapeType="1"/>
                </p:cNvSpPr>
                <p:nvPr/>
              </p:nvSpPr>
              <p:spPr bwMode="auto">
                <a:xfrm>
                  <a:off x="3850" y="989"/>
                  <a:ext cx="1152" cy="750"/>
                </a:xfrm>
                <a:prstGeom prst="line">
                  <a:avLst/>
                </a:prstGeom>
                <a:noFill/>
                <a:ln w="57150">
                  <a:solidFill>
                    <a:srgbClr val="FF0033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92" name="Rectangle 97"/>
                <p:cNvSpPr>
                  <a:spLocks noChangeArrowheads="1"/>
                </p:cNvSpPr>
                <p:nvPr/>
              </p:nvSpPr>
              <p:spPr bwMode="auto">
                <a:xfrm>
                  <a:off x="4990" y="1664"/>
                  <a:ext cx="498" cy="1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75000"/>
                  </a:pPr>
                  <a:r>
                    <a:rPr lang="en-US" sz="1200" b="1" dirty="0">
                      <a:solidFill>
                        <a:srgbClr val="1C1C1C"/>
                      </a:solidFill>
                      <a:latin typeface="Arial Narrow" pitchFamily="34" charset="0"/>
                    </a:rPr>
                    <a:t>#8 – UPT3</a:t>
                  </a:r>
                </a:p>
              </p:txBody>
            </p:sp>
          </p:grpSp>
          <p:sp>
            <p:nvSpPr>
              <p:cNvPr id="188" name="Rectangle 187"/>
              <p:cNvSpPr/>
              <p:nvPr/>
            </p:nvSpPr>
            <p:spPr bwMode="auto">
              <a:xfrm>
                <a:off x="5049252" y="2101812"/>
                <a:ext cx="1003638" cy="55513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52" name="Rectangle 151"/>
            <p:cNvSpPr/>
            <p:nvPr/>
          </p:nvSpPr>
          <p:spPr>
            <a:xfrm>
              <a:off x="2320405" y="3688480"/>
              <a:ext cx="111569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</a:rPr>
                <a:t>0xxxxx|1___8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963652" y="4706310"/>
            <a:ext cx="3603964" cy="1173319"/>
            <a:chOff x="5049252" y="4536974"/>
            <a:chExt cx="3603964" cy="1173319"/>
          </a:xfrm>
        </p:grpSpPr>
        <p:grpSp>
          <p:nvGrpSpPr>
            <p:cNvPr id="163" name="Group 162"/>
            <p:cNvGrpSpPr/>
            <p:nvPr/>
          </p:nvGrpSpPr>
          <p:grpSpPr>
            <a:xfrm>
              <a:off x="5049252" y="4536974"/>
              <a:ext cx="3603964" cy="555138"/>
              <a:chOff x="5049252" y="4524832"/>
              <a:chExt cx="3603964" cy="555138"/>
            </a:xfrm>
          </p:grpSpPr>
          <p:grpSp>
            <p:nvGrpSpPr>
              <p:cNvPr id="164" name="Group 94"/>
              <p:cNvGrpSpPr>
                <a:grpSpLocks/>
              </p:cNvGrpSpPr>
              <p:nvPr/>
            </p:nvGrpSpPr>
            <p:grpSpPr bwMode="auto">
              <a:xfrm>
                <a:off x="6103690" y="4834580"/>
                <a:ext cx="2549526" cy="239715"/>
                <a:chOff x="3860" y="2560"/>
                <a:chExt cx="1606" cy="151"/>
              </a:xfrm>
            </p:grpSpPr>
            <p:sp>
              <p:nvSpPr>
                <p:cNvPr id="167" name="Line 95"/>
                <p:cNvSpPr>
                  <a:spLocks noChangeShapeType="1"/>
                </p:cNvSpPr>
                <p:nvPr/>
              </p:nvSpPr>
              <p:spPr bwMode="auto">
                <a:xfrm>
                  <a:off x="3860" y="2571"/>
                  <a:ext cx="1140" cy="59"/>
                </a:xfrm>
                <a:prstGeom prst="line">
                  <a:avLst/>
                </a:prstGeom>
                <a:noFill/>
                <a:ln w="57150">
                  <a:solidFill>
                    <a:srgbClr val="FF0033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68" name="Rectangle 97"/>
                <p:cNvSpPr>
                  <a:spLocks noChangeArrowheads="1"/>
                </p:cNvSpPr>
                <p:nvPr/>
              </p:nvSpPr>
              <p:spPr bwMode="auto">
                <a:xfrm>
                  <a:off x="4990" y="2560"/>
                  <a:ext cx="476" cy="1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75000"/>
                  </a:pPr>
                  <a:r>
                    <a:rPr lang="en-US" sz="1200" b="1" dirty="0">
                      <a:solidFill>
                        <a:srgbClr val="1C1C1C"/>
                      </a:solidFill>
                      <a:latin typeface="Arial Narrow" pitchFamily="34" charset="0"/>
                    </a:rPr>
                    <a:t>#9 – F740</a:t>
                  </a:r>
                </a:p>
              </p:txBody>
            </p:sp>
          </p:grpSp>
          <p:sp>
            <p:nvSpPr>
              <p:cNvPr id="165" name="Rectangle 164"/>
              <p:cNvSpPr/>
              <p:nvPr/>
            </p:nvSpPr>
            <p:spPr bwMode="auto">
              <a:xfrm>
                <a:off x="5049252" y="4524832"/>
                <a:ext cx="1003638" cy="55513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54" name="Rectangle 96"/>
            <p:cNvSpPr>
              <a:spLocks noChangeArrowheads="1"/>
            </p:cNvSpPr>
            <p:nvPr/>
          </p:nvSpPr>
          <p:spPr bwMode="auto">
            <a:xfrm>
              <a:off x="5075113" y="5556405"/>
              <a:ext cx="923330" cy="153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33"/>
                  </a:solidFill>
                  <a:latin typeface="Courier New" pitchFamily="49" charset="0"/>
                </a:rPr>
                <a:t>0xxxxx|1___9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230313" y="3417482"/>
            <a:ext cx="3786516" cy="1002271"/>
            <a:chOff x="2308959" y="3248146"/>
            <a:chExt cx="3786516" cy="1002271"/>
          </a:xfrm>
        </p:grpSpPr>
        <p:grpSp>
          <p:nvGrpSpPr>
            <p:cNvPr id="137" name="Group 136"/>
            <p:cNvGrpSpPr/>
            <p:nvPr/>
          </p:nvGrpSpPr>
          <p:grpSpPr>
            <a:xfrm>
              <a:off x="2308959" y="3672290"/>
              <a:ext cx="2678530" cy="578127"/>
              <a:chOff x="2308959" y="2936349"/>
              <a:chExt cx="2678530" cy="578127"/>
            </a:xfrm>
          </p:grpSpPr>
          <p:sp>
            <p:nvSpPr>
              <p:cNvPr id="140" name="Rectangle 93"/>
              <p:cNvSpPr>
                <a:spLocks noChangeArrowheads="1"/>
              </p:cNvSpPr>
              <p:nvPr/>
            </p:nvSpPr>
            <p:spPr bwMode="auto">
              <a:xfrm>
                <a:off x="2308959" y="3329810"/>
                <a:ext cx="557845" cy="1846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FF0033"/>
                    </a:solidFill>
                    <a:latin typeface="Courier New" pitchFamily="49" charset="0"/>
                  </a:rPr>
                  <a:t>11_195</a:t>
                </a:r>
              </a:p>
            </p:txBody>
          </p:sp>
          <p:sp>
            <p:nvSpPr>
              <p:cNvPr id="141" name="Line 94"/>
              <p:cNvSpPr>
                <a:spLocks noChangeShapeType="1"/>
              </p:cNvSpPr>
              <p:nvPr/>
            </p:nvSpPr>
            <p:spPr bwMode="auto">
              <a:xfrm flipV="1">
                <a:off x="2918563" y="2936349"/>
                <a:ext cx="2068926" cy="4830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38" name="Rectangle 68"/>
            <p:cNvSpPr>
              <a:spLocks noChangeArrowheads="1"/>
            </p:cNvSpPr>
            <p:nvPr/>
          </p:nvSpPr>
          <p:spPr bwMode="auto">
            <a:xfrm>
              <a:off x="4973118" y="3248146"/>
              <a:ext cx="1122357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00____|0____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00____|0____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800" b="1" dirty="0">
                  <a:solidFill>
                    <a:srgbClr val="000000"/>
                  </a:solidFill>
                  <a:latin typeface="Courier New" pitchFamily="49" charset="0"/>
                </a:rPr>
                <a:t>    ...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000" b="1" dirty="0">
                  <a:solidFill>
                    <a:srgbClr val="000000"/>
                  </a:solidFill>
                  <a:latin typeface="Courier New" pitchFamily="49" charset="0"/>
                </a:rPr>
                <a:t>00____|0____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86947" y="3891525"/>
            <a:ext cx="1435896" cy="1228515"/>
            <a:chOff x="5092520" y="3959040"/>
            <a:chExt cx="1435896" cy="1228515"/>
          </a:xfrm>
        </p:grpSpPr>
        <p:grpSp>
          <p:nvGrpSpPr>
            <p:cNvPr id="5" name="Group 4"/>
            <p:cNvGrpSpPr/>
            <p:nvPr/>
          </p:nvGrpSpPr>
          <p:grpSpPr>
            <a:xfrm>
              <a:off x="5092520" y="3959040"/>
              <a:ext cx="1435896" cy="981856"/>
              <a:chOff x="5092520" y="3959040"/>
              <a:chExt cx="1435896" cy="981856"/>
            </a:xfrm>
          </p:grpSpPr>
          <p:sp>
            <p:nvSpPr>
              <p:cNvPr id="173" name="Rectangle 96"/>
              <p:cNvSpPr>
                <a:spLocks noChangeArrowheads="1"/>
              </p:cNvSpPr>
              <p:nvPr/>
            </p:nvSpPr>
            <p:spPr bwMode="auto">
              <a:xfrm>
                <a:off x="5092520" y="3959040"/>
                <a:ext cx="923330" cy="153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>
                    <a:solidFill>
                      <a:srgbClr val="FF0033"/>
                    </a:solidFill>
                    <a:latin typeface="Courier New" pitchFamily="49" charset="0"/>
                  </a:rPr>
                  <a:t>11_197|0____</a:t>
                </a:r>
              </a:p>
            </p:txBody>
          </p:sp>
          <p:sp>
            <p:nvSpPr>
              <p:cNvPr id="194" name="Freeform 89"/>
              <p:cNvSpPr>
                <a:spLocks/>
              </p:cNvSpPr>
              <p:nvPr/>
            </p:nvSpPr>
            <p:spPr bwMode="auto">
              <a:xfrm rot="21143881">
                <a:off x="5712831" y="3963300"/>
                <a:ext cx="815585" cy="977596"/>
              </a:xfrm>
              <a:custGeom>
                <a:avLst/>
                <a:gdLst>
                  <a:gd name="T0" fmla="*/ 0 w 824"/>
                  <a:gd name="T1" fmla="*/ 0 h 2631"/>
                  <a:gd name="T2" fmla="*/ 785 w 824"/>
                  <a:gd name="T3" fmla="*/ 1097 h 2631"/>
                  <a:gd name="T4" fmla="*/ 236 w 824"/>
                  <a:gd name="T5" fmla="*/ 2631 h 2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4" h="2631">
                    <a:moveTo>
                      <a:pt x="0" y="0"/>
                    </a:moveTo>
                    <a:cubicBezTo>
                      <a:pt x="373" y="329"/>
                      <a:pt x="746" y="659"/>
                      <a:pt x="785" y="1097"/>
                    </a:cubicBezTo>
                    <a:cubicBezTo>
                      <a:pt x="824" y="1535"/>
                      <a:pt x="530" y="2083"/>
                      <a:pt x="236" y="263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96" name="Rectangle 101"/>
            <p:cNvSpPr>
              <a:spLocks noChangeArrowheads="1"/>
            </p:cNvSpPr>
            <p:nvPr/>
          </p:nvSpPr>
          <p:spPr bwMode="auto">
            <a:xfrm>
              <a:off x="5127213" y="4879778"/>
              <a:ext cx="84638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xFFC0-xFFFF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1C1C1C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2796975" y="3205218"/>
            <a:ext cx="370206" cy="1031830"/>
            <a:chOff x="1893570" y="2256720"/>
            <a:chExt cx="370206" cy="1031830"/>
          </a:xfrm>
        </p:grpSpPr>
        <p:sp>
          <p:nvSpPr>
            <p:cNvPr id="250" name="Rectangle 249"/>
            <p:cNvSpPr/>
            <p:nvPr/>
          </p:nvSpPr>
          <p:spPr bwMode="auto">
            <a:xfrm>
              <a:off x="1893570" y="2256720"/>
              <a:ext cx="370206" cy="10318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51" name="AutoShape 97"/>
            <p:cNvSpPr>
              <a:spLocks noChangeArrowheads="1"/>
            </p:cNvSpPr>
            <p:nvPr/>
          </p:nvSpPr>
          <p:spPr bwMode="auto">
            <a:xfrm>
              <a:off x="2078039" y="3108672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37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203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4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5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6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7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8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9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0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1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2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3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4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5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6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7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8820067" y="2938044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8819984" y="3173985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>
                <a:solidFill>
                  <a:srgbClr val="1C1C1C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8811962" y="3400725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8811965" y="3642437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#3 – xD840</a:t>
            </a: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8815280" y="3864409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#4 – UPT1</a:t>
            </a:r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10_194|1___4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11_195|0____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EB3133-4E35-46E0-911A-7F526281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2F84CC-3563-4F82-BAFD-BF3620DE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223D9-89EF-40D6-BDCD-59CC8F3D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16604" y="1607609"/>
            <a:ext cx="1097280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10_199|1___0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11_196|1___1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3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68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x3191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17630" y="325074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0xD833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371668" y="3250740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x31F3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817631" y="34352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0x3873</a:t>
            </a: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4399541" y="1821345"/>
            <a:ext cx="981222" cy="266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1371668" y="3435224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x30B3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817631" y="361970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1371668" y="361970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x31C0</a:t>
            </a: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823004" y="3804192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0xF7C5</a:t>
            </a: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5916604" y="5248360"/>
            <a:ext cx="1097280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800" b="1" dirty="0">
                <a:solidFill>
                  <a:srgbClr val="1C1C1C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0xxxxx|1___9</a:t>
            </a:r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6038021" y="481936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xF740-xF7FF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1371668" y="3804192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x3145</a:t>
            </a:r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817631" y="3986409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0xEFF0</a:t>
            </a: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6055646" y="6077033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1371668" y="398640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x3130</a:t>
            </a:r>
          </a:p>
        </p:txBody>
      </p:sp>
      <p:sp>
        <p:nvSpPr>
          <p:cNvPr id="157" name="Rectangle 14"/>
          <p:cNvSpPr>
            <a:spLocks noChangeArrowheads="1"/>
          </p:cNvSpPr>
          <p:nvPr/>
        </p:nvSpPr>
        <p:spPr bwMode="auto">
          <a:xfrm>
            <a:off x="823003" y="4178565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0xD807</a:t>
            </a:r>
          </a:p>
        </p:txBody>
      </p:sp>
      <p:sp>
        <p:nvSpPr>
          <p:cNvPr id="177" name="Rectangle 15"/>
          <p:cNvSpPr>
            <a:spLocks noChangeArrowheads="1"/>
          </p:cNvSpPr>
          <p:nvPr/>
        </p:nvSpPr>
        <p:spPr bwMode="auto">
          <a:xfrm>
            <a:off x="1371668" y="417856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x3047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79" name="Rectangle 178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91" name="Rectangle 97"/>
          <p:cNvSpPr>
            <a:spLocks noChangeArrowheads="1"/>
          </p:cNvSpPr>
          <p:nvPr/>
        </p:nvSpPr>
        <p:spPr bwMode="auto">
          <a:xfrm>
            <a:off x="8811963" y="4091072"/>
            <a:ext cx="81915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#5 – x3800</a:t>
            </a:r>
          </a:p>
        </p:txBody>
      </p:sp>
      <p:sp>
        <p:nvSpPr>
          <p:cNvPr id="236" name="Rectangle 73"/>
          <p:cNvSpPr>
            <a:spLocks noChangeArrowheads="1"/>
          </p:cNvSpPr>
          <p:nvPr/>
        </p:nvSpPr>
        <p:spPr bwMode="auto">
          <a:xfrm>
            <a:off x="5916604" y="2794309"/>
            <a:ext cx="1097280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11_193|1___2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0xxxxx|1___3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52" name="Rectangle 81"/>
          <p:cNvSpPr>
            <a:spLocks noChangeArrowheads="1"/>
          </p:cNvSpPr>
          <p:nvPr/>
        </p:nvSpPr>
        <p:spPr bwMode="auto">
          <a:xfrm>
            <a:off x="8811276" y="4328685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#6 – UPT2</a:t>
            </a:r>
          </a:p>
        </p:txBody>
      </p:sp>
      <p:sp>
        <p:nvSpPr>
          <p:cNvPr id="259" name="Rectangle 101"/>
          <p:cNvSpPr>
            <a:spLocks noChangeArrowheads="1"/>
          </p:cNvSpPr>
          <p:nvPr/>
        </p:nvSpPr>
        <p:spPr bwMode="auto">
          <a:xfrm>
            <a:off x="6055646" y="237609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xD800-xD83F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176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83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84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9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9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0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1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1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1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2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2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22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3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4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5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6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7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8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9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829930" y="437252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1378594" y="437252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x3100</a:t>
            </a:r>
          </a:p>
        </p:txBody>
      </p:sp>
      <p:sp>
        <p:nvSpPr>
          <p:cNvPr id="113" name="Rectangle 97"/>
          <p:cNvSpPr>
            <a:spLocks noChangeArrowheads="1"/>
          </p:cNvSpPr>
          <p:nvPr/>
        </p:nvSpPr>
        <p:spPr bwMode="auto">
          <a:xfrm>
            <a:off x="8811962" y="4562638"/>
            <a:ext cx="839788" cy="23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#7 – xEF80</a:t>
            </a:r>
          </a:p>
        </p:txBody>
      </p:sp>
      <p:sp>
        <p:nvSpPr>
          <p:cNvPr id="121" name="Rectangle 101"/>
          <p:cNvSpPr>
            <a:spLocks noChangeArrowheads="1"/>
          </p:cNvSpPr>
          <p:nvPr/>
        </p:nvSpPr>
        <p:spPr bwMode="auto">
          <a:xfrm>
            <a:off x="6055646" y="4210134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x3040-x307F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22" name="Rectangle 14"/>
          <p:cNvSpPr>
            <a:spLocks noChangeArrowheads="1"/>
          </p:cNvSpPr>
          <p:nvPr/>
        </p:nvSpPr>
        <p:spPr bwMode="auto">
          <a:xfrm>
            <a:off x="831497" y="4581491"/>
            <a:ext cx="7152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0xFFC8</a:t>
            </a:r>
          </a:p>
        </p:txBody>
      </p:sp>
      <p:sp>
        <p:nvSpPr>
          <p:cNvPr id="198" name="Rectangle 15"/>
          <p:cNvSpPr>
            <a:spLocks noChangeArrowheads="1"/>
          </p:cNvSpPr>
          <p:nvPr/>
        </p:nvSpPr>
        <p:spPr bwMode="auto">
          <a:xfrm>
            <a:off x="1363729" y="4569533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x3148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  <p:sp>
        <p:nvSpPr>
          <p:cNvPr id="248" name="AutoShape 97"/>
          <p:cNvSpPr>
            <a:spLocks noChangeArrowheads="1"/>
          </p:cNvSpPr>
          <p:nvPr/>
        </p:nvSpPr>
        <p:spPr bwMode="auto">
          <a:xfrm>
            <a:off x="2978366" y="4058984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2" name="Rectangle 97"/>
          <p:cNvSpPr>
            <a:spLocks noChangeArrowheads="1"/>
          </p:cNvSpPr>
          <p:nvPr/>
        </p:nvSpPr>
        <p:spPr bwMode="auto">
          <a:xfrm>
            <a:off x="8818418" y="4793268"/>
            <a:ext cx="790576" cy="23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#8 – UPT3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5963653" y="4706309"/>
            <a:ext cx="3603961" cy="555138"/>
            <a:chOff x="5049252" y="4524832"/>
            <a:chExt cx="3603961" cy="555138"/>
          </a:xfrm>
        </p:grpSpPr>
        <p:sp>
          <p:nvSpPr>
            <p:cNvPr id="168" name="Rectangle 97"/>
            <p:cNvSpPr>
              <a:spLocks noChangeArrowheads="1"/>
            </p:cNvSpPr>
            <p:nvPr/>
          </p:nvSpPr>
          <p:spPr bwMode="auto">
            <a:xfrm>
              <a:off x="7897563" y="4834580"/>
              <a:ext cx="755650" cy="239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200" b="1" dirty="0">
                  <a:solidFill>
                    <a:srgbClr val="1C1C1C"/>
                  </a:solidFill>
                  <a:latin typeface="Arial Narrow" pitchFamily="34" charset="0"/>
                </a:rPr>
                <a:t>#9 – F740</a:t>
              </a: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5049252" y="4524832"/>
              <a:ext cx="1003638" cy="5551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38" name="Rectangle 68"/>
          <p:cNvSpPr>
            <a:spLocks noChangeArrowheads="1"/>
          </p:cNvSpPr>
          <p:nvPr/>
        </p:nvSpPr>
        <p:spPr bwMode="auto">
          <a:xfrm>
            <a:off x="5916604" y="3417482"/>
            <a:ext cx="109728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11_197|0____</a:t>
            </a:r>
          </a:p>
        </p:txBody>
      </p:sp>
      <p:sp>
        <p:nvSpPr>
          <p:cNvPr id="135" name="Rectangle 101"/>
          <p:cNvSpPr>
            <a:spLocks noChangeArrowheads="1"/>
          </p:cNvSpPr>
          <p:nvPr/>
        </p:nvSpPr>
        <p:spPr bwMode="auto">
          <a:xfrm>
            <a:off x="6055646" y="4812263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xFFC0-xFFFF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42" name="Rectangle 14"/>
          <p:cNvSpPr>
            <a:spLocks noChangeArrowheads="1"/>
          </p:cNvSpPr>
          <p:nvPr/>
        </p:nvSpPr>
        <p:spPr bwMode="auto">
          <a:xfrm>
            <a:off x="831497" y="4794851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0x303C</a:t>
            </a:r>
          </a:p>
        </p:txBody>
      </p:sp>
      <p:sp>
        <p:nvSpPr>
          <p:cNvPr id="143" name="Rectangle 15"/>
          <p:cNvSpPr>
            <a:spLocks noChangeArrowheads="1"/>
          </p:cNvSpPr>
          <p:nvPr/>
        </p:nvSpPr>
        <p:spPr bwMode="auto">
          <a:xfrm>
            <a:off x="1363729" y="4782893"/>
            <a:ext cx="9685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x31FC</a:t>
            </a:r>
          </a:p>
        </p:txBody>
      </p:sp>
      <p:sp>
        <p:nvSpPr>
          <p:cNvPr id="155" name="Rectangle 96"/>
          <p:cNvSpPr>
            <a:spLocks noChangeArrowheads="1"/>
          </p:cNvSpPr>
          <p:nvPr/>
        </p:nvSpPr>
        <p:spPr bwMode="auto">
          <a:xfrm>
            <a:off x="6007267" y="1615684"/>
            <a:ext cx="923330" cy="153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33"/>
                </a:solidFill>
                <a:latin typeface="Courier New" pitchFamily="49" charset="0"/>
              </a:rPr>
              <a:t>11_199|1___0</a:t>
            </a:r>
          </a:p>
        </p:txBody>
      </p:sp>
    </p:spTree>
    <p:extLst>
      <p:ext uri="{BB962C8B-B14F-4D97-AF65-F5344CB8AC3E}">
        <p14:creationId xmlns:p14="http://schemas.microsoft.com/office/powerpoint/2010/main" val="212030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/>
          <p:cNvGrpSpPr/>
          <p:nvPr/>
        </p:nvGrpSpPr>
        <p:grpSpPr>
          <a:xfrm>
            <a:off x="8675688" y="2260065"/>
            <a:ext cx="1058862" cy="4173738"/>
            <a:chOff x="7761288" y="2090730"/>
            <a:chExt cx="1058862" cy="4173738"/>
          </a:xfrm>
        </p:grpSpPr>
        <p:sp>
          <p:nvSpPr>
            <p:cNvPr id="203" name="AutoShape 26"/>
            <p:cNvSpPr>
              <a:spLocks noChangeArrowheads="1"/>
            </p:cNvSpPr>
            <p:nvPr/>
          </p:nvSpPr>
          <p:spPr bwMode="auto">
            <a:xfrm>
              <a:off x="7761288" y="2090730"/>
              <a:ext cx="1058862" cy="4173738"/>
            </a:xfrm>
            <a:prstGeom prst="can">
              <a:avLst>
                <a:gd name="adj" fmla="val 5082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4" name="Rectangle 28"/>
            <p:cNvSpPr>
              <a:spLocks noChangeArrowheads="1"/>
            </p:cNvSpPr>
            <p:nvPr/>
          </p:nvSpPr>
          <p:spPr bwMode="auto">
            <a:xfrm>
              <a:off x="7912860" y="276046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5" name="Rectangle 29"/>
            <p:cNvSpPr>
              <a:spLocks noChangeArrowheads="1"/>
            </p:cNvSpPr>
            <p:nvPr/>
          </p:nvSpPr>
          <p:spPr bwMode="auto">
            <a:xfrm>
              <a:off x="7912860" y="299139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6" name="Rectangle 74"/>
            <p:cNvSpPr>
              <a:spLocks noChangeArrowheads="1"/>
            </p:cNvSpPr>
            <p:nvPr/>
          </p:nvSpPr>
          <p:spPr bwMode="auto">
            <a:xfrm>
              <a:off x="7912860" y="322232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7" name="Rectangle 75"/>
            <p:cNvSpPr>
              <a:spLocks noChangeArrowheads="1"/>
            </p:cNvSpPr>
            <p:nvPr/>
          </p:nvSpPr>
          <p:spPr bwMode="auto">
            <a:xfrm>
              <a:off x="7912860" y="3453262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8" name="Rectangle 76"/>
            <p:cNvSpPr>
              <a:spLocks noChangeArrowheads="1"/>
            </p:cNvSpPr>
            <p:nvPr/>
          </p:nvSpPr>
          <p:spPr bwMode="auto">
            <a:xfrm>
              <a:off x="7912860" y="36841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9" name="Rectangle 74"/>
            <p:cNvSpPr>
              <a:spLocks noChangeArrowheads="1"/>
            </p:cNvSpPr>
            <p:nvPr/>
          </p:nvSpPr>
          <p:spPr bwMode="auto">
            <a:xfrm>
              <a:off x="7912860" y="3915128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0" name="Rectangle 75"/>
            <p:cNvSpPr>
              <a:spLocks noChangeArrowheads="1"/>
            </p:cNvSpPr>
            <p:nvPr/>
          </p:nvSpPr>
          <p:spPr bwMode="auto">
            <a:xfrm>
              <a:off x="7912860" y="4146061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1" name="Rectangle 76"/>
            <p:cNvSpPr>
              <a:spLocks noChangeArrowheads="1"/>
            </p:cNvSpPr>
            <p:nvPr/>
          </p:nvSpPr>
          <p:spPr bwMode="auto">
            <a:xfrm>
              <a:off x="7912860" y="4376994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2" name="Rectangle 75"/>
            <p:cNvSpPr>
              <a:spLocks noChangeArrowheads="1"/>
            </p:cNvSpPr>
            <p:nvPr/>
          </p:nvSpPr>
          <p:spPr bwMode="auto">
            <a:xfrm>
              <a:off x="7912860" y="4607927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3" name="Rectangle 76"/>
            <p:cNvSpPr>
              <a:spLocks noChangeArrowheads="1"/>
            </p:cNvSpPr>
            <p:nvPr/>
          </p:nvSpPr>
          <p:spPr bwMode="auto">
            <a:xfrm>
              <a:off x="7912860" y="4838860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4" name="Rectangle 76"/>
            <p:cNvSpPr>
              <a:spLocks noChangeArrowheads="1"/>
            </p:cNvSpPr>
            <p:nvPr/>
          </p:nvSpPr>
          <p:spPr bwMode="auto">
            <a:xfrm>
              <a:off x="7912860" y="5069793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5" name="Rectangle 76"/>
            <p:cNvSpPr>
              <a:spLocks noChangeArrowheads="1"/>
            </p:cNvSpPr>
            <p:nvPr/>
          </p:nvSpPr>
          <p:spPr bwMode="auto">
            <a:xfrm>
              <a:off x="7912860" y="5300726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6" name="Rectangle 76"/>
            <p:cNvSpPr>
              <a:spLocks noChangeArrowheads="1"/>
            </p:cNvSpPr>
            <p:nvPr/>
          </p:nvSpPr>
          <p:spPr bwMode="auto">
            <a:xfrm>
              <a:off x="7912860" y="5531659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17" name="Rectangle 76"/>
            <p:cNvSpPr>
              <a:spLocks noChangeArrowheads="1"/>
            </p:cNvSpPr>
            <p:nvPr/>
          </p:nvSpPr>
          <p:spPr bwMode="auto">
            <a:xfrm>
              <a:off x="7912860" y="5762595"/>
              <a:ext cx="769937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8820067" y="2938044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8819984" y="3173985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>
                <a:solidFill>
                  <a:srgbClr val="1C1C1C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8811962" y="3400725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8811965" y="3642437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#3 – xD840</a:t>
            </a: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8815280" y="3864409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#4 – UPT1</a:t>
            </a:r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3136900" y="1802873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11_192|0____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10_194|1___4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0xxxxx|1___8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10_198|0____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11_195|0____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ADEADBD-509C-4E84-A8D7-45A58AD2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Frames...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57672-D470-411E-83C9-D123B732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CC4478-A0E4-48EA-85AE-A93F9525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4399541" y="1821346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3184525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2708275" y="166952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2705100" y="434270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750869" y="1712385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1C1C1C"/>
                </a:solidFill>
                <a:latin typeface="Arial Narrow" pitchFamily="34" charset="0"/>
              </a:rPr>
              <a:t>Virtual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>
                <a:solidFill>
                  <a:srgbClr val="1C1C1C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1552351" y="1713973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4395340" y="1596499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3136900" y="4458812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823004" y="2148895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371668" y="214889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817631" y="23299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0x3001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331028" y="232992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x3041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916604" y="1607609"/>
            <a:ext cx="1097280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11_199|1___0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11_196|1___1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817631" y="251280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331028" y="2512804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817631" y="26972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0x3041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31028" y="26972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x3081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823004" y="288177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0xEFD2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1371667" y="2881772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x3112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23003" y="3066256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0xD851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1371668" y="30662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x3191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17630" y="325074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0xD833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371668" y="3250740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x31F3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817631" y="3435224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0x3873</a:t>
            </a: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3206966" y="1815573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4399541" y="1821345"/>
            <a:ext cx="981222" cy="266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 fontAlgn="base">
              <a:spcBef>
                <a:spcPts val="4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3211590" y="4480165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1371668" y="3435224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x30B3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817631" y="361970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1371668" y="361970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x31C0</a:t>
            </a: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823004" y="3804192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0xF7C5</a:t>
            </a: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5916604" y="5248360"/>
            <a:ext cx="1097280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800" b="1" dirty="0">
                <a:solidFill>
                  <a:srgbClr val="1C1C1C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0xxxxx|1___9</a:t>
            </a:r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6038021" y="481936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xF740-xF7FF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1371668" y="3804192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x3145</a:t>
            </a:r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817631" y="3986409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0xEFF0</a:t>
            </a: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6055646" y="6077033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x3000-x303F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1371668" y="398640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x3130</a:t>
            </a:r>
          </a:p>
        </p:txBody>
      </p:sp>
      <p:sp>
        <p:nvSpPr>
          <p:cNvPr id="157" name="Rectangle 14"/>
          <p:cNvSpPr>
            <a:spLocks noChangeArrowheads="1"/>
          </p:cNvSpPr>
          <p:nvPr/>
        </p:nvSpPr>
        <p:spPr bwMode="auto">
          <a:xfrm>
            <a:off x="823003" y="4178565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0xD807</a:t>
            </a:r>
          </a:p>
        </p:txBody>
      </p:sp>
      <p:sp>
        <p:nvSpPr>
          <p:cNvPr id="177" name="Rectangle 15"/>
          <p:cNvSpPr>
            <a:spLocks noChangeArrowheads="1"/>
          </p:cNvSpPr>
          <p:nvPr/>
        </p:nvSpPr>
        <p:spPr bwMode="auto">
          <a:xfrm>
            <a:off x="1371668" y="4178565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x3047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3160298" y="1481447"/>
            <a:ext cx="1300356" cy="276999"/>
            <a:chOff x="512942" y="3201728"/>
            <a:chExt cx="1300356" cy="276999"/>
          </a:xfrm>
        </p:grpSpPr>
        <p:sp>
          <p:nvSpPr>
            <p:cNvPr id="179" name="Rectangle 178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</a:pPr>
              <a:r>
                <a:rPr lang="en-US" sz="1200" b="1" i="1" dirty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i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91" name="Rectangle 97"/>
          <p:cNvSpPr>
            <a:spLocks noChangeArrowheads="1"/>
          </p:cNvSpPr>
          <p:nvPr/>
        </p:nvSpPr>
        <p:spPr bwMode="auto">
          <a:xfrm>
            <a:off x="8811963" y="4091072"/>
            <a:ext cx="81915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#5 – x3800</a:t>
            </a:r>
          </a:p>
        </p:txBody>
      </p:sp>
      <p:sp>
        <p:nvSpPr>
          <p:cNvPr id="236" name="Rectangle 73"/>
          <p:cNvSpPr>
            <a:spLocks noChangeArrowheads="1"/>
          </p:cNvSpPr>
          <p:nvPr/>
        </p:nvSpPr>
        <p:spPr bwMode="auto">
          <a:xfrm>
            <a:off x="5916604" y="2794309"/>
            <a:ext cx="1097280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11_193|1___2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0xxxxx|1___3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</p:txBody>
      </p:sp>
      <p:sp>
        <p:nvSpPr>
          <p:cNvPr id="252" name="Rectangle 81"/>
          <p:cNvSpPr>
            <a:spLocks noChangeArrowheads="1"/>
          </p:cNvSpPr>
          <p:nvPr/>
        </p:nvSpPr>
        <p:spPr bwMode="auto">
          <a:xfrm>
            <a:off x="8811276" y="4328685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#6 – UPT2</a:t>
            </a:r>
          </a:p>
        </p:txBody>
      </p:sp>
      <p:sp>
        <p:nvSpPr>
          <p:cNvPr id="259" name="Rectangle 101"/>
          <p:cNvSpPr>
            <a:spLocks noChangeArrowheads="1"/>
          </p:cNvSpPr>
          <p:nvPr/>
        </p:nvSpPr>
        <p:spPr bwMode="auto">
          <a:xfrm>
            <a:off x="6055646" y="237609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xD800-xD83F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5409614" y="1367899"/>
            <a:ext cx="1600518" cy="5284787"/>
            <a:chOff x="4495214" y="1198563"/>
            <a:chExt cx="1600518" cy="5284787"/>
          </a:xfrm>
        </p:grpSpPr>
        <p:sp>
          <p:nvSpPr>
            <p:cNvPr id="176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83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84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9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99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0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1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1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1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2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2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22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3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4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5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6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7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8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9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829930" y="437252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0x3040</a:t>
            </a: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1378594" y="437252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x3100</a:t>
            </a:r>
          </a:p>
        </p:txBody>
      </p:sp>
      <p:sp>
        <p:nvSpPr>
          <p:cNvPr id="113" name="Rectangle 97"/>
          <p:cNvSpPr>
            <a:spLocks noChangeArrowheads="1"/>
          </p:cNvSpPr>
          <p:nvPr/>
        </p:nvSpPr>
        <p:spPr bwMode="auto">
          <a:xfrm>
            <a:off x="8811962" y="4562638"/>
            <a:ext cx="839788" cy="23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#7 – xEF80</a:t>
            </a:r>
          </a:p>
        </p:txBody>
      </p:sp>
      <p:sp>
        <p:nvSpPr>
          <p:cNvPr id="121" name="Rectangle 101"/>
          <p:cNvSpPr>
            <a:spLocks noChangeArrowheads="1"/>
          </p:cNvSpPr>
          <p:nvPr/>
        </p:nvSpPr>
        <p:spPr bwMode="auto">
          <a:xfrm>
            <a:off x="6055646" y="4210134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x3040-x307F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22" name="Rectangle 14"/>
          <p:cNvSpPr>
            <a:spLocks noChangeArrowheads="1"/>
          </p:cNvSpPr>
          <p:nvPr/>
        </p:nvSpPr>
        <p:spPr bwMode="auto">
          <a:xfrm>
            <a:off x="831497" y="4581491"/>
            <a:ext cx="7152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0xFFC8</a:t>
            </a:r>
          </a:p>
        </p:txBody>
      </p:sp>
      <p:sp>
        <p:nvSpPr>
          <p:cNvPr id="198" name="Rectangle 15"/>
          <p:cNvSpPr>
            <a:spLocks noChangeArrowheads="1"/>
          </p:cNvSpPr>
          <p:nvPr/>
        </p:nvSpPr>
        <p:spPr bwMode="auto">
          <a:xfrm>
            <a:off x="1363729" y="4569533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x3148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8675688" y="1669524"/>
            <a:ext cx="1058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Disk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Storage</a:t>
            </a:r>
          </a:p>
        </p:txBody>
      </p:sp>
      <p:sp>
        <p:nvSpPr>
          <p:cNvPr id="248" name="AutoShape 97"/>
          <p:cNvSpPr>
            <a:spLocks noChangeArrowheads="1"/>
          </p:cNvSpPr>
          <p:nvPr/>
        </p:nvSpPr>
        <p:spPr bwMode="auto">
          <a:xfrm>
            <a:off x="2978366" y="4058984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2" name="Rectangle 97"/>
          <p:cNvSpPr>
            <a:spLocks noChangeArrowheads="1"/>
          </p:cNvSpPr>
          <p:nvPr/>
        </p:nvSpPr>
        <p:spPr bwMode="auto">
          <a:xfrm>
            <a:off x="8818418" y="4793268"/>
            <a:ext cx="790576" cy="23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F01"/>
              </a:buClr>
              <a:buSzPct val="75000"/>
            </a:pPr>
            <a:r>
              <a:rPr lang="en-US" sz="1200" b="1" dirty="0">
                <a:solidFill>
                  <a:srgbClr val="1C1C1C"/>
                </a:solidFill>
                <a:latin typeface="Arial Narrow" pitchFamily="34" charset="0"/>
              </a:rPr>
              <a:t>#8 – UPT3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5963653" y="4706309"/>
            <a:ext cx="3603961" cy="555138"/>
            <a:chOff x="5049252" y="4524832"/>
            <a:chExt cx="3603961" cy="555138"/>
          </a:xfrm>
        </p:grpSpPr>
        <p:sp>
          <p:nvSpPr>
            <p:cNvPr id="168" name="Rectangle 97"/>
            <p:cNvSpPr>
              <a:spLocks noChangeArrowheads="1"/>
            </p:cNvSpPr>
            <p:nvPr/>
          </p:nvSpPr>
          <p:spPr bwMode="auto">
            <a:xfrm>
              <a:off x="7897563" y="4834580"/>
              <a:ext cx="755650" cy="239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CF01"/>
                </a:buClr>
                <a:buSzPct val="75000"/>
              </a:pPr>
              <a:r>
                <a:rPr lang="en-US" sz="1200" b="1" dirty="0">
                  <a:solidFill>
                    <a:srgbClr val="1C1C1C"/>
                  </a:solidFill>
                  <a:latin typeface="Arial Narrow" pitchFamily="34" charset="0"/>
                </a:rPr>
                <a:t>#9 – F740</a:t>
              </a: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5049252" y="4524832"/>
              <a:ext cx="1003638" cy="5551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38" name="Rectangle 68"/>
          <p:cNvSpPr>
            <a:spLocks noChangeArrowheads="1"/>
          </p:cNvSpPr>
          <p:nvPr/>
        </p:nvSpPr>
        <p:spPr bwMode="auto">
          <a:xfrm>
            <a:off x="5916604" y="3417482"/>
            <a:ext cx="109728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00____|0____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800" b="1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</a:rPr>
              <a:t>11_197|0____</a:t>
            </a:r>
          </a:p>
        </p:txBody>
      </p:sp>
      <p:sp>
        <p:nvSpPr>
          <p:cNvPr id="135" name="Rectangle 101"/>
          <p:cNvSpPr>
            <a:spLocks noChangeArrowheads="1"/>
          </p:cNvSpPr>
          <p:nvPr/>
        </p:nvSpPr>
        <p:spPr bwMode="auto">
          <a:xfrm>
            <a:off x="6055646" y="4812263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xFFC0-xFFFF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C1C1C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42" name="Rectangle 14"/>
          <p:cNvSpPr>
            <a:spLocks noChangeArrowheads="1"/>
          </p:cNvSpPr>
          <p:nvPr/>
        </p:nvSpPr>
        <p:spPr bwMode="auto">
          <a:xfrm>
            <a:off x="831497" y="4794851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0x303C</a:t>
            </a:r>
          </a:p>
        </p:txBody>
      </p:sp>
      <p:sp>
        <p:nvSpPr>
          <p:cNvPr id="143" name="Rectangle 15"/>
          <p:cNvSpPr>
            <a:spLocks noChangeArrowheads="1"/>
          </p:cNvSpPr>
          <p:nvPr/>
        </p:nvSpPr>
        <p:spPr bwMode="auto">
          <a:xfrm>
            <a:off x="1363729" y="4782893"/>
            <a:ext cx="9685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000000"/>
                </a:solidFill>
                <a:latin typeface="Arial Narrow" pitchFamily="34" charset="0"/>
              </a:rPr>
              <a:t>x31FC</a:t>
            </a:r>
          </a:p>
        </p:txBody>
      </p:sp>
      <p:sp>
        <p:nvSpPr>
          <p:cNvPr id="120" name="Rectangle 14"/>
          <p:cNvSpPr>
            <a:spLocks noChangeArrowheads="1"/>
          </p:cNvSpPr>
          <p:nvPr/>
        </p:nvSpPr>
        <p:spPr bwMode="auto">
          <a:xfrm>
            <a:off x="831497" y="4998051"/>
            <a:ext cx="683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C1C1C"/>
                </a:solidFill>
                <a:latin typeface="Arial Narrow" pitchFamily="34" charset="0"/>
              </a:rPr>
              <a:t>0xF000</a:t>
            </a:r>
          </a:p>
        </p:txBody>
      </p:sp>
      <p:sp>
        <p:nvSpPr>
          <p:cNvPr id="123" name="Rectangle 15"/>
          <p:cNvSpPr>
            <a:spLocks noChangeArrowheads="1"/>
          </p:cNvSpPr>
          <p:nvPr/>
        </p:nvSpPr>
        <p:spPr bwMode="auto">
          <a:xfrm>
            <a:off x="1363729" y="4986093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>
                <a:solidFill>
                  <a:srgbClr val="FF0000"/>
                </a:solidFill>
                <a:latin typeface="Arial Narrow" pitchFamily="34" charset="0"/>
              </a:rPr>
              <a:t>x3040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0889" y="4027049"/>
            <a:ext cx="594778" cy="221599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18288" rIns="18288" bIns="1828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11_198</a:t>
            </a:r>
            <a:endParaRPr lang="en-US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10889" y="4209929"/>
            <a:ext cx="594778" cy="221599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18288" rIns="18288" bIns="1828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10_195</a:t>
            </a:r>
            <a:endParaRPr lang="en-US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213576" y="2927497"/>
            <a:ext cx="594778" cy="221599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18288" rIns="18288" bIns="1828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10_192</a:t>
            </a:r>
            <a:endParaRPr lang="en-US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90401" y="2834388"/>
            <a:ext cx="498598" cy="172355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9144" rIns="18288" bIns="914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10_193</a:t>
            </a:r>
            <a:endParaRPr lang="en-US" sz="10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219574" y="4040247"/>
            <a:ext cx="594778" cy="221599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18288" rIns="18288" bIns="1828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10_198</a:t>
            </a:r>
            <a:endParaRPr lang="en-US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990401" y="3871024"/>
            <a:ext cx="498598" cy="172355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9144" rIns="18288" bIns="914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10_197</a:t>
            </a:r>
            <a:endParaRPr lang="en-US" sz="10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990401" y="1614507"/>
            <a:ext cx="498598" cy="172355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9144" rIns="18288" bIns="914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10_199</a:t>
            </a:r>
            <a:endParaRPr lang="en-US" sz="10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990401" y="1766907"/>
            <a:ext cx="498598" cy="172355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9144" rIns="18288" bIns="914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</a:rPr>
              <a:t>10_196</a:t>
            </a:r>
            <a:endParaRPr lang="en-US" sz="1000" dirty="0">
              <a:solidFill>
                <a:srgbClr val="FF0000"/>
              </a:solidFill>
              <a:latin typeface="Tahoma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59922" y="2232430"/>
            <a:ext cx="2867339" cy="1289704"/>
            <a:chOff x="5045521" y="2063095"/>
            <a:chExt cx="2867339" cy="1289704"/>
          </a:xfrm>
        </p:grpSpPr>
        <p:sp>
          <p:nvSpPr>
            <p:cNvPr id="146" name="Line 95"/>
            <p:cNvSpPr>
              <a:spLocks noChangeShapeType="1"/>
            </p:cNvSpPr>
            <p:nvPr/>
          </p:nvSpPr>
          <p:spPr bwMode="auto">
            <a:xfrm>
              <a:off x="6040292" y="2321062"/>
              <a:ext cx="1872568" cy="1031737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096390" y="2667003"/>
              <a:ext cx="461665" cy="1723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9144" rIns="0" bIns="9144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0000"/>
                  </a:solidFill>
                  <a:latin typeface="Courier New" pitchFamily="49" charset="0"/>
                </a:rPr>
                <a:t>0xxxxx</a:t>
              </a:r>
              <a:endParaRPr lang="en-US" sz="1000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5045521" y="2063095"/>
              <a:ext cx="1003638" cy="5551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19574" y="2274496"/>
            <a:ext cx="4350424" cy="3178300"/>
            <a:chOff x="2305174" y="2105161"/>
            <a:chExt cx="4350424" cy="3178300"/>
          </a:xfrm>
        </p:grpSpPr>
        <p:grpSp>
          <p:nvGrpSpPr>
            <p:cNvPr id="5" name="Group 4"/>
            <p:cNvGrpSpPr/>
            <p:nvPr/>
          </p:nvGrpSpPr>
          <p:grpSpPr>
            <a:xfrm>
              <a:off x="5036282" y="2105161"/>
              <a:ext cx="1619316" cy="3178300"/>
              <a:chOff x="5036282" y="2105161"/>
              <a:chExt cx="1619316" cy="3178300"/>
            </a:xfrm>
          </p:grpSpPr>
          <p:sp>
            <p:nvSpPr>
              <p:cNvPr id="153" name="Rectangle 101"/>
              <p:cNvSpPr>
                <a:spLocks noChangeArrowheads="1"/>
              </p:cNvSpPr>
              <p:nvPr/>
            </p:nvSpPr>
            <p:spPr bwMode="auto">
              <a:xfrm>
                <a:off x="5036282" y="2105161"/>
                <a:ext cx="1031051" cy="4924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91440" rIns="91440" bIns="9144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>
                    <a:solidFill>
                      <a:srgbClr val="1C1C1C"/>
                    </a:solidFill>
                    <a:latin typeface="Courier New" pitchFamily="49" charset="0"/>
                  </a:rPr>
                  <a:t>xF000-xF03F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>
                    <a:solidFill>
                      <a:srgbClr val="1C1C1C"/>
                    </a:solidFill>
                    <a:latin typeface="Courier New" pitchFamily="49" charset="0"/>
                  </a:rPr>
                  <a:t>Data Frame</a:t>
                </a:r>
              </a:p>
            </p:txBody>
          </p:sp>
          <p:grpSp>
            <p:nvGrpSpPr>
              <p:cNvPr id="154" name="Group 98"/>
              <p:cNvGrpSpPr>
                <a:grpSpLocks/>
              </p:cNvGrpSpPr>
              <p:nvPr/>
            </p:nvGrpSpPr>
            <p:grpSpPr bwMode="auto">
              <a:xfrm>
                <a:off x="5083969" y="2468820"/>
                <a:ext cx="1571629" cy="2814641"/>
                <a:chOff x="3003" y="419"/>
                <a:chExt cx="990" cy="1773"/>
              </a:xfrm>
            </p:grpSpPr>
            <p:sp>
              <p:nvSpPr>
                <p:cNvPr id="155" name="Rectangle 99"/>
                <p:cNvSpPr>
                  <a:spLocks noChangeArrowheads="1"/>
                </p:cNvSpPr>
                <p:nvPr/>
              </p:nvSpPr>
              <p:spPr bwMode="auto">
                <a:xfrm>
                  <a:off x="3003" y="2095"/>
                  <a:ext cx="291" cy="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b="1" dirty="0">
                      <a:solidFill>
                        <a:srgbClr val="FF0033"/>
                      </a:solidFill>
                      <a:latin typeface="Courier New" pitchFamily="49" charset="0"/>
                    </a:rPr>
                    <a:t>11_193</a:t>
                  </a:r>
                </a:p>
              </p:txBody>
            </p:sp>
            <p:sp>
              <p:nvSpPr>
                <p:cNvPr id="158" name="Freeform 100"/>
                <p:cNvSpPr>
                  <a:spLocks/>
                </p:cNvSpPr>
                <p:nvPr/>
              </p:nvSpPr>
              <p:spPr bwMode="auto">
                <a:xfrm flipV="1">
                  <a:off x="3305" y="419"/>
                  <a:ext cx="688" cy="1723"/>
                </a:xfrm>
                <a:custGeom>
                  <a:avLst/>
                  <a:gdLst>
                    <a:gd name="T0" fmla="*/ 0 w 461"/>
                    <a:gd name="T1" fmla="*/ 0 h 368"/>
                    <a:gd name="T2" fmla="*/ 424 w 461"/>
                    <a:gd name="T3" fmla="*/ 104 h 368"/>
                    <a:gd name="T4" fmla="*/ 222 w 461"/>
                    <a:gd name="T5" fmla="*/ 368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1" h="368">
                      <a:moveTo>
                        <a:pt x="0" y="0"/>
                      </a:moveTo>
                      <a:cubicBezTo>
                        <a:pt x="193" y="21"/>
                        <a:pt x="387" y="43"/>
                        <a:pt x="424" y="104"/>
                      </a:cubicBezTo>
                      <a:cubicBezTo>
                        <a:pt x="461" y="165"/>
                        <a:pt x="341" y="266"/>
                        <a:pt x="222" y="36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</p:grpSp>
        </p:grpSp>
        <p:sp>
          <p:nvSpPr>
            <p:cNvPr id="159" name="Rectangle 158"/>
            <p:cNvSpPr/>
            <p:nvPr/>
          </p:nvSpPr>
          <p:spPr>
            <a:xfrm>
              <a:off x="2305174" y="3860751"/>
              <a:ext cx="594778" cy="2215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288" tIns="18288" rIns="18288" bIns="1828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</a:rPr>
                <a:t>11_198</a:t>
              </a:r>
              <a:endParaRPr lang="en-US" sz="1200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2801575" y="2881773"/>
            <a:ext cx="370206" cy="1504645"/>
            <a:chOff x="1893570" y="1784339"/>
            <a:chExt cx="370206" cy="1504645"/>
          </a:xfrm>
        </p:grpSpPr>
        <p:sp>
          <p:nvSpPr>
            <p:cNvPr id="238" name="Rectangle 237"/>
            <p:cNvSpPr/>
            <p:nvPr/>
          </p:nvSpPr>
          <p:spPr bwMode="auto">
            <a:xfrm>
              <a:off x="1893570" y="1784339"/>
              <a:ext cx="370206" cy="15042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9" name="AutoShape 97"/>
            <p:cNvSpPr>
              <a:spLocks noChangeArrowheads="1"/>
            </p:cNvSpPr>
            <p:nvPr/>
          </p:nvSpPr>
          <p:spPr bwMode="auto">
            <a:xfrm>
              <a:off x="2078039" y="3163572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801575" y="2881773"/>
            <a:ext cx="370206" cy="1504645"/>
            <a:chOff x="1893570" y="1783905"/>
            <a:chExt cx="370206" cy="1504645"/>
          </a:xfrm>
        </p:grpSpPr>
        <p:sp>
          <p:nvSpPr>
            <p:cNvPr id="166" name="Rectangle 165"/>
            <p:cNvSpPr/>
            <p:nvPr/>
          </p:nvSpPr>
          <p:spPr bwMode="auto">
            <a:xfrm>
              <a:off x="1893570" y="1783905"/>
              <a:ext cx="370206" cy="15046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7" name="AutoShape 97"/>
            <p:cNvSpPr>
              <a:spLocks noChangeArrowheads="1"/>
            </p:cNvSpPr>
            <p:nvPr/>
          </p:nvSpPr>
          <p:spPr bwMode="auto">
            <a:xfrm>
              <a:off x="2078039" y="1879947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801575" y="2881773"/>
            <a:ext cx="370206" cy="1504645"/>
            <a:chOff x="1893570" y="1783905"/>
            <a:chExt cx="370206" cy="1504645"/>
          </a:xfrm>
        </p:grpSpPr>
        <p:sp>
          <p:nvSpPr>
            <p:cNvPr id="170" name="Rectangle 169"/>
            <p:cNvSpPr/>
            <p:nvPr/>
          </p:nvSpPr>
          <p:spPr bwMode="auto">
            <a:xfrm>
              <a:off x="1893570" y="1783905"/>
              <a:ext cx="370206" cy="15046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1" name="AutoShape 97"/>
            <p:cNvSpPr>
              <a:spLocks noChangeArrowheads="1"/>
            </p:cNvSpPr>
            <p:nvPr/>
          </p:nvSpPr>
          <p:spPr bwMode="auto">
            <a:xfrm>
              <a:off x="2078039" y="2418427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801575" y="2881773"/>
            <a:ext cx="370206" cy="1504645"/>
            <a:chOff x="1893570" y="1783905"/>
            <a:chExt cx="370206" cy="1504645"/>
          </a:xfrm>
        </p:grpSpPr>
        <p:sp>
          <p:nvSpPr>
            <p:cNvPr id="173" name="Rectangle 172"/>
            <p:cNvSpPr/>
            <p:nvPr/>
          </p:nvSpPr>
          <p:spPr bwMode="auto">
            <a:xfrm>
              <a:off x="1893570" y="1783905"/>
              <a:ext cx="370206" cy="15046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4" name="AutoShape 97"/>
            <p:cNvSpPr>
              <a:spLocks noChangeArrowheads="1"/>
            </p:cNvSpPr>
            <p:nvPr/>
          </p:nvSpPr>
          <p:spPr bwMode="auto">
            <a:xfrm>
              <a:off x="2078039" y="2986925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2801575" y="2881773"/>
            <a:ext cx="370206" cy="1504645"/>
            <a:chOff x="1893570" y="1783905"/>
            <a:chExt cx="370206" cy="1504645"/>
          </a:xfrm>
        </p:grpSpPr>
        <p:sp>
          <p:nvSpPr>
            <p:cNvPr id="234" name="Rectangle 233"/>
            <p:cNvSpPr/>
            <p:nvPr/>
          </p:nvSpPr>
          <p:spPr bwMode="auto">
            <a:xfrm>
              <a:off x="1893570" y="1783905"/>
              <a:ext cx="370206" cy="150464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" name="AutoShape 97"/>
            <p:cNvSpPr>
              <a:spLocks noChangeArrowheads="1"/>
            </p:cNvSpPr>
            <p:nvPr/>
          </p:nvSpPr>
          <p:spPr bwMode="auto">
            <a:xfrm>
              <a:off x="2078039" y="3142790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801575" y="2881772"/>
            <a:ext cx="370206" cy="1504646"/>
            <a:chOff x="1893570" y="1783905"/>
            <a:chExt cx="370206" cy="1504646"/>
          </a:xfrm>
        </p:grpSpPr>
        <p:sp>
          <p:nvSpPr>
            <p:cNvPr id="188" name="Rectangle 187"/>
            <p:cNvSpPr/>
            <p:nvPr/>
          </p:nvSpPr>
          <p:spPr bwMode="auto">
            <a:xfrm>
              <a:off x="1893570" y="1783905"/>
              <a:ext cx="370206" cy="15046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89" name="AutoShape 97"/>
            <p:cNvSpPr>
              <a:spLocks noChangeArrowheads="1"/>
            </p:cNvSpPr>
            <p:nvPr/>
          </p:nvSpPr>
          <p:spPr bwMode="auto">
            <a:xfrm>
              <a:off x="2078039" y="1879947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2801575" y="2906186"/>
            <a:ext cx="370206" cy="1480232"/>
            <a:chOff x="1893570" y="1808319"/>
            <a:chExt cx="370206" cy="1480232"/>
          </a:xfrm>
        </p:grpSpPr>
        <p:sp>
          <p:nvSpPr>
            <p:cNvPr id="231" name="Rectangle 230"/>
            <p:cNvSpPr/>
            <p:nvPr/>
          </p:nvSpPr>
          <p:spPr bwMode="auto">
            <a:xfrm>
              <a:off x="1893570" y="1808319"/>
              <a:ext cx="370206" cy="14802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2" name="AutoShape 97"/>
            <p:cNvSpPr>
              <a:spLocks noChangeArrowheads="1"/>
            </p:cNvSpPr>
            <p:nvPr/>
          </p:nvSpPr>
          <p:spPr bwMode="auto">
            <a:xfrm>
              <a:off x="2078039" y="2418427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60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2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1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55198-B871-4519-B784-473C5599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9DC8C9-2DCD-4AB6-8D04-0C30D3B1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364996" name="Picture 8" descr="P4 v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" y="1561806"/>
            <a:ext cx="54864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176269" y="5879807"/>
            <a:ext cx="6130530" cy="369888"/>
            <a:chOff x="2617" y="3483"/>
            <a:chExt cx="3040" cy="233"/>
          </a:xfrm>
        </p:grpSpPr>
        <p:sp>
          <p:nvSpPr>
            <p:cNvPr id="1364998" name="Line 9"/>
            <p:cNvSpPr>
              <a:spLocks noChangeShapeType="1"/>
            </p:cNvSpPr>
            <p:nvPr/>
          </p:nvSpPr>
          <p:spPr bwMode="auto">
            <a:xfrm flipH="1">
              <a:off x="2617" y="3614"/>
              <a:ext cx="1130" cy="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64999" name="Text Box 10"/>
            <p:cNvSpPr txBox="1">
              <a:spLocks noChangeArrowheads="1"/>
            </p:cNvSpPr>
            <p:nvPr/>
          </p:nvSpPr>
          <p:spPr bwMode="auto">
            <a:xfrm>
              <a:off x="3747" y="3483"/>
              <a:ext cx="19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Clock did not advance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387530" y="2738144"/>
            <a:ext cx="4591848" cy="369887"/>
            <a:chOff x="3380" y="1469"/>
            <a:chExt cx="2277" cy="233"/>
          </a:xfrm>
        </p:grpSpPr>
        <p:sp>
          <p:nvSpPr>
            <p:cNvPr id="1365001" name="Line 11"/>
            <p:cNvSpPr>
              <a:spLocks noChangeShapeType="1"/>
            </p:cNvSpPr>
            <p:nvPr/>
          </p:nvSpPr>
          <p:spPr bwMode="auto">
            <a:xfrm flipH="1">
              <a:off x="3380" y="1590"/>
              <a:ext cx="530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65002" name="Text Box 12"/>
            <p:cNvSpPr txBox="1">
              <a:spLocks noChangeArrowheads="1"/>
            </p:cNvSpPr>
            <p:nvPr/>
          </p:nvSpPr>
          <p:spPr bwMode="auto">
            <a:xfrm>
              <a:off x="3910" y="1469"/>
              <a:ext cx="174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2 frames – UPT, Frame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387530" y="3435057"/>
            <a:ext cx="4591848" cy="366713"/>
            <a:chOff x="3380" y="1908"/>
            <a:chExt cx="2277" cy="231"/>
          </a:xfrm>
        </p:grpSpPr>
        <p:sp>
          <p:nvSpPr>
            <p:cNvPr id="1365004" name="Line 13"/>
            <p:cNvSpPr>
              <a:spLocks noChangeShapeType="1"/>
            </p:cNvSpPr>
            <p:nvPr/>
          </p:nvSpPr>
          <p:spPr bwMode="auto">
            <a:xfrm flipH="1">
              <a:off x="3380" y="2029"/>
              <a:ext cx="530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65005" name="Text Box 14"/>
            <p:cNvSpPr txBox="1">
              <a:spLocks noChangeArrowheads="1"/>
            </p:cNvSpPr>
            <p:nvPr/>
          </p:nvSpPr>
          <p:spPr bwMode="auto">
            <a:xfrm>
              <a:off x="3910" y="1908"/>
              <a:ext cx="17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No new frames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387530" y="4387557"/>
            <a:ext cx="4591848" cy="369888"/>
            <a:chOff x="3380" y="2508"/>
            <a:chExt cx="2277" cy="233"/>
          </a:xfrm>
        </p:grpSpPr>
        <p:sp>
          <p:nvSpPr>
            <p:cNvPr id="1365007" name="Line 15"/>
            <p:cNvSpPr>
              <a:spLocks noChangeShapeType="1"/>
            </p:cNvSpPr>
            <p:nvPr/>
          </p:nvSpPr>
          <p:spPr bwMode="auto">
            <a:xfrm flipH="1">
              <a:off x="3380" y="2629"/>
              <a:ext cx="530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65008" name="Text Box 16"/>
            <p:cNvSpPr txBox="1">
              <a:spLocks noChangeArrowheads="1"/>
            </p:cNvSpPr>
            <p:nvPr/>
          </p:nvSpPr>
          <p:spPr bwMode="auto">
            <a:xfrm>
              <a:off x="3910" y="2508"/>
              <a:ext cx="174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Same UPT, new Frame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387530" y="5517857"/>
            <a:ext cx="4591848" cy="369888"/>
            <a:chOff x="3380" y="3220"/>
            <a:chExt cx="2277" cy="233"/>
          </a:xfrm>
        </p:grpSpPr>
        <p:sp>
          <p:nvSpPr>
            <p:cNvPr id="1365010" name="Line 17"/>
            <p:cNvSpPr>
              <a:spLocks noChangeShapeType="1"/>
            </p:cNvSpPr>
            <p:nvPr/>
          </p:nvSpPr>
          <p:spPr bwMode="auto">
            <a:xfrm flipH="1" flipV="1">
              <a:off x="3380" y="3341"/>
              <a:ext cx="530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65011" name="Text Box 18"/>
            <p:cNvSpPr txBox="1">
              <a:spLocks noChangeArrowheads="1"/>
            </p:cNvSpPr>
            <p:nvPr/>
          </p:nvSpPr>
          <p:spPr bwMode="auto">
            <a:xfrm>
              <a:off x="3910" y="3220"/>
              <a:ext cx="174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New UPT, new Frame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769619" y="5087644"/>
            <a:ext cx="7769492" cy="849312"/>
            <a:chOff x="1101" y="2949"/>
            <a:chExt cx="4561" cy="535"/>
          </a:xfrm>
        </p:grpSpPr>
        <p:sp>
          <p:nvSpPr>
            <p:cNvPr id="1365013" name="Line 25"/>
            <p:cNvSpPr>
              <a:spLocks noChangeShapeType="1"/>
            </p:cNvSpPr>
            <p:nvPr/>
          </p:nvSpPr>
          <p:spPr bwMode="auto">
            <a:xfrm flipH="1">
              <a:off x="1101" y="3103"/>
              <a:ext cx="2751" cy="381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65014" name="Text Box 26"/>
            <p:cNvSpPr txBox="1">
              <a:spLocks noChangeArrowheads="1"/>
            </p:cNvSpPr>
            <p:nvPr/>
          </p:nvSpPr>
          <p:spPr bwMode="auto">
            <a:xfrm>
              <a:off x="3852" y="2949"/>
              <a:ext cx="1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No swap pages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037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1641-F7F2-44C1-8ECF-683389FE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Swap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5D46-30D5-4528-AA89-D3766A62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65" y="1416050"/>
            <a:ext cx="9714016" cy="4908550"/>
          </a:xfrm>
        </p:spPr>
        <p:txBody>
          <a:bodyPr/>
          <a:lstStyle/>
          <a:p>
            <a:r>
              <a:rPr lang="en-US" sz="2000" dirty="0"/>
              <a:t>It is possible to run a </a:t>
            </a:r>
            <a:r>
              <a:rPr lang="en-US" sz="2000" b="1" dirty="0"/>
              <a:t>Linux</a:t>
            </a:r>
            <a:r>
              <a:rPr lang="en-US" sz="2000" dirty="0"/>
              <a:t> system without a </a:t>
            </a:r>
            <a:r>
              <a:rPr lang="en-US" sz="2000" b="1" dirty="0"/>
              <a:t>swap space</a:t>
            </a:r>
            <a:r>
              <a:rPr lang="en-US" sz="2000" dirty="0"/>
              <a:t>.</a:t>
            </a:r>
          </a:p>
          <a:p>
            <a:pPr lvl="1"/>
            <a:r>
              <a:rPr lang="en-US" sz="1600" dirty="0"/>
              <a:t>The system will usually run well if you have a large amount of memory.</a:t>
            </a:r>
          </a:p>
          <a:p>
            <a:pPr lvl="1"/>
            <a:r>
              <a:rPr lang="en-US" sz="1600" dirty="0"/>
              <a:t>But if you run out of physical memory, the system will crash!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Best practice to have a swap space, especially since disk space is relatively cheap</a:t>
            </a:r>
            <a:r>
              <a:rPr lang="en-US" sz="1600" dirty="0"/>
              <a:t>.</a:t>
            </a:r>
          </a:p>
          <a:p>
            <a:r>
              <a:rPr lang="en-US" sz="2000" dirty="0"/>
              <a:t>"Since I have more than enough memory available, wouldn’t it better to remove swap space completely?"</a:t>
            </a:r>
          </a:p>
          <a:p>
            <a:pPr lvl="1"/>
            <a:r>
              <a:rPr lang="en-US" sz="1600" dirty="0"/>
              <a:t>The short answer is, No - There are performance benefits when swap is enabled, even when you have more than enough ram.</a:t>
            </a:r>
          </a:p>
          <a:p>
            <a:pPr lvl="1"/>
            <a:r>
              <a:rPr lang="en-US" sz="1600" dirty="0"/>
              <a:t>With more than adequate server memory installed, you will often find that after long periods of uptime, swap space will be used. </a:t>
            </a:r>
          </a:p>
          <a:p>
            <a:r>
              <a:rPr lang="en-US" sz="2000" dirty="0"/>
              <a:t>Is it normal and maybe a good thing for Linux systems to use some swap, even if there is still available RAM?</a:t>
            </a:r>
          </a:p>
          <a:p>
            <a:pPr lvl="1"/>
            <a:r>
              <a:rPr lang="en-US" sz="1600" dirty="0"/>
              <a:t>The Linux Kernel will move memory pages which are hardly ever used into swap space to ensure that even more </a:t>
            </a:r>
            <a:r>
              <a:rPr lang="en-US" sz="1600" dirty="0" err="1"/>
              <a:t>cachable</a:t>
            </a:r>
            <a:r>
              <a:rPr lang="en-US" sz="1600" dirty="0"/>
              <a:t> space is made available in-memory for more frequently used memory pages (a page is a piece of memory).</a:t>
            </a:r>
          </a:p>
          <a:p>
            <a:pPr lvl="1"/>
            <a:r>
              <a:rPr lang="en-US" sz="1600" dirty="0"/>
              <a:t>Swap usage becomes a performance problem when the Kernel is pressured to continuously move memory pages in and out of memory and swap space.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68724-6987-4916-BCA5-0B988B4A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E7F3E-EEDD-4B77-92A9-F63A44D9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8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55198-B871-4519-B784-473C5599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9DC8C9-2DCD-4AB6-8D04-0C30D3B1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364996" name="Picture 8" descr="P4 v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" y="1561806"/>
            <a:ext cx="54864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 descr="P4 vma II">
            <a:extLst>
              <a:ext uri="{FF2B5EF4-FFF2-40B4-BE49-F238E27FC236}">
                <a16:creationId xmlns:a16="http://schemas.microsoft.com/office/drawing/2014/main" id="{F71D31FF-058C-41BD-8689-5E19EF625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68" y="2310314"/>
            <a:ext cx="5821390" cy="437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29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9091" name="Picture 6" descr="P4 vma 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541339"/>
            <a:ext cx="48260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Demo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399EE4-907D-4B2A-8E26-E767BAD5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61B85-2DEA-4273-87A0-917B573A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287175" name="Picture 7" descr="P4 vma I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7" y="3058819"/>
            <a:ext cx="48260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87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55198-B871-4519-B784-473C5599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9DC8C9-2DCD-4AB6-8D04-0C30D3B1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364996" name="Picture 8" descr="P4 v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816" y="1430918"/>
            <a:ext cx="54864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299717" y="5748919"/>
            <a:ext cx="4629451" cy="366713"/>
            <a:chOff x="2617" y="3483"/>
            <a:chExt cx="3040" cy="231"/>
          </a:xfrm>
        </p:grpSpPr>
        <p:sp>
          <p:nvSpPr>
            <p:cNvPr id="1364998" name="Line 9"/>
            <p:cNvSpPr>
              <a:spLocks noChangeShapeType="1"/>
            </p:cNvSpPr>
            <p:nvPr/>
          </p:nvSpPr>
          <p:spPr bwMode="auto">
            <a:xfrm flipH="1">
              <a:off x="2617" y="3617"/>
              <a:ext cx="1514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4999" name="Text Box 10"/>
            <p:cNvSpPr txBox="1">
              <a:spLocks noChangeArrowheads="1"/>
            </p:cNvSpPr>
            <p:nvPr/>
          </p:nvSpPr>
          <p:spPr bwMode="auto">
            <a:xfrm>
              <a:off x="4103" y="3483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Clock did not advance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510978" y="2607256"/>
            <a:ext cx="3467520" cy="366712"/>
            <a:chOff x="3380" y="1469"/>
            <a:chExt cx="2277" cy="231"/>
          </a:xfrm>
        </p:grpSpPr>
        <p:sp>
          <p:nvSpPr>
            <p:cNvPr id="1365001" name="Line 11"/>
            <p:cNvSpPr>
              <a:spLocks noChangeShapeType="1"/>
            </p:cNvSpPr>
            <p:nvPr/>
          </p:nvSpPr>
          <p:spPr bwMode="auto">
            <a:xfrm flipH="1">
              <a:off x="3380" y="1590"/>
              <a:ext cx="751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5002" name="Text Box 12"/>
            <p:cNvSpPr txBox="1">
              <a:spLocks noChangeArrowheads="1"/>
            </p:cNvSpPr>
            <p:nvPr/>
          </p:nvSpPr>
          <p:spPr bwMode="auto">
            <a:xfrm>
              <a:off x="4103" y="1469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2 frames – UPT, Frame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510978" y="3304169"/>
            <a:ext cx="3467520" cy="366713"/>
            <a:chOff x="3380" y="1908"/>
            <a:chExt cx="2277" cy="231"/>
          </a:xfrm>
        </p:grpSpPr>
        <p:sp>
          <p:nvSpPr>
            <p:cNvPr id="1365004" name="Line 13"/>
            <p:cNvSpPr>
              <a:spLocks noChangeShapeType="1"/>
            </p:cNvSpPr>
            <p:nvPr/>
          </p:nvSpPr>
          <p:spPr bwMode="auto">
            <a:xfrm flipH="1">
              <a:off x="3380" y="2029"/>
              <a:ext cx="751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5005" name="Text Box 14"/>
            <p:cNvSpPr txBox="1">
              <a:spLocks noChangeArrowheads="1"/>
            </p:cNvSpPr>
            <p:nvPr/>
          </p:nvSpPr>
          <p:spPr bwMode="auto">
            <a:xfrm>
              <a:off x="4103" y="1908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No new frames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510978" y="4256669"/>
            <a:ext cx="3467520" cy="366713"/>
            <a:chOff x="3380" y="2508"/>
            <a:chExt cx="2277" cy="231"/>
          </a:xfrm>
        </p:grpSpPr>
        <p:sp>
          <p:nvSpPr>
            <p:cNvPr id="1365007" name="Line 15"/>
            <p:cNvSpPr>
              <a:spLocks noChangeShapeType="1"/>
            </p:cNvSpPr>
            <p:nvPr/>
          </p:nvSpPr>
          <p:spPr bwMode="auto">
            <a:xfrm flipH="1">
              <a:off x="3380" y="2629"/>
              <a:ext cx="751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5008" name="Text Box 16"/>
            <p:cNvSpPr txBox="1">
              <a:spLocks noChangeArrowheads="1"/>
            </p:cNvSpPr>
            <p:nvPr/>
          </p:nvSpPr>
          <p:spPr bwMode="auto">
            <a:xfrm>
              <a:off x="4103" y="2508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Same UPT, new Frame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510978" y="5386969"/>
            <a:ext cx="3467520" cy="366713"/>
            <a:chOff x="3380" y="3220"/>
            <a:chExt cx="2277" cy="231"/>
          </a:xfrm>
        </p:grpSpPr>
        <p:sp>
          <p:nvSpPr>
            <p:cNvPr id="1365010" name="Line 17"/>
            <p:cNvSpPr>
              <a:spLocks noChangeShapeType="1"/>
            </p:cNvSpPr>
            <p:nvPr/>
          </p:nvSpPr>
          <p:spPr bwMode="auto">
            <a:xfrm flipH="1">
              <a:off x="3380" y="3341"/>
              <a:ext cx="751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5011" name="Text Box 18"/>
            <p:cNvSpPr txBox="1">
              <a:spLocks noChangeArrowheads="1"/>
            </p:cNvSpPr>
            <p:nvPr/>
          </p:nvSpPr>
          <p:spPr bwMode="auto">
            <a:xfrm>
              <a:off x="4103" y="3220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New UPT, new Frame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893067" y="4956756"/>
            <a:ext cx="6945698" cy="849312"/>
            <a:chOff x="1101" y="2949"/>
            <a:chExt cx="4561" cy="535"/>
          </a:xfrm>
        </p:grpSpPr>
        <p:sp>
          <p:nvSpPr>
            <p:cNvPr id="1365013" name="Line 25"/>
            <p:cNvSpPr>
              <a:spLocks noChangeShapeType="1"/>
            </p:cNvSpPr>
            <p:nvPr/>
          </p:nvSpPr>
          <p:spPr bwMode="auto">
            <a:xfrm flipH="1">
              <a:off x="1101" y="3083"/>
              <a:ext cx="3035" cy="401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5014" name="Text Box 26"/>
            <p:cNvSpPr txBox="1">
              <a:spLocks noChangeArrowheads="1"/>
            </p:cNvSpPr>
            <p:nvPr/>
          </p:nvSpPr>
          <p:spPr bwMode="auto">
            <a:xfrm>
              <a:off x="4108" y="2949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No swap pages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3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Bit Table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83B3C-7B1C-4579-AAAE-161305B9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2F29D-5EF7-42E1-A25A-F2DE6050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362948" name="Picture 5" descr="P4 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10" y="1452850"/>
            <a:ext cx="57435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969810" y="3686463"/>
            <a:ext cx="4500563" cy="1355725"/>
            <a:chOff x="2398" y="2160"/>
            <a:chExt cx="2835" cy="854"/>
          </a:xfrm>
        </p:grpSpPr>
        <p:sp>
          <p:nvSpPr>
            <p:cNvPr id="1362950" name="Oval 6"/>
            <p:cNvSpPr>
              <a:spLocks noChangeArrowheads="1"/>
            </p:cNvSpPr>
            <p:nvPr/>
          </p:nvSpPr>
          <p:spPr bwMode="auto">
            <a:xfrm>
              <a:off x="2398" y="2867"/>
              <a:ext cx="161" cy="147"/>
            </a:xfrm>
            <a:prstGeom prst="ellips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2951" name="Line 7"/>
            <p:cNvSpPr>
              <a:spLocks noChangeShapeType="1"/>
            </p:cNvSpPr>
            <p:nvPr/>
          </p:nvSpPr>
          <p:spPr bwMode="auto">
            <a:xfrm flipV="1">
              <a:off x="2552" y="2297"/>
              <a:ext cx="1668" cy="637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2952" name="Text Box 8"/>
            <p:cNvSpPr txBox="1">
              <a:spLocks noChangeArrowheads="1"/>
            </p:cNvSpPr>
            <p:nvPr/>
          </p:nvSpPr>
          <p:spPr bwMode="auto">
            <a:xfrm>
              <a:off x="4215" y="2160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FF0033"/>
                  </a:solidFill>
                </a:rPr>
                <a:t>2 Frames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049185" y="2010062"/>
            <a:ext cx="4424363" cy="1066800"/>
            <a:chOff x="2448" y="1104"/>
            <a:chExt cx="2787" cy="672"/>
          </a:xfrm>
        </p:grpSpPr>
        <p:sp>
          <p:nvSpPr>
            <p:cNvPr id="1362955" name="Line 15"/>
            <p:cNvSpPr>
              <a:spLocks noChangeShapeType="1"/>
            </p:cNvSpPr>
            <p:nvPr/>
          </p:nvSpPr>
          <p:spPr bwMode="auto">
            <a:xfrm flipV="1">
              <a:off x="2448" y="1241"/>
              <a:ext cx="1774" cy="53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2956" name="Text Box 16"/>
            <p:cNvSpPr txBox="1">
              <a:spLocks noChangeArrowheads="1"/>
            </p:cNvSpPr>
            <p:nvPr/>
          </p:nvSpPr>
          <p:spPr bwMode="auto">
            <a:xfrm>
              <a:off x="4217" y="1104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FF0033"/>
                  </a:solidFill>
                </a:rPr>
                <a:t>0x3000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258984" y="2391062"/>
            <a:ext cx="2209800" cy="990600"/>
            <a:chOff x="3840" y="1344"/>
            <a:chExt cx="1392" cy="624"/>
          </a:xfrm>
        </p:grpSpPr>
        <p:sp>
          <p:nvSpPr>
            <p:cNvPr id="1362958" name="Line 19"/>
            <p:cNvSpPr>
              <a:spLocks noChangeShapeType="1"/>
            </p:cNvSpPr>
            <p:nvPr/>
          </p:nvSpPr>
          <p:spPr bwMode="auto">
            <a:xfrm flipV="1">
              <a:off x="3840" y="1481"/>
              <a:ext cx="379" cy="487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62959" name="Text Box 20"/>
            <p:cNvSpPr txBox="1">
              <a:spLocks noChangeArrowheads="1"/>
            </p:cNvSpPr>
            <p:nvPr/>
          </p:nvSpPr>
          <p:spPr bwMode="auto">
            <a:xfrm>
              <a:off x="4214" y="1344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FF0033"/>
                  </a:solidFill>
                </a:rPr>
                <a:t>0x8000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93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accessPage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EBB6E7-3554-49F8-8A6B-9B54B628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14C64-6F65-4395-88FA-63602899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167149" y="1220693"/>
            <a:ext cx="4599806" cy="5244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// *************************************************************************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// read/write to swap space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int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accessPage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(int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, int frame, int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rwnFlg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{	static int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nextPage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	// swap page size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static int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pageReads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	// page reads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static int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pageWrites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	// page writes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static unsigned short int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swapMemory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[LC3_MAX_SWAP_MEMORY];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if ((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nextPage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&gt;= LC3_MAX_PAGE) ||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(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&gt;= LC3_MAX_PAGE))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{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("\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nVirtual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Memory Space Exceeded!  (%d)",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	LC3_MAX_PAGE);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exit(-4);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}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switch(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rwnFlg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{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PAGE_INIT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  	//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init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paging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clockRPT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clear RPT clock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clockUPT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clear UPT clock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memAccess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memory accesses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memHits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memory hits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memPageFaults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memory faults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nextPage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disk swap space size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pageReads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disk page reads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pageWrites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0;	// disk page writes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return 0;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PAGE_GET_SIZE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return swap size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909638" algn="l"/>
                <a:tab pos="2519363" algn="l"/>
                <a:tab pos="4116388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return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nextPage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596910" y="1374021"/>
            <a:ext cx="446149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PAGE_GET_READS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return swap reads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return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pageReads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PAGE_GET_WRITES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return swap writes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return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pageWrites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PAGE_GET_ADR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return page address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return (int)(&amp;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swapMemory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&lt;&lt;6]);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PAGE_NEW_WRITE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new write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nextPage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++;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PAGE_OLD_WRITE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write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memcpy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(&amp;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swapMemory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&lt;&lt;6],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	&amp;memory[frame&lt;&lt;6], 1&lt;&lt;7);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pageWrites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++;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return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PAGE_READ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read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memcpy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(&amp;memory[frame&lt;&lt;6],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	&amp;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swapMemory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&lt;&lt;6], 1&lt;&lt;7);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pageReads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++;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return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case 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PAGE_FREE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:	// free page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("\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nPAGE_FREE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 not implemented");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		break;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}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	return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pnum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363" algn="l"/>
                <a:tab pos="455613" algn="l"/>
                <a:tab pos="690563" algn="l"/>
                <a:tab pos="1371600" algn="l"/>
                <a:tab pos="2519363" algn="l"/>
              </a:tabLs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} // end </a:t>
            </a:r>
            <a:r>
              <a:rPr lang="en-US" sz="1200" b="1" dirty="0" err="1">
                <a:solidFill>
                  <a:srgbClr val="000000"/>
                </a:solidFill>
                <a:latin typeface="Arial" charset="0"/>
              </a:rPr>
              <a:t>accessPage</a:t>
            </a:r>
            <a:endParaRPr lang="en-US" sz="12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83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Guidelines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Verify a clean compilation of your LC-3 virtual memory simulator.  Validate that “</a:t>
            </a:r>
            <a:r>
              <a:rPr lang="en-US" dirty="0" err="1"/>
              <a:t>crawler.hex</a:t>
            </a:r>
            <a:r>
              <a:rPr lang="en-US" dirty="0"/>
              <a:t>” and “</a:t>
            </a:r>
            <a:r>
              <a:rPr lang="en-US" dirty="0" err="1"/>
              <a:t>memtest.hex</a:t>
            </a:r>
            <a:r>
              <a:rPr lang="en-US" dirty="0"/>
              <a:t>” programs execute properly.</a:t>
            </a:r>
          </a:p>
          <a:p>
            <a:r>
              <a:rPr lang="en-US" dirty="0"/>
              <a:t>Modify the </a:t>
            </a:r>
            <a:r>
              <a:rPr lang="en-US" dirty="0" err="1"/>
              <a:t>getMemAdr</a:t>
            </a:r>
            <a:r>
              <a:rPr lang="en-US" dirty="0"/>
              <a:t>() function to handle a 2-level, paging, virtual memory addressing.</a:t>
            </a:r>
          </a:p>
          <a:p>
            <a:r>
              <a:rPr lang="en-US" dirty="0"/>
              <a:t>Implement a clock page replacement algorithm to pick which frame is unloaded, if necessary, on a page fault.</a:t>
            </a:r>
          </a:p>
          <a:p>
            <a:r>
              <a:rPr lang="en-US" dirty="0"/>
              <a:t>Use the provided 1MB page swap table routine to simulate paged disk storage (8192 pages) or implement your own routine.</a:t>
            </a:r>
          </a:p>
          <a:p>
            <a:r>
              <a:rPr lang="en-US" dirty="0"/>
              <a:t>Use </a:t>
            </a:r>
            <a:r>
              <a:rPr lang="en-US" dirty="0" err="1"/>
              <a:t>crawler.hex</a:t>
            </a:r>
            <a:r>
              <a:rPr lang="en-US" dirty="0"/>
              <a:t> and </a:t>
            </a:r>
            <a:r>
              <a:rPr lang="en-US" dirty="0" err="1"/>
              <a:t>memtest.hex</a:t>
            </a:r>
            <a:r>
              <a:rPr lang="en-US" dirty="0"/>
              <a:t> to validate your virtual memory implementation.  Use other routines (such as </a:t>
            </a:r>
            <a:r>
              <a:rPr lang="en-US" dirty="0" err="1"/>
              <a:t>im</a:t>
            </a:r>
            <a:r>
              <a:rPr lang="en-US" dirty="0"/>
              <a:t>) to debug you implementation.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5F630D-DB2B-4713-99D7-5811F9A5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714F69-753A-45F1-8FA0-D24BFB3C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6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Guidelines</a:t>
            </a:r>
          </a:p>
        </p:txBody>
      </p:sp>
      <p:sp>
        <p:nvSpPr>
          <p:cNvPr id="134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following CLI commands to verify and validate your virtual memory system.  (Most of these routines are provided, but may require some adaptation to your system.)</a:t>
            </a:r>
          </a:p>
          <a:p>
            <a:pPr lvl="1"/>
            <a:r>
              <a:rPr lang="en-US" dirty="0" err="1"/>
              <a:t>dfm</a:t>
            </a:r>
            <a:r>
              <a:rPr lang="en-US" dirty="0"/>
              <a:t> &lt;#&gt;	Display LC3 memory frame &lt;#&gt;</a:t>
            </a:r>
          </a:p>
          <a:p>
            <a:pPr lvl="1"/>
            <a:r>
              <a:rPr lang="en-US" dirty="0" err="1"/>
              <a:t>dft</a:t>
            </a:r>
            <a:r>
              <a:rPr lang="en-US" dirty="0"/>
              <a:t>	Display frame allocation table</a:t>
            </a:r>
          </a:p>
          <a:p>
            <a:pPr lvl="1"/>
            <a:r>
              <a:rPr lang="en-US" dirty="0" err="1"/>
              <a:t>dm</a:t>
            </a:r>
            <a:r>
              <a:rPr lang="en-US" dirty="0"/>
              <a:t> &lt;</a:t>
            </a:r>
            <a:r>
              <a:rPr lang="en-US" dirty="0" err="1"/>
              <a:t>sa</a:t>
            </a:r>
            <a:r>
              <a:rPr lang="en-US" dirty="0"/>
              <a:t>&gt;,&lt;</a:t>
            </a:r>
            <a:r>
              <a:rPr lang="en-US" dirty="0" err="1"/>
              <a:t>ea</a:t>
            </a:r>
            <a:r>
              <a:rPr lang="en-US" dirty="0"/>
              <a:t>&gt;	Display physical LC3 memory from &lt;</a:t>
            </a:r>
            <a:r>
              <a:rPr lang="en-US" dirty="0" err="1"/>
              <a:t>sa</a:t>
            </a:r>
            <a:r>
              <a:rPr lang="en-US" dirty="0"/>
              <a:t>&gt; to &lt;</a:t>
            </a:r>
            <a:r>
              <a:rPr lang="en-US" dirty="0" err="1"/>
              <a:t>ea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dp</a:t>
            </a:r>
            <a:r>
              <a:rPr lang="en-US" dirty="0"/>
              <a:t> &lt;#&gt;	Display page &lt;#&gt; in swap space</a:t>
            </a:r>
          </a:p>
          <a:p>
            <a:pPr lvl="1"/>
            <a:r>
              <a:rPr lang="en-US" dirty="0"/>
              <a:t>dv &lt;</a:t>
            </a:r>
            <a:r>
              <a:rPr lang="en-US" dirty="0" err="1"/>
              <a:t>sa</a:t>
            </a:r>
            <a:r>
              <a:rPr lang="en-US" dirty="0"/>
              <a:t>&gt;,&lt;</a:t>
            </a:r>
            <a:r>
              <a:rPr lang="en-US" dirty="0" err="1"/>
              <a:t>ea</a:t>
            </a:r>
            <a:r>
              <a:rPr lang="en-US" dirty="0"/>
              <a:t>&gt;	Display virtual LC3 memory &lt;</a:t>
            </a:r>
            <a:r>
              <a:rPr lang="en-US" dirty="0" err="1"/>
              <a:t>sa</a:t>
            </a:r>
            <a:r>
              <a:rPr lang="en-US" dirty="0"/>
              <a:t>&gt; to &lt;</a:t>
            </a:r>
            <a:r>
              <a:rPr lang="en-US" dirty="0" err="1"/>
              <a:t>ea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im</a:t>
            </a:r>
            <a:r>
              <a:rPr lang="en-US" dirty="0"/>
              <a:t> &lt;#&gt;	</a:t>
            </a:r>
            <a:r>
              <a:rPr lang="en-US" dirty="0" err="1"/>
              <a:t>Init</a:t>
            </a:r>
            <a:r>
              <a:rPr lang="en-US" dirty="0"/>
              <a:t> LC3/Set upper LC3 memory limit</a:t>
            </a:r>
          </a:p>
          <a:p>
            <a:pPr lvl="1"/>
            <a:r>
              <a:rPr lang="en-US" dirty="0" err="1"/>
              <a:t>rpt</a:t>
            </a:r>
            <a:r>
              <a:rPr lang="en-US" dirty="0"/>
              <a:t> &lt;#&gt;	Display task &lt;#&gt; root page table</a:t>
            </a:r>
          </a:p>
          <a:p>
            <a:pPr lvl="1"/>
            <a:r>
              <a:rPr lang="en-US" dirty="0" err="1"/>
              <a:t>upt</a:t>
            </a:r>
            <a:r>
              <a:rPr lang="en-US" dirty="0"/>
              <a:t> &lt;p&gt;&lt;#&gt;	Display task &lt;p&gt; user page table &lt;#&gt;</a:t>
            </a:r>
          </a:p>
          <a:p>
            <a:pPr lvl="1"/>
            <a:r>
              <a:rPr lang="en-US" dirty="0" err="1"/>
              <a:t>vma</a:t>
            </a:r>
            <a:r>
              <a:rPr lang="en-US" dirty="0"/>
              <a:t> &lt;a&gt;	Access &lt;a&gt; and display RPTE’s and UPTE’s</a:t>
            </a:r>
          </a:p>
          <a:p>
            <a:pPr lvl="1"/>
            <a:r>
              <a:rPr lang="en-US" dirty="0" err="1"/>
              <a:t>vms</a:t>
            </a:r>
            <a:r>
              <a:rPr lang="en-US" dirty="0"/>
              <a:t>	Display LC3 statistics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98446-A236-4B32-9C1A-2FF56E3E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D55CE-83C4-4B1B-ACA1-E8B28268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46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Guidelines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A332A1-34DE-44F9-A407-94BFB3AB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78A46-CF1A-43A1-80EC-E8FD0C54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342636" name="Rectangle 172"/>
          <p:cNvSpPr>
            <a:spLocks noChangeArrowheads="1"/>
          </p:cNvSpPr>
          <p:nvPr/>
        </p:nvSpPr>
        <p:spPr bwMode="auto">
          <a:xfrm>
            <a:off x="914401" y="24361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94343" y="3726365"/>
          <a:ext cx="6141720" cy="27736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06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Crawler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Memtest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Accesses: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Hits: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Faults: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Page Reads: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Page Writes: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Swap Pages: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56591" y="1384917"/>
            <a:ext cx="10147852" cy="263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Demonstrate that LC-3 tasks run correctly.  Be able to dynamically change LC-3 memory size (</a:t>
            </a:r>
            <a:r>
              <a:rPr lang="en-US" sz="20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 command) and chart resulting changes in page hits/faults.  Memory accesses, hits and faults are defined as follows:</a:t>
            </a:r>
          </a:p>
          <a:p>
            <a:pPr marL="609600" indent="-60960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endParaRPr lang="en-US" sz="800" dirty="0">
              <a:solidFill>
                <a:srgbClr val="000000"/>
              </a:solidFill>
              <a:latin typeface="Arial"/>
              <a:cs typeface="Times New Roman" pitchFamily="18" charset="0"/>
            </a:endParaRPr>
          </a:p>
          <a:p>
            <a:pPr marL="609600" indent="-60960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	Memory access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memAccess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 = sum of memory hits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memHits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 and memory faults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memPageFaults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).</a:t>
            </a:r>
          </a:p>
          <a:p>
            <a:pPr marL="609600" indent="-60960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	Hit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memHits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 = access to task RPT, UPT, or data frame.  (Exclude accesses below 0x3000.)</a:t>
            </a:r>
          </a:p>
          <a:p>
            <a:pPr marL="609600" indent="-60960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	Fault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memPageFaults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 = access to a task page that is undefined or not currently in a memory frame.</a:t>
            </a:r>
          </a:p>
          <a:p>
            <a:pPr marL="609600" indent="-60960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	Page Reads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pageReads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 = # pages read from swap space into memory.</a:t>
            </a:r>
          </a:p>
          <a:p>
            <a:pPr marL="609600" indent="-60960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	Page Writes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pageWrites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 = # pages written from memory to swap space.</a:t>
            </a:r>
          </a:p>
          <a:p>
            <a:pPr marL="609600" indent="-609600">
              <a:lnSpc>
                <a:spcPct val="80000"/>
              </a:lnSpc>
              <a:buClr>
                <a:srgbClr val="3333CC"/>
              </a:buClr>
              <a:buSzPct val="150000"/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	Swap Page (</a:t>
            </a:r>
            <a:r>
              <a:rPr lang="en-US" sz="12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nextPage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Times New Roman" pitchFamily="18" charset="0"/>
              </a:rPr>
              <a:t>) = # of swap space pages currently allocated to swapped pages.</a:t>
            </a:r>
          </a:p>
        </p:txBody>
      </p:sp>
    </p:spTree>
    <p:extLst>
      <p:ext uri="{BB962C8B-B14F-4D97-AF65-F5344CB8AC3E}">
        <p14:creationId xmlns:p14="http://schemas.microsoft.com/office/powerpoint/2010/main" val="2419031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 Grading Criteria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REQUIRED:</a:t>
            </a:r>
          </a:p>
          <a:p>
            <a:pPr lvl="1"/>
            <a:r>
              <a:rPr lang="en-US" sz="1600" dirty="0"/>
              <a:t>8 </a:t>
            </a:r>
            <a:r>
              <a:rPr lang="en-US" sz="1600" dirty="0" err="1"/>
              <a:t>pts</a:t>
            </a:r>
            <a:r>
              <a:rPr lang="en-US" sz="1600" dirty="0"/>
              <a:t> – Successfully execute crawler and </a:t>
            </a:r>
            <a:r>
              <a:rPr lang="en-US" sz="1600" dirty="0" err="1"/>
              <a:t>memtest</a:t>
            </a:r>
            <a:r>
              <a:rPr lang="en-US" sz="1600" dirty="0"/>
              <a:t> in 20k words (320 frames).</a:t>
            </a:r>
          </a:p>
          <a:p>
            <a:pPr lvl="1"/>
            <a:r>
              <a:rPr lang="en-US" sz="1600" dirty="0"/>
              <a:t>6 </a:t>
            </a:r>
            <a:r>
              <a:rPr lang="en-US" sz="1600" dirty="0" err="1"/>
              <a:t>pts</a:t>
            </a:r>
            <a:r>
              <a:rPr lang="en-US" sz="1600" dirty="0"/>
              <a:t> – Successfully execute crawler and </a:t>
            </a:r>
            <a:r>
              <a:rPr lang="en-US" sz="1600" dirty="0" err="1"/>
              <a:t>memtest</a:t>
            </a:r>
            <a:r>
              <a:rPr lang="en-US" sz="1600" dirty="0"/>
              <a:t> in 1k words (16 frames).</a:t>
            </a:r>
          </a:p>
          <a:p>
            <a:pPr lvl="1"/>
            <a:r>
              <a:rPr lang="en-US" sz="1600" dirty="0"/>
              <a:t>2 </a:t>
            </a:r>
            <a:r>
              <a:rPr lang="en-US" sz="1600" dirty="0" err="1"/>
              <a:t>pts</a:t>
            </a:r>
            <a:r>
              <a:rPr lang="en-US" sz="1600" dirty="0"/>
              <a:t> – Successfully execute 5 or more LC-3 tasks simultaneously in 16 frames of LC-3 memory.</a:t>
            </a:r>
          </a:p>
          <a:p>
            <a:pPr lvl="1"/>
            <a:r>
              <a:rPr lang="en-US" sz="1600" dirty="0"/>
              <a:t>2 </a:t>
            </a:r>
            <a:r>
              <a:rPr lang="en-US" sz="1600" dirty="0" err="1"/>
              <a:t>pts</a:t>
            </a:r>
            <a:r>
              <a:rPr lang="en-US" sz="1600" dirty="0"/>
              <a:t> – Correctly use the dirty bit to only write altered or new memory frames to swap space.</a:t>
            </a:r>
          </a:p>
          <a:p>
            <a:pPr lvl="1"/>
            <a:r>
              <a:rPr lang="en-US" sz="1600" dirty="0"/>
              <a:t>2 </a:t>
            </a:r>
            <a:r>
              <a:rPr lang="en-US" sz="1600" dirty="0" err="1"/>
              <a:t>pts</a:t>
            </a:r>
            <a:r>
              <a:rPr lang="en-US" sz="1600" dirty="0"/>
              <a:t> – Chart and submit the resulting memory access, hit, fault, and swap page statistics after executing crawler (and then </a:t>
            </a:r>
            <a:r>
              <a:rPr lang="en-US" sz="1600" dirty="0" err="1"/>
              <a:t>memtest</a:t>
            </a:r>
            <a:r>
              <a:rPr lang="en-US" sz="1600" dirty="0"/>
              <a:t>) in 320 and 16 frames.</a:t>
            </a:r>
          </a:p>
          <a:p>
            <a:endParaRPr lang="en-US" dirty="0"/>
          </a:p>
          <a:p>
            <a:r>
              <a:rPr lang="en-US" dirty="0"/>
              <a:t>BONUS:</a:t>
            </a:r>
          </a:p>
          <a:p>
            <a:pPr lvl="1"/>
            <a:r>
              <a:rPr lang="en-US" sz="1600" dirty="0"/>
              <a:t>+2 points – early pass-off (at least one day before due date.)</a:t>
            </a:r>
          </a:p>
          <a:p>
            <a:pPr lvl="1"/>
            <a:r>
              <a:rPr lang="en-US" sz="1600" dirty="0"/>
              <a:t>+2 points – Add a per/task frame/swap page recovery mechanism of a terminated task.</a:t>
            </a:r>
          </a:p>
          <a:p>
            <a:pPr lvl="1"/>
            <a:r>
              <a:rPr lang="en-US" sz="1600" dirty="0"/>
              <a:t>+1 point – Implement the advanced clock algorithm (Stallings, pp. 372-373).</a:t>
            </a:r>
          </a:p>
          <a:p>
            <a:pPr lvl="1"/>
            <a:r>
              <a:rPr lang="en-US" sz="1600" dirty="0"/>
              <a:t>+1 point – Implement an additional replacement policy and chart the results.</a:t>
            </a:r>
          </a:p>
          <a:p>
            <a:pPr lvl="1"/>
            <a:r>
              <a:rPr lang="en-US" sz="1600" dirty="0"/>
              <a:t>+2 points – Join the 2-frame club.  (Successfully execute 5 or more LC-3 tasks simultaneously in</a:t>
            </a:r>
          </a:p>
          <a:p>
            <a:pPr marL="366713" lvl="1" indent="0">
              <a:spcBef>
                <a:spcPts val="0"/>
              </a:spcBef>
              <a:buNone/>
            </a:pPr>
            <a:r>
              <a:rPr lang="en-US" sz="1600" dirty="0"/>
              <a:t>                       2 frames of LC-3 memory.  Chart the memory accesses, hits, and faults.)</a:t>
            </a:r>
          </a:p>
          <a:p>
            <a:pPr lvl="1"/>
            <a:r>
              <a:rPr lang="en-US" sz="1600" dirty="0"/>
              <a:t>–2 points penalty for each school day late.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E00452-007C-4FB8-81B3-AC7E9741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2C489A-90BA-45B2-911C-845C4C80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06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Success</a:t>
            </a:r>
          </a:p>
        </p:txBody>
      </p:sp>
      <p:sp>
        <p:nvSpPr>
          <p:cNvPr id="12697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2492" y="1490133"/>
            <a:ext cx="10298707" cy="5104208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Read and comprehend Stallings, Section 8.1. 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Comprehend the lab specs.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/>
              <a:t>Discuss questions with classmates, the TA’s and/or the professor.</a:t>
            </a:r>
          </a:p>
          <a:p>
            <a:pPr marL="914400" lvl="1" indent="-457200"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/>
              <a:t>Make sure you understand what the requirements are!</a:t>
            </a:r>
          </a:p>
          <a:p>
            <a:pPr marL="914400" lvl="1" indent="-457200"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/>
              <a:t>It's a tragedy to code for 20 hours and then realize you're doing everything wrong.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Validate that the demo LC-3 simulator works for a single task with pass-through addressing (virtual equals physical) for the LC-3 by executing the commands  “crawler” and “</a:t>
            </a:r>
            <a:r>
              <a:rPr lang="en-US" dirty="0" err="1"/>
              <a:t>memtest</a:t>
            </a:r>
            <a:r>
              <a:rPr lang="en-US" dirty="0"/>
              <a:t>”.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Design your MMU.  Break the problem down into manageable parts.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Create and validate a “clock” mechanism that accesses all global root page tables, user page tables, and data frames.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Implement dirty bit last – use “write-through” for all swapping of a data frame to swap space.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0C714F-E45E-4374-B4FB-D7398D79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4555CD-18DD-4CC1-8435-F8E7E73C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4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6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6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6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1641-F7F2-44C1-8ECF-683389FE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Swap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5D46-30D5-4528-AA89-D3766A62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399821"/>
            <a:ext cx="10047884" cy="5194519"/>
          </a:xfrm>
        </p:spPr>
        <p:txBody>
          <a:bodyPr/>
          <a:lstStyle/>
          <a:p>
            <a:r>
              <a:rPr lang="en-US" sz="2000" dirty="0"/>
              <a:t>Another advantage is that swap gives admins time to react to low memory issues.</a:t>
            </a:r>
          </a:p>
          <a:p>
            <a:pPr lvl="1"/>
            <a:r>
              <a:rPr lang="en-US" sz="1600" dirty="0"/>
              <a:t>Some recommend no swap or swap size slightly larger than total RAM.</a:t>
            </a:r>
          </a:p>
          <a:p>
            <a:pPr lvl="1"/>
            <a:r>
              <a:rPr lang="en-US" sz="1600" dirty="0"/>
              <a:t>However, on servers, this is hardly the case and you should instead balance your decision with the effects swap will have on your specific applications.</a:t>
            </a:r>
          </a:p>
          <a:p>
            <a:r>
              <a:rPr lang="en-US" sz="2000" dirty="0"/>
              <a:t>Swap does not change the amount of RAM required for a healthy server, or desktop for that matter. It’s designed to be complimentary to performance on healthy systems.</a:t>
            </a:r>
          </a:p>
          <a:p>
            <a:r>
              <a:rPr lang="en-US" sz="2000" dirty="0"/>
              <a:t>To summarize:</a:t>
            </a:r>
          </a:p>
          <a:p>
            <a:pPr lvl="1"/>
            <a:r>
              <a:rPr lang="en-US" sz="1600" dirty="0"/>
              <a:t>Even if there is still available RAM, the Linux Kernel will move memory pages which are hardly ever used into swap space.</a:t>
            </a:r>
          </a:p>
          <a:p>
            <a:pPr lvl="1"/>
            <a:r>
              <a:rPr lang="en-US" sz="1600" dirty="0"/>
              <a:t>It’s better to swap out memory pages that have been inactive for a while, keeping often-used data in cache and this should happen when the server is most idle, which is the aim of the Kernel.</a:t>
            </a:r>
          </a:p>
          <a:p>
            <a:pPr lvl="1"/>
            <a:r>
              <a:rPr lang="en-US" sz="1600" dirty="0"/>
              <a:t>Avoid setting your swap space too large if it will result in prolonging performance issues, outages or your response time (without proper monitoring/alerts).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68724-6987-4916-BCA5-0B988B4A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C0FA0-E6FC-4247-AF47-587D1CD2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8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So…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2493" y="1411111"/>
            <a:ext cx="10047884" cy="518323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en-US" dirty="0"/>
              <a:t>Incrementally add support for the actual translation of virtual addresses to physical addresses with page fault detection as follows:</a:t>
            </a:r>
          </a:p>
          <a:p>
            <a:pPr marL="914400" lvl="1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/>
              <a:t>Implement page fault frame replacement using available memory frames only.  This should allow you to execute any test program in a full address space.</a:t>
            </a:r>
          </a:p>
          <a:p>
            <a:pPr marL="914400" lvl="1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/>
              <a:t>Implement clock page replacement algorithm to unload data frames to swap pages and reload with a new frame or an existing frame from swap space.  This should allow you to execute all the test programs in a 32k word address space (20k of paging frames).</a:t>
            </a:r>
          </a:p>
          <a:p>
            <a:pPr marL="914400" lvl="1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/>
              <a:t>Implement clock page replacement algorithm to unload User Page Tables when there are no physical data frame references in the UPT.  This will be necessary when running in a small physical space (16k words) with multiple tasks.</a:t>
            </a:r>
          </a:p>
          <a:p>
            <a:pPr marL="914400" lvl="1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dirty="0"/>
              <a:t>Implement dirty bit to minimize writing frames to swap space.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E8A0CC-4D5F-483E-987A-0B3B5034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688AA7-EFDE-42EC-8ADA-E37651C7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7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7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787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Hints…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2493" y="1399821"/>
            <a:ext cx="10047884" cy="5194519"/>
          </a:xfrm>
        </p:spPr>
        <p:txBody>
          <a:bodyPr/>
          <a:lstStyle/>
          <a:p>
            <a:r>
              <a:rPr lang="en-US" dirty="0"/>
              <a:t>Remember to always increment your clock after finding a replacement frame.</a:t>
            </a:r>
          </a:p>
          <a:p>
            <a:r>
              <a:rPr lang="en-US" dirty="0"/>
              <a:t>Use the </a:t>
            </a:r>
            <a:r>
              <a:rPr lang="en-US" dirty="0" err="1"/>
              <a:t>vma</a:t>
            </a:r>
            <a:r>
              <a:rPr lang="en-US" dirty="0"/>
              <a:t> function to access a single virtual memory location and then display any non-zero RPT and UPT entries.</a:t>
            </a:r>
          </a:p>
          <a:p>
            <a:pPr lvl="1"/>
            <a:r>
              <a:rPr lang="en-US" dirty="0"/>
              <a:t>Implement various levels of debug trace to watch what is going on in your MMU.</a:t>
            </a:r>
          </a:p>
          <a:p>
            <a:pPr lvl="1"/>
            <a:r>
              <a:rPr lang="en-US" dirty="0"/>
              <a:t>You may use the provided display functions.</a:t>
            </a:r>
          </a:p>
          <a:p>
            <a:r>
              <a:rPr lang="en-US" dirty="0"/>
              <a:t>When swapping a user page table to swap space, add some debug “sanity check” code to validate that the UPT does not have any entries with the frame bit set.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F138F9-9A0C-44A3-8CB9-F0ABA971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(22)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44A7F6-2E3E-483A-BC73-AED0C285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496-982B-480A-8085-B08F2CA91C2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61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onkey programmers">
            <a:extLst>
              <a:ext uri="{FF2B5EF4-FFF2-40B4-BE49-F238E27FC236}">
                <a16:creationId xmlns:a16="http://schemas.microsoft.com/office/drawing/2014/main" id="{541F3F45-3494-4844-B869-92B6B1BEC97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8F3E42C3-0146-41D4-98D1-826C8870EFD0}"/>
              </a:ext>
            </a:extLst>
          </p:cNvPr>
          <p:cNvSpPr/>
          <p:nvPr/>
        </p:nvSpPr>
        <p:spPr>
          <a:xfrm>
            <a:off x="4434348" y="324464"/>
            <a:ext cx="2182761" cy="1229032"/>
          </a:xfrm>
          <a:prstGeom prst="cloudCallout">
            <a:avLst>
              <a:gd name="adj1" fmla="val 91605"/>
              <a:gd name="adj2" fmla="val 52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Be Safe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B1758-187B-4E58-A8B9-4D2448FA9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7633">
            <a:off x="7704102" y="1889526"/>
            <a:ext cx="1246948" cy="10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38D1-6028-4B18-A174-E23BF0DC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Before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C720-A565-40F8-87AB-83C3D5C3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255003"/>
            <a:ext cx="10047884" cy="5339337"/>
          </a:xfrm>
        </p:spPr>
        <p:txBody>
          <a:bodyPr/>
          <a:lstStyle/>
          <a:p>
            <a:r>
              <a:rPr lang="en-US" sz="2000" dirty="0"/>
              <a:t>Are executables immediately loaded into RAM when executed?</a:t>
            </a:r>
          </a:p>
          <a:p>
            <a:pPr lvl="1"/>
            <a:r>
              <a:rPr lang="en-US" sz="1600" dirty="0"/>
              <a:t>Under OS X, Windows, Linux, and iOS, the executable is mapped into the virtual address space of the process.</a:t>
            </a:r>
          </a:p>
          <a:p>
            <a:pPr lvl="1"/>
            <a:r>
              <a:rPr lang="en-US" sz="1600" dirty="0"/>
              <a:t>The CPU generates a page fault when the process accesses a mapped page of the executable that hasn't loaded into RAM.</a:t>
            </a:r>
          </a:p>
          <a:p>
            <a:r>
              <a:rPr lang="en-US" sz="2000" dirty="0"/>
              <a:t>Will a huge image file in the data section of your executable be loaded into RAM before your program first accesses it?</a:t>
            </a:r>
          </a:p>
          <a:p>
            <a:pPr lvl="1"/>
            <a:r>
              <a:rPr lang="en-US" sz="1600" dirty="0"/>
              <a:t>Only part of a huge multiple page image file will be loaded into RAM.</a:t>
            </a:r>
          </a:p>
          <a:p>
            <a:r>
              <a:rPr lang="en-US" sz="2000" dirty="0"/>
              <a:t>What is the operating system service "prefetcher"?</a:t>
            </a:r>
          </a:p>
          <a:p>
            <a:pPr lvl="1"/>
            <a:r>
              <a:rPr lang="en-US" sz="1600" dirty="0"/>
              <a:t>Under Windows (and other OS's) the prefetcher system service starts preloading into memory parts of any file that it predicts the program will access.</a:t>
            </a:r>
          </a:p>
          <a:p>
            <a:pPr lvl="1"/>
            <a:r>
              <a:rPr lang="en-US" sz="1600" dirty="0"/>
              <a:t>Predictions are based on the recorded start up access patterns of previous runs of the program.</a:t>
            </a:r>
          </a:p>
          <a:p>
            <a:pPr lvl="1"/>
            <a:r>
              <a:rPr lang="en-US" sz="1600" dirty="0"/>
              <a:t>This means parts of the executable (including DLL's and data files) will be preloaded into RAM when the process start.</a:t>
            </a:r>
          </a:p>
          <a:p>
            <a:pPr lvl="1"/>
            <a:r>
              <a:rPr lang="en-US" sz="1600" dirty="0"/>
              <a:t>Also, if the program usually displays a large image at program startup (</a:t>
            </a:r>
            <a:r>
              <a:rPr lang="en-US" sz="1600" dirty="0" err="1"/>
              <a:t>eg.</a:t>
            </a:r>
            <a:r>
              <a:rPr lang="en-US" sz="1600" dirty="0"/>
              <a:t> a splash screen) then the </a:t>
            </a:r>
            <a:r>
              <a:rPr lang="en-US" sz="1600" dirty="0" err="1"/>
              <a:t>preloader</a:t>
            </a:r>
            <a:r>
              <a:rPr lang="en-US" sz="1600" dirty="0"/>
              <a:t> will load the image into RAM whether its stored as part of the executable or as a separate data 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89643-F6A7-4C1B-B5F5-E2ACFA55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F64C1-43ED-47E6-BBEC-0B1353E1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5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Virtual Memory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6326EDD-7B4E-47CE-B85F-1FF45239D1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05F3E5B3-DBDD-4BE1-9C90-2CB0F3BF80B9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839B5-3E87-4D55-9EA3-2EA6842B40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Virtual Memory (22)</a:t>
            </a:r>
          </a:p>
        </p:txBody>
      </p:sp>
    </p:spTree>
    <p:extLst>
      <p:ext uri="{BB962C8B-B14F-4D97-AF65-F5344CB8AC3E}">
        <p14:creationId xmlns:p14="http://schemas.microsoft.com/office/powerpoint/2010/main" val="140520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5490" name="Group 2"/>
          <p:cNvGrpSpPr>
            <a:grpSpLocks/>
          </p:cNvGrpSpPr>
          <p:nvPr/>
        </p:nvGrpSpPr>
        <p:grpSpPr bwMode="auto">
          <a:xfrm>
            <a:off x="3979863" y="1862139"/>
            <a:ext cx="3319462" cy="3576637"/>
            <a:chOff x="1931" y="1173"/>
            <a:chExt cx="2091" cy="2253"/>
          </a:xfrm>
        </p:grpSpPr>
        <p:sp>
          <p:nvSpPr>
            <p:cNvPr id="2495491" name="Line 3"/>
            <p:cNvSpPr>
              <a:spLocks noChangeShapeType="1"/>
            </p:cNvSpPr>
            <p:nvPr/>
          </p:nvSpPr>
          <p:spPr bwMode="auto">
            <a:xfrm>
              <a:off x="3359" y="2591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2" name="Line 4"/>
            <p:cNvSpPr>
              <a:spLocks noChangeShapeType="1"/>
            </p:cNvSpPr>
            <p:nvPr/>
          </p:nvSpPr>
          <p:spPr bwMode="auto">
            <a:xfrm>
              <a:off x="1931" y="2872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3" name="Line 5"/>
            <p:cNvSpPr>
              <a:spLocks noChangeShapeType="1"/>
            </p:cNvSpPr>
            <p:nvPr/>
          </p:nvSpPr>
          <p:spPr bwMode="auto">
            <a:xfrm flipV="1">
              <a:off x="2187" y="1173"/>
              <a:ext cx="2" cy="16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4" name="Line 6"/>
            <p:cNvSpPr>
              <a:spLocks noChangeShapeType="1"/>
            </p:cNvSpPr>
            <p:nvPr/>
          </p:nvSpPr>
          <p:spPr bwMode="auto">
            <a:xfrm>
              <a:off x="2289" y="2875"/>
              <a:ext cx="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5" name="Line 7"/>
            <p:cNvSpPr>
              <a:spLocks noChangeShapeType="1"/>
            </p:cNvSpPr>
            <p:nvPr/>
          </p:nvSpPr>
          <p:spPr bwMode="auto">
            <a:xfrm flipV="1">
              <a:off x="2374" y="2596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6" name="Line 8"/>
            <p:cNvSpPr>
              <a:spLocks noChangeShapeType="1"/>
            </p:cNvSpPr>
            <p:nvPr/>
          </p:nvSpPr>
          <p:spPr bwMode="auto">
            <a:xfrm>
              <a:off x="2371" y="2600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7" name="Rectangle 9"/>
            <p:cNvSpPr>
              <a:spLocks noChangeArrowheads="1"/>
            </p:cNvSpPr>
            <p:nvPr/>
          </p:nvSpPr>
          <p:spPr bwMode="auto">
            <a:xfrm>
              <a:off x="2534" y="1660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498" name="Rectangle 10"/>
            <p:cNvSpPr>
              <a:spLocks noChangeArrowheads="1"/>
            </p:cNvSpPr>
            <p:nvPr/>
          </p:nvSpPr>
          <p:spPr bwMode="auto">
            <a:xfrm>
              <a:off x="2534" y="177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499" name="Rectangle 11"/>
            <p:cNvSpPr>
              <a:spLocks noChangeArrowheads="1"/>
            </p:cNvSpPr>
            <p:nvPr/>
          </p:nvSpPr>
          <p:spPr bwMode="auto">
            <a:xfrm>
              <a:off x="2534" y="1881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0" name="Rectangle 12"/>
            <p:cNvSpPr>
              <a:spLocks noChangeArrowheads="1"/>
            </p:cNvSpPr>
            <p:nvPr/>
          </p:nvSpPr>
          <p:spPr bwMode="auto">
            <a:xfrm>
              <a:off x="2534" y="199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1" name="Rectangle 13"/>
            <p:cNvSpPr>
              <a:spLocks noChangeArrowheads="1"/>
            </p:cNvSpPr>
            <p:nvPr/>
          </p:nvSpPr>
          <p:spPr bwMode="auto">
            <a:xfrm>
              <a:off x="2534" y="210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2" name="Rectangle 14"/>
            <p:cNvSpPr>
              <a:spLocks noChangeArrowheads="1"/>
            </p:cNvSpPr>
            <p:nvPr/>
          </p:nvSpPr>
          <p:spPr bwMode="auto">
            <a:xfrm>
              <a:off x="2534" y="2212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3" name="Rectangle 15"/>
            <p:cNvSpPr>
              <a:spLocks noChangeArrowheads="1"/>
            </p:cNvSpPr>
            <p:nvPr/>
          </p:nvSpPr>
          <p:spPr bwMode="auto">
            <a:xfrm>
              <a:off x="2534" y="232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4" name="Rectangle 16"/>
            <p:cNvSpPr>
              <a:spLocks noChangeArrowheads="1"/>
            </p:cNvSpPr>
            <p:nvPr/>
          </p:nvSpPr>
          <p:spPr bwMode="auto">
            <a:xfrm>
              <a:off x="2534" y="243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5" name="Rectangle 17"/>
            <p:cNvSpPr>
              <a:spLocks noChangeArrowheads="1"/>
            </p:cNvSpPr>
            <p:nvPr/>
          </p:nvSpPr>
          <p:spPr bwMode="auto">
            <a:xfrm>
              <a:off x="2534" y="2543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6" name="Rectangle 18"/>
            <p:cNvSpPr>
              <a:spLocks noChangeArrowheads="1"/>
            </p:cNvSpPr>
            <p:nvPr/>
          </p:nvSpPr>
          <p:spPr bwMode="auto">
            <a:xfrm>
              <a:off x="2534" y="2654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7" name="Rectangle 19"/>
            <p:cNvSpPr>
              <a:spLocks noChangeArrowheads="1"/>
            </p:cNvSpPr>
            <p:nvPr/>
          </p:nvSpPr>
          <p:spPr bwMode="auto">
            <a:xfrm>
              <a:off x="2534" y="2764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8" name="Rectangle 20"/>
            <p:cNvSpPr>
              <a:spLocks noChangeArrowheads="1"/>
            </p:cNvSpPr>
            <p:nvPr/>
          </p:nvSpPr>
          <p:spPr bwMode="auto">
            <a:xfrm>
              <a:off x="2534" y="2874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9" name="Rectangle 21"/>
            <p:cNvSpPr>
              <a:spLocks noChangeArrowheads="1"/>
            </p:cNvSpPr>
            <p:nvPr/>
          </p:nvSpPr>
          <p:spPr bwMode="auto">
            <a:xfrm>
              <a:off x="2534" y="2985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0" name="Rectangle 22"/>
            <p:cNvSpPr>
              <a:spLocks noChangeArrowheads="1"/>
            </p:cNvSpPr>
            <p:nvPr/>
          </p:nvSpPr>
          <p:spPr bwMode="auto">
            <a:xfrm>
              <a:off x="2534" y="3095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1" name="Rectangle 23"/>
            <p:cNvSpPr>
              <a:spLocks noChangeArrowheads="1"/>
            </p:cNvSpPr>
            <p:nvPr/>
          </p:nvSpPr>
          <p:spPr bwMode="auto">
            <a:xfrm>
              <a:off x="2534" y="3205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2" name="Rectangle 24"/>
            <p:cNvSpPr>
              <a:spLocks noChangeArrowheads="1"/>
            </p:cNvSpPr>
            <p:nvPr/>
          </p:nvSpPr>
          <p:spPr bwMode="auto">
            <a:xfrm>
              <a:off x="2534" y="3316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3" name="Text Box 25"/>
            <p:cNvSpPr txBox="1">
              <a:spLocks noChangeArrowheads="1"/>
            </p:cNvSpPr>
            <p:nvPr/>
          </p:nvSpPr>
          <p:spPr bwMode="auto">
            <a:xfrm>
              <a:off x="2602" y="2541"/>
              <a:ext cx="76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solidFill>
                    <a:schemeClr val="bg1"/>
                  </a:solidFill>
                  <a:latin typeface="Arial Narrow" pitchFamily="34" charset="0"/>
                </a:rPr>
                <a:t>Flags / Frame #</a:t>
              </a:r>
            </a:p>
          </p:txBody>
        </p:sp>
        <p:sp>
          <p:nvSpPr>
            <p:cNvPr id="2495514" name="Rectangle 26"/>
            <p:cNvSpPr>
              <a:spLocks noChangeArrowheads="1"/>
            </p:cNvSpPr>
            <p:nvPr/>
          </p:nvSpPr>
          <p:spPr bwMode="auto">
            <a:xfrm>
              <a:off x="3471" y="2811"/>
              <a:ext cx="511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5" name="Text Box 27"/>
            <p:cNvSpPr txBox="1">
              <a:spLocks noChangeArrowheads="1"/>
            </p:cNvSpPr>
            <p:nvPr/>
          </p:nvSpPr>
          <p:spPr bwMode="auto">
            <a:xfrm>
              <a:off x="3535" y="2839"/>
              <a:ext cx="48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Frame&lt;&lt;6</a:t>
              </a:r>
            </a:p>
          </p:txBody>
        </p:sp>
        <p:sp>
          <p:nvSpPr>
            <p:cNvPr id="2495516" name="Line 28"/>
            <p:cNvSpPr>
              <a:spLocks noChangeShapeType="1"/>
            </p:cNvSpPr>
            <p:nvPr/>
          </p:nvSpPr>
          <p:spPr bwMode="auto">
            <a:xfrm>
              <a:off x="3619" y="2584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17" name="Text Box 29"/>
            <p:cNvSpPr txBox="1">
              <a:spLocks noChangeArrowheads="1"/>
            </p:cNvSpPr>
            <p:nvPr/>
          </p:nvSpPr>
          <p:spPr bwMode="auto">
            <a:xfrm>
              <a:off x="2629" y="1523"/>
              <a:ext cx="78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User Page Table</a:t>
              </a:r>
            </a:p>
          </p:txBody>
        </p:sp>
        <p:sp>
          <p:nvSpPr>
            <p:cNvPr id="2495518" name="Oval 30"/>
            <p:cNvSpPr>
              <a:spLocks noChangeArrowheads="1"/>
            </p:cNvSpPr>
            <p:nvPr/>
          </p:nvSpPr>
          <p:spPr bwMode="auto">
            <a:xfrm>
              <a:off x="2106" y="2783"/>
              <a:ext cx="179" cy="16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9" name="Text Box 31"/>
            <p:cNvSpPr txBox="1">
              <a:spLocks noChangeArrowheads="1"/>
            </p:cNvSpPr>
            <p:nvPr/>
          </p:nvSpPr>
          <p:spPr bwMode="auto">
            <a:xfrm>
              <a:off x="2093" y="2757"/>
              <a:ext cx="2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+</a:t>
              </a:r>
            </a:p>
          </p:txBody>
        </p:sp>
      </p:grpSp>
      <p:sp>
        <p:nvSpPr>
          <p:cNvPr id="249552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Two-Level Paging System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C0AF88-48FE-49F6-8D19-8FFA6D4A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99B3C-648D-4DC9-AC05-C7A9F1B2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495521" name="Group 33"/>
          <p:cNvGrpSpPr>
            <a:grpSpLocks/>
          </p:cNvGrpSpPr>
          <p:nvPr/>
        </p:nvGrpSpPr>
        <p:grpSpPr bwMode="auto">
          <a:xfrm>
            <a:off x="1171575" y="1397001"/>
            <a:ext cx="4883150" cy="473075"/>
            <a:chOff x="162" y="1144"/>
            <a:chExt cx="3076" cy="298"/>
          </a:xfrm>
        </p:grpSpPr>
        <p:sp>
          <p:nvSpPr>
            <p:cNvPr id="2495522" name="Rectangle 34"/>
            <p:cNvSpPr>
              <a:spLocks noChangeArrowheads="1"/>
            </p:cNvSpPr>
            <p:nvPr/>
          </p:nvSpPr>
          <p:spPr bwMode="auto">
            <a:xfrm>
              <a:off x="1500" y="1276"/>
              <a:ext cx="479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23" name="Text Box 35"/>
            <p:cNvSpPr txBox="1">
              <a:spLocks noChangeArrowheads="1"/>
            </p:cNvSpPr>
            <p:nvPr/>
          </p:nvSpPr>
          <p:spPr bwMode="auto">
            <a:xfrm>
              <a:off x="1560" y="1301"/>
              <a:ext cx="419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RPTE #</a:t>
              </a:r>
            </a:p>
          </p:txBody>
        </p:sp>
        <p:sp>
          <p:nvSpPr>
            <p:cNvPr id="2495524" name="Rectangle 36"/>
            <p:cNvSpPr>
              <a:spLocks noChangeArrowheads="1"/>
            </p:cNvSpPr>
            <p:nvPr/>
          </p:nvSpPr>
          <p:spPr bwMode="auto">
            <a:xfrm>
              <a:off x="1979" y="1276"/>
              <a:ext cx="480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25" name="Text Box 37"/>
            <p:cNvSpPr txBox="1">
              <a:spLocks noChangeArrowheads="1"/>
            </p:cNvSpPr>
            <p:nvPr/>
          </p:nvSpPr>
          <p:spPr bwMode="auto">
            <a:xfrm>
              <a:off x="2039" y="1301"/>
              <a:ext cx="42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UPTE #</a:t>
              </a:r>
            </a:p>
          </p:txBody>
        </p:sp>
        <p:sp>
          <p:nvSpPr>
            <p:cNvPr id="2495526" name="Rectangle 38"/>
            <p:cNvSpPr>
              <a:spLocks noChangeArrowheads="1"/>
            </p:cNvSpPr>
            <p:nvPr/>
          </p:nvSpPr>
          <p:spPr bwMode="auto">
            <a:xfrm>
              <a:off x="2459" y="1276"/>
              <a:ext cx="719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27" name="Text Box 39"/>
            <p:cNvSpPr txBox="1">
              <a:spLocks noChangeArrowheads="1"/>
            </p:cNvSpPr>
            <p:nvPr/>
          </p:nvSpPr>
          <p:spPr bwMode="auto">
            <a:xfrm>
              <a:off x="2519" y="1301"/>
              <a:ext cx="719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Frame Offset</a:t>
              </a:r>
            </a:p>
          </p:txBody>
        </p:sp>
        <p:sp>
          <p:nvSpPr>
            <p:cNvPr id="2495528" name="Text Box 40"/>
            <p:cNvSpPr txBox="1">
              <a:spLocks noChangeArrowheads="1"/>
            </p:cNvSpPr>
            <p:nvPr/>
          </p:nvSpPr>
          <p:spPr bwMode="auto">
            <a:xfrm>
              <a:off x="1500" y="1144"/>
              <a:ext cx="1738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15     …    11 10      …      6 5            …            0</a:t>
              </a:r>
            </a:p>
          </p:txBody>
        </p:sp>
        <p:sp>
          <p:nvSpPr>
            <p:cNvPr id="2495529" name="AutoShape 41"/>
            <p:cNvSpPr>
              <a:spLocks noChangeArrowheads="1"/>
            </p:cNvSpPr>
            <p:nvPr/>
          </p:nvSpPr>
          <p:spPr bwMode="auto">
            <a:xfrm>
              <a:off x="162" y="1219"/>
              <a:ext cx="1012" cy="199"/>
            </a:xfrm>
            <a:prstGeom prst="wedgeRoundRectCallout">
              <a:avLst>
                <a:gd name="adj1" fmla="val 78954"/>
                <a:gd name="adj2" fmla="val 29398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Virtual Address</a:t>
              </a:r>
            </a:p>
          </p:txBody>
        </p:sp>
      </p:grpSp>
      <p:grpSp>
        <p:nvGrpSpPr>
          <p:cNvPr id="2495530" name="Group 42"/>
          <p:cNvGrpSpPr>
            <a:grpSpLocks/>
          </p:cNvGrpSpPr>
          <p:nvPr/>
        </p:nvGrpSpPr>
        <p:grpSpPr bwMode="auto">
          <a:xfrm>
            <a:off x="1655764" y="1868488"/>
            <a:ext cx="2892425" cy="4032250"/>
            <a:chOff x="467" y="1177"/>
            <a:chExt cx="1822" cy="2540"/>
          </a:xfrm>
        </p:grpSpPr>
        <p:sp>
          <p:nvSpPr>
            <p:cNvPr id="2495531" name="Rectangle 43"/>
            <p:cNvSpPr>
              <a:spLocks noChangeArrowheads="1"/>
            </p:cNvSpPr>
            <p:nvPr/>
          </p:nvSpPr>
          <p:spPr bwMode="auto">
            <a:xfrm>
              <a:off x="1088" y="1488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2" name="Rectangle 44"/>
            <p:cNvSpPr>
              <a:spLocks noChangeArrowheads="1"/>
            </p:cNvSpPr>
            <p:nvPr/>
          </p:nvSpPr>
          <p:spPr bwMode="auto">
            <a:xfrm>
              <a:off x="1088" y="1598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3" name="Rectangle 45"/>
            <p:cNvSpPr>
              <a:spLocks noChangeArrowheads="1"/>
            </p:cNvSpPr>
            <p:nvPr/>
          </p:nvSpPr>
          <p:spPr bwMode="auto">
            <a:xfrm>
              <a:off x="1088" y="1709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4" name="Rectangle 46"/>
            <p:cNvSpPr>
              <a:spLocks noChangeArrowheads="1"/>
            </p:cNvSpPr>
            <p:nvPr/>
          </p:nvSpPr>
          <p:spPr bwMode="auto">
            <a:xfrm>
              <a:off x="1088" y="1819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5" name="Rectangle 47"/>
            <p:cNvSpPr>
              <a:spLocks noChangeArrowheads="1"/>
            </p:cNvSpPr>
            <p:nvPr/>
          </p:nvSpPr>
          <p:spPr bwMode="auto">
            <a:xfrm>
              <a:off x="1088" y="1929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6" name="Rectangle 48"/>
            <p:cNvSpPr>
              <a:spLocks noChangeArrowheads="1"/>
            </p:cNvSpPr>
            <p:nvPr/>
          </p:nvSpPr>
          <p:spPr bwMode="auto">
            <a:xfrm>
              <a:off x="1088" y="2040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7" name="Rectangle 49"/>
            <p:cNvSpPr>
              <a:spLocks noChangeArrowheads="1"/>
            </p:cNvSpPr>
            <p:nvPr/>
          </p:nvSpPr>
          <p:spPr bwMode="auto">
            <a:xfrm>
              <a:off x="1088" y="2150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8" name="Rectangle 50"/>
            <p:cNvSpPr>
              <a:spLocks noChangeArrowheads="1"/>
            </p:cNvSpPr>
            <p:nvPr/>
          </p:nvSpPr>
          <p:spPr bwMode="auto">
            <a:xfrm>
              <a:off x="1088" y="226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9" name="Rectangle 51"/>
            <p:cNvSpPr>
              <a:spLocks noChangeArrowheads="1"/>
            </p:cNvSpPr>
            <p:nvPr/>
          </p:nvSpPr>
          <p:spPr bwMode="auto">
            <a:xfrm>
              <a:off x="1088" y="237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0" name="Rectangle 52"/>
            <p:cNvSpPr>
              <a:spLocks noChangeArrowheads="1"/>
            </p:cNvSpPr>
            <p:nvPr/>
          </p:nvSpPr>
          <p:spPr bwMode="auto">
            <a:xfrm>
              <a:off x="1088" y="2481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1" name="Rectangle 53"/>
            <p:cNvSpPr>
              <a:spLocks noChangeArrowheads="1"/>
            </p:cNvSpPr>
            <p:nvPr/>
          </p:nvSpPr>
          <p:spPr bwMode="auto">
            <a:xfrm>
              <a:off x="1088" y="259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2" name="Rectangle 54"/>
            <p:cNvSpPr>
              <a:spLocks noChangeArrowheads="1"/>
            </p:cNvSpPr>
            <p:nvPr/>
          </p:nvSpPr>
          <p:spPr bwMode="auto">
            <a:xfrm>
              <a:off x="1088" y="270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3" name="Rectangle 55"/>
            <p:cNvSpPr>
              <a:spLocks noChangeArrowheads="1"/>
            </p:cNvSpPr>
            <p:nvPr/>
          </p:nvSpPr>
          <p:spPr bwMode="auto">
            <a:xfrm>
              <a:off x="1088" y="2812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4" name="Rectangle 56"/>
            <p:cNvSpPr>
              <a:spLocks noChangeArrowheads="1"/>
            </p:cNvSpPr>
            <p:nvPr/>
          </p:nvSpPr>
          <p:spPr bwMode="auto">
            <a:xfrm>
              <a:off x="1088" y="292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5" name="Rectangle 57"/>
            <p:cNvSpPr>
              <a:spLocks noChangeArrowheads="1"/>
            </p:cNvSpPr>
            <p:nvPr/>
          </p:nvSpPr>
          <p:spPr bwMode="auto">
            <a:xfrm>
              <a:off x="1088" y="303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6" name="Rectangle 58"/>
            <p:cNvSpPr>
              <a:spLocks noChangeArrowheads="1"/>
            </p:cNvSpPr>
            <p:nvPr/>
          </p:nvSpPr>
          <p:spPr bwMode="auto">
            <a:xfrm>
              <a:off x="1088" y="3143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7" name="Line 59"/>
            <p:cNvSpPr>
              <a:spLocks noChangeShapeType="1"/>
            </p:cNvSpPr>
            <p:nvPr/>
          </p:nvSpPr>
          <p:spPr bwMode="auto">
            <a:xfrm>
              <a:off x="1709" y="1177"/>
              <a:ext cx="0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48" name="Line 60"/>
            <p:cNvSpPr>
              <a:spLocks noChangeShapeType="1"/>
            </p:cNvSpPr>
            <p:nvPr/>
          </p:nvSpPr>
          <p:spPr bwMode="auto">
            <a:xfrm flipV="1">
              <a:off x="712" y="1324"/>
              <a:ext cx="0" cy="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49" name="Line 61"/>
            <p:cNvSpPr>
              <a:spLocks noChangeShapeType="1"/>
            </p:cNvSpPr>
            <p:nvPr/>
          </p:nvSpPr>
          <p:spPr bwMode="auto">
            <a:xfrm flipV="1">
              <a:off x="701" y="1324"/>
              <a:ext cx="1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0" name="Rectangle 62"/>
            <p:cNvSpPr>
              <a:spLocks noChangeArrowheads="1"/>
            </p:cNvSpPr>
            <p:nvPr/>
          </p:nvSpPr>
          <p:spPr bwMode="auto">
            <a:xfrm>
              <a:off x="467" y="3521"/>
              <a:ext cx="480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51" name="Text Box 63"/>
            <p:cNvSpPr txBox="1">
              <a:spLocks noChangeArrowheads="1"/>
            </p:cNvSpPr>
            <p:nvPr/>
          </p:nvSpPr>
          <p:spPr bwMode="auto">
            <a:xfrm>
              <a:off x="606" y="3546"/>
              <a:ext cx="419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RPT</a:t>
              </a:r>
            </a:p>
          </p:txBody>
        </p:sp>
        <p:sp>
          <p:nvSpPr>
            <p:cNvPr id="2495552" name="Line 64"/>
            <p:cNvSpPr>
              <a:spLocks noChangeShapeType="1"/>
            </p:cNvSpPr>
            <p:nvPr/>
          </p:nvSpPr>
          <p:spPr bwMode="auto">
            <a:xfrm flipV="1">
              <a:off x="717" y="2627"/>
              <a:ext cx="0" cy="8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3" name="Line 65"/>
            <p:cNvSpPr>
              <a:spLocks noChangeShapeType="1"/>
            </p:cNvSpPr>
            <p:nvPr/>
          </p:nvSpPr>
          <p:spPr bwMode="auto">
            <a:xfrm flipV="1">
              <a:off x="875" y="2865"/>
              <a:ext cx="214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4" name="Line 66"/>
            <p:cNvSpPr>
              <a:spLocks noChangeShapeType="1"/>
            </p:cNvSpPr>
            <p:nvPr/>
          </p:nvSpPr>
          <p:spPr bwMode="auto">
            <a:xfrm flipV="1">
              <a:off x="878" y="2565"/>
              <a:ext cx="0" cy="3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5" name="Line 67"/>
            <p:cNvSpPr>
              <a:spLocks noChangeShapeType="1"/>
            </p:cNvSpPr>
            <p:nvPr/>
          </p:nvSpPr>
          <p:spPr bwMode="auto">
            <a:xfrm flipH="1" flipV="1">
              <a:off x="773" y="2569"/>
              <a:ext cx="1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6" name="Text Box 68"/>
            <p:cNvSpPr txBox="1">
              <a:spLocks noChangeArrowheads="1"/>
            </p:cNvSpPr>
            <p:nvPr/>
          </p:nvSpPr>
          <p:spPr bwMode="auto">
            <a:xfrm>
              <a:off x="1190" y="2814"/>
              <a:ext cx="66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solidFill>
                    <a:schemeClr val="bg1"/>
                  </a:solidFill>
                  <a:latin typeface="Arial Narrow" pitchFamily="34" charset="0"/>
                </a:rPr>
                <a:t>Flags / UPT #</a:t>
              </a:r>
            </a:p>
          </p:txBody>
        </p:sp>
        <p:sp>
          <p:nvSpPr>
            <p:cNvPr id="2495557" name="Text Box 69"/>
            <p:cNvSpPr txBox="1">
              <a:spLocks noChangeArrowheads="1"/>
            </p:cNvSpPr>
            <p:nvPr/>
          </p:nvSpPr>
          <p:spPr bwMode="auto">
            <a:xfrm>
              <a:off x="1128" y="1364"/>
              <a:ext cx="78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Root Page Table</a:t>
              </a:r>
            </a:p>
          </p:txBody>
        </p:sp>
        <p:sp>
          <p:nvSpPr>
            <p:cNvPr id="2495558" name="AutoShape 70"/>
            <p:cNvSpPr>
              <a:spLocks noChangeArrowheads="1"/>
            </p:cNvSpPr>
            <p:nvPr/>
          </p:nvSpPr>
          <p:spPr bwMode="auto">
            <a:xfrm>
              <a:off x="1277" y="3518"/>
              <a:ext cx="1012" cy="199"/>
            </a:xfrm>
            <a:prstGeom prst="wedgeRoundRectCallout">
              <a:avLst>
                <a:gd name="adj1" fmla="val -86759"/>
                <a:gd name="adj2" fmla="val -15329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One per process</a:t>
              </a:r>
            </a:p>
          </p:txBody>
        </p:sp>
        <p:sp>
          <p:nvSpPr>
            <p:cNvPr id="2495559" name="Oval 71"/>
            <p:cNvSpPr>
              <a:spLocks noChangeArrowheads="1"/>
            </p:cNvSpPr>
            <p:nvPr/>
          </p:nvSpPr>
          <p:spPr bwMode="auto">
            <a:xfrm>
              <a:off x="620" y="2481"/>
              <a:ext cx="179" cy="16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0" name="Text Box 72"/>
            <p:cNvSpPr txBox="1">
              <a:spLocks noChangeArrowheads="1"/>
            </p:cNvSpPr>
            <p:nvPr/>
          </p:nvSpPr>
          <p:spPr bwMode="auto">
            <a:xfrm>
              <a:off x="614" y="2455"/>
              <a:ext cx="29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+</a:t>
              </a:r>
            </a:p>
          </p:txBody>
        </p:sp>
      </p:grpSp>
      <p:grpSp>
        <p:nvGrpSpPr>
          <p:cNvPr id="2495562" name="Group 74"/>
          <p:cNvGrpSpPr>
            <a:grpSpLocks/>
          </p:cNvGrpSpPr>
          <p:nvPr/>
        </p:nvGrpSpPr>
        <p:grpSpPr bwMode="auto">
          <a:xfrm>
            <a:off x="5440363" y="1862138"/>
            <a:ext cx="4006850" cy="4037012"/>
            <a:chOff x="2851" y="1173"/>
            <a:chExt cx="2524" cy="2543"/>
          </a:xfrm>
        </p:grpSpPr>
        <p:sp>
          <p:nvSpPr>
            <p:cNvPr id="2495563" name="Rectangle 75"/>
            <p:cNvSpPr>
              <a:spLocks noChangeArrowheads="1"/>
            </p:cNvSpPr>
            <p:nvPr/>
          </p:nvSpPr>
          <p:spPr bwMode="auto">
            <a:xfrm>
              <a:off x="4534" y="1933"/>
              <a:ext cx="838" cy="17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4" name="Text Box 76"/>
            <p:cNvSpPr txBox="1">
              <a:spLocks noChangeArrowheads="1"/>
            </p:cNvSpPr>
            <p:nvPr/>
          </p:nvSpPr>
          <p:spPr bwMode="auto">
            <a:xfrm>
              <a:off x="4597" y="1788"/>
              <a:ext cx="72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LC-3 Main Memory</a:t>
              </a:r>
            </a:p>
          </p:txBody>
        </p:sp>
        <p:sp>
          <p:nvSpPr>
            <p:cNvPr id="2495565" name="Rectangle 77"/>
            <p:cNvSpPr>
              <a:spLocks noChangeArrowheads="1"/>
            </p:cNvSpPr>
            <p:nvPr/>
          </p:nvSpPr>
          <p:spPr bwMode="auto">
            <a:xfrm>
              <a:off x="4538" y="2819"/>
              <a:ext cx="837" cy="1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6" name="Rectangle 78"/>
            <p:cNvSpPr>
              <a:spLocks noChangeArrowheads="1"/>
            </p:cNvSpPr>
            <p:nvPr/>
          </p:nvSpPr>
          <p:spPr bwMode="auto">
            <a:xfrm>
              <a:off x="3978" y="2811"/>
              <a:ext cx="381" cy="1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7" name="Text Box 79"/>
            <p:cNvSpPr txBox="1">
              <a:spLocks noChangeArrowheads="1"/>
            </p:cNvSpPr>
            <p:nvPr/>
          </p:nvSpPr>
          <p:spPr bwMode="auto">
            <a:xfrm>
              <a:off x="4033" y="2842"/>
              <a:ext cx="42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Offset</a:t>
              </a:r>
            </a:p>
          </p:txBody>
        </p:sp>
        <p:sp>
          <p:nvSpPr>
            <p:cNvPr id="2495568" name="Line 80"/>
            <p:cNvSpPr>
              <a:spLocks noChangeShapeType="1"/>
            </p:cNvSpPr>
            <p:nvPr/>
          </p:nvSpPr>
          <p:spPr bwMode="auto">
            <a:xfrm>
              <a:off x="2851" y="1317"/>
              <a:ext cx="12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69" name="Line 81"/>
            <p:cNvSpPr>
              <a:spLocks noChangeShapeType="1"/>
            </p:cNvSpPr>
            <p:nvPr/>
          </p:nvSpPr>
          <p:spPr bwMode="auto">
            <a:xfrm flipV="1">
              <a:off x="4102" y="1310"/>
              <a:ext cx="0" cy="15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70" name="Text Box 82"/>
            <p:cNvSpPr txBox="1">
              <a:spLocks noChangeArrowheads="1"/>
            </p:cNvSpPr>
            <p:nvPr/>
          </p:nvSpPr>
          <p:spPr bwMode="auto">
            <a:xfrm>
              <a:off x="3476" y="2974"/>
              <a:ext cx="912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15      …       6 5    …    0</a:t>
              </a:r>
            </a:p>
          </p:txBody>
        </p:sp>
        <p:sp>
          <p:nvSpPr>
            <p:cNvPr id="2495571" name="Line 83"/>
            <p:cNvSpPr>
              <a:spLocks noChangeShapeType="1"/>
            </p:cNvSpPr>
            <p:nvPr/>
          </p:nvSpPr>
          <p:spPr bwMode="auto">
            <a:xfrm>
              <a:off x="4359" y="289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72" name="Line 84"/>
            <p:cNvSpPr>
              <a:spLocks noChangeShapeType="1"/>
            </p:cNvSpPr>
            <p:nvPr/>
          </p:nvSpPr>
          <p:spPr bwMode="auto">
            <a:xfrm>
              <a:off x="2852" y="1173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73" name="AutoShape 85"/>
            <p:cNvSpPr>
              <a:spLocks noChangeArrowheads="1"/>
            </p:cNvSpPr>
            <p:nvPr/>
          </p:nvSpPr>
          <p:spPr bwMode="auto">
            <a:xfrm>
              <a:off x="3043" y="3517"/>
              <a:ext cx="1012" cy="199"/>
            </a:xfrm>
            <a:prstGeom prst="wedgeRoundRectCallout">
              <a:avLst>
                <a:gd name="adj1" fmla="val 32116"/>
                <a:gd name="adj2" fmla="val -300755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Physical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8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9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9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1B5E-376C-4D6E-80A9-ED07F78C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393D-C284-403C-B7A0-CF19D7F6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Virtual Memory (22)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50966-D904-411B-84F4-6D6299A9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CCB852C-387A-43D1-A4E6-FD0EBD69C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2576513"/>
            <a:ext cx="4200207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/>
            <a:r>
              <a:rPr lang="en-US" sz="2000" dirty="0"/>
              <a:t>All tables in LC-3 memory.</a:t>
            </a:r>
          </a:p>
          <a:p>
            <a:pPr marL="176213" indent="-176213"/>
            <a:r>
              <a:rPr lang="en-US" sz="2000" dirty="0"/>
              <a:t>All memory accesses thru </a:t>
            </a:r>
            <a:r>
              <a:rPr lang="en-US" sz="2000" b="1" dirty="0" err="1">
                <a:latin typeface="Arial Narrow" pitchFamily="34" charset="0"/>
              </a:rPr>
              <a:t>getMemAdr</a:t>
            </a:r>
            <a:r>
              <a:rPr lang="en-US" sz="2000" b="1" dirty="0">
                <a:latin typeface="Arial Narrow" pitchFamily="34" charset="0"/>
              </a:rPr>
              <a:t>()</a:t>
            </a:r>
            <a:r>
              <a:rPr lang="en-US" sz="2000" dirty="0"/>
              <a:t>.</a:t>
            </a:r>
          </a:p>
          <a:p>
            <a:pPr marL="176213" indent="-176213"/>
            <a:r>
              <a:rPr lang="en-US" sz="2000" dirty="0"/>
              <a:t>RPT’s pinned.</a:t>
            </a:r>
          </a:p>
          <a:p>
            <a:pPr marL="176213" indent="-176213"/>
            <a:r>
              <a:rPr lang="en-US" sz="2000" dirty="0"/>
              <a:t>Each process has an RPT pointer (changed on context switch).</a:t>
            </a:r>
          </a:p>
          <a:p>
            <a:pPr marL="176213" indent="-176213"/>
            <a:r>
              <a:rPr lang="en-US" sz="2000" dirty="0"/>
              <a:t>Memory limit set by IM command.</a:t>
            </a:r>
          </a:p>
          <a:p>
            <a:pPr marL="176213" indent="-176213"/>
            <a:endParaRPr lang="en-US" sz="20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1BE337D-5790-42C4-8C57-2648E7499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6" y="1781176"/>
            <a:ext cx="1582737" cy="4619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623E7BD-CDF8-4C2D-B0BB-F8AF85947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6700" y="2555875"/>
            <a:ext cx="715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x2400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04B916CB-E197-40D4-BAEB-94F2E3B39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950" y="2744789"/>
            <a:ext cx="160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RPT’s </a:t>
            </a:r>
            <a:r>
              <a:rPr lang="en-US" sz="800" b="1" dirty="0">
                <a:solidFill>
                  <a:schemeClr val="bg1"/>
                </a:solidFill>
                <a:latin typeface="Arial" charset="0"/>
              </a:rPr>
              <a:t>(Pinned)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2BBEAFDD-BF70-4C69-A582-E5E961649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6700" y="2374900"/>
            <a:ext cx="715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x2000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A932D017-35C0-4D82-B495-843652835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951" y="2492996"/>
            <a:ext cx="15144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100" b="1" dirty="0">
                <a:solidFill>
                  <a:schemeClr val="bg1"/>
                </a:solidFill>
                <a:latin typeface="Arial" charset="0"/>
              </a:rPr>
              <a:t>Bit Frame Table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BF826ECF-A518-4088-B1D9-0EA548ECA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951" y="3152776"/>
            <a:ext cx="147637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1200" b="1" dirty="0">
              <a:solidFill>
                <a:schemeClr val="bg1"/>
              </a:solidFill>
              <a:latin typeface="Arial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UPT Frames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000" b="1" dirty="0">
                <a:solidFill>
                  <a:schemeClr val="bg1"/>
                </a:solidFill>
                <a:latin typeface="Arial" charset="0"/>
              </a:rPr>
              <a:t>and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Data Frames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6992831F-484F-47B6-8C35-4EE1F3B41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6700" y="2941639"/>
            <a:ext cx="715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x3000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DB08F249-2F5F-47A7-BF55-5C7EB0F9B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1701" y="4719638"/>
            <a:ext cx="14192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1D06A760-F9C7-41D9-8712-2B05D9685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6235700"/>
            <a:ext cx="715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xFFFF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E1D8D8DC-8E75-4CC6-83A8-C9F66950B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1671639"/>
            <a:ext cx="715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x0000</a:t>
            </a:r>
          </a:p>
        </p:txBody>
      </p:sp>
      <p:sp>
        <p:nvSpPr>
          <p:cNvPr id="16" name="AutoShape 14">
            <a:extLst>
              <a:ext uri="{FF2B5EF4-FFF2-40B4-BE49-F238E27FC236}">
                <a16:creationId xmlns:a16="http://schemas.microsoft.com/office/drawing/2014/main" id="{AC82DFC4-5A0D-4E10-B3A0-A4B263FA5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575" y="2831323"/>
            <a:ext cx="244919" cy="657225"/>
          </a:xfrm>
          <a:prstGeom prst="curvedLeftArrow">
            <a:avLst>
              <a:gd name="adj1" fmla="val 60659"/>
              <a:gd name="adj2" fmla="val 118258"/>
              <a:gd name="adj3" fmla="val 45778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17" name="AutoShape 15">
            <a:extLst>
              <a:ext uri="{FF2B5EF4-FFF2-40B4-BE49-F238E27FC236}">
                <a16:creationId xmlns:a16="http://schemas.microsoft.com/office/drawing/2014/main" id="{7C1FEA71-6023-4593-AAC8-C93FF155D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3227388"/>
            <a:ext cx="563563" cy="984250"/>
          </a:xfrm>
          <a:prstGeom prst="curvedRightArrow">
            <a:avLst>
              <a:gd name="adj1" fmla="val 34930"/>
              <a:gd name="adj2" fmla="val 69859"/>
              <a:gd name="adj3" fmla="val 33333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BA3AC798-BBE8-4F2E-AC17-999C678F3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467" y="4572663"/>
            <a:ext cx="12779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b="1" dirty="0">
                <a:latin typeface="Arial" charset="0"/>
              </a:rPr>
              <a:t>Memory Limit</a:t>
            </a:r>
          </a:p>
          <a:p>
            <a:pPr algn="ctr" eaLnBrk="1" hangingPunct="1"/>
            <a:endParaRPr lang="en-US" sz="800" b="1" dirty="0">
              <a:latin typeface="Arial" charset="0"/>
            </a:endParaRPr>
          </a:p>
          <a:p>
            <a:pPr algn="ctr" eaLnBrk="1" hangingPunct="1"/>
            <a:r>
              <a:rPr lang="en-US" sz="1000" b="1" dirty="0">
                <a:latin typeface="Arial" charset="0"/>
              </a:rPr>
              <a:t>(IM command)</a:t>
            </a: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CE2F5258-59BB-4A7E-AD63-827FDC381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5027" y="3071813"/>
            <a:ext cx="1582736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336FB95A-CA0C-4E15-B86F-973540503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5026" y="2677662"/>
            <a:ext cx="1582736" cy="1019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0F06BF-641C-4C62-86AD-9904F7A80F7F}"/>
              </a:ext>
            </a:extLst>
          </p:cNvPr>
          <p:cNvGrpSpPr/>
          <p:nvPr/>
        </p:nvGrpSpPr>
        <p:grpSpPr>
          <a:xfrm>
            <a:off x="5264151" y="2324100"/>
            <a:ext cx="1812925" cy="654050"/>
            <a:chOff x="3322638" y="1962150"/>
            <a:chExt cx="1812925" cy="654050"/>
          </a:xfrm>
        </p:grpSpPr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88131035-71E1-4F68-BF35-A33EFADAC9D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857625" y="2263775"/>
              <a:ext cx="1277938" cy="352425"/>
            </a:xfrm>
            <a:custGeom>
              <a:avLst/>
              <a:gdLst>
                <a:gd name="T0" fmla="*/ 894911 w 21600"/>
                <a:gd name="T1" fmla="*/ 0 h 21600"/>
                <a:gd name="T2" fmla="*/ 894911 w 21600"/>
                <a:gd name="T3" fmla="*/ 198370 h 21600"/>
                <a:gd name="T4" fmla="*/ 191513 w 21600"/>
                <a:gd name="T5" fmla="*/ 352425 h 21600"/>
                <a:gd name="T6" fmla="*/ 1277938 w 21600"/>
                <a:gd name="T7" fmla="*/ 99185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3F74187-F33F-4916-BC74-2A96E9F1F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638" y="1962150"/>
              <a:ext cx="13620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 b="1" dirty="0">
                  <a:latin typeface="Arial" charset="0"/>
                </a:rPr>
                <a:t>Virtual Address</a:t>
              </a:r>
            </a:p>
          </p:txBody>
        </p:sp>
      </p:grpSp>
      <p:sp>
        <p:nvSpPr>
          <p:cNvPr id="24" name="Text Box 21">
            <a:extLst>
              <a:ext uri="{FF2B5EF4-FFF2-40B4-BE49-F238E27FC236}">
                <a16:creationId xmlns:a16="http://schemas.microsoft.com/office/drawing/2014/main" id="{97FD40A9-534E-4D87-A0D1-358F1992C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776" y="1913216"/>
            <a:ext cx="1550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System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800" b="1" dirty="0">
                <a:solidFill>
                  <a:schemeClr val="bg1"/>
                </a:solidFill>
                <a:latin typeface="Arial" charset="0"/>
              </a:rPr>
              <a:t>(unmapped)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3C66FB-D503-4B41-B067-C877AFC93E89}"/>
              </a:ext>
            </a:extLst>
          </p:cNvPr>
          <p:cNvGrpSpPr/>
          <p:nvPr/>
        </p:nvGrpSpPr>
        <p:grpSpPr>
          <a:xfrm>
            <a:off x="9866313" y="3917950"/>
            <a:ext cx="754063" cy="1255713"/>
            <a:chOff x="7924800" y="3555999"/>
            <a:chExt cx="754063" cy="1255713"/>
          </a:xfrm>
        </p:grpSpPr>
        <p:sp>
          <p:nvSpPr>
            <p:cNvPr id="26" name="AutoShape 23">
              <a:extLst>
                <a:ext uri="{FF2B5EF4-FFF2-40B4-BE49-F238E27FC236}">
                  <a16:creationId xmlns:a16="http://schemas.microsoft.com/office/drawing/2014/main" id="{799CC7E0-20EF-4D5C-86D0-6727FD6CA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3555999"/>
              <a:ext cx="727075" cy="1255713"/>
            </a:xfrm>
            <a:prstGeom prst="can">
              <a:avLst>
                <a:gd name="adj" fmla="val 2822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D4411B2E-402B-41CD-B66D-493B5C943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1788" y="3876535"/>
              <a:ext cx="72707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chemeClr val="bg1"/>
                  </a:solidFill>
                  <a:latin typeface="Arial" charset="0"/>
                </a:rPr>
                <a:t>Paged</a:t>
              </a:r>
            </a:p>
            <a:p>
              <a:pPr eaLnBrk="1" hangingPunct="1"/>
              <a:r>
                <a:rPr lang="en-US" sz="1200" b="1" dirty="0">
                  <a:solidFill>
                    <a:schemeClr val="bg1"/>
                  </a:solidFill>
                  <a:latin typeface="Arial" charset="0"/>
                </a:rPr>
                <a:t>Swap</a:t>
              </a:r>
            </a:p>
            <a:p>
              <a:pPr eaLnBrk="1" hangingPunct="1"/>
              <a:r>
                <a:rPr lang="en-US" sz="1200" b="1" dirty="0">
                  <a:solidFill>
                    <a:schemeClr val="bg1"/>
                  </a:solidFill>
                  <a:latin typeface="Arial" charset="0"/>
                </a:rPr>
                <a:t>Space</a:t>
              </a:r>
            </a:p>
          </p:txBody>
        </p:sp>
      </p:grpSp>
      <p:sp>
        <p:nvSpPr>
          <p:cNvPr id="28" name="Line 17">
            <a:extLst>
              <a:ext uri="{FF2B5EF4-FFF2-40B4-BE49-F238E27FC236}">
                <a16:creationId xmlns:a16="http://schemas.microsoft.com/office/drawing/2014/main" id="{751DE2EC-0D11-4E9A-8A51-86920E5AC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5026" y="2488727"/>
            <a:ext cx="1582736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5E09B8-6F33-48DB-B92D-5273CC7C5B15}"/>
              </a:ext>
            </a:extLst>
          </p:cNvPr>
          <p:cNvGrpSpPr/>
          <p:nvPr/>
        </p:nvGrpSpPr>
        <p:grpSpPr>
          <a:xfrm>
            <a:off x="8829041" y="3071813"/>
            <a:ext cx="837201" cy="1679258"/>
            <a:chOff x="6887528" y="2709863"/>
            <a:chExt cx="837201" cy="1679258"/>
          </a:xfrm>
        </p:grpSpPr>
        <p:sp>
          <p:nvSpPr>
            <p:cNvPr id="30" name="AutoShape 22">
              <a:extLst>
                <a:ext uri="{FF2B5EF4-FFF2-40B4-BE49-F238E27FC236}">
                  <a16:creationId xmlns:a16="http://schemas.microsoft.com/office/drawing/2014/main" id="{7CFB4D2C-EDB4-4397-8C48-0FC8129C3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7528" y="2709863"/>
              <a:ext cx="276225" cy="1679258"/>
            </a:xfrm>
            <a:prstGeom prst="rightBrace">
              <a:avLst>
                <a:gd name="adj1" fmla="val 53017"/>
                <a:gd name="adj2" fmla="val 50046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C46DE89-D34C-4B3F-BA1E-06E8AC0578CD}"/>
                </a:ext>
              </a:extLst>
            </p:cNvPr>
            <p:cNvSpPr/>
            <p:nvPr/>
          </p:nvSpPr>
          <p:spPr>
            <a:xfrm rot="16200000">
              <a:off x="7098916" y="3349438"/>
              <a:ext cx="8515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Arial" charset="0"/>
                </a:rPr>
                <a:t>Swappable</a:t>
              </a:r>
            </a:p>
            <a:p>
              <a:pPr algn="ctr"/>
              <a:r>
                <a:rPr lang="en-US" sz="1000" b="1" dirty="0">
                  <a:latin typeface="Arial" charset="0"/>
                </a:rPr>
                <a:t>Frames</a:t>
              </a:r>
              <a:endParaRPr lang="en-US" sz="10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E14B91-426D-4265-B483-7BAAA5A6DC99}"/>
              </a:ext>
            </a:extLst>
          </p:cNvPr>
          <p:cNvGrpSpPr/>
          <p:nvPr/>
        </p:nvGrpSpPr>
        <p:grpSpPr>
          <a:xfrm>
            <a:off x="8829040" y="1781175"/>
            <a:ext cx="837202" cy="1285876"/>
            <a:chOff x="6887528" y="1419225"/>
            <a:chExt cx="837202" cy="1285876"/>
          </a:xfrm>
        </p:grpSpPr>
        <p:sp>
          <p:nvSpPr>
            <p:cNvPr id="33" name="AutoShape 22">
              <a:extLst>
                <a:ext uri="{FF2B5EF4-FFF2-40B4-BE49-F238E27FC236}">
                  <a16:creationId xmlns:a16="http://schemas.microsoft.com/office/drawing/2014/main" id="{2EDE81A0-5A7C-4D73-967E-39C0FD840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7528" y="1419225"/>
              <a:ext cx="276225" cy="1285876"/>
            </a:xfrm>
            <a:prstGeom prst="rightBrace">
              <a:avLst>
                <a:gd name="adj1" fmla="val 53017"/>
                <a:gd name="adj2" fmla="val 50046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6517F5F-8A48-4E69-9642-4B98A945361C}"/>
                </a:ext>
              </a:extLst>
            </p:cNvPr>
            <p:cNvSpPr/>
            <p:nvPr/>
          </p:nvSpPr>
          <p:spPr>
            <a:xfrm rot="16200000">
              <a:off x="6952242" y="1882588"/>
              <a:ext cx="11448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Arial" charset="0"/>
                </a:rPr>
                <a:t>Non-Swappable</a:t>
              </a:r>
            </a:p>
            <a:p>
              <a:pPr algn="ctr"/>
              <a:r>
                <a:rPr lang="en-US" sz="1000" b="1" dirty="0">
                  <a:latin typeface="Arial" charset="0"/>
                </a:rPr>
                <a:t>Frames</a:t>
              </a:r>
              <a:endParaRPr lang="en-US" sz="1000" dirty="0"/>
            </a:p>
          </p:txBody>
        </p:sp>
      </p:grpSp>
      <p:sp>
        <p:nvSpPr>
          <p:cNvPr id="35" name="Striped Right Arrow 2">
            <a:extLst>
              <a:ext uri="{FF2B5EF4-FFF2-40B4-BE49-F238E27FC236}">
                <a16:creationId xmlns:a16="http://schemas.microsoft.com/office/drawing/2014/main" id="{BA9735AF-F72F-44E5-8FC5-AA9AC67B1610}"/>
              </a:ext>
            </a:extLst>
          </p:cNvPr>
          <p:cNvSpPr/>
          <p:nvPr/>
        </p:nvSpPr>
        <p:spPr bwMode="auto">
          <a:xfrm>
            <a:off x="9439592" y="4417115"/>
            <a:ext cx="355324" cy="333956"/>
          </a:xfrm>
          <a:prstGeom prst="strip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36" name="Striped Right Arrow 33">
            <a:extLst>
              <a:ext uri="{FF2B5EF4-FFF2-40B4-BE49-F238E27FC236}">
                <a16:creationId xmlns:a16="http://schemas.microsoft.com/office/drawing/2014/main" id="{4A77F7C0-083A-4AF2-A608-C8757789825F}"/>
              </a:ext>
            </a:extLst>
          </p:cNvPr>
          <p:cNvSpPr/>
          <p:nvPr/>
        </p:nvSpPr>
        <p:spPr bwMode="auto">
          <a:xfrm flipH="1">
            <a:off x="9031922" y="4417115"/>
            <a:ext cx="355324" cy="333956"/>
          </a:xfrm>
          <a:prstGeom prst="strip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C9952DA0-E252-4F4C-9CFD-94187E1D4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950" y="5377487"/>
            <a:ext cx="1550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Unpopulated</a:t>
            </a:r>
          </a:p>
          <a:p>
            <a:pPr algn="ctr" eaLnBrk="1" hangingPunct="1"/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Memory</a:t>
            </a:r>
            <a:endParaRPr lang="en-US" sz="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8925B3-7AA0-40F4-A7E1-4E3329BB5FD8}"/>
              </a:ext>
            </a:extLst>
          </p:cNvPr>
          <p:cNvCxnSpPr/>
          <p:nvPr/>
        </p:nvCxnSpPr>
        <p:spPr bwMode="auto">
          <a:xfrm>
            <a:off x="6940233" y="4719638"/>
            <a:ext cx="24479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0965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299B-A890-40C5-8312-248AA3C5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Entry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9CC13-AFC0-4C6D-AC7A-892DA1EF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Virtual Memory (22)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6BF50-E622-4820-81C0-A8840293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Line 606">
            <a:extLst>
              <a:ext uri="{FF2B5EF4-FFF2-40B4-BE49-F238E27FC236}">
                <a16:creationId xmlns:a16="http://schemas.microsoft.com/office/drawing/2014/main" id="{44F5A010-515B-4E88-B3E8-3F63173547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0964" y="1524000"/>
            <a:ext cx="3678237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6A5BB65-3FF5-40E2-A855-BB0507322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54" y="2600325"/>
            <a:ext cx="976903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233363" indent="-233363" eaLnBrk="0" hangingPunct="0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b="1" u="sng" dirty="0">
                <a:latin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</a:rPr>
              <a:t>rame valid (1 bit): one if referenced frame is in main memory; zero otherwise. </a:t>
            </a:r>
          </a:p>
          <a:p>
            <a:pPr marL="233363" indent="-233363" eaLnBrk="0" hangingPunct="0">
              <a:spcBef>
                <a:spcPts val="6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b="1" u="sng" dirty="0">
                <a:latin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</a:rPr>
              <a:t>irty (1 bit): one if referenced frame has been altered; zero otherwise.</a:t>
            </a:r>
          </a:p>
          <a:p>
            <a:pPr marL="233363" indent="-233363" eaLnBrk="0" hangingPunct="0">
              <a:spcBef>
                <a:spcPts val="6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b="1" u="sng" dirty="0">
                <a:latin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</a:rPr>
              <a:t>eference (1 bit): one if frame has been referenced; zero otherwise.</a:t>
            </a:r>
          </a:p>
          <a:p>
            <a:pPr marL="233363" indent="-233363" eaLnBrk="0" hangingPunct="0">
              <a:spcBef>
                <a:spcPts val="6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b="1" u="sng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inned (1 bit): one if frame is pinned in memory; zero otherwise.</a:t>
            </a:r>
          </a:p>
          <a:p>
            <a:pPr marL="233363" indent="-233363" eaLnBrk="0" hangingPunct="0">
              <a:spcBef>
                <a:spcPts val="6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dirty="0">
                <a:latin typeface="Times New Roman" pitchFamily="18" charset="0"/>
              </a:rPr>
              <a:t>Frame number (10 bits): If referenced page is in memory, this value specifies which frame it occupies.  (1024 frames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000" dirty="0">
                <a:latin typeface="Times New Roman" pitchFamily="18" charset="0"/>
              </a:rPr>
              <a:t> 64 words =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10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</a:t>
            </a:r>
            <a:r>
              <a:rPr lang="en-US" sz="2000" dirty="0">
                <a:latin typeface="Times New Roman" pitchFamily="18" charset="0"/>
              </a:rPr>
              <a:t>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6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=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16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bytes = 65536 words.) </a:t>
            </a:r>
          </a:p>
          <a:p>
            <a:pPr marL="233363" indent="-233363" eaLnBrk="0" hangingPunct="0">
              <a:spcBef>
                <a:spcPts val="6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b="1" u="sng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wap valid (1 bit): one if referenced page has been allocated in swap space; zero otherwise.</a:t>
            </a:r>
          </a:p>
          <a:p>
            <a:pPr marL="233363" indent="-233363" eaLnBrk="0" hangingPunct="0">
              <a:spcBef>
                <a:spcPts val="6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Swap page number (13 bits).  This specifies where referenced page is stored in swap space.  When you load a page into memory, you should include this value in your frame table summary.  (8,192 pages </a:t>
            </a:r>
            <a:r>
              <a:rPr lang="en-US" sz="2000" dirty="0">
                <a:latin typeface="Times New Roman" pitchFamily="18" charset="0"/>
              </a:rPr>
              <a:t> 128 bytes =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13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</a:t>
            </a:r>
            <a:r>
              <a:rPr lang="en-US" sz="2000" dirty="0">
                <a:latin typeface="Times New Roman" pitchFamily="18" charset="0"/>
              </a:rPr>
              <a:t>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7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=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20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bytes = 1,048,576 bytes.)</a:t>
            </a:r>
          </a:p>
        </p:txBody>
      </p:sp>
      <p:graphicFrame>
        <p:nvGraphicFramePr>
          <p:cNvPr id="8" name="Group 604">
            <a:extLst>
              <a:ext uri="{FF2B5EF4-FFF2-40B4-BE49-F238E27FC236}">
                <a16:creationId xmlns:a16="http://schemas.microsoft.com/office/drawing/2014/main" id="{AD966D53-2712-4F0D-A323-A2123DF85FBB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1577975"/>
          <a:ext cx="4141788" cy="574676"/>
        </p:xfrm>
        <a:graphic>
          <a:graphicData uri="http://schemas.openxmlformats.org/drawingml/2006/table">
            <a:tbl>
              <a:tblPr/>
              <a:tblGrid>
                <a:gridCol w="25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Page # (0 – 8191)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573">
            <a:extLst>
              <a:ext uri="{FF2B5EF4-FFF2-40B4-BE49-F238E27FC236}">
                <a16:creationId xmlns:a16="http://schemas.microsoft.com/office/drawing/2014/main" id="{C37ECCF4-DF3C-4171-B745-9F18113EE10C}"/>
              </a:ext>
            </a:extLst>
          </p:cNvPr>
          <p:cNvGraphicFramePr>
            <a:graphicFrameLocks noGrp="1"/>
          </p:cNvGraphicFramePr>
          <p:nvPr/>
        </p:nvGraphicFramePr>
        <p:xfrm>
          <a:off x="1355725" y="1581150"/>
          <a:ext cx="4141788" cy="565150"/>
        </p:xfrm>
        <a:graphic>
          <a:graphicData uri="http://schemas.openxmlformats.org/drawingml/2006/table">
            <a:tbl>
              <a:tblPr/>
              <a:tblGrid>
                <a:gridCol w="25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Frame # (0 – 1023)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390">
            <a:extLst>
              <a:ext uri="{FF2B5EF4-FFF2-40B4-BE49-F238E27FC236}">
                <a16:creationId xmlns:a16="http://schemas.microsoft.com/office/drawing/2014/main" id="{E2696AD0-4B33-49C8-BCBC-7989D4828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00" y="1312863"/>
            <a:ext cx="1233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4 bytes</a:t>
            </a:r>
          </a:p>
        </p:txBody>
      </p:sp>
      <p:sp>
        <p:nvSpPr>
          <p:cNvPr id="11" name="Line 391">
            <a:extLst>
              <a:ext uri="{FF2B5EF4-FFF2-40B4-BE49-F238E27FC236}">
                <a16:creationId xmlns:a16="http://schemas.microsoft.com/office/drawing/2014/main" id="{2322F764-9C66-4D60-8E14-B19F817D3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2964" y="1514475"/>
            <a:ext cx="3678237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4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 235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2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</TotalTime>
  <Words>8185</Words>
  <Application>Microsoft Office PowerPoint</Application>
  <PresentationFormat>Custom</PresentationFormat>
  <Paragraphs>2576</Paragraphs>
  <Slides>42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Arial Narrow</vt:lpstr>
      <vt:lpstr>Calibri</vt:lpstr>
      <vt:lpstr>Comic Sans MS</vt:lpstr>
      <vt:lpstr>Consolas</vt:lpstr>
      <vt:lpstr>Courier New</vt:lpstr>
      <vt:lpstr>Tahoma</vt:lpstr>
      <vt:lpstr>Times New Roman</vt:lpstr>
      <vt:lpstr>Tw Cen MT</vt:lpstr>
      <vt:lpstr>Wingdings</vt:lpstr>
      <vt:lpstr>CS 235 Theme</vt:lpstr>
      <vt:lpstr>PowerPoint Presentation</vt:lpstr>
      <vt:lpstr>Tip #22: Ternary Operator</vt:lpstr>
      <vt:lpstr>Linux Swap Space</vt:lpstr>
      <vt:lpstr>Linux Swap Space</vt:lpstr>
      <vt:lpstr>Load Before Execution?</vt:lpstr>
      <vt:lpstr>Virtual Memory</vt:lpstr>
      <vt:lpstr>Two-Level Paging System</vt:lpstr>
      <vt:lpstr>Virtual Memory</vt:lpstr>
      <vt:lpstr>Page Table Entry</vt:lpstr>
      <vt:lpstr>Global Clock</vt:lpstr>
      <vt:lpstr>8 Frame Exercise</vt:lpstr>
      <vt:lpstr>8 Frames...</vt:lpstr>
      <vt:lpstr>8 Frames...</vt:lpstr>
      <vt:lpstr>8 Frames...</vt:lpstr>
      <vt:lpstr>8 Frames...</vt:lpstr>
      <vt:lpstr>8 Frames...</vt:lpstr>
      <vt:lpstr>8 Frames...</vt:lpstr>
      <vt:lpstr>8 Frames...</vt:lpstr>
      <vt:lpstr>8 Frames...</vt:lpstr>
      <vt:lpstr>8 Frames...</vt:lpstr>
      <vt:lpstr>8 Frames...</vt:lpstr>
      <vt:lpstr>8 Frames...</vt:lpstr>
      <vt:lpstr>8 Frames...</vt:lpstr>
      <vt:lpstr>8 Frames...     0x3040  ??</vt:lpstr>
      <vt:lpstr>8 Frames...</vt:lpstr>
      <vt:lpstr>8 Frames...</vt:lpstr>
      <vt:lpstr>8 Frames...</vt:lpstr>
      <vt:lpstr>8 Frames...</vt:lpstr>
      <vt:lpstr>vma</vt:lpstr>
      <vt:lpstr>vma</vt:lpstr>
      <vt:lpstr>Implementation Demo</vt:lpstr>
      <vt:lpstr>vma</vt:lpstr>
      <vt:lpstr>Frame Bit Table</vt:lpstr>
      <vt:lpstr>accessPage</vt:lpstr>
      <vt:lpstr>Virtual Memory Guidelines</vt:lpstr>
      <vt:lpstr>Virtual Memory Guidelines</vt:lpstr>
      <vt:lpstr>Virtual Memory Guidelines</vt:lpstr>
      <vt:lpstr>Project 4 Grading Criteria</vt:lpstr>
      <vt:lpstr>Steps to Success</vt:lpstr>
      <vt:lpstr>So…</vt:lpstr>
      <vt:lpstr>Hints…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Roper</dc:creator>
  <cp:lastModifiedBy>Paul Roper</cp:lastModifiedBy>
  <cp:revision>70</cp:revision>
  <dcterms:created xsi:type="dcterms:W3CDTF">2020-07-19T21:27:39Z</dcterms:created>
  <dcterms:modified xsi:type="dcterms:W3CDTF">2021-10-20T02:44:03Z</dcterms:modified>
</cp:coreProperties>
</file>