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4"/>
  </p:notesMasterIdLst>
  <p:handoutMasterIdLst>
    <p:handoutMasterId r:id="rId15"/>
  </p:handoutMasterIdLst>
  <p:sldIdLst>
    <p:sldId id="1458" r:id="rId2"/>
    <p:sldId id="1459" r:id="rId3"/>
    <p:sldId id="1491" r:id="rId4"/>
    <p:sldId id="1492" r:id="rId5"/>
    <p:sldId id="1496" r:id="rId6"/>
    <p:sldId id="1460" r:id="rId7"/>
    <p:sldId id="1488" r:id="rId8"/>
    <p:sldId id="1489" r:id="rId9"/>
    <p:sldId id="1490" r:id="rId10"/>
    <p:sldId id="1485" r:id="rId11"/>
    <p:sldId id="1493" r:id="rId12"/>
    <p:sldId id="1497" r:id="rId13"/>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7" autoAdjust="0"/>
  </p:normalViewPr>
  <p:slideViewPr>
    <p:cSldViewPr snapToGrid="0">
      <p:cViewPr varScale="1">
        <p:scale>
          <a:sx n="72" d="100"/>
          <a:sy n="72" d="100"/>
        </p:scale>
        <p:origin x="-1325" y="-8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4C6EB3AB-B6ED-44E0-A848-9F9B4DF14E6C}" type="slidenum">
              <a:rPr lang="en-US"/>
              <a:pPr/>
              <a:t>‹#›</a:t>
            </a:fld>
            <a:endParaRPr lang="en-US"/>
          </a:p>
        </p:txBody>
      </p:sp>
    </p:spTree>
    <p:extLst>
      <p:ext uri="{BB962C8B-B14F-4D97-AF65-F5344CB8AC3E}">
        <p14:creationId xmlns:p14="http://schemas.microsoft.com/office/powerpoint/2010/main" val="1316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C2F24403-CB7A-4035-965C-5740D95E676B}" type="slidenum">
              <a:rPr lang="en-US"/>
              <a:pPr/>
              <a:t>‹#›</a:t>
            </a:fld>
            <a:endParaRPr lang="en-US"/>
          </a:p>
        </p:txBody>
      </p:sp>
    </p:spTree>
    <p:extLst>
      <p:ext uri="{BB962C8B-B14F-4D97-AF65-F5344CB8AC3E}">
        <p14:creationId xmlns:p14="http://schemas.microsoft.com/office/powerpoint/2010/main" val="2401671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339F4AB-7CEF-4A42-A2CD-22C83C70E7C4}" type="slidenum">
              <a:rPr lang="en-US"/>
              <a:pPr/>
              <a:t>1</a:t>
            </a:fld>
            <a:endParaRPr lang="en-US"/>
          </a:p>
        </p:txBody>
      </p:sp>
      <p:sp>
        <p:nvSpPr>
          <p:cNvPr id="2435074" name="Rectangle 2"/>
          <p:cNvSpPr>
            <a:spLocks noGrp="1" noRot="1" noChangeAspect="1" noChangeArrowheads="1" noTextEdit="1"/>
          </p:cNvSpPr>
          <p:nvPr>
            <p:ph type="sldImg"/>
          </p:nvPr>
        </p:nvSpPr>
        <p:spPr>
          <a:xfrm>
            <a:off x="1109663" y="700088"/>
            <a:ext cx="4643437" cy="3482975"/>
          </a:xfrm>
          <a:ln w="12700" cap="flat">
            <a:solidFill>
              <a:schemeClr val="tx1"/>
            </a:solidFill>
          </a:ln>
          <a:extLst>
            <a:ext uri="{909E8E84-426E-40DD-AFC4-6F175D3DCCD1}">
              <a14:hiddenFill xmlns:a14="http://schemas.microsoft.com/office/drawing/2010/main">
                <a:noFill/>
              </a14:hiddenFill>
            </a:ext>
          </a:extLst>
        </p:spPr>
      </p:sp>
      <p:sp>
        <p:nvSpPr>
          <p:cNvPr id="2435075" name="Rectangle 3"/>
          <p:cNvSpPr>
            <a:spLocks noGrp="1" noChangeArrowheads="1"/>
          </p:cNvSpPr>
          <p:nvPr>
            <p:ph type="body" idx="1"/>
          </p:nvPr>
        </p:nvSpPr>
        <p:spPr>
          <a:xfrm>
            <a:off x="912813" y="4416425"/>
            <a:ext cx="5030787" cy="4184650"/>
          </a:xfrm>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Alex Milenkovich</a:t>
            </a:r>
          </a:p>
        </p:txBody>
      </p:sp>
      <p:sp>
        <p:nvSpPr>
          <p:cNvPr id="7" name="Rectangle 7"/>
          <p:cNvSpPr>
            <a:spLocks noGrp="1" noChangeArrowheads="1"/>
          </p:cNvSpPr>
          <p:nvPr>
            <p:ph type="sldNum" sz="quarter" idx="5"/>
          </p:nvPr>
        </p:nvSpPr>
        <p:spPr>
          <a:ln/>
        </p:spPr>
        <p:txBody>
          <a:bodyPr/>
          <a:lstStyle/>
          <a:p>
            <a:fld id="{BFA287A4-DD9B-4491-B09D-992787A7F42E}" type="slidenum">
              <a:rPr lang="en-US"/>
              <a:pPr/>
              <a:t>11</a:t>
            </a:fld>
            <a:endParaRPr lang="en-US"/>
          </a:p>
        </p:txBody>
      </p:sp>
      <p:sp>
        <p:nvSpPr>
          <p:cNvPr id="2694146" name="Rectangle 6"/>
          <p:cNvSpPr txBox="1">
            <a:spLocks noGrp="1" noChangeArrowheads="1"/>
          </p:cNvSpPr>
          <p:nvPr/>
        </p:nvSpPr>
        <p:spPr bwMode="auto">
          <a:xfrm>
            <a:off x="0" y="8831263"/>
            <a:ext cx="29733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r>
              <a:rPr lang="en-US" sz="1300"/>
              <a:t>Paul Roper</a:t>
            </a:r>
          </a:p>
        </p:txBody>
      </p:sp>
      <p:sp>
        <p:nvSpPr>
          <p:cNvPr id="2694147" name="Rectangle 7"/>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pPr algn="r"/>
            <a:fld id="{245F0631-7874-4D7E-9E20-2ADC07E67592}" type="slidenum">
              <a:rPr lang="en-US" sz="1300"/>
              <a:pPr algn="r"/>
              <a:t>11</a:t>
            </a:fld>
            <a:endParaRPr lang="en-US" sz="1300"/>
          </a:p>
        </p:txBody>
      </p:sp>
      <p:sp>
        <p:nvSpPr>
          <p:cNvPr id="2694148" name="Rectangle 2"/>
          <p:cNvSpPr>
            <a:spLocks noGrp="1" noRot="1" noChangeAspect="1" noChangeArrowheads="1" noTextEdit="1"/>
          </p:cNvSpPr>
          <p:nvPr>
            <p:ph type="sldImg"/>
          </p:nvPr>
        </p:nvSpPr>
        <p:spPr>
          <a:ln/>
        </p:spPr>
      </p:sp>
      <p:sp>
        <p:nvSpPr>
          <p:cNvPr id="2694149" name="Rectangle 3"/>
          <p:cNvSpPr>
            <a:spLocks noGrp="1" noChangeArrowheads="1"/>
          </p:cNvSpPr>
          <p:nvPr>
            <p:ph type="body" idx="1"/>
          </p:nvPr>
        </p:nvSpPr>
        <p:spPr/>
        <p:txBody>
          <a:bodyPr lIns="92227" tIns="46114" rIns="92227" bIns="4611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smtClean="0"/>
              <a:t>BYU CS 345</a:t>
            </a:r>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Project 5: Scheduling</a:t>
            </a:r>
            <a:endParaRPr lang="en-US"/>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2C690BE-C197-4A6E-AC98-C2A68FD006F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A93D3308-6EE2-4876-B11D-08916A42090F}" type="slidenum">
              <a:rPr lang="en-US"/>
              <a:pPr/>
              <a:t>‹#›</a:t>
            </a:fld>
            <a:endParaRPr lang="en-US"/>
          </a:p>
        </p:txBody>
      </p:sp>
    </p:spTree>
    <p:extLst>
      <p:ext uri="{BB962C8B-B14F-4D97-AF65-F5344CB8AC3E}">
        <p14:creationId xmlns:p14="http://schemas.microsoft.com/office/powerpoint/2010/main" val="26801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9AC39F03-D241-417C-AA0E-599285931014}" type="slidenum">
              <a:rPr lang="en-US"/>
              <a:pPr/>
              <a:t>‹#›</a:t>
            </a:fld>
            <a:endParaRPr lang="en-US"/>
          </a:p>
        </p:txBody>
      </p:sp>
    </p:spTree>
    <p:extLst>
      <p:ext uri="{BB962C8B-B14F-4D97-AF65-F5344CB8AC3E}">
        <p14:creationId xmlns:p14="http://schemas.microsoft.com/office/powerpoint/2010/main" val="301393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40E934DD-55E6-4748-9EB9-3FCED3101110}" type="slidenum">
              <a:rPr lang="en-US"/>
              <a:pPr/>
              <a:t>‹#›</a:t>
            </a:fld>
            <a:endParaRPr lang="en-US"/>
          </a:p>
        </p:txBody>
      </p:sp>
    </p:spTree>
    <p:extLst>
      <p:ext uri="{BB962C8B-B14F-4D97-AF65-F5344CB8AC3E}">
        <p14:creationId xmlns:p14="http://schemas.microsoft.com/office/powerpoint/2010/main" val="388032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5: Scheduling</a:t>
            </a:r>
            <a:endParaRPr lang="en-US"/>
          </a:p>
        </p:txBody>
      </p:sp>
      <p:sp>
        <p:nvSpPr>
          <p:cNvPr id="6" name="Slide Number Placeholder 5"/>
          <p:cNvSpPr>
            <a:spLocks noGrp="1"/>
          </p:cNvSpPr>
          <p:nvPr>
            <p:ph type="sldNum" sz="quarter" idx="12"/>
          </p:nvPr>
        </p:nvSpPr>
        <p:spPr/>
        <p:txBody>
          <a:bodyPr/>
          <a:lstStyle>
            <a:lvl1pPr>
              <a:defRPr/>
            </a:lvl1pPr>
          </a:lstStyle>
          <a:p>
            <a:fld id="{FDCE6872-FB68-4C0B-83D5-A87969920E91}" type="slidenum">
              <a:rPr lang="en-US"/>
              <a:pPr/>
              <a:t>‹#›</a:t>
            </a:fld>
            <a:endParaRPr lang="en-US"/>
          </a:p>
        </p:txBody>
      </p:sp>
    </p:spTree>
    <p:extLst>
      <p:ext uri="{BB962C8B-B14F-4D97-AF65-F5344CB8AC3E}">
        <p14:creationId xmlns:p14="http://schemas.microsoft.com/office/powerpoint/2010/main" val="403541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5: Scheduling</a:t>
            </a:r>
            <a:endParaRPr lang="en-US"/>
          </a:p>
        </p:txBody>
      </p:sp>
      <p:sp>
        <p:nvSpPr>
          <p:cNvPr id="7" name="Slide Number Placeholder 6"/>
          <p:cNvSpPr>
            <a:spLocks noGrp="1"/>
          </p:cNvSpPr>
          <p:nvPr>
            <p:ph type="sldNum" sz="quarter" idx="12"/>
          </p:nvPr>
        </p:nvSpPr>
        <p:spPr/>
        <p:txBody>
          <a:bodyPr/>
          <a:lstStyle>
            <a:lvl1pPr>
              <a:defRPr/>
            </a:lvl1pPr>
          </a:lstStyle>
          <a:p>
            <a:fld id="{3A468A39-EAB6-4049-A2ED-4B78BB40F906}" type="slidenum">
              <a:rPr lang="en-US"/>
              <a:pPr/>
              <a:t>‹#›</a:t>
            </a:fld>
            <a:endParaRPr lang="en-US"/>
          </a:p>
        </p:txBody>
      </p:sp>
    </p:spTree>
    <p:extLst>
      <p:ext uri="{BB962C8B-B14F-4D97-AF65-F5344CB8AC3E}">
        <p14:creationId xmlns:p14="http://schemas.microsoft.com/office/powerpoint/2010/main" val="66424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345</a:t>
            </a:r>
            <a:endParaRPr lang="en-US"/>
          </a:p>
        </p:txBody>
      </p:sp>
      <p:sp>
        <p:nvSpPr>
          <p:cNvPr id="8" name="Footer Placeholder 7"/>
          <p:cNvSpPr>
            <a:spLocks noGrp="1"/>
          </p:cNvSpPr>
          <p:nvPr>
            <p:ph type="ftr" sz="quarter" idx="11"/>
          </p:nvPr>
        </p:nvSpPr>
        <p:spPr/>
        <p:txBody>
          <a:bodyPr/>
          <a:lstStyle>
            <a:lvl1pPr>
              <a:defRPr/>
            </a:lvl1pPr>
          </a:lstStyle>
          <a:p>
            <a:r>
              <a:rPr lang="en-US" smtClean="0"/>
              <a:t>Project 5: Scheduling</a:t>
            </a:r>
            <a:endParaRPr lang="en-US"/>
          </a:p>
        </p:txBody>
      </p:sp>
      <p:sp>
        <p:nvSpPr>
          <p:cNvPr id="9" name="Slide Number Placeholder 8"/>
          <p:cNvSpPr>
            <a:spLocks noGrp="1"/>
          </p:cNvSpPr>
          <p:nvPr>
            <p:ph type="sldNum" sz="quarter" idx="12"/>
          </p:nvPr>
        </p:nvSpPr>
        <p:spPr/>
        <p:txBody>
          <a:bodyPr/>
          <a:lstStyle>
            <a:lvl1pPr>
              <a:defRPr/>
            </a:lvl1pPr>
          </a:lstStyle>
          <a:p>
            <a:fld id="{DE62462D-F739-44E6-A4D3-41544BA68406}" type="slidenum">
              <a:rPr lang="en-US"/>
              <a:pPr/>
              <a:t>‹#›</a:t>
            </a:fld>
            <a:endParaRPr lang="en-US"/>
          </a:p>
        </p:txBody>
      </p:sp>
    </p:spTree>
    <p:extLst>
      <p:ext uri="{BB962C8B-B14F-4D97-AF65-F5344CB8AC3E}">
        <p14:creationId xmlns:p14="http://schemas.microsoft.com/office/powerpoint/2010/main" val="193881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345</a:t>
            </a:r>
            <a:endParaRPr lang="en-US"/>
          </a:p>
        </p:txBody>
      </p:sp>
      <p:sp>
        <p:nvSpPr>
          <p:cNvPr id="4" name="Footer Placeholder 3"/>
          <p:cNvSpPr>
            <a:spLocks noGrp="1"/>
          </p:cNvSpPr>
          <p:nvPr>
            <p:ph type="ftr" sz="quarter" idx="11"/>
          </p:nvPr>
        </p:nvSpPr>
        <p:spPr/>
        <p:txBody>
          <a:bodyPr/>
          <a:lstStyle>
            <a:lvl1pPr>
              <a:defRPr/>
            </a:lvl1pPr>
          </a:lstStyle>
          <a:p>
            <a:r>
              <a:rPr lang="en-US" smtClean="0"/>
              <a:t>Project 5: Scheduling</a:t>
            </a:r>
            <a:endParaRPr lang="en-US"/>
          </a:p>
        </p:txBody>
      </p:sp>
      <p:sp>
        <p:nvSpPr>
          <p:cNvPr id="5" name="Slide Number Placeholder 4"/>
          <p:cNvSpPr>
            <a:spLocks noGrp="1"/>
          </p:cNvSpPr>
          <p:nvPr>
            <p:ph type="sldNum" sz="quarter" idx="12"/>
          </p:nvPr>
        </p:nvSpPr>
        <p:spPr/>
        <p:txBody>
          <a:bodyPr/>
          <a:lstStyle>
            <a:lvl1pPr>
              <a:defRPr/>
            </a:lvl1pPr>
          </a:lstStyle>
          <a:p>
            <a:fld id="{4F467A8A-F0F8-46DF-9388-8D997DC5EDA2}" type="slidenum">
              <a:rPr lang="en-US"/>
              <a:pPr/>
              <a:t>‹#›</a:t>
            </a:fld>
            <a:endParaRPr lang="en-US"/>
          </a:p>
        </p:txBody>
      </p:sp>
    </p:spTree>
    <p:extLst>
      <p:ext uri="{BB962C8B-B14F-4D97-AF65-F5344CB8AC3E}">
        <p14:creationId xmlns:p14="http://schemas.microsoft.com/office/powerpoint/2010/main" val="163546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345</a:t>
            </a:r>
            <a:endParaRPr lang="en-US"/>
          </a:p>
        </p:txBody>
      </p:sp>
      <p:sp>
        <p:nvSpPr>
          <p:cNvPr id="3" name="Footer Placeholder 2"/>
          <p:cNvSpPr>
            <a:spLocks noGrp="1"/>
          </p:cNvSpPr>
          <p:nvPr>
            <p:ph type="ftr" sz="quarter" idx="11"/>
          </p:nvPr>
        </p:nvSpPr>
        <p:spPr/>
        <p:txBody>
          <a:bodyPr/>
          <a:lstStyle>
            <a:lvl1pPr>
              <a:defRPr/>
            </a:lvl1pPr>
          </a:lstStyle>
          <a:p>
            <a:r>
              <a:rPr lang="en-US" smtClean="0"/>
              <a:t>Project 5: Scheduling</a:t>
            </a:r>
            <a:endParaRPr lang="en-US"/>
          </a:p>
        </p:txBody>
      </p:sp>
      <p:sp>
        <p:nvSpPr>
          <p:cNvPr id="4" name="Slide Number Placeholder 3"/>
          <p:cNvSpPr>
            <a:spLocks noGrp="1"/>
          </p:cNvSpPr>
          <p:nvPr>
            <p:ph type="sldNum" sz="quarter" idx="12"/>
          </p:nvPr>
        </p:nvSpPr>
        <p:spPr/>
        <p:txBody>
          <a:bodyPr/>
          <a:lstStyle>
            <a:lvl1pPr>
              <a:defRPr/>
            </a:lvl1pPr>
          </a:lstStyle>
          <a:p>
            <a:fld id="{8328D4F1-530E-41AD-BAA5-9E0F91434F18}" type="slidenum">
              <a:rPr lang="en-US"/>
              <a:pPr/>
              <a:t>‹#›</a:t>
            </a:fld>
            <a:endParaRPr lang="en-US"/>
          </a:p>
        </p:txBody>
      </p:sp>
    </p:spTree>
    <p:extLst>
      <p:ext uri="{BB962C8B-B14F-4D97-AF65-F5344CB8AC3E}">
        <p14:creationId xmlns:p14="http://schemas.microsoft.com/office/powerpoint/2010/main" val="28117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5: Scheduling</a:t>
            </a:r>
            <a:endParaRPr lang="en-US"/>
          </a:p>
        </p:txBody>
      </p:sp>
      <p:sp>
        <p:nvSpPr>
          <p:cNvPr id="7" name="Slide Number Placeholder 6"/>
          <p:cNvSpPr>
            <a:spLocks noGrp="1"/>
          </p:cNvSpPr>
          <p:nvPr>
            <p:ph type="sldNum" sz="quarter" idx="12"/>
          </p:nvPr>
        </p:nvSpPr>
        <p:spPr/>
        <p:txBody>
          <a:bodyPr/>
          <a:lstStyle>
            <a:lvl1pPr>
              <a:defRPr/>
            </a:lvl1pPr>
          </a:lstStyle>
          <a:p>
            <a:fld id="{96BA904D-1F52-4210-AAB0-B78AD905B9F9}" type="slidenum">
              <a:rPr lang="en-US"/>
              <a:pPr/>
              <a:t>‹#›</a:t>
            </a:fld>
            <a:endParaRPr lang="en-US"/>
          </a:p>
        </p:txBody>
      </p:sp>
    </p:spTree>
    <p:extLst>
      <p:ext uri="{BB962C8B-B14F-4D97-AF65-F5344CB8AC3E}">
        <p14:creationId xmlns:p14="http://schemas.microsoft.com/office/powerpoint/2010/main" val="426444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5: Scheduling</a:t>
            </a:r>
            <a:endParaRPr lang="en-US"/>
          </a:p>
        </p:txBody>
      </p:sp>
      <p:sp>
        <p:nvSpPr>
          <p:cNvPr id="7" name="Slide Number Placeholder 6"/>
          <p:cNvSpPr>
            <a:spLocks noGrp="1"/>
          </p:cNvSpPr>
          <p:nvPr>
            <p:ph type="sldNum" sz="quarter" idx="12"/>
          </p:nvPr>
        </p:nvSpPr>
        <p:spPr/>
        <p:txBody>
          <a:bodyPr/>
          <a:lstStyle>
            <a:lvl1pPr>
              <a:defRPr/>
            </a:lvl1pPr>
          </a:lstStyle>
          <a:p>
            <a:fld id="{0B7C90A7-B35B-4F65-9A2C-A26C71D3622E}" type="slidenum">
              <a:rPr lang="en-US"/>
              <a:pPr/>
              <a:t>‹#›</a:t>
            </a:fld>
            <a:endParaRPr lang="en-US"/>
          </a:p>
        </p:txBody>
      </p:sp>
    </p:spTree>
    <p:extLst>
      <p:ext uri="{BB962C8B-B14F-4D97-AF65-F5344CB8AC3E}">
        <p14:creationId xmlns:p14="http://schemas.microsoft.com/office/powerpoint/2010/main" val="418110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BYU CS 345</a:t>
            </a:r>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Project 5: Scheduling</a:t>
            </a:r>
            <a:endParaRPr lang="en-US"/>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63EFF2B-6C65-4996-84B0-43BF854C26C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itchFamily="34" charset="0"/>
        </a:defRPr>
      </a:lvl2pPr>
      <a:lvl3pPr algn="l" rtl="0" fontAlgn="base">
        <a:spcBef>
          <a:spcPct val="0"/>
        </a:spcBef>
        <a:spcAft>
          <a:spcPct val="0"/>
        </a:spcAft>
        <a:defRPr sz="3600" b="1">
          <a:solidFill>
            <a:schemeClr val="tx2"/>
          </a:solidFill>
          <a:latin typeface="Arial" pitchFamily="34" charset="0"/>
        </a:defRPr>
      </a:lvl3pPr>
      <a:lvl4pPr algn="l" rtl="0" fontAlgn="base">
        <a:spcBef>
          <a:spcPct val="0"/>
        </a:spcBef>
        <a:spcAft>
          <a:spcPct val="0"/>
        </a:spcAft>
        <a:defRPr sz="3600" b="1">
          <a:solidFill>
            <a:schemeClr val="tx2"/>
          </a:solidFill>
          <a:latin typeface="Arial" pitchFamily="34" charset="0"/>
        </a:defRPr>
      </a:lvl4pPr>
      <a:lvl5pPr algn="l" rtl="0" fontAlgn="base">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ctrTitle"/>
          </p:nvPr>
        </p:nvSpPr>
        <p:spPr>
          <a:xfrm>
            <a:off x="973137" y="2152650"/>
            <a:ext cx="7928491" cy="1143000"/>
          </a:xfrm>
          <a:noFill/>
          <a:ln/>
        </p:spPr>
        <p:txBody>
          <a:bodyPr lIns="90488" tIns="44450" rIns="90488" bIns="44450" anchor="ctr"/>
          <a:lstStyle/>
          <a:p>
            <a:r>
              <a:rPr lang="en-US" dirty="0" smtClean="0"/>
              <a:t>Lab 5 </a:t>
            </a:r>
            <a:r>
              <a:rPr lang="en-US" dirty="0"/>
              <a:t>– </a:t>
            </a:r>
            <a:r>
              <a:rPr lang="en-US" dirty="0" smtClean="0"/>
              <a:t>Fair-Share Scheduler</a:t>
            </a:r>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1614B49B-6BDD-4EF1-A639-DBC2BFBAE640}" type="slidenum">
              <a:rPr lang="en-US"/>
              <a:pPr/>
              <a:t>10</a:t>
            </a:fld>
            <a:endParaRPr lang="en-US"/>
          </a:p>
        </p:txBody>
      </p:sp>
      <p:sp>
        <p:nvSpPr>
          <p:cNvPr id="2693122" name="Rectangle 2"/>
          <p:cNvSpPr>
            <a:spLocks noGrp="1" noChangeArrowheads="1"/>
          </p:cNvSpPr>
          <p:nvPr>
            <p:ph type="title"/>
          </p:nvPr>
        </p:nvSpPr>
        <p:spPr/>
        <p:txBody>
          <a:bodyPr/>
          <a:lstStyle/>
          <a:p>
            <a:r>
              <a:rPr lang="en-US" dirty="0"/>
              <a:t>Project </a:t>
            </a:r>
            <a:r>
              <a:rPr lang="en-US" dirty="0" smtClean="0"/>
              <a:t>5 </a:t>
            </a:r>
            <a:r>
              <a:rPr lang="en-US" dirty="0"/>
              <a:t>Grading Criteria</a:t>
            </a:r>
          </a:p>
        </p:txBody>
      </p:sp>
      <p:sp>
        <p:nvSpPr>
          <p:cNvPr id="2693123" name="Rectangle 3"/>
          <p:cNvSpPr>
            <a:spLocks noGrp="1" noChangeArrowheads="1"/>
          </p:cNvSpPr>
          <p:nvPr>
            <p:ph type="body" idx="1"/>
          </p:nvPr>
        </p:nvSpPr>
        <p:spPr>
          <a:xfrm>
            <a:off x="406400" y="1392858"/>
            <a:ext cx="8518525" cy="4972272"/>
          </a:xfrm>
        </p:spPr>
        <p:txBody>
          <a:bodyPr/>
          <a:lstStyle/>
          <a:p>
            <a:pPr>
              <a:spcBef>
                <a:spcPts val="0"/>
              </a:spcBef>
              <a:tabLst>
                <a:tab pos="1254125" algn="l"/>
              </a:tabLst>
            </a:pPr>
            <a:r>
              <a:rPr lang="en-US" sz="2400" dirty="0">
                <a:cs typeface="Times New Roman" pitchFamily="18" charset="0"/>
              </a:rPr>
              <a:t>There are </a:t>
            </a:r>
            <a:r>
              <a:rPr lang="en-US" sz="2400" dirty="0" smtClean="0">
                <a:cs typeface="Times New Roman" pitchFamily="18" charset="0"/>
              </a:rPr>
              <a:t>6 points </a:t>
            </a:r>
            <a:r>
              <a:rPr lang="en-US" sz="2400" dirty="0">
                <a:cs typeface="Times New Roman" pitchFamily="18" charset="0"/>
              </a:rPr>
              <a:t>possible for Project </a:t>
            </a:r>
            <a:r>
              <a:rPr lang="en-US" sz="2400" dirty="0" smtClean="0">
                <a:cs typeface="Times New Roman" pitchFamily="18" charset="0"/>
              </a:rPr>
              <a:t>5.</a:t>
            </a:r>
            <a:endParaRPr lang="en-US" sz="2400" dirty="0">
              <a:cs typeface="Times New Roman" pitchFamily="18" charset="0"/>
            </a:endParaRPr>
          </a:p>
          <a:p>
            <a:pPr marL="457200" lvl="1" indent="0">
              <a:spcBef>
                <a:spcPts val="600"/>
              </a:spcBef>
              <a:buNone/>
              <a:tabLst>
                <a:tab pos="1254125"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The </a:t>
            </a:r>
            <a:r>
              <a:rPr lang="en-US" sz="2000" dirty="0">
                <a:solidFill>
                  <a:srgbClr val="000000"/>
                </a:solidFill>
                <a:cs typeface="Times New Roman" pitchFamily="18" charset="0"/>
              </a:rPr>
              <a:t>P5 command dynamically switches between schedulers.</a:t>
            </a:r>
          </a:p>
          <a:p>
            <a:pPr marL="457200" lvl="1" indent="0">
              <a:spcBef>
                <a:spcPts val="0"/>
              </a:spcBef>
              <a:buNone/>
              <a:tabLst>
                <a:tab pos="1254125" algn="l"/>
              </a:tabLst>
            </a:pPr>
            <a:r>
              <a:rPr lang="en-US" sz="2000" b="1" dirty="0">
                <a:solidFill>
                  <a:srgbClr val="000000"/>
                </a:solidFill>
                <a:cs typeface="Times New Roman" pitchFamily="18" charset="0"/>
              </a:rPr>
              <a:t>3</a:t>
            </a:r>
            <a:r>
              <a:rPr lang="en-US" sz="2000" b="1" dirty="0" smtClean="0">
                <a:solidFill>
                  <a:srgbClr val="000000"/>
                </a:solidFill>
                <a:cs typeface="Times New Roman" pitchFamily="18" charset="0"/>
              </a:rPr>
              <a:t> </a:t>
            </a:r>
            <a:r>
              <a:rPr lang="en-US" sz="2000" b="1" dirty="0">
                <a:solidFill>
                  <a:srgbClr val="000000"/>
                </a:solidFill>
                <a:cs typeface="Times New Roman" pitchFamily="18" charset="0"/>
              </a:rPr>
              <a:t>pts </a:t>
            </a:r>
            <a:r>
              <a:rPr lang="en-US" sz="2000" dirty="0" smtClean="0">
                <a:solidFill>
                  <a:srgbClr val="000000"/>
                </a:solidFill>
                <a:cs typeface="Times New Roman" pitchFamily="18" charset="0"/>
              </a:rPr>
              <a:t>-	Only </a:t>
            </a:r>
            <a:r>
              <a:rPr lang="en-US" sz="2000" dirty="0">
                <a:solidFill>
                  <a:srgbClr val="000000"/>
                </a:solidFill>
                <a:cs typeface="Times New Roman" pitchFamily="18" charset="0"/>
              </a:rPr>
              <a:t>tasks in the Ready Queue with a non-zero time are </a:t>
            </a:r>
            <a:r>
              <a:rPr lang="en-US" sz="2000" dirty="0" smtClean="0">
                <a:solidFill>
                  <a:srgbClr val="000000"/>
                </a:solidFill>
                <a:cs typeface="Times New Roman" pitchFamily="18" charset="0"/>
              </a:rPr>
              <a:t>	scheduled.  When </a:t>
            </a:r>
            <a:r>
              <a:rPr lang="en-US" sz="2000" dirty="0">
                <a:solidFill>
                  <a:srgbClr val="000000"/>
                </a:solidFill>
                <a:cs typeface="Times New Roman" pitchFamily="18" charset="0"/>
              </a:rPr>
              <a:t>all tasks in the Ready Queue have a zero </a:t>
            </a:r>
            <a:r>
              <a:rPr lang="en-US" sz="2000" dirty="0" smtClean="0">
                <a:solidFill>
                  <a:srgbClr val="000000"/>
                </a:solidFill>
                <a:cs typeface="Times New Roman" pitchFamily="18" charset="0"/>
              </a:rPr>
              <a:t>	time</a:t>
            </a:r>
            <a:r>
              <a:rPr lang="en-US" sz="2000" dirty="0">
                <a:solidFill>
                  <a:srgbClr val="000000"/>
                </a:solidFill>
                <a:cs typeface="Times New Roman" pitchFamily="18" charset="0"/>
              </a:rPr>
              <a:t>, then </a:t>
            </a:r>
            <a:r>
              <a:rPr lang="en-US" sz="2000" dirty="0" smtClean="0">
                <a:solidFill>
                  <a:srgbClr val="000000"/>
                </a:solidFill>
                <a:cs typeface="Times New Roman" pitchFamily="18" charset="0"/>
              </a:rPr>
              <a:t>new </a:t>
            </a:r>
            <a:r>
              <a:rPr lang="en-US" sz="2000" dirty="0">
                <a:solidFill>
                  <a:srgbClr val="000000"/>
                </a:solidFill>
                <a:cs typeface="Times New Roman" pitchFamily="18" charset="0"/>
              </a:rPr>
              <a:t>task times are calculated in a "fair" way.</a:t>
            </a:r>
          </a:p>
          <a:p>
            <a:pPr marL="457200" lvl="1" indent="0">
              <a:spcBef>
                <a:spcPts val="0"/>
              </a:spcBef>
              <a:buNone/>
              <a:tabLst>
                <a:tab pos="1254125"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Tasks </a:t>
            </a:r>
            <a:r>
              <a:rPr lang="en-US" sz="2000" dirty="0">
                <a:solidFill>
                  <a:srgbClr val="000000"/>
                </a:solidFill>
                <a:cs typeface="Times New Roman" pitchFamily="18" charset="0"/>
              </a:rPr>
              <a:t>are grouped according to their parent task</a:t>
            </a:r>
            <a:r>
              <a:rPr lang="en-US" sz="2000" dirty="0" smtClean="0">
                <a:solidFill>
                  <a:srgbClr val="000000"/>
                </a:solidFill>
                <a:cs typeface="Times New Roman" pitchFamily="18" charset="0"/>
              </a:rPr>
              <a:t>.  </a:t>
            </a:r>
            <a:r>
              <a:rPr lang="en-US" sz="2000" dirty="0">
                <a:solidFill>
                  <a:srgbClr val="000000"/>
                </a:solidFill>
                <a:cs typeface="Times New Roman" pitchFamily="18" charset="0"/>
              </a:rPr>
              <a:t>Group </a:t>
            </a:r>
            <a:r>
              <a:rPr lang="en-US" sz="2000" dirty="0" smtClean="0">
                <a:solidFill>
                  <a:srgbClr val="000000"/>
                </a:solidFill>
                <a:cs typeface="Times New Roman" pitchFamily="18" charset="0"/>
              </a:rPr>
              <a:t>	counts </a:t>
            </a:r>
            <a:r>
              <a:rPr lang="en-US" sz="2000" dirty="0">
                <a:solidFill>
                  <a:srgbClr val="000000"/>
                </a:solidFill>
                <a:cs typeface="Times New Roman" pitchFamily="18" charset="0"/>
              </a:rPr>
              <a:t>are approximately the same</a:t>
            </a:r>
            <a:r>
              <a:rPr lang="en-US" sz="2000" dirty="0" smtClean="0">
                <a:solidFill>
                  <a:srgbClr val="000000"/>
                </a:solidFill>
                <a:cs typeface="Times New Roman" pitchFamily="18" charset="0"/>
              </a:rPr>
              <a:t>.</a:t>
            </a:r>
            <a:endParaRPr lang="en-US" sz="2000" dirty="0">
              <a:solidFill>
                <a:srgbClr val="000000"/>
              </a:solidFill>
              <a:cs typeface="Times New Roman" pitchFamily="18" charset="0"/>
            </a:endParaRPr>
          </a:p>
          <a:p>
            <a:pPr marL="457200" lvl="1" indent="0">
              <a:spcBef>
                <a:spcPts val="0"/>
              </a:spcBef>
              <a:buNone/>
              <a:tabLst>
                <a:tab pos="1257300"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Parents </a:t>
            </a:r>
            <a:r>
              <a:rPr lang="en-US" sz="2000" dirty="0">
                <a:solidFill>
                  <a:srgbClr val="000000"/>
                </a:solidFill>
                <a:cs typeface="Times New Roman" pitchFamily="18" charset="0"/>
              </a:rPr>
              <a:t>share in clock time with their children</a:t>
            </a:r>
            <a:r>
              <a:rPr lang="en-US" sz="2000" dirty="0" smtClean="0">
                <a:solidFill>
                  <a:srgbClr val="000000"/>
                </a:solidFill>
                <a:cs typeface="Times New Roman" pitchFamily="18" charset="0"/>
              </a:rPr>
              <a:t>. Fractional 	clocks </a:t>
            </a:r>
            <a:r>
              <a:rPr lang="en-US" sz="2000" dirty="0">
                <a:solidFill>
                  <a:srgbClr val="000000"/>
                </a:solidFill>
                <a:cs typeface="Times New Roman" pitchFamily="18" charset="0"/>
              </a:rPr>
              <a:t>are given to the parent</a:t>
            </a:r>
            <a:r>
              <a:rPr lang="en-US" sz="2000" dirty="0" smtClean="0">
                <a:solidFill>
                  <a:srgbClr val="000000"/>
                </a:solidFill>
                <a:cs typeface="Times New Roman" pitchFamily="18" charset="0"/>
              </a:rPr>
              <a:t>.</a:t>
            </a:r>
            <a:endParaRPr lang="en-US" sz="2000" dirty="0">
              <a:cs typeface="Times New Roman" pitchFamily="18" charset="0"/>
            </a:endParaRPr>
          </a:p>
          <a:p>
            <a:pPr marL="457200" lvl="1" indent="0">
              <a:spcBef>
                <a:spcPts val="0"/>
              </a:spcBef>
              <a:buNone/>
              <a:tabLst>
                <a:tab pos="1257300" algn="l"/>
              </a:tabLst>
            </a:pPr>
            <a:r>
              <a:rPr lang="en-US" sz="2000" b="1" dirty="0">
                <a:cs typeface="Times New Roman" pitchFamily="18" charset="0"/>
              </a:rPr>
              <a:t>-1 </a:t>
            </a:r>
            <a:r>
              <a:rPr lang="en-US" sz="2000" b="1" dirty="0" err="1">
                <a:cs typeface="Times New Roman" pitchFamily="18" charset="0"/>
              </a:rPr>
              <a:t>pt</a:t>
            </a:r>
            <a:r>
              <a:rPr lang="en-US" sz="2000" b="1" dirty="0">
                <a:cs typeface="Times New Roman" pitchFamily="18" charset="0"/>
              </a:rPr>
              <a:t> </a:t>
            </a:r>
            <a:r>
              <a:rPr lang="en-US" sz="2000" dirty="0">
                <a:cs typeface="Times New Roman" pitchFamily="18" charset="0"/>
              </a:rPr>
              <a:t>-	Penalty for </a:t>
            </a:r>
            <a:r>
              <a:rPr lang="en-US" sz="2000" u="sng" dirty="0">
                <a:cs typeface="Times New Roman" pitchFamily="18" charset="0"/>
              </a:rPr>
              <a:t>each</a:t>
            </a:r>
            <a:r>
              <a:rPr lang="en-US" sz="2000" dirty="0">
                <a:cs typeface="Times New Roman" pitchFamily="18" charset="0"/>
              </a:rPr>
              <a:t> school day late..</a:t>
            </a:r>
          </a:p>
          <a:p>
            <a:pPr>
              <a:spcBef>
                <a:spcPts val="1200"/>
              </a:spcBef>
              <a:tabLst>
                <a:tab pos="1254125" algn="l"/>
              </a:tabLst>
            </a:pPr>
            <a:r>
              <a:rPr lang="en-US" sz="2400" dirty="0" smtClean="0">
                <a:cs typeface="Times New Roman" pitchFamily="18" charset="0"/>
              </a:rPr>
              <a:t>In </a:t>
            </a:r>
            <a:r>
              <a:rPr lang="en-US" sz="2400" dirty="0">
                <a:cs typeface="Times New Roman" pitchFamily="18" charset="0"/>
              </a:rPr>
              <a:t>addition to the possible </a:t>
            </a:r>
            <a:r>
              <a:rPr lang="en-US" sz="2400" dirty="0" smtClean="0">
                <a:cs typeface="Times New Roman" pitchFamily="18" charset="0"/>
              </a:rPr>
              <a:t>6 points</a:t>
            </a:r>
            <a:r>
              <a:rPr lang="en-US" sz="2400" dirty="0">
                <a:cs typeface="Times New Roman" pitchFamily="18" charset="0"/>
              </a:rPr>
              <a:t>, the following </a:t>
            </a:r>
            <a:r>
              <a:rPr lang="en-US" sz="2400" dirty="0" smtClean="0">
                <a:cs typeface="Times New Roman" pitchFamily="18" charset="0"/>
              </a:rPr>
              <a:t>bonus </a:t>
            </a:r>
            <a:r>
              <a:rPr lang="en-US" sz="2400" dirty="0">
                <a:cs typeface="Times New Roman" pitchFamily="18" charset="0"/>
              </a:rPr>
              <a:t>apply:</a:t>
            </a:r>
          </a:p>
          <a:p>
            <a:pPr marL="457200" lvl="1" indent="0">
              <a:spcBef>
                <a:spcPts val="600"/>
              </a:spcBef>
              <a:buNone/>
              <a:tabLst>
                <a:tab pos="1423988" algn="l"/>
              </a:tabLst>
            </a:pPr>
            <a:r>
              <a:rPr lang="en-US" sz="2000" b="1" dirty="0" smtClean="0">
                <a:cs typeface="Times New Roman" pitchFamily="18" charset="0"/>
              </a:rPr>
              <a:t>+</a:t>
            </a:r>
            <a:r>
              <a:rPr lang="en-US" sz="2000" b="1" dirty="0">
                <a:cs typeface="Times New Roman" pitchFamily="18" charset="0"/>
              </a:rPr>
              <a:t>1</a:t>
            </a:r>
            <a:r>
              <a:rPr lang="en-US" sz="2000" b="1" dirty="0" smtClean="0">
                <a:cs typeface="Times New Roman" pitchFamily="18" charset="0"/>
              </a:rPr>
              <a:t> </a:t>
            </a:r>
            <a:r>
              <a:rPr lang="en-US" sz="2000" b="1" dirty="0" err="1" smtClean="0">
                <a:cs typeface="Times New Roman" pitchFamily="18" charset="0"/>
              </a:rPr>
              <a:t>pt</a:t>
            </a:r>
            <a:r>
              <a:rPr lang="en-US" sz="2000" b="1" dirty="0" smtClean="0">
                <a:cs typeface="Times New Roman" pitchFamily="18" charset="0"/>
              </a:rPr>
              <a:t> </a:t>
            </a:r>
            <a:r>
              <a:rPr lang="en-US" sz="2000" dirty="0" smtClean="0">
                <a:cs typeface="Times New Roman" pitchFamily="18" charset="0"/>
              </a:rPr>
              <a:t>-	Early </a:t>
            </a:r>
            <a:r>
              <a:rPr lang="en-US" sz="2000" dirty="0">
                <a:cs typeface="Times New Roman" pitchFamily="18" charset="0"/>
              </a:rPr>
              <a:t>pass-off (at least one day before due date.)</a:t>
            </a:r>
          </a:p>
          <a:p>
            <a:pPr marL="457200" lvl="1" indent="0">
              <a:spcBef>
                <a:spcPts val="0"/>
              </a:spcBef>
              <a:buNone/>
              <a:tabLst>
                <a:tab pos="1423988" algn="l"/>
              </a:tabLst>
            </a:pPr>
            <a:r>
              <a:rPr lang="en-US" sz="2000" b="1" dirty="0" smtClean="0">
                <a:cs typeface="Times New Roman" pitchFamily="18" charset="0"/>
              </a:rPr>
              <a:t>+</a:t>
            </a:r>
            <a:r>
              <a:rPr lang="en-US" sz="2000" b="1" dirty="0">
                <a:cs typeface="Times New Roman" pitchFamily="18" charset="0"/>
              </a:rPr>
              <a:t>2 </a:t>
            </a:r>
            <a:r>
              <a:rPr lang="en-US" sz="2000" b="1" dirty="0" smtClean="0">
                <a:cs typeface="Times New Roman" pitchFamily="18" charset="0"/>
              </a:rPr>
              <a:t>pts </a:t>
            </a:r>
            <a:r>
              <a:rPr lang="en-US" sz="2000" dirty="0" smtClean="0">
                <a:cs typeface="Times New Roman" pitchFamily="18" charset="0"/>
              </a:rPr>
              <a:t>-	Your </a:t>
            </a:r>
            <a:r>
              <a:rPr lang="en-US" sz="2000" dirty="0">
                <a:cs typeface="Times New Roman" pitchFamily="18" charset="0"/>
              </a:rPr>
              <a:t>fair scheduler works with dead ancestors</a:t>
            </a:r>
            <a:r>
              <a:rPr lang="en-US" sz="2000" dirty="0" smtClean="0">
                <a:cs typeface="Times New Roman" pitchFamily="18" charset="0"/>
              </a:rPr>
              <a:t>.</a:t>
            </a:r>
            <a:endParaRPr lang="en-US" sz="2000" dirty="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345</a:t>
            </a:r>
            <a:endParaRPr lang="en-US"/>
          </a:p>
        </p:txBody>
      </p:sp>
      <p:sp>
        <p:nvSpPr>
          <p:cNvPr id="4" name="Footer Placeholder 2"/>
          <p:cNvSpPr>
            <a:spLocks noGrp="1"/>
          </p:cNvSpPr>
          <p:nvPr>
            <p:ph type="ftr" sz="quarter" idx="11"/>
          </p:nvPr>
        </p:nvSpPr>
        <p:spPr/>
        <p:txBody>
          <a:bodyPr/>
          <a:lstStyle/>
          <a:p>
            <a:r>
              <a:rPr lang="en-US" smtClean="0"/>
              <a:t>Project 5: Scheduling</a:t>
            </a:r>
            <a:endParaRPr lang="en-US"/>
          </a:p>
        </p:txBody>
      </p:sp>
      <p:sp>
        <p:nvSpPr>
          <p:cNvPr id="5" name="Slide Number Placeholder 3"/>
          <p:cNvSpPr>
            <a:spLocks noGrp="1"/>
          </p:cNvSpPr>
          <p:nvPr>
            <p:ph type="sldNum" sz="quarter" idx="12"/>
          </p:nvPr>
        </p:nvSpPr>
        <p:spPr/>
        <p:txBody>
          <a:bodyPr/>
          <a:lstStyle/>
          <a:p>
            <a:fld id="{1544EBE8-8F72-44A8-B157-4F9BF40DD789}" type="slidenum">
              <a:rPr lang="en-US"/>
              <a:pPr/>
              <a:t>11</a:t>
            </a:fld>
            <a:endParaRPr lang="en-US"/>
          </a:p>
        </p:txBody>
      </p:sp>
      <p:pic>
        <p:nvPicPr>
          <p:cNvPr id="2693122" name="Picture 2" descr="monkey program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714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a:xfrm>
            <a:off x="477838" y="6324600"/>
            <a:ext cx="1905000" cy="457200"/>
          </a:xfrm>
        </p:spPr>
        <p:txBody>
          <a:bodyPr/>
          <a:lstStyle/>
          <a:p>
            <a:r>
              <a:rPr lang="en-US" smtClean="0"/>
              <a:t>BYU CS 345</a:t>
            </a:r>
            <a:endParaRPr lang="en-US" dirty="0"/>
          </a:p>
        </p:txBody>
      </p:sp>
      <p:sp>
        <p:nvSpPr>
          <p:cNvPr id="4" name="Footer Placeholder 3"/>
          <p:cNvSpPr>
            <a:spLocks noGrp="1"/>
          </p:cNvSpPr>
          <p:nvPr>
            <p:ph type="ftr" sz="quarter" idx="11"/>
          </p:nvPr>
        </p:nvSpPr>
        <p:spPr>
          <a:xfrm>
            <a:off x="3352800" y="6324600"/>
            <a:ext cx="2895600" cy="457200"/>
          </a:xfrm>
        </p:spPr>
        <p:txBody>
          <a:bodyPr/>
          <a:lstStyle/>
          <a:p>
            <a:r>
              <a:rPr lang="en-US" smtClean="0"/>
              <a:t>Project 5: Scheduling</a:t>
            </a:r>
            <a:endParaRPr lang="en-US"/>
          </a:p>
        </p:txBody>
      </p:sp>
      <p:sp>
        <p:nvSpPr>
          <p:cNvPr id="5" name="Slide Number Placeholder 4"/>
          <p:cNvSpPr>
            <a:spLocks noGrp="1"/>
          </p:cNvSpPr>
          <p:nvPr>
            <p:ph type="sldNum" sz="quarter" idx="12"/>
          </p:nvPr>
        </p:nvSpPr>
        <p:spPr>
          <a:xfrm>
            <a:off x="6781800" y="6324600"/>
            <a:ext cx="1905000" cy="457200"/>
          </a:xfrm>
        </p:spPr>
        <p:txBody>
          <a:bodyPr/>
          <a:lstStyle/>
          <a:p>
            <a:fld id="{4F467A8A-F0F8-46DF-9388-8D997DC5EDA2}" type="slidenum">
              <a:rPr lang="en-US" smtClean="0"/>
              <a:pPr/>
              <a:t>12</a:t>
            </a:fld>
            <a:endParaRPr lang="en-US"/>
          </a:p>
        </p:txBody>
      </p:sp>
      <p:grpSp>
        <p:nvGrpSpPr>
          <p:cNvPr id="12" name="Group 11"/>
          <p:cNvGrpSpPr/>
          <p:nvPr/>
        </p:nvGrpSpPr>
        <p:grpSpPr>
          <a:xfrm>
            <a:off x="1101436" y="3158837"/>
            <a:ext cx="446809" cy="332509"/>
            <a:chOff x="1101436" y="3054927"/>
            <a:chExt cx="446809" cy="332509"/>
          </a:xfrm>
        </p:grpSpPr>
        <p:sp>
          <p:nvSpPr>
            <p:cNvPr id="10" name="Oval 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1138501" y="3098070"/>
              <a:ext cx="370440" cy="246221"/>
            </a:xfrm>
            <a:prstGeom prst="rect">
              <a:avLst/>
            </a:prstGeom>
            <a:noFill/>
          </p:spPr>
          <p:txBody>
            <a:bodyPr wrap="none" rtlCol="0">
              <a:spAutoFit/>
            </a:bodyPr>
            <a:lstStyle/>
            <a:p>
              <a:pPr algn="ctr"/>
              <a:r>
                <a:rPr lang="en-US" sz="1000" b="1" dirty="0" smtClean="0">
                  <a:latin typeface="Comic Sans MS" panose="030F0702030302020204" pitchFamily="66" charset="0"/>
                </a:rPr>
                <a:t>0/0</a:t>
              </a:r>
              <a:endParaRPr lang="en-US" sz="1000" b="1" dirty="0">
                <a:latin typeface="Comic Sans MS" panose="030F0702030302020204" pitchFamily="66" charset="0"/>
              </a:endParaRPr>
            </a:p>
          </p:txBody>
        </p:sp>
      </p:grpSp>
      <p:grpSp>
        <p:nvGrpSpPr>
          <p:cNvPr id="521" name="Group 520"/>
          <p:cNvGrpSpPr/>
          <p:nvPr/>
        </p:nvGrpSpPr>
        <p:grpSpPr>
          <a:xfrm>
            <a:off x="3625357" y="1342005"/>
            <a:ext cx="4451332" cy="1062355"/>
            <a:chOff x="3625357" y="1238095"/>
            <a:chExt cx="4451332" cy="1062355"/>
          </a:xfrm>
        </p:grpSpPr>
        <p:grpSp>
          <p:nvGrpSpPr>
            <p:cNvPr id="16" name="Group 15"/>
            <p:cNvGrpSpPr/>
            <p:nvPr/>
          </p:nvGrpSpPr>
          <p:grpSpPr>
            <a:xfrm>
              <a:off x="3964182" y="1314292"/>
              <a:ext cx="446809" cy="332509"/>
              <a:chOff x="1101436" y="3054927"/>
              <a:chExt cx="446809" cy="332509"/>
            </a:xfrm>
          </p:grpSpPr>
          <p:sp>
            <p:nvSpPr>
              <p:cNvPr id="17" name="Oval 1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8" name="TextBox 17"/>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2</a:t>
                </a:r>
                <a:r>
                  <a:rPr lang="en-US" sz="1000" b="1" dirty="0" smtClean="0">
                    <a:latin typeface="Comic Sans MS" panose="030F0702030302020204" pitchFamily="66" charset="0"/>
                  </a:rPr>
                  <a:t>/1</a:t>
                </a:r>
                <a:endParaRPr lang="en-US" sz="1000" b="1" dirty="0">
                  <a:latin typeface="Comic Sans MS" panose="030F0702030302020204" pitchFamily="66" charset="0"/>
                </a:endParaRPr>
              </a:p>
            </p:txBody>
          </p:sp>
        </p:grpSp>
        <p:grpSp>
          <p:nvGrpSpPr>
            <p:cNvPr id="19" name="Group 18"/>
            <p:cNvGrpSpPr/>
            <p:nvPr/>
          </p:nvGrpSpPr>
          <p:grpSpPr>
            <a:xfrm>
              <a:off x="3625357" y="1592964"/>
              <a:ext cx="446809" cy="332509"/>
              <a:chOff x="1101436" y="3054927"/>
              <a:chExt cx="446809" cy="332509"/>
            </a:xfrm>
          </p:grpSpPr>
          <p:sp>
            <p:nvSpPr>
              <p:cNvPr id="20" name="Oval 1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3/1</a:t>
                </a:r>
                <a:endParaRPr lang="en-US" sz="1000" b="1" dirty="0">
                  <a:latin typeface="Comic Sans MS" panose="030F0702030302020204" pitchFamily="66" charset="0"/>
                </a:endParaRPr>
              </a:p>
            </p:txBody>
          </p:sp>
        </p:grpSp>
        <p:grpSp>
          <p:nvGrpSpPr>
            <p:cNvPr id="22" name="Group 21"/>
            <p:cNvGrpSpPr/>
            <p:nvPr/>
          </p:nvGrpSpPr>
          <p:grpSpPr>
            <a:xfrm>
              <a:off x="3920378" y="1867196"/>
              <a:ext cx="446809" cy="332509"/>
              <a:chOff x="1101436" y="3054927"/>
              <a:chExt cx="446809" cy="332509"/>
            </a:xfrm>
          </p:grpSpPr>
          <p:sp>
            <p:nvSpPr>
              <p:cNvPr id="23" name="Oval 2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4" name="TextBox 23"/>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4/1</a:t>
                </a:r>
                <a:endParaRPr lang="en-US" sz="1000" b="1" dirty="0">
                  <a:latin typeface="Comic Sans MS" panose="030F0702030302020204" pitchFamily="66" charset="0"/>
                </a:endParaRPr>
              </a:p>
            </p:txBody>
          </p:sp>
        </p:grpSp>
        <p:grpSp>
          <p:nvGrpSpPr>
            <p:cNvPr id="25" name="Group 24"/>
            <p:cNvGrpSpPr/>
            <p:nvPr/>
          </p:nvGrpSpPr>
          <p:grpSpPr>
            <a:xfrm>
              <a:off x="4377578" y="1608700"/>
              <a:ext cx="446809" cy="332509"/>
              <a:chOff x="1215737" y="3054927"/>
              <a:chExt cx="446809" cy="332509"/>
            </a:xfrm>
          </p:grpSpPr>
          <p:sp>
            <p:nvSpPr>
              <p:cNvPr id="26" name="Oval 25"/>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7" name="TextBox 26"/>
              <p:cNvSpPr txBox="1"/>
              <p:nvPr/>
            </p:nvSpPr>
            <p:spPr>
              <a:xfrm>
                <a:off x="1244671"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28" name="Group 27"/>
            <p:cNvGrpSpPr/>
            <p:nvPr/>
          </p:nvGrpSpPr>
          <p:grpSpPr>
            <a:xfrm>
              <a:off x="4542609" y="1941210"/>
              <a:ext cx="446809" cy="332509"/>
              <a:chOff x="1101436" y="3054927"/>
              <a:chExt cx="446809" cy="332509"/>
            </a:xfrm>
          </p:grpSpPr>
          <p:sp>
            <p:nvSpPr>
              <p:cNvPr id="29" name="Oval 2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0" name="TextBox 29"/>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6/1</a:t>
                </a:r>
                <a:endParaRPr lang="en-US" sz="1000" b="1" dirty="0">
                  <a:latin typeface="Comic Sans MS" panose="030F0702030302020204" pitchFamily="66" charset="0"/>
                </a:endParaRPr>
              </a:p>
            </p:txBody>
          </p:sp>
        </p:grpSp>
        <p:grpSp>
          <p:nvGrpSpPr>
            <p:cNvPr id="31" name="Group 30"/>
            <p:cNvGrpSpPr/>
            <p:nvPr/>
          </p:nvGrpSpPr>
          <p:grpSpPr>
            <a:xfrm>
              <a:off x="4736573" y="1342303"/>
              <a:ext cx="446809" cy="332509"/>
              <a:chOff x="1101436" y="3054927"/>
              <a:chExt cx="446809" cy="332509"/>
            </a:xfrm>
          </p:grpSpPr>
          <p:sp>
            <p:nvSpPr>
              <p:cNvPr id="32" name="Oval 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7/1</a:t>
                </a:r>
                <a:endParaRPr lang="en-US" sz="1000" b="1" dirty="0">
                  <a:latin typeface="Comic Sans MS" panose="030F0702030302020204" pitchFamily="66" charset="0"/>
                </a:endParaRPr>
              </a:p>
            </p:txBody>
          </p:sp>
        </p:grpSp>
        <p:grpSp>
          <p:nvGrpSpPr>
            <p:cNvPr id="34" name="Group 33"/>
            <p:cNvGrpSpPr/>
            <p:nvPr/>
          </p:nvGrpSpPr>
          <p:grpSpPr>
            <a:xfrm>
              <a:off x="4953049" y="1680160"/>
              <a:ext cx="446809" cy="332509"/>
              <a:chOff x="1101436" y="3054927"/>
              <a:chExt cx="446809" cy="332509"/>
            </a:xfrm>
          </p:grpSpPr>
          <p:sp>
            <p:nvSpPr>
              <p:cNvPr id="35" name="Oval 3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 name="TextBox 35"/>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8/1</a:t>
                </a:r>
                <a:endParaRPr lang="en-US" sz="1000" b="1" dirty="0">
                  <a:latin typeface="Comic Sans MS" panose="030F0702030302020204" pitchFamily="66" charset="0"/>
                </a:endParaRPr>
              </a:p>
            </p:txBody>
          </p:sp>
        </p:grpSp>
        <p:grpSp>
          <p:nvGrpSpPr>
            <p:cNvPr id="37" name="Group 36"/>
            <p:cNvGrpSpPr/>
            <p:nvPr/>
          </p:nvGrpSpPr>
          <p:grpSpPr>
            <a:xfrm>
              <a:off x="5417783" y="1910341"/>
              <a:ext cx="446809" cy="332509"/>
              <a:chOff x="1101436" y="3054927"/>
              <a:chExt cx="446809" cy="332509"/>
            </a:xfrm>
          </p:grpSpPr>
          <p:sp>
            <p:nvSpPr>
              <p:cNvPr id="38" name="Oval 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 name="TextBox 38"/>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9/1</a:t>
                </a:r>
                <a:endParaRPr lang="en-US" sz="1000" b="1" dirty="0">
                  <a:latin typeface="Comic Sans MS" panose="030F0702030302020204" pitchFamily="66" charset="0"/>
                </a:endParaRPr>
              </a:p>
            </p:txBody>
          </p:sp>
        </p:grpSp>
        <p:grpSp>
          <p:nvGrpSpPr>
            <p:cNvPr id="40" name="Group 39"/>
            <p:cNvGrpSpPr/>
            <p:nvPr/>
          </p:nvGrpSpPr>
          <p:grpSpPr>
            <a:xfrm>
              <a:off x="5388952" y="1383561"/>
              <a:ext cx="486031" cy="332509"/>
              <a:chOff x="1080706" y="3054927"/>
              <a:chExt cx="486031" cy="332509"/>
            </a:xfrm>
          </p:grpSpPr>
          <p:sp>
            <p:nvSpPr>
              <p:cNvPr id="41" name="Oval 4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 name="TextBox 41"/>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10/1</a:t>
                </a:r>
                <a:endParaRPr lang="en-US" sz="1000" b="1" dirty="0">
                  <a:latin typeface="Comic Sans MS" panose="030F0702030302020204" pitchFamily="66" charset="0"/>
                </a:endParaRPr>
              </a:p>
            </p:txBody>
          </p:sp>
        </p:grpSp>
        <p:grpSp>
          <p:nvGrpSpPr>
            <p:cNvPr id="43" name="Group 42"/>
            <p:cNvGrpSpPr/>
            <p:nvPr/>
          </p:nvGrpSpPr>
          <p:grpSpPr>
            <a:xfrm>
              <a:off x="6150901" y="1967941"/>
              <a:ext cx="486031" cy="332509"/>
              <a:chOff x="1080706" y="3054927"/>
              <a:chExt cx="486031" cy="332509"/>
            </a:xfrm>
          </p:grpSpPr>
          <p:sp>
            <p:nvSpPr>
              <p:cNvPr id="44" name="Oval 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 name="TextBox 44"/>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11/1</a:t>
                </a:r>
                <a:endParaRPr lang="en-US" sz="1000" b="1" dirty="0">
                  <a:latin typeface="Comic Sans MS" panose="030F0702030302020204" pitchFamily="66" charset="0"/>
                </a:endParaRPr>
              </a:p>
            </p:txBody>
          </p:sp>
        </p:grpSp>
        <p:grpSp>
          <p:nvGrpSpPr>
            <p:cNvPr id="46" name="Group 45"/>
            <p:cNvGrpSpPr/>
            <p:nvPr/>
          </p:nvGrpSpPr>
          <p:grpSpPr>
            <a:xfrm>
              <a:off x="5796488" y="1629485"/>
              <a:ext cx="488321" cy="332509"/>
              <a:chOff x="1195007" y="3054927"/>
              <a:chExt cx="488321" cy="332509"/>
            </a:xfrm>
          </p:grpSpPr>
          <p:sp>
            <p:nvSpPr>
              <p:cNvPr id="47" name="Oval 46"/>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 name="TextBox 47"/>
              <p:cNvSpPr txBox="1"/>
              <p:nvPr/>
            </p:nvSpPr>
            <p:spPr>
              <a:xfrm>
                <a:off x="1195007"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12/1</a:t>
                </a:r>
                <a:endParaRPr lang="en-US" sz="1000" b="1" dirty="0">
                  <a:latin typeface="Comic Sans MS" panose="030F0702030302020204" pitchFamily="66" charset="0"/>
                </a:endParaRPr>
              </a:p>
            </p:txBody>
          </p:sp>
        </p:grpSp>
        <p:grpSp>
          <p:nvGrpSpPr>
            <p:cNvPr id="49" name="Group 48"/>
            <p:cNvGrpSpPr/>
            <p:nvPr/>
          </p:nvGrpSpPr>
          <p:grpSpPr>
            <a:xfrm>
              <a:off x="5997940" y="1238095"/>
              <a:ext cx="486031" cy="332509"/>
              <a:chOff x="1080706" y="3054927"/>
              <a:chExt cx="486031" cy="332509"/>
            </a:xfrm>
          </p:grpSpPr>
          <p:sp>
            <p:nvSpPr>
              <p:cNvPr id="50" name="Oval 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 name="TextBox 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13/1</a:t>
                </a:r>
                <a:endParaRPr lang="en-US" sz="1000" b="1" dirty="0">
                  <a:latin typeface="Comic Sans MS" panose="030F0702030302020204" pitchFamily="66" charset="0"/>
                </a:endParaRPr>
              </a:p>
            </p:txBody>
          </p:sp>
        </p:grpSp>
        <p:grpSp>
          <p:nvGrpSpPr>
            <p:cNvPr id="52" name="Group 51"/>
            <p:cNvGrpSpPr/>
            <p:nvPr/>
          </p:nvGrpSpPr>
          <p:grpSpPr>
            <a:xfrm>
              <a:off x="6331623" y="1557051"/>
              <a:ext cx="486031" cy="332509"/>
              <a:chOff x="1080706" y="3054927"/>
              <a:chExt cx="486031" cy="332509"/>
            </a:xfrm>
          </p:grpSpPr>
          <p:sp>
            <p:nvSpPr>
              <p:cNvPr id="53" name="Oval 5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4" name="TextBox 53"/>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14/1</a:t>
                </a:r>
                <a:endParaRPr lang="en-US" sz="1000" b="1" dirty="0">
                  <a:latin typeface="Comic Sans MS" panose="030F0702030302020204" pitchFamily="66" charset="0"/>
                </a:endParaRPr>
              </a:p>
            </p:txBody>
          </p:sp>
        </p:grpSp>
        <p:grpSp>
          <p:nvGrpSpPr>
            <p:cNvPr id="55" name="Group 54"/>
            <p:cNvGrpSpPr/>
            <p:nvPr/>
          </p:nvGrpSpPr>
          <p:grpSpPr>
            <a:xfrm>
              <a:off x="6911225" y="1385446"/>
              <a:ext cx="486031" cy="332509"/>
              <a:chOff x="1080706" y="3054927"/>
              <a:chExt cx="486031" cy="332509"/>
            </a:xfrm>
          </p:grpSpPr>
          <p:sp>
            <p:nvSpPr>
              <p:cNvPr id="56" name="Oval 5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7" name="TextBox 5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15/1</a:t>
                </a:r>
                <a:endParaRPr lang="en-US" sz="1000" b="1" dirty="0">
                  <a:latin typeface="Comic Sans MS" panose="030F0702030302020204" pitchFamily="66" charset="0"/>
                </a:endParaRPr>
              </a:p>
            </p:txBody>
          </p:sp>
        </p:grpSp>
        <p:grpSp>
          <p:nvGrpSpPr>
            <p:cNvPr id="58" name="Group 57"/>
            <p:cNvGrpSpPr/>
            <p:nvPr/>
          </p:nvGrpSpPr>
          <p:grpSpPr>
            <a:xfrm>
              <a:off x="6921564" y="1787232"/>
              <a:ext cx="486031" cy="332509"/>
              <a:chOff x="1080706" y="3054927"/>
              <a:chExt cx="486031" cy="332509"/>
            </a:xfrm>
          </p:grpSpPr>
          <p:sp>
            <p:nvSpPr>
              <p:cNvPr id="59" name="Oval 5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0" name="TextBox 59"/>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16/1</a:t>
                </a:r>
                <a:endParaRPr lang="en-US" sz="1000" b="1" dirty="0">
                  <a:latin typeface="Comic Sans MS" panose="030F0702030302020204" pitchFamily="66" charset="0"/>
                </a:endParaRPr>
              </a:p>
            </p:txBody>
          </p:sp>
        </p:grpSp>
        <p:grpSp>
          <p:nvGrpSpPr>
            <p:cNvPr id="61" name="Group 60"/>
            <p:cNvGrpSpPr/>
            <p:nvPr/>
          </p:nvGrpSpPr>
          <p:grpSpPr>
            <a:xfrm>
              <a:off x="7459654" y="1469852"/>
              <a:ext cx="486031" cy="332509"/>
              <a:chOff x="1080706" y="3054927"/>
              <a:chExt cx="486031" cy="332509"/>
            </a:xfrm>
          </p:grpSpPr>
          <p:sp>
            <p:nvSpPr>
              <p:cNvPr id="62" name="Oval 6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3" name="TextBox 62"/>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17/1</a:t>
                </a:r>
                <a:endParaRPr lang="en-US" sz="1000" b="1" dirty="0">
                  <a:latin typeface="Comic Sans MS" panose="030F0702030302020204" pitchFamily="66" charset="0"/>
                </a:endParaRPr>
              </a:p>
            </p:txBody>
          </p:sp>
        </p:grpSp>
        <p:grpSp>
          <p:nvGrpSpPr>
            <p:cNvPr id="64" name="Group 63"/>
            <p:cNvGrpSpPr/>
            <p:nvPr/>
          </p:nvGrpSpPr>
          <p:grpSpPr>
            <a:xfrm>
              <a:off x="7590658" y="1821563"/>
              <a:ext cx="486031" cy="332509"/>
              <a:chOff x="1080706" y="3054927"/>
              <a:chExt cx="486031" cy="332509"/>
            </a:xfrm>
          </p:grpSpPr>
          <p:sp>
            <p:nvSpPr>
              <p:cNvPr id="65" name="Oval 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6" name="TextBox 6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18/1</a:t>
                </a:r>
                <a:endParaRPr lang="en-US" sz="1000" b="1" dirty="0">
                  <a:latin typeface="Comic Sans MS" panose="030F0702030302020204" pitchFamily="66" charset="0"/>
                </a:endParaRPr>
              </a:p>
            </p:txBody>
          </p:sp>
        </p:grpSp>
      </p:grpSp>
      <p:grpSp>
        <p:nvGrpSpPr>
          <p:cNvPr id="234" name="Group 233"/>
          <p:cNvGrpSpPr/>
          <p:nvPr/>
        </p:nvGrpSpPr>
        <p:grpSpPr>
          <a:xfrm>
            <a:off x="3586084" y="4854153"/>
            <a:ext cx="564578" cy="332509"/>
            <a:chOff x="1041433" y="3054927"/>
            <a:chExt cx="564578" cy="332509"/>
          </a:xfrm>
        </p:grpSpPr>
        <p:sp>
          <p:nvSpPr>
            <p:cNvPr id="280" name="Oval 2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1" name="TextBox 2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50/49</a:t>
              </a:r>
              <a:endParaRPr lang="en-US" sz="1000" b="1" dirty="0">
                <a:latin typeface="Comic Sans MS" panose="030F0702030302020204" pitchFamily="66" charset="0"/>
              </a:endParaRPr>
            </a:p>
          </p:txBody>
        </p:sp>
      </p:grpSp>
      <p:grpSp>
        <p:nvGrpSpPr>
          <p:cNvPr id="523" name="Group 522"/>
          <p:cNvGrpSpPr/>
          <p:nvPr/>
        </p:nvGrpSpPr>
        <p:grpSpPr>
          <a:xfrm>
            <a:off x="3586084" y="3738852"/>
            <a:ext cx="2756439" cy="959427"/>
            <a:chOff x="3586084" y="3634942"/>
            <a:chExt cx="2756439" cy="959427"/>
          </a:xfrm>
        </p:grpSpPr>
        <p:grpSp>
          <p:nvGrpSpPr>
            <p:cNvPr id="399" name="Group 398"/>
            <p:cNvGrpSpPr/>
            <p:nvPr/>
          </p:nvGrpSpPr>
          <p:grpSpPr>
            <a:xfrm>
              <a:off x="3924909" y="3634942"/>
              <a:ext cx="564578" cy="332509"/>
              <a:chOff x="1041433" y="3054927"/>
              <a:chExt cx="564578" cy="332509"/>
            </a:xfrm>
          </p:grpSpPr>
          <p:sp>
            <p:nvSpPr>
              <p:cNvPr id="448" name="Oval 44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9" name="TextBox 44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41/38</a:t>
                </a:r>
                <a:endParaRPr lang="en-US" sz="1000" b="1" dirty="0">
                  <a:latin typeface="Comic Sans MS" panose="030F0702030302020204" pitchFamily="66" charset="0"/>
                </a:endParaRPr>
              </a:p>
            </p:txBody>
          </p:sp>
        </p:grpSp>
        <p:grpSp>
          <p:nvGrpSpPr>
            <p:cNvPr id="400" name="Group 399"/>
            <p:cNvGrpSpPr/>
            <p:nvPr/>
          </p:nvGrpSpPr>
          <p:grpSpPr>
            <a:xfrm>
              <a:off x="3586084" y="3913614"/>
              <a:ext cx="564578" cy="332509"/>
              <a:chOff x="1041433" y="3054927"/>
              <a:chExt cx="564578" cy="332509"/>
            </a:xfrm>
          </p:grpSpPr>
          <p:sp>
            <p:nvSpPr>
              <p:cNvPr id="446" name="Oval 44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7" name="TextBox 44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39/38</a:t>
                </a:r>
                <a:endParaRPr lang="en-US" sz="1000" b="1" dirty="0">
                  <a:latin typeface="Comic Sans MS" panose="030F0702030302020204" pitchFamily="66" charset="0"/>
                </a:endParaRPr>
              </a:p>
            </p:txBody>
          </p:sp>
        </p:grpSp>
        <p:grpSp>
          <p:nvGrpSpPr>
            <p:cNvPr id="401" name="Group 400"/>
            <p:cNvGrpSpPr/>
            <p:nvPr/>
          </p:nvGrpSpPr>
          <p:grpSpPr>
            <a:xfrm>
              <a:off x="3881105" y="4187846"/>
              <a:ext cx="564578" cy="332509"/>
              <a:chOff x="1041433" y="3054927"/>
              <a:chExt cx="564578" cy="332509"/>
            </a:xfrm>
          </p:grpSpPr>
          <p:sp>
            <p:nvSpPr>
              <p:cNvPr id="444" name="Oval 4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5" name="TextBox 44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40/38</a:t>
                </a:r>
                <a:endParaRPr lang="en-US" sz="1000" b="1" dirty="0">
                  <a:latin typeface="Comic Sans MS" panose="030F0702030302020204" pitchFamily="66" charset="0"/>
                </a:endParaRPr>
              </a:p>
            </p:txBody>
          </p:sp>
        </p:grpSp>
        <p:grpSp>
          <p:nvGrpSpPr>
            <p:cNvPr id="402" name="Group 401"/>
            <p:cNvGrpSpPr/>
            <p:nvPr/>
          </p:nvGrpSpPr>
          <p:grpSpPr>
            <a:xfrm>
              <a:off x="4348696" y="3929350"/>
              <a:ext cx="564578" cy="332509"/>
              <a:chOff x="1166125" y="3054927"/>
              <a:chExt cx="564578" cy="332509"/>
            </a:xfrm>
          </p:grpSpPr>
          <p:sp>
            <p:nvSpPr>
              <p:cNvPr id="442" name="Oval 441"/>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3" name="TextBox 442"/>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42/38</a:t>
                </a:r>
                <a:endParaRPr lang="en-US" sz="1000" b="1" dirty="0">
                  <a:latin typeface="Comic Sans MS" panose="030F0702030302020204" pitchFamily="66" charset="0"/>
                </a:endParaRPr>
              </a:p>
            </p:txBody>
          </p:sp>
        </p:grpSp>
        <p:grpSp>
          <p:nvGrpSpPr>
            <p:cNvPr id="403" name="Group 402"/>
            <p:cNvGrpSpPr/>
            <p:nvPr/>
          </p:nvGrpSpPr>
          <p:grpSpPr>
            <a:xfrm>
              <a:off x="4503336" y="4261860"/>
              <a:ext cx="564578" cy="332509"/>
              <a:chOff x="1041433" y="3054927"/>
              <a:chExt cx="564578" cy="332509"/>
            </a:xfrm>
          </p:grpSpPr>
          <p:sp>
            <p:nvSpPr>
              <p:cNvPr id="440" name="Oval 43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1" name="TextBox 44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43/38</a:t>
                </a:r>
                <a:endParaRPr lang="en-US" sz="1000" b="1" dirty="0">
                  <a:latin typeface="Comic Sans MS" panose="030F0702030302020204" pitchFamily="66" charset="0"/>
                </a:endParaRPr>
              </a:p>
            </p:txBody>
          </p:sp>
        </p:grpSp>
        <p:grpSp>
          <p:nvGrpSpPr>
            <p:cNvPr id="404" name="Group 403"/>
            <p:cNvGrpSpPr/>
            <p:nvPr/>
          </p:nvGrpSpPr>
          <p:grpSpPr>
            <a:xfrm>
              <a:off x="4697300" y="3662953"/>
              <a:ext cx="564578" cy="332509"/>
              <a:chOff x="1041433" y="3054927"/>
              <a:chExt cx="564578" cy="332509"/>
            </a:xfrm>
          </p:grpSpPr>
          <p:sp>
            <p:nvSpPr>
              <p:cNvPr id="438" name="Oval 4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9" name="TextBox 43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44/38</a:t>
                </a:r>
                <a:endParaRPr lang="en-US" sz="1000" b="1" dirty="0">
                  <a:latin typeface="Comic Sans MS" panose="030F0702030302020204" pitchFamily="66" charset="0"/>
                </a:endParaRPr>
              </a:p>
            </p:txBody>
          </p:sp>
        </p:grpSp>
        <p:grpSp>
          <p:nvGrpSpPr>
            <p:cNvPr id="405" name="Group 404"/>
            <p:cNvGrpSpPr/>
            <p:nvPr/>
          </p:nvGrpSpPr>
          <p:grpSpPr>
            <a:xfrm>
              <a:off x="4913776" y="4000810"/>
              <a:ext cx="564578" cy="332509"/>
              <a:chOff x="1041433" y="3054927"/>
              <a:chExt cx="564578" cy="332509"/>
            </a:xfrm>
          </p:grpSpPr>
          <p:sp>
            <p:nvSpPr>
              <p:cNvPr id="436" name="Oval 43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7" name="TextBox 43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45/38</a:t>
                </a:r>
                <a:endParaRPr lang="en-US" sz="1000" b="1" dirty="0">
                  <a:latin typeface="Comic Sans MS" panose="030F0702030302020204" pitchFamily="66" charset="0"/>
                </a:endParaRPr>
              </a:p>
            </p:txBody>
          </p:sp>
        </p:grpSp>
        <p:grpSp>
          <p:nvGrpSpPr>
            <p:cNvPr id="406" name="Group 405"/>
            <p:cNvGrpSpPr/>
            <p:nvPr/>
          </p:nvGrpSpPr>
          <p:grpSpPr>
            <a:xfrm>
              <a:off x="5378510" y="4230991"/>
              <a:ext cx="564578" cy="332509"/>
              <a:chOff x="1041433" y="3054927"/>
              <a:chExt cx="564578" cy="332509"/>
            </a:xfrm>
          </p:grpSpPr>
          <p:sp>
            <p:nvSpPr>
              <p:cNvPr id="434" name="Oval 43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5" name="TextBox 43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47/38</a:t>
                </a:r>
                <a:endParaRPr lang="en-US" sz="1000" b="1" dirty="0">
                  <a:latin typeface="Comic Sans MS" panose="030F0702030302020204" pitchFamily="66" charset="0"/>
                </a:endParaRPr>
              </a:p>
            </p:txBody>
          </p:sp>
        </p:grpSp>
        <p:grpSp>
          <p:nvGrpSpPr>
            <p:cNvPr id="407" name="Group 406"/>
            <p:cNvGrpSpPr/>
            <p:nvPr/>
          </p:nvGrpSpPr>
          <p:grpSpPr>
            <a:xfrm>
              <a:off x="5370409" y="3704211"/>
              <a:ext cx="564578" cy="332509"/>
              <a:chOff x="1041433" y="3054927"/>
              <a:chExt cx="564578" cy="332509"/>
            </a:xfrm>
          </p:grpSpPr>
          <p:sp>
            <p:nvSpPr>
              <p:cNvPr id="432" name="Oval 4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3" name="TextBox 43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46/38</a:t>
                </a:r>
                <a:endParaRPr lang="en-US" sz="1000" b="1" dirty="0">
                  <a:latin typeface="Comic Sans MS" panose="030F0702030302020204" pitchFamily="66" charset="0"/>
                </a:endParaRPr>
              </a:p>
            </p:txBody>
          </p:sp>
        </p:grpSp>
        <p:grpSp>
          <p:nvGrpSpPr>
            <p:cNvPr id="409" name="Group 408"/>
            <p:cNvGrpSpPr/>
            <p:nvPr/>
          </p:nvGrpSpPr>
          <p:grpSpPr>
            <a:xfrm>
              <a:off x="5777945" y="3950135"/>
              <a:ext cx="564578" cy="332509"/>
              <a:chOff x="1155734" y="3054927"/>
              <a:chExt cx="564578" cy="332509"/>
            </a:xfrm>
          </p:grpSpPr>
          <p:sp>
            <p:nvSpPr>
              <p:cNvPr id="428" name="Oval 427"/>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9" name="TextBox 428"/>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48/38</a:t>
                </a:r>
                <a:endParaRPr lang="en-US" sz="1000" b="1" dirty="0">
                  <a:latin typeface="Comic Sans MS" panose="030F0702030302020204" pitchFamily="66" charset="0"/>
                </a:endParaRPr>
              </a:p>
            </p:txBody>
          </p:sp>
        </p:grpSp>
      </p:grpSp>
      <p:grpSp>
        <p:nvGrpSpPr>
          <p:cNvPr id="520" name="Group 519"/>
          <p:cNvGrpSpPr/>
          <p:nvPr/>
        </p:nvGrpSpPr>
        <p:grpSpPr>
          <a:xfrm>
            <a:off x="2362250" y="1565561"/>
            <a:ext cx="486031" cy="4301867"/>
            <a:chOff x="2362250" y="1461651"/>
            <a:chExt cx="486031" cy="4301867"/>
          </a:xfrm>
        </p:grpSpPr>
        <p:grpSp>
          <p:nvGrpSpPr>
            <p:cNvPr id="13" name="Group 12"/>
            <p:cNvGrpSpPr/>
            <p:nvPr/>
          </p:nvGrpSpPr>
          <p:grpSpPr>
            <a:xfrm>
              <a:off x="2362250" y="1461651"/>
              <a:ext cx="446809" cy="332509"/>
              <a:chOff x="1101436" y="3054927"/>
              <a:chExt cx="446809" cy="332509"/>
            </a:xfrm>
          </p:grpSpPr>
          <p:sp>
            <p:nvSpPr>
              <p:cNvPr id="14" name="Oval 1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1</a:t>
                </a:r>
                <a:r>
                  <a:rPr lang="en-US" sz="1000" b="1" dirty="0" smtClean="0">
                    <a:latin typeface="Comic Sans MS" panose="030F0702030302020204" pitchFamily="66" charset="0"/>
                  </a:rPr>
                  <a:t>/0</a:t>
                </a:r>
                <a:endParaRPr lang="en-US" sz="1000" b="1" dirty="0">
                  <a:latin typeface="Comic Sans MS" panose="030F0702030302020204" pitchFamily="66" charset="0"/>
                </a:endParaRPr>
              </a:p>
            </p:txBody>
          </p:sp>
        </p:grpSp>
        <p:grpSp>
          <p:nvGrpSpPr>
            <p:cNvPr id="232" name="Group 231"/>
            <p:cNvGrpSpPr/>
            <p:nvPr/>
          </p:nvGrpSpPr>
          <p:grpSpPr>
            <a:xfrm>
              <a:off x="2362250" y="4750243"/>
              <a:ext cx="486031" cy="332509"/>
              <a:chOff x="1080706" y="3054927"/>
              <a:chExt cx="486031" cy="332509"/>
            </a:xfrm>
          </p:grpSpPr>
          <p:sp>
            <p:nvSpPr>
              <p:cNvPr id="284" name="Oval 28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5" name="TextBox 284"/>
              <p:cNvSpPr txBox="1"/>
              <p:nvPr/>
            </p:nvSpPr>
            <p:spPr>
              <a:xfrm>
                <a:off x="1080706" y="3098070"/>
                <a:ext cx="486031" cy="246221"/>
              </a:xfrm>
              <a:prstGeom prst="rect">
                <a:avLst/>
              </a:prstGeom>
              <a:noFill/>
            </p:spPr>
            <p:txBody>
              <a:bodyPr wrap="none" rtlCol="0">
                <a:spAutoFit/>
              </a:bodyPr>
              <a:lstStyle/>
              <a:p>
                <a:pPr algn="ctr"/>
                <a:r>
                  <a:rPr lang="en-US" sz="1000" b="1" dirty="0">
                    <a:latin typeface="Comic Sans MS" panose="030F0702030302020204" pitchFamily="66" charset="0"/>
                  </a:rPr>
                  <a:t>4</a:t>
                </a:r>
                <a:r>
                  <a:rPr lang="en-US" sz="1000" b="1" dirty="0" smtClean="0">
                    <a:latin typeface="Comic Sans MS" panose="030F0702030302020204" pitchFamily="66" charset="0"/>
                  </a:rPr>
                  <a:t>9/0</a:t>
                </a:r>
                <a:endParaRPr lang="en-US" sz="1000" b="1" dirty="0">
                  <a:latin typeface="Comic Sans MS" panose="030F0702030302020204" pitchFamily="66" charset="0"/>
                </a:endParaRPr>
              </a:p>
            </p:txBody>
          </p:sp>
        </p:grpSp>
        <p:grpSp>
          <p:nvGrpSpPr>
            <p:cNvPr id="343" name="Group 342"/>
            <p:cNvGrpSpPr/>
            <p:nvPr/>
          </p:nvGrpSpPr>
          <p:grpSpPr>
            <a:xfrm>
              <a:off x="2362250" y="2621976"/>
              <a:ext cx="486031" cy="332509"/>
              <a:chOff x="1080706" y="3054927"/>
              <a:chExt cx="486031" cy="332509"/>
            </a:xfrm>
          </p:grpSpPr>
          <p:sp>
            <p:nvSpPr>
              <p:cNvPr id="395" name="Oval 39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6" name="TextBox 39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19/0</a:t>
                </a:r>
                <a:endParaRPr lang="en-US" sz="1000" b="1" dirty="0">
                  <a:latin typeface="Comic Sans MS" panose="030F0702030302020204" pitchFamily="66" charset="0"/>
                </a:endParaRPr>
              </a:p>
            </p:txBody>
          </p:sp>
        </p:grpSp>
        <p:grpSp>
          <p:nvGrpSpPr>
            <p:cNvPr id="398" name="Group 397"/>
            <p:cNvGrpSpPr/>
            <p:nvPr/>
          </p:nvGrpSpPr>
          <p:grpSpPr>
            <a:xfrm>
              <a:off x="2362250" y="3782301"/>
              <a:ext cx="486031" cy="332509"/>
              <a:chOff x="1080706" y="3054927"/>
              <a:chExt cx="486031" cy="332509"/>
            </a:xfrm>
          </p:grpSpPr>
          <p:sp>
            <p:nvSpPr>
              <p:cNvPr id="450" name="Oval 4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1" name="TextBox 4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38/0</a:t>
                </a:r>
                <a:endParaRPr lang="en-US" sz="1000" b="1" dirty="0">
                  <a:latin typeface="Comic Sans MS" panose="030F0702030302020204" pitchFamily="66" charset="0"/>
                </a:endParaRPr>
              </a:p>
            </p:txBody>
          </p:sp>
        </p:grpSp>
        <p:grpSp>
          <p:nvGrpSpPr>
            <p:cNvPr id="454" name="Group 453"/>
            <p:cNvGrpSpPr/>
            <p:nvPr/>
          </p:nvGrpSpPr>
          <p:grpSpPr>
            <a:xfrm>
              <a:off x="2362250" y="5431009"/>
              <a:ext cx="486031" cy="332509"/>
              <a:chOff x="1080706" y="3054927"/>
              <a:chExt cx="486031" cy="332509"/>
            </a:xfrm>
          </p:grpSpPr>
          <p:sp>
            <p:nvSpPr>
              <p:cNvPr id="506" name="Oval 50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7" name="TextBox 50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51/0</a:t>
                </a:r>
                <a:endParaRPr lang="en-US" sz="1000" b="1" dirty="0">
                  <a:latin typeface="Comic Sans MS" panose="030F0702030302020204" pitchFamily="66" charset="0"/>
                </a:endParaRPr>
              </a:p>
            </p:txBody>
          </p:sp>
        </p:grpSp>
      </p:grpSp>
      <p:grpSp>
        <p:nvGrpSpPr>
          <p:cNvPr id="522" name="Group 521"/>
          <p:cNvGrpSpPr/>
          <p:nvPr/>
        </p:nvGrpSpPr>
        <p:grpSpPr>
          <a:xfrm>
            <a:off x="3586084" y="2512721"/>
            <a:ext cx="4998534" cy="1051964"/>
            <a:chOff x="3586084" y="2408811"/>
            <a:chExt cx="4998534" cy="1051964"/>
          </a:xfrm>
        </p:grpSpPr>
        <p:grpSp>
          <p:nvGrpSpPr>
            <p:cNvPr id="344" name="Group 343"/>
            <p:cNvGrpSpPr/>
            <p:nvPr/>
          </p:nvGrpSpPr>
          <p:grpSpPr>
            <a:xfrm>
              <a:off x="3924909" y="2474617"/>
              <a:ext cx="564578" cy="332509"/>
              <a:chOff x="1041433" y="3054927"/>
              <a:chExt cx="564578" cy="332509"/>
            </a:xfrm>
          </p:grpSpPr>
          <p:sp>
            <p:nvSpPr>
              <p:cNvPr id="393" name="Oval 39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4" name="TextBox 39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21/19</a:t>
                </a:r>
                <a:endParaRPr lang="en-US" sz="1000" b="1" dirty="0">
                  <a:latin typeface="Comic Sans MS" panose="030F0702030302020204" pitchFamily="66" charset="0"/>
                </a:endParaRPr>
              </a:p>
            </p:txBody>
          </p:sp>
        </p:grpSp>
        <p:grpSp>
          <p:nvGrpSpPr>
            <p:cNvPr id="345" name="Group 344"/>
            <p:cNvGrpSpPr/>
            <p:nvPr/>
          </p:nvGrpSpPr>
          <p:grpSpPr>
            <a:xfrm>
              <a:off x="3586084" y="2753289"/>
              <a:ext cx="564578" cy="332509"/>
              <a:chOff x="1041433" y="3054927"/>
              <a:chExt cx="564578" cy="332509"/>
            </a:xfrm>
          </p:grpSpPr>
          <p:sp>
            <p:nvSpPr>
              <p:cNvPr id="391" name="Oval 39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2" name="TextBox 39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20/19</a:t>
                </a:r>
                <a:endParaRPr lang="en-US" sz="1000" b="1" dirty="0">
                  <a:latin typeface="Comic Sans MS" panose="030F0702030302020204" pitchFamily="66" charset="0"/>
                </a:endParaRPr>
              </a:p>
            </p:txBody>
          </p:sp>
        </p:grpSp>
        <p:grpSp>
          <p:nvGrpSpPr>
            <p:cNvPr id="346" name="Group 345"/>
            <p:cNvGrpSpPr/>
            <p:nvPr/>
          </p:nvGrpSpPr>
          <p:grpSpPr>
            <a:xfrm>
              <a:off x="3881105" y="3027521"/>
              <a:ext cx="564578" cy="332509"/>
              <a:chOff x="1041433" y="3054927"/>
              <a:chExt cx="564578" cy="332509"/>
            </a:xfrm>
          </p:grpSpPr>
          <p:sp>
            <p:nvSpPr>
              <p:cNvPr id="389" name="Oval 38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0" name="TextBox 38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22/19</a:t>
                </a:r>
                <a:endParaRPr lang="en-US" sz="1000" b="1" dirty="0">
                  <a:latin typeface="Comic Sans MS" panose="030F0702030302020204" pitchFamily="66" charset="0"/>
                </a:endParaRPr>
              </a:p>
            </p:txBody>
          </p:sp>
        </p:grpSp>
        <p:grpSp>
          <p:nvGrpSpPr>
            <p:cNvPr id="347" name="Group 346"/>
            <p:cNvGrpSpPr/>
            <p:nvPr/>
          </p:nvGrpSpPr>
          <p:grpSpPr>
            <a:xfrm>
              <a:off x="4348696" y="2769025"/>
              <a:ext cx="564578" cy="332509"/>
              <a:chOff x="1166125" y="3054927"/>
              <a:chExt cx="564578" cy="332509"/>
            </a:xfrm>
          </p:grpSpPr>
          <p:sp>
            <p:nvSpPr>
              <p:cNvPr id="387" name="Oval 386"/>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8" name="TextBox 387"/>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23/19</a:t>
                </a:r>
                <a:endParaRPr lang="en-US" sz="1000" b="1" dirty="0">
                  <a:latin typeface="Comic Sans MS" panose="030F0702030302020204" pitchFamily="66" charset="0"/>
                </a:endParaRPr>
              </a:p>
            </p:txBody>
          </p:sp>
        </p:grpSp>
        <p:grpSp>
          <p:nvGrpSpPr>
            <p:cNvPr id="348" name="Group 347"/>
            <p:cNvGrpSpPr/>
            <p:nvPr/>
          </p:nvGrpSpPr>
          <p:grpSpPr>
            <a:xfrm>
              <a:off x="4503336" y="3101535"/>
              <a:ext cx="564578" cy="332509"/>
              <a:chOff x="1041433" y="3054927"/>
              <a:chExt cx="564578" cy="332509"/>
            </a:xfrm>
          </p:grpSpPr>
          <p:sp>
            <p:nvSpPr>
              <p:cNvPr id="385" name="Oval 38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6" name="TextBox 38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24/19</a:t>
                </a:r>
                <a:endParaRPr lang="en-US" sz="1000" b="1" dirty="0">
                  <a:latin typeface="Comic Sans MS" panose="030F0702030302020204" pitchFamily="66" charset="0"/>
                </a:endParaRPr>
              </a:p>
            </p:txBody>
          </p:sp>
        </p:grpSp>
        <p:grpSp>
          <p:nvGrpSpPr>
            <p:cNvPr id="349" name="Group 348"/>
            <p:cNvGrpSpPr/>
            <p:nvPr/>
          </p:nvGrpSpPr>
          <p:grpSpPr>
            <a:xfrm>
              <a:off x="4697300" y="2502628"/>
              <a:ext cx="564578" cy="332509"/>
              <a:chOff x="1041433" y="3054927"/>
              <a:chExt cx="564578" cy="332509"/>
            </a:xfrm>
          </p:grpSpPr>
          <p:sp>
            <p:nvSpPr>
              <p:cNvPr id="383" name="Oval 38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4" name="TextBox 38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25/19</a:t>
                </a:r>
                <a:endParaRPr lang="en-US" sz="1000" b="1" dirty="0">
                  <a:latin typeface="Comic Sans MS" panose="030F0702030302020204" pitchFamily="66" charset="0"/>
                </a:endParaRPr>
              </a:p>
            </p:txBody>
          </p:sp>
        </p:grpSp>
        <p:grpSp>
          <p:nvGrpSpPr>
            <p:cNvPr id="350" name="Group 349"/>
            <p:cNvGrpSpPr/>
            <p:nvPr/>
          </p:nvGrpSpPr>
          <p:grpSpPr>
            <a:xfrm>
              <a:off x="4913776" y="2840485"/>
              <a:ext cx="564578" cy="332509"/>
              <a:chOff x="1041433" y="3054927"/>
              <a:chExt cx="564578" cy="332509"/>
            </a:xfrm>
          </p:grpSpPr>
          <p:sp>
            <p:nvSpPr>
              <p:cNvPr id="381" name="Oval 38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2" name="TextBox 38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26/19</a:t>
                </a:r>
                <a:endParaRPr lang="en-US" sz="1000" b="1" dirty="0">
                  <a:latin typeface="Comic Sans MS" panose="030F0702030302020204" pitchFamily="66" charset="0"/>
                </a:endParaRPr>
              </a:p>
            </p:txBody>
          </p:sp>
        </p:grpSp>
        <p:grpSp>
          <p:nvGrpSpPr>
            <p:cNvPr id="351" name="Group 350"/>
            <p:cNvGrpSpPr/>
            <p:nvPr/>
          </p:nvGrpSpPr>
          <p:grpSpPr>
            <a:xfrm>
              <a:off x="5378510" y="3070666"/>
              <a:ext cx="564578" cy="332509"/>
              <a:chOff x="1041433" y="3054927"/>
              <a:chExt cx="564578" cy="332509"/>
            </a:xfrm>
          </p:grpSpPr>
          <p:sp>
            <p:nvSpPr>
              <p:cNvPr id="379" name="Oval 37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0" name="TextBox 37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28/19</a:t>
                </a:r>
                <a:endParaRPr lang="en-US" sz="1000" b="1" dirty="0">
                  <a:latin typeface="Comic Sans MS" panose="030F0702030302020204" pitchFamily="66" charset="0"/>
                </a:endParaRPr>
              </a:p>
            </p:txBody>
          </p:sp>
        </p:grpSp>
        <p:grpSp>
          <p:nvGrpSpPr>
            <p:cNvPr id="352" name="Group 351"/>
            <p:cNvGrpSpPr/>
            <p:nvPr/>
          </p:nvGrpSpPr>
          <p:grpSpPr>
            <a:xfrm>
              <a:off x="5370409" y="2543886"/>
              <a:ext cx="564578" cy="332509"/>
              <a:chOff x="1041433" y="3054927"/>
              <a:chExt cx="564578" cy="332509"/>
            </a:xfrm>
          </p:grpSpPr>
          <p:sp>
            <p:nvSpPr>
              <p:cNvPr id="377" name="Oval 37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8" name="TextBox 37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27/19</a:t>
                </a:r>
                <a:endParaRPr lang="en-US" sz="1000" b="1" dirty="0">
                  <a:latin typeface="Comic Sans MS" panose="030F0702030302020204" pitchFamily="66" charset="0"/>
                </a:endParaRPr>
              </a:p>
            </p:txBody>
          </p:sp>
        </p:grpSp>
        <p:grpSp>
          <p:nvGrpSpPr>
            <p:cNvPr id="353" name="Group 352"/>
            <p:cNvGrpSpPr/>
            <p:nvPr/>
          </p:nvGrpSpPr>
          <p:grpSpPr>
            <a:xfrm>
              <a:off x="6121967" y="3128266"/>
              <a:ext cx="564578" cy="332509"/>
              <a:chOff x="1041433" y="3054927"/>
              <a:chExt cx="564578" cy="332509"/>
            </a:xfrm>
          </p:grpSpPr>
          <p:sp>
            <p:nvSpPr>
              <p:cNvPr id="375" name="Oval 37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6" name="TextBox 37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31/19</a:t>
                </a:r>
                <a:endParaRPr lang="en-US" sz="1000" b="1" dirty="0">
                  <a:latin typeface="Comic Sans MS" panose="030F0702030302020204" pitchFamily="66" charset="0"/>
                </a:endParaRPr>
              </a:p>
            </p:txBody>
          </p:sp>
        </p:grpSp>
        <p:grpSp>
          <p:nvGrpSpPr>
            <p:cNvPr id="354" name="Group 353"/>
            <p:cNvGrpSpPr/>
            <p:nvPr/>
          </p:nvGrpSpPr>
          <p:grpSpPr>
            <a:xfrm>
              <a:off x="5777945" y="2789810"/>
              <a:ext cx="564578" cy="332509"/>
              <a:chOff x="1155734" y="3054927"/>
              <a:chExt cx="564578" cy="332509"/>
            </a:xfrm>
          </p:grpSpPr>
          <p:sp>
            <p:nvSpPr>
              <p:cNvPr id="373" name="Oval 372"/>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4" name="TextBox 373"/>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29/19</a:t>
                </a:r>
                <a:endParaRPr lang="en-US" sz="1000" b="1" dirty="0">
                  <a:latin typeface="Comic Sans MS" panose="030F0702030302020204" pitchFamily="66" charset="0"/>
                </a:endParaRPr>
              </a:p>
            </p:txBody>
          </p:sp>
        </p:grpSp>
        <p:grpSp>
          <p:nvGrpSpPr>
            <p:cNvPr id="355" name="Group 354"/>
            <p:cNvGrpSpPr/>
            <p:nvPr/>
          </p:nvGrpSpPr>
          <p:grpSpPr>
            <a:xfrm>
              <a:off x="5989788" y="2408811"/>
              <a:ext cx="564578" cy="332509"/>
              <a:chOff x="1041433" y="3054927"/>
              <a:chExt cx="564578" cy="332509"/>
            </a:xfrm>
          </p:grpSpPr>
          <p:sp>
            <p:nvSpPr>
              <p:cNvPr id="371" name="Oval 37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2" name="TextBox 37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30/19</a:t>
                </a:r>
                <a:endParaRPr lang="en-US" sz="1000" b="1" dirty="0">
                  <a:latin typeface="Comic Sans MS" panose="030F0702030302020204" pitchFamily="66" charset="0"/>
                </a:endParaRPr>
              </a:p>
            </p:txBody>
          </p:sp>
        </p:grpSp>
        <p:grpSp>
          <p:nvGrpSpPr>
            <p:cNvPr id="356" name="Group 355"/>
            <p:cNvGrpSpPr/>
            <p:nvPr/>
          </p:nvGrpSpPr>
          <p:grpSpPr>
            <a:xfrm>
              <a:off x="6313080" y="2717376"/>
              <a:ext cx="564578" cy="332509"/>
              <a:chOff x="1041433" y="3054927"/>
              <a:chExt cx="564578" cy="332509"/>
            </a:xfrm>
          </p:grpSpPr>
          <p:sp>
            <p:nvSpPr>
              <p:cNvPr id="369" name="Oval 36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0" name="TextBox 36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32/19</a:t>
                </a:r>
                <a:endParaRPr lang="en-US" sz="1000" b="1" dirty="0">
                  <a:latin typeface="Comic Sans MS" panose="030F0702030302020204" pitchFamily="66" charset="0"/>
                </a:endParaRPr>
              </a:p>
            </p:txBody>
          </p:sp>
        </p:grpSp>
        <p:grpSp>
          <p:nvGrpSpPr>
            <p:cNvPr id="357" name="Group 356"/>
            <p:cNvGrpSpPr/>
            <p:nvPr/>
          </p:nvGrpSpPr>
          <p:grpSpPr>
            <a:xfrm>
              <a:off x="6892682" y="2545771"/>
              <a:ext cx="564578" cy="332509"/>
              <a:chOff x="1041433" y="3054927"/>
              <a:chExt cx="564578" cy="332509"/>
            </a:xfrm>
          </p:grpSpPr>
          <p:sp>
            <p:nvSpPr>
              <p:cNvPr id="367" name="Oval 36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8" name="TextBox 36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33/19</a:t>
                </a:r>
                <a:endParaRPr lang="en-US" sz="1000" b="1" dirty="0">
                  <a:latin typeface="Comic Sans MS" panose="030F0702030302020204" pitchFamily="66" charset="0"/>
                </a:endParaRPr>
              </a:p>
            </p:txBody>
          </p:sp>
        </p:grpSp>
        <p:grpSp>
          <p:nvGrpSpPr>
            <p:cNvPr id="358" name="Group 357"/>
            <p:cNvGrpSpPr/>
            <p:nvPr/>
          </p:nvGrpSpPr>
          <p:grpSpPr>
            <a:xfrm>
              <a:off x="6903021" y="2947557"/>
              <a:ext cx="564578" cy="332509"/>
              <a:chOff x="1041433" y="3054927"/>
              <a:chExt cx="564578" cy="332509"/>
            </a:xfrm>
          </p:grpSpPr>
          <p:sp>
            <p:nvSpPr>
              <p:cNvPr id="365" name="Oval 3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6" name="TextBox 36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34/19</a:t>
                </a:r>
                <a:endParaRPr lang="en-US" sz="1000" b="1" dirty="0">
                  <a:latin typeface="Comic Sans MS" panose="030F0702030302020204" pitchFamily="66" charset="0"/>
                </a:endParaRPr>
              </a:p>
            </p:txBody>
          </p:sp>
        </p:grpSp>
        <p:grpSp>
          <p:nvGrpSpPr>
            <p:cNvPr id="359" name="Group 358"/>
            <p:cNvGrpSpPr/>
            <p:nvPr/>
          </p:nvGrpSpPr>
          <p:grpSpPr>
            <a:xfrm>
              <a:off x="7441111" y="2630177"/>
              <a:ext cx="564578" cy="332509"/>
              <a:chOff x="1041433" y="3054927"/>
              <a:chExt cx="564578" cy="332509"/>
            </a:xfrm>
          </p:grpSpPr>
          <p:sp>
            <p:nvSpPr>
              <p:cNvPr id="363" name="Oval 36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4" name="TextBox 36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35/19</a:t>
                </a:r>
                <a:endParaRPr lang="en-US" sz="1000" b="1" dirty="0">
                  <a:latin typeface="Comic Sans MS" panose="030F0702030302020204" pitchFamily="66" charset="0"/>
                </a:endParaRPr>
              </a:p>
            </p:txBody>
          </p:sp>
        </p:grpSp>
        <p:grpSp>
          <p:nvGrpSpPr>
            <p:cNvPr id="360" name="Group 359"/>
            <p:cNvGrpSpPr/>
            <p:nvPr/>
          </p:nvGrpSpPr>
          <p:grpSpPr>
            <a:xfrm>
              <a:off x="7572115" y="2981888"/>
              <a:ext cx="564578" cy="332509"/>
              <a:chOff x="1041433" y="3054927"/>
              <a:chExt cx="564578" cy="332509"/>
            </a:xfrm>
          </p:grpSpPr>
          <p:sp>
            <p:nvSpPr>
              <p:cNvPr id="361" name="Oval 36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2" name="TextBox 36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36/19</a:t>
                </a:r>
                <a:endParaRPr lang="en-US" sz="1000" b="1" dirty="0">
                  <a:latin typeface="Comic Sans MS" panose="030F0702030302020204" pitchFamily="66" charset="0"/>
                </a:endParaRPr>
              </a:p>
            </p:txBody>
          </p:sp>
        </p:grpSp>
        <p:grpSp>
          <p:nvGrpSpPr>
            <p:cNvPr id="508" name="Group 507"/>
            <p:cNvGrpSpPr/>
            <p:nvPr/>
          </p:nvGrpSpPr>
          <p:grpSpPr>
            <a:xfrm>
              <a:off x="8020040" y="2656308"/>
              <a:ext cx="564578" cy="332509"/>
              <a:chOff x="1041433" y="3054927"/>
              <a:chExt cx="564578" cy="332509"/>
            </a:xfrm>
          </p:grpSpPr>
          <p:sp>
            <p:nvSpPr>
              <p:cNvPr id="509" name="Oval 50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0" name="TextBox 50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37/19</a:t>
                </a:r>
                <a:endParaRPr lang="en-US" sz="1000" b="1" dirty="0">
                  <a:latin typeface="Comic Sans MS" panose="030F0702030302020204" pitchFamily="66" charset="0"/>
                </a:endParaRPr>
              </a:p>
            </p:txBody>
          </p:sp>
        </p:grpSp>
      </p:grpSp>
      <p:grpSp>
        <p:nvGrpSpPr>
          <p:cNvPr id="524" name="Group 523"/>
          <p:cNvGrpSpPr/>
          <p:nvPr/>
        </p:nvGrpSpPr>
        <p:grpSpPr>
          <a:xfrm>
            <a:off x="3586084" y="5321754"/>
            <a:ext cx="5184393" cy="1082233"/>
            <a:chOff x="3586084" y="5217844"/>
            <a:chExt cx="5184393" cy="1082233"/>
          </a:xfrm>
        </p:grpSpPr>
        <p:grpSp>
          <p:nvGrpSpPr>
            <p:cNvPr id="455" name="Group 454"/>
            <p:cNvGrpSpPr/>
            <p:nvPr/>
          </p:nvGrpSpPr>
          <p:grpSpPr>
            <a:xfrm>
              <a:off x="3924909" y="5283650"/>
              <a:ext cx="564578" cy="332509"/>
              <a:chOff x="1041433" y="3054927"/>
              <a:chExt cx="564578" cy="332509"/>
            </a:xfrm>
          </p:grpSpPr>
          <p:sp>
            <p:nvSpPr>
              <p:cNvPr id="504" name="Oval 50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5" name="TextBox 50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54/51</a:t>
                </a:r>
                <a:endParaRPr lang="en-US" sz="1000" b="1" dirty="0">
                  <a:latin typeface="Comic Sans MS" panose="030F0702030302020204" pitchFamily="66" charset="0"/>
                </a:endParaRPr>
              </a:p>
            </p:txBody>
          </p:sp>
        </p:grpSp>
        <p:grpSp>
          <p:nvGrpSpPr>
            <p:cNvPr id="456" name="Group 455"/>
            <p:cNvGrpSpPr/>
            <p:nvPr/>
          </p:nvGrpSpPr>
          <p:grpSpPr>
            <a:xfrm>
              <a:off x="3586084" y="5562322"/>
              <a:ext cx="564578" cy="332509"/>
              <a:chOff x="1041433" y="3054927"/>
              <a:chExt cx="564578" cy="332509"/>
            </a:xfrm>
          </p:grpSpPr>
          <p:sp>
            <p:nvSpPr>
              <p:cNvPr id="502" name="Oval 50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3" name="TextBox 50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52/51</a:t>
                </a:r>
                <a:endParaRPr lang="en-US" sz="1000" b="1" dirty="0">
                  <a:latin typeface="Comic Sans MS" panose="030F0702030302020204" pitchFamily="66" charset="0"/>
                </a:endParaRPr>
              </a:p>
            </p:txBody>
          </p:sp>
        </p:grpSp>
        <p:grpSp>
          <p:nvGrpSpPr>
            <p:cNvPr id="457" name="Group 456"/>
            <p:cNvGrpSpPr/>
            <p:nvPr/>
          </p:nvGrpSpPr>
          <p:grpSpPr>
            <a:xfrm>
              <a:off x="3881105" y="5836554"/>
              <a:ext cx="564578" cy="332509"/>
              <a:chOff x="1041433" y="3054927"/>
              <a:chExt cx="564578" cy="332509"/>
            </a:xfrm>
          </p:grpSpPr>
          <p:sp>
            <p:nvSpPr>
              <p:cNvPr id="500" name="Oval 49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1" name="TextBox 50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53/51</a:t>
                </a:r>
                <a:endParaRPr lang="en-US" sz="1000" b="1" dirty="0">
                  <a:latin typeface="Comic Sans MS" panose="030F0702030302020204" pitchFamily="66" charset="0"/>
                </a:endParaRPr>
              </a:p>
            </p:txBody>
          </p:sp>
        </p:grpSp>
        <p:grpSp>
          <p:nvGrpSpPr>
            <p:cNvPr id="458" name="Group 457"/>
            <p:cNvGrpSpPr/>
            <p:nvPr/>
          </p:nvGrpSpPr>
          <p:grpSpPr>
            <a:xfrm>
              <a:off x="4348696" y="5578058"/>
              <a:ext cx="564578" cy="332509"/>
              <a:chOff x="1166125" y="3054927"/>
              <a:chExt cx="564578" cy="332509"/>
            </a:xfrm>
          </p:grpSpPr>
          <p:sp>
            <p:nvSpPr>
              <p:cNvPr id="498" name="Oval 497"/>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9" name="TextBox 498"/>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55/51</a:t>
                </a:r>
                <a:endParaRPr lang="en-US" sz="1000" b="1" dirty="0">
                  <a:latin typeface="Comic Sans MS" panose="030F0702030302020204" pitchFamily="66" charset="0"/>
                </a:endParaRPr>
              </a:p>
            </p:txBody>
          </p:sp>
        </p:grpSp>
        <p:grpSp>
          <p:nvGrpSpPr>
            <p:cNvPr id="459" name="Group 458"/>
            <p:cNvGrpSpPr/>
            <p:nvPr/>
          </p:nvGrpSpPr>
          <p:grpSpPr>
            <a:xfrm>
              <a:off x="4503336" y="5910568"/>
              <a:ext cx="564578" cy="332509"/>
              <a:chOff x="1041433" y="3054927"/>
              <a:chExt cx="564578" cy="332509"/>
            </a:xfrm>
          </p:grpSpPr>
          <p:sp>
            <p:nvSpPr>
              <p:cNvPr id="496" name="Oval 49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7" name="TextBox 49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56/51</a:t>
                </a:r>
                <a:endParaRPr lang="en-US" sz="1000" b="1" dirty="0">
                  <a:latin typeface="Comic Sans MS" panose="030F0702030302020204" pitchFamily="66" charset="0"/>
                </a:endParaRPr>
              </a:p>
            </p:txBody>
          </p:sp>
        </p:grpSp>
        <p:grpSp>
          <p:nvGrpSpPr>
            <p:cNvPr id="460" name="Group 459"/>
            <p:cNvGrpSpPr/>
            <p:nvPr/>
          </p:nvGrpSpPr>
          <p:grpSpPr>
            <a:xfrm>
              <a:off x="4697300" y="5311661"/>
              <a:ext cx="564578" cy="332509"/>
              <a:chOff x="1041433" y="3054927"/>
              <a:chExt cx="564578" cy="332509"/>
            </a:xfrm>
          </p:grpSpPr>
          <p:sp>
            <p:nvSpPr>
              <p:cNvPr id="494" name="Oval 49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5" name="TextBox 49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57/51</a:t>
                </a:r>
                <a:endParaRPr lang="en-US" sz="1000" b="1" dirty="0">
                  <a:latin typeface="Comic Sans MS" panose="030F0702030302020204" pitchFamily="66" charset="0"/>
                </a:endParaRPr>
              </a:p>
            </p:txBody>
          </p:sp>
        </p:grpSp>
        <p:grpSp>
          <p:nvGrpSpPr>
            <p:cNvPr id="461" name="Group 460"/>
            <p:cNvGrpSpPr/>
            <p:nvPr/>
          </p:nvGrpSpPr>
          <p:grpSpPr>
            <a:xfrm>
              <a:off x="4913776" y="5649518"/>
              <a:ext cx="564578" cy="332509"/>
              <a:chOff x="1041433" y="3054927"/>
              <a:chExt cx="564578" cy="332509"/>
            </a:xfrm>
          </p:grpSpPr>
          <p:sp>
            <p:nvSpPr>
              <p:cNvPr id="492" name="Oval 49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3" name="TextBox 49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58/51</a:t>
                </a:r>
                <a:endParaRPr lang="en-US" sz="1000" b="1" dirty="0">
                  <a:latin typeface="Comic Sans MS" panose="030F0702030302020204" pitchFamily="66" charset="0"/>
                </a:endParaRPr>
              </a:p>
            </p:txBody>
          </p:sp>
        </p:grpSp>
        <p:grpSp>
          <p:nvGrpSpPr>
            <p:cNvPr id="462" name="Group 461"/>
            <p:cNvGrpSpPr/>
            <p:nvPr/>
          </p:nvGrpSpPr>
          <p:grpSpPr>
            <a:xfrm>
              <a:off x="5378510" y="5879699"/>
              <a:ext cx="564578" cy="332509"/>
              <a:chOff x="1041433" y="3054927"/>
              <a:chExt cx="564578" cy="332509"/>
            </a:xfrm>
          </p:grpSpPr>
          <p:sp>
            <p:nvSpPr>
              <p:cNvPr id="490" name="Oval 48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1" name="TextBox 49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59/51</a:t>
                </a:r>
                <a:endParaRPr lang="en-US" sz="1000" b="1" dirty="0">
                  <a:latin typeface="Comic Sans MS" panose="030F0702030302020204" pitchFamily="66" charset="0"/>
                </a:endParaRPr>
              </a:p>
            </p:txBody>
          </p:sp>
        </p:grpSp>
        <p:grpSp>
          <p:nvGrpSpPr>
            <p:cNvPr id="463" name="Group 462"/>
            <p:cNvGrpSpPr/>
            <p:nvPr/>
          </p:nvGrpSpPr>
          <p:grpSpPr>
            <a:xfrm>
              <a:off x="5370409" y="5352919"/>
              <a:ext cx="564578" cy="332509"/>
              <a:chOff x="1041433" y="3054927"/>
              <a:chExt cx="564578" cy="332509"/>
            </a:xfrm>
          </p:grpSpPr>
          <p:sp>
            <p:nvSpPr>
              <p:cNvPr id="488" name="Oval 48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9" name="TextBox 48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60/51</a:t>
                </a:r>
                <a:endParaRPr lang="en-US" sz="1000" b="1" dirty="0">
                  <a:latin typeface="Comic Sans MS" panose="030F0702030302020204" pitchFamily="66" charset="0"/>
                </a:endParaRPr>
              </a:p>
            </p:txBody>
          </p:sp>
        </p:grpSp>
        <p:grpSp>
          <p:nvGrpSpPr>
            <p:cNvPr id="464" name="Group 463"/>
            <p:cNvGrpSpPr/>
            <p:nvPr/>
          </p:nvGrpSpPr>
          <p:grpSpPr>
            <a:xfrm>
              <a:off x="6153140" y="5937299"/>
              <a:ext cx="564578" cy="332509"/>
              <a:chOff x="1041433" y="3054927"/>
              <a:chExt cx="564578" cy="332509"/>
            </a:xfrm>
          </p:grpSpPr>
          <p:sp>
            <p:nvSpPr>
              <p:cNvPr id="486" name="Oval 48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7" name="TextBox 48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64/51</a:t>
                </a:r>
                <a:endParaRPr lang="en-US" sz="1000" b="1" dirty="0">
                  <a:latin typeface="Comic Sans MS" panose="030F0702030302020204" pitchFamily="66" charset="0"/>
                </a:endParaRPr>
              </a:p>
            </p:txBody>
          </p:sp>
        </p:grpSp>
        <p:grpSp>
          <p:nvGrpSpPr>
            <p:cNvPr id="465" name="Group 464"/>
            <p:cNvGrpSpPr/>
            <p:nvPr/>
          </p:nvGrpSpPr>
          <p:grpSpPr>
            <a:xfrm>
              <a:off x="5777945" y="5598843"/>
              <a:ext cx="564578" cy="332509"/>
              <a:chOff x="1155734" y="3054927"/>
              <a:chExt cx="564578" cy="332509"/>
            </a:xfrm>
          </p:grpSpPr>
          <p:sp>
            <p:nvSpPr>
              <p:cNvPr id="484" name="Oval 483"/>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5" name="TextBox 484"/>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61/51</a:t>
                </a:r>
                <a:endParaRPr lang="en-US" sz="1000" b="1" dirty="0">
                  <a:latin typeface="Comic Sans MS" panose="030F0702030302020204" pitchFamily="66" charset="0"/>
                </a:endParaRPr>
              </a:p>
            </p:txBody>
          </p:sp>
        </p:grpSp>
        <p:grpSp>
          <p:nvGrpSpPr>
            <p:cNvPr id="466" name="Group 465"/>
            <p:cNvGrpSpPr/>
            <p:nvPr/>
          </p:nvGrpSpPr>
          <p:grpSpPr>
            <a:xfrm>
              <a:off x="5948224" y="5217844"/>
              <a:ext cx="564578" cy="332509"/>
              <a:chOff x="1041433" y="3054927"/>
              <a:chExt cx="564578" cy="332509"/>
            </a:xfrm>
          </p:grpSpPr>
          <p:sp>
            <p:nvSpPr>
              <p:cNvPr id="482" name="Oval 48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3" name="TextBox 48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62/51</a:t>
                </a:r>
                <a:endParaRPr lang="en-US" sz="1000" b="1" dirty="0">
                  <a:latin typeface="Comic Sans MS" panose="030F0702030302020204" pitchFamily="66" charset="0"/>
                </a:endParaRPr>
              </a:p>
            </p:txBody>
          </p:sp>
        </p:grpSp>
        <p:grpSp>
          <p:nvGrpSpPr>
            <p:cNvPr id="467" name="Group 466"/>
            <p:cNvGrpSpPr/>
            <p:nvPr/>
          </p:nvGrpSpPr>
          <p:grpSpPr>
            <a:xfrm>
              <a:off x="6313080" y="5526409"/>
              <a:ext cx="564578" cy="332509"/>
              <a:chOff x="1041433" y="3054927"/>
              <a:chExt cx="564578" cy="332509"/>
            </a:xfrm>
          </p:grpSpPr>
          <p:sp>
            <p:nvSpPr>
              <p:cNvPr id="480" name="Oval 4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1" name="TextBox 4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63/51</a:t>
                </a:r>
                <a:endParaRPr lang="en-US" sz="1000" b="1" dirty="0">
                  <a:latin typeface="Comic Sans MS" panose="030F0702030302020204" pitchFamily="66" charset="0"/>
                </a:endParaRPr>
              </a:p>
            </p:txBody>
          </p:sp>
        </p:grpSp>
        <p:grpSp>
          <p:nvGrpSpPr>
            <p:cNvPr id="468" name="Group 467"/>
            <p:cNvGrpSpPr/>
            <p:nvPr/>
          </p:nvGrpSpPr>
          <p:grpSpPr>
            <a:xfrm>
              <a:off x="6892682" y="5354804"/>
              <a:ext cx="564578" cy="332509"/>
              <a:chOff x="1041433" y="3054927"/>
              <a:chExt cx="564578" cy="332509"/>
            </a:xfrm>
          </p:grpSpPr>
          <p:sp>
            <p:nvSpPr>
              <p:cNvPr id="478" name="Oval 47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9" name="TextBox 47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65/61</a:t>
                </a:r>
                <a:endParaRPr lang="en-US" sz="1000" b="1" dirty="0">
                  <a:latin typeface="Comic Sans MS" panose="030F0702030302020204" pitchFamily="66" charset="0"/>
                </a:endParaRPr>
              </a:p>
            </p:txBody>
          </p:sp>
        </p:grpSp>
        <p:grpSp>
          <p:nvGrpSpPr>
            <p:cNvPr id="469" name="Group 468"/>
            <p:cNvGrpSpPr/>
            <p:nvPr/>
          </p:nvGrpSpPr>
          <p:grpSpPr>
            <a:xfrm>
              <a:off x="6903021" y="5756590"/>
              <a:ext cx="564578" cy="332509"/>
              <a:chOff x="1041433" y="3054927"/>
              <a:chExt cx="564578" cy="332509"/>
            </a:xfrm>
          </p:grpSpPr>
          <p:sp>
            <p:nvSpPr>
              <p:cNvPr id="476" name="Oval 47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7" name="TextBox 47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66/61</a:t>
                </a:r>
                <a:endParaRPr lang="en-US" sz="1000" b="1" dirty="0">
                  <a:latin typeface="Comic Sans MS" panose="030F0702030302020204" pitchFamily="66" charset="0"/>
                </a:endParaRPr>
              </a:p>
            </p:txBody>
          </p:sp>
        </p:grpSp>
        <p:grpSp>
          <p:nvGrpSpPr>
            <p:cNvPr id="470" name="Group 469"/>
            <p:cNvGrpSpPr/>
            <p:nvPr/>
          </p:nvGrpSpPr>
          <p:grpSpPr>
            <a:xfrm>
              <a:off x="7493066" y="5241781"/>
              <a:ext cx="564578" cy="332509"/>
              <a:chOff x="1041433" y="3054927"/>
              <a:chExt cx="564578" cy="332509"/>
            </a:xfrm>
          </p:grpSpPr>
          <p:sp>
            <p:nvSpPr>
              <p:cNvPr id="474" name="Oval 47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5" name="TextBox 47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a:t>
                </a:r>
                <a:r>
                  <a:rPr lang="en-US" sz="1000" b="1" dirty="0">
                    <a:latin typeface="Comic Sans MS" panose="030F0702030302020204" pitchFamily="66" charset="0"/>
                  </a:rPr>
                  <a:t>9</a:t>
                </a: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471" name="Group 470"/>
            <p:cNvGrpSpPr/>
            <p:nvPr/>
          </p:nvGrpSpPr>
          <p:grpSpPr>
            <a:xfrm>
              <a:off x="7727980" y="5967568"/>
              <a:ext cx="564578" cy="332509"/>
              <a:chOff x="1041433" y="3054927"/>
              <a:chExt cx="564578" cy="332509"/>
            </a:xfrm>
          </p:grpSpPr>
          <p:sp>
            <p:nvSpPr>
              <p:cNvPr id="472" name="Oval 47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3" name="TextBox 47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68/51</a:t>
                </a:r>
                <a:endParaRPr lang="en-US" sz="1000" b="1" dirty="0">
                  <a:latin typeface="Comic Sans MS" panose="030F0702030302020204" pitchFamily="66" charset="0"/>
                </a:endParaRPr>
              </a:p>
            </p:txBody>
          </p:sp>
        </p:grpSp>
        <p:grpSp>
          <p:nvGrpSpPr>
            <p:cNvPr id="511" name="Group 510"/>
            <p:cNvGrpSpPr/>
            <p:nvPr/>
          </p:nvGrpSpPr>
          <p:grpSpPr>
            <a:xfrm>
              <a:off x="8054113" y="5320187"/>
              <a:ext cx="564578" cy="332509"/>
              <a:chOff x="1041433" y="3054927"/>
              <a:chExt cx="564578" cy="332509"/>
            </a:xfrm>
          </p:grpSpPr>
          <p:sp>
            <p:nvSpPr>
              <p:cNvPr id="512" name="Oval 51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3" name="TextBox 51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70/51</a:t>
                </a:r>
                <a:endParaRPr lang="en-US" sz="1000" b="1" dirty="0">
                  <a:latin typeface="Comic Sans MS" panose="030F0702030302020204" pitchFamily="66" charset="0"/>
                </a:endParaRPr>
              </a:p>
            </p:txBody>
          </p:sp>
        </p:grpSp>
        <p:grpSp>
          <p:nvGrpSpPr>
            <p:cNvPr id="514" name="Group 513"/>
            <p:cNvGrpSpPr/>
            <p:nvPr/>
          </p:nvGrpSpPr>
          <p:grpSpPr>
            <a:xfrm>
              <a:off x="8205899" y="5713462"/>
              <a:ext cx="564578" cy="332509"/>
              <a:chOff x="1041433" y="3054927"/>
              <a:chExt cx="564578" cy="332509"/>
            </a:xfrm>
          </p:grpSpPr>
          <p:sp>
            <p:nvSpPr>
              <p:cNvPr id="515" name="Oval 51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6" name="TextBox 51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71/51</a:t>
                </a:r>
                <a:endParaRPr lang="en-US" sz="1000" b="1" dirty="0">
                  <a:latin typeface="Comic Sans MS" panose="030F0702030302020204" pitchFamily="66" charset="0"/>
                </a:endParaRPr>
              </a:p>
            </p:txBody>
          </p:sp>
        </p:grpSp>
        <p:grpSp>
          <p:nvGrpSpPr>
            <p:cNvPr id="517" name="Group 516"/>
            <p:cNvGrpSpPr/>
            <p:nvPr/>
          </p:nvGrpSpPr>
          <p:grpSpPr>
            <a:xfrm>
              <a:off x="7427255" y="5653956"/>
              <a:ext cx="564578" cy="332509"/>
              <a:chOff x="1041433" y="3054927"/>
              <a:chExt cx="564578" cy="332509"/>
            </a:xfrm>
          </p:grpSpPr>
          <p:sp>
            <p:nvSpPr>
              <p:cNvPr id="518" name="Oval 51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9" name="TextBox 518"/>
              <p:cNvSpPr txBox="1"/>
              <p:nvPr/>
            </p:nvSpPr>
            <p:spPr>
              <a:xfrm>
                <a:off x="1041433" y="3098070"/>
                <a:ext cx="564578" cy="246221"/>
              </a:xfrm>
              <a:prstGeom prst="rect">
                <a:avLst/>
              </a:prstGeom>
              <a:noFill/>
            </p:spPr>
            <p:txBody>
              <a:bodyPr wrap="none" rtlCol="0">
                <a:spAutoFit/>
              </a:bodyPr>
              <a:lstStyle/>
              <a:p>
                <a:pPr algn="ctr"/>
                <a:r>
                  <a:rPr lang="en-US" sz="1000" b="1" dirty="0">
                    <a:latin typeface="Comic Sans MS" panose="030F0702030302020204" pitchFamily="66" charset="0"/>
                  </a:rPr>
                  <a:t>6</a:t>
                </a:r>
                <a:r>
                  <a:rPr lang="en-US" sz="1000" b="1" dirty="0" smtClean="0">
                    <a:latin typeface="Comic Sans MS" panose="030F0702030302020204" pitchFamily="66" charset="0"/>
                  </a:rPr>
                  <a:t>7/51</a:t>
                </a:r>
                <a:endParaRPr lang="en-US" sz="1000" b="1" dirty="0">
                  <a:latin typeface="Comic Sans MS" panose="030F0702030302020204" pitchFamily="66" charset="0"/>
                </a:endParaRPr>
              </a:p>
            </p:txBody>
          </p:sp>
        </p:grpSp>
      </p:grpSp>
      <p:sp>
        <p:nvSpPr>
          <p:cNvPr id="525" name="TextBox 524"/>
          <p:cNvSpPr txBox="1"/>
          <p:nvPr/>
        </p:nvSpPr>
        <p:spPr>
          <a:xfrm>
            <a:off x="3269286" y="1340919"/>
            <a:ext cx="5625697" cy="5139869"/>
          </a:xfrm>
          <a:prstGeom prst="rect">
            <a:avLst/>
          </a:prstGeom>
          <a:solidFill>
            <a:srgbClr val="FFFF00">
              <a:alpha val="83000"/>
            </a:srgbClr>
          </a:solidFill>
        </p:spPr>
        <p:txBody>
          <a:bodyPr wrap="square" rtlCol="0">
            <a:spAutoFit/>
          </a:bodyPr>
          <a:lstStyle/>
          <a:p>
            <a:r>
              <a:rPr lang="en-US" sz="800" b="1" dirty="0"/>
              <a:t>CS345 </a:t>
            </a:r>
            <a:r>
              <a:rPr lang="en-US" sz="800" b="1" dirty="0" smtClean="0"/>
              <a:t>F2015</a:t>
            </a:r>
            <a:endParaRPr lang="en-US" sz="800" b="1" dirty="0"/>
          </a:p>
          <a:p>
            <a:r>
              <a:rPr lang="en-US" sz="800" b="1" dirty="0"/>
              <a:t>New Task[0] </a:t>
            </a:r>
            <a:r>
              <a:rPr lang="en-US" sz="800" b="1" dirty="0" err="1"/>
              <a:t>myShell</a:t>
            </a:r>
            <a:endParaRPr lang="en-US" sz="800" b="1" dirty="0"/>
          </a:p>
          <a:p>
            <a:r>
              <a:rPr lang="en-US" sz="800" b="1" dirty="0"/>
              <a:t>0&gt;&gt;p5</a:t>
            </a:r>
          </a:p>
          <a:p>
            <a:r>
              <a:rPr lang="en-US" sz="800" b="1" dirty="0"/>
              <a:t>Starting Project 5</a:t>
            </a:r>
          </a:p>
          <a:p>
            <a:r>
              <a:rPr lang="en-US" sz="800" b="1" dirty="0"/>
              <a:t>Group[0] = 17</a:t>
            </a:r>
          </a:p>
          <a:p>
            <a:r>
              <a:rPr lang="en-US" sz="800" b="1" dirty="0"/>
              <a:t>Group[1] = 18</a:t>
            </a:r>
          </a:p>
          <a:p>
            <a:r>
              <a:rPr lang="en-US" sz="800" b="1" dirty="0"/>
              <a:t>Group[2] = 10</a:t>
            </a:r>
          </a:p>
          <a:p>
            <a:r>
              <a:rPr lang="en-US" sz="800" b="1" dirty="0"/>
              <a:t>Group[3] = 1</a:t>
            </a:r>
          </a:p>
          <a:p>
            <a:r>
              <a:rPr lang="en-US" sz="800" b="1" dirty="0"/>
              <a:t>Group[4] = 20</a:t>
            </a:r>
          </a:p>
          <a:p>
            <a:r>
              <a:rPr lang="en-US" sz="800" b="1" dirty="0"/>
              <a:t>Create parent1 with 17 children</a:t>
            </a:r>
          </a:p>
          <a:p>
            <a:r>
              <a:rPr lang="en-US" sz="800" b="1" dirty="0"/>
              <a:t>New Task[1] parent1</a:t>
            </a:r>
          </a:p>
          <a:p>
            <a:r>
              <a:rPr lang="en-US" sz="800" b="1" dirty="0"/>
              <a:t>New Task[2] child_1a</a:t>
            </a:r>
          </a:p>
          <a:p>
            <a:r>
              <a:rPr lang="en-US" sz="800" b="1" dirty="0"/>
              <a:t>New Task[3] child_1b</a:t>
            </a:r>
          </a:p>
          <a:p>
            <a:r>
              <a:rPr lang="en-US" sz="800" b="1" dirty="0"/>
              <a:t>New Task[4] child_1c</a:t>
            </a:r>
          </a:p>
          <a:p>
            <a:r>
              <a:rPr lang="en-US" sz="800" b="1" dirty="0" smtClean="0"/>
              <a:t>…</a:t>
            </a:r>
            <a:endParaRPr lang="en-US" sz="800" b="1" dirty="0"/>
          </a:p>
          <a:p>
            <a:r>
              <a:rPr lang="en-US" sz="800" b="1" dirty="0"/>
              <a:t>Create parent2 with 18 children</a:t>
            </a:r>
          </a:p>
          <a:p>
            <a:r>
              <a:rPr lang="en-US" sz="800" b="1" dirty="0"/>
              <a:t>New Task[19] parent2</a:t>
            </a:r>
          </a:p>
          <a:p>
            <a:r>
              <a:rPr lang="en-US" sz="800" b="1" dirty="0"/>
              <a:t>New Task[20] child_2a</a:t>
            </a:r>
          </a:p>
          <a:p>
            <a:r>
              <a:rPr lang="en-US" sz="800" b="1" dirty="0" smtClean="0"/>
              <a:t>…</a:t>
            </a:r>
            <a:endParaRPr lang="en-US" sz="800" b="1" dirty="0"/>
          </a:p>
          <a:p>
            <a:r>
              <a:rPr lang="en-US" sz="800" b="1" dirty="0"/>
              <a:t>Create parent3 with 10 children</a:t>
            </a:r>
          </a:p>
          <a:p>
            <a:r>
              <a:rPr lang="en-US" sz="800" b="1" dirty="0"/>
              <a:t>New Task[38] parent3</a:t>
            </a:r>
          </a:p>
          <a:p>
            <a:r>
              <a:rPr lang="en-US" sz="800" b="1" dirty="0"/>
              <a:t>New Task[39] child_3a</a:t>
            </a:r>
          </a:p>
          <a:p>
            <a:r>
              <a:rPr lang="en-US" sz="800" b="1" dirty="0" smtClean="0"/>
              <a:t>…</a:t>
            </a:r>
            <a:endParaRPr lang="en-US" sz="800" b="1" dirty="0"/>
          </a:p>
          <a:p>
            <a:r>
              <a:rPr lang="en-US" sz="800" b="1" dirty="0"/>
              <a:t>Create parent4 with 1 child</a:t>
            </a:r>
          </a:p>
          <a:p>
            <a:r>
              <a:rPr lang="en-US" sz="800" b="1" dirty="0"/>
              <a:t>New Task[49] parent4</a:t>
            </a:r>
          </a:p>
          <a:p>
            <a:r>
              <a:rPr lang="en-US" sz="800" b="1" dirty="0"/>
              <a:t>New Task[50] </a:t>
            </a:r>
            <a:r>
              <a:rPr lang="en-US" sz="800" b="1" dirty="0" smtClean="0"/>
              <a:t>child_4a</a:t>
            </a:r>
          </a:p>
          <a:p>
            <a:endParaRPr lang="en-US" sz="800" b="1" dirty="0"/>
          </a:p>
          <a:p>
            <a:r>
              <a:rPr lang="en-US" sz="800" b="1" dirty="0"/>
              <a:t>Create parent5 with 20 children</a:t>
            </a:r>
          </a:p>
          <a:p>
            <a:r>
              <a:rPr lang="en-US" sz="800" b="1" dirty="0"/>
              <a:t>New Task[51] parent5</a:t>
            </a:r>
          </a:p>
          <a:p>
            <a:r>
              <a:rPr lang="en-US" sz="800" b="1" dirty="0"/>
              <a:t>New Task[52] child_5a</a:t>
            </a:r>
          </a:p>
          <a:p>
            <a:r>
              <a:rPr lang="en-US" sz="800" b="1" dirty="0" smtClean="0"/>
              <a:t>…</a:t>
            </a:r>
            <a:endParaRPr lang="en-US" sz="800" b="1" dirty="0"/>
          </a:p>
          <a:p>
            <a:r>
              <a:rPr lang="en-US" sz="800" b="1" dirty="0"/>
              <a:t>New Task[72] Group Report</a:t>
            </a:r>
          </a:p>
          <a:p>
            <a:r>
              <a:rPr lang="en-US" sz="800" b="1" dirty="0"/>
              <a:t>2707&gt;&gt;</a:t>
            </a:r>
          </a:p>
          <a:p>
            <a:r>
              <a:rPr lang="en-US" sz="800" b="1" dirty="0"/>
              <a:t>Groups:     45171 (25%)     47329 (26%)     27236 (15%)      4939 (2%)     </a:t>
            </a:r>
            <a:r>
              <a:rPr lang="en-US" sz="800" b="1" dirty="0" smtClean="0"/>
              <a:t>51618  (</a:t>
            </a:r>
            <a:r>
              <a:rPr lang="en-US" sz="800" b="1" dirty="0"/>
              <a:t>29%)</a:t>
            </a:r>
          </a:p>
          <a:p>
            <a:r>
              <a:rPr lang="en-US" sz="800" b="1" dirty="0"/>
              <a:t>Groups:     61254 (25%)     64657 (26%)     37433 (15%)      6806 (2%)     </a:t>
            </a:r>
            <a:r>
              <a:rPr lang="en-US" sz="800" b="1" dirty="0" smtClean="0"/>
              <a:t>71463  (</a:t>
            </a:r>
            <a:r>
              <a:rPr lang="en-US" sz="800" b="1" dirty="0"/>
              <a:t>29%)</a:t>
            </a:r>
          </a:p>
          <a:p>
            <a:endParaRPr lang="en-US" sz="800" b="1" dirty="0"/>
          </a:p>
          <a:p>
            <a:endParaRPr lang="en-US" sz="800" b="1" dirty="0"/>
          </a:p>
          <a:p>
            <a:endParaRPr lang="en-US" sz="800" b="1" dirty="0"/>
          </a:p>
          <a:p>
            <a:endParaRPr lang="en-US" sz="800" b="1" dirty="0"/>
          </a:p>
          <a:p>
            <a:endParaRPr lang="en-US" sz="800" b="1" dirty="0"/>
          </a:p>
          <a:p>
            <a:endParaRPr lang="en-US" sz="800" b="1" dirty="0" smtClean="0"/>
          </a:p>
        </p:txBody>
      </p:sp>
      <p:sp>
        <p:nvSpPr>
          <p:cNvPr id="527" name="Rectangle 526"/>
          <p:cNvSpPr/>
          <p:nvPr/>
        </p:nvSpPr>
        <p:spPr>
          <a:xfrm>
            <a:off x="5175334" y="1925473"/>
            <a:ext cx="3356264" cy="1200329"/>
          </a:xfrm>
          <a:prstGeom prst="rect">
            <a:avLst/>
          </a:prstGeom>
          <a:solidFill>
            <a:schemeClr val="bg1"/>
          </a:solidFill>
        </p:spPr>
        <p:txBody>
          <a:bodyPr wrap="square">
            <a:spAutoFit/>
          </a:bodyPr>
          <a:lstStyle/>
          <a:p>
            <a:pPr marL="0" lvl="1"/>
            <a:r>
              <a:rPr lang="en-US" sz="1200" dirty="0"/>
              <a:t>100% / </a:t>
            </a:r>
            <a:r>
              <a:rPr lang="en-US" sz="1200" dirty="0" smtClean="0"/>
              <a:t>5 </a:t>
            </a:r>
            <a:r>
              <a:rPr lang="en-US" sz="1200" dirty="0"/>
              <a:t>groups = </a:t>
            </a:r>
            <a:r>
              <a:rPr lang="en-US" sz="1200" dirty="0" smtClean="0"/>
              <a:t>20% </a:t>
            </a:r>
            <a:r>
              <a:rPr lang="en-US" sz="1200" dirty="0"/>
              <a:t>per group </a:t>
            </a:r>
          </a:p>
          <a:p>
            <a:pPr marL="0" lvl="1"/>
            <a:r>
              <a:rPr lang="en-US" sz="1200" dirty="0"/>
              <a:t>Group </a:t>
            </a:r>
            <a:r>
              <a:rPr lang="en-US" sz="1200" dirty="0" smtClean="0"/>
              <a:t>0: (20% </a:t>
            </a:r>
            <a:r>
              <a:rPr lang="en-US" sz="1200" dirty="0"/>
              <a:t>/ </a:t>
            </a:r>
            <a:r>
              <a:rPr lang="en-US" sz="1200" dirty="0" smtClean="0"/>
              <a:t>18 </a:t>
            </a:r>
            <a:r>
              <a:rPr lang="en-US" sz="1200" dirty="0"/>
              <a:t>users) = </a:t>
            </a:r>
            <a:r>
              <a:rPr lang="en-US" sz="1200" dirty="0" smtClean="0"/>
              <a:t>1.11% </a:t>
            </a:r>
            <a:r>
              <a:rPr lang="en-US" sz="1200" dirty="0"/>
              <a:t>per user </a:t>
            </a:r>
          </a:p>
          <a:p>
            <a:pPr marL="0" lvl="1"/>
            <a:r>
              <a:rPr lang="en-US" sz="1200" dirty="0"/>
              <a:t>Group </a:t>
            </a:r>
            <a:r>
              <a:rPr lang="en-US" sz="1200" dirty="0" smtClean="0"/>
              <a:t>1: (20% </a:t>
            </a:r>
            <a:r>
              <a:rPr lang="en-US" sz="1200" dirty="0"/>
              <a:t>/ </a:t>
            </a:r>
            <a:r>
              <a:rPr lang="en-US" sz="1200" dirty="0" smtClean="0"/>
              <a:t>19 </a:t>
            </a:r>
            <a:r>
              <a:rPr lang="en-US" sz="1200" dirty="0"/>
              <a:t>users) = </a:t>
            </a:r>
            <a:r>
              <a:rPr lang="en-US" sz="1200" dirty="0" smtClean="0"/>
              <a:t>1.05% </a:t>
            </a:r>
            <a:r>
              <a:rPr lang="en-US" sz="1200" dirty="0"/>
              <a:t>per user </a:t>
            </a:r>
          </a:p>
          <a:p>
            <a:pPr marL="0" lvl="1"/>
            <a:r>
              <a:rPr lang="en-US" sz="1200" dirty="0"/>
              <a:t>Group </a:t>
            </a:r>
            <a:r>
              <a:rPr lang="en-US" sz="1200" dirty="0" smtClean="0"/>
              <a:t>2: (20% </a:t>
            </a:r>
            <a:r>
              <a:rPr lang="en-US" sz="1200" dirty="0"/>
              <a:t>/ </a:t>
            </a:r>
            <a:r>
              <a:rPr lang="en-US" sz="1200" dirty="0" smtClean="0"/>
              <a:t>11 </a:t>
            </a:r>
            <a:r>
              <a:rPr lang="en-US" sz="1200" dirty="0"/>
              <a:t>users) = </a:t>
            </a:r>
            <a:r>
              <a:rPr lang="en-US" sz="1200" dirty="0" smtClean="0"/>
              <a:t>1.82% </a:t>
            </a:r>
            <a:r>
              <a:rPr lang="en-US" sz="1200" dirty="0"/>
              <a:t>per </a:t>
            </a:r>
            <a:r>
              <a:rPr lang="en-US" sz="1200" dirty="0" smtClean="0"/>
              <a:t>user</a:t>
            </a:r>
          </a:p>
          <a:p>
            <a:pPr marL="0" lvl="1"/>
            <a:r>
              <a:rPr lang="en-US" sz="1200" dirty="0" smtClean="0"/>
              <a:t>Group 3: </a:t>
            </a:r>
            <a:r>
              <a:rPr lang="en-US" sz="1200" dirty="0"/>
              <a:t>(20% / 2</a:t>
            </a:r>
            <a:r>
              <a:rPr lang="en-US" sz="1200" dirty="0" smtClean="0"/>
              <a:t> </a:t>
            </a:r>
            <a:r>
              <a:rPr lang="en-US" sz="1200" dirty="0"/>
              <a:t>users) = </a:t>
            </a:r>
            <a:r>
              <a:rPr lang="en-US" sz="1200" dirty="0" smtClean="0"/>
              <a:t>10.0% </a:t>
            </a:r>
            <a:r>
              <a:rPr lang="en-US" sz="1200" dirty="0"/>
              <a:t>per user </a:t>
            </a:r>
          </a:p>
          <a:p>
            <a:pPr marL="0" lvl="1"/>
            <a:r>
              <a:rPr lang="en-US" sz="1200"/>
              <a:t>Group </a:t>
            </a:r>
            <a:r>
              <a:rPr lang="en-US" sz="1200" dirty="0"/>
              <a:t>4</a:t>
            </a:r>
            <a:r>
              <a:rPr lang="en-US" sz="1200" smtClean="0"/>
              <a:t>: </a:t>
            </a:r>
            <a:r>
              <a:rPr lang="en-US" sz="1200" dirty="0"/>
              <a:t>(20% / </a:t>
            </a:r>
            <a:r>
              <a:rPr lang="en-US" sz="1200" dirty="0" smtClean="0"/>
              <a:t>21 </a:t>
            </a:r>
            <a:r>
              <a:rPr lang="en-US" sz="1200" dirty="0"/>
              <a:t>users) = </a:t>
            </a:r>
            <a:r>
              <a:rPr lang="en-US" sz="1200" dirty="0" smtClean="0"/>
              <a:t>0.95% </a:t>
            </a:r>
            <a:r>
              <a:rPr lang="en-US" sz="1200" dirty="0"/>
              <a:t>per user </a:t>
            </a:r>
          </a:p>
        </p:txBody>
      </p:sp>
      <p:sp>
        <p:nvSpPr>
          <p:cNvPr id="528" name="TextBox 527"/>
          <p:cNvSpPr txBox="1"/>
          <p:nvPr/>
        </p:nvSpPr>
        <p:spPr>
          <a:xfrm>
            <a:off x="5231854" y="3722112"/>
            <a:ext cx="3538623" cy="1169551"/>
          </a:xfrm>
          <a:prstGeom prst="rect">
            <a:avLst/>
          </a:prstGeom>
          <a:solidFill>
            <a:schemeClr val="bg1"/>
          </a:solidFill>
        </p:spPr>
        <p:txBody>
          <a:bodyPr wrap="square" rtlCol="0">
            <a:spAutoFit/>
          </a:bodyPr>
          <a:lstStyle/>
          <a:p>
            <a:pPr>
              <a:tabLst>
                <a:tab pos="342900" algn="l"/>
                <a:tab pos="1143000" algn="l"/>
                <a:tab pos="2225675" algn="l"/>
              </a:tabLst>
            </a:pPr>
            <a:r>
              <a:rPr lang="en-US" sz="1000" b="1" dirty="0">
                <a:latin typeface="Comic Sans MS" panose="030F0702030302020204" pitchFamily="66" charset="0"/>
              </a:rPr>
              <a:t>18	</a:t>
            </a:r>
            <a:r>
              <a:rPr lang="en-US" sz="1000" b="1" dirty="0" smtClean="0">
                <a:latin typeface="Comic Sans MS" panose="030F0702030302020204" pitchFamily="66" charset="0"/>
              </a:rPr>
              <a:t>4+(17*1)	142/18=7r16	23+(17*7) </a:t>
            </a:r>
            <a:r>
              <a:rPr lang="en-US" sz="1000" b="1" dirty="0">
                <a:latin typeface="Comic Sans MS" panose="030F0702030302020204" pitchFamily="66" charset="0"/>
              </a:rPr>
              <a:t>= 142</a:t>
            </a:r>
          </a:p>
          <a:p>
            <a:pPr>
              <a:tabLst>
                <a:tab pos="342900" algn="l"/>
                <a:tab pos="1143000" algn="l"/>
                <a:tab pos="2225675" algn="l"/>
              </a:tabLst>
            </a:pPr>
            <a:r>
              <a:rPr lang="en-US" sz="1000" b="1" dirty="0">
                <a:latin typeface="Comic Sans MS" panose="030F0702030302020204" pitchFamily="66" charset="0"/>
              </a:rPr>
              <a:t>19	</a:t>
            </a:r>
            <a:r>
              <a:rPr lang="en-US" sz="1000" b="1" dirty="0" smtClean="0">
                <a:latin typeface="Comic Sans MS" panose="030F0702030302020204" pitchFamily="66" charset="0"/>
              </a:rPr>
              <a:t>3+(</a:t>
            </a:r>
            <a:r>
              <a:rPr lang="en-US" sz="1000" b="1" dirty="0">
                <a:latin typeface="Comic Sans MS" panose="030F0702030302020204" pitchFamily="66" charset="0"/>
              </a:rPr>
              <a:t>18*1)	</a:t>
            </a:r>
            <a:r>
              <a:rPr lang="en-US" sz="1000" b="1" dirty="0" smtClean="0">
                <a:latin typeface="Comic Sans MS" panose="030F0702030302020204" pitchFamily="66" charset="0"/>
              </a:rPr>
              <a:t>142/19=7r9	16</a:t>
            </a:r>
            <a:r>
              <a:rPr lang="en-US" sz="1000" b="1" dirty="0">
                <a:latin typeface="Comic Sans MS" panose="030F0702030302020204" pitchFamily="66" charset="0"/>
              </a:rPr>
              <a:t>+(18*7) = 142</a:t>
            </a:r>
          </a:p>
          <a:p>
            <a:pPr>
              <a:tabLst>
                <a:tab pos="342900" algn="l"/>
                <a:tab pos="1143000" algn="l"/>
                <a:tab pos="2225675" algn="l"/>
              </a:tabLst>
            </a:pPr>
            <a:r>
              <a:rPr lang="en-US" sz="1000" b="1" dirty="0">
                <a:latin typeface="Comic Sans MS" panose="030F0702030302020204" pitchFamily="66" charset="0"/>
              </a:rPr>
              <a:t>11	11+(10*1)	</a:t>
            </a:r>
            <a:r>
              <a:rPr lang="en-US" sz="1000" b="1" dirty="0" smtClean="0">
                <a:latin typeface="Comic Sans MS" panose="030F0702030302020204" pitchFamily="66" charset="0"/>
              </a:rPr>
              <a:t>142/11=12r10	22</a:t>
            </a:r>
            <a:r>
              <a:rPr lang="en-US" sz="1000" b="1" dirty="0">
                <a:latin typeface="Comic Sans MS" panose="030F0702030302020204" pitchFamily="66" charset="0"/>
              </a:rPr>
              <a:t>+(10*12) = 142</a:t>
            </a:r>
          </a:p>
          <a:p>
            <a:pPr>
              <a:tabLst>
                <a:tab pos="342900" algn="l"/>
                <a:tab pos="1143000" algn="l"/>
                <a:tab pos="2225675" algn="l"/>
              </a:tabLst>
            </a:pPr>
            <a:r>
              <a:rPr lang="en-US" sz="1000" b="1" dirty="0">
                <a:latin typeface="Comic Sans MS" panose="030F0702030302020204" pitchFamily="66" charset="0"/>
              </a:rPr>
              <a:t>2	11+(1*10)	</a:t>
            </a:r>
            <a:r>
              <a:rPr lang="en-US" sz="1000" b="1" dirty="0" smtClean="0">
                <a:latin typeface="Comic Sans MS" panose="030F0702030302020204" pitchFamily="66" charset="0"/>
              </a:rPr>
              <a:t>142/2=71r0	71</a:t>
            </a:r>
            <a:r>
              <a:rPr lang="en-US" sz="1000" b="1" dirty="0">
                <a:latin typeface="Comic Sans MS" panose="030F0702030302020204" pitchFamily="66" charset="0"/>
              </a:rPr>
              <a:t>+(1*71) = 142</a:t>
            </a:r>
          </a:p>
          <a:p>
            <a:pPr>
              <a:tabLst>
                <a:tab pos="342900" algn="l"/>
                <a:tab pos="1143000" algn="l"/>
                <a:tab pos="2225675" algn="l"/>
              </a:tabLst>
            </a:pPr>
            <a:r>
              <a:rPr lang="en-US" sz="1000" b="1" dirty="0" smtClean="0">
                <a:latin typeface="Comic Sans MS" panose="030F0702030302020204" pitchFamily="66" charset="0"/>
              </a:rPr>
              <a:t>21	1</a:t>
            </a:r>
            <a:r>
              <a:rPr lang="en-US" sz="1000" b="1" dirty="0">
                <a:latin typeface="Comic Sans MS" panose="030F0702030302020204" pitchFamily="66" charset="0"/>
              </a:rPr>
              <a:t>+(20*1)	</a:t>
            </a:r>
            <a:r>
              <a:rPr lang="en-US" sz="1000" b="1" dirty="0" smtClean="0">
                <a:latin typeface="Comic Sans MS" panose="030F0702030302020204" pitchFamily="66" charset="0"/>
              </a:rPr>
              <a:t>142/21=6r16	22</a:t>
            </a:r>
            <a:r>
              <a:rPr lang="en-US" sz="1000" b="1" dirty="0">
                <a:latin typeface="Comic Sans MS" panose="030F0702030302020204" pitchFamily="66" charset="0"/>
              </a:rPr>
              <a:t>+(20*6) = </a:t>
            </a:r>
            <a:r>
              <a:rPr lang="en-US" sz="1000" b="1" dirty="0" smtClean="0">
                <a:latin typeface="Comic Sans MS" panose="030F0702030302020204" pitchFamily="66" charset="0"/>
              </a:rPr>
              <a:t>142</a:t>
            </a:r>
          </a:p>
          <a:p>
            <a:pPr>
              <a:tabLst>
                <a:tab pos="342900" algn="l"/>
                <a:tab pos="1143000" algn="l"/>
                <a:tab pos="2225675" algn="l"/>
              </a:tabLst>
            </a:pPr>
            <a:r>
              <a:rPr lang="en-US" sz="1000" b="1" dirty="0" smtClean="0">
                <a:latin typeface="Comic Sans MS" panose="030F0702030302020204" pitchFamily="66" charset="0"/>
              </a:rPr>
              <a:t>--	--------		--------------</a:t>
            </a:r>
          </a:p>
          <a:p>
            <a:pPr>
              <a:tabLst>
                <a:tab pos="342900" algn="l"/>
                <a:tab pos="1143000" algn="l"/>
                <a:tab pos="2225675" algn="l"/>
              </a:tabLst>
            </a:pPr>
            <a:r>
              <a:rPr lang="en-US" sz="1000" b="1" dirty="0" smtClean="0">
                <a:latin typeface="Comic Sans MS" panose="030F0702030302020204" pitchFamily="66" charset="0"/>
              </a:rPr>
              <a:t>71 </a:t>
            </a:r>
            <a:r>
              <a:rPr lang="en-US" sz="1000" b="1" dirty="0">
                <a:latin typeface="Comic Sans MS" panose="030F0702030302020204" pitchFamily="66" charset="0"/>
              </a:rPr>
              <a:t>/ </a:t>
            </a:r>
            <a:r>
              <a:rPr lang="en-US" sz="1000" b="1" dirty="0" smtClean="0">
                <a:latin typeface="Comic Sans MS" panose="030F0702030302020204" pitchFamily="66" charset="0"/>
              </a:rPr>
              <a:t>5 = 14.2</a:t>
            </a:r>
            <a:r>
              <a:rPr lang="en-US" sz="1000" b="1" dirty="0">
                <a:latin typeface="Comic Sans MS" panose="030F0702030302020204" pitchFamily="66" charset="0"/>
              </a:rPr>
              <a:t>	</a:t>
            </a:r>
            <a:r>
              <a:rPr lang="en-US" sz="1000" b="1" dirty="0" smtClean="0">
                <a:latin typeface="Comic Sans MS" panose="030F0702030302020204" pitchFamily="66" charset="0"/>
              </a:rPr>
              <a:t>	710 / 5 = 142</a:t>
            </a:r>
            <a:endParaRPr lang="en-US" sz="1000" b="1" dirty="0">
              <a:latin typeface="Comic Sans MS" panose="030F0702030302020204" pitchFamily="66" charset="0"/>
            </a:endParaRPr>
          </a:p>
        </p:txBody>
      </p:sp>
      <p:sp>
        <p:nvSpPr>
          <p:cNvPr id="529" name="Rectangle 528"/>
          <p:cNvSpPr/>
          <p:nvPr/>
        </p:nvSpPr>
        <p:spPr>
          <a:xfrm>
            <a:off x="3273711" y="5627999"/>
            <a:ext cx="5074277" cy="830997"/>
          </a:xfrm>
          <a:prstGeom prst="rect">
            <a:avLst/>
          </a:prstGeom>
        </p:spPr>
        <p:txBody>
          <a:bodyPr wrap="square">
            <a:spAutoFit/>
          </a:bodyPr>
          <a:lstStyle/>
          <a:p>
            <a:r>
              <a:rPr lang="en-US" sz="800" b="1" dirty="0"/>
              <a:t>725575&gt;&gt;P5  1</a:t>
            </a:r>
          </a:p>
          <a:p>
            <a:r>
              <a:rPr lang="en-US" sz="800" b="1" dirty="0"/>
              <a:t>Scheduler Mode = 1 (FSS)</a:t>
            </a:r>
          </a:p>
          <a:p>
            <a:r>
              <a:rPr lang="en-US" sz="800" b="1" dirty="0"/>
              <a:t>725576&gt;&gt;</a:t>
            </a:r>
          </a:p>
          <a:p>
            <a:r>
              <a:rPr lang="en-US" sz="800" b="1" dirty="0"/>
              <a:t>Groups:     48332(20%)     48346  (20%)     48356 (20%)     48312 (20%)     48341  (20%)</a:t>
            </a:r>
          </a:p>
          <a:p>
            <a:r>
              <a:rPr lang="en-US" sz="800" b="1" dirty="0"/>
              <a:t>Groups:     48316 (20%)    48364  (20%)     48327 (20%)     48340 (20%)     48339  (20%)</a:t>
            </a:r>
          </a:p>
          <a:p>
            <a:r>
              <a:rPr lang="en-US" sz="800" b="1" dirty="0"/>
              <a:t>…</a:t>
            </a:r>
          </a:p>
        </p:txBody>
      </p:sp>
    </p:spTree>
    <p:extLst>
      <p:ext uri="{BB962C8B-B14F-4D97-AF65-F5344CB8AC3E}">
        <p14:creationId xmlns:p14="http://schemas.microsoft.com/office/powerpoint/2010/main" val="408499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1"/>
                                        </p:tgtEl>
                                        <p:attrNameLst>
                                          <p:attrName>style.visibility</p:attrName>
                                        </p:attrNameLst>
                                      </p:cBhvr>
                                      <p:to>
                                        <p:strVal val="visible"/>
                                      </p:to>
                                    </p:set>
                                    <p:animEffect transition="in" filter="fade">
                                      <p:cBhvr>
                                        <p:cTn id="12" dur="500"/>
                                        <p:tgtEl>
                                          <p:spTgt spid="5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gtEl>
                                        <p:attrNameLst>
                                          <p:attrName>style.visibility</p:attrName>
                                        </p:attrNameLst>
                                      </p:cBhvr>
                                      <p:to>
                                        <p:strVal val="visible"/>
                                      </p:to>
                                    </p:set>
                                    <p:animEffect transition="in" filter="fade">
                                      <p:cBhvr>
                                        <p:cTn id="17" dur="500"/>
                                        <p:tgtEl>
                                          <p:spTgt spid="5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3"/>
                                        </p:tgtEl>
                                        <p:attrNameLst>
                                          <p:attrName>style.visibility</p:attrName>
                                        </p:attrNameLst>
                                      </p:cBhvr>
                                      <p:to>
                                        <p:strVal val="visible"/>
                                      </p:to>
                                    </p:set>
                                    <p:animEffect transition="in" filter="fade">
                                      <p:cBhvr>
                                        <p:cTn id="22" dur="500"/>
                                        <p:tgtEl>
                                          <p:spTgt spid="5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4"/>
                                        </p:tgtEl>
                                        <p:attrNameLst>
                                          <p:attrName>style.visibility</p:attrName>
                                        </p:attrNameLst>
                                      </p:cBhvr>
                                      <p:to>
                                        <p:strVal val="visible"/>
                                      </p:to>
                                    </p:set>
                                    <p:animEffect transition="in" filter="fade">
                                      <p:cBhvr>
                                        <p:cTn id="27" dur="500"/>
                                        <p:tgtEl>
                                          <p:spTgt spid="2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4"/>
                                        </p:tgtEl>
                                        <p:attrNameLst>
                                          <p:attrName>style.visibility</p:attrName>
                                        </p:attrNameLst>
                                      </p:cBhvr>
                                      <p:to>
                                        <p:strVal val="visible"/>
                                      </p:to>
                                    </p:set>
                                    <p:animEffect transition="in" filter="fade">
                                      <p:cBhvr>
                                        <p:cTn id="32" dur="500"/>
                                        <p:tgtEl>
                                          <p:spTgt spid="5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5"/>
                                        </p:tgtEl>
                                        <p:attrNameLst>
                                          <p:attrName>style.visibility</p:attrName>
                                        </p:attrNameLst>
                                      </p:cBhvr>
                                      <p:to>
                                        <p:strVal val="visible"/>
                                      </p:to>
                                    </p:set>
                                    <p:animEffect transition="in" filter="fade">
                                      <p:cBhvr>
                                        <p:cTn id="37" dur="500"/>
                                        <p:tgtEl>
                                          <p:spTgt spid="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7"/>
                                        </p:tgtEl>
                                        <p:attrNameLst>
                                          <p:attrName>style.visibility</p:attrName>
                                        </p:attrNameLst>
                                      </p:cBhvr>
                                      <p:to>
                                        <p:strVal val="visible"/>
                                      </p:to>
                                    </p:set>
                                    <p:animEffect transition="in" filter="fade">
                                      <p:cBhvr>
                                        <p:cTn id="42" dur="500"/>
                                        <p:tgtEl>
                                          <p:spTgt spid="5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fade">
                                      <p:cBhvr>
                                        <p:cTn id="47" dur="500"/>
                                        <p:tgtEl>
                                          <p:spTgt spid="5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9"/>
                                        </p:tgtEl>
                                        <p:attrNameLst>
                                          <p:attrName>style.visibility</p:attrName>
                                        </p:attrNameLst>
                                      </p:cBhvr>
                                      <p:to>
                                        <p:strVal val="visible"/>
                                      </p:to>
                                    </p:set>
                                    <p:animEffect transition="in" filter="fade">
                                      <p:cBhvr>
                                        <p:cTn id="52"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animBg="1"/>
      <p:bldP spid="527" grpId="0" animBg="1"/>
      <p:bldP spid="528" grpId="0" animBg="1"/>
      <p:bldP spid="52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9C0DCE38-5DFA-4FAC-9E05-74A856DC4E86}" type="slidenum">
              <a:rPr lang="en-US"/>
              <a:pPr/>
              <a:t>2</a:t>
            </a:fld>
            <a:endParaRPr lang="en-US"/>
          </a:p>
        </p:txBody>
      </p:sp>
      <p:sp>
        <p:nvSpPr>
          <p:cNvPr id="2659330"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2659331" name="Rectangle 3"/>
          <p:cNvSpPr>
            <a:spLocks noGrp="1" noChangeArrowheads="1"/>
          </p:cNvSpPr>
          <p:nvPr>
            <p:ph type="body" idx="1"/>
          </p:nvPr>
        </p:nvSpPr>
        <p:spPr>
          <a:xfrm>
            <a:off x="584200" y="1658679"/>
            <a:ext cx="8226425" cy="4619884"/>
          </a:xfrm>
        </p:spPr>
        <p:txBody>
          <a:bodyPr/>
          <a:lstStyle/>
          <a:p>
            <a:pPr marL="0" indent="0">
              <a:lnSpc>
                <a:spcPct val="90000"/>
              </a:lnSpc>
              <a:buSzTx/>
              <a:buNone/>
              <a:tabLst>
                <a:tab pos="342900" algn="l"/>
              </a:tabLst>
            </a:pPr>
            <a:r>
              <a:rPr lang="en-US" sz="2800" b="1" dirty="0">
                <a:cs typeface="Times New Roman" pitchFamily="18" charset="0"/>
              </a:rPr>
              <a:t>Scheduling is the method by which threads or processes are given access to system resources (e.g. processor time</a:t>
            </a:r>
            <a:r>
              <a:rPr lang="en-US" sz="2800" b="1" dirty="0" smtClean="0">
                <a:cs typeface="Times New Roman" pitchFamily="18" charset="0"/>
              </a:rPr>
              <a:t>).</a:t>
            </a:r>
          </a:p>
          <a:p>
            <a:pPr marL="0" indent="0">
              <a:lnSpc>
                <a:spcPct val="90000"/>
              </a:lnSpc>
              <a:buSzTx/>
              <a:buNone/>
              <a:tabLst>
                <a:tab pos="342900" algn="l"/>
              </a:tabLst>
            </a:pPr>
            <a:r>
              <a:rPr lang="en-US" sz="2800" b="1" dirty="0" smtClean="0">
                <a:cs typeface="Times New Roman" pitchFamily="18" charset="0"/>
              </a:rPr>
              <a:t>Scheduling </a:t>
            </a:r>
            <a:r>
              <a:rPr lang="en-US" sz="2800" b="1" dirty="0">
                <a:cs typeface="Times New Roman" pitchFamily="18" charset="0"/>
              </a:rPr>
              <a:t>is usually concerned with load balancing a system effectively to achieve a target quality of service</a:t>
            </a:r>
            <a:r>
              <a:rPr lang="en-US" sz="2800" b="1" dirty="0" smtClean="0">
                <a:cs typeface="Times New Roman" pitchFamily="18" charset="0"/>
              </a:rPr>
              <a:t>.</a:t>
            </a:r>
          </a:p>
          <a:p>
            <a:pPr marL="0" indent="0">
              <a:lnSpc>
                <a:spcPct val="90000"/>
              </a:lnSpc>
              <a:buSzTx/>
              <a:buNone/>
              <a:tabLst>
                <a:tab pos="342900" algn="l"/>
              </a:tabLst>
            </a:pPr>
            <a:r>
              <a:rPr lang="en-US" sz="2800" b="1" dirty="0" smtClean="0">
                <a:cs typeface="Times New Roman" pitchFamily="18" charset="0"/>
              </a:rPr>
              <a:t>Fair-share </a:t>
            </a:r>
            <a:r>
              <a:rPr lang="en-US" sz="2800" b="1" dirty="0">
                <a:cs typeface="Times New Roman" pitchFamily="18" charset="0"/>
              </a:rPr>
              <a:t>scheduling (FSS) is a scheduling strategy for computer operating systems in which the CPU usage is equally distributed among system users or groups, as opposed to equal distribution among processes.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Scheduling</a:t>
            </a:r>
            <a:endParaRPr lang="en-US" dirty="0"/>
          </a:p>
        </p:txBody>
      </p:sp>
      <p:sp>
        <p:nvSpPr>
          <p:cNvPr id="3" name="Content Placeholder 2"/>
          <p:cNvSpPr>
            <a:spLocks noGrp="1"/>
          </p:cNvSpPr>
          <p:nvPr>
            <p:ph idx="1"/>
          </p:nvPr>
        </p:nvSpPr>
        <p:spPr/>
        <p:txBody>
          <a:bodyPr/>
          <a:lstStyle/>
          <a:p>
            <a:r>
              <a:rPr lang="en-US" sz="2200" dirty="0" smtClean="0"/>
              <a:t>Fair-share </a:t>
            </a:r>
            <a:r>
              <a:rPr lang="en-US" sz="2200" dirty="0"/>
              <a:t>scheduling is a scheduling strategy for computer operating systems in which the CPU usage is equally distributed among system users or groups, as opposed to equal distribution among processes. </a:t>
            </a:r>
          </a:p>
          <a:p>
            <a:r>
              <a:rPr lang="en-US" sz="2200" dirty="0" smtClean="0"/>
              <a:t>For </a:t>
            </a:r>
            <a:r>
              <a:rPr lang="en-US" sz="2200" dirty="0"/>
              <a:t>example, if four users (A,B,C,D) are concurrently executing one process each, the scheduler will logically divide the available CPU cycles such that each user gets 25% of the whole (100% / 4 = 25</a:t>
            </a:r>
            <a:r>
              <a:rPr lang="en-US" sz="2200" dirty="0" smtClean="0"/>
              <a:t>%).</a:t>
            </a:r>
          </a:p>
          <a:p>
            <a:pPr marL="339725" indent="0">
              <a:buNone/>
            </a:pPr>
            <a:r>
              <a:rPr lang="en-US" sz="2200" dirty="0" smtClean="0"/>
              <a:t>If </a:t>
            </a:r>
            <a:r>
              <a:rPr lang="en-US" sz="2200" dirty="0"/>
              <a:t>user B starts a second process, each user will still receive 25% of the total cycles, but each of user B's processes will now use 12.5%. On the other hand, if a new user starts a process on the system, the scheduler will reapportion the available CPU cycles such that each user gets 20% of the whole (100% / 5 = 20%). </a:t>
            </a: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40E934DD-55E6-4748-9EB9-3FCED3101110}" type="slidenum">
              <a:rPr lang="en-US" smtClean="0"/>
              <a:pPr/>
              <a:t>3</a:t>
            </a:fld>
            <a:endParaRPr lang="en-US"/>
          </a:p>
        </p:txBody>
      </p:sp>
    </p:spTree>
    <p:extLst>
      <p:ext uri="{BB962C8B-B14F-4D97-AF65-F5344CB8AC3E}">
        <p14:creationId xmlns:p14="http://schemas.microsoft.com/office/powerpoint/2010/main" val="222953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Scheduling</a:t>
            </a:r>
            <a:endParaRPr lang="en-US" dirty="0"/>
          </a:p>
        </p:txBody>
      </p:sp>
      <p:sp>
        <p:nvSpPr>
          <p:cNvPr id="3" name="Content Placeholder 2"/>
          <p:cNvSpPr>
            <a:spLocks noGrp="1"/>
          </p:cNvSpPr>
          <p:nvPr>
            <p:ph idx="1"/>
          </p:nvPr>
        </p:nvSpPr>
        <p:spPr/>
        <p:txBody>
          <a:bodyPr/>
          <a:lstStyle/>
          <a:p>
            <a:r>
              <a:rPr lang="en-US" sz="2200" dirty="0" smtClean="0"/>
              <a:t>Another </a:t>
            </a:r>
            <a:r>
              <a:rPr lang="en-US" sz="2200" dirty="0"/>
              <a:t>layer of abstraction allows us to partition users into groups, and apply the fair share algorithm to the groups as well. In this case, the available CPU cycles are divided first among the groups, then among the users within the groups, and then among the processes for that </a:t>
            </a:r>
            <a:r>
              <a:rPr lang="en-US" sz="2200" dirty="0" smtClean="0"/>
              <a:t>user.</a:t>
            </a:r>
          </a:p>
          <a:p>
            <a:r>
              <a:rPr lang="en-US" sz="2200" dirty="0" smtClean="0"/>
              <a:t>For </a:t>
            </a:r>
            <a:r>
              <a:rPr lang="en-US" sz="2200" dirty="0"/>
              <a:t>example, if there are three groups (1,2,3) containing three, two, and four users respectively, the available CPU cycles will be distributed as follows: </a:t>
            </a:r>
          </a:p>
          <a:p>
            <a:pPr lvl="1"/>
            <a:endParaRPr lang="en-US" sz="2400" dirty="0"/>
          </a:p>
          <a:p>
            <a:pPr lvl="1"/>
            <a:r>
              <a:rPr lang="en-US" sz="2400" dirty="0"/>
              <a:t>100% / 3 groups = 33.3% per group </a:t>
            </a:r>
          </a:p>
          <a:p>
            <a:pPr lvl="1"/>
            <a:r>
              <a:rPr lang="en-US" sz="2400" dirty="0"/>
              <a:t>Group 1: (33.3% / 3 users) = 11.1% per user </a:t>
            </a:r>
          </a:p>
          <a:p>
            <a:pPr lvl="1"/>
            <a:r>
              <a:rPr lang="en-US" sz="2400" dirty="0"/>
              <a:t>Group 2: (33.3% / 2 users) = 16.7% per user </a:t>
            </a:r>
          </a:p>
          <a:p>
            <a:pPr lvl="1"/>
            <a:r>
              <a:rPr lang="en-US" sz="2400" dirty="0"/>
              <a:t>Group 3: (33.3% / 4 users) = 8.3% per user </a:t>
            </a:r>
          </a:p>
          <a:p>
            <a:endParaRPr lang="en-US" sz="2200"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40E934DD-55E6-4748-9EB9-3FCED3101110}" type="slidenum">
              <a:rPr lang="en-US" smtClean="0"/>
              <a:pPr/>
              <a:t>4</a:t>
            </a:fld>
            <a:endParaRPr lang="en-US"/>
          </a:p>
        </p:txBody>
      </p:sp>
    </p:spTree>
    <p:extLst>
      <p:ext uri="{BB962C8B-B14F-4D97-AF65-F5344CB8AC3E}">
        <p14:creationId xmlns:p14="http://schemas.microsoft.com/office/powerpoint/2010/main" val="2908319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a:xfrm>
            <a:off x="477838" y="6324600"/>
            <a:ext cx="1905000" cy="457200"/>
          </a:xfrm>
        </p:spPr>
        <p:txBody>
          <a:bodyPr/>
          <a:lstStyle/>
          <a:p>
            <a:r>
              <a:rPr lang="en-US" smtClean="0"/>
              <a:t>BYU CS 345</a:t>
            </a:r>
            <a:endParaRPr lang="en-US" dirty="0"/>
          </a:p>
        </p:txBody>
      </p:sp>
      <p:sp>
        <p:nvSpPr>
          <p:cNvPr id="4" name="Footer Placeholder 3"/>
          <p:cNvSpPr>
            <a:spLocks noGrp="1"/>
          </p:cNvSpPr>
          <p:nvPr>
            <p:ph type="ftr" sz="quarter" idx="11"/>
          </p:nvPr>
        </p:nvSpPr>
        <p:spPr>
          <a:xfrm>
            <a:off x="3352800" y="6324600"/>
            <a:ext cx="2895600" cy="457200"/>
          </a:xfrm>
        </p:spPr>
        <p:txBody>
          <a:bodyPr/>
          <a:lstStyle/>
          <a:p>
            <a:r>
              <a:rPr lang="en-US" smtClean="0"/>
              <a:t>Project 5: Scheduling</a:t>
            </a:r>
            <a:endParaRPr lang="en-US"/>
          </a:p>
        </p:txBody>
      </p:sp>
      <p:sp>
        <p:nvSpPr>
          <p:cNvPr id="5" name="Slide Number Placeholder 4"/>
          <p:cNvSpPr>
            <a:spLocks noGrp="1"/>
          </p:cNvSpPr>
          <p:nvPr>
            <p:ph type="sldNum" sz="quarter" idx="12"/>
          </p:nvPr>
        </p:nvSpPr>
        <p:spPr>
          <a:xfrm>
            <a:off x="6781800" y="6324600"/>
            <a:ext cx="1905000" cy="457200"/>
          </a:xfrm>
        </p:spPr>
        <p:txBody>
          <a:bodyPr/>
          <a:lstStyle/>
          <a:p>
            <a:fld id="{4F467A8A-F0F8-46DF-9388-8D997DC5EDA2}" type="slidenum">
              <a:rPr lang="en-US" smtClean="0"/>
              <a:pPr/>
              <a:t>5</a:t>
            </a:fld>
            <a:endParaRPr lang="en-US"/>
          </a:p>
        </p:txBody>
      </p:sp>
      <p:grpSp>
        <p:nvGrpSpPr>
          <p:cNvPr id="12" name="Group 11"/>
          <p:cNvGrpSpPr/>
          <p:nvPr/>
        </p:nvGrpSpPr>
        <p:grpSpPr>
          <a:xfrm>
            <a:off x="1101436" y="3158837"/>
            <a:ext cx="446809" cy="332509"/>
            <a:chOff x="1101436" y="3054927"/>
            <a:chExt cx="446809" cy="332509"/>
          </a:xfrm>
        </p:grpSpPr>
        <p:sp>
          <p:nvSpPr>
            <p:cNvPr id="10" name="Oval 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1138501" y="3098070"/>
              <a:ext cx="370440" cy="246221"/>
            </a:xfrm>
            <a:prstGeom prst="rect">
              <a:avLst/>
            </a:prstGeom>
            <a:noFill/>
          </p:spPr>
          <p:txBody>
            <a:bodyPr wrap="none" rtlCol="0">
              <a:spAutoFit/>
            </a:bodyPr>
            <a:lstStyle/>
            <a:p>
              <a:pPr algn="ctr"/>
              <a:r>
                <a:rPr lang="en-US" sz="1000" b="1" dirty="0" smtClean="0">
                  <a:latin typeface="Comic Sans MS" panose="030F0702030302020204" pitchFamily="66" charset="0"/>
                </a:rPr>
                <a:t>0/0</a:t>
              </a:r>
              <a:endParaRPr lang="en-US" sz="1000" b="1" dirty="0">
                <a:latin typeface="Comic Sans MS" panose="030F0702030302020204" pitchFamily="66" charset="0"/>
              </a:endParaRPr>
            </a:p>
          </p:txBody>
        </p:sp>
      </p:grpSp>
      <p:grpSp>
        <p:nvGrpSpPr>
          <p:cNvPr id="521" name="Group 520"/>
          <p:cNvGrpSpPr/>
          <p:nvPr/>
        </p:nvGrpSpPr>
        <p:grpSpPr>
          <a:xfrm>
            <a:off x="3625357" y="1342005"/>
            <a:ext cx="4451332" cy="1062355"/>
            <a:chOff x="3625357" y="1238095"/>
            <a:chExt cx="4451332" cy="1062355"/>
          </a:xfrm>
        </p:grpSpPr>
        <p:grpSp>
          <p:nvGrpSpPr>
            <p:cNvPr id="16" name="Group 15"/>
            <p:cNvGrpSpPr/>
            <p:nvPr/>
          </p:nvGrpSpPr>
          <p:grpSpPr>
            <a:xfrm>
              <a:off x="3964182" y="1314292"/>
              <a:ext cx="446809" cy="332509"/>
              <a:chOff x="1101436" y="3054927"/>
              <a:chExt cx="446809" cy="332509"/>
            </a:xfrm>
          </p:grpSpPr>
          <p:sp>
            <p:nvSpPr>
              <p:cNvPr id="17" name="Oval 1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8" name="TextBox 17"/>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2</a:t>
                </a:r>
                <a:r>
                  <a:rPr lang="en-US" sz="1000" b="1" dirty="0" smtClean="0">
                    <a:latin typeface="Comic Sans MS" panose="030F0702030302020204" pitchFamily="66" charset="0"/>
                  </a:rPr>
                  <a:t>/1</a:t>
                </a:r>
                <a:endParaRPr lang="en-US" sz="1000" b="1" dirty="0">
                  <a:latin typeface="Comic Sans MS" panose="030F0702030302020204" pitchFamily="66" charset="0"/>
                </a:endParaRPr>
              </a:p>
            </p:txBody>
          </p:sp>
        </p:grpSp>
        <p:grpSp>
          <p:nvGrpSpPr>
            <p:cNvPr id="19" name="Group 18"/>
            <p:cNvGrpSpPr/>
            <p:nvPr/>
          </p:nvGrpSpPr>
          <p:grpSpPr>
            <a:xfrm>
              <a:off x="3625357" y="1592964"/>
              <a:ext cx="446809" cy="332509"/>
              <a:chOff x="1101436" y="3054927"/>
              <a:chExt cx="446809" cy="332509"/>
            </a:xfrm>
          </p:grpSpPr>
          <p:sp>
            <p:nvSpPr>
              <p:cNvPr id="20" name="Oval 1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3/1</a:t>
                </a:r>
                <a:endParaRPr lang="en-US" sz="1000" b="1" dirty="0">
                  <a:latin typeface="Comic Sans MS" panose="030F0702030302020204" pitchFamily="66" charset="0"/>
                </a:endParaRPr>
              </a:p>
            </p:txBody>
          </p:sp>
        </p:grpSp>
        <p:grpSp>
          <p:nvGrpSpPr>
            <p:cNvPr id="22" name="Group 21"/>
            <p:cNvGrpSpPr/>
            <p:nvPr/>
          </p:nvGrpSpPr>
          <p:grpSpPr>
            <a:xfrm>
              <a:off x="3920378" y="1867196"/>
              <a:ext cx="446809" cy="332509"/>
              <a:chOff x="1101436" y="3054927"/>
              <a:chExt cx="446809" cy="332509"/>
            </a:xfrm>
          </p:grpSpPr>
          <p:sp>
            <p:nvSpPr>
              <p:cNvPr id="23" name="Oval 2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4" name="TextBox 23"/>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4/1</a:t>
                </a:r>
                <a:endParaRPr lang="en-US" sz="1000" b="1" dirty="0">
                  <a:latin typeface="Comic Sans MS" panose="030F0702030302020204" pitchFamily="66" charset="0"/>
                </a:endParaRPr>
              </a:p>
            </p:txBody>
          </p:sp>
        </p:grpSp>
        <p:grpSp>
          <p:nvGrpSpPr>
            <p:cNvPr id="25" name="Group 24"/>
            <p:cNvGrpSpPr/>
            <p:nvPr/>
          </p:nvGrpSpPr>
          <p:grpSpPr>
            <a:xfrm>
              <a:off x="4377578" y="1608700"/>
              <a:ext cx="446809" cy="332509"/>
              <a:chOff x="1215737" y="3054927"/>
              <a:chExt cx="446809" cy="332509"/>
            </a:xfrm>
          </p:grpSpPr>
          <p:sp>
            <p:nvSpPr>
              <p:cNvPr id="26" name="Oval 25"/>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7" name="TextBox 26"/>
              <p:cNvSpPr txBox="1"/>
              <p:nvPr/>
            </p:nvSpPr>
            <p:spPr>
              <a:xfrm>
                <a:off x="1244671"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28" name="Group 27"/>
            <p:cNvGrpSpPr/>
            <p:nvPr/>
          </p:nvGrpSpPr>
          <p:grpSpPr>
            <a:xfrm>
              <a:off x="4542609" y="1941210"/>
              <a:ext cx="446809" cy="332509"/>
              <a:chOff x="1101436" y="3054927"/>
              <a:chExt cx="446809" cy="332509"/>
            </a:xfrm>
          </p:grpSpPr>
          <p:sp>
            <p:nvSpPr>
              <p:cNvPr id="29" name="Oval 2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0" name="TextBox 29"/>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6/1</a:t>
                </a:r>
                <a:endParaRPr lang="en-US" sz="1000" b="1" dirty="0">
                  <a:latin typeface="Comic Sans MS" panose="030F0702030302020204" pitchFamily="66" charset="0"/>
                </a:endParaRPr>
              </a:p>
            </p:txBody>
          </p:sp>
        </p:grpSp>
        <p:grpSp>
          <p:nvGrpSpPr>
            <p:cNvPr id="31" name="Group 30"/>
            <p:cNvGrpSpPr/>
            <p:nvPr/>
          </p:nvGrpSpPr>
          <p:grpSpPr>
            <a:xfrm>
              <a:off x="4736573" y="1342303"/>
              <a:ext cx="446809" cy="332509"/>
              <a:chOff x="1101436" y="3054927"/>
              <a:chExt cx="446809" cy="332509"/>
            </a:xfrm>
          </p:grpSpPr>
          <p:sp>
            <p:nvSpPr>
              <p:cNvPr id="32" name="Oval 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7/1</a:t>
                </a:r>
                <a:endParaRPr lang="en-US" sz="1000" b="1" dirty="0">
                  <a:latin typeface="Comic Sans MS" panose="030F0702030302020204" pitchFamily="66" charset="0"/>
                </a:endParaRPr>
              </a:p>
            </p:txBody>
          </p:sp>
        </p:grpSp>
        <p:grpSp>
          <p:nvGrpSpPr>
            <p:cNvPr id="34" name="Group 33"/>
            <p:cNvGrpSpPr/>
            <p:nvPr/>
          </p:nvGrpSpPr>
          <p:grpSpPr>
            <a:xfrm>
              <a:off x="4953049" y="1680160"/>
              <a:ext cx="446809" cy="332509"/>
              <a:chOff x="1101436" y="3054927"/>
              <a:chExt cx="446809" cy="332509"/>
            </a:xfrm>
          </p:grpSpPr>
          <p:sp>
            <p:nvSpPr>
              <p:cNvPr id="35" name="Oval 3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 name="TextBox 35"/>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8/1</a:t>
                </a:r>
                <a:endParaRPr lang="en-US" sz="1000" b="1" dirty="0">
                  <a:latin typeface="Comic Sans MS" panose="030F0702030302020204" pitchFamily="66" charset="0"/>
                </a:endParaRPr>
              </a:p>
            </p:txBody>
          </p:sp>
        </p:grpSp>
        <p:grpSp>
          <p:nvGrpSpPr>
            <p:cNvPr id="37" name="Group 36"/>
            <p:cNvGrpSpPr/>
            <p:nvPr/>
          </p:nvGrpSpPr>
          <p:grpSpPr>
            <a:xfrm>
              <a:off x="5417783" y="1910341"/>
              <a:ext cx="446809" cy="332509"/>
              <a:chOff x="1101436" y="3054927"/>
              <a:chExt cx="446809" cy="332509"/>
            </a:xfrm>
          </p:grpSpPr>
          <p:sp>
            <p:nvSpPr>
              <p:cNvPr id="38" name="Oval 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 name="TextBox 38"/>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9/1</a:t>
                </a:r>
                <a:endParaRPr lang="en-US" sz="1000" b="1" dirty="0">
                  <a:latin typeface="Comic Sans MS" panose="030F0702030302020204" pitchFamily="66" charset="0"/>
                </a:endParaRPr>
              </a:p>
            </p:txBody>
          </p:sp>
        </p:grpSp>
        <p:grpSp>
          <p:nvGrpSpPr>
            <p:cNvPr id="40" name="Group 39"/>
            <p:cNvGrpSpPr/>
            <p:nvPr/>
          </p:nvGrpSpPr>
          <p:grpSpPr>
            <a:xfrm>
              <a:off x="5388952" y="1383561"/>
              <a:ext cx="486031" cy="332509"/>
              <a:chOff x="1080706" y="3054927"/>
              <a:chExt cx="486031" cy="332509"/>
            </a:xfrm>
          </p:grpSpPr>
          <p:sp>
            <p:nvSpPr>
              <p:cNvPr id="41" name="Oval 4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 name="TextBox 41"/>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10/1</a:t>
                </a:r>
                <a:endParaRPr lang="en-US" sz="1000" b="1" dirty="0">
                  <a:latin typeface="Comic Sans MS" panose="030F0702030302020204" pitchFamily="66" charset="0"/>
                </a:endParaRPr>
              </a:p>
            </p:txBody>
          </p:sp>
        </p:grpSp>
        <p:grpSp>
          <p:nvGrpSpPr>
            <p:cNvPr id="43" name="Group 42"/>
            <p:cNvGrpSpPr/>
            <p:nvPr/>
          </p:nvGrpSpPr>
          <p:grpSpPr>
            <a:xfrm>
              <a:off x="6150901" y="1967941"/>
              <a:ext cx="486031" cy="332509"/>
              <a:chOff x="1080706" y="3054927"/>
              <a:chExt cx="486031" cy="332509"/>
            </a:xfrm>
          </p:grpSpPr>
          <p:sp>
            <p:nvSpPr>
              <p:cNvPr id="44" name="Oval 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 name="TextBox 44"/>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11/1</a:t>
                </a:r>
                <a:endParaRPr lang="en-US" sz="1000" b="1" dirty="0">
                  <a:latin typeface="Comic Sans MS" panose="030F0702030302020204" pitchFamily="66" charset="0"/>
                </a:endParaRPr>
              </a:p>
            </p:txBody>
          </p:sp>
        </p:grpSp>
        <p:grpSp>
          <p:nvGrpSpPr>
            <p:cNvPr id="46" name="Group 45"/>
            <p:cNvGrpSpPr/>
            <p:nvPr/>
          </p:nvGrpSpPr>
          <p:grpSpPr>
            <a:xfrm>
              <a:off x="5796488" y="1629485"/>
              <a:ext cx="488321" cy="332509"/>
              <a:chOff x="1195007" y="3054927"/>
              <a:chExt cx="488321" cy="332509"/>
            </a:xfrm>
          </p:grpSpPr>
          <p:sp>
            <p:nvSpPr>
              <p:cNvPr id="47" name="Oval 46"/>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 name="TextBox 47"/>
              <p:cNvSpPr txBox="1"/>
              <p:nvPr/>
            </p:nvSpPr>
            <p:spPr>
              <a:xfrm>
                <a:off x="1195007"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12/1</a:t>
                </a:r>
                <a:endParaRPr lang="en-US" sz="1000" b="1" dirty="0">
                  <a:latin typeface="Comic Sans MS" panose="030F0702030302020204" pitchFamily="66" charset="0"/>
                </a:endParaRPr>
              </a:p>
            </p:txBody>
          </p:sp>
        </p:grpSp>
        <p:grpSp>
          <p:nvGrpSpPr>
            <p:cNvPr id="49" name="Group 48"/>
            <p:cNvGrpSpPr/>
            <p:nvPr/>
          </p:nvGrpSpPr>
          <p:grpSpPr>
            <a:xfrm>
              <a:off x="5997940" y="1238095"/>
              <a:ext cx="486031" cy="332509"/>
              <a:chOff x="1080706" y="3054927"/>
              <a:chExt cx="486031" cy="332509"/>
            </a:xfrm>
          </p:grpSpPr>
          <p:sp>
            <p:nvSpPr>
              <p:cNvPr id="50" name="Oval 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 name="TextBox 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13/1</a:t>
                </a:r>
                <a:endParaRPr lang="en-US" sz="1000" b="1" dirty="0">
                  <a:latin typeface="Comic Sans MS" panose="030F0702030302020204" pitchFamily="66" charset="0"/>
                </a:endParaRPr>
              </a:p>
            </p:txBody>
          </p:sp>
        </p:grpSp>
        <p:grpSp>
          <p:nvGrpSpPr>
            <p:cNvPr id="52" name="Group 51"/>
            <p:cNvGrpSpPr/>
            <p:nvPr/>
          </p:nvGrpSpPr>
          <p:grpSpPr>
            <a:xfrm>
              <a:off x="6331623" y="1557051"/>
              <a:ext cx="486031" cy="332509"/>
              <a:chOff x="1080706" y="3054927"/>
              <a:chExt cx="486031" cy="332509"/>
            </a:xfrm>
          </p:grpSpPr>
          <p:sp>
            <p:nvSpPr>
              <p:cNvPr id="53" name="Oval 5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4" name="TextBox 53"/>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14/1</a:t>
                </a:r>
                <a:endParaRPr lang="en-US" sz="1000" b="1" dirty="0">
                  <a:latin typeface="Comic Sans MS" panose="030F0702030302020204" pitchFamily="66" charset="0"/>
                </a:endParaRPr>
              </a:p>
            </p:txBody>
          </p:sp>
        </p:grpSp>
        <p:grpSp>
          <p:nvGrpSpPr>
            <p:cNvPr id="55" name="Group 54"/>
            <p:cNvGrpSpPr/>
            <p:nvPr/>
          </p:nvGrpSpPr>
          <p:grpSpPr>
            <a:xfrm>
              <a:off x="6911225" y="1385446"/>
              <a:ext cx="486031" cy="332509"/>
              <a:chOff x="1080706" y="3054927"/>
              <a:chExt cx="486031" cy="332509"/>
            </a:xfrm>
          </p:grpSpPr>
          <p:sp>
            <p:nvSpPr>
              <p:cNvPr id="56" name="Oval 5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7" name="TextBox 5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15/1</a:t>
                </a:r>
                <a:endParaRPr lang="en-US" sz="1000" b="1" dirty="0">
                  <a:latin typeface="Comic Sans MS" panose="030F0702030302020204" pitchFamily="66" charset="0"/>
                </a:endParaRPr>
              </a:p>
            </p:txBody>
          </p:sp>
        </p:grpSp>
        <p:grpSp>
          <p:nvGrpSpPr>
            <p:cNvPr id="58" name="Group 57"/>
            <p:cNvGrpSpPr/>
            <p:nvPr/>
          </p:nvGrpSpPr>
          <p:grpSpPr>
            <a:xfrm>
              <a:off x="6921564" y="1787232"/>
              <a:ext cx="486031" cy="332509"/>
              <a:chOff x="1080706" y="3054927"/>
              <a:chExt cx="486031" cy="332509"/>
            </a:xfrm>
          </p:grpSpPr>
          <p:sp>
            <p:nvSpPr>
              <p:cNvPr id="59" name="Oval 5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0" name="TextBox 59"/>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16/1</a:t>
                </a:r>
                <a:endParaRPr lang="en-US" sz="1000" b="1" dirty="0">
                  <a:latin typeface="Comic Sans MS" panose="030F0702030302020204" pitchFamily="66" charset="0"/>
                </a:endParaRPr>
              </a:p>
            </p:txBody>
          </p:sp>
        </p:grpSp>
        <p:grpSp>
          <p:nvGrpSpPr>
            <p:cNvPr id="61" name="Group 60"/>
            <p:cNvGrpSpPr/>
            <p:nvPr/>
          </p:nvGrpSpPr>
          <p:grpSpPr>
            <a:xfrm>
              <a:off x="7459654" y="1469852"/>
              <a:ext cx="486031" cy="332509"/>
              <a:chOff x="1080706" y="3054927"/>
              <a:chExt cx="486031" cy="332509"/>
            </a:xfrm>
          </p:grpSpPr>
          <p:sp>
            <p:nvSpPr>
              <p:cNvPr id="62" name="Oval 6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3" name="TextBox 62"/>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17/1</a:t>
                </a:r>
                <a:endParaRPr lang="en-US" sz="1000" b="1" dirty="0">
                  <a:latin typeface="Comic Sans MS" panose="030F0702030302020204" pitchFamily="66" charset="0"/>
                </a:endParaRPr>
              </a:p>
            </p:txBody>
          </p:sp>
        </p:grpSp>
        <p:grpSp>
          <p:nvGrpSpPr>
            <p:cNvPr id="64" name="Group 63"/>
            <p:cNvGrpSpPr/>
            <p:nvPr/>
          </p:nvGrpSpPr>
          <p:grpSpPr>
            <a:xfrm>
              <a:off x="7590658" y="1821563"/>
              <a:ext cx="486031" cy="332509"/>
              <a:chOff x="1080706" y="3054927"/>
              <a:chExt cx="486031" cy="332509"/>
            </a:xfrm>
          </p:grpSpPr>
          <p:sp>
            <p:nvSpPr>
              <p:cNvPr id="65" name="Oval 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6" name="TextBox 6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18/1</a:t>
                </a:r>
                <a:endParaRPr lang="en-US" sz="1000" b="1" dirty="0">
                  <a:latin typeface="Comic Sans MS" panose="030F0702030302020204" pitchFamily="66" charset="0"/>
                </a:endParaRPr>
              </a:p>
            </p:txBody>
          </p:sp>
        </p:grpSp>
      </p:grpSp>
      <p:grpSp>
        <p:nvGrpSpPr>
          <p:cNvPr id="234" name="Group 233"/>
          <p:cNvGrpSpPr/>
          <p:nvPr/>
        </p:nvGrpSpPr>
        <p:grpSpPr>
          <a:xfrm>
            <a:off x="3586084" y="4854153"/>
            <a:ext cx="564578" cy="332509"/>
            <a:chOff x="1041433" y="3054927"/>
            <a:chExt cx="564578" cy="332509"/>
          </a:xfrm>
        </p:grpSpPr>
        <p:sp>
          <p:nvSpPr>
            <p:cNvPr id="280" name="Oval 2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1" name="TextBox 2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50/49</a:t>
              </a:r>
              <a:endParaRPr lang="en-US" sz="1000" b="1" dirty="0">
                <a:latin typeface="Comic Sans MS" panose="030F0702030302020204" pitchFamily="66" charset="0"/>
              </a:endParaRPr>
            </a:p>
          </p:txBody>
        </p:sp>
      </p:grpSp>
      <p:grpSp>
        <p:nvGrpSpPr>
          <p:cNvPr id="523" name="Group 522"/>
          <p:cNvGrpSpPr/>
          <p:nvPr/>
        </p:nvGrpSpPr>
        <p:grpSpPr>
          <a:xfrm>
            <a:off x="3586084" y="3738852"/>
            <a:ext cx="2756439" cy="959427"/>
            <a:chOff x="3586084" y="3634942"/>
            <a:chExt cx="2756439" cy="959427"/>
          </a:xfrm>
        </p:grpSpPr>
        <p:grpSp>
          <p:nvGrpSpPr>
            <p:cNvPr id="399" name="Group 398"/>
            <p:cNvGrpSpPr/>
            <p:nvPr/>
          </p:nvGrpSpPr>
          <p:grpSpPr>
            <a:xfrm>
              <a:off x="3924909" y="3634942"/>
              <a:ext cx="564578" cy="332509"/>
              <a:chOff x="1041433" y="3054927"/>
              <a:chExt cx="564578" cy="332509"/>
            </a:xfrm>
          </p:grpSpPr>
          <p:sp>
            <p:nvSpPr>
              <p:cNvPr id="448" name="Oval 44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9" name="TextBox 44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41/38</a:t>
                </a:r>
                <a:endParaRPr lang="en-US" sz="1000" b="1" dirty="0">
                  <a:latin typeface="Comic Sans MS" panose="030F0702030302020204" pitchFamily="66" charset="0"/>
                </a:endParaRPr>
              </a:p>
            </p:txBody>
          </p:sp>
        </p:grpSp>
        <p:grpSp>
          <p:nvGrpSpPr>
            <p:cNvPr id="400" name="Group 399"/>
            <p:cNvGrpSpPr/>
            <p:nvPr/>
          </p:nvGrpSpPr>
          <p:grpSpPr>
            <a:xfrm>
              <a:off x="3586084" y="3913614"/>
              <a:ext cx="564578" cy="332509"/>
              <a:chOff x="1041433" y="3054927"/>
              <a:chExt cx="564578" cy="332509"/>
            </a:xfrm>
          </p:grpSpPr>
          <p:sp>
            <p:nvSpPr>
              <p:cNvPr id="446" name="Oval 44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7" name="TextBox 44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39/38</a:t>
                </a:r>
                <a:endParaRPr lang="en-US" sz="1000" b="1" dirty="0">
                  <a:latin typeface="Comic Sans MS" panose="030F0702030302020204" pitchFamily="66" charset="0"/>
                </a:endParaRPr>
              </a:p>
            </p:txBody>
          </p:sp>
        </p:grpSp>
        <p:grpSp>
          <p:nvGrpSpPr>
            <p:cNvPr id="401" name="Group 400"/>
            <p:cNvGrpSpPr/>
            <p:nvPr/>
          </p:nvGrpSpPr>
          <p:grpSpPr>
            <a:xfrm>
              <a:off x="3881105" y="4187846"/>
              <a:ext cx="564578" cy="332509"/>
              <a:chOff x="1041433" y="3054927"/>
              <a:chExt cx="564578" cy="332509"/>
            </a:xfrm>
          </p:grpSpPr>
          <p:sp>
            <p:nvSpPr>
              <p:cNvPr id="444" name="Oval 4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5" name="TextBox 44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40/38</a:t>
                </a:r>
                <a:endParaRPr lang="en-US" sz="1000" b="1" dirty="0">
                  <a:latin typeface="Comic Sans MS" panose="030F0702030302020204" pitchFamily="66" charset="0"/>
                </a:endParaRPr>
              </a:p>
            </p:txBody>
          </p:sp>
        </p:grpSp>
        <p:grpSp>
          <p:nvGrpSpPr>
            <p:cNvPr id="402" name="Group 401"/>
            <p:cNvGrpSpPr/>
            <p:nvPr/>
          </p:nvGrpSpPr>
          <p:grpSpPr>
            <a:xfrm>
              <a:off x="4348696" y="3929350"/>
              <a:ext cx="564578" cy="332509"/>
              <a:chOff x="1166125" y="3054927"/>
              <a:chExt cx="564578" cy="332509"/>
            </a:xfrm>
          </p:grpSpPr>
          <p:sp>
            <p:nvSpPr>
              <p:cNvPr id="442" name="Oval 441"/>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3" name="TextBox 442"/>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42/38</a:t>
                </a:r>
                <a:endParaRPr lang="en-US" sz="1000" b="1" dirty="0">
                  <a:latin typeface="Comic Sans MS" panose="030F0702030302020204" pitchFamily="66" charset="0"/>
                </a:endParaRPr>
              </a:p>
            </p:txBody>
          </p:sp>
        </p:grpSp>
        <p:grpSp>
          <p:nvGrpSpPr>
            <p:cNvPr id="403" name="Group 402"/>
            <p:cNvGrpSpPr/>
            <p:nvPr/>
          </p:nvGrpSpPr>
          <p:grpSpPr>
            <a:xfrm>
              <a:off x="4503336" y="4261860"/>
              <a:ext cx="564578" cy="332509"/>
              <a:chOff x="1041433" y="3054927"/>
              <a:chExt cx="564578" cy="332509"/>
            </a:xfrm>
          </p:grpSpPr>
          <p:sp>
            <p:nvSpPr>
              <p:cNvPr id="440" name="Oval 43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1" name="TextBox 44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43/38</a:t>
                </a:r>
                <a:endParaRPr lang="en-US" sz="1000" b="1" dirty="0">
                  <a:latin typeface="Comic Sans MS" panose="030F0702030302020204" pitchFamily="66" charset="0"/>
                </a:endParaRPr>
              </a:p>
            </p:txBody>
          </p:sp>
        </p:grpSp>
        <p:grpSp>
          <p:nvGrpSpPr>
            <p:cNvPr id="404" name="Group 403"/>
            <p:cNvGrpSpPr/>
            <p:nvPr/>
          </p:nvGrpSpPr>
          <p:grpSpPr>
            <a:xfrm>
              <a:off x="4697300" y="3662953"/>
              <a:ext cx="564578" cy="332509"/>
              <a:chOff x="1041433" y="3054927"/>
              <a:chExt cx="564578" cy="332509"/>
            </a:xfrm>
          </p:grpSpPr>
          <p:sp>
            <p:nvSpPr>
              <p:cNvPr id="438" name="Oval 4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9" name="TextBox 43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44/38</a:t>
                </a:r>
                <a:endParaRPr lang="en-US" sz="1000" b="1" dirty="0">
                  <a:latin typeface="Comic Sans MS" panose="030F0702030302020204" pitchFamily="66" charset="0"/>
                </a:endParaRPr>
              </a:p>
            </p:txBody>
          </p:sp>
        </p:grpSp>
        <p:grpSp>
          <p:nvGrpSpPr>
            <p:cNvPr id="405" name="Group 404"/>
            <p:cNvGrpSpPr/>
            <p:nvPr/>
          </p:nvGrpSpPr>
          <p:grpSpPr>
            <a:xfrm>
              <a:off x="4913776" y="4000810"/>
              <a:ext cx="564578" cy="332509"/>
              <a:chOff x="1041433" y="3054927"/>
              <a:chExt cx="564578" cy="332509"/>
            </a:xfrm>
          </p:grpSpPr>
          <p:sp>
            <p:nvSpPr>
              <p:cNvPr id="436" name="Oval 43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7" name="TextBox 43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45/38</a:t>
                </a:r>
                <a:endParaRPr lang="en-US" sz="1000" b="1" dirty="0">
                  <a:latin typeface="Comic Sans MS" panose="030F0702030302020204" pitchFamily="66" charset="0"/>
                </a:endParaRPr>
              </a:p>
            </p:txBody>
          </p:sp>
        </p:grpSp>
        <p:grpSp>
          <p:nvGrpSpPr>
            <p:cNvPr id="406" name="Group 405"/>
            <p:cNvGrpSpPr/>
            <p:nvPr/>
          </p:nvGrpSpPr>
          <p:grpSpPr>
            <a:xfrm>
              <a:off x="5378510" y="4230991"/>
              <a:ext cx="564578" cy="332509"/>
              <a:chOff x="1041433" y="3054927"/>
              <a:chExt cx="564578" cy="332509"/>
            </a:xfrm>
          </p:grpSpPr>
          <p:sp>
            <p:nvSpPr>
              <p:cNvPr id="434" name="Oval 43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5" name="TextBox 43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47/38</a:t>
                </a:r>
                <a:endParaRPr lang="en-US" sz="1000" b="1" dirty="0">
                  <a:latin typeface="Comic Sans MS" panose="030F0702030302020204" pitchFamily="66" charset="0"/>
                </a:endParaRPr>
              </a:p>
            </p:txBody>
          </p:sp>
        </p:grpSp>
        <p:grpSp>
          <p:nvGrpSpPr>
            <p:cNvPr id="407" name="Group 406"/>
            <p:cNvGrpSpPr/>
            <p:nvPr/>
          </p:nvGrpSpPr>
          <p:grpSpPr>
            <a:xfrm>
              <a:off x="5370409" y="3704211"/>
              <a:ext cx="564578" cy="332509"/>
              <a:chOff x="1041433" y="3054927"/>
              <a:chExt cx="564578" cy="332509"/>
            </a:xfrm>
          </p:grpSpPr>
          <p:sp>
            <p:nvSpPr>
              <p:cNvPr id="432" name="Oval 4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3" name="TextBox 43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46/38</a:t>
                </a:r>
                <a:endParaRPr lang="en-US" sz="1000" b="1" dirty="0">
                  <a:latin typeface="Comic Sans MS" panose="030F0702030302020204" pitchFamily="66" charset="0"/>
                </a:endParaRPr>
              </a:p>
            </p:txBody>
          </p:sp>
        </p:grpSp>
        <p:grpSp>
          <p:nvGrpSpPr>
            <p:cNvPr id="409" name="Group 408"/>
            <p:cNvGrpSpPr/>
            <p:nvPr/>
          </p:nvGrpSpPr>
          <p:grpSpPr>
            <a:xfrm>
              <a:off x="5777945" y="3950135"/>
              <a:ext cx="564578" cy="332509"/>
              <a:chOff x="1155734" y="3054927"/>
              <a:chExt cx="564578" cy="332509"/>
            </a:xfrm>
          </p:grpSpPr>
          <p:sp>
            <p:nvSpPr>
              <p:cNvPr id="428" name="Oval 427"/>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9" name="TextBox 428"/>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48/38</a:t>
                </a:r>
                <a:endParaRPr lang="en-US" sz="1000" b="1" dirty="0">
                  <a:latin typeface="Comic Sans MS" panose="030F0702030302020204" pitchFamily="66" charset="0"/>
                </a:endParaRPr>
              </a:p>
            </p:txBody>
          </p:sp>
        </p:grpSp>
      </p:grpSp>
      <p:grpSp>
        <p:nvGrpSpPr>
          <p:cNvPr id="520" name="Group 519"/>
          <p:cNvGrpSpPr/>
          <p:nvPr/>
        </p:nvGrpSpPr>
        <p:grpSpPr>
          <a:xfrm>
            <a:off x="2362250" y="1565561"/>
            <a:ext cx="486031" cy="4301867"/>
            <a:chOff x="2362250" y="1461651"/>
            <a:chExt cx="486031" cy="4301867"/>
          </a:xfrm>
        </p:grpSpPr>
        <p:grpSp>
          <p:nvGrpSpPr>
            <p:cNvPr id="13" name="Group 12"/>
            <p:cNvGrpSpPr/>
            <p:nvPr/>
          </p:nvGrpSpPr>
          <p:grpSpPr>
            <a:xfrm>
              <a:off x="2362250" y="1461651"/>
              <a:ext cx="446809" cy="332509"/>
              <a:chOff x="1101436" y="3054927"/>
              <a:chExt cx="446809" cy="332509"/>
            </a:xfrm>
          </p:grpSpPr>
          <p:sp>
            <p:nvSpPr>
              <p:cNvPr id="14" name="Oval 1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1</a:t>
                </a:r>
                <a:r>
                  <a:rPr lang="en-US" sz="1000" b="1" dirty="0" smtClean="0">
                    <a:latin typeface="Comic Sans MS" panose="030F0702030302020204" pitchFamily="66" charset="0"/>
                  </a:rPr>
                  <a:t>/0</a:t>
                </a:r>
                <a:endParaRPr lang="en-US" sz="1000" b="1" dirty="0">
                  <a:latin typeface="Comic Sans MS" panose="030F0702030302020204" pitchFamily="66" charset="0"/>
                </a:endParaRPr>
              </a:p>
            </p:txBody>
          </p:sp>
        </p:grpSp>
        <p:grpSp>
          <p:nvGrpSpPr>
            <p:cNvPr id="232" name="Group 231"/>
            <p:cNvGrpSpPr/>
            <p:nvPr/>
          </p:nvGrpSpPr>
          <p:grpSpPr>
            <a:xfrm>
              <a:off x="2362250" y="4750243"/>
              <a:ext cx="486031" cy="332509"/>
              <a:chOff x="1080706" y="3054927"/>
              <a:chExt cx="486031" cy="332509"/>
            </a:xfrm>
          </p:grpSpPr>
          <p:sp>
            <p:nvSpPr>
              <p:cNvPr id="284" name="Oval 28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5" name="TextBox 284"/>
              <p:cNvSpPr txBox="1"/>
              <p:nvPr/>
            </p:nvSpPr>
            <p:spPr>
              <a:xfrm>
                <a:off x="1080706" y="3098070"/>
                <a:ext cx="486031" cy="246221"/>
              </a:xfrm>
              <a:prstGeom prst="rect">
                <a:avLst/>
              </a:prstGeom>
              <a:noFill/>
            </p:spPr>
            <p:txBody>
              <a:bodyPr wrap="none" rtlCol="0">
                <a:spAutoFit/>
              </a:bodyPr>
              <a:lstStyle/>
              <a:p>
                <a:pPr algn="ctr"/>
                <a:r>
                  <a:rPr lang="en-US" sz="1000" b="1" dirty="0">
                    <a:latin typeface="Comic Sans MS" panose="030F0702030302020204" pitchFamily="66" charset="0"/>
                  </a:rPr>
                  <a:t>4</a:t>
                </a:r>
                <a:r>
                  <a:rPr lang="en-US" sz="1000" b="1" dirty="0" smtClean="0">
                    <a:latin typeface="Comic Sans MS" panose="030F0702030302020204" pitchFamily="66" charset="0"/>
                  </a:rPr>
                  <a:t>9/0</a:t>
                </a:r>
                <a:endParaRPr lang="en-US" sz="1000" b="1" dirty="0">
                  <a:latin typeface="Comic Sans MS" panose="030F0702030302020204" pitchFamily="66" charset="0"/>
                </a:endParaRPr>
              </a:p>
            </p:txBody>
          </p:sp>
        </p:grpSp>
        <p:grpSp>
          <p:nvGrpSpPr>
            <p:cNvPr id="343" name="Group 342"/>
            <p:cNvGrpSpPr/>
            <p:nvPr/>
          </p:nvGrpSpPr>
          <p:grpSpPr>
            <a:xfrm>
              <a:off x="2362250" y="2621976"/>
              <a:ext cx="486031" cy="332509"/>
              <a:chOff x="1080706" y="3054927"/>
              <a:chExt cx="486031" cy="332509"/>
            </a:xfrm>
          </p:grpSpPr>
          <p:sp>
            <p:nvSpPr>
              <p:cNvPr id="395" name="Oval 39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6" name="TextBox 39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19/0</a:t>
                </a:r>
                <a:endParaRPr lang="en-US" sz="1000" b="1" dirty="0">
                  <a:latin typeface="Comic Sans MS" panose="030F0702030302020204" pitchFamily="66" charset="0"/>
                </a:endParaRPr>
              </a:p>
            </p:txBody>
          </p:sp>
        </p:grpSp>
        <p:grpSp>
          <p:nvGrpSpPr>
            <p:cNvPr id="398" name="Group 397"/>
            <p:cNvGrpSpPr/>
            <p:nvPr/>
          </p:nvGrpSpPr>
          <p:grpSpPr>
            <a:xfrm>
              <a:off x="2362250" y="3782301"/>
              <a:ext cx="486031" cy="332509"/>
              <a:chOff x="1080706" y="3054927"/>
              <a:chExt cx="486031" cy="332509"/>
            </a:xfrm>
          </p:grpSpPr>
          <p:sp>
            <p:nvSpPr>
              <p:cNvPr id="450" name="Oval 4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1" name="TextBox 4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38/0</a:t>
                </a:r>
                <a:endParaRPr lang="en-US" sz="1000" b="1" dirty="0">
                  <a:latin typeface="Comic Sans MS" panose="030F0702030302020204" pitchFamily="66" charset="0"/>
                </a:endParaRPr>
              </a:p>
            </p:txBody>
          </p:sp>
        </p:grpSp>
        <p:grpSp>
          <p:nvGrpSpPr>
            <p:cNvPr id="454" name="Group 453"/>
            <p:cNvGrpSpPr/>
            <p:nvPr/>
          </p:nvGrpSpPr>
          <p:grpSpPr>
            <a:xfrm>
              <a:off x="2362250" y="5431009"/>
              <a:ext cx="486031" cy="332509"/>
              <a:chOff x="1080706" y="3054927"/>
              <a:chExt cx="486031" cy="332509"/>
            </a:xfrm>
          </p:grpSpPr>
          <p:sp>
            <p:nvSpPr>
              <p:cNvPr id="506" name="Oval 50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7" name="TextBox 50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51/0</a:t>
                </a:r>
                <a:endParaRPr lang="en-US" sz="1000" b="1" dirty="0">
                  <a:latin typeface="Comic Sans MS" panose="030F0702030302020204" pitchFamily="66" charset="0"/>
                </a:endParaRPr>
              </a:p>
            </p:txBody>
          </p:sp>
        </p:grpSp>
      </p:grpSp>
      <p:grpSp>
        <p:nvGrpSpPr>
          <p:cNvPr id="522" name="Group 521"/>
          <p:cNvGrpSpPr/>
          <p:nvPr/>
        </p:nvGrpSpPr>
        <p:grpSpPr>
          <a:xfrm>
            <a:off x="3586084" y="2512721"/>
            <a:ext cx="4998534" cy="1051964"/>
            <a:chOff x="3586084" y="2408811"/>
            <a:chExt cx="4998534" cy="1051964"/>
          </a:xfrm>
        </p:grpSpPr>
        <p:grpSp>
          <p:nvGrpSpPr>
            <p:cNvPr id="344" name="Group 343"/>
            <p:cNvGrpSpPr/>
            <p:nvPr/>
          </p:nvGrpSpPr>
          <p:grpSpPr>
            <a:xfrm>
              <a:off x="3924909" y="2474617"/>
              <a:ext cx="564578" cy="332509"/>
              <a:chOff x="1041433" y="3054927"/>
              <a:chExt cx="564578" cy="332509"/>
            </a:xfrm>
          </p:grpSpPr>
          <p:sp>
            <p:nvSpPr>
              <p:cNvPr id="393" name="Oval 39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4" name="TextBox 39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21/19</a:t>
                </a:r>
                <a:endParaRPr lang="en-US" sz="1000" b="1" dirty="0">
                  <a:latin typeface="Comic Sans MS" panose="030F0702030302020204" pitchFamily="66" charset="0"/>
                </a:endParaRPr>
              </a:p>
            </p:txBody>
          </p:sp>
        </p:grpSp>
        <p:grpSp>
          <p:nvGrpSpPr>
            <p:cNvPr id="345" name="Group 344"/>
            <p:cNvGrpSpPr/>
            <p:nvPr/>
          </p:nvGrpSpPr>
          <p:grpSpPr>
            <a:xfrm>
              <a:off x="3586084" y="2753289"/>
              <a:ext cx="564578" cy="332509"/>
              <a:chOff x="1041433" y="3054927"/>
              <a:chExt cx="564578" cy="332509"/>
            </a:xfrm>
          </p:grpSpPr>
          <p:sp>
            <p:nvSpPr>
              <p:cNvPr id="391" name="Oval 39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2" name="TextBox 39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20/19</a:t>
                </a:r>
                <a:endParaRPr lang="en-US" sz="1000" b="1" dirty="0">
                  <a:latin typeface="Comic Sans MS" panose="030F0702030302020204" pitchFamily="66" charset="0"/>
                </a:endParaRPr>
              </a:p>
            </p:txBody>
          </p:sp>
        </p:grpSp>
        <p:grpSp>
          <p:nvGrpSpPr>
            <p:cNvPr id="346" name="Group 345"/>
            <p:cNvGrpSpPr/>
            <p:nvPr/>
          </p:nvGrpSpPr>
          <p:grpSpPr>
            <a:xfrm>
              <a:off x="3881105" y="3027521"/>
              <a:ext cx="564578" cy="332509"/>
              <a:chOff x="1041433" y="3054927"/>
              <a:chExt cx="564578" cy="332509"/>
            </a:xfrm>
          </p:grpSpPr>
          <p:sp>
            <p:nvSpPr>
              <p:cNvPr id="389" name="Oval 38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0" name="TextBox 38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22/19</a:t>
                </a:r>
                <a:endParaRPr lang="en-US" sz="1000" b="1" dirty="0">
                  <a:latin typeface="Comic Sans MS" panose="030F0702030302020204" pitchFamily="66" charset="0"/>
                </a:endParaRPr>
              </a:p>
            </p:txBody>
          </p:sp>
        </p:grpSp>
        <p:grpSp>
          <p:nvGrpSpPr>
            <p:cNvPr id="347" name="Group 346"/>
            <p:cNvGrpSpPr/>
            <p:nvPr/>
          </p:nvGrpSpPr>
          <p:grpSpPr>
            <a:xfrm>
              <a:off x="4348696" y="2769025"/>
              <a:ext cx="564578" cy="332509"/>
              <a:chOff x="1166125" y="3054927"/>
              <a:chExt cx="564578" cy="332509"/>
            </a:xfrm>
          </p:grpSpPr>
          <p:sp>
            <p:nvSpPr>
              <p:cNvPr id="387" name="Oval 386"/>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8" name="TextBox 387"/>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23/19</a:t>
                </a:r>
                <a:endParaRPr lang="en-US" sz="1000" b="1" dirty="0">
                  <a:latin typeface="Comic Sans MS" panose="030F0702030302020204" pitchFamily="66" charset="0"/>
                </a:endParaRPr>
              </a:p>
            </p:txBody>
          </p:sp>
        </p:grpSp>
        <p:grpSp>
          <p:nvGrpSpPr>
            <p:cNvPr id="348" name="Group 347"/>
            <p:cNvGrpSpPr/>
            <p:nvPr/>
          </p:nvGrpSpPr>
          <p:grpSpPr>
            <a:xfrm>
              <a:off x="4503336" y="3101535"/>
              <a:ext cx="564578" cy="332509"/>
              <a:chOff x="1041433" y="3054927"/>
              <a:chExt cx="564578" cy="332509"/>
            </a:xfrm>
          </p:grpSpPr>
          <p:sp>
            <p:nvSpPr>
              <p:cNvPr id="385" name="Oval 38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6" name="TextBox 38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24/19</a:t>
                </a:r>
                <a:endParaRPr lang="en-US" sz="1000" b="1" dirty="0">
                  <a:latin typeface="Comic Sans MS" panose="030F0702030302020204" pitchFamily="66" charset="0"/>
                </a:endParaRPr>
              </a:p>
            </p:txBody>
          </p:sp>
        </p:grpSp>
        <p:grpSp>
          <p:nvGrpSpPr>
            <p:cNvPr id="349" name="Group 348"/>
            <p:cNvGrpSpPr/>
            <p:nvPr/>
          </p:nvGrpSpPr>
          <p:grpSpPr>
            <a:xfrm>
              <a:off x="4697300" y="2502628"/>
              <a:ext cx="564578" cy="332509"/>
              <a:chOff x="1041433" y="3054927"/>
              <a:chExt cx="564578" cy="332509"/>
            </a:xfrm>
          </p:grpSpPr>
          <p:sp>
            <p:nvSpPr>
              <p:cNvPr id="383" name="Oval 38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4" name="TextBox 38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25/19</a:t>
                </a:r>
                <a:endParaRPr lang="en-US" sz="1000" b="1" dirty="0">
                  <a:latin typeface="Comic Sans MS" panose="030F0702030302020204" pitchFamily="66" charset="0"/>
                </a:endParaRPr>
              </a:p>
            </p:txBody>
          </p:sp>
        </p:grpSp>
        <p:grpSp>
          <p:nvGrpSpPr>
            <p:cNvPr id="350" name="Group 349"/>
            <p:cNvGrpSpPr/>
            <p:nvPr/>
          </p:nvGrpSpPr>
          <p:grpSpPr>
            <a:xfrm>
              <a:off x="4913776" y="2840485"/>
              <a:ext cx="564578" cy="332509"/>
              <a:chOff x="1041433" y="3054927"/>
              <a:chExt cx="564578" cy="332509"/>
            </a:xfrm>
          </p:grpSpPr>
          <p:sp>
            <p:nvSpPr>
              <p:cNvPr id="381" name="Oval 38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2" name="TextBox 38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26/19</a:t>
                </a:r>
                <a:endParaRPr lang="en-US" sz="1000" b="1" dirty="0">
                  <a:latin typeface="Comic Sans MS" panose="030F0702030302020204" pitchFamily="66" charset="0"/>
                </a:endParaRPr>
              </a:p>
            </p:txBody>
          </p:sp>
        </p:grpSp>
        <p:grpSp>
          <p:nvGrpSpPr>
            <p:cNvPr id="351" name="Group 350"/>
            <p:cNvGrpSpPr/>
            <p:nvPr/>
          </p:nvGrpSpPr>
          <p:grpSpPr>
            <a:xfrm>
              <a:off x="5378510" y="3070666"/>
              <a:ext cx="564578" cy="332509"/>
              <a:chOff x="1041433" y="3054927"/>
              <a:chExt cx="564578" cy="332509"/>
            </a:xfrm>
          </p:grpSpPr>
          <p:sp>
            <p:nvSpPr>
              <p:cNvPr id="379" name="Oval 37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0" name="TextBox 37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28/19</a:t>
                </a:r>
                <a:endParaRPr lang="en-US" sz="1000" b="1" dirty="0">
                  <a:latin typeface="Comic Sans MS" panose="030F0702030302020204" pitchFamily="66" charset="0"/>
                </a:endParaRPr>
              </a:p>
            </p:txBody>
          </p:sp>
        </p:grpSp>
        <p:grpSp>
          <p:nvGrpSpPr>
            <p:cNvPr id="352" name="Group 351"/>
            <p:cNvGrpSpPr/>
            <p:nvPr/>
          </p:nvGrpSpPr>
          <p:grpSpPr>
            <a:xfrm>
              <a:off x="5370409" y="2543886"/>
              <a:ext cx="564578" cy="332509"/>
              <a:chOff x="1041433" y="3054927"/>
              <a:chExt cx="564578" cy="332509"/>
            </a:xfrm>
          </p:grpSpPr>
          <p:sp>
            <p:nvSpPr>
              <p:cNvPr id="377" name="Oval 37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8" name="TextBox 37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27/19</a:t>
                </a:r>
                <a:endParaRPr lang="en-US" sz="1000" b="1" dirty="0">
                  <a:latin typeface="Comic Sans MS" panose="030F0702030302020204" pitchFamily="66" charset="0"/>
                </a:endParaRPr>
              </a:p>
            </p:txBody>
          </p:sp>
        </p:grpSp>
        <p:grpSp>
          <p:nvGrpSpPr>
            <p:cNvPr id="353" name="Group 352"/>
            <p:cNvGrpSpPr/>
            <p:nvPr/>
          </p:nvGrpSpPr>
          <p:grpSpPr>
            <a:xfrm>
              <a:off x="6121967" y="3128266"/>
              <a:ext cx="564578" cy="332509"/>
              <a:chOff x="1041433" y="3054927"/>
              <a:chExt cx="564578" cy="332509"/>
            </a:xfrm>
          </p:grpSpPr>
          <p:sp>
            <p:nvSpPr>
              <p:cNvPr id="375" name="Oval 37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6" name="TextBox 37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31/19</a:t>
                </a:r>
                <a:endParaRPr lang="en-US" sz="1000" b="1" dirty="0">
                  <a:latin typeface="Comic Sans MS" panose="030F0702030302020204" pitchFamily="66" charset="0"/>
                </a:endParaRPr>
              </a:p>
            </p:txBody>
          </p:sp>
        </p:grpSp>
        <p:grpSp>
          <p:nvGrpSpPr>
            <p:cNvPr id="354" name="Group 353"/>
            <p:cNvGrpSpPr/>
            <p:nvPr/>
          </p:nvGrpSpPr>
          <p:grpSpPr>
            <a:xfrm>
              <a:off x="5777945" y="2789810"/>
              <a:ext cx="564578" cy="332509"/>
              <a:chOff x="1155734" y="3054927"/>
              <a:chExt cx="564578" cy="332509"/>
            </a:xfrm>
          </p:grpSpPr>
          <p:sp>
            <p:nvSpPr>
              <p:cNvPr id="373" name="Oval 372"/>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4" name="TextBox 373"/>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29/19</a:t>
                </a:r>
                <a:endParaRPr lang="en-US" sz="1000" b="1" dirty="0">
                  <a:latin typeface="Comic Sans MS" panose="030F0702030302020204" pitchFamily="66" charset="0"/>
                </a:endParaRPr>
              </a:p>
            </p:txBody>
          </p:sp>
        </p:grpSp>
        <p:grpSp>
          <p:nvGrpSpPr>
            <p:cNvPr id="355" name="Group 354"/>
            <p:cNvGrpSpPr/>
            <p:nvPr/>
          </p:nvGrpSpPr>
          <p:grpSpPr>
            <a:xfrm>
              <a:off x="5989788" y="2408811"/>
              <a:ext cx="564578" cy="332509"/>
              <a:chOff x="1041433" y="3054927"/>
              <a:chExt cx="564578" cy="332509"/>
            </a:xfrm>
          </p:grpSpPr>
          <p:sp>
            <p:nvSpPr>
              <p:cNvPr id="371" name="Oval 37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2" name="TextBox 37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30/19</a:t>
                </a:r>
                <a:endParaRPr lang="en-US" sz="1000" b="1" dirty="0">
                  <a:latin typeface="Comic Sans MS" panose="030F0702030302020204" pitchFamily="66" charset="0"/>
                </a:endParaRPr>
              </a:p>
            </p:txBody>
          </p:sp>
        </p:grpSp>
        <p:grpSp>
          <p:nvGrpSpPr>
            <p:cNvPr id="356" name="Group 355"/>
            <p:cNvGrpSpPr/>
            <p:nvPr/>
          </p:nvGrpSpPr>
          <p:grpSpPr>
            <a:xfrm>
              <a:off x="6313080" y="2717376"/>
              <a:ext cx="564578" cy="332509"/>
              <a:chOff x="1041433" y="3054927"/>
              <a:chExt cx="564578" cy="332509"/>
            </a:xfrm>
          </p:grpSpPr>
          <p:sp>
            <p:nvSpPr>
              <p:cNvPr id="369" name="Oval 36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0" name="TextBox 36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32/19</a:t>
                </a:r>
                <a:endParaRPr lang="en-US" sz="1000" b="1" dirty="0">
                  <a:latin typeface="Comic Sans MS" panose="030F0702030302020204" pitchFamily="66" charset="0"/>
                </a:endParaRPr>
              </a:p>
            </p:txBody>
          </p:sp>
        </p:grpSp>
        <p:grpSp>
          <p:nvGrpSpPr>
            <p:cNvPr id="357" name="Group 356"/>
            <p:cNvGrpSpPr/>
            <p:nvPr/>
          </p:nvGrpSpPr>
          <p:grpSpPr>
            <a:xfrm>
              <a:off x="6892682" y="2545771"/>
              <a:ext cx="564578" cy="332509"/>
              <a:chOff x="1041433" y="3054927"/>
              <a:chExt cx="564578" cy="332509"/>
            </a:xfrm>
          </p:grpSpPr>
          <p:sp>
            <p:nvSpPr>
              <p:cNvPr id="367" name="Oval 36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8" name="TextBox 36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33/19</a:t>
                </a:r>
                <a:endParaRPr lang="en-US" sz="1000" b="1" dirty="0">
                  <a:latin typeface="Comic Sans MS" panose="030F0702030302020204" pitchFamily="66" charset="0"/>
                </a:endParaRPr>
              </a:p>
            </p:txBody>
          </p:sp>
        </p:grpSp>
        <p:grpSp>
          <p:nvGrpSpPr>
            <p:cNvPr id="358" name="Group 357"/>
            <p:cNvGrpSpPr/>
            <p:nvPr/>
          </p:nvGrpSpPr>
          <p:grpSpPr>
            <a:xfrm>
              <a:off x="6903021" y="2947557"/>
              <a:ext cx="564578" cy="332509"/>
              <a:chOff x="1041433" y="3054927"/>
              <a:chExt cx="564578" cy="332509"/>
            </a:xfrm>
          </p:grpSpPr>
          <p:sp>
            <p:nvSpPr>
              <p:cNvPr id="365" name="Oval 3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6" name="TextBox 36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34/19</a:t>
                </a:r>
                <a:endParaRPr lang="en-US" sz="1000" b="1" dirty="0">
                  <a:latin typeface="Comic Sans MS" panose="030F0702030302020204" pitchFamily="66" charset="0"/>
                </a:endParaRPr>
              </a:p>
            </p:txBody>
          </p:sp>
        </p:grpSp>
        <p:grpSp>
          <p:nvGrpSpPr>
            <p:cNvPr id="359" name="Group 358"/>
            <p:cNvGrpSpPr/>
            <p:nvPr/>
          </p:nvGrpSpPr>
          <p:grpSpPr>
            <a:xfrm>
              <a:off x="7441111" y="2630177"/>
              <a:ext cx="564578" cy="332509"/>
              <a:chOff x="1041433" y="3054927"/>
              <a:chExt cx="564578" cy="332509"/>
            </a:xfrm>
          </p:grpSpPr>
          <p:sp>
            <p:nvSpPr>
              <p:cNvPr id="363" name="Oval 36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4" name="TextBox 36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35/19</a:t>
                </a:r>
                <a:endParaRPr lang="en-US" sz="1000" b="1" dirty="0">
                  <a:latin typeface="Comic Sans MS" panose="030F0702030302020204" pitchFamily="66" charset="0"/>
                </a:endParaRPr>
              </a:p>
            </p:txBody>
          </p:sp>
        </p:grpSp>
        <p:grpSp>
          <p:nvGrpSpPr>
            <p:cNvPr id="360" name="Group 359"/>
            <p:cNvGrpSpPr/>
            <p:nvPr/>
          </p:nvGrpSpPr>
          <p:grpSpPr>
            <a:xfrm>
              <a:off x="7572115" y="2981888"/>
              <a:ext cx="564578" cy="332509"/>
              <a:chOff x="1041433" y="3054927"/>
              <a:chExt cx="564578" cy="332509"/>
            </a:xfrm>
          </p:grpSpPr>
          <p:sp>
            <p:nvSpPr>
              <p:cNvPr id="361" name="Oval 36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2" name="TextBox 36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36/19</a:t>
                </a:r>
                <a:endParaRPr lang="en-US" sz="1000" b="1" dirty="0">
                  <a:latin typeface="Comic Sans MS" panose="030F0702030302020204" pitchFamily="66" charset="0"/>
                </a:endParaRPr>
              </a:p>
            </p:txBody>
          </p:sp>
        </p:grpSp>
        <p:grpSp>
          <p:nvGrpSpPr>
            <p:cNvPr id="508" name="Group 507"/>
            <p:cNvGrpSpPr/>
            <p:nvPr/>
          </p:nvGrpSpPr>
          <p:grpSpPr>
            <a:xfrm>
              <a:off x="8020040" y="2656308"/>
              <a:ext cx="564578" cy="332509"/>
              <a:chOff x="1041433" y="3054927"/>
              <a:chExt cx="564578" cy="332509"/>
            </a:xfrm>
          </p:grpSpPr>
          <p:sp>
            <p:nvSpPr>
              <p:cNvPr id="509" name="Oval 50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0" name="TextBox 50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37/19</a:t>
                </a:r>
                <a:endParaRPr lang="en-US" sz="1000" b="1" dirty="0">
                  <a:latin typeface="Comic Sans MS" panose="030F0702030302020204" pitchFamily="66" charset="0"/>
                </a:endParaRPr>
              </a:p>
            </p:txBody>
          </p:sp>
        </p:grpSp>
      </p:grpSp>
      <p:grpSp>
        <p:nvGrpSpPr>
          <p:cNvPr id="524" name="Group 523"/>
          <p:cNvGrpSpPr/>
          <p:nvPr/>
        </p:nvGrpSpPr>
        <p:grpSpPr>
          <a:xfrm>
            <a:off x="3586084" y="5321754"/>
            <a:ext cx="5184393" cy="1082233"/>
            <a:chOff x="3586084" y="5217844"/>
            <a:chExt cx="5184393" cy="1082233"/>
          </a:xfrm>
        </p:grpSpPr>
        <p:grpSp>
          <p:nvGrpSpPr>
            <p:cNvPr id="455" name="Group 454"/>
            <p:cNvGrpSpPr/>
            <p:nvPr/>
          </p:nvGrpSpPr>
          <p:grpSpPr>
            <a:xfrm>
              <a:off x="3924909" y="5283650"/>
              <a:ext cx="564578" cy="332509"/>
              <a:chOff x="1041433" y="3054927"/>
              <a:chExt cx="564578" cy="332509"/>
            </a:xfrm>
          </p:grpSpPr>
          <p:sp>
            <p:nvSpPr>
              <p:cNvPr id="504" name="Oval 50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5" name="TextBox 50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54/51</a:t>
                </a:r>
                <a:endParaRPr lang="en-US" sz="1000" b="1" dirty="0">
                  <a:latin typeface="Comic Sans MS" panose="030F0702030302020204" pitchFamily="66" charset="0"/>
                </a:endParaRPr>
              </a:p>
            </p:txBody>
          </p:sp>
        </p:grpSp>
        <p:grpSp>
          <p:nvGrpSpPr>
            <p:cNvPr id="456" name="Group 455"/>
            <p:cNvGrpSpPr/>
            <p:nvPr/>
          </p:nvGrpSpPr>
          <p:grpSpPr>
            <a:xfrm>
              <a:off x="3586084" y="5562322"/>
              <a:ext cx="564578" cy="332509"/>
              <a:chOff x="1041433" y="3054927"/>
              <a:chExt cx="564578" cy="332509"/>
            </a:xfrm>
          </p:grpSpPr>
          <p:sp>
            <p:nvSpPr>
              <p:cNvPr id="502" name="Oval 50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3" name="TextBox 50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52/51</a:t>
                </a:r>
                <a:endParaRPr lang="en-US" sz="1000" b="1" dirty="0">
                  <a:latin typeface="Comic Sans MS" panose="030F0702030302020204" pitchFamily="66" charset="0"/>
                </a:endParaRPr>
              </a:p>
            </p:txBody>
          </p:sp>
        </p:grpSp>
        <p:grpSp>
          <p:nvGrpSpPr>
            <p:cNvPr id="457" name="Group 456"/>
            <p:cNvGrpSpPr/>
            <p:nvPr/>
          </p:nvGrpSpPr>
          <p:grpSpPr>
            <a:xfrm>
              <a:off x="3881105" y="5836554"/>
              <a:ext cx="564578" cy="332509"/>
              <a:chOff x="1041433" y="3054927"/>
              <a:chExt cx="564578" cy="332509"/>
            </a:xfrm>
          </p:grpSpPr>
          <p:sp>
            <p:nvSpPr>
              <p:cNvPr id="500" name="Oval 49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1" name="TextBox 50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53/51</a:t>
                </a:r>
                <a:endParaRPr lang="en-US" sz="1000" b="1" dirty="0">
                  <a:latin typeface="Comic Sans MS" panose="030F0702030302020204" pitchFamily="66" charset="0"/>
                </a:endParaRPr>
              </a:p>
            </p:txBody>
          </p:sp>
        </p:grpSp>
        <p:grpSp>
          <p:nvGrpSpPr>
            <p:cNvPr id="458" name="Group 457"/>
            <p:cNvGrpSpPr/>
            <p:nvPr/>
          </p:nvGrpSpPr>
          <p:grpSpPr>
            <a:xfrm>
              <a:off x="4348696" y="5578058"/>
              <a:ext cx="564578" cy="332509"/>
              <a:chOff x="1166125" y="3054927"/>
              <a:chExt cx="564578" cy="332509"/>
            </a:xfrm>
          </p:grpSpPr>
          <p:sp>
            <p:nvSpPr>
              <p:cNvPr id="498" name="Oval 497"/>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9" name="TextBox 498"/>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55/51</a:t>
                </a:r>
                <a:endParaRPr lang="en-US" sz="1000" b="1" dirty="0">
                  <a:latin typeface="Comic Sans MS" panose="030F0702030302020204" pitchFamily="66" charset="0"/>
                </a:endParaRPr>
              </a:p>
            </p:txBody>
          </p:sp>
        </p:grpSp>
        <p:grpSp>
          <p:nvGrpSpPr>
            <p:cNvPr id="459" name="Group 458"/>
            <p:cNvGrpSpPr/>
            <p:nvPr/>
          </p:nvGrpSpPr>
          <p:grpSpPr>
            <a:xfrm>
              <a:off x="4503336" y="5910568"/>
              <a:ext cx="564578" cy="332509"/>
              <a:chOff x="1041433" y="3054927"/>
              <a:chExt cx="564578" cy="332509"/>
            </a:xfrm>
          </p:grpSpPr>
          <p:sp>
            <p:nvSpPr>
              <p:cNvPr id="496" name="Oval 49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7" name="TextBox 49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56/51</a:t>
                </a:r>
                <a:endParaRPr lang="en-US" sz="1000" b="1" dirty="0">
                  <a:latin typeface="Comic Sans MS" panose="030F0702030302020204" pitchFamily="66" charset="0"/>
                </a:endParaRPr>
              </a:p>
            </p:txBody>
          </p:sp>
        </p:grpSp>
        <p:grpSp>
          <p:nvGrpSpPr>
            <p:cNvPr id="460" name="Group 459"/>
            <p:cNvGrpSpPr/>
            <p:nvPr/>
          </p:nvGrpSpPr>
          <p:grpSpPr>
            <a:xfrm>
              <a:off x="4697300" y="5311661"/>
              <a:ext cx="564578" cy="332509"/>
              <a:chOff x="1041433" y="3054927"/>
              <a:chExt cx="564578" cy="332509"/>
            </a:xfrm>
          </p:grpSpPr>
          <p:sp>
            <p:nvSpPr>
              <p:cNvPr id="494" name="Oval 49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5" name="TextBox 49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57/51</a:t>
                </a:r>
                <a:endParaRPr lang="en-US" sz="1000" b="1" dirty="0">
                  <a:latin typeface="Comic Sans MS" panose="030F0702030302020204" pitchFamily="66" charset="0"/>
                </a:endParaRPr>
              </a:p>
            </p:txBody>
          </p:sp>
        </p:grpSp>
        <p:grpSp>
          <p:nvGrpSpPr>
            <p:cNvPr id="461" name="Group 460"/>
            <p:cNvGrpSpPr/>
            <p:nvPr/>
          </p:nvGrpSpPr>
          <p:grpSpPr>
            <a:xfrm>
              <a:off x="4913776" y="5649518"/>
              <a:ext cx="564578" cy="332509"/>
              <a:chOff x="1041433" y="3054927"/>
              <a:chExt cx="564578" cy="332509"/>
            </a:xfrm>
          </p:grpSpPr>
          <p:sp>
            <p:nvSpPr>
              <p:cNvPr id="492" name="Oval 49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3" name="TextBox 49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58/51</a:t>
                </a:r>
                <a:endParaRPr lang="en-US" sz="1000" b="1" dirty="0">
                  <a:latin typeface="Comic Sans MS" panose="030F0702030302020204" pitchFamily="66" charset="0"/>
                </a:endParaRPr>
              </a:p>
            </p:txBody>
          </p:sp>
        </p:grpSp>
        <p:grpSp>
          <p:nvGrpSpPr>
            <p:cNvPr id="462" name="Group 461"/>
            <p:cNvGrpSpPr/>
            <p:nvPr/>
          </p:nvGrpSpPr>
          <p:grpSpPr>
            <a:xfrm>
              <a:off x="5378510" y="5879699"/>
              <a:ext cx="564578" cy="332509"/>
              <a:chOff x="1041433" y="3054927"/>
              <a:chExt cx="564578" cy="332509"/>
            </a:xfrm>
          </p:grpSpPr>
          <p:sp>
            <p:nvSpPr>
              <p:cNvPr id="490" name="Oval 48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1" name="TextBox 49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59/51</a:t>
                </a:r>
                <a:endParaRPr lang="en-US" sz="1000" b="1" dirty="0">
                  <a:latin typeface="Comic Sans MS" panose="030F0702030302020204" pitchFamily="66" charset="0"/>
                </a:endParaRPr>
              </a:p>
            </p:txBody>
          </p:sp>
        </p:grpSp>
        <p:grpSp>
          <p:nvGrpSpPr>
            <p:cNvPr id="463" name="Group 462"/>
            <p:cNvGrpSpPr/>
            <p:nvPr/>
          </p:nvGrpSpPr>
          <p:grpSpPr>
            <a:xfrm>
              <a:off x="5370409" y="5352919"/>
              <a:ext cx="564578" cy="332509"/>
              <a:chOff x="1041433" y="3054927"/>
              <a:chExt cx="564578" cy="332509"/>
            </a:xfrm>
          </p:grpSpPr>
          <p:sp>
            <p:nvSpPr>
              <p:cNvPr id="488" name="Oval 48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9" name="TextBox 48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60/51</a:t>
                </a:r>
                <a:endParaRPr lang="en-US" sz="1000" b="1" dirty="0">
                  <a:latin typeface="Comic Sans MS" panose="030F0702030302020204" pitchFamily="66" charset="0"/>
                </a:endParaRPr>
              </a:p>
            </p:txBody>
          </p:sp>
        </p:grpSp>
        <p:grpSp>
          <p:nvGrpSpPr>
            <p:cNvPr id="464" name="Group 463"/>
            <p:cNvGrpSpPr/>
            <p:nvPr/>
          </p:nvGrpSpPr>
          <p:grpSpPr>
            <a:xfrm>
              <a:off x="6153140" y="5937299"/>
              <a:ext cx="564578" cy="332509"/>
              <a:chOff x="1041433" y="3054927"/>
              <a:chExt cx="564578" cy="332509"/>
            </a:xfrm>
          </p:grpSpPr>
          <p:sp>
            <p:nvSpPr>
              <p:cNvPr id="486" name="Oval 48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7" name="TextBox 48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64/51</a:t>
                </a:r>
                <a:endParaRPr lang="en-US" sz="1000" b="1" dirty="0">
                  <a:latin typeface="Comic Sans MS" panose="030F0702030302020204" pitchFamily="66" charset="0"/>
                </a:endParaRPr>
              </a:p>
            </p:txBody>
          </p:sp>
        </p:grpSp>
        <p:grpSp>
          <p:nvGrpSpPr>
            <p:cNvPr id="465" name="Group 464"/>
            <p:cNvGrpSpPr/>
            <p:nvPr/>
          </p:nvGrpSpPr>
          <p:grpSpPr>
            <a:xfrm>
              <a:off x="5777945" y="5598843"/>
              <a:ext cx="564578" cy="332509"/>
              <a:chOff x="1155734" y="3054927"/>
              <a:chExt cx="564578" cy="332509"/>
            </a:xfrm>
          </p:grpSpPr>
          <p:sp>
            <p:nvSpPr>
              <p:cNvPr id="484" name="Oval 483"/>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5" name="TextBox 484"/>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61/51</a:t>
                </a:r>
                <a:endParaRPr lang="en-US" sz="1000" b="1" dirty="0">
                  <a:latin typeface="Comic Sans MS" panose="030F0702030302020204" pitchFamily="66" charset="0"/>
                </a:endParaRPr>
              </a:p>
            </p:txBody>
          </p:sp>
        </p:grpSp>
        <p:grpSp>
          <p:nvGrpSpPr>
            <p:cNvPr id="466" name="Group 465"/>
            <p:cNvGrpSpPr/>
            <p:nvPr/>
          </p:nvGrpSpPr>
          <p:grpSpPr>
            <a:xfrm>
              <a:off x="5948224" y="5217844"/>
              <a:ext cx="564578" cy="332509"/>
              <a:chOff x="1041433" y="3054927"/>
              <a:chExt cx="564578" cy="332509"/>
            </a:xfrm>
          </p:grpSpPr>
          <p:sp>
            <p:nvSpPr>
              <p:cNvPr id="482" name="Oval 48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3" name="TextBox 48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62/51</a:t>
                </a:r>
                <a:endParaRPr lang="en-US" sz="1000" b="1" dirty="0">
                  <a:latin typeface="Comic Sans MS" panose="030F0702030302020204" pitchFamily="66" charset="0"/>
                </a:endParaRPr>
              </a:p>
            </p:txBody>
          </p:sp>
        </p:grpSp>
        <p:grpSp>
          <p:nvGrpSpPr>
            <p:cNvPr id="467" name="Group 466"/>
            <p:cNvGrpSpPr/>
            <p:nvPr/>
          </p:nvGrpSpPr>
          <p:grpSpPr>
            <a:xfrm>
              <a:off x="6313080" y="5526409"/>
              <a:ext cx="564578" cy="332509"/>
              <a:chOff x="1041433" y="3054927"/>
              <a:chExt cx="564578" cy="332509"/>
            </a:xfrm>
          </p:grpSpPr>
          <p:sp>
            <p:nvSpPr>
              <p:cNvPr id="480" name="Oval 4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1" name="TextBox 4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63/51</a:t>
                </a:r>
                <a:endParaRPr lang="en-US" sz="1000" b="1" dirty="0">
                  <a:latin typeface="Comic Sans MS" panose="030F0702030302020204" pitchFamily="66" charset="0"/>
                </a:endParaRPr>
              </a:p>
            </p:txBody>
          </p:sp>
        </p:grpSp>
        <p:grpSp>
          <p:nvGrpSpPr>
            <p:cNvPr id="468" name="Group 467"/>
            <p:cNvGrpSpPr/>
            <p:nvPr/>
          </p:nvGrpSpPr>
          <p:grpSpPr>
            <a:xfrm>
              <a:off x="6892682" y="5354804"/>
              <a:ext cx="564578" cy="332509"/>
              <a:chOff x="1041433" y="3054927"/>
              <a:chExt cx="564578" cy="332509"/>
            </a:xfrm>
          </p:grpSpPr>
          <p:sp>
            <p:nvSpPr>
              <p:cNvPr id="478" name="Oval 47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9" name="TextBox 47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65/61</a:t>
                </a:r>
                <a:endParaRPr lang="en-US" sz="1000" b="1" dirty="0">
                  <a:latin typeface="Comic Sans MS" panose="030F0702030302020204" pitchFamily="66" charset="0"/>
                </a:endParaRPr>
              </a:p>
            </p:txBody>
          </p:sp>
        </p:grpSp>
        <p:grpSp>
          <p:nvGrpSpPr>
            <p:cNvPr id="469" name="Group 468"/>
            <p:cNvGrpSpPr/>
            <p:nvPr/>
          </p:nvGrpSpPr>
          <p:grpSpPr>
            <a:xfrm>
              <a:off x="6903021" y="5756590"/>
              <a:ext cx="564578" cy="332509"/>
              <a:chOff x="1041433" y="3054927"/>
              <a:chExt cx="564578" cy="332509"/>
            </a:xfrm>
          </p:grpSpPr>
          <p:sp>
            <p:nvSpPr>
              <p:cNvPr id="476" name="Oval 47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7" name="TextBox 47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66/61</a:t>
                </a:r>
                <a:endParaRPr lang="en-US" sz="1000" b="1" dirty="0">
                  <a:latin typeface="Comic Sans MS" panose="030F0702030302020204" pitchFamily="66" charset="0"/>
                </a:endParaRPr>
              </a:p>
            </p:txBody>
          </p:sp>
        </p:grpSp>
        <p:grpSp>
          <p:nvGrpSpPr>
            <p:cNvPr id="470" name="Group 469"/>
            <p:cNvGrpSpPr/>
            <p:nvPr/>
          </p:nvGrpSpPr>
          <p:grpSpPr>
            <a:xfrm>
              <a:off x="7493066" y="5241781"/>
              <a:ext cx="564578" cy="332509"/>
              <a:chOff x="1041433" y="3054927"/>
              <a:chExt cx="564578" cy="332509"/>
            </a:xfrm>
          </p:grpSpPr>
          <p:sp>
            <p:nvSpPr>
              <p:cNvPr id="474" name="Oval 47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5" name="TextBox 47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a:t>
                </a:r>
                <a:r>
                  <a:rPr lang="en-US" sz="1000" b="1" dirty="0">
                    <a:latin typeface="Comic Sans MS" panose="030F0702030302020204" pitchFamily="66" charset="0"/>
                  </a:rPr>
                  <a:t>9</a:t>
                </a: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471" name="Group 470"/>
            <p:cNvGrpSpPr/>
            <p:nvPr/>
          </p:nvGrpSpPr>
          <p:grpSpPr>
            <a:xfrm>
              <a:off x="7727980" y="5967568"/>
              <a:ext cx="564578" cy="332509"/>
              <a:chOff x="1041433" y="3054927"/>
              <a:chExt cx="564578" cy="332509"/>
            </a:xfrm>
          </p:grpSpPr>
          <p:sp>
            <p:nvSpPr>
              <p:cNvPr id="472" name="Oval 47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3" name="TextBox 47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68/51</a:t>
                </a:r>
                <a:endParaRPr lang="en-US" sz="1000" b="1" dirty="0">
                  <a:latin typeface="Comic Sans MS" panose="030F0702030302020204" pitchFamily="66" charset="0"/>
                </a:endParaRPr>
              </a:p>
            </p:txBody>
          </p:sp>
        </p:grpSp>
        <p:grpSp>
          <p:nvGrpSpPr>
            <p:cNvPr id="511" name="Group 510"/>
            <p:cNvGrpSpPr/>
            <p:nvPr/>
          </p:nvGrpSpPr>
          <p:grpSpPr>
            <a:xfrm>
              <a:off x="8054113" y="5320187"/>
              <a:ext cx="564578" cy="332509"/>
              <a:chOff x="1041433" y="3054927"/>
              <a:chExt cx="564578" cy="332509"/>
            </a:xfrm>
          </p:grpSpPr>
          <p:sp>
            <p:nvSpPr>
              <p:cNvPr id="512" name="Oval 51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3" name="TextBox 51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70/51</a:t>
                </a:r>
                <a:endParaRPr lang="en-US" sz="1000" b="1" dirty="0">
                  <a:latin typeface="Comic Sans MS" panose="030F0702030302020204" pitchFamily="66" charset="0"/>
                </a:endParaRPr>
              </a:p>
            </p:txBody>
          </p:sp>
        </p:grpSp>
        <p:grpSp>
          <p:nvGrpSpPr>
            <p:cNvPr id="514" name="Group 513"/>
            <p:cNvGrpSpPr/>
            <p:nvPr/>
          </p:nvGrpSpPr>
          <p:grpSpPr>
            <a:xfrm>
              <a:off x="8205899" y="5713462"/>
              <a:ext cx="564578" cy="332509"/>
              <a:chOff x="1041433" y="3054927"/>
              <a:chExt cx="564578" cy="332509"/>
            </a:xfrm>
          </p:grpSpPr>
          <p:sp>
            <p:nvSpPr>
              <p:cNvPr id="515" name="Oval 51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6" name="TextBox 51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71/51</a:t>
                </a:r>
                <a:endParaRPr lang="en-US" sz="1000" b="1" dirty="0">
                  <a:latin typeface="Comic Sans MS" panose="030F0702030302020204" pitchFamily="66" charset="0"/>
                </a:endParaRPr>
              </a:p>
            </p:txBody>
          </p:sp>
        </p:grpSp>
        <p:grpSp>
          <p:nvGrpSpPr>
            <p:cNvPr id="517" name="Group 516"/>
            <p:cNvGrpSpPr/>
            <p:nvPr/>
          </p:nvGrpSpPr>
          <p:grpSpPr>
            <a:xfrm>
              <a:off x="7427255" y="5653956"/>
              <a:ext cx="564578" cy="332509"/>
              <a:chOff x="1041433" y="3054927"/>
              <a:chExt cx="564578" cy="332509"/>
            </a:xfrm>
          </p:grpSpPr>
          <p:sp>
            <p:nvSpPr>
              <p:cNvPr id="518" name="Oval 51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9" name="TextBox 518"/>
              <p:cNvSpPr txBox="1"/>
              <p:nvPr/>
            </p:nvSpPr>
            <p:spPr>
              <a:xfrm>
                <a:off x="1041433" y="3098070"/>
                <a:ext cx="564578" cy="246221"/>
              </a:xfrm>
              <a:prstGeom prst="rect">
                <a:avLst/>
              </a:prstGeom>
              <a:noFill/>
            </p:spPr>
            <p:txBody>
              <a:bodyPr wrap="none" rtlCol="0">
                <a:spAutoFit/>
              </a:bodyPr>
              <a:lstStyle/>
              <a:p>
                <a:pPr algn="ctr"/>
                <a:r>
                  <a:rPr lang="en-US" sz="1000" b="1" dirty="0">
                    <a:latin typeface="Comic Sans MS" panose="030F0702030302020204" pitchFamily="66" charset="0"/>
                  </a:rPr>
                  <a:t>6</a:t>
                </a:r>
                <a:r>
                  <a:rPr lang="en-US" sz="1000" b="1" dirty="0" smtClean="0">
                    <a:latin typeface="Comic Sans MS" panose="030F0702030302020204" pitchFamily="66" charset="0"/>
                  </a:rPr>
                  <a:t>7/51</a:t>
                </a:r>
                <a:endParaRPr lang="en-US" sz="1000" b="1" dirty="0">
                  <a:latin typeface="Comic Sans MS" panose="030F0702030302020204" pitchFamily="66" charset="0"/>
                </a:endParaRPr>
              </a:p>
            </p:txBody>
          </p:sp>
        </p:grpSp>
      </p:grpSp>
      <p:sp>
        <p:nvSpPr>
          <p:cNvPr id="525" name="TextBox 524"/>
          <p:cNvSpPr txBox="1"/>
          <p:nvPr/>
        </p:nvSpPr>
        <p:spPr>
          <a:xfrm>
            <a:off x="3269286" y="1340919"/>
            <a:ext cx="5625697" cy="5139869"/>
          </a:xfrm>
          <a:prstGeom prst="rect">
            <a:avLst/>
          </a:prstGeom>
          <a:solidFill>
            <a:srgbClr val="FFFF00">
              <a:alpha val="83000"/>
            </a:srgbClr>
          </a:solidFill>
        </p:spPr>
        <p:txBody>
          <a:bodyPr wrap="square" rtlCol="0">
            <a:spAutoFit/>
          </a:bodyPr>
          <a:lstStyle/>
          <a:p>
            <a:r>
              <a:rPr lang="en-US" sz="800" b="1" dirty="0"/>
              <a:t>CS345 </a:t>
            </a:r>
            <a:r>
              <a:rPr lang="en-US" sz="800" b="1" dirty="0" smtClean="0"/>
              <a:t>F2015</a:t>
            </a:r>
            <a:endParaRPr lang="en-US" sz="800" b="1" dirty="0"/>
          </a:p>
          <a:p>
            <a:r>
              <a:rPr lang="en-US" sz="800" b="1" dirty="0"/>
              <a:t>New Task[0] </a:t>
            </a:r>
            <a:r>
              <a:rPr lang="en-US" sz="800" b="1" dirty="0" err="1"/>
              <a:t>myShell</a:t>
            </a:r>
            <a:endParaRPr lang="en-US" sz="800" b="1" dirty="0"/>
          </a:p>
          <a:p>
            <a:r>
              <a:rPr lang="en-US" sz="800" b="1" dirty="0"/>
              <a:t>0&gt;&gt;p5</a:t>
            </a:r>
          </a:p>
          <a:p>
            <a:r>
              <a:rPr lang="en-US" sz="800" b="1" dirty="0"/>
              <a:t>Starting Project 5</a:t>
            </a:r>
          </a:p>
          <a:p>
            <a:r>
              <a:rPr lang="en-US" sz="800" b="1" dirty="0"/>
              <a:t>Group[0] = 17</a:t>
            </a:r>
          </a:p>
          <a:p>
            <a:r>
              <a:rPr lang="en-US" sz="800" b="1" dirty="0"/>
              <a:t>Group[1] = 18</a:t>
            </a:r>
          </a:p>
          <a:p>
            <a:r>
              <a:rPr lang="en-US" sz="800" b="1" dirty="0"/>
              <a:t>Group[2] = 10</a:t>
            </a:r>
          </a:p>
          <a:p>
            <a:r>
              <a:rPr lang="en-US" sz="800" b="1" dirty="0"/>
              <a:t>Group[3] = 1</a:t>
            </a:r>
          </a:p>
          <a:p>
            <a:r>
              <a:rPr lang="en-US" sz="800" b="1" dirty="0"/>
              <a:t>Group[4] = 20</a:t>
            </a:r>
          </a:p>
          <a:p>
            <a:r>
              <a:rPr lang="en-US" sz="800" b="1" dirty="0"/>
              <a:t>Create parent1 with 17 children</a:t>
            </a:r>
          </a:p>
          <a:p>
            <a:r>
              <a:rPr lang="en-US" sz="800" b="1" dirty="0"/>
              <a:t>New Task[1] parent1</a:t>
            </a:r>
          </a:p>
          <a:p>
            <a:r>
              <a:rPr lang="en-US" sz="800" b="1" dirty="0"/>
              <a:t>New Task[2] child_1a</a:t>
            </a:r>
          </a:p>
          <a:p>
            <a:r>
              <a:rPr lang="en-US" sz="800" b="1" dirty="0"/>
              <a:t>New Task[3] child_1b</a:t>
            </a:r>
          </a:p>
          <a:p>
            <a:r>
              <a:rPr lang="en-US" sz="800" b="1" dirty="0"/>
              <a:t>New Task[4] child_1c</a:t>
            </a:r>
          </a:p>
          <a:p>
            <a:r>
              <a:rPr lang="en-US" sz="800" b="1" dirty="0" smtClean="0"/>
              <a:t>…</a:t>
            </a:r>
            <a:endParaRPr lang="en-US" sz="800" b="1" dirty="0"/>
          </a:p>
          <a:p>
            <a:r>
              <a:rPr lang="en-US" sz="800" b="1" dirty="0"/>
              <a:t>Create parent2 with 18 children</a:t>
            </a:r>
          </a:p>
          <a:p>
            <a:r>
              <a:rPr lang="en-US" sz="800" b="1" dirty="0"/>
              <a:t>New Task[19] parent2</a:t>
            </a:r>
          </a:p>
          <a:p>
            <a:r>
              <a:rPr lang="en-US" sz="800" b="1" dirty="0"/>
              <a:t>New Task[20] child_2a</a:t>
            </a:r>
          </a:p>
          <a:p>
            <a:r>
              <a:rPr lang="en-US" sz="800" b="1" dirty="0" smtClean="0"/>
              <a:t>…</a:t>
            </a:r>
            <a:endParaRPr lang="en-US" sz="800" b="1" dirty="0"/>
          </a:p>
          <a:p>
            <a:r>
              <a:rPr lang="en-US" sz="800" b="1" dirty="0"/>
              <a:t>Create parent3 with 10 children</a:t>
            </a:r>
          </a:p>
          <a:p>
            <a:r>
              <a:rPr lang="en-US" sz="800" b="1" dirty="0"/>
              <a:t>New Task[38] parent3</a:t>
            </a:r>
          </a:p>
          <a:p>
            <a:r>
              <a:rPr lang="en-US" sz="800" b="1" dirty="0"/>
              <a:t>New Task[39] child_3a</a:t>
            </a:r>
          </a:p>
          <a:p>
            <a:r>
              <a:rPr lang="en-US" sz="800" b="1" dirty="0" smtClean="0"/>
              <a:t>…</a:t>
            </a:r>
            <a:endParaRPr lang="en-US" sz="800" b="1" dirty="0"/>
          </a:p>
          <a:p>
            <a:r>
              <a:rPr lang="en-US" sz="800" b="1" dirty="0"/>
              <a:t>Create parent4 with 1 child</a:t>
            </a:r>
          </a:p>
          <a:p>
            <a:r>
              <a:rPr lang="en-US" sz="800" b="1" dirty="0"/>
              <a:t>New Task[49] parent4</a:t>
            </a:r>
          </a:p>
          <a:p>
            <a:r>
              <a:rPr lang="en-US" sz="800" b="1" dirty="0"/>
              <a:t>New Task[50] </a:t>
            </a:r>
            <a:r>
              <a:rPr lang="en-US" sz="800" b="1" dirty="0" smtClean="0"/>
              <a:t>child_4a</a:t>
            </a:r>
          </a:p>
          <a:p>
            <a:endParaRPr lang="en-US" sz="800" b="1" dirty="0"/>
          </a:p>
          <a:p>
            <a:r>
              <a:rPr lang="en-US" sz="800" b="1" dirty="0"/>
              <a:t>Create parent5 with 20 children</a:t>
            </a:r>
          </a:p>
          <a:p>
            <a:r>
              <a:rPr lang="en-US" sz="800" b="1" dirty="0"/>
              <a:t>New Task[51] parent5</a:t>
            </a:r>
          </a:p>
          <a:p>
            <a:r>
              <a:rPr lang="en-US" sz="800" b="1" dirty="0"/>
              <a:t>New Task[52] child_5a</a:t>
            </a:r>
          </a:p>
          <a:p>
            <a:r>
              <a:rPr lang="en-US" sz="800" b="1" dirty="0" smtClean="0"/>
              <a:t>…</a:t>
            </a:r>
            <a:endParaRPr lang="en-US" sz="800" b="1" dirty="0"/>
          </a:p>
          <a:p>
            <a:r>
              <a:rPr lang="en-US" sz="800" b="1" dirty="0"/>
              <a:t>New Task[72] Group Report</a:t>
            </a:r>
          </a:p>
          <a:p>
            <a:r>
              <a:rPr lang="en-US" sz="800" b="1" dirty="0"/>
              <a:t>2707&gt;&gt;</a:t>
            </a:r>
          </a:p>
          <a:p>
            <a:r>
              <a:rPr lang="en-US" sz="800" b="1" dirty="0"/>
              <a:t>Groups:     45171 (25%)     47329 (26%)     27236 (15%)      4939 (2%)     </a:t>
            </a:r>
            <a:r>
              <a:rPr lang="en-US" sz="800" b="1" dirty="0" smtClean="0"/>
              <a:t>51618  (</a:t>
            </a:r>
            <a:r>
              <a:rPr lang="en-US" sz="800" b="1" dirty="0"/>
              <a:t>29%)</a:t>
            </a:r>
          </a:p>
          <a:p>
            <a:r>
              <a:rPr lang="en-US" sz="800" b="1" dirty="0"/>
              <a:t>Groups:     61254 (25%)     64657 (26%)     37433 (15%)      6806 (2%)     </a:t>
            </a:r>
            <a:r>
              <a:rPr lang="en-US" sz="800" b="1" dirty="0" smtClean="0"/>
              <a:t>71463  (</a:t>
            </a:r>
            <a:r>
              <a:rPr lang="en-US" sz="800" b="1" dirty="0"/>
              <a:t>29%)</a:t>
            </a:r>
          </a:p>
          <a:p>
            <a:endParaRPr lang="en-US" sz="800" b="1" dirty="0"/>
          </a:p>
          <a:p>
            <a:endParaRPr lang="en-US" sz="800" b="1" dirty="0"/>
          </a:p>
          <a:p>
            <a:endParaRPr lang="en-US" sz="800" b="1" dirty="0"/>
          </a:p>
          <a:p>
            <a:endParaRPr lang="en-US" sz="800" b="1" dirty="0"/>
          </a:p>
          <a:p>
            <a:endParaRPr lang="en-US" sz="800" b="1" dirty="0"/>
          </a:p>
          <a:p>
            <a:endParaRPr lang="en-US" sz="800" b="1" dirty="0" smtClean="0"/>
          </a:p>
        </p:txBody>
      </p:sp>
      <p:sp>
        <p:nvSpPr>
          <p:cNvPr id="527" name="Rectangle 526"/>
          <p:cNvSpPr/>
          <p:nvPr/>
        </p:nvSpPr>
        <p:spPr>
          <a:xfrm>
            <a:off x="5072359" y="1925473"/>
            <a:ext cx="3698117" cy="1200329"/>
          </a:xfrm>
          <a:prstGeom prst="rect">
            <a:avLst/>
          </a:prstGeom>
          <a:solidFill>
            <a:schemeClr val="bg1"/>
          </a:solidFill>
        </p:spPr>
        <p:txBody>
          <a:bodyPr wrap="square">
            <a:spAutoFit/>
          </a:bodyPr>
          <a:lstStyle/>
          <a:p>
            <a:pPr marL="0" lvl="1"/>
            <a:r>
              <a:rPr lang="en-US" sz="1200" b="1" dirty="0"/>
              <a:t>100% / </a:t>
            </a:r>
            <a:r>
              <a:rPr lang="en-US" sz="1200" b="1" dirty="0" smtClean="0"/>
              <a:t>5 </a:t>
            </a:r>
            <a:r>
              <a:rPr lang="en-US" sz="1200" b="1" dirty="0"/>
              <a:t>groups = </a:t>
            </a:r>
            <a:r>
              <a:rPr lang="en-US" sz="1200" b="1" dirty="0" smtClean="0"/>
              <a:t>20% </a:t>
            </a:r>
            <a:r>
              <a:rPr lang="en-US" sz="1200" b="1" dirty="0"/>
              <a:t>per group </a:t>
            </a:r>
          </a:p>
          <a:p>
            <a:pPr marL="0" lvl="1"/>
            <a:r>
              <a:rPr lang="en-US" sz="1200" b="1" dirty="0"/>
              <a:t>Group </a:t>
            </a:r>
            <a:r>
              <a:rPr lang="en-US" sz="1200" b="1" dirty="0" smtClean="0"/>
              <a:t>0: (20% </a:t>
            </a:r>
            <a:r>
              <a:rPr lang="en-US" sz="1200" b="1" dirty="0"/>
              <a:t>/ </a:t>
            </a:r>
            <a:r>
              <a:rPr lang="en-US" sz="1200" b="1" dirty="0" smtClean="0"/>
              <a:t>18 </a:t>
            </a:r>
            <a:r>
              <a:rPr lang="en-US" sz="1200" b="1" dirty="0"/>
              <a:t>users) = </a:t>
            </a:r>
            <a:r>
              <a:rPr lang="en-US" sz="1200" b="1" dirty="0" smtClean="0"/>
              <a:t>1.11% </a:t>
            </a:r>
            <a:r>
              <a:rPr lang="en-US" sz="1200" b="1" dirty="0"/>
              <a:t>per user </a:t>
            </a:r>
          </a:p>
          <a:p>
            <a:pPr marL="0" lvl="1"/>
            <a:r>
              <a:rPr lang="en-US" sz="1200" b="1" dirty="0"/>
              <a:t>Group </a:t>
            </a:r>
            <a:r>
              <a:rPr lang="en-US" sz="1200" b="1" dirty="0" smtClean="0"/>
              <a:t>1: (20% </a:t>
            </a:r>
            <a:r>
              <a:rPr lang="en-US" sz="1200" b="1" dirty="0"/>
              <a:t>/ </a:t>
            </a:r>
            <a:r>
              <a:rPr lang="en-US" sz="1200" b="1" dirty="0" smtClean="0"/>
              <a:t>19 </a:t>
            </a:r>
            <a:r>
              <a:rPr lang="en-US" sz="1200" b="1" dirty="0"/>
              <a:t>users) = </a:t>
            </a:r>
            <a:r>
              <a:rPr lang="en-US" sz="1200" b="1" dirty="0" smtClean="0"/>
              <a:t>1.05% </a:t>
            </a:r>
            <a:r>
              <a:rPr lang="en-US" sz="1200" b="1" dirty="0"/>
              <a:t>per user </a:t>
            </a:r>
          </a:p>
          <a:p>
            <a:pPr marL="0" lvl="1"/>
            <a:r>
              <a:rPr lang="en-US" sz="1200" b="1" dirty="0"/>
              <a:t>Group </a:t>
            </a:r>
            <a:r>
              <a:rPr lang="en-US" sz="1200" b="1" dirty="0" smtClean="0"/>
              <a:t>2: (20% </a:t>
            </a:r>
            <a:r>
              <a:rPr lang="en-US" sz="1200" b="1" dirty="0"/>
              <a:t>/ </a:t>
            </a:r>
            <a:r>
              <a:rPr lang="en-US" sz="1200" b="1" dirty="0" smtClean="0"/>
              <a:t>11 </a:t>
            </a:r>
            <a:r>
              <a:rPr lang="en-US" sz="1200" b="1" dirty="0"/>
              <a:t>users) = </a:t>
            </a:r>
            <a:r>
              <a:rPr lang="en-US" sz="1200" b="1" dirty="0" smtClean="0"/>
              <a:t>1.82% </a:t>
            </a:r>
            <a:r>
              <a:rPr lang="en-US" sz="1200" b="1" dirty="0"/>
              <a:t>per </a:t>
            </a:r>
            <a:r>
              <a:rPr lang="en-US" sz="1200" b="1" dirty="0" smtClean="0"/>
              <a:t>user</a:t>
            </a:r>
          </a:p>
          <a:p>
            <a:pPr marL="0" lvl="1"/>
            <a:r>
              <a:rPr lang="en-US" sz="1200" b="1" dirty="0" smtClean="0"/>
              <a:t>Group 3: </a:t>
            </a:r>
            <a:r>
              <a:rPr lang="en-US" sz="1200" b="1" dirty="0"/>
              <a:t>(20% / 2</a:t>
            </a:r>
            <a:r>
              <a:rPr lang="en-US" sz="1200" b="1" dirty="0" smtClean="0"/>
              <a:t> </a:t>
            </a:r>
            <a:r>
              <a:rPr lang="en-US" sz="1200" b="1" dirty="0"/>
              <a:t>users) = </a:t>
            </a:r>
            <a:r>
              <a:rPr lang="en-US" sz="1200" b="1" dirty="0" smtClean="0"/>
              <a:t>10.0% </a:t>
            </a:r>
            <a:r>
              <a:rPr lang="en-US" sz="1200" b="1" dirty="0"/>
              <a:t>per user </a:t>
            </a:r>
          </a:p>
          <a:p>
            <a:pPr marL="0" lvl="1"/>
            <a:r>
              <a:rPr lang="en-US" sz="1200" b="1" dirty="0"/>
              <a:t>Group 4</a:t>
            </a:r>
            <a:r>
              <a:rPr lang="en-US" sz="1200" b="1" dirty="0" smtClean="0"/>
              <a:t>: </a:t>
            </a:r>
            <a:r>
              <a:rPr lang="en-US" sz="1200" b="1" dirty="0"/>
              <a:t>(20% / </a:t>
            </a:r>
            <a:r>
              <a:rPr lang="en-US" sz="1200" b="1" dirty="0" smtClean="0"/>
              <a:t>21 </a:t>
            </a:r>
            <a:r>
              <a:rPr lang="en-US" sz="1200" b="1" dirty="0"/>
              <a:t>users) = </a:t>
            </a:r>
            <a:r>
              <a:rPr lang="en-US" sz="1200" b="1" dirty="0" smtClean="0"/>
              <a:t>0.95% </a:t>
            </a:r>
            <a:r>
              <a:rPr lang="en-US" sz="1200" b="1" dirty="0"/>
              <a:t>per user </a:t>
            </a:r>
          </a:p>
        </p:txBody>
      </p:sp>
      <p:sp>
        <p:nvSpPr>
          <p:cNvPr id="528" name="TextBox 527"/>
          <p:cNvSpPr txBox="1"/>
          <p:nvPr/>
        </p:nvSpPr>
        <p:spPr>
          <a:xfrm>
            <a:off x="5072359" y="3722112"/>
            <a:ext cx="3663129" cy="1169551"/>
          </a:xfrm>
          <a:prstGeom prst="rect">
            <a:avLst/>
          </a:prstGeom>
          <a:solidFill>
            <a:schemeClr val="bg1"/>
          </a:solidFill>
        </p:spPr>
        <p:txBody>
          <a:bodyPr wrap="square" rtlCol="0">
            <a:spAutoFit/>
          </a:bodyPr>
          <a:lstStyle/>
          <a:p>
            <a:pPr>
              <a:tabLst>
                <a:tab pos="342900" algn="l"/>
                <a:tab pos="1319213" algn="l"/>
                <a:tab pos="2338388" algn="l"/>
              </a:tabLst>
            </a:pPr>
            <a:r>
              <a:rPr lang="en-US" sz="1000" b="1" dirty="0">
                <a:latin typeface="Comic Sans MS" panose="030F0702030302020204" pitchFamily="66" charset="0"/>
              </a:rPr>
              <a:t>18	</a:t>
            </a:r>
            <a:r>
              <a:rPr lang="en-US" sz="1000" b="1" dirty="0" smtClean="0">
                <a:latin typeface="Comic Sans MS" panose="030F0702030302020204" pitchFamily="66" charset="0"/>
              </a:rPr>
              <a:t>142/18=7r16	p(7+16),c(7)	23+(17*7) </a:t>
            </a:r>
            <a:r>
              <a:rPr lang="en-US" sz="1000" b="1" dirty="0">
                <a:latin typeface="Comic Sans MS" panose="030F0702030302020204" pitchFamily="66" charset="0"/>
              </a:rPr>
              <a:t>= 142</a:t>
            </a:r>
          </a:p>
          <a:p>
            <a:pPr>
              <a:tabLst>
                <a:tab pos="342900" algn="l"/>
                <a:tab pos="1319213" algn="l"/>
                <a:tab pos="2338388" algn="l"/>
              </a:tabLst>
            </a:pPr>
            <a:r>
              <a:rPr lang="en-US" sz="1000" b="1" dirty="0">
                <a:latin typeface="Comic Sans MS" panose="030F0702030302020204" pitchFamily="66" charset="0"/>
              </a:rPr>
              <a:t>19	</a:t>
            </a:r>
            <a:r>
              <a:rPr lang="en-US" sz="1000" b="1" dirty="0" smtClean="0">
                <a:latin typeface="Comic Sans MS" panose="030F0702030302020204" pitchFamily="66" charset="0"/>
              </a:rPr>
              <a:t>142/19=7r9	p(7+9),c(7)	16</a:t>
            </a:r>
            <a:r>
              <a:rPr lang="en-US" sz="1000" b="1" dirty="0">
                <a:latin typeface="Comic Sans MS" panose="030F0702030302020204" pitchFamily="66" charset="0"/>
              </a:rPr>
              <a:t>+(18*7) = 142</a:t>
            </a:r>
          </a:p>
          <a:p>
            <a:pPr>
              <a:tabLst>
                <a:tab pos="342900" algn="l"/>
                <a:tab pos="1319213" algn="l"/>
                <a:tab pos="2338388" algn="l"/>
              </a:tabLst>
            </a:pPr>
            <a:r>
              <a:rPr lang="en-US" sz="1000" b="1" dirty="0">
                <a:latin typeface="Comic Sans MS" panose="030F0702030302020204" pitchFamily="66" charset="0"/>
              </a:rPr>
              <a:t>11	</a:t>
            </a:r>
            <a:r>
              <a:rPr lang="en-US" sz="1000" b="1" dirty="0" smtClean="0">
                <a:latin typeface="Comic Sans MS" panose="030F0702030302020204" pitchFamily="66" charset="0"/>
              </a:rPr>
              <a:t>142/11=12r10	p(12+10),c(12)	22</a:t>
            </a:r>
            <a:r>
              <a:rPr lang="en-US" sz="1000" b="1" dirty="0">
                <a:latin typeface="Comic Sans MS" panose="030F0702030302020204" pitchFamily="66" charset="0"/>
              </a:rPr>
              <a:t>+(10*12) = 142</a:t>
            </a:r>
          </a:p>
          <a:p>
            <a:pPr>
              <a:tabLst>
                <a:tab pos="342900" algn="l"/>
                <a:tab pos="1319213" algn="l"/>
                <a:tab pos="2338388" algn="l"/>
              </a:tabLst>
            </a:pPr>
            <a:r>
              <a:rPr lang="en-US" sz="1000" b="1" dirty="0">
                <a:latin typeface="Comic Sans MS" panose="030F0702030302020204" pitchFamily="66" charset="0"/>
              </a:rPr>
              <a:t>2	</a:t>
            </a:r>
            <a:r>
              <a:rPr lang="en-US" sz="1000" b="1" dirty="0" smtClean="0">
                <a:latin typeface="Comic Sans MS" panose="030F0702030302020204" pitchFamily="66" charset="0"/>
              </a:rPr>
              <a:t>142/2=71r0	p(71+0),c(71)	71</a:t>
            </a:r>
            <a:r>
              <a:rPr lang="en-US" sz="1000" b="1" dirty="0">
                <a:latin typeface="Comic Sans MS" panose="030F0702030302020204" pitchFamily="66" charset="0"/>
              </a:rPr>
              <a:t>+(1*71) = 142</a:t>
            </a:r>
          </a:p>
          <a:p>
            <a:pPr>
              <a:tabLst>
                <a:tab pos="342900" algn="l"/>
                <a:tab pos="1319213" algn="l"/>
                <a:tab pos="2338388" algn="l"/>
              </a:tabLst>
            </a:pPr>
            <a:r>
              <a:rPr lang="en-US" sz="1000" b="1" dirty="0" smtClean="0">
                <a:latin typeface="Comic Sans MS" panose="030F0702030302020204" pitchFamily="66" charset="0"/>
              </a:rPr>
              <a:t>21	142/21=6r16	p(6+16),c(6)	22</a:t>
            </a:r>
            <a:r>
              <a:rPr lang="en-US" sz="1000" b="1" dirty="0">
                <a:latin typeface="Comic Sans MS" panose="030F0702030302020204" pitchFamily="66" charset="0"/>
              </a:rPr>
              <a:t>+(20*6) = </a:t>
            </a:r>
            <a:r>
              <a:rPr lang="en-US" sz="1000" b="1" dirty="0" smtClean="0">
                <a:latin typeface="Comic Sans MS" panose="030F0702030302020204" pitchFamily="66" charset="0"/>
              </a:rPr>
              <a:t>142</a:t>
            </a:r>
          </a:p>
          <a:p>
            <a:pPr>
              <a:tabLst>
                <a:tab pos="342900" algn="l"/>
                <a:tab pos="1319213" algn="l"/>
                <a:tab pos="2338388" algn="l"/>
              </a:tabLst>
            </a:pPr>
            <a:r>
              <a:rPr lang="en-US" sz="1000" b="1" dirty="0" smtClean="0">
                <a:latin typeface="Comic Sans MS" panose="030F0702030302020204" pitchFamily="66" charset="0"/>
              </a:rPr>
              <a:t>--	--------		--------------</a:t>
            </a:r>
          </a:p>
          <a:p>
            <a:pPr>
              <a:tabLst>
                <a:tab pos="342900" algn="l"/>
                <a:tab pos="1319213" algn="l"/>
                <a:tab pos="2338388" algn="l"/>
              </a:tabLst>
            </a:pPr>
            <a:r>
              <a:rPr lang="en-US" sz="1000" b="1" dirty="0" smtClean="0">
                <a:latin typeface="Comic Sans MS" panose="030F0702030302020204" pitchFamily="66" charset="0"/>
              </a:rPr>
              <a:t>71 </a:t>
            </a:r>
            <a:r>
              <a:rPr lang="en-US" sz="1000" b="1" dirty="0">
                <a:latin typeface="Comic Sans MS" panose="030F0702030302020204" pitchFamily="66" charset="0"/>
              </a:rPr>
              <a:t>/ </a:t>
            </a:r>
            <a:r>
              <a:rPr lang="en-US" sz="1000" b="1" dirty="0" smtClean="0">
                <a:latin typeface="Comic Sans MS" panose="030F0702030302020204" pitchFamily="66" charset="0"/>
              </a:rPr>
              <a:t>5 = 14.2 </a:t>
            </a:r>
            <a:r>
              <a:rPr lang="en-US" sz="1000" b="1" dirty="0" smtClean="0">
                <a:latin typeface="Comic Sans MS" panose="030F0702030302020204" pitchFamily="66" charset="0"/>
                <a:sym typeface="Symbol"/>
              </a:rPr>
              <a:t> 142</a:t>
            </a:r>
            <a:r>
              <a:rPr lang="en-US" sz="1000" b="1" dirty="0" smtClean="0">
                <a:latin typeface="Comic Sans MS" panose="030F0702030302020204" pitchFamily="66" charset="0"/>
              </a:rPr>
              <a:t>		710 / 5 = 142</a:t>
            </a:r>
            <a:endParaRPr lang="en-US" sz="1000" b="1" dirty="0">
              <a:latin typeface="Comic Sans MS" panose="030F0702030302020204" pitchFamily="66" charset="0"/>
            </a:endParaRPr>
          </a:p>
        </p:txBody>
      </p:sp>
      <p:sp>
        <p:nvSpPr>
          <p:cNvPr id="529" name="Rectangle 528"/>
          <p:cNvSpPr/>
          <p:nvPr/>
        </p:nvSpPr>
        <p:spPr>
          <a:xfrm>
            <a:off x="3273711" y="5627999"/>
            <a:ext cx="5074277" cy="830997"/>
          </a:xfrm>
          <a:prstGeom prst="rect">
            <a:avLst/>
          </a:prstGeom>
        </p:spPr>
        <p:txBody>
          <a:bodyPr wrap="square">
            <a:spAutoFit/>
          </a:bodyPr>
          <a:lstStyle/>
          <a:p>
            <a:r>
              <a:rPr lang="en-US" sz="800" b="1" dirty="0"/>
              <a:t>725575&gt;&gt;P5  1</a:t>
            </a:r>
          </a:p>
          <a:p>
            <a:r>
              <a:rPr lang="en-US" sz="800" b="1" dirty="0"/>
              <a:t>Scheduler Mode = 1 (FSS)</a:t>
            </a:r>
          </a:p>
          <a:p>
            <a:r>
              <a:rPr lang="en-US" sz="800" b="1" dirty="0"/>
              <a:t>725576&gt;&gt;</a:t>
            </a:r>
          </a:p>
          <a:p>
            <a:r>
              <a:rPr lang="en-US" sz="800" b="1" dirty="0"/>
              <a:t>Groups:     48332(20%)     48346  (20%)     48356 (20%)     48312 (20%)     48341  (20%)</a:t>
            </a:r>
          </a:p>
          <a:p>
            <a:r>
              <a:rPr lang="en-US" sz="800" b="1" dirty="0"/>
              <a:t>Groups:     48316 (20%)    48364  (20%)     48327 (20%)     48340 (20%)     48339  (20%)</a:t>
            </a:r>
          </a:p>
          <a:p>
            <a:r>
              <a:rPr lang="en-US" sz="800" b="1" dirty="0"/>
              <a:t>…</a:t>
            </a:r>
          </a:p>
        </p:txBody>
      </p:sp>
    </p:spTree>
    <p:extLst>
      <p:ext uri="{BB962C8B-B14F-4D97-AF65-F5344CB8AC3E}">
        <p14:creationId xmlns:p14="http://schemas.microsoft.com/office/powerpoint/2010/main" val="344641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1"/>
                                        </p:tgtEl>
                                        <p:attrNameLst>
                                          <p:attrName>style.visibility</p:attrName>
                                        </p:attrNameLst>
                                      </p:cBhvr>
                                      <p:to>
                                        <p:strVal val="visible"/>
                                      </p:to>
                                    </p:set>
                                    <p:animEffect transition="in" filter="fade">
                                      <p:cBhvr>
                                        <p:cTn id="12" dur="500"/>
                                        <p:tgtEl>
                                          <p:spTgt spid="5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gtEl>
                                        <p:attrNameLst>
                                          <p:attrName>style.visibility</p:attrName>
                                        </p:attrNameLst>
                                      </p:cBhvr>
                                      <p:to>
                                        <p:strVal val="visible"/>
                                      </p:to>
                                    </p:set>
                                    <p:animEffect transition="in" filter="fade">
                                      <p:cBhvr>
                                        <p:cTn id="17" dur="500"/>
                                        <p:tgtEl>
                                          <p:spTgt spid="5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3"/>
                                        </p:tgtEl>
                                        <p:attrNameLst>
                                          <p:attrName>style.visibility</p:attrName>
                                        </p:attrNameLst>
                                      </p:cBhvr>
                                      <p:to>
                                        <p:strVal val="visible"/>
                                      </p:to>
                                    </p:set>
                                    <p:animEffect transition="in" filter="fade">
                                      <p:cBhvr>
                                        <p:cTn id="22" dur="500"/>
                                        <p:tgtEl>
                                          <p:spTgt spid="5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4"/>
                                        </p:tgtEl>
                                        <p:attrNameLst>
                                          <p:attrName>style.visibility</p:attrName>
                                        </p:attrNameLst>
                                      </p:cBhvr>
                                      <p:to>
                                        <p:strVal val="visible"/>
                                      </p:to>
                                    </p:set>
                                    <p:animEffect transition="in" filter="fade">
                                      <p:cBhvr>
                                        <p:cTn id="27" dur="500"/>
                                        <p:tgtEl>
                                          <p:spTgt spid="2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4"/>
                                        </p:tgtEl>
                                        <p:attrNameLst>
                                          <p:attrName>style.visibility</p:attrName>
                                        </p:attrNameLst>
                                      </p:cBhvr>
                                      <p:to>
                                        <p:strVal val="visible"/>
                                      </p:to>
                                    </p:set>
                                    <p:animEffect transition="in" filter="fade">
                                      <p:cBhvr>
                                        <p:cTn id="32" dur="500"/>
                                        <p:tgtEl>
                                          <p:spTgt spid="5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5"/>
                                        </p:tgtEl>
                                        <p:attrNameLst>
                                          <p:attrName>style.visibility</p:attrName>
                                        </p:attrNameLst>
                                      </p:cBhvr>
                                      <p:to>
                                        <p:strVal val="visible"/>
                                      </p:to>
                                    </p:set>
                                    <p:animEffect transition="in" filter="fade">
                                      <p:cBhvr>
                                        <p:cTn id="37" dur="500"/>
                                        <p:tgtEl>
                                          <p:spTgt spid="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7"/>
                                        </p:tgtEl>
                                        <p:attrNameLst>
                                          <p:attrName>style.visibility</p:attrName>
                                        </p:attrNameLst>
                                      </p:cBhvr>
                                      <p:to>
                                        <p:strVal val="visible"/>
                                      </p:to>
                                    </p:set>
                                    <p:animEffect transition="in" filter="fade">
                                      <p:cBhvr>
                                        <p:cTn id="42" dur="500"/>
                                        <p:tgtEl>
                                          <p:spTgt spid="5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fade">
                                      <p:cBhvr>
                                        <p:cTn id="47" dur="500"/>
                                        <p:tgtEl>
                                          <p:spTgt spid="5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9"/>
                                        </p:tgtEl>
                                        <p:attrNameLst>
                                          <p:attrName>style.visibility</p:attrName>
                                        </p:attrNameLst>
                                      </p:cBhvr>
                                      <p:to>
                                        <p:strVal val="visible"/>
                                      </p:to>
                                    </p:set>
                                    <p:animEffect transition="in" filter="fade">
                                      <p:cBhvr>
                                        <p:cTn id="52"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animBg="1"/>
      <p:bldP spid="527" grpId="0" animBg="1"/>
      <p:bldP spid="528" grpId="0" animBg="1"/>
      <p:bldP spid="52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6</a:t>
            </a:fld>
            <a:endParaRPr lang="en-US"/>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3" name="TextBox 2"/>
          <p:cNvSpPr txBox="1"/>
          <p:nvPr/>
        </p:nvSpPr>
        <p:spPr>
          <a:xfrm>
            <a:off x="672029" y="1511345"/>
            <a:ext cx="8053330"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#define NUM_PARENTS		</a:t>
            </a:r>
            <a:r>
              <a:rPr lang="en-US" sz="1600" b="1" dirty="0" smtClean="0">
                <a:latin typeface="Courier New" panose="02070309020205020404" pitchFamily="49" charset="0"/>
                <a:cs typeface="Courier New" panose="02070309020205020404" pitchFamily="49" charset="0"/>
              </a:rPr>
              <a:t>5</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#define NUM_REPORT_SECONDS	</a:t>
            </a:r>
            <a:r>
              <a:rPr lang="en-US" sz="1600" b="1" dirty="0" smtClean="0">
                <a:latin typeface="Courier New" panose="02070309020205020404" pitchFamily="49" charset="0"/>
                <a:cs typeface="Courier New" panose="02070309020205020404" pitchFamily="49" charset="0"/>
              </a:rPr>
              <a:t>5</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long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[NUM_PARENTS</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parent </a:t>
            </a:r>
            <a:r>
              <a:rPr lang="en-US" sz="1600" b="1" dirty="0" smtClean="0">
                <a:latin typeface="Courier New" panose="02070309020205020404" pitchFamily="49" charset="0"/>
                <a:cs typeface="Courier New" panose="02070309020205020404" pitchFamily="49" charset="0"/>
              </a:rPr>
              <a:t>counters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num_siblings</a:t>
            </a:r>
            <a:r>
              <a:rPr lang="en-US" sz="1600" b="1" dirty="0">
                <a:latin typeface="Courier New" panose="02070309020205020404" pitchFamily="49" charset="0"/>
                <a:cs typeface="Courier New" panose="02070309020205020404" pitchFamily="49" charset="0"/>
              </a:rPr>
              <a:t>[NUM_PARENTS</a:t>
            </a:r>
            <a:r>
              <a:rPr lang="en-US" sz="1600" b="1" dirty="0" smtClean="0">
                <a:latin typeface="Courier New" panose="02070309020205020404" pitchFamily="49" charset="0"/>
                <a:cs typeface="Courier New" panose="02070309020205020404" pitchFamily="49" charset="0"/>
              </a:rPr>
              <a:t>];      // #in </a:t>
            </a:r>
            <a:r>
              <a:rPr lang="en-US" sz="1600" b="1" dirty="0">
                <a:latin typeface="Courier New" panose="02070309020205020404" pitchFamily="49" charset="0"/>
                <a:cs typeface="Courier New" panose="02070309020205020404" pitchFamily="49" charset="0"/>
              </a:rPr>
              <a:t>each </a:t>
            </a:r>
            <a:r>
              <a:rPr lang="en-US" sz="1600" b="1" dirty="0" smtClean="0">
                <a:latin typeface="Courier New" panose="02070309020205020404" pitchFamily="49" charset="0"/>
                <a:cs typeface="Courier New" panose="02070309020205020404" pitchFamily="49" charset="0"/>
              </a:rPr>
              <a:t>group</a:t>
            </a:r>
            <a:endParaRPr lang="en-US" sz="1600" b="1" dirty="0">
              <a:latin typeface="Courier New" panose="02070309020205020404" pitchFamily="49" charset="0"/>
              <a:cs typeface="Courier New" panose="02070309020205020404" pitchFamily="49" charset="0"/>
            </a:endParaRPr>
          </a:p>
        </p:txBody>
      </p:sp>
      <p:sp>
        <p:nvSpPr>
          <p:cNvPr id="7" name="TextBox 6"/>
          <p:cNvSpPr txBox="1"/>
          <p:nvPr/>
        </p:nvSpPr>
        <p:spPr>
          <a:xfrm>
            <a:off x="672029" y="2744699"/>
            <a:ext cx="8053330" cy="4031873"/>
          </a:xfrm>
          <a:prstGeom prst="rect">
            <a:avLst/>
          </a:prstGeom>
          <a:noFill/>
        </p:spPr>
        <p:txBody>
          <a:bodyPr wrap="square" rtlCol="0">
            <a:spAutoFit/>
          </a:bodyPr>
          <a:lstStyle/>
          <a:p>
            <a:r>
              <a:rPr lang="en-US" sz="1600" b="1" dirty="0" smtClean="0">
                <a:latin typeface="Courier New" panose="02070309020205020404" pitchFamily="49" charset="0"/>
                <a:cs typeface="Courier New" panose="02070309020205020404" pitchFamily="49" charset="0"/>
              </a:rPr>
              <a:t>int </a:t>
            </a:r>
            <a:r>
              <a:rPr lang="en-US" sz="1600" b="1" dirty="0">
                <a:latin typeface="Courier New" panose="02070309020205020404" pitchFamily="49" charset="0"/>
                <a:cs typeface="Courier New" panose="02070309020205020404" pitchFamily="49" charset="0"/>
              </a:rPr>
              <a:t>P5_project5(int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createSemaphore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childALive</a:t>
            </a:r>
            <a:r>
              <a:rPr lang="en-US" sz="1600" b="1" dirty="0">
                <a:latin typeface="Courier New" panose="02070309020205020404" pitchFamily="49" charset="0"/>
                <a:cs typeface="Courier New" panose="02070309020205020404" pitchFamily="49" charset="0"/>
              </a:rPr>
              <a:t>", BINARY, 0);</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parentDead</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createSemaphore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parentZombie</a:t>
            </a:r>
            <a:r>
              <a:rPr lang="en-US" sz="1600" b="1" dirty="0">
                <a:latin typeface="Courier New" panose="02070309020205020404" pitchFamily="49" charset="0"/>
                <a:cs typeface="Courier New" panose="02070309020205020404" pitchFamily="49" charset="0"/>
              </a:rPr>
              <a:t>", BINARY, 0);</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do </a:t>
            </a:r>
            <a:r>
              <a:rPr lang="en-US" sz="1600" b="1" dirty="0">
                <a:latin typeface="Courier New" panose="02070309020205020404" pitchFamily="49" charset="0"/>
                <a:cs typeface="Courier New" panose="02070309020205020404" pitchFamily="49" charset="0"/>
              </a:rPr>
              <a:t>NUM_PARENTS times</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num_siblings</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(rand() % 25) + 1</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zero group counter</a:t>
            </a:r>
          </a:p>
          <a:p>
            <a:r>
              <a:rPr lang="en-US" sz="1600" b="1" dirty="0" smtClean="0">
                <a:latin typeface="Courier New" panose="02070309020205020404" pitchFamily="49" charset="0"/>
                <a:cs typeface="Courier New" panose="02070309020205020404" pitchFamily="49" charset="0"/>
              </a:rPr>
              <a:t>      createTask(name, </a:t>
            </a:r>
            <a:r>
              <a:rPr lang="en-US" sz="1600" b="1" dirty="0" err="1" smtClean="0">
                <a:latin typeface="Courier New" panose="02070309020205020404" pitchFamily="49" charset="0"/>
                <a:cs typeface="Courier New" panose="02070309020205020404" pitchFamily="49" charset="0"/>
              </a:rPr>
              <a:t>parentTask</a:t>
            </a:r>
            <a:r>
              <a:rPr lang="en-US" sz="1600" b="1" dirty="0" smtClean="0">
                <a:latin typeface="Courier New" panose="02070309020205020404" pitchFamily="49" charset="0"/>
                <a:cs typeface="Courier New" panose="02070309020205020404" pitchFamily="49" charset="0"/>
              </a:rPr>
              <a:t>, MED_PRIORITY, 3, </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SEM_WAIT(</a:t>
            </a:r>
            <a:r>
              <a:rPr lang="en-US" sz="1600" b="1" dirty="0" err="1">
                <a:latin typeface="Courier New" panose="02070309020205020404" pitchFamily="49" charset="0"/>
                <a:cs typeface="Courier New" panose="02070309020205020404" pitchFamily="49" charset="0"/>
              </a:rPr>
              <a:t>parentZombie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wait </a:t>
            </a:r>
            <a:r>
              <a:rPr lang="en-US" sz="1600" b="1">
                <a:latin typeface="Courier New" panose="02070309020205020404" pitchFamily="49" charset="0"/>
                <a:cs typeface="Courier New" panose="02070309020205020404" pitchFamily="49" charset="0"/>
              </a:rPr>
              <a:t>for </a:t>
            </a:r>
            <a:r>
              <a:rPr lang="en-US" sz="1600" b="1" smtClean="0">
                <a:latin typeface="Courier New" panose="02070309020205020404" pitchFamily="49" charset="0"/>
                <a:cs typeface="Courier New" panose="02070309020205020404" pitchFamily="49" charset="0"/>
              </a:rPr>
              <a:t>parent</a:t>
            </a:r>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create reporting task</a:t>
            </a:r>
          </a:p>
          <a:p>
            <a:r>
              <a:rPr lang="en-US" sz="1600" b="1" dirty="0" smtClean="0">
                <a:latin typeface="Courier New" panose="02070309020205020404" pitchFamily="49" charset="0"/>
                <a:cs typeface="Courier New" panose="02070309020205020404" pitchFamily="49" charset="0"/>
              </a:rPr>
              <a:t>   createTask("Group Report", </a:t>
            </a:r>
            <a:r>
              <a:rPr lang="en-US" sz="1600" b="1" dirty="0" err="1" smtClean="0">
                <a:latin typeface="Courier New" panose="02070309020205020404" pitchFamily="49" charset="0"/>
                <a:cs typeface="Courier New" panose="02070309020205020404" pitchFamily="49" charset="0"/>
              </a:rPr>
              <a:t>groupReportTask</a:t>
            </a:r>
            <a:r>
              <a:rPr lang="en-US" sz="1600" b="1" dirty="0" smtClean="0">
                <a:latin typeface="Courier New" panose="02070309020205020404" pitchFamily="49" charset="0"/>
                <a:cs typeface="Courier New" panose="02070309020205020404" pitchFamily="49" charset="0"/>
              </a:rPr>
              <a:t>, MED_PRIORITY,</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groupReportArgv</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end P5_project5</a:t>
            </a:r>
          </a:p>
          <a:p>
            <a:endParaRPr lang="en-US" sz="16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7</a:t>
            </a:fld>
            <a:endParaRPr lang="en-US"/>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755830"/>
            <a:ext cx="8053330" cy="4278094"/>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group parent - create children</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[0] = group base 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[1] = parent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[2] = # of children</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parentTask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group 1</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do </a:t>
            </a:r>
            <a:r>
              <a:rPr lang="en-US" sz="1600" b="1" dirty="0" err="1" smtClean="0">
                <a:latin typeface="Courier New" panose="02070309020205020404" pitchFamily="49" charset="0"/>
                <a:cs typeface="Courier New" panose="02070309020205020404" pitchFamily="49" charset="0"/>
              </a:rPr>
              <a:t>num_children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times</a:t>
            </a:r>
          </a:p>
          <a:p>
            <a:r>
              <a:rPr lang="en-US" sz="1600" b="1" dirty="0" smtClean="0">
                <a:latin typeface="Courier New" panose="02070309020205020404" pitchFamily="49" charset="0"/>
                <a:cs typeface="Courier New" panose="02070309020205020404" pitchFamily="49" charset="0"/>
              </a:rPr>
              <a:t>      createTask(name, </a:t>
            </a:r>
            <a:r>
              <a:rPr lang="en-US" sz="1600" b="1" dirty="0" err="1" smtClean="0">
                <a:latin typeface="Courier New" panose="02070309020205020404" pitchFamily="49" charset="0"/>
                <a:cs typeface="Courier New" panose="02070309020205020404" pitchFamily="49" charset="0"/>
              </a:rPr>
              <a:t>childTask</a:t>
            </a:r>
            <a:r>
              <a:rPr lang="en-US" sz="1600" b="1" dirty="0" smtClean="0">
                <a:latin typeface="Courier New" panose="02070309020205020404" pitchFamily="49" charset="0"/>
                <a:cs typeface="Courier New" panose="02070309020205020404" pitchFamily="49" charset="0"/>
              </a:rPr>
              <a:t>, MED_PRIORITY, 3, </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SEM_WAIT(</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wait </a:t>
            </a:r>
            <a:r>
              <a:rPr lang="en-US" sz="1600" b="1" dirty="0" smtClean="0">
                <a:latin typeface="Courier New" panose="02070309020205020404" pitchFamily="49" charset="0"/>
                <a:cs typeface="Courier New" panose="02070309020205020404" pitchFamily="49" charset="0"/>
              </a:rPr>
              <a:t>for live child</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parent goes zombie!</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SEM_SIGNAL(</a:t>
            </a:r>
            <a:r>
              <a:rPr lang="en-US" sz="1600" b="1" dirty="0" err="1" smtClean="0">
                <a:latin typeface="Courier New" panose="02070309020205020404" pitchFamily="49" charset="0"/>
                <a:cs typeface="Courier New" panose="02070309020205020404" pitchFamily="49" charset="0"/>
              </a:rPr>
              <a:t>parentZombie</a:t>
            </a:r>
            <a:r>
              <a:rPr lang="en-US" sz="1600" b="1" dirty="0" smtClean="0">
                <a:latin typeface="Courier New" panose="02070309020205020404" pitchFamily="49" charset="0"/>
                <a:cs typeface="Courier New" panose="02070309020205020404" pitchFamily="49" charset="0"/>
              </a:rPr>
              <a:t>);            // allow another parent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[parent - 1</a:t>
            </a:r>
            <a:r>
              <a:rPr lang="en-US" sz="1600" b="1" dirty="0" smtClean="0">
                <a:latin typeface="Courier New" panose="02070309020205020404" pitchFamily="49" charset="0"/>
                <a:cs typeface="Courier New" panose="02070309020205020404" pitchFamily="49" charset="0"/>
              </a:rPr>
              <a:t>]; SWAP; }</a:t>
            </a:r>
          </a:p>
          <a:p>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 // end </a:t>
            </a:r>
            <a:r>
              <a:rPr lang="en-US" sz="1600" b="1" dirty="0" err="1">
                <a:latin typeface="Courier New" panose="02070309020205020404" pitchFamily="49" charset="0"/>
                <a:cs typeface="Courier New" panose="02070309020205020404" pitchFamily="49" charset="0"/>
              </a:rPr>
              <a:t>parentTask</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493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8</a:t>
            </a:fld>
            <a:endParaRPr lang="en-US"/>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755830"/>
            <a:ext cx="8053330" cy="353943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child task</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[0] = group base 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[1] = parent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[2] = # of siblings</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childTask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child Task</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SEM_SIGNAL(</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child is alive!!</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count # of times scheduled</a:t>
            </a: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[parent-1]++; SWAP;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 // end </a:t>
            </a:r>
            <a:r>
              <a:rPr lang="en-US" sz="1600" b="1" dirty="0" err="1">
                <a:latin typeface="Courier New" panose="02070309020205020404" pitchFamily="49" charset="0"/>
                <a:cs typeface="Courier New" panose="02070309020205020404" pitchFamily="49" charset="0"/>
              </a:rPr>
              <a:t>childTask</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946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5: Scheduling</a:t>
            </a:r>
            <a:endParaRPr lang="en-US"/>
          </a:p>
        </p:txBody>
      </p:sp>
      <p:sp>
        <p:nvSpPr>
          <p:cNvPr id="6" name="Slide Number Placeholder 5"/>
          <p:cNvSpPr>
            <a:spLocks noGrp="1"/>
          </p:cNvSpPr>
          <p:nvPr>
            <p:ph type="sldNum" sz="quarter" idx="12"/>
          </p:nvPr>
        </p:nvSpPr>
        <p:spPr/>
        <p:txBody>
          <a:bodyPr/>
          <a:lstStyle/>
          <a:p>
            <a:fld id="{6F928FA9-FC31-42C9-B0E6-417C4EA98BC6}" type="slidenum">
              <a:rPr lang="en-US"/>
              <a:pPr/>
              <a:t>9</a:t>
            </a:fld>
            <a:endParaRPr lang="en-US" dirty="0"/>
          </a:p>
        </p:txBody>
      </p:sp>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538254"/>
            <a:ext cx="8053330" cy="4677563"/>
          </a:xfrm>
          <a:prstGeom prst="rect">
            <a:avLst/>
          </a:prstGeom>
          <a:noFill/>
        </p:spPr>
        <p:txBody>
          <a:bodyPr wrap="square" rtlCol="0">
            <a:spAutoFit/>
          </a:bodyPr>
          <a:lstStyle/>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Group Report task</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groupReportTask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p>
          <a:p>
            <a:pPr>
              <a:lnSpc>
                <a:spcPts val="1700"/>
              </a:lnSpc>
            </a:pPr>
            <a:r>
              <a:rPr lang="en-US" sz="1600" b="1" dirty="0" smtClean="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 update every second</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int count </a:t>
            </a:r>
            <a:r>
              <a:rPr lang="en-US" sz="1600" b="1" dirty="0">
                <a:latin typeface="Courier New" panose="02070309020205020404" pitchFamily="49" charset="0"/>
                <a:cs typeface="Courier New" panose="02070309020205020404" pitchFamily="49" charset="0"/>
              </a:rPr>
              <a:t>= NUM_REPORT_SECONDS</a:t>
            </a:r>
            <a:r>
              <a:rPr lang="en-US" sz="1600" b="1" dirty="0" smtClean="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(count-- &gt; </a:t>
            </a:r>
            <a:r>
              <a:rPr lang="en-US" sz="1600" b="1" dirty="0" smtClean="0">
                <a:latin typeface="Courier New" panose="02070309020205020404" pitchFamily="49" charset="0"/>
                <a:cs typeface="Courier New" panose="02070309020205020404" pitchFamily="49" charset="0"/>
              </a:rPr>
              <a:t>0) SEM_WAIT(tics1sec</a:t>
            </a:r>
            <a:r>
              <a:rPr lang="en-US" sz="1600" b="1" dirty="0">
                <a:latin typeface="Courier New" panose="02070309020205020404" pitchFamily="49" charset="0"/>
                <a:cs typeface="Courier New" panose="02070309020205020404" pitchFamily="49" charset="0"/>
              </a:rPr>
              <a:t>);</a:t>
            </a:r>
          </a:p>
          <a:p>
            <a:pPr>
              <a:lnSpc>
                <a:spcPts val="1700"/>
              </a:lnSpc>
            </a:pPr>
            <a:endParaRPr lang="en-US" sz="1600" b="1" dirty="0" smtClean="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sum </a:t>
            </a:r>
            <a:r>
              <a:rPr lang="en-US" sz="1600" b="1" dirty="0">
                <a:latin typeface="Courier New" panose="02070309020205020404" pitchFamily="49" charset="0"/>
                <a:cs typeface="Courier New" panose="02070309020205020404" pitchFamily="49" charset="0"/>
              </a:rPr>
              <a:t>= 0;</a:t>
            </a:r>
          </a:p>
          <a:p>
            <a:pPr>
              <a:lnSpc>
                <a:spcPts val="1700"/>
              </a:lnSpc>
            </a:pPr>
            <a:r>
              <a:rPr lang="en-US" sz="1600" b="1" dirty="0" smtClean="0">
                <a:latin typeface="Courier New" panose="02070309020205020404" pitchFamily="49" charset="0"/>
                <a:cs typeface="Courier New" panose="02070309020205020404" pitchFamily="49" charset="0"/>
              </a:rPr>
              <a:t>      for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NUM_PARENTS;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sum +=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a:t>
            </a:r>
          </a:p>
          <a:p>
            <a:pPr>
              <a:lnSpc>
                <a:spcPts val="1700"/>
              </a:lnSpc>
            </a:pP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printf</a:t>
            </a:r>
            <a:r>
              <a:rPr lang="en-US" sz="1600" b="1" dirty="0" smtClean="0">
                <a:latin typeface="Courier New" panose="02070309020205020404" pitchFamily="49" charset="0"/>
                <a:cs typeface="Courier New" panose="02070309020205020404" pitchFamily="49" charset="0"/>
              </a:rPr>
              <a:t>("Groups</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do NUM_PARENTS </a:t>
            </a:r>
            <a:r>
              <a:rPr lang="en-US" sz="1600" b="1" dirty="0" smtClean="0">
                <a:latin typeface="Courier New" panose="02070309020205020404" pitchFamily="49" charset="0"/>
                <a:cs typeface="Courier New" panose="02070309020205020404" pitchFamily="49" charset="0"/>
              </a:rPr>
              <a:t>times</a:t>
            </a: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printf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100) / sum</a:t>
            </a:r>
            <a:r>
              <a:rPr lang="en-US" sz="1600" b="1" dirty="0" smtClean="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a:t>
            </a:r>
          </a:p>
          <a:p>
            <a:pPr>
              <a:lnSpc>
                <a:spcPts val="1700"/>
              </a:lnSpc>
            </a:pPr>
            <a:r>
              <a:rPr lang="en-US" sz="1600" b="1" dirty="0" smtClean="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return 0;</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end </a:t>
            </a:r>
            <a:r>
              <a:rPr lang="en-US" sz="1600" b="1" dirty="0" err="1">
                <a:latin typeface="Courier New" panose="02070309020205020404" pitchFamily="49" charset="0"/>
                <a:cs typeface="Courier New" panose="02070309020205020404" pitchFamily="49" charset="0"/>
              </a:rPr>
              <a:t>groupReportTask</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7325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4609</TotalTime>
  <Words>1469</Words>
  <Application>Microsoft Office PowerPoint</Application>
  <PresentationFormat>On-screen Show (4:3)</PresentationFormat>
  <Paragraphs>403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Blends</vt:lpstr>
      <vt:lpstr>Lab 5 – Fair-Share Scheduler</vt:lpstr>
      <vt:lpstr>Project 5 – FSS</vt:lpstr>
      <vt:lpstr>Fair Scheduling</vt:lpstr>
      <vt:lpstr>Fair Scheduling</vt:lpstr>
      <vt:lpstr>Example</vt:lpstr>
      <vt:lpstr>Project 5 – FSS</vt:lpstr>
      <vt:lpstr>Project 5 – FSS</vt:lpstr>
      <vt:lpstr>Project 5 – FSS</vt:lpstr>
      <vt:lpstr>Project 5 – FSS</vt:lpstr>
      <vt:lpstr>Project 5 Grading Criteria</vt:lpstr>
      <vt:lpstr>PowerPoint Presentation</vt:lpstr>
      <vt:lpstr>Example</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02 - Computer Systems</dc:title>
  <dc:creator>Paul Roper</dc:creator>
  <cp:lastModifiedBy>proper</cp:lastModifiedBy>
  <cp:revision>345</cp:revision>
  <cp:lastPrinted>2000-08-31T19:14:43Z</cp:lastPrinted>
  <dcterms:created xsi:type="dcterms:W3CDTF">2000-08-22T23:43:45Z</dcterms:created>
  <dcterms:modified xsi:type="dcterms:W3CDTF">2016-11-05T01:21:35Z</dcterms:modified>
</cp:coreProperties>
</file>