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87c7d5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87c7d5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PoC wurden überarbeitet und ergänzt. Es wurde sich für eine REST-Schnittstelle entschieden, dementsprechend wurden eine ressourcentabelle, mit den für das System wichtigen Ressourcen angelegt.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 Weiteren wurde ein </a:t>
            </a:r>
            <a:r>
              <a:rPr lang="de"/>
              <a:t>Architektur Diagramm</a:t>
            </a:r>
            <a:r>
              <a:rPr lang="de"/>
              <a:t> erstellt, bzw. das konzeptionelle Architekturmodell wurde weiter iteriert und das Ergebnis stellt das </a:t>
            </a:r>
            <a:r>
              <a:rPr lang="de"/>
              <a:t>Architektur Diagramm</a:t>
            </a:r>
            <a:r>
              <a:rPr lang="de"/>
              <a:t> dar.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cacf6a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cacf6a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cacf6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cacf6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cacf6a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cacf6a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87c7d5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87c7d5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Audit 3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Wonnerth | Demirel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Architekturdiagramm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88" y="1152475"/>
            <a:ext cx="6066616" cy="3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REST-Tabelle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50" y="1103850"/>
            <a:ext cx="6990299" cy="4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REST-Tabelle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49" y="1400100"/>
            <a:ext cx="6867299" cy="1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Modellierung der Anwendungslogik</a:t>
            </a:r>
            <a:endParaRPr sz="20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" y="1017725"/>
            <a:ext cx="7758000" cy="3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