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87c7d5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87c7d5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PoC wurden überarbeitet und ergänzt. Es wurde sich für eine REST-Schnittstelle entschieden, dementsprechend wurden eine ressourcentabelle, mit den für das System wichtigen Ressourcen angelegt.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 Weiteren wurde ein </a:t>
            </a:r>
            <a:r>
              <a:rPr lang="de"/>
              <a:t>Architektur Diagramm</a:t>
            </a:r>
            <a:r>
              <a:rPr lang="de"/>
              <a:t> erstellt, bzw. das konzeptionelle Architekturmodell wurde weiter iteriert und das Ergebnis stellt das </a:t>
            </a:r>
            <a:r>
              <a:rPr lang="de"/>
              <a:t>Architektur Diagramm</a:t>
            </a:r>
            <a:r>
              <a:rPr lang="de"/>
              <a:t> dar.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4cacf6a8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4cacf6a8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cacf6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cacf6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cacf6a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4cacf6a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487c7d5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487c7d5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b9264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b9264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Audit 3</a:t>
            </a:r>
            <a:endParaRPr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Wonnerth | Demirel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Iteration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Architekturdiagramm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688" y="1152475"/>
            <a:ext cx="6066616" cy="3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REST-Tabelle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850" y="1103850"/>
            <a:ext cx="6990299" cy="40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REST-Tabelle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49" y="1400100"/>
            <a:ext cx="6867299" cy="1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Modellierung der Anwendungslogik</a:t>
            </a:r>
            <a:endParaRPr sz="200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0" y="1017725"/>
            <a:ext cx="7758000" cy="38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4578501" cy="1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800" y="1581725"/>
            <a:ext cx="4578501" cy="190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40575"/>
            <a:ext cx="4578499" cy="2128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