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  <p:sldId id="292" r:id="rId17"/>
    <p:sldId id="29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  <a:endParaRPr lang="pl-PL" dirty="0" smtClean="0"/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2015-09-16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544</TotalTime>
  <Words>380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- metamodel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137</cp:revision>
  <dcterms:created xsi:type="dcterms:W3CDTF">2015-04-13T10:50:36Z</dcterms:created>
  <dcterms:modified xsi:type="dcterms:W3CDTF">2015-09-16T08:00:43Z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