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0" r:id="rId5"/>
    <p:sldId id="274" r:id="rId6"/>
    <p:sldId id="306" r:id="rId7"/>
    <p:sldId id="282" r:id="rId8"/>
    <p:sldId id="305" r:id="rId9"/>
    <p:sldId id="281" r:id="rId10"/>
    <p:sldId id="286" r:id="rId11"/>
    <p:sldId id="303" r:id="rId12"/>
    <p:sldId id="304" r:id="rId13"/>
    <p:sldId id="285" r:id="rId14"/>
    <p:sldId id="284" r:id="rId15"/>
    <p:sldId id="287" r:id="rId16"/>
    <p:sldId id="301" r:id="rId17"/>
    <p:sldId id="302" r:id="rId18"/>
    <p:sldId id="283" r:id="rId19"/>
    <p:sldId id="291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lejko, Pawel (REC)" initials="ZP(" lastIdx="1" clrIdx="0">
    <p:extLst>
      <p:ext uri="{19B8F6BF-5375-455C-9EA6-DF929625EA0E}">
        <p15:presenceInfo xmlns:p15="http://schemas.microsoft.com/office/powerpoint/2012/main" userId="S-1-5-21-4292022663-1470103897-79389098-8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633" autoAdjust="0"/>
  </p:normalViewPr>
  <p:slideViewPr>
    <p:cSldViewPr snapToGrid="0">
      <p:cViewPr varScale="1">
        <p:scale>
          <a:sx n="85" d="100"/>
          <a:sy n="85" d="100"/>
        </p:scale>
        <p:origin x="159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22:04:13.39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2015-12-11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2015-12-11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o</a:t>
            </a:r>
            <a:r>
              <a:rPr lang="pl-PL" baseline="0" dirty="0" smtClean="0"/>
              <a:t> czym bedzie prezentacj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Że użyłem tego w kilku projekach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28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Czym jest</a:t>
            </a:r>
            <a:r>
              <a:rPr lang="pl-PL" baseline="0" dirty="0" smtClean="0"/>
              <a:t> MDD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Dwa pojęcia: model oraz automatyzacja(generowanie kodu)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988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baseline="0" dirty="0" smtClean="0"/>
              <a:t>Zalety </a:t>
            </a:r>
            <a:r>
              <a:rPr lang="pl-PL" baseline="0" dirty="0" smtClean="0"/>
              <a:t>MDD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89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Czym</a:t>
            </a:r>
            <a:r>
              <a:rPr lang="pl-PL" baseline="0" dirty="0" smtClean="0"/>
              <a:t> jest eclipse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Platform RCP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Platforma dla web applications(rap)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44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Czesc projektu Eclipse</a:t>
            </a:r>
          </a:p>
          <a:p>
            <a:pPr marL="171450" indent="-171450">
              <a:buFontTx/>
              <a:buChar char="-"/>
            </a:pPr>
            <a:r>
              <a:rPr lang="pl-PL" dirty="0" smtClean="0"/>
              <a:t>Przede</a:t>
            </a:r>
            <a:r>
              <a:rPr lang="pl-PL" baseline="0" dirty="0" smtClean="0"/>
              <a:t> wszystkim narzedzie do generowania kodu oraz dubowy edytorów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678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Zrobimy</a:t>
            </a:r>
            <a:r>
              <a:rPr lang="pl-PL" baseline="0" dirty="0" smtClean="0"/>
              <a:t> nowy projekt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Zroimy model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Wygenerujemy kod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Zeminimy model i przegenerujemy kod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Zrobimy nowa metode w modelu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Wygenerujemy kod, dodamy cialo metody, wygenerujemy kod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zrobimy to samo ale dodamy GENERATE NOT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6145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Zrobimy edit</a:t>
            </a:r>
            <a:r>
              <a:rPr lang="pl-PL" baseline="0" dirty="0" smtClean="0"/>
              <a:t> oraz editor</a:t>
            </a:r>
          </a:p>
          <a:p>
            <a:r>
              <a:rPr lang="pl-PL" baseline="0" dirty="0" smtClean="0"/>
              <a:t>Uruchomiy ten edytor</a:t>
            </a:r>
          </a:p>
          <a:p>
            <a:r>
              <a:rPr lang="pl-PL" baseline="0" dirty="0" smtClean="0"/>
              <a:t>Pokazemy aplikacje e4 (gotowa)</a:t>
            </a:r>
          </a:p>
          <a:p>
            <a:r>
              <a:rPr lang="pl-PL" baseline="0" dirty="0" smtClean="0"/>
              <a:t>Pokazemy co w niej jest (walidacja, undo redo, data binding)</a:t>
            </a:r>
          </a:p>
          <a:p>
            <a:r>
              <a:rPr lang="pl-PL" baseline="0" dirty="0" smtClean="0"/>
              <a:t>Pokazemy jak powstal UI (view model).</a:t>
            </a:r>
          </a:p>
          <a:p>
            <a:r>
              <a:rPr lang="pl-PL" baseline="0" dirty="0" smtClean="0"/>
              <a:t>Pokazemy RAP</a:t>
            </a:r>
          </a:p>
          <a:p>
            <a:r>
              <a:rPr lang="pl-PL" baseline="0" dirty="0" smtClean="0"/>
              <a:t>Pokazemy Sirius i jak powstal edytor dla sirius’a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328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Pokazac</a:t>
            </a:r>
            <a:r>
              <a:rPr lang="pl-PL" baseline="0" dirty="0" smtClean="0"/>
              <a:t> kod, przykladowy interface</a:t>
            </a:r>
          </a:p>
          <a:p>
            <a:r>
              <a:rPr lang="pl-PL" baseline="0" dirty="0" smtClean="0"/>
              <a:t>Pokazac w outline dostepne metody na eobject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363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Pokazac przyklad z eclipse</a:t>
            </a:r>
            <a:r>
              <a:rPr lang="pl-PL" baseline="0" dirty="0" smtClean="0"/>
              <a:t> editor.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69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2015-12-11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2015-12-11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</a:t>
            </a:r>
            <a:r>
              <a:rPr lang="pl-PL" dirty="0"/>
              <a:t>– Ecore (Meta)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model of a model </a:t>
            </a:r>
            <a:r>
              <a:rPr lang="pl-PL" sz="2400" dirty="0" smtClean="0">
                <a:sym typeface="Wingdings" panose="05000000000000000000" pitchFamily="2" charset="2"/>
              </a:rPr>
              <a:t>:</a:t>
            </a:r>
            <a:endParaRPr lang="pl-PL" sz="2200" dirty="0" smtClean="0"/>
          </a:p>
          <a:p>
            <a:pPr lvl="1"/>
            <a:r>
              <a:rPr lang="pl-PL" sz="2200" dirty="0" smtClean="0"/>
              <a:t>EClass</a:t>
            </a:r>
          </a:p>
          <a:p>
            <a:pPr lvl="1"/>
            <a:r>
              <a:rPr lang="pl-PL" sz="2200" dirty="0"/>
              <a:t>EStructuralFeature</a:t>
            </a:r>
          </a:p>
          <a:p>
            <a:pPr lvl="2"/>
            <a:r>
              <a:rPr lang="pl-PL" sz="2200" dirty="0" smtClean="0"/>
              <a:t>EAttribute</a:t>
            </a:r>
          </a:p>
          <a:p>
            <a:pPr lvl="2"/>
            <a:r>
              <a:rPr lang="pl-PL" sz="2200" dirty="0" smtClean="0"/>
              <a:t>EReference</a:t>
            </a:r>
          </a:p>
          <a:p>
            <a:pPr lvl="1"/>
            <a:r>
              <a:rPr lang="pl-PL" sz="2200" dirty="0" smtClean="0"/>
              <a:t>EOperation</a:t>
            </a:r>
          </a:p>
          <a:p>
            <a:pPr lvl="1"/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72" y="1756771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– containment vs non containment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594510"/>
            <a:ext cx="7058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http</a:t>
            </a:r>
            <a:r>
              <a:rPr lang="pl-PL" dirty="0"/>
              <a:t>://www.eclipse.org/emf/2002/GenModel</a:t>
            </a:r>
            <a:br>
              <a:rPr lang="pl-PL" dirty="0"/>
            </a:b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ocumentation</a:t>
            </a:r>
          </a:p>
          <a:p>
            <a:r>
              <a:rPr lang="pl-PL" dirty="0"/>
              <a:t>copyright</a:t>
            </a:r>
            <a:endParaRPr lang="pl-PL" dirty="0" smtClean="0"/>
          </a:p>
          <a:p>
            <a:r>
              <a:rPr lang="pl-PL" dirty="0" smtClean="0">
                <a:solidFill>
                  <a:srgbClr val="FF0000"/>
                </a:solidFill>
              </a:rPr>
              <a:t>body</a:t>
            </a:r>
          </a:p>
          <a:p>
            <a:r>
              <a:rPr lang="pl-PL" dirty="0" smtClean="0"/>
              <a:t>suppressedGetVisibility</a:t>
            </a:r>
          </a:p>
          <a:p>
            <a:r>
              <a:rPr lang="pl-PL" dirty="0" smtClean="0"/>
              <a:t>suppressedSetVisibility</a:t>
            </a:r>
          </a:p>
          <a:p>
            <a:r>
              <a:rPr lang="pl-PL" dirty="0" smtClean="0"/>
              <a:t>...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36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</a:t>
            </a:r>
            <a:r>
              <a:rPr lang="pl-PL" sz="2200" dirty="0" smtClean="0"/>
              <a:t>editors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Deep dive into EMF...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2015-12-11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77" y="1354667"/>
            <a:ext cx="5474253" cy="45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Eclipse – not only IDE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0" y="1001809"/>
            <a:ext cx="6721222" cy="50409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85202" y="2302121"/>
            <a:ext cx="559544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Perspective</a:t>
            </a:r>
            <a:endParaRPr lang="en-US" sz="5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8162" y="5030804"/>
            <a:ext cx="12513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View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945" y="3475507"/>
            <a:ext cx="12513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View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0085" y="3470339"/>
            <a:ext cx="12513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View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93925" y="1089270"/>
            <a:ext cx="29175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Toolbar &amp; menu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369822" y="1001809"/>
            <a:ext cx="4415778" cy="4909098"/>
          </a:xfrm>
        </p:spPr>
        <p:txBody>
          <a:bodyPr>
            <a:normAutofit/>
          </a:bodyPr>
          <a:lstStyle/>
          <a:p>
            <a:r>
              <a:rPr lang="pl-PL" sz="2200" dirty="0" smtClean="0"/>
              <a:t>Wizards</a:t>
            </a:r>
          </a:p>
          <a:p>
            <a:r>
              <a:rPr lang="pl-PL" sz="2200" dirty="0" smtClean="0"/>
              <a:t>Dialogs</a:t>
            </a:r>
          </a:p>
          <a:p>
            <a:r>
              <a:rPr lang="pl-PL" sz="2200" dirty="0"/>
              <a:t>Preferene </a:t>
            </a:r>
            <a:r>
              <a:rPr lang="pl-PL" sz="2200" dirty="0" smtClean="0"/>
              <a:t>pages</a:t>
            </a:r>
          </a:p>
          <a:p>
            <a:r>
              <a:rPr lang="pl-PL" sz="2200" dirty="0" smtClean="0"/>
              <a:t>and much more...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0800000" flipV="1">
            <a:off x="5721069" y="2031100"/>
            <a:ext cx="825388" cy="6069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1544353"/>
          </a:xfrm>
        </p:spPr>
        <p:txBody>
          <a:bodyPr>
            <a:normAutofit fontScale="85000" lnSpcReduction="20000"/>
          </a:bodyPr>
          <a:lstStyle/>
          <a:p>
            <a:r>
              <a:rPr lang="pl-PL" sz="2200" dirty="0" smtClean="0"/>
              <a:t>Part of the Eclipse platform</a:t>
            </a:r>
          </a:p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310" y="2553854"/>
            <a:ext cx="4276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700" y="1254265"/>
            <a:ext cx="5582225" cy="4909098"/>
          </a:xfrm>
        </p:spPr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</a:p>
          <a:p>
            <a:pPr marL="0" indent="0">
              <a:buNone/>
            </a:pP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11" y="1011506"/>
            <a:ext cx="5727178" cy="47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editors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Eclipse editor for EMF models</a:t>
            </a:r>
          </a:p>
          <a:p>
            <a:r>
              <a:rPr lang="pl-PL" dirty="0" smtClean="0"/>
              <a:t>EMF Forms  - Eclipse E4 editor (JavaFX, </a:t>
            </a:r>
            <a:r>
              <a:rPr lang="pl-PL" dirty="0" smtClean="0">
                <a:solidFill>
                  <a:srgbClr val="FF0000"/>
                </a:solidFill>
              </a:rPr>
              <a:t>SWT</a:t>
            </a:r>
            <a:r>
              <a:rPr lang="pl-PL" dirty="0" smtClean="0"/>
              <a:t>)</a:t>
            </a:r>
          </a:p>
          <a:p>
            <a:r>
              <a:rPr lang="pl-PL" dirty="0" smtClean="0"/>
              <a:t>EMF </a:t>
            </a:r>
            <a:r>
              <a:rPr lang="pl-PL" dirty="0"/>
              <a:t>Forms </a:t>
            </a:r>
            <a:r>
              <a:rPr lang="pl-PL" dirty="0" smtClean="0"/>
              <a:t>– RAP editor</a:t>
            </a:r>
          </a:p>
          <a:p>
            <a:r>
              <a:rPr lang="pl-PL" dirty="0" smtClean="0"/>
              <a:t>Sirius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6000" dirty="0" smtClean="0"/>
              <a:t>Deep </a:t>
            </a:r>
            <a:r>
              <a:rPr lang="pl-PL" sz="6000" dirty="0"/>
              <a:t>dive into EMF...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07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774</TotalTime>
  <Words>496</Words>
  <Application>Microsoft Office PowerPoint</Application>
  <PresentationFormat>Widescreen</PresentationFormat>
  <Paragraphs>178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HelveticaNeueLT Std Lt</vt:lpstr>
      <vt:lpstr>MV Boli</vt:lpstr>
      <vt:lpstr>Verdana</vt:lpstr>
      <vt:lpstr>Wingdings</vt:lpstr>
      <vt:lpstr>REC Global Szablon 04.2015</vt:lpstr>
      <vt:lpstr>Eclipse Modeling Framework (EMF)</vt:lpstr>
      <vt:lpstr>Agenda</vt:lpstr>
      <vt:lpstr>Model-Driven Development</vt:lpstr>
      <vt:lpstr>Model-Driven Development</vt:lpstr>
      <vt:lpstr>Eclipse – not only IDE</vt:lpstr>
      <vt:lpstr>What is EMF?</vt:lpstr>
      <vt:lpstr>EMF demo - hello world</vt:lpstr>
      <vt:lpstr>EMF demo - editors</vt:lpstr>
      <vt:lpstr> </vt:lpstr>
      <vt:lpstr>EMF – Ecore (Meta) Model</vt:lpstr>
      <vt:lpstr>EMF – ecore &amp; genmodel</vt:lpstr>
      <vt:lpstr>Object vs EObject</vt:lpstr>
      <vt:lpstr>EMF – containment vs non containment</vt:lpstr>
      <vt:lpstr>http://www.eclipse.org/emf/2002/GenModel </vt:lpstr>
      <vt:lpstr>EMF - frameworks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181</cp:revision>
  <dcterms:created xsi:type="dcterms:W3CDTF">2015-04-13T10:50:36Z</dcterms:created>
  <dcterms:modified xsi:type="dcterms:W3CDTF">2015-12-11T20:32:53Z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