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0" r:id="rId5"/>
    <p:sldId id="274" r:id="rId6"/>
    <p:sldId id="282" r:id="rId7"/>
    <p:sldId id="281" r:id="rId8"/>
    <p:sldId id="283" r:id="rId9"/>
    <p:sldId id="286" r:id="rId10"/>
    <p:sldId id="284" r:id="rId11"/>
    <p:sldId id="287" r:id="rId12"/>
    <p:sldId id="285" r:id="rId13"/>
    <p:sldId id="288" r:id="rId14"/>
    <p:sldId id="289" r:id="rId15"/>
    <p:sldId id="290" r:id="rId16"/>
    <p:sldId id="292" r:id="rId17"/>
    <p:sldId id="29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</a:t>
            </a:r>
            <a:r>
              <a:rPr lang="pl-PL" dirty="0"/>
              <a:t>demo - </a:t>
            </a:r>
            <a:r>
              <a:rPr lang="pl-PL" dirty="0"/>
              <a:t>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</a:t>
            </a:r>
            <a:r>
              <a:rPr lang="pl-PL" dirty="0"/>
              <a:t>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</a:t>
            </a:r>
            <a:r>
              <a:rPr lang="pl-PL" sz="2200" dirty="0" smtClean="0"/>
              <a:t>inputs</a:t>
            </a:r>
            <a:endParaRPr lang="pl-PL" sz="2200" dirty="0" smtClean="0"/>
          </a:p>
          <a:p>
            <a:pPr lvl="1"/>
            <a:r>
              <a:rPr lang="pl-PL" sz="2000" dirty="0"/>
              <a:t>Object Constraint Language (OCL)</a:t>
            </a:r>
            <a:endParaRPr lang="pl-PL" sz="2000" dirty="0" smtClean="0"/>
          </a:p>
          <a:p>
            <a:pPr lvl="1"/>
            <a:r>
              <a:rPr lang="pl-PL" sz="2000" dirty="0" smtClean="0"/>
              <a:t>Java</a:t>
            </a:r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</a:t>
            </a:r>
            <a:r>
              <a:rPr lang="pl-PL" dirty="0"/>
              <a:t>demo - </a:t>
            </a:r>
            <a:r>
              <a:rPr lang="pl-PL" dirty="0"/>
              <a:t>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 simple UI editor created using EMF Forms </a:t>
            </a:r>
            <a:r>
              <a:rPr lang="pl-PL" dirty="0" smtClean="0"/>
              <a:t>framework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</a:t>
            </a:r>
            <a:r>
              <a:rPr lang="pl-PL" dirty="0"/>
              <a:t>demo - </a:t>
            </a:r>
            <a:r>
              <a:rPr lang="pl-PL" dirty="0"/>
              <a:t>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to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– </a:t>
            </a:r>
            <a:r>
              <a:rPr lang="pl-PL" sz="2200" dirty="0" smtClean="0"/>
              <a:t>frameworks</a:t>
            </a:r>
            <a:endParaRPr lang="pl-PL" sz="2200" dirty="0" smtClean="0"/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/>
              <a:t>demo - </a:t>
            </a:r>
            <a:r>
              <a:rPr lang="pl-PL" sz="2200" dirty="0"/>
              <a:t>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/>
              <a:t>demo - </a:t>
            </a:r>
            <a:r>
              <a:rPr lang="pl-PL" sz="2200" dirty="0"/>
              <a:t>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</a:t>
            </a:r>
            <a:r>
              <a:rPr lang="pl-PL" sz="2200" dirty="0" smtClean="0"/>
              <a:t>UI editors</a:t>
            </a:r>
            <a:endParaRPr lang="pl-PL" sz="2200" dirty="0" smtClean="0"/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 smtClean="0"/>
              <a:t>demo</a:t>
            </a:r>
            <a:r>
              <a:rPr lang="pl-PL" dirty="0"/>
              <a:t> </a:t>
            </a:r>
            <a:r>
              <a:rPr lang="pl-PL" dirty="0" smtClean="0"/>
              <a:t>-</a:t>
            </a:r>
            <a:r>
              <a:rPr lang="pl-PL" dirty="0" smtClean="0"/>
              <a:t>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/>
              <a:t>EClass</a:t>
            </a:r>
            <a:endParaRPr lang="pl-PL" sz="2200" dirty="0" smtClean="0"/>
          </a:p>
          <a:p>
            <a:r>
              <a:rPr lang="pl-PL" sz="2200" dirty="0"/>
              <a:t>EStructuralFeature</a:t>
            </a:r>
          </a:p>
          <a:p>
            <a:pPr lvl="1"/>
            <a:r>
              <a:rPr lang="pl-PL" sz="2000" dirty="0" smtClean="0"/>
              <a:t>EAttribute</a:t>
            </a:r>
          </a:p>
          <a:p>
            <a:pPr lvl="1"/>
            <a:r>
              <a:rPr lang="pl-PL" sz="2000" dirty="0" smtClean="0"/>
              <a:t>EReference</a:t>
            </a:r>
          </a:p>
          <a:p>
            <a:r>
              <a:rPr lang="pl-PL" sz="2200" dirty="0" smtClean="0"/>
              <a:t>EOperation</a:t>
            </a:r>
          </a:p>
          <a:p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42" y="1772955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539</TotalTime>
  <Words>374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What is EMF?</vt:lpstr>
      <vt:lpstr>EMF - frameworks</vt:lpstr>
      <vt:lpstr>EMF demo - hello world</vt:lpstr>
      <vt:lpstr>EMF – ecore &amp; genmodel</vt:lpstr>
      <vt:lpstr>Object vs EObject</vt:lpstr>
      <vt:lpstr>EMF - metamodel</vt:lpstr>
      <vt:lpstr>EMF demo - command stack &amp; adapters</vt:lpstr>
      <vt:lpstr>EMF demo - data binding &amp; validation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134</cp:revision>
  <dcterms:created xsi:type="dcterms:W3CDTF">2015-04-13T10:50:36Z</dcterms:created>
  <dcterms:modified xsi:type="dcterms:W3CDTF">2015-09-14T14:25:28Z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