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0" r:id="rId5"/>
    <p:sldId id="274" r:id="rId6"/>
    <p:sldId id="282" r:id="rId7"/>
    <p:sldId id="281" r:id="rId8"/>
    <p:sldId id="283" r:id="rId9"/>
    <p:sldId id="286" r:id="rId10"/>
    <p:sldId id="284" r:id="rId11"/>
    <p:sldId id="287" r:id="rId12"/>
    <p:sldId id="285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Editing objects using commands</a:t>
            </a:r>
          </a:p>
          <a:p>
            <a:r>
              <a:rPr lang="pl-PL" dirty="0" smtClean="0"/>
              <a:t>Undo/redo</a:t>
            </a:r>
          </a:p>
          <a:p>
            <a:r>
              <a:rPr lang="pl-PL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3199416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</a:t>
            </a:r>
            <a:r>
              <a:rPr lang="pl-PL" dirty="0" smtClean="0"/>
              <a:t>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demo: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</a:t>
            </a:r>
            <a:r>
              <a:rPr lang="pl-PL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hello </a:t>
            </a:r>
            <a:r>
              <a:rPr lang="pl-PL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command stack &amp; </a:t>
            </a:r>
            <a:r>
              <a:rPr lang="pl-PL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</a:t>
            </a:r>
            <a:r>
              <a:rPr lang="pl-PL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dirty="0" smtClean="0"/>
              <a:t>EMF demo: generating a UI editor</a:t>
            </a:r>
          </a:p>
          <a:p>
            <a:pPr lvl="0">
              <a:lnSpc>
                <a:spcPct val="150000"/>
              </a:lnSpc>
            </a:pPr>
            <a:endParaRPr lang="en-US" dirty="0"/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Clear visibility</a:t>
            </a:r>
          </a:p>
          <a:p>
            <a:r>
              <a:rPr lang="pl-PL" dirty="0"/>
              <a:t>Flexibility(models can be adjusted</a:t>
            </a:r>
            <a:r>
              <a:rPr lang="pl-PL" dirty="0" smtClean="0"/>
              <a:t>)</a:t>
            </a:r>
          </a:p>
          <a:p>
            <a:r>
              <a:rPr lang="pl-PL" dirty="0" smtClean="0"/>
              <a:t>Fast </a:t>
            </a:r>
            <a:r>
              <a:rPr lang="pl-PL" dirty="0"/>
              <a:t>&amp; cost-effective</a:t>
            </a:r>
            <a:endParaRPr lang="pl-PL" dirty="0" smtClean="0"/>
          </a:p>
          <a:p>
            <a:r>
              <a:rPr lang="pl-PL" dirty="0" smtClean="0"/>
              <a:t>Leads </a:t>
            </a:r>
            <a:r>
              <a:rPr lang="pl-PL" dirty="0"/>
              <a:t>to increased </a:t>
            </a:r>
            <a:r>
              <a:rPr lang="pl-PL" dirty="0" smtClean="0"/>
              <a:t>quality</a:t>
            </a:r>
          </a:p>
          <a:p>
            <a:r>
              <a:rPr lang="pl-PL" dirty="0" smtClean="0"/>
              <a:t>Enforces architecture</a:t>
            </a:r>
          </a:p>
          <a:p>
            <a:r>
              <a:rPr lang="pl-PL" dirty="0" smtClean="0"/>
              <a:t>L</a:t>
            </a:r>
            <a:r>
              <a:rPr lang="en-US" dirty="0" smtClean="0"/>
              <a:t>et</a:t>
            </a:r>
            <a:r>
              <a:rPr lang="pl-PL" dirty="0" smtClean="0"/>
              <a:t>’</a:t>
            </a:r>
            <a:r>
              <a:rPr lang="en-US" dirty="0" smtClean="0"/>
              <a:t>s programmers </a:t>
            </a:r>
            <a:r>
              <a:rPr lang="en-US" dirty="0"/>
              <a:t>focus on the hard </a:t>
            </a:r>
            <a:r>
              <a:rPr lang="en-US" dirty="0" smtClean="0"/>
              <a:t>stuff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dirty="0" smtClean="0"/>
              <a:t>Modeling framework</a:t>
            </a:r>
          </a:p>
          <a:p>
            <a:r>
              <a:rPr lang="pl-PL" dirty="0" smtClean="0"/>
              <a:t>Code generator</a:t>
            </a:r>
          </a:p>
          <a:p>
            <a:r>
              <a:rPr lang="pl-PL" b="1" dirty="0"/>
              <a:t>F</a:t>
            </a:r>
            <a:r>
              <a:rPr lang="pl-PL" b="1" dirty="0" smtClean="0"/>
              <a:t>ramework </a:t>
            </a:r>
            <a:r>
              <a:rPr lang="en-US" b="1" dirty="0" smtClean="0"/>
              <a:t>for </a:t>
            </a:r>
            <a:r>
              <a:rPr lang="en-US" b="1" dirty="0"/>
              <a:t>building tools and </a:t>
            </a:r>
            <a:r>
              <a:rPr lang="en-US" b="1" dirty="0" smtClean="0"/>
              <a:t>applications </a:t>
            </a:r>
            <a:r>
              <a:rPr lang="en-US" b="1" dirty="0"/>
              <a:t>based on a structured data </a:t>
            </a:r>
            <a:r>
              <a:rPr lang="en-US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CDO</a:t>
            </a:r>
            <a:r>
              <a:rPr lang="pl-PL" dirty="0"/>
              <a:t>, </a:t>
            </a:r>
            <a:r>
              <a:rPr lang="pl-PL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UI </a:t>
            </a:r>
            <a:r>
              <a:rPr lang="pl-PL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Graphical </a:t>
            </a:r>
            <a:r>
              <a:rPr lang="pl-PL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GMF, </a:t>
            </a:r>
            <a:r>
              <a:rPr lang="pl-PL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Textual </a:t>
            </a:r>
            <a:r>
              <a:rPr lang="pl-PL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</a:t>
            </a:r>
            <a:r>
              <a:rPr lang="pl-PL" dirty="0"/>
              <a:t>Xtext</a:t>
            </a:r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: 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Create a model</a:t>
            </a:r>
          </a:p>
          <a:p>
            <a:pPr lvl="1"/>
            <a:r>
              <a:rPr lang="pl-PL" dirty="0" smtClean="0"/>
              <a:t>Eclipse Modeling IDE</a:t>
            </a:r>
          </a:p>
          <a:p>
            <a:pPr lvl="1"/>
            <a:r>
              <a:rPr lang="pl-PL" dirty="0" smtClean="0"/>
              <a:t>Create a new Ecore Modeling Project</a:t>
            </a:r>
          </a:p>
          <a:p>
            <a:r>
              <a:rPr lang="pl-PL" dirty="0" smtClean="0"/>
              <a:t>Generate the code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2050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86" y="3428016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Two files:</a:t>
            </a:r>
          </a:p>
          <a:p>
            <a:pPr lvl="1"/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pl-PL" dirty="0" smtClean="0"/>
              <a:t>- </a:t>
            </a:r>
            <a:r>
              <a:rPr lang="en-US" dirty="0" smtClean="0"/>
              <a:t>contains </a:t>
            </a:r>
            <a:r>
              <a:rPr lang="en-US" dirty="0"/>
              <a:t>the information about the defined </a:t>
            </a:r>
            <a:r>
              <a:rPr lang="en-US" dirty="0" smtClean="0"/>
              <a:t>classes</a:t>
            </a:r>
            <a:endParaRPr lang="pl-PL" dirty="0" smtClean="0"/>
          </a:p>
          <a:p>
            <a:pPr lvl="1"/>
            <a:r>
              <a:rPr lang="pl-PL" dirty="0" smtClean="0"/>
              <a:t>genmodel - </a:t>
            </a:r>
            <a:r>
              <a:rPr lang="en-US" dirty="0"/>
              <a:t>contains </a:t>
            </a:r>
            <a:r>
              <a:rPr lang="en-US" dirty="0" smtClean="0"/>
              <a:t>information </a:t>
            </a:r>
            <a:r>
              <a:rPr lang="en-US" dirty="0"/>
              <a:t>for the code generation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EObject</a:t>
            </a:r>
            <a:r>
              <a:rPr lang="en-US" dirty="0"/>
              <a:t> is the root of all modeled </a:t>
            </a:r>
            <a:r>
              <a:rPr lang="en-US" dirty="0" smtClean="0"/>
              <a:t>objects</a:t>
            </a:r>
            <a:endParaRPr lang="pl-PL" dirty="0" smtClean="0"/>
          </a:p>
          <a:p>
            <a:r>
              <a:rPr lang="en-US" dirty="0"/>
              <a:t>It provides support for the behaviors and features common to all modeled objects: </a:t>
            </a:r>
            <a:endParaRPr lang="pl-PL" dirty="0" smtClean="0"/>
          </a:p>
          <a:p>
            <a:pPr lvl="1"/>
            <a:r>
              <a:rPr lang="pl-PL" dirty="0" smtClean="0"/>
              <a:t>Reflection:</a:t>
            </a:r>
          </a:p>
          <a:p>
            <a:pPr lvl="2"/>
            <a:r>
              <a:rPr lang="pl-PL" dirty="0" smtClean="0"/>
              <a:t>eClass</a:t>
            </a:r>
          </a:p>
          <a:p>
            <a:pPr lvl="2"/>
            <a:r>
              <a:rPr lang="pl-PL" dirty="0" smtClean="0"/>
              <a:t>eGet</a:t>
            </a:r>
          </a:p>
          <a:p>
            <a:pPr lvl="2"/>
            <a:r>
              <a:rPr lang="pl-PL" dirty="0" smtClean="0"/>
              <a:t>eSet</a:t>
            </a:r>
          </a:p>
          <a:p>
            <a:pPr lvl="1"/>
            <a:r>
              <a:rPr lang="pl-PL" dirty="0" smtClean="0"/>
              <a:t>Content:</a:t>
            </a:r>
          </a:p>
          <a:p>
            <a:pPr lvl="2"/>
            <a:r>
              <a:rPr lang="pl-PL" dirty="0" smtClean="0"/>
              <a:t>eContainer</a:t>
            </a:r>
          </a:p>
          <a:p>
            <a:pPr lvl="2"/>
            <a:r>
              <a:rPr lang="pl-PL" dirty="0"/>
              <a:t>eContents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EClass</a:t>
            </a:r>
            <a:endParaRPr lang="pl-PL" dirty="0" smtClean="0"/>
          </a:p>
          <a:p>
            <a:r>
              <a:rPr lang="pl-PL" dirty="0"/>
              <a:t>EStructuralFeature</a:t>
            </a:r>
          </a:p>
          <a:p>
            <a:pPr lvl="1"/>
            <a:r>
              <a:rPr lang="pl-PL" dirty="0" smtClean="0"/>
              <a:t>EAttribute</a:t>
            </a:r>
          </a:p>
          <a:p>
            <a:pPr lvl="1"/>
            <a:r>
              <a:rPr lang="pl-PL" dirty="0" smtClean="0"/>
              <a:t>EReference</a:t>
            </a:r>
          </a:p>
          <a:p>
            <a:r>
              <a:rPr lang="pl-PL" dirty="0" smtClean="0"/>
              <a:t>EOperation</a:t>
            </a:r>
          </a:p>
          <a:p>
            <a:r>
              <a:rPr lang="pl-PL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68" y="1797232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457</TotalTime>
  <Words>261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What is EMF?</vt:lpstr>
      <vt:lpstr>EMF - frameworks</vt:lpstr>
      <vt:lpstr>EMF demo: hello world</vt:lpstr>
      <vt:lpstr>EMF – ecore &amp; genmodel</vt:lpstr>
      <vt:lpstr>Object vs EObject</vt:lpstr>
      <vt:lpstr>EMF - metamodel</vt:lpstr>
      <vt:lpstr>EMF demo: command stack &amp; adapters</vt:lpstr>
      <vt:lpstr>EMF demo: validation</vt:lpstr>
      <vt:lpstr>EMF demo: generating a UI editor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85</cp:revision>
  <dcterms:created xsi:type="dcterms:W3CDTF">2015-04-13T10:50:36Z</dcterms:created>
  <dcterms:modified xsi:type="dcterms:W3CDTF">2015-09-14T12:34:54Z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