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0" r:id="rId5"/>
    <p:sldId id="274" r:id="rId6"/>
    <p:sldId id="282" r:id="rId7"/>
    <p:sldId id="281" r:id="rId8"/>
    <p:sldId id="283" r:id="rId9"/>
    <p:sldId id="286" r:id="rId10"/>
    <p:sldId id="284" r:id="rId11"/>
    <p:sldId id="287" r:id="rId12"/>
    <p:sldId id="285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2015-09-14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2015-09-14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odeling/emf/docs/" TargetMode="External"/><Relationship Id="rId2" Type="http://schemas.openxmlformats.org/officeDocument/2006/relationships/hyperlink" Target="https://eclipse.org/modeling/emf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demo: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inputs:</a:t>
            </a:r>
          </a:p>
          <a:p>
            <a:pPr lvl="1"/>
            <a:r>
              <a:rPr lang="pl-PL" sz="2000" dirty="0"/>
              <a:t>Object Constraint Language (OCL)</a:t>
            </a:r>
            <a:endParaRPr lang="pl-PL" sz="2000" dirty="0" smtClean="0"/>
          </a:p>
          <a:p>
            <a:pPr lvl="1"/>
            <a:r>
              <a:rPr lang="pl-PL" sz="2000" dirty="0" smtClean="0"/>
              <a:t>Java</a:t>
            </a:r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demo: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https://eclipse.org/modeling/emf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3"/>
              </a:rPr>
              <a:t>http://www.eclipse.org/modeling/emf/docs</a:t>
            </a:r>
            <a:r>
              <a:rPr lang="pl-PL" dirty="0" smtClean="0">
                <a:hlinkClick r:id="rId3"/>
              </a:rPr>
              <a:t>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demo: 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demo: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demo: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demo: generating a UI editor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2015-09-14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4909098"/>
          </a:xfrm>
        </p:spPr>
        <p:txBody>
          <a:bodyPr/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: 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2015-09-14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523</TotalTime>
  <Words>307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What is EMF?</vt:lpstr>
      <vt:lpstr>EMF - frameworks</vt:lpstr>
      <vt:lpstr>EMF demo: hello world</vt:lpstr>
      <vt:lpstr>EMF – ecore &amp; genmodel</vt:lpstr>
      <vt:lpstr>Object vs EObject</vt:lpstr>
      <vt:lpstr>EMF - metamodel</vt:lpstr>
      <vt:lpstr>EMF demo: command stack &amp; adapters</vt:lpstr>
      <vt:lpstr>EMF demo: data binding &amp; validation</vt:lpstr>
      <vt:lpstr>EMF demo: generating a UI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116</cp:revision>
  <dcterms:created xsi:type="dcterms:W3CDTF">2015-04-13T10:50:36Z</dcterms:created>
  <dcterms:modified xsi:type="dcterms:W3CDTF">2015-09-14T14:04:03Z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