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0" r:id="rId5"/>
    <p:sldId id="274" r:id="rId6"/>
    <p:sldId id="295" r:id="rId7"/>
    <p:sldId id="293" r:id="rId8"/>
    <p:sldId id="294" r:id="rId9"/>
    <p:sldId id="282" r:id="rId10"/>
    <p:sldId id="296" r:id="rId11"/>
    <p:sldId id="281" r:id="rId12"/>
    <p:sldId id="283" r:id="rId13"/>
    <p:sldId id="297" r:id="rId14"/>
    <p:sldId id="286" r:id="rId15"/>
    <p:sldId id="284" r:id="rId16"/>
    <p:sldId id="301" r:id="rId17"/>
    <p:sldId id="287" r:id="rId18"/>
    <p:sldId id="285" r:id="rId19"/>
    <p:sldId id="298" r:id="rId20"/>
    <p:sldId id="288" r:id="rId21"/>
    <p:sldId id="299" r:id="rId22"/>
    <p:sldId id="289" r:id="rId23"/>
    <p:sldId id="300" r:id="rId24"/>
    <p:sldId id="290" r:id="rId25"/>
    <p:sldId id="292" r:id="rId26"/>
    <p:sldId id="291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2015-11-02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2015-11-02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2015-11-02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endParaRPr lang="pl-PL" sz="2200" dirty="0"/>
          </a:p>
          <a:p>
            <a:r>
              <a:rPr lang="pl-PL" sz="2200" dirty="0" smtClean="0"/>
              <a:t>About the model:</a:t>
            </a:r>
          </a:p>
          <a:p>
            <a:pPr lvl="1"/>
            <a:r>
              <a:rPr lang="pl-PL" sz="1800" dirty="0" smtClean="0"/>
              <a:t>4 classes</a:t>
            </a:r>
          </a:p>
          <a:p>
            <a:pPr lvl="1"/>
            <a:r>
              <a:rPr lang="pl-PL" sz="1800" dirty="0" smtClean="0"/>
              <a:t>Integer and String attributes</a:t>
            </a:r>
          </a:p>
          <a:p>
            <a:pPr lvl="1"/>
            <a:r>
              <a:rPr lang="pl-PL" sz="1800" dirty="0" smtClean="0"/>
              <a:t>1 operation (method)</a:t>
            </a:r>
          </a:p>
          <a:p>
            <a:pPr lvl="1"/>
            <a:r>
              <a:rPr lang="pl-PL" sz="1800" dirty="0" smtClean="0"/>
              <a:t>Containment and non containment refs.</a:t>
            </a:r>
          </a:p>
          <a:p>
            <a:pPr marL="457200" lvl="1" indent="0">
              <a:buNone/>
            </a:pPr>
            <a:endParaRPr lang="pl-P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5" y="822734"/>
            <a:ext cx="5809675" cy="50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18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3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682</TotalTime>
  <Words>637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Agenda</vt:lpstr>
      <vt:lpstr>Model-Driven Development</vt:lpstr>
      <vt:lpstr>Model-Driven Development</vt:lpstr>
      <vt:lpstr>Model-Driven Development</vt:lpstr>
      <vt:lpstr>Agenda</vt:lpstr>
      <vt:lpstr>What is EMF?</vt:lpstr>
      <vt:lpstr>EMF - frameworks</vt:lpstr>
      <vt:lpstr>Agenda</vt:lpstr>
      <vt:lpstr>EMF demo - hello world</vt:lpstr>
      <vt:lpstr>EMF – ecore &amp; genmodel</vt:lpstr>
      <vt:lpstr>EMF – containment vs non containment</vt:lpstr>
      <vt:lpstr>Object vs EObject</vt:lpstr>
      <vt:lpstr>EMF – Ecore (Meta) Model</vt:lpstr>
      <vt:lpstr>Agenda</vt:lpstr>
      <vt:lpstr>EMF demo - command stack &amp; adapters</vt:lpstr>
      <vt:lpstr>Agenda</vt:lpstr>
      <vt:lpstr>EMF demo - data binding &amp; validation</vt:lpstr>
      <vt:lpstr>Agenda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153</cp:revision>
  <dcterms:created xsi:type="dcterms:W3CDTF">2015-04-13T10:50:36Z</dcterms:created>
  <dcterms:modified xsi:type="dcterms:W3CDTF">2015-11-02T09:40:42Z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