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0" r:id="rId5"/>
    <p:sldId id="260" r:id="rId6"/>
    <p:sldId id="267" r:id="rId7"/>
    <p:sldId id="262" r:id="rId8"/>
    <p:sldId id="271" r:id="rId9"/>
    <p:sldId id="272" r:id="rId10"/>
    <p:sldId id="266" r:id="rId11"/>
    <p:sldId id="268" r:id="rId12"/>
    <p:sldId id="264" r:id="rId13"/>
    <p:sldId id="265" r:id="rId14"/>
    <p:sldId id="274" r:id="rId15"/>
    <p:sldId id="275" r:id="rId16"/>
    <p:sldId id="263" r:id="rId17"/>
    <p:sldId id="269" r:id="rId18"/>
    <p:sldId id="273" r:id="rId19"/>
    <p:sldId id="259" r:id="rId20"/>
    <p:sldId id="257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2016-02-24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003920"/>
          </a:xfrm>
        </p:spPr>
        <p:txBody>
          <a:bodyPr/>
          <a:lstStyle/>
          <a:p>
            <a:pPr algn="ctr"/>
            <a:r>
              <a:rPr lang="pl-PL" dirty="0" smtClean="0"/>
              <a:t>Wprowadzenie do aplikacji czasu rzeczywistego</a:t>
            </a:r>
            <a:endParaRPr lang="pl-PL" dirty="0"/>
          </a:p>
        </p:txBody>
      </p:sp>
      <p:pic>
        <p:nvPicPr>
          <p:cNvPr id="1026" name="Picture 2" descr="http://addis.meteor.com/images/meteor-logo.png#Actual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688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091165" y="602128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500" dirty="0" smtClean="0"/>
              <a:t>Igor Mróz</a:t>
            </a:r>
          </a:p>
          <a:p>
            <a:pPr algn="r"/>
            <a:r>
              <a:rPr lang="pl-PL" sz="1500" dirty="0" smtClean="0"/>
              <a:t>Zielona Góra, 24.02.2016</a:t>
            </a: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4380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kolekcje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b="1" dirty="0" smtClean="0"/>
              <a:t>Tworzenie -</a:t>
            </a:r>
          </a:p>
          <a:p>
            <a:pPr>
              <a:lnSpc>
                <a:spcPct val="150000"/>
              </a:lnSpc>
            </a:pPr>
            <a:r>
              <a:rPr lang="pl-PL" b="1" dirty="0" smtClean="0"/>
              <a:t>Użycie - </a:t>
            </a:r>
          </a:p>
          <a:p>
            <a:pPr>
              <a:lnSpc>
                <a:spcPct val="150000"/>
              </a:lnSpc>
            </a:pP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Dostęp po stronie serwera</a:t>
            </a:r>
          </a:p>
          <a:p>
            <a:pPr lvl="1">
              <a:lnSpc>
                <a:spcPct val="150000"/>
              </a:lnSpc>
            </a:pPr>
            <a:r>
              <a:rPr lang="pl-PL" b="1" dirty="0"/>
              <a:t>meteor </a:t>
            </a:r>
            <a:r>
              <a:rPr lang="pl-PL" b="1" dirty="0" err="1" smtClean="0"/>
              <a:t>mongo</a:t>
            </a:r>
            <a:endParaRPr lang="pl-PL" b="1" dirty="0" smtClean="0"/>
          </a:p>
          <a:p>
            <a:pPr lvl="1">
              <a:lnSpc>
                <a:spcPct val="150000"/>
              </a:lnSpc>
            </a:pPr>
            <a:r>
              <a:rPr lang="pl-PL" b="1" dirty="0" smtClean="0"/>
              <a:t>Użycie \/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98216"/>
            <a:ext cx="6365165" cy="32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08379"/>
            <a:ext cx="6869221" cy="22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1" y="5368788"/>
            <a:ext cx="8352928" cy="22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14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– zabezpieczenie kolekcji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meteor </a:t>
            </a:r>
            <a:r>
              <a:rPr lang="pl-PL" b="1" dirty="0" err="1"/>
              <a:t>remove</a:t>
            </a:r>
            <a:r>
              <a:rPr lang="pl-PL" b="1" dirty="0"/>
              <a:t> </a:t>
            </a:r>
            <a:r>
              <a:rPr lang="pl-PL" b="1" dirty="0" err="1" smtClean="0"/>
              <a:t>insecure</a:t>
            </a:r>
            <a:r>
              <a:rPr lang="pl-PL" dirty="0" smtClean="0"/>
              <a:t> -&gt; usunięcie możliwości edycji kolekcji po stronie klienta</a:t>
            </a:r>
            <a:endParaRPr lang="pl-PL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8" y="3129075"/>
            <a:ext cx="5015774" cy="20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89240"/>
            <a:ext cx="73751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74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– publikacja/subskrypcja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b="1" dirty="0"/>
              <a:t>meteor </a:t>
            </a:r>
            <a:r>
              <a:rPr lang="pl-PL" b="1" dirty="0" err="1"/>
              <a:t>remove</a:t>
            </a:r>
            <a:r>
              <a:rPr lang="pl-PL" b="1" dirty="0"/>
              <a:t> </a:t>
            </a:r>
            <a:r>
              <a:rPr lang="pl-PL" b="1" dirty="0" err="1" smtClean="0"/>
              <a:t>autopublish</a:t>
            </a:r>
            <a:r>
              <a:rPr lang="pl-PL" dirty="0" smtClean="0"/>
              <a:t> -&gt; usunięcie możliwości operacji na kolekcjach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7" y="2996952"/>
            <a:ext cx="597353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941168"/>
            <a:ext cx="5702696" cy="13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71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– formularze i zdarzenia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560840" cy="72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49147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75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– formularze i zdarzenia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/>
          <a:lstStyle/>
          <a:p>
            <a:r>
              <a:rPr lang="pl-PL" dirty="0" smtClean="0"/>
              <a:t>Typy zdarzeń – </a:t>
            </a:r>
            <a:r>
              <a:rPr lang="pl-PL" i="1" dirty="0" err="1" smtClean="0"/>
              <a:t>submit</a:t>
            </a:r>
            <a:r>
              <a:rPr lang="pl-PL" dirty="0" smtClean="0"/>
              <a:t>, </a:t>
            </a:r>
            <a:r>
              <a:rPr lang="pl-PL" i="1" dirty="0" err="1" smtClean="0"/>
              <a:t>click</a:t>
            </a:r>
            <a:r>
              <a:rPr lang="pl-PL" dirty="0" smtClean="0"/>
              <a:t>, </a:t>
            </a:r>
            <a:r>
              <a:rPr lang="en-US" i="1" dirty="0" err="1"/>
              <a:t>dblclick</a:t>
            </a:r>
            <a:r>
              <a:rPr lang="en-US" dirty="0"/>
              <a:t>, </a:t>
            </a:r>
            <a:r>
              <a:rPr lang="en-US" i="1" dirty="0" smtClean="0"/>
              <a:t>focus</a:t>
            </a:r>
            <a:r>
              <a:rPr lang="en-US" dirty="0" smtClean="0"/>
              <a:t>,</a:t>
            </a:r>
            <a:r>
              <a:rPr lang="pl-PL" dirty="0" smtClean="0"/>
              <a:t> </a:t>
            </a:r>
            <a:r>
              <a:rPr lang="en-US" i="1" dirty="0" smtClean="0"/>
              <a:t>blur</a:t>
            </a:r>
            <a:r>
              <a:rPr lang="en-US" dirty="0" smtClean="0"/>
              <a:t>,</a:t>
            </a:r>
            <a:r>
              <a:rPr lang="pl-PL" dirty="0" smtClean="0"/>
              <a:t> </a:t>
            </a:r>
            <a:r>
              <a:rPr lang="en-US" i="1" dirty="0" err="1" smtClean="0"/>
              <a:t>mouseover</a:t>
            </a:r>
            <a:r>
              <a:rPr lang="en-US" dirty="0" smtClean="0"/>
              <a:t>,</a:t>
            </a:r>
            <a:r>
              <a:rPr lang="pl-PL" dirty="0"/>
              <a:t> </a:t>
            </a:r>
            <a:r>
              <a:rPr lang="en-US" i="1" dirty="0" smtClean="0"/>
              <a:t>change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83452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struktura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wzorca, pełna dowolność</a:t>
            </a:r>
          </a:p>
          <a:p>
            <a:r>
              <a:rPr lang="pl-PL" dirty="0" smtClean="0"/>
              <a:t>Różne foldery, różne znaczenia:</a:t>
            </a:r>
          </a:p>
          <a:p>
            <a:pPr lvl="1"/>
            <a:r>
              <a:rPr lang="pl-PL" b="1" dirty="0" err="1" smtClean="0"/>
              <a:t>client</a:t>
            </a:r>
            <a:r>
              <a:rPr lang="pl-PL" dirty="0" smtClean="0"/>
              <a:t> – działa po stronie klienta,</a:t>
            </a:r>
          </a:p>
          <a:p>
            <a:pPr lvl="1"/>
            <a:r>
              <a:rPr lang="pl-PL" b="1" dirty="0" err="1" smtClean="0"/>
              <a:t>server</a:t>
            </a:r>
            <a:r>
              <a:rPr lang="pl-PL" dirty="0" smtClean="0"/>
              <a:t> – działa po stronie serwera,</a:t>
            </a:r>
          </a:p>
          <a:p>
            <a:pPr lvl="1"/>
            <a:r>
              <a:rPr lang="pl-PL" b="1" dirty="0" err="1" smtClean="0"/>
              <a:t>private</a:t>
            </a:r>
            <a:r>
              <a:rPr lang="pl-PL" dirty="0" smtClean="0"/>
              <a:t> – dostępne tylko dla kodu wykonywanego po stronie serwera (</a:t>
            </a:r>
            <a:r>
              <a:rPr lang="pl-PL" dirty="0" err="1" smtClean="0"/>
              <a:t>server</a:t>
            </a:r>
            <a:r>
              <a:rPr lang="pl-PL" dirty="0" smtClean="0"/>
              <a:t>, </a:t>
            </a:r>
            <a:r>
              <a:rPr lang="pl-PL" dirty="0" err="1" smtClean="0"/>
              <a:t>isServer</a:t>
            </a:r>
            <a:r>
              <a:rPr lang="pl-PL" dirty="0" smtClean="0"/>
              <a:t>),</a:t>
            </a:r>
          </a:p>
          <a:p>
            <a:pPr lvl="1"/>
            <a:r>
              <a:rPr lang="pl-PL" b="1" dirty="0" smtClean="0"/>
              <a:t>public</a:t>
            </a:r>
            <a:r>
              <a:rPr lang="pl-PL" dirty="0" smtClean="0"/>
              <a:t> – pliki publiczne, np. favicona, zdjęcia,</a:t>
            </a:r>
          </a:p>
          <a:p>
            <a:pPr lvl="1"/>
            <a:r>
              <a:rPr lang="pl-PL" b="1" dirty="0" err="1" smtClean="0"/>
              <a:t>lib</a:t>
            </a:r>
            <a:r>
              <a:rPr lang="pl-PL" dirty="0" smtClean="0"/>
              <a:t> – ładowane na początku, przed wszystkim,</a:t>
            </a:r>
          </a:p>
          <a:p>
            <a:pPr lvl="1"/>
            <a:r>
              <a:rPr lang="pl-PL" b="1" dirty="0" err="1" smtClean="0"/>
              <a:t>tests</a:t>
            </a:r>
            <a:r>
              <a:rPr lang="pl-PL" dirty="0" smtClean="0"/>
              <a:t> – w ogóle nie ładowany.</a:t>
            </a:r>
          </a:p>
        </p:txBody>
      </p:sp>
    </p:spTree>
    <p:extLst>
      <p:ext uri="{BB962C8B-B14F-4D97-AF65-F5344CB8AC3E}">
        <p14:creationId xmlns:p14="http://schemas.microsoft.com/office/powerpoint/2010/main" val="39199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routowanie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meteor </a:t>
            </a:r>
            <a:r>
              <a:rPr lang="pl-PL" b="1" dirty="0" err="1"/>
              <a:t>add</a:t>
            </a:r>
            <a:r>
              <a:rPr lang="pl-PL" b="1" dirty="0"/>
              <a:t> </a:t>
            </a:r>
            <a:r>
              <a:rPr lang="pl-PL" b="1" dirty="0" err="1"/>
              <a:t>iron:router</a:t>
            </a:r>
            <a:endParaRPr lang="pl-PL" b="1" dirty="0" smtClean="0"/>
          </a:p>
          <a:p>
            <a:pPr>
              <a:lnSpc>
                <a:spcPct val="150000"/>
              </a:lnSpc>
            </a:pPr>
            <a:r>
              <a:rPr lang="pl-PL" b="1" dirty="0" err="1"/>
              <a:t>Router.route</a:t>
            </a:r>
            <a:r>
              <a:rPr lang="pl-PL" b="1" dirty="0"/>
              <a:t>('/register</a:t>
            </a:r>
            <a:r>
              <a:rPr lang="pl-PL" b="1" dirty="0" smtClean="0"/>
              <a:t>');</a:t>
            </a:r>
            <a:r>
              <a:rPr lang="pl-PL" dirty="0" smtClean="0"/>
              <a:t> -&gt; „register” </a:t>
            </a:r>
            <a:r>
              <a:rPr lang="pl-PL" dirty="0" err="1" smtClean="0"/>
              <a:t>template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b="1" dirty="0" err="1"/>
              <a:t>Router.route</a:t>
            </a:r>
            <a:r>
              <a:rPr lang="pl-PL" b="1" dirty="0"/>
              <a:t>('/', {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	</a:t>
            </a:r>
            <a:r>
              <a:rPr lang="pl-PL" b="1" dirty="0" err="1" smtClean="0"/>
              <a:t>template</a:t>
            </a:r>
            <a:r>
              <a:rPr lang="pl-PL" b="1" dirty="0"/>
              <a:t>: '</a:t>
            </a:r>
            <a:r>
              <a:rPr lang="pl-PL" b="1" dirty="0" err="1"/>
              <a:t>home</a:t>
            </a:r>
            <a:r>
              <a:rPr lang="pl-PL" b="1" dirty="0"/>
              <a:t>' 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});</a:t>
            </a:r>
          </a:p>
          <a:p>
            <a:pPr>
              <a:lnSpc>
                <a:spcPct val="150000"/>
              </a:lnSpc>
            </a:pPr>
            <a:r>
              <a:rPr lang="pl-PL" b="1" dirty="0" err="1"/>
              <a:t>Router.configure</a:t>
            </a:r>
            <a:r>
              <a:rPr lang="pl-PL" b="1" dirty="0" smtClean="0"/>
              <a:t>({</a:t>
            </a:r>
            <a:br>
              <a:rPr lang="pl-PL" b="1" dirty="0" smtClean="0"/>
            </a:br>
            <a:r>
              <a:rPr lang="pl-PL" b="1" dirty="0" smtClean="0"/>
              <a:t>	</a:t>
            </a:r>
            <a:r>
              <a:rPr lang="pl-PL" b="1" dirty="0" err="1" smtClean="0"/>
              <a:t>layoutTemplate</a:t>
            </a:r>
            <a:r>
              <a:rPr lang="pl-PL" b="1" dirty="0"/>
              <a:t>: </a:t>
            </a:r>
            <a:r>
              <a:rPr lang="pl-PL" b="1" dirty="0" smtClean="0"/>
              <a:t>'</a:t>
            </a:r>
            <a:r>
              <a:rPr lang="pl-PL" b="1" dirty="0" err="1" smtClean="0"/>
              <a:t>main</a:t>
            </a:r>
            <a:r>
              <a:rPr lang="pl-PL" b="1" dirty="0" smtClean="0"/>
              <a:t>‚</a:t>
            </a:r>
            <a:br>
              <a:rPr lang="pl-PL" b="1" dirty="0" smtClean="0"/>
            </a:br>
            <a:r>
              <a:rPr lang="pl-PL" b="1" dirty="0" smtClean="0"/>
              <a:t>});</a:t>
            </a:r>
          </a:p>
          <a:p>
            <a:pPr>
              <a:lnSpc>
                <a:spcPct val="150000"/>
              </a:lnSpc>
            </a:pPr>
            <a:r>
              <a:rPr lang="pl-PL" b="1" dirty="0"/>
              <a:t>{{&gt;</a:t>
            </a:r>
            <a:r>
              <a:rPr lang="pl-PL" dirty="0"/>
              <a:t> </a:t>
            </a:r>
            <a:r>
              <a:rPr lang="pl-PL" dirty="0" err="1"/>
              <a:t>yield</a:t>
            </a:r>
            <a:r>
              <a:rPr lang="pl-PL" b="1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6499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mobilne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meteor </a:t>
            </a:r>
            <a:r>
              <a:rPr lang="pl-PL" dirty="0" err="1"/>
              <a:t>install-sdk</a:t>
            </a:r>
            <a:r>
              <a:rPr lang="pl-PL" dirty="0"/>
              <a:t> </a:t>
            </a:r>
            <a:r>
              <a:rPr lang="pl-PL" dirty="0" smtClean="0"/>
              <a:t>[</a:t>
            </a:r>
            <a:r>
              <a:rPr lang="pl-PL" dirty="0" err="1" smtClean="0"/>
              <a:t>android|ios</a:t>
            </a:r>
            <a:r>
              <a:rPr lang="pl-PL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pl-PL" dirty="0"/>
              <a:t>meteor </a:t>
            </a:r>
            <a:r>
              <a:rPr lang="pl-PL" dirty="0" err="1"/>
              <a:t>add</a:t>
            </a:r>
            <a:r>
              <a:rPr lang="pl-PL" dirty="0"/>
              <a:t>-platform </a:t>
            </a:r>
            <a:r>
              <a:rPr lang="pl-PL" dirty="0" smtClean="0"/>
              <a:t>[</a:t>
            </a:r>
            <a:r>
              <a:rPr lang="pl-PL" dirty="0" err="1" smtClean="0"/>
              <a:t>android|ios</a:t>
            </a:r>
            <a:r>
              <a:rPr lang="pl-PL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pl-PL" dirty="0"/>
              <a:t>meteor run </a:t>
            </a:r>
            <a:r>
              <a:rPr lang="pl-PL" dirty="0" smtClean="0"/>
              <a:t>[</a:t>
            </a:r>
            <a:r>
              <a:rPr lang="pl-PL" dirty="0" err="1" smtClean="0"/>
              <a:t>android|ios</a:t>
            </a:r>
            <a:r>
              <a:rPr lang="pl-PL" dirty="0" smtClean="0"/>
              <a:t>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375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mobilne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29600" cy="450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835696" y="6227768"/>
            <a:ext cx="529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/>
              <a:t>Źródło: http://</a:t>
            </a:r>
            <a:r>
              <a:rPr lang="pl-PL" sz="1400" i="1" dirty="0" smtClean="0"/>
              <a:t>abstractcoder.com/assets/meteor-with-cordova.png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408143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robić? Jak żyć?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https://</a:t>
            </a:r>
            <a:r>
              <a:rPr lang="pl-PL" sz="2000" b="1" dirty="0" smtClean="0"/>
              <a:t>www.meteor.com/tutorials/blaze/creating-an-app</a:t>
            </a:r>
            <a:r>
              <a:rPr lang="pl-PL" sz="2000" dirty="0" smtClean="0"/>
              <a:t>                -&gt;tutorial wykorzystany w tej prezentacji</a:t>
            </a:r>
          </a:p>
          <a:p>
            <a:pPr>
              <a:lnSpc>
                <a:spcPct val="150000"/>
              </a:lnSpc>
            </a:pPr>
            <a:r>
              <a:rPr lang="pl-PL" sz="2000" b="1" dirty="0"/>
              <a:t>https://</a:t>
            </a:r>
            <a:r>
              <a:rPr lang="pl-PL" sz="2000" b="1" dirty="0" smtClean="0"/>
              <a:t>scotch.io/tutorials/learn-meteor-js-from-scratch-build-a-polling-app </a:t>
            </a:r>
            <a:r>
              <a:rPr lang="pl-PL" sz="2000" dirty="0" smtClean="0"/>
              <a:t>-&gt; tutorial</a:t>
            </a:r>
          </a:p>
          <a:p>
            <a:pPr>
              <a:lnSpc>
                <a:spcPct val="150000"/>
              </a:lnSpc>
            </a:pPr>
            <a:r>
              <a:rPr lang="pl-PL" sz="2000" b="1" dirty="0"/>
              <a:t>http://meteortips.com/first-meteor-tutorial/</a:t>
            </a:r>
            <a:r>
              <a:rPr lang="pl-PL" sz="2000" dirty="0"/>
              <a:t> -&gt; ebook</a:t>
            </a:r>
            <a:endParaRPr lang="pl-PL" sz="2000" dirty="0" smtClean="0"/>
          </a:p>
          <a:p>
            <a:pPr>
              <a:lnSpc>
                <a:spcPct val="150000"/>
              </a:lnSpc>
            </a:pPr>
            <a:r>
              <a:rPr lang="pl-PL" sz="2000" b="1" dirty="0"/>
              <a:t>https://www.discovermeteor.com</a:t>
            </a:r>
            <a:r>
              <a:rPr lang="pl-PL" sz="2000" b="1" dirty="0" smtClean="0"/>
              <a:t>/</a:t>
            </a:r>
            <a:r>
              <a:rPr lang="pl-PL" sz="2000" dirty="0" smtClean="0"/>
              <a:t> -&gt; ebook</a:t>
            </a:r>
          </a:p>
          <a:p>
            <a:pPr>
              <a:lnSpc>
                <a:spcPct val="150000"/>
              </a:lnSpc>
            </a:pPr>
            <a:r>
              <a:rPr lang="pl-PL" sz="2000" b="1" dirty="0"/>
              <a:t>http://guide.meteor.com/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pl-PL" sz="2000" b="1" dirty="0"/>
              <a:t>https://</a:t>
            </a:r>
            <a:r>
              <a:rPr lang="pl-PL" sz="2000" b="1" dirty="0" smtClean="0"/>
              <a:t>wiki.dandascalescu.com/essays/why_meteor</a:t>
            </a:r>
          </a:p>
          <a:p>
            <a:pPr>
              <a:lnSpc>
                <a:spcPct val="150000"/>
              </a:lnSpc>
            </a:pPr>
            <a:r>
              <a:rPr lang="pl-PL" sz="2000" b="1" dirty="0"/>
              <a:t>https://www.meteor.com/case-studies/build-apps-with-meteor</a:t>
            </a:r>
          </a:p>
        </p:txBody>
      </p:sp>
    </p:spTree>
    <p:extLst>
      <p:ext uri="{BB962C8B-B14F-4D97-AF65-F5344CB8AC3E}">
        <p14:creationId xmlns:p14="http://schemas.microsoft.com/office/powerpoint/2010/main" val="82344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Wprowadzenie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Po co?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Koncepcje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Praktyka</a:t>
            </a:r>
            <a:endParaRPr lang="pl-PL" sz="1000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Co dalej?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53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003920"/>
          </a:xfrm>
        </p:spPr>
        <p:txBody>
          <a:bodyPr/>
          <a:lstStyle/>
          <a:p>
            <a:pPr algn="ctr"/>
            <a:r>
              <a:rPr lang="pl-PL" dirty="0" smtClean="0"/>
              <a:t>Wprowadzenie do aplikacji czasu rzeczywistego</a:t>
            </a:r>
            <a:endParaRPr lang="pl-PL" dirty="0"/>
          </a:p>
        </p:txBody>
      </p:sp>
      <p:pic>
        <p:nvPicPr>
          <p:cNvPr id="1026" name="Picture 2" descr="http://addis.meteor.com/images/meteor-logo.png#Actual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091165" y="602128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500" dirty="0" smtClean="0"/>
              <a:t>Igor Mróz</a:t>
            </a:r>
          </a:p>
          <a:p>
            <a:pPr algn="r"/>
            <a:r>
              <a:rPr lang="pl-PL" sz="1500" dirty="0" smtClean="0"/>
              <a:t>Zielona Góra, 24.02.2016</a:t>
            </a: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242192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Framework czasu rzeczywistego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Zbudowany z użyciem Node.js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Pierwsze wydanie -&gt; 12.2011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Wersja 1.0 -&gt; 10.2014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4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i dlaczego?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Szybka implementacja – jeden język + łatwość nauki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Aplikacja czasu rzeczywistego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Duża i pomocna społeczność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Przykłady: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http://www.meteorapps.co/</a:t>
            </a:r>
            <a:endParaRPr lang="pl-PL" dirty="0" smtClean="0"/>
          </a:p>
          <a:p>
            <a:pPr lvl="1">
              <a:lnSpc>
                <a:spcPct val="150000"/>
              </a:lnSpc>
            </a:pPr>
            <a:r>
              <a:rPr lang="pl-PL" dirty="0" smtClean="0"/>
              <a:t>Galaxy -&gt; zarządzanie projektami </a:t>
            </a:r>
            <a:r>
              <a:rPr lang="pl-PL" dirty="0" err="1" smtClean="0"/>
              <a:t>Meteora</a:t>
            </a:r>
            <a:r>
              <a:rPr lang="pl-PL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pl-PL" dirty="0" err="1" smtClean="0"/>
              <a:t>Rocket.chat</a:t>
            </a:r>
            <a:r>
              <a:rPr lang="pl-PL" dirty="0" smtClean="0"/>
              <a:t> -&gt; komunikacja w stylu </a:t>
            </a:r>
            <a:r>
              <a:rPr lang="pl-PL" dirty="0" err="1" smtClean="0"/>
              <a:t>Slacka</a:t>
            </a:r>
            <a:endParaRPr lang="pl-PL" dirty="0" smtClean="0"/>
          </a:p>
          <a:p>
            <a:pPr lvl="1">
              <a:lnSpc>
                <a:spcPct val="150000"/>
              </a:lnSpc>
            </a:pPr>
            <a:r>
              <a:rPr lang="pl-PL" dirty="0" err="1" smtClean="0"/>
              <a:t>Telescope</a:t>
            </a:r>
            <a:r>
              <a:rPr lang="pl-PL" dirty="0" smtClean="0"/>
              <a:t> -&gt; własne </a:t>
            </a:r>
            <a:r>
              <a:rPr lang="pl-PL" dirty="0" err="1" smtClean="0"/>
              <a:t>community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9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Jeden język -&gt; JavaScript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Aplikacja czasu rzeczywistego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Reaktywność -&gt; GUI odzwierciedla dane (z automatu)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Łatwość nauki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Przesyłanie danych, nie </a:t>
            </a:r>
            <a:r>
              <a:rPr lang="pl-PL" dirty="0" err="1" smtClean="0"/>
              <a:t>HTMLa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86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– Meteor CLI + paczki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meteor </a:t>
            </a:r>
            <a:r>
              <a:rPr lang="pl-PL" b="1" dirty="0" err="1"/>
              <a:t>create</a:t>
            </a:r>
            <a:r>
              <a:rPr lang="pl-PL" b="1" dirty="0"/>
              <a:t> </a:t>
            </a:r>
            <a:r>
              <a:rPr lang="pl-PL" b="1" dirty="0" smtClean="0"/>
              <a:t>[</a:t>
            </a:r>
            <a:r>
              <a:rPr lang="pl-PL" b="1" dirty="0" err="1" smtClean="0"/>
              <a:t>appName</a:t>
            </a:r>
            <a:r>
              <a:rPr lang="pl-PL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pl-PL" b="1" dirty="0" smtClean="0"/>
              <a:t>meteor [run]?</a:t>
            </a:r>
          </a:p>
          <a:p>
            <a:pPr>
              <a:lnSpc>
                <a:spcPct val="150000"/>
              </a:lnSpc>
            </a:pPr>
            <a:r>
              <a:rPr lang="pl-PL" b="1" dirty="0"/>
              <a:t>meteor </a:t>
            </a:r>
            <a:r>
              <a:rPr lang="pl-PL" b="1" dirty="0" err="1"/>
              <a:t>deploy</a:t>
            </a:r>
            <a:r>
              <a:rPr lang="pl-PL" b="1" dirty="0"/>
              <a:t> </a:t>
            </a:r>
            <a:r>
              <a:rPr lang="pl-PL" b="1" dirty="0" smtClean="0"/>
              <a:t>[</a:t>
            </a:r>
            <a:r>
              <a:rPr lang="pl-PL" b="1" dirty="0" err="1" smtClean="0"/>
              <a:t>appName</a:t>
            </a:r>
            <a:r>
              <a:rPr lang="pl-PL" b="1" dirty="0" smtClean="0"/>
              <a:t>].meteor.com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>Paczki: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Duży i różnorodny wybór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Autentykacja, połączenie z Facebookiem lub </a:t>
            </a:r>
            <a:r>
              <a:rPr lang="pl-PL" dirty="0" err="1" smtClean="0"/>
              <a:t>Twitterem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b="1" dirty="0" smtClean="0"/>
              <a:t>meteor [</a:t>
            </a:r>
            <a:r>
              <a:rPr lang="pl-PL" b="1" dirty="0" err="1" smtClean="0"/>
              <a:t>search|add|remove</a:t>
            </a:r>
            <a:r>
              <a:rPr lang="pl-PL" b="1" dirty="0" smtClean="0"/>
              <a:t>]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060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szablony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err="1" smtClean="0"/>
              <a:t>Tagi</a:t>
            </a:r>
            <a:r>
              <a:rPr lang="pl-PL" dirty="0" smtClean="0"/>
              <a:t> najwyższego poziomu -&gt; </a:t>
            </a:r>
            <a:r>
              <a:rPr lang="pl-PL" b="1" dirty="0" smtClean="0"/>
              <a:t>&lt;</a:t>
            </a:r>
            <a:r>
              <a:rPr lang="pl-PL" b="1" dirty="0" err="1" smtClean="0"/>
              <a:t>head</a:t>
            </a:r>
            <a:r>
              <a:rPr lang="pl-PL" b="1" dirty="0" smtClean="0"/>
              <a:t>&gt;, &lt;body&gt;, &lt;</a:t>
            </a:r>
            <a:r>
              <a:rPr lang="pl-PL" b="1" dirty="0" err="1" smtClean="0"/>
              <a:t>template</a:t>
            </a:r>
            <a:r>
              <a:rPr lang="pl-PL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Co w sekcji </a:t>
            </a:r>
            <a:r>
              <a:rPr lang="pl-PL" dirty="0" err="1" smtClean="0"/>
              <a:t>head</a:t>
            </a:r>
            <a:r>
              <a:rPr lang="pl-PL" dirty="0" smtClean="0"/>
              <a:t> idzie do </a:t>
            </a:r>
            <a:r>
              <a:rPr lang="pl-PL" dirty="0" err="1" smtClean="0"/>
              <a:t>head</a:t>
            </a:r>
            <a:r>
              <a:rPr lang="pl-PL" dirty="0" smtClean="0"/>
              <a:t>, body do body, natomiast sekcje </a:t>
            </a:r>
            <a:r>
              <a:rPr lang="pl-PL" dirty="0" err="1" smtClean="0"/>
              <a:t>template</a:t>
            </a:r>
            <a:r>
              <a:rPr lang="pl-PL" dirty="0" smtClean="0"/>
              <a:t> są kompilowane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067944" y="4910466"/>
            <a:ext cx="4950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 smtClean="0"/>
              <a:t>--&gt; </a:t>
            </a:r>
            <a:r>
              <a:rPr lang="pl-PL" sz="2400" b="1" dirty="0" smtClean="0"/>
              <a:t>{{&gt; </a:t>
            </a:r>
            <a:r>
              <a:rPr lang="pl-PL" sz="2400" b="1" dirty="0" err="1" smtClean="0"/>
              <a:t>templateName</a:t>
            </a:r>
            <a:r>
              <a:rPr lang="pl-PL" sz="2400" b="1" dirty="0" smtClean="0"/>
              <a:t>}} </a:t>
            </a:r>
            <a:r>
              <a:rPr lang="pl-PL" sz="2400" dirty="0" smtClean="0"/>
              <a:t>-&gt; HTML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--&gt; </a:t>
            </a:r>
            <a:r>
              <a:rPr lang="pl-PL" sz="2400" b="1" dirty="0" err="1" smtClean="0"/>
              <a:t>Template.templateName</a:t>
            </a:r>
            <a:r>
              <a:rPr lang="pl-PL" sz="2400" dirty="0" smtClean="0"/>
              <a:t> -&gt; JS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7" y="4005064"/>
            <a:ext cx="5356245" cy="11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1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szablony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err="1"/>
              <a:t>Spacebars</a:t>
            </a:r>
            <a:r>
              <a:rPr lang="pl-PL" dirty="0"/>
              <a:t> -&gt; język szablonów </a:t>
            </a:r>
            <a:r>
              <a:rPr lang="pl-PL" dirty="0" err="1"/>
              <a:t>Meteora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b="1" dirty="0" smtClean="0"/>
              <a:t>{{ </a:t>
            </a:r>
            <a:r>
              <a:rPr lang="pl-PL" b="1" dirty="0" err="1" smtClean="0"/>
              <a:t>variable</a:t>
            </a:r>
            <a:r>
              <a:rPr lang="pl-PL" b="1" dirty="0" smtClean="0"/>
              <a:t> }} </a:t>
            </a:r>
            <a:r>
              <a:rPr lang="pl-PL" dirty="0" smtClean="0"/>
              <a:t>-&gt; wypisanie zmiennej (bezpieczne)</a:t>
            </a:r>
          </a:p>
          <a:p>
            <a:pPr>
              <a:lnSpc>
                <a:spcPct val="150000"/>
              </a:lnSpc>
            </a:pPr>
            <a:r>
              <a:rPr lang="pl-PL" b="1" dirty="0" smtClean="0"/>
              <a:t>{{{ </a:t>
            </a:r>
            <a:r>
              <a:rPr lang="pl-PL" b="1" dirty="0" err="1" smtClean="0"/>
              <a:t>variable</a:t>
            </a:r>
            <a:r>
              <a:rPr lang="pl-PL" b="1" dirty="0" smtClean="0"/>
              <a:t> }}} </a:t>
            </a:r>
            <a:r>
              <a:rPr lang="pl-PL" dirty="0" smtClean="0"/>
              <a:t>-&gt; surowa zawartość</a:t>
            </a:r>
          </a:p>
          <a:p>
            <a:pPr>
              <a:lnSpc>
                <a:spcPct val="150000"/>
              </a:lnSpc>
            </a:pPr>
            <a:r>
              <a:rPr lang="pl-PL" b="1" dirty="0" smtClean="0"/>
              <a:t>{{ #</a:t>
            </a:r>
            <a:r>
              <a:rPr lang="pl-PL" b="1" dirty="0" err="1" smtClean="0"/>
              <a:t>each</a:t>
            </a:r>
            <a:r>
              <a:rPr lang="pl-PL" b="1" dirty="0" smtClean="0"/>
              <a:t>}}, {{/</a:t>
            </a:r>
            <a:r>
              <a:rPr lang="pl-PL" b="1" dirty="0" err="1" smtClean="0"/>
              <a:t>each</a:t>
            </a:r>
            <a:r>
              <a:rPr lang="pl-PL" b="1" dirty="0" smtClean="0"/>
              <a:t>}}, {{#</a:t>
            </a:r>
            <a:r>
              <a:rPr lang="pl-PL" b="1" dirty="0" err="1" smtClean="0"/>
              <a:t>if</a:t>
            </a:r>
            <a:r>
              <a:rPr lang="pl-PL" b="1" dirty="0" smtClean="0"/>
              <a:t> }}, {{/</a:t>
            </a:r>
            <a:r>
              <a:rPr lang="pl-PL" b="1" dirty="0" err="1" smtClean="0"/>
              <a:t>if</a:t>
            </a:r>
            <a:r>
              <a:rPr lang="pl-PL" b="1" dirty="0" smtClean="0"/>
              <a:t>}}</a:t>
            </a:r>
          </a:p>
          <a:p>
            <a:pPr>
              <a:lnSpc>
                <a:spcPct val="150000"/>
              </a:lnSpc>
            </a:pPr>
            <a:endParaRPr lang="pl-PL" dirty="0" smtClean="0"/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Praktyka - szablony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err="1"/>
              <a:t>Helpery</a:t>
            </a:r>
            <a:r>
              <a:rPr lang="pl-PL" dirty="0"/>
              <a:t> -&gt; przekazanie danych do </a:t>
            </a:r>
            <a:r>
              <a:rPr lang="pl-PL" dirty="0" smtClean="0"/>
              <a:t>szablonu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912618" cy="237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97152"/>
            <a:ext cx="4136893" cy="134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7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jrzystość">
  <a:themeElements>
    <a:clrScheme name="Przejrzystość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ejrzystość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1325</TotalTime>
  <Words>457</Words>
  <Application>Microsoft Office PowerPoint</Application>
  <PresentationFormat>Pokaz na ekranie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Przejrzystość</vt:lpstr>
      <vt:lpstr>Prezentacja programu PowerPoint</vt:lpstr>
      <vt:lpstr>Agenda</vt:lpstr>
      <vt:lpstr>Wprowadzenie</vt:lpstr>
      <vt:lpstr>Po co i dlaczego?</vt:lpstr>
      <vt:lpstr>Koncepcje</vt:lpstr>
      <vt:lpstr>Praktyka – Meteor CLI + paczki</vt:lpstr>
      <vt:lpstr>Praktyka - szablony</vt:lpstr>
      <vt:lpstr>Praktyka - szablony</vt:lpstr>
      <vt:lpstr>Praktyka - szablony</vt:lpstr>
      <vt:lpstr>Praktyka - kolekcje</vt:lpstr>
      <vt:lpstr>Praktyka – zabezpieczenie kolekcji</vt:lpstr>
      <vt:lpstr>Praktyka – publikacja/subskrypcja</vt:lpstr>
      <vt:lpstr>Praktyka – formularze i zdarzenia</vt:lpstr>
      <vt:lpstr>Praktyka – formularze i zdarzenia</vt:lpstr>
      <vt:lpstr>Praktyka - struktura</vt:lpstr>
      <vt:lpstr>Praktyka - routowanie</vt:lpstr>
      <vt:lpstr>Praktyka - mobilne</vt:lpstr>
      <vt:lpstr>Praktyka - mobilne</vt:lpstr>
      <vt:lpstr>Co robić? Jak żyć?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Igor</dc:creator>
  <cp:lastModifiedBy>Igor Mróz</cp:lastModifiedBy>
  <cp:revision>156</cp:revision>
  <dcterms:created xsi:type="dcterms:W3CDTF">2016-01-30T16:01:42Z</dcterms:created>
  <dcterms:modified xsi:type="dcterms:W3CDTF">2016-02-24T11:21:02Z</dcterms:modified>
</cp:coreProperties>
</file>