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7765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Nunito-bold.fntdata"/><Relationship Id="rId10" Type="http://schemas.openxmlformats.org/officeDocument/2006/relationships/slide" Target="slides/slide6.xml"/><Relationship Id="rId21" Type="http://schemas.openxmlformats.org/officeDocument/2006/relationships/font" Target="fonts/Nunito-regular.fntdata"/><Relationship Id="rId13" Type="http://schemas.openxmlformats.org/officeDocument/2006/relationships/slide" Target="slides/slide9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every public class can be accessed by any other public class on the classpath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open: java.*, javax.*, com.sun.*, some jdk.*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closed: sun.*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compatibility / frameworks &amp; internal API</a:t>
            </a:r>
          </a:p>
          <a:p>
            <a:pPr indent="-69850" lvl="0" marL="0" rtl="0">
              <a:spcBef>
                <a:spcPts val="0"/>
              </a:spcBef>
              <a:buSzPts val="1100"/>
              <a:buNone/>
            </a:pPr>
            <a:r>
              <a:rPr lang="en-US"/>
              <a:t>- --add-exports &amp; --add-opens &amp; --permit-illegal-access - will be illegal to use after Java9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immutable instances, 0 - 10 elements overload, varargs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like skip / limit (unordered streams)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better control &amp; management of operating system processes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 new methods to handle PIDs, process names and states, ability to enumerate JVMs and processes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 better control &amp; management of operating system processes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 new methods to handle PIDs, process names and states, ability to enumerate JVMs and processes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buSzPts val="1400"/>
              <a:buChar char="-"/>
            </a:pPr>
            <a:r>
              <a:rPr lang="en-US"/>
              <a:t>Java 8 was all about how we changed the way we write our 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-no more classpath hell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-no jre, no tools.jar, no rt.jar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-java.base -&gt; String, java.lang, Class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-jlink is the linker tool and can be used to link a set of modules, along with their transitive dependencies, to create a custom modular run-time image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-new linking phase between compile-time and run-time</a:t>
            </a:r>
          </a:p>
          <a:p>
            <a:pPr indent="-69850" lvl="0" marL="0" marR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-modularity aspects of Java 9 include application packaging, modularizing the JDK itself, and reorganizing source code into modules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-application modules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-automatic modules (jars on module path, exports everything, imports everything)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-unnamed modules (jars on classpath, without name can’t be required, exports everything, imports everything on demand)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-platform modules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-java --describe-module java.sql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-/help intro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-/list 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-/list all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-/int x = 1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/>
              <a:t>-/edit 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205405" y="5734606"/>
            <a:ext cx="85923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Java 9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0" name="Shape 70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jug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613" y="3482675"/>
            <a:ext cx="6750625" cy="6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801200" y="1405900"/>
            <a:ext cx="7722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API changes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encapsulation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jdeps -jdkinternals your.jar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375" y="3420475"/>
            <a:ext cx="17624901" cy="687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801200" y="1405900"/>
            <a:ext cx="100908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API changes cd...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01200" y="1405900"/>
            <a:ext cx="39927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factory methods for list, set, maps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takeWhile / dropWhile in streams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stream of Optional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faster parallel Files.lines()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deprecation (forRemoval, since)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801200" y="1405900"/>
            <a:ext cx="64158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cd...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underscore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private interface methods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support for reactive streams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Unicode (java 7 -&gt; 2.834 characters, java 8 -&gt; 7.716 characters)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share string &amp; char[] across different JVMs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process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801200" y="1405900"/>
            <a:ext cx="64158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cd...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Eclipse Oxygen / IntelliJ IDEA 2017.3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Glassfish 5.0 (not supported by Eclipse) / Payara 5 / Wildfly 11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Gradle 4.2.1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801200" y="1405900"/>
            <a:ext cx="59523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Summary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801200" y="4248125"/>
            <a:ext cx="15184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jigsaw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REPL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API changes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Other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6552875" y="5783550"/>
            <a:ext cx="112719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2000">
                <a:latin typeface="Nunito"/>
                <a:ea typeface="Nunito"/>
                <a:cs typeface="Nunito"/>
                <a:sym typeface="Nunito"/>
              </a:rPr>
              <a:t>Thanks! Any q?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1" y="0"/>
            <a:ext cx="113520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22117" y="2436256"/>
            <a:ext cx="4581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Hello!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711325" y="4807150"/>
            <a:ext cx="75801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5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 name is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5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Dawid Maksylewicz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711325" y="9152435"/>
            <a:ext cx="820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Contact at: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dawid.maksylewicz@gmail.com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711325" y="7163835"/>
            <a:ext cx="820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Contractor / Java / full-stack dev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Working remotely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801200" y="1405906"/>
            <a:ext cx="45936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801200" y="4248125"/>
            <a:ext cx="15184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jigsaw</a:t>
            </a:r>
          </a:p>
          <a:p>
            <a:pPr indent="-5334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REPL</a:t>
            </a:r>
          </a:p>
          <a:p>
            <a:pPr indent="-5334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API changes</a:t>
            </a:r>
          </a:p>
          <a:p>
            <a:pPr indent="-533400" lvl="0" marL="45720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Other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380025" y="4884700"/>
            <a:ext cx="158862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7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“Java 9 is about how we package and deploy our code”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598500" y="7980050"/>
            <a:ext cx="21906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4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Venkat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801200" y="1405906"/>
            <a:ext cx="45936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jigsaw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std libs modularized (rt.jar ~65mb / 4500 classes / 94 modules)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java.base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jlink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different versions of a class (within a single jar)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enhanced jar tool &amp; jre (for multi-release-jars)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igsaw-structure.jpg" id="127" name="Shape 127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4524500" y="1959425"/>
            <a:ext cx="15328650" cy="95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801200" y="1405906"/>
            <a:ext cx="45936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jigsaw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-modules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863" y="2201725"/>
            <a:ext cx="18111924" cy="93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801200" y="1405906"/>
            <a:ext cx="45936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jigsaw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801200" y="1405906"/>
            <a:ext cx="45936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jigsaw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274" y="3309288"/>
            <a:ext cx="10465100" cy="7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801200" y="1405900"/>
            <a:ext cx="7722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jshell / REPL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801200" y="4248125"/>
            <a:ext cx="19620300" cy="5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native support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commands: /vars /methods /list /edit helloWorld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