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D53E-B60E-4D58-BE6D-BFC59560C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4B96C-533F-4112-9194-BAF8D59C6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0B2ED-9935-4D72-9A56-0C457C01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4814-7570-4E76-AEEB-5F78CDA3472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63ED7-B6AC-4164-88F1-3EEFADA2E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EA649-0751-494E-BC41-5FFB6260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F86A7-1377-4F5F-AF2C-ADDD9DFA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7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78C9A-9417-497B-9C29-192807DAD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41E6E-7E7A-4BFC-8A47-415867749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A2F40-FF58-49A6-9212-E8420D0D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4814-7570-4E76-AEEB-5F78CDA3472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EF8A1-26CC-4409-8A6F-F2DABA6C6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ABDB6-7529-41BC-A17B-B2806DF2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F86A7-1377-4F5F-AF2C-ADDD9DFA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1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317CA-B92A-4A6B-92A6-D393E490B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8B09E-4449-4965-B0B6-C68F55282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D2040-0724-47FC-804E-1EA73D6EE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4814-7570-4E76-AEEB-5F78CDA3472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0C529-0455-4AFF-9BF1-6279EDF2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3F0B1-02F7-45D3-9027-B62D12BE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F86A7-1377-4F5F-AF2C-ADDD9DFA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9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0322-DCB2-45F4-AA28-D2615F56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B495A-70E5-4044-9337-7681866B9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FDCF7-1AFF-47CD-8A89-CF89777E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4814-7570-4E76-AEEB-5F78CDA3472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F88A-F252-4C5A-879C-BC116B3F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4E607-3901-4157-A519-B64FDF45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F86A7-1377-4F5F-AF2C-ADDD9DFA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8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7EDD-90FF-4AA2-956A-F852DC93F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29A47-ED82-439D-83F6-D3EC49C74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69A39-72CF-4756-A391-43F5B1E8E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4814-7570-4E76-AEEB-5F78CDA3472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6BF33-F0F6-431D-92C1-1AEB4224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A64CE-E4C4-4EAA-8EF6-D286E136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F86A7-1377-4F5F-AF2C-ADDD9DFA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0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D525F-E43A-49CD-AA46-7CCC5B02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F65E0-E593-4AB8-A977-237B4698A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2F651-7C3E-42E1-86E3-6A81FBABA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D39D1-D862-4868-9358-B74F859F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4814-7570-4E76-AEEB-5F78CDA3472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972FF-7C71-4496-B3A3-263235F7A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F62EC-1F86-4A75-9A64-0B32D592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F86A7-1377-4F5F-AF2C-ADDD9DFA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C30DC-3FA8-46F5-93F4-9C60BDDD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73BB2-C727-4721-9D89-ADBA40164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81A56-5BCC-4C89-9F75-FC62396E0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C9F34F-408A-4C4B-BC32-1B05BC3AF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4FC40-F67C-4D00-B8EB-368DC0E2D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742032-B70A-483B-B904-49CC12A3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4814-7570-4E76-AEEB-5F78CDA3472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06F9F0-C25C-46B8-87D8-27C96797A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BC16B-2AB1-472E-A996-8C02E081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F86A7-1377-4F5F-AF2C-ADDD9DFA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2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D215-3846-4B2E-A253-F6339589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6F4E1-4BDE-4088-83F2-5F7FBD5D8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4814-7570-4E76-AEEB-5F78CDA3472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1A498-87CB-4267-96CE-A751DA6A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13604-856C-436A-A4C4-4BEB1B75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F86A7-1377-4F5F-AF2C-ADDD9DFA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27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B60F0-F6E1-4D90-B81C-F45A7E50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4814-7570-4E76-AEEB-5F78CDA3472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1BEC97-A333-4423-96A1-DE4781FF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78A65-38D1-4C45-BD32-94D390DC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F86A7-1377-4F5F-AF2C-ADDD9DFA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1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06A1-2094-4442-BA68-2A3E1F6A5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55E35-202A-4853-B080-5BCB81D81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7A497-73E9-4BFD-8CD9-8169FE62E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70C8D-4EDC-49A6-B3E1-8CE5F0F29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4814-7570-4E76-AEEB-5F78CDA3472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5D072-B219-423A-83FE-15336B7F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5593D-D5B0-41CC-9574-67BDCA9A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F86A7-1377-4F5F-AF2C-ADDD9DFA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9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5048-B847-4585-80DE-B9495BDA6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E93652-8A8C-462B-8F2F-EC096D6BC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2C798-7E21-43AC-9F76-E1C9B8665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18B56-6F82-44E9-A2C8-0E7AAE0B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4814-7570-4E76-AEEB-5F78CDA3472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3F50A-BF9E-44EF-96E4-F65FE80D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220B0-F1B9-4C75-AD8C-157987A63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F86A7-1377-4F5F-AF2C-ADDD9DFA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4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1CDD41-97FE-42AB-B64E-83B0ED0F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F824D-A9EB-4E91-BD6C-7C2FCCDDC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19E78-72E2-48FC-8443-C25FB46F9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B4814-7570-4E76-AEEB-5F78CDA3472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E06B2-3D34-4F85-B0A8-B629A84F9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A7D0D-095B-497B-9973-840E7DC62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F86A7-1377-4F5F-AF2C-ADDD9DFA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5CFC034-E560-41F0-B92B-A9BCCCB8F567}"/>
              </a:ext>
            </a:extLst>
          </p:cNvPr>
          <p:cNvCxnSpPr>
            <a:cxnSpLocks/>
          </p:cNvCxnSpPr>
          <p:nvPr/>
        </p:nvCxnSpPr>
        <p:spPr>
          <a:xfrm>
            <a:off x="6362700" y="2507226"/>
            <a:ext cx="0" cy="346812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C99F2A2-0E08-4F99-A296-F1802BB7F29C}"/>
              </a:ext>
            </a:extLst>
          </p:cNvPr>
          <p:cNvSpPr/>
          <p:nvPr/>
        </p:nvSpPr>
        <p:spPr>
          <a:xfrm>
            <a:off x="6221976" y="1504335"/>
            <a:ext cx="1710813" cy="1002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73657D-1AF8-4710-9F34-7B1EFB3AFDF1}"/>
              </a:ext>
            </a:extLst>
          </p:cNvPr>
          <p:cNvSpPr/>
          <p:nvPr/>
        </p:nvSpPr>
        <p:spPr>
          <a:xfrm>
            <a:off x="6221975" y="2659626"/>
            <a:ext cx="1710813" cy="1002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2B77DB-09AA-4F51-AA19-270F91E4CA21}"/>
              </a:ext>
            </a:extLst>
          </p:cNvPr>
          <p:cNvSpPr/>
          <p:nvPr/>
        </p:nvSpPr>
        <p:spPr>
          <a:xfrm>
            <a:off x="6221975" y="3814917"/>
            <a:ext cx="1710813" cy="1002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5D2855-C195-43D3-B64E-8A35D87428E3}"/>
              </a:ext>
            </a:extLst>
          </p:cNvPr>
          <p:cNvCxnSpPr>
            <a:cxnSpLocks/>
          </p:cNvCxnSpPr>
          <p:nvPr/>
        </p:nvCxnSpPr>
        <p:spPr>
          <a:xfrm>
            <a:off x="7932788" y="1651819"/>
            <a:ext cx="254471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A75477-F90F-43DB-A52F-2A79269F881C}"/>
              </a:ext>
            </a:extLst>
          </p:cNvPr>
          <p:cNvCxnSpPr>
            <a:cxnSpLocks/>
          </p:cNvCxnSpPr>
          <p:nvPr/>
        </p:nvCxnSpPr>
        <p:spPr>
          <a:xfrm>
            <a:off x="7932788" y="2000864"/>
            <a:ext cx="327496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64F9D4-841F-467D-BD89-E5CF4FE60D9A}"/>
              </a:ext>
            </a:extLst>
          </p:cNvPr>
          <p:cNvCxnSpPr>
            <a:cxnSpLocks/>
          </p:cNvCxnSpPr>
          <p:nvPr/>
        </p:nvCxnSpPr>
        <p:spPr>
          <a:xfrm>
            <a:off x="7932788" y="2335161"/>
            <a:ext cx="330946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E5BA2D9-57F9-4B71-A7E5-854294ED5CBE}"/>
              </a:ext>
            </a:extLst>
          </p:cNvPr>
          <p:cNvSpPr txBox="1"/>
          <p:nvPr/>
        </p:nvSpPr>
        <p:spPr>
          <a:xfrm>
            <a:off x="7995317" y="138060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gnd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CFEF5-45A0-4903-82CC-6BE394B10B44}"/>
              </a:ext>
            </a:extLst>
          </p:cNvPr>
          <p:cNvSpPr txBox="1"/>
          <p:nvPr/>
        </p:nvSpPr>
        <p:spPr>
          <a:xfrm>
            <a:off x="8070813" y="1709531"/>
            <a:ext cx="260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26C190-FB75-41EF-B57A-E3632A8AFA47}"/>
              </a:ext>
            </a:extLst>
          </p:cNvPr>
          <p:cNvSpPr txBox="1"/>
          <p:nvPr/>
        </p:nvSpPr>
        <p:spPr>
          <a:xfrm>
            <a:off x="8058051" y="2058575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0C7571-44B5-4642-97D4-7F025848CBB4}"/>
              </a:ext>
            </a:extLst>
          </p:cNvPr>
          <p:cNvCxnSpPr>
            <a:cxnSpLocks/>
          </p:cNvCxnSpPr>
          <p:nvPr/>
        </p:nvCxnSpPr>
        <p:spPr>
          <a:xfrm>
            <a:off x="7932788" y="2853381"/>
            <a:ext cx="254471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B95FD3C-F3C0-4D57-9201-D573C00F2D3C}"/>
              </a:ext>
            </a:extLst>
          </p:cNvPr>
          <p:cNvCxnSpPr>
            <a:cxnSpLocks/>
          </p:cNvCxnSpPr>
          <p:nvPr/>
        </p:nvCxnSpPr>
        <p:spPr>
          <a:xfrm>
            <a:off x="7932788" y="3536723"/>
            <a:ext cx="330946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101B26-5E8A-4093-89D8-3AF2CC31E0A5}"/>
              </a:ext>
            </a:extLst>
          </p:cNvPr>
          <p:cNvCxnSpPr>
            <a:cxnSpLocks/>
          </p:cNvCxnSpPr>
          <p:nvPr/>
        </p:nvCxnSpPr>
        <p:spPr>
          <a:xfrm>
            <a:off x="7925619" y="3202425"/>
            <a:ext cx="204306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24F7E4D-2FE5-4046-8779-A18835B058DA}"/>
              </a:ext>
            </a:extLst>
          </p:cNvPr>
          <p:cNvSpPr txBox="1"/>
          <p:nvPr/>
        </p:nvSpPr>
        <p:spPr>
          <a:xfrm>
            <a:off x="7995317" y="258216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gnd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64D400-7F05-4E69-B2AF-B70605E40372}"/>
              </a:ext>
            </a:extLst>
          </p:cNvPr>
          <p:cNvSpPr txBox="1"/>
          <p:nvPr/>
        </p:nvSpPr>
        <p:spPr>
          <a:xfrm>
            <a:off x="8070813" y="2911093"/>
            <a:ext cx="260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3713A5-EFA2-41A0-8EEF-11B78E3B652B}"/>
              </a:ext>
            </a:extLst>
          </p:cNvPr>
          <p:cNvSpPr txBox="1"/>
          <p:nvPr/>
        </p:nvSpPr>
        <p:spPr>
          <a:xfrm>
            <a:off x="8058051" y="3260137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A07C0E9-DEA1-484D-8E83-D731C0AEF59B}"/>
              </a:ext>
            </a:extLst>
          </p:cNvPr>
          <p:cNvCxnSpPr>
            <a:cxnSpLocks/>
          </p:cNvCxnSpPr>
          <p:nvPr/>
        </p:nvCxnSpPr>
        <p:spPr>
          <a:xfrm>
            <a:off x="7932788" y="3961828"/>
            <a:ext cx="254471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C6166-031C-4A42-A863-EBECE8C3317E}"/>
              </a:ext>
            </a:extLst>
          </p:cNvPr>
          <p:cNvCxnSpPr>
            <a:cxnSpLocks/>
          </p:cNvCxnSpPr>
          <p:nvPr/>
        </p:nvCxnSpPr>
        <p:spPr>
          <a:xfrm>
            <a:off x="7932788" y="4310873"/>
            <a:ext cx="297301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5B14A3-A6A0-420F-B1EB-5C107394665F}"/>
              </a:ext>
            </a:extLst>
          </p:cNvPr>
          <p:cNvCxnSpPr>
            <a:cxnSpLocks/>
          </p:cNvCxnSpPr>
          <p:nvPr/>
        </p:nvCxnSpPr>
        <p:spPr>
          <a:xfrm>
            <a:off x="7932788" y="4645170"/>
            <a:ext cx="101436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94AE2B2-0333-49E1-9305-F77D1E2ECE23}"/>
              </a:ext>
            </a:extLst>
          </p:cNvPr>
          <p:cNvSpPr txBox="1"/>
          <p:nvPr/>
        </p:nvSpPr>
        <p:spPr>
          <a:xfrm>
            <a:off x="7995317" y="369061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gnd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A6D56C-FC3A-4CA4-8095-E1A5E949E28D}"/>
              </a:ext>
            </a:extLst>
          </p:cNvPr>
          <p:cNvSpPr txBox="1"/>
          <p:nvPr/>
        </p:nvSpPr>
        <p:spPr>
          <a:xfrm>
            <a:off x="8070813" y="4019540"/>
            <a:ext cx="260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DCEDEA-B78D-480F-9BF1-4E43683A16D2}"/>
              </a:ext>
            </a:extLst>
          </p:cNvPr>
          <p:cNvSpPr txBox="1"/>
          <p:nvPr/>
        </p:nvSpPr>
        <p:spPr>
          <a:xfrm>
            <a:off x="8058051" y="4368584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EB42057-12A3-4061-A5AE-531B4EFDDE2B}"/>
              </a:ext>
            </a:extLst>
          </p:cNvPr>
          <p:cNvCxnSpPr>
            <a:cxnSpLocks/>
          </p:cNvCxnSpPr>
          <p:nvPr/>
        </p:nvCxnSpPr>
        <p:spPr>
          <a:xfrm flipV="1">
            <a:off x="10477500" y="1119779"/>
            <a:ext cx="0" cy="287860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B009A38-B5DF-4BC3-AD7E-C8366E8B44C4}"/>
              </a:ext>
            </a:extLst>
          </p:cNvPr>
          <p:cNvSpPr txBox="1"/>
          <p:nvPr/>
        </p:nvSpPr>
        <p:spPr>
          <a:xfrm>
            <a:off x="10447025" y="83028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gnd</a:t>
            </a:r>
            <a:endParaRPr 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B5C33D-59DE-4DC9-9022-EC5B808AEE36}"/>
              </a:ext>
            </a:extLst>
          </p:cNvPr>
          <p:cNvSpPr txBox="1"/>
          <p:nvPr/>
        </p:nvSpPr>
        <p:spPr>
          <a:xfrm>
            <a:off x="11242250" y="1798431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98D2F6-63E7-4F20-83B6-FEBF02AFD006}"/>
              </a:ext>
            </a:extLst>
          </p:cNvPr>
          <p:cNvSpPr txBox="1"/>
          <p:nvPr/>
        </p:nvSpPr>
        <p:spPr>
          <a:xfrm>
            <a:off x="11272725" y="2210496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8E0DD0-D7E0-4070-BDF9-EA26CA0BC3FA}"/>
              </a:ext>
            </a:extLst>
          </p:cNvPr>
          <p:cNvSpPr txBox="1"/>
          <p:nvPr/>
        </p:nvSpPr>
        <p:spPr>
          <a:xfrm>
            <a:off x="11288484" y="3365371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L3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5995E9A-C858-406B-BAEB-F661672B973E}"/>
              </a:ext>
            </a:extLst>
          </p:cNvPr>
          <p:cNvCxnSpPr>
            <a:cxnSpLocks/>
          </p:cNvCxnSpPr>
          <p:nvPr/>
        </p:nvCxnSpPr>
        <p:spPr>
          <a:xfrm flipV="1">
            <a:off x="10905805" y="3536723"/>
            <a:ext cx="0" cy="77963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81ECEC5-CA57-4CFF-8D7C-7899664EED48}"/>
              </a:ext>
            </a:extLst>
          </p:cNvPr>
          <p:cNvCxnSpPr/>
          <p:nvPr/>
        </p:nvCxnSpPr>
        <p:spPr>
          <a:xfrm flipV="1">
            <a:off x="9968681" y="2335161"/>
            <a:ext cx="0" cy="8672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84EEB00-797F-4DCF-8B4D-C429D2A91044}"/>
              </a:ext>
            </a:extLst>
          </p:cNvPr>
          <p:cNvCxnSpPr>
            <a:cxnSpLocks/>
          </p:cNvCxnSpPr>
          <p:nvPr/>
        </p:nvCxnSpPr>
        <p:spPr>
          <a:xfrm flipH="1" flipV="1">
            <a:off x="8931580" y="2017308"/>
            <a:ext cx="15570" cy="265905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0AB67DA-A966-4001-B9EE-C09B3BFB5C73}"/>
              </a:ext>
            </a:extLst>
          </p:cNvPr>
          <p:cNvCxnSpPr/>
          <p:nvPr/>
        </p:nvCxnSpPr>
        <p:spPr>
          <a:xfrm flipH="1">
            <a:off x="4019550" y="1709531"/>
            <a:ext cx="220242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A4FC8DC-EC99-47BF-86AF-64CA4068A159}"/>
              </a:ext>
            </a:extLst>
          </p:cNvPr>
          <p:cNvSpPr/>
          <p:nvPr/>
        </p:nvSpPr>
        <p:spPr>
          <a:xfrm>
            <a:off x="3435349" y="1593850"/>
            <a:ext cx="577851" cy="20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200A FUSE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37CBE10-314D-43E1-B12D-AA894CA4E4F3}"/>
              </a:ext>
            </a:extLst>
          </p:cNvPr>
          <p:cNvSpPr/>
          <p:nvPr/>
        </p:nvSpPr>
        <p:spPr>
          <a:xfrm>
            <a:off x="3435350" y="2120872"/>
            <a:ext cx="520700" cy="20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200A FUSE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DD1CBF3-58BF-44A1-8664-1FA4CF58B862}"/>
              </a:ext>
            </a:extLst>
          </p:cNvPr>
          <p:cNvCxnSpPr>
            <a:cxnSpLocks/>
            <a:stCxn id="69" idx="1"/>
          </p:cNvCxnSpPr>
          <p:nvPr/>
        </p:nvCxnSpPr>
        <p:spPr>
          <a:xfrm flipH="1" flipV="1">
            <a:off x="3047999" y="1696140"/>
            <a:ext cx="387350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EB977C4-F65E-41B1-A9C9-19CAEEF86D82}"/>
              </a:ext>
            </a:extLst>
          </p:cNvPr>
          <p:cNvSpPr txBox="1"/>
          <p:nvPr/>
        </p:nvSpPr>
        <p:spPr>
          <a:xfrm>
            <a:off x="2736392" y="1424572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B+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D9E313-5D1F-44B7-8388-7ED9A09C4AEE}"/>
              </a:ext>
            </a:extLst>
          </p:cNvPr>
          <p:cNvSpPr txBox="1"/>
          <p:nvPr/>
        </p:nvSpPr>
        <p:spPr>
          <a:xfrm>
            <a:off x="2751010" y="1963597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B-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798953D-1A04-44D7-AA70-807B627FCB93}"/>
              </a:ext>
            </a:extLst>
          </p:cNvPr>
          <p:cNvCxnSpPr/>
          <p:nvPr/>
        </p:nvCxnSpPr>
        <p:spPr>
          <a:xfrm flipH="1">
            <a:off x="3976526" y="2221225"/>
            <a:ext cx="22024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7C10284-E6B7-4715-AE40-8BF098BEECA3}"/>
              </a:ext>
            </a:extLst>
          </p:cNvPr>
          <p:cNvCxnSpPr/>
          <p:nvPr/>
        </p:nvCxnSpPr>
        <p:spPr>
          <a:xfrm flipH="1" flipV="1">
            <a:off x="3004975" y="2207834"/>
            <a:ext cx="387351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66AFDA-24F8-47CE-9258-DFE014DB052B}"/>
              </a:ext>
            </a:extLst>
          </p:cNvPr>
          <p:cNvCxnSpPr>
            <a:cxnSpLocks/>
          </p:cNvCxnSpPr>
          <p:nvPr/>
        </p:nvCxnSpPr>
        <p:spPr>
          <a:xfrm>
            <a:off x="3976526" y="2221225"/>
            <a:ext cx="1179674" cy="13154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8E742BA-8E00-4F69-8CC8-A0C136873E17}"/>
              </a:ext>
            </a:extLst>
          </p:cNvPr>
          <p:cNvCxnSpPr/>
          <p:nvPr/>
        </p:nvCxnSpPr>
        <p:spPr>
          <a:xfrm>
            <a:off x="5156200" y="3536723"/>
            <a:ext cx="1065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5BAB9EE-170C-47BE-9D8B-ED0FF1CF7229}"/>
              </a:ext>
            </a:extLst>
          </p:cNvPr>
          <p:cNvCxnSpPr/>
          <p:nvPr/>
        </p:nvCxnSpPr>
        <p:spPr>
          <a:xfrm>
            <a:off x="5156200" y="4676361"/>
            <a:ext cx="1065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03851F9-0CB5-4419-AEC7-F00D7959FC2B}"/>
              </a:ext>
            </a:extLst>
          </p:cNvPr>
          <p:cNvCxnSpPr/>
          <p:nvPr/>
        </p:nvCxnSpPr>
        <p:spPr>
          <a:xfrm flipH="1">
            <a:off x="5765800" y="2911093"/>
            <a:ext cx="4561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0DE4D47-119E-44DC-8E24-80727620FB6F}"/>
              </a:ext>
            </a:extLst>
          </p:cNvPr>
          <p:cNvCxnSpPr>
            <a:cxnSpLocks/>
            <a:endCxn id="69" idx="3"/>
          </p:cNvCxnSpPr>
          <p:nvPr/>
        </p:nvCxnSpPr>
        <p:spPr>
          <a:xfrm flipH="1" flipV="1">
            <a:off x="4013200" y="1696141"/>
            <a:ext cx="1752600" cy="12149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F222DF5-85DC-4A27-9D1F-DF1175F2BB63}"/>
              </a:ext>
            </a:extLst>
          </p:cNvPr>
          <p:cNvCxnSpPr>
            <a:cxnSpLocks/>
            <a:endCxn id="69" idx="3"/>
          </p:cNvCxnSpPr>
          <p:nvPr/>
        </p:nvCxnSpPr>
        <p:spPr>
          <a:xfrm flipH="1" flipV="1">
            <a:off x="4013200" y="1696141"/>
            <a:ext cx="1758950" cy="24148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45C73DC-2754-463A-946C-2E505BD77BB7}"/>
              </a:ext>
            </a:extLst>
          </p:cNvPr>
          <p:cNvCxnSpPr/>
          <p:nvPr/>
        </p:nvCxnSpPr>
        <p:spPr>
          <a:xfrm flipH="1">
            <a:off x="5772150" y="4113229"/>
            <a:ext cx="4561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F18500D-4EA0-424D-A2E0-893F6125F04F}"/>
              </a:ext>
            </a:extLst>
          </p:cNvPr>
          <p:cNvSpPr txBox="1"/>
          <p:nvPr/>
        </p:nvSpPr>
        <p:spPr>
          <a:xfrm>
            <a:off x="4404317" y="1455350"/>
            <a:ext cx="110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10mm^2 cable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BF482A3-26D7-4B21-A9D6-FF92C5D78B27}"/>
              </a:ext>
            </a:extLst>
          </p:cNvPr>
          <p:cNvSpPr txBox="1"/>
          <p:nvPr/>
        </p:nvSpPr>
        <p:spPr>
          <a:xfrm>
            <a:off x="4750084" y="1969879"/>
            <a:ext cx="110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10mm^2 cable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0439079-79F2-4492-8827-A178B37D7AAD}"/>
              </a:ext>
            </a:extLst>
          </p:cNvPr>
          <p:cNvSpPr txBox="1"/>
          <p:nvPr/>
        </p:nvSpPr>
        <p:spPr>
          <a:xfrm>
            <a:off x="2339730" y="2186953"/>
            <a:ext cx="1336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95mm^2 cable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AEEF266-1A40-48E2-A6DD-0D8DDF4CB502}"/>
              </a:ext>
            </a:extLst>
          </p:cNvPr>
          <p:cNvSpPr txBox="1"/>
          <p:nvPr/>
        </p:nvSpPr>
        <p:spPr>
          <a:xfrm>
            <a:off x="2323232" y="1650673"/>
            <a:ext cx="1336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95mm^2 cable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F18CA49-A275-417C-99E7-F95E1476CD2F}"/>
              </a:ext>
            </a:extLst>
          </p:cNvPr>
          <p:cNvCxnSpPr/>
          <p:nvPr/>
        </p:nvCxnSpPr>
        <p:spPr>
          <a:xfrm>
            <a:off x="6616700" y="4817808"/>
            <a:ext cx="0" cy="687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F97A10F-3089-4C40-9CA2-4C7D8E689780}"/>
              </a:ext>
            </a:extLst>
          </p:cNvPr>
          <p:cNvCxnSpPr>
            <a:cxnSpLocks/>
          </p:cNvCxnSpPr>
          <p:nvPr/>
        </p:nvCxnSpPr>
        <p:spPr>
          <a:xfrm>
            <a:off x="6616700" y="5505450"/>
            <a:ext cx="4289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710813E-038A-4181-B816-0BF9F106984B}"/>
              </a:ext>
            </a:extLst>
          </p:cNvPr>
          <p:cNvCxnSpPr/>
          <p:nvPr/>
        </p:nvCxnSpPr>
        <p:spPr>
          <a:xfrm>
            <a:off x="6802597" y="4480337"/>
            <a:ext cx="0" cy="687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76668D9-EB51-4810-8799-07EC4B09FB94}"/>
              </a:ext>
            </a:extLst>
          </p:cNvPr>
          <p:cNvCxnSpPr>
            <a:cxnSpLocks/>
          </p:cNvCxnSpPr>
          <p:nvPr/>
        </p:nvCxnSpPr>
        <p:spPr>
          <a:xfrm>
            <a:off x="6802597" y="5167979"/>
            <a:ext cx="4289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1D84D1C-AB11-4C93-BE57-5F778CEFA8AF}"/>
              </a:ext>
            </a:extLst>
          </p:cNvPr>
          <p:cNvSpPr txBox="1"/>
          <p:nvPr/>
        </p:nvSpPr>
        <p:spPr>
          <a:xfrm>
            <a:off x="10190931" y="4859351"/>
            <a:ext cx="1521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Proximity Pilot PP (CC)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F22A162-7DBA-462E-97FB-493EE677C57B}"/>
              </a:ext>
            </a:extLst>
          </p:cNvPr>
          <p:cNvSpPr txBox="1"/>
          <p:nvPr/>
        </p:nvSpPr>
        <p:spPr>
          <a:xfrm>
            <a:off x="10192406" y="5266803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Control Pilot CP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EB99CA-56CA-4978-BD96-76514CDB3311}"/>
              </a:ext>
            </a:extLst>
          </p:cNvPr>
          <p:cNvSpPr txBox="1"/>
          <p:nvPr/>
        </p:nvSpPr>
        <p:spPr>
          <a:xfrm>
            <a:off x="6381751" y="5766819"/>
            <a:ext cx="5581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CANBus</a:t>
            </a:r>
            <a:endParaRPr lang="en-US" sz="1400" dirty="0"/>
          </a:p>
          <a:p>
            <a:r>
              <a:rPr lang="en-US" sz="1000" dirty="0"/>
              <a:t>PP/CC and CP lines are connected to one of the OBC units only</a:t>
            </a:r>
          </a:p>
          <a:p>
            <a:r>
              <a:rPr lang="en-US" sz="1000" dirty="0"/>
              <a:t>OBC monitors CC/PP and CP lines according to IEC62196 and detects the plug state and allowable charging current. This information is then communicated over the </a:t>
            </a:r>
            <a:r>
              <a:rPr lang="en-US" sz="1000" dirty="0" err="1"/>
              <a:t>CANBus</a:t>
            </a:r>
            <a:r>
              <a:rPr lang="en-US" sz="1000" dirty="0"/>
              <a:t> to the vehicle control system (VCU).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C8183A3-75AD-4225-A5A7-A4D4495F4CE4}"/>
              </a:ext>
            </a:extLst>
          </p:cNvPr>
          <p:cNvSpPr txBox="1"/>
          <p:nvPr/>
        </p:nvSpPr>
        <p:spPr>
          <a:xfrm>
            <a:off x="2163708" y="3484401"/>
            <a:ext cx="2363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Is it OK for all OBC to share the same fuses? Or does each OBC require its own set of fuses?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C2A1FC9-8368-48A2-960A-51B605E46AD0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3956050" y="2223163"/>
            <a:ext cx="1236303" cy="24531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7CC8242A-C457-4A24-887A-55DCBC892201}"/>
              </a:ext>
            </a:extLst>
          </p:cNvPr>
          <p:cNvSpPr txBox="1"/>
          <p:nvPr/>
        </p:nvSpPr>
        <p:spPr>
          <a:xfrm>
            <a:off x="5868175" y="2643842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B+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65EC63E-5D6A-4BB1-9476-7DD65BD7FDA9}"/>
              </a:ext>
            </a:extLst>
          </p:cNvPr>
          <p:cNvSpPr txBox="1"/>
          <p:nvPr/>
        </p:nvSpPr>
        <p:spPr>
          <a:xfrm>
            <a:off x="5880390" y="3295873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B-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ACF0CA5-A575-447A-BC26-730E15741837}"/>
              </a:ext>
            </a:extLst>
          </p:cNvPr>
          <p:cNvSpPr txBox="1"/>
          <p:nvPr/>
        </p:nvSpPr>
        <p:spPr>
          <a:xfrm>
            <a:off x="5940225" y="4406453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B-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EAF9EEB-EC03-4F9C-B913-AFCC707F238F}"/>
              </a:ext>
            </a:extLst>
          </p:cNvPr>
          <p:cNvSpPr txBox="1"/>
          <p:nvPr/>
        </p:nvSpPr>
        <p:spPr>
          <a:xfrm>
            <a:off x="5906525" y="3831347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B+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0566D2D-4B0F-4DF3-A3CF-386AFBD9AE50}"/>
              </a:ext>
            </a:extLst>
          </p:cNvPr>
          <p:cNvSpPr txBox="1"/>
          <p:nvPr/>
        </p:nvSpPr>
        <p:spPr>
          <a:xfrm>
            <a:off x="5892782" y="1463590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B+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946BE73-5841-4ECC-85E5-5032029BDCC4}"/>
              </a:ext>
            </a:extLst>
          </p:cNvPr>
          <p:cNvSpPr txBox="1"/>
          <p:nvPr/>
        </p:nvSpPr>
        <p:spPr>
          <a:xfrm>
            <a:off x="5912308" y="1967650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B-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C56C5E-2ED8-4679-87D0-D9845B05C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19" y="5667745"/>
            <a:ext cx="2664518" cy="116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72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CD9D0B-B9D3-9292-8D93-1E29ABA80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13" y="541267"/>
            <a:ext cx="11178509" cy="486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36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133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Arnold</dc:creator>
  <cp:lastModifiedBy>Thanh Tran</cp:lastModifiedBy>
  <cp:revision>2</cp:revision>
  <dcterms:created xsi:type="dcterms:W3CDTF">2022-03-10T11:48:03Z</dcterms:created>
  <dcterms:modified xsi:type="dcterms:W3CDTF">2023-03-07T03:36:53Z</dcterms:modified>
</cp:coreProperties>
</file>