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DAC7-CED5-88EF-9FD3-4D8CB56C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2EF5D-ADC7-1508-6DD2-4CD289B1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F46F-AABF-EE54-0228-64C6D696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C759-F6AE-4057-B3EF-4F5C03D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D8FB-8965-F9B8-9772-04C06512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B253-162B-251B-3DB7-1B85D43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3F83B-6541-99A7-E73B-C0CF92A5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0A29-705F-B401-AB63-203367D4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267A-7EBE-2529-D2AC-041B5E69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E9EE-46C8-2B43-3C41-8E8CAD44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D56A1-1046-66B8-4E69-A7C061663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0340C-891B-502E-CA9B-0224CC22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819F-1E0B-2C32-5B91-69D2174C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2B3C-0D3A-E292-A886-B4B78A4B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5A8F-6BA8-F061-C08B-6731A5B3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FC9C-8533-51CF-01A0-0B3B691D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06B9-741A-89AE-6555-DB4C8AFD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DD0C-E4E6-4634-C2FD-F916918F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EDE7-417C-A2A8-B5BF-E862F87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A06A-7C35-5A4C-C69C-032A8A6D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C2D8-22B2-9773-B3FC-67AEF8D0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BC10-E7B2-516F-6F80-221D1571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AC6D-0FDF-37F6-41DE-8657F248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D811-417D-EBCD-00E8-44F1E86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E493-B874-05ED-F213-431D7E18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F3AF-9B8D-00D7-68B6-2EAFEE81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BAA4-2DD9-E77C-68CA-E1EB1792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FF9A-13AE-3843-6476-00E8B001F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355F7-3D20-C40A-EDB4-51C1092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0172-135A-C137-18D1-EED4658A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A60-3DAA-6345-206D-888188E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4F9-0266-C1D4-37E3-99319EE5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865A-000B-32E6-460B-D3FBC046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2554A-F60E-CD47-E0A5-680AEDA2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C5D63-B391-6CEE-E270-20F3F304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3C623-F0D9-6D35-4315-D78FEDC4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2DEB7-7E13-4322-FD3B-103C2B3B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1509B-28AE-BC7E-FF40-05C6EA8F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DC440-185D-8DC2-B727-DE788766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726-A610-BCC9-27D9-D1A6E002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ADC0E-2B60-6580-C4E5-41B9FCE5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0BEA-372F-824E-3FA2-50D72158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4A79-4133-1C1C-8239-50D09EBC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2B355-402B-3EE8-C218-CC0E92B8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19FC7-73F1-071E-55FC-FC34A5D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987D-39D2-F3D2-2014-BDBE35AD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731-4BA7-BAF1-0060-E77AD709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B3B8-4C63-15D2-FE2D-EF09BA0B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A260-D93F-F3C9-D1B4-211F1183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5F0C-36CE-D17D-5DBC-2F1D6A2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92C1-8E3B-0851-969B-6FDF4B49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4BA3-BBE6-57D8-0DE8-7185AAE1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8A18-13F4-C723-443F-C72E7D3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19DED-15BA-29C2-366A-241168FE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7869A-03C6-5655-DAE9-7FF8C256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F689-084C-DBD9-CE49-BC075CF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F216-E419-4899-8E2D-0279D057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CFAF-C701-6824-5D32-1DBB24D0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B369D-A697-CB0A-B22B-C8271953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8BFA5-56A8-1D53-8191-91C0761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BD79-E1E8-970D-7E3A-15645356A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276B-A9C1-42C1-A802-8B15FDED71F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C62F-EDAF-5B65-BE31-6F63A7D16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8424-0538-2747-9719-6018F0BD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E386-10E2-4C1A-979B-AD892A76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DB2B1-F796-B46C-BDCE-76B1D88A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7288"/>
            <a:ext cx="12192000" cy="685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890840-5329-497A-BACF-7FBF835EF5A8}"/>
              </a:ext>
            </a:extLst>
          </p:cNvPr>
          <p:cNvCxnSpPr/>
          <p:nvPr/>
        </p:nvCxnSpPr>
        <p:spPr>
          <a:xfrm>
            <a:off x="4696287" y="905522"/>
            <a:ext cx="0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EAE852-C0B0-FD56-0A65-24DA7569203B}"/>
              </a:ext>
            </a:extLst>
          </p:cNvPr>
          <p:cNvSpPr txBox="1"/>
          <p:nvPr/>
        </p:nvSpPr>
        <p:spPr>
          <a:xfrm>
            <a:off x="1553695" y="1287263"/>
            <a:ext cx="31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HV </a:t>
            </a:r>
            <a:r>
              <a:rPr lang="en-US" dirty="0" err="1"/>
              <a:t>HighByte</a:t>
            </a:r>
            <a:r>
              <a:rPr lang="en-US" dirty="0"/>
              <a:t> (Res: 0.1V)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1930EE-4BDC-8526-4ABB-831FC4E5D3BA}"/>
              </a:ext>
            </a:extLst>
          </p:cNvPr>
          <p:cNvCxnSpPr>
            <a:cxnSpLocks/>
          </p:cNvCxnSpPr>
          <p:nvPr/>
        </p:nvCxnSpPr>
        <p:spPr>
          <a:xfrm>
            <a:off x="4980373" y="905522"/>
            <a:ext cx="0" cy="83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AD8D4E-E5D6-2552-F43C-8E5F47D0106F}"/>
              </a:ext>
            </a:extLst>
          </p:cNvPr>
          <p:cNvSpPr txBox="1"/>
          <p:nvPr/>
        </p:nvSpPr>
        <p:spPr>
          <a:xfrm>
            <a:off x="1837783" y="1740023"/>
            <a:ext cx="31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HV </a:t>
            </a:r>
            <a:r>
              <a:rPr lang="en-US" dirty="0" err="1"/>
              <a:t>LowByte</a:t>
            </a:r>
            <a:r>
              <a:rPr lang="en-US" dirty="0"/>
              <a:t> (Res: 0.1V)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10FBB-E0D8-7039-483E-F6F282AE8E55}"/>
              </a:ext>
            </a:extLst>
          </p:cNvPr>
          <p:cNvCxnSpPr/>
          <p:nvPr/>
        </p:nvCxnSpPr>
        <p:spPr>
          <a:xfrm>
            <a:off x="5264458" y="905522"/>
            <a:ext cx="0" cy="131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64CD35-97D1-923A-68A2-7F70D21566A7}"/>
              </a:ext>
            </a:extLst>
          </p:cNvPr>
          <p:cNvSpPr txBox="1"/>
          <p:nvPr/>
        </p:nvSpPr>
        <p:spPr>
          <a:xfrm>
            <a:off x="1837783" y="2638433"/>
            <a:ext cx="370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Current </a:t>
            </a:r>
            <a:r>
              <a:rPr lang="en-US" dirty="0" err="1"/>
              <a:t>LowByte</a:t>
            </a:r>
            <a:r>
              <a:rPr lang="en-US" dirty="0"/>
              <a:t> (Res: 0.1V)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E879F-9815-C6FD-2D93-38FFAAD7D04F}"/>
              </a:ext>
            </a:extLst>
          </p:cNvPr>
          <p:cNvSpPr txBox="1"/>
          <p:nvPr/>
        </p:nvSpPr>
        <p:spPr>
          <a:xfrm>
            <a:off x="1562574" y="2192783"/>
            <a:ext cx="370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Current </a:t>
            </a:r>
            <a:r>
              <a:rPr lang="en-US" dirty="0" err="1"/>
              <a:t>HighByte</a:t>
            </a:r>
            <a:r>
              <a:rPr lang="en-US" dirty="0"/>
              <a:t> (Res: 0.1V)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73043-AFD4-295E-FAA3-A6AB1B06F599}"/>
              </a:ext>
            </a:extLst>
          </p:cNvPr>
          <p:cNvCxnSpPr/>
          <p:nvPr/>
        </p:nvCxnSpPr>
        <p:spPr>
          <a:xfrm>
            <a:off x="5539666" y="905522"/>
            <a:ext cx="0" cy="19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CD1DA2-5E0D-0AD5-5F71-C68DFD05480A}"/>
              </a:ext>
            </a:extLst>
          </p:cNvPr>
          <p:cNvCxnSpPr/>
          <p:nvPr/>
        </p:nvCxnSpPr>
        <p:spPr>
          <a:xfrm>
            <a:off x="5814874" y="905522"/>
            <a:ext cx="0" cy="235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DDA18F-A510-B585-0813-987568C7EECB}"/>
              </a:ext>
            </a:extLst>
          </p:cNvPr>
          <p:cNvSpPr txBox="1"/>
          <p:nvPr/>
        </p:nvSpPr>
        <p:spPr>
          <a:xfrm>
            <a:off x="4847312" y="3174621"/>
            <a:ext cx="96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0F9FF5-B3D0-82DA-B4B5-09CC39EDAE5B}"/>
              </a:ext>
            </a:extLst>
          </p:cNvPr>
          <p:cNvCxnSpPr/>
          <p:nvPr/>
        </p:nvCxnSpPr>
        <p:spPr>
          <a:xfrm>
            <a:off x="6096000" y="905522"/>
            <a:ext cx="0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18D50-0B70-05F3-717A-E00B98E52521}"/>
              </a:ext>
            </a:extLst>
          </p:cNvPr>
          <p:cNvSpPr txBox="1"/>
          <p:nvPr/>
        </p:nvSpPr>
        <p:spPr>
          <a:xfrm>
            <a:off x="5128438" y="3653360"/>
            <a:ext cx="96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917198-FB67-19FB-4759-8B18C0DB90D9}"/>
              </a:ext>
            </a:extLst>
          </p:cNvPr>
          <p:cNvCxnSpPr/>
          <p:nvPr/>
        </p:nvCxnSpPr>
        <p:spPr>
          <a:xfrm>
            <a:off x="6409678" y="905522"/>
            <a:ext cx="0" cy="338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581214-0D2B-F6D7-DBEF-75DBF655F9E8}"/>
              </a:ext>
            </a:extLst>
          </p:cNvPr>
          <p:cNvSpPr txBox="1"/>
          <p:nvPr/>
        </p:nvSpPr>
        <p:spPr>
          <a:xfrm>
            <a:off x="4413837" y="4251439"/>
            <a:ext cx="199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Current max power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6821CB6-3028-F776-4427-BFF0D1D6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213"/>
              </p:ext>
            </p:extLst>
          </p:nvPr>
        </p:nvGraphicFramePr>
        <p:xfrm>
          <a:off x="1019402" y="4626707"/>
          <a:ext cx="11172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75">
                  <a:extLst>
                    <a:ext uri="{9D8B030D-6E8A-4147-A177-3AD203B41FA5}">
                      <a16:colId xmlns:a16="http://schemas.microsoft.com/office/drawing/2014/main" val="2516061555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160100489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3543300557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3997928374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197991518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830730968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2966324823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840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0/1 </a:t>
                      </a:r>
                    </a:p>
                    <a:p>
                      <a:r>
                        <a:rPr lang="en-US" dirty="0"/>
                        <a:t>Status: OK/FAIL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 </a:t>
                      </a:r>
                    </a:p>
                    <a:p>
                      <a:r>
                        <a:rPr lang="en-US" dirty="0"/>
                        <a:t>Temp:</a:t>
                      </a:r>
                    </a:p>
                    <a:p>
                      <a:r>
                        <a:rPr lang="en-US" dirty="0"/>
                        <a:t>OK/Protection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Input V: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Battery: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Communication: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CC Status: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CP Status: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  <a:p>
                      <a:r>
                        <a:rPr lang="en-US" dirty="0"/>
                        <a:t>Elec Lock:</a:t>
                      </a:r>
                    </a:p>
                    <a:p>
                      <a:r>
                        <a:rPr lang="en-US" dirty="0"/>
                        <a:t>OK/FAIL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64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026B7D-7BF5-960A-1BC7-9C1D95A462D7}"/>
              </a:ext>
            </a:extLst>
          </p:cNvPr>
          <p:cNvSpPr txBox="1"/>
          <p:nvPr/>
        </p:nvSpPr>
        <p:spPr>
          <a:xfrm>
            <a:off x="51839" y="4626707"/>
            <a:ext cx="96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BC3E0-DEBA-D8ED-4344-8E5FEF7E985D}"/>
              </a:ext>
            </a:extLst>
          </p:cNvPr>
          <p:cNvSpPr txBox="1"/>
          <p:nvPr/>
        </p:nvSpPr>
        <p:spPr>
          <a:xfrm>
            <a:off x="50307" y="5845436"/>
            <a:ext cx="96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2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F105203-F51E-C18E-D744-F2F5050EA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12841"/>
              </p:ext>
            </p:extLst>
          </p:nvPr>
        </p:nvGraphicFramePr>
        <p:xfrm>
          <a:off x="1017869" y="5887947"/>
          <a:ext cx="11172600" cy="98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75">
                  <a:extLst>
                    <a:ext uri="{9D8B030D-6E8A-4147-A177-3AD203B41FA5}">
                      <a16:colId xmlns:a16="http://schemas.microsoft.com/office/drawing/2014/main" val="2516061555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160100489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3543300557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3997928374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197991518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1830730968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2966324823"/>
                    </a:ext>
                  </a:extLst>
                </a:gridCol>
                <a:gridCol w="1396575">
                  <a:extLst>
                    <a:ext uri="{9D8B030D-6E8A-4147-A177-3AD203B41FA5}">
                      <a16:colId xmlns:a16="http://schemas.microsoft.com/office/drawing/2014/main" val="3903765856"/>
                    </a:ext>
                  </a:extLst>
                </a:gridCol>
              </a:tblGrid>
              <a:tr h="980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Tran</dc:creator>
  <cp:lastModifiedBy>Thanh Tran</cp:lastModifiedBy>
  <cp:revision>22</cp:revision>
  <dcterms:created xsi:type="dcterms:W3CDTF">2023-03-07T04:49:58Z</dcterms:created>
  <dcterms:modified xsi:type="dcterms:W3CDTF">2023-03-07T06:05:46Z</dcterms:modified>
</cp:coreProperties>
</file>