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BF0A-353D-077F-A411-C2CE76A3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F7746-E755-582E-9FFB-919CCEB42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CA02-1F91-18F5-133D-8543991C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BB49-2265-9B51-CDA3-681DFF3E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37B4-9A9E-C73E-A5E3-6ADAC6C4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4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94A8-7C6F-C9B3-67E0-2CB66E19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DD0F9-1F0E-FAFB-046A-AED99103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63F9-D5BE-DC59-A9BF-FF944E7B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521E-A50D-3DDF-9C85-5E686C3D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3AFB-395C-5372-983B-BF646134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8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7B315-7802-3AAE-AAF7-965A019B4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D488D-56E0-0E07-468B-15D585CC8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53AE-39D6-73F3-473A-1EFCFDF6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092A-F459-F890-B39B-F4170E13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8740C-6A66-2732-422D-0DE302D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09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46B3-0195-758A-B0E5-F8C0CBE7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5E50-71DA-37A6-6A51-496E5F67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3C83-E66D-EEAA-856A-6F226F2F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6D3A-5C10-A705-C97E-94B85665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2309-3183-EDA6-88BA-FFC079D8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64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94C8-A2D0-CE62-6D11-95DD8DFA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A232E-00D1-804B-1787-3DDE3CFCA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340A-7901-5D2A-6CE7-D2BD6AC6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A30F-5E5A-1357-FA51-1DD62A1D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3611-75BA-9CF3-C7D1-70A0E777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53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2E95-68BF-0F02-4651-CDC01514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C3D1-B6FB-1131-0B77-1BE66D780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07F4F-BD35-22CD-346D-8D6D46DA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EB85-022D-7211-8263-93A812C5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2901-B030-15BE-D962-E9D5615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CFBDC-5F9C-35D7-ACA1-064F7ACA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05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C200-D4E5-EAF6-7AF2-1F926FC9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B81E-4461-B812-A0F3-28C64AEA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2DA77-69F0-E2B2-F2C7-B88F2022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3C00D-89B7-94AA-60F6-64B785365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D0D3A-5DF6-0B91-D3F5-376EF7F65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E92B3-D14C-8D89-FC76-F3B08CD7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80980-311B-FAE6-C40C-9CDA9285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D55-38C9-4EC8-4EA3-EF9E28AF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27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173-02F8-64A6-58F5-46962EAF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B8F96-A734-0B05-EB79-83CA31B5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04772-9754-2D95-8432-97F52E25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4F33F-64C5-FF46-931D-8A4CF3CA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21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4AEBB-F8C2-FC7C-CE4F-1DD06826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466EF-EAD7-9D52-B32F-144A86C9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EC996-00EE-4D76-CC31-F54B9420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56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5AA6-7480-9F77-CC22-494B05C3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B7E3-565A-BE7E-0025-23821BA2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47727-E779-C239-AD5B-D61D41950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C2130-1071-5C61-6B3C-453A110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E5577-7471-757D-7511-EA2EEAD4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3C2B-3A4D-D98F-E967-650E17C6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81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3174-63E9-DD12-E1EC-45E37A9C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AA022-2CAB-651C-F78E-538240F07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5A615-1A1F-78B8-D2B5-E03955823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7101C-2A90-0C26-1CB5-BCD90CFA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980A8-3C92-46B5-2C41-1E90F6A3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DC3BB-C78E-BF88-A37A-192DA36A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64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C0034-42C3-8CBF-411E-B435C044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21AD9-EC76-BEEA-3976-114451E7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8249-C5C9-6312-B1D7-F90B222A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9CA77-45DB-46CE-A3A5-AE015A653BF5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60A6-3B0A-F682-769C-0D74906FB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B99C-A06F-299F-2B6A-46BF55238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EF3F-EB58-44B9-A621-A8B819305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8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A43C6-5CFD-8EE5-920E-AB685C9D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73" y="240222"/>
            <a:ext cx="9159254" cy="63775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46B0A3-8D1B-7053-699E-27396BDB6ECC}"/>
              </a:ext>
            </a:extLst>
          </p:cNvPr>
          <p:cNvSpPr/>
          <p:nvPr/>
        </p:nvSpPr>
        <p:spPr>
          <a:xfrm>
            <a:off x="7468763" y="453710"/>
            <a:ext cx="1814840" cy="453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7C295-3F48-A162-2F5B-DD811D57880B}"/>
              </a:ext>
            </a:extLst>
          </p:cNvPr>
          <p:cNvSpPr txBox="1"/>
          <p:nvPr/>
        </p:nvSpPr>
        <p:spPr>
          <a:xfrm>
            <a:off x="8480739" y="1120908"/>
            <a:ext cx="366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Configurations for TC Charger OBC</a:t>
            </a:r>
            <a:endParaRPr lang="en-AU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25C198D-4DE6-DB53-2D23-04F4F2EA6BBE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>
            <a:off x="8376183" y="907420"/>
            <a:ext cx="104556" cy="398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A68A7E9-8D8A-3764-82F5-D3230DA19DC5}"/>
              </a:ext>
            </a:extLst>
          </p:cNvPr>
          <p:cNvSpPr/>
          <p:nvPr/>
        </p:nvSpPr>
        <p:spPr>
          <a:xfrm>
            <a:off x="7398913" y="1687132"/>
            <a:ext cx="977270" cy="453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F0EE9-B62E-6458-656C-45F6905DF587}"/>
              </a:ext>
            </a:extLst>
          </p:cNvPr>
          <p:cNvSpPr/>
          <p:nvPr/>
        </p:nvSpPr>
        <p:spPr>
          <a:xfrm>
            <a:off x="6697014" y="2459865"/>
            <a:ext cx="1307206" cy="453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C727FD-057B-B5E4-C474-27D8F8D7C528}"/>
              </a:ext>
            </a:extLst>
          </p:cNvPr>
          <p:cNvSpPr/>
          <p:nvPr/>
        </p:nvSpPr>
        <p:spPr>
          <a:xfrm>
            <a:off x="2620851" y="3728434"/>
            <a:ext cx="7712920" cy="689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54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63E77-EB27-57EA-FC90-73EEF7D46814}"/>
              </a:ext>
            </a:extLst>
          </p:cNvPr>
          <p:cNvSpPr txBox="1"/>
          <p:nvPr/>
        </p:nvSpPr>
        <p:spPr>
          <a:xfrm>
            <a:off x="270456" y="0"/>
            <a:ext cx="521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password for </a:t>
            </a:r>
            <a:r>
              <a:rPr lang="en-US" b="1" dirty="0" err="1"/>
              <a:t>TCCharger</a:t>
            </a:r>
            <a:r>
              <a:rPr lang="en-US" b="1" dirty="0"/>
              <a:t> flashing program</a:t>
            </a:r>
            <a:endParaRPr lang="en-AU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565403-002B-3BB7-0881-8A186DEDCB1B}"/>
              </a:ext>
            </a:extLst>
          </p:cNvPr>
          <p:cNvCxnSpPr>
            <a:cxnSpLocks/>
          </p:cNvCxnSpPr>
          <p:nvPr/>
        </p:nvCxnSpPr>
        <p:spPr>
          <a:xfrm>
            <a:off x="270456" y="369332"/>
            <a:ext cx="66454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FF9377-FA4F-0035-6CEB-87A42C8BE4B1}"/>
              </a:ext>
            </a:extLst>
          </p:cNvPr>
          <p:cNvSpPr txBox="1"/>
          <p:nvPr/>
        </p:nvSpPr>
        <p:spPr>
          <a:xfrm>
            <a:off x="495837" y="656822"/>
            <a:ext cx="326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Get the minute of system time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29F06B-BA5B-BE0B-B317-DF312A38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222" y="583912"/>
            <a:ext cx="4257556" cy="5151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98CF8F-BD05-E481-3E61-B8A7F5A6901B}"/>
              </a:ext>
            </a:extLst>
          </p:cNvPr>
          <p:cNvSpPr/>
          <p:nvPr/>
        </p:nvSpPr>
        <p:spPr>
          <a:xfrm>
            <a:off x="6819363" y="583912"/>
            <a:ext cx="193184" cy="278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2A1C2-680F-6805-AA8B-5E6B54469039}"/>
              </a:ext>
            </a:extLst>
          </p:cNvPr>
          <p:cNvSpPr txBox="1"/>
          <p:nvPr/>
        </p:nvSpPr>
        <p:spPr>
          <a:xfrm>
            <a:off x="1004552" y="1326521"/>
            <a:ext cx="482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from the minute (as decimal) to binary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CC4D65-04B9-4289-11A1-39BCBAE9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338" y="1313642"/>
            <a:ext cx="1494758" cy="24391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1BF2EA-C124-9F47-A59E-D76072423E0E}"/>
              </a:ext>
            </a:extLst>
          </p:cNvPr>
          <p:cNvSpPr/>
          <p:nvPr/>
        </p:nvSpPr>
        <p:spPr>
          <a:xfrm>
            <a:off x="7012547" y="1745087"/>
            <a:ext cx="476518" cy="276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52C29-9684-C44A-EF87-4D9B5183E6F9}"/>
              </a:ext>
            </a:extLst>
          </p:cNvPr>
          <p:cNvSpPr/>
          <p:nvPr/>
        </p:nvSpPr>
        <p:spPr>
          <a:xfrm>
            <a:off x="6329966" y="2273121"/>
            <a:ext cx="160986" cy="10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7D60A-FEAB-2F12-D9E4-32F1E2936495}"/>
              </a:ext>
            </a:extLst>
          </p:cNvPr>
          <p:cNvSpPr txBox="1"/>
          <p:nvPr/>
        </p:nvSpPr>
        <p:spPr>
          <a:xfrm>
            <a:off x="2160991" y="3859303"/>
            <a:ext cx="452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Getting 4 x least significant bits as password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147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Tran</dc:creator>
  <cp:lastModifiedBy>Thanh Tran</cp:lastModifiedBy>
  <cp:revision>1</cp:revision>
  <dcterms:created xsi:type="dcterms:W3CDTF">2023-08-05T01:51:23Z</dcterms:created>
  <dcterms:modified xsi:type="dcterms:W3CDTF">2023-08-05T01:58:56Z</dcterms:modified>
</cp:coreProperties>
</file>