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2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9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7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0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DBC1-C62C-4684-871F-E668EC5E3815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EF29-403A-4C6D-B74B-3CF739329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-76689"/>
            <a:ext cx="6020640" cy="70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4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180786"/>
            <a:ext cx="785922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-205295"/>
            <a:ext cx="7497221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3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-33821"/>
            <a:ext cx="6382641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-753059"/>
            <a:ext cx="7649643" cy="83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8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642548"/>
            <a:ext cx="1054564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20" y="87700"/>
            <a:ext cx="9373360" cy="60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995362"/>
            <a:ext cx="92297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`//00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3" y="1188536"/>
            <a:ext cx="11502032" cy="49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와이드스크린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`//00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</cp:revision>
  <dcterms:created xsi:type="dcterms:W3CDTF">2023-02-23T02:55:28Z</dcterms:created>
  <dcterms:modified xsi:type="dcterms:W3CDTF">2023-02-23T03:04:14Z</dcterms:modified>
</cp:coreProperties>
</file>