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883A6-08C4-84AB-7C91-2E8CDB2AF485}" v="1658" dt="2022-10-13T07:32:10.795"/>
    <p1510:client id="{3E2B8736-D653-C17C-BFBF-83359B17332F}" v="43" dt="2022-10-14T04:40:52.538"/>
    <p1510:client id="{9E1B3944-80E3-B94E-71EA-9CCCF5AC2024}" v="33" dt="2022-11-04T11:34:39.468"/>
    <p1510:client id="{A63F9519-2834-4330-0C84-F7CB69E4D933}" v="42" dt="2022-10-13T06:09:54.387"/>
    <p1510:client id="{E75AD2D1-909B-7EA0-A69F-A3D51E65DB3C}" v="6" dt="2022-10-14T04:57:02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BA66A-60E5-4220-811F-BA445D45043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A9BC04-9682-47EE-B456-01AB8B13C65F}">
      <dgm:prSet/>
      <dgm:spPr/>
      <dgm:t>
        <a:bodyPr/>
        <a:lstStyle/>
        <a:p>
          <a:r>
            <a:rPr lang="en-US"/>
            <a:t>We all have different personality</a:t>
          </a:r>
        </a:p>
      </dgm:t>
    </dgm:pt>
    <dgm:pt modelId="{93CFAAAB-86AB-4CE4-B30D-C701D86DA060}" type="parTrans" cxnId="{1F5F296E-78CA-4CE2-9311-DF418E85032E}">
      <dgm:prSet/>
      <dgm:spPr/>
      <dgm:t>
        <a:bodyPr/>
        <a:lstStyle/>
        <a:p>
          <a:endParaRPr lang="en-US"/>
        </a:p>
      </dgm:t>
    </dgm:pt>
    <dgm:pt modelId="{64EDC046-3EA9-4C7B-A948-0727B0C3801F}" type="sibTrans" cxnId="{1F5F296E-78CA-4CE2-9311-DF418E85032E}">
      <dgm:prSet/>
      <dgm:spPr/>
      <dgm:t>
        <a:bodyPr/>
        <a:lstStyle/>
        <a:p>
          <a:endParaRPr lang="en-US"/>
        </a:p>
      </dgm:t>
    </dgm:pt>
    <dgm:pt modelId="{3AF4D843-3810-4B3B-B356-C686B06307B2}">
      <dgm:prSet/>
      <dgm:spPr/>
      <dgm:t>
        <a:bodyPr/>
        <a:lstStyle/>
        <a:p>
          <a:r>
            <a:rPr lang="en-US"/>
            <a:t>Switch between personalities based trust and power</a:t>
          </a:r>
        </a:p>
      </dgm:t>
    </dgm:pt>
    <dgm:pt modelId="{5D3DD5DE-463B-4672-80B9-137782868FA7}" type="parTrans" cxnId="{065EDF30-0B70-4E03-8034-38C9814FD890}">
      <dgm:prSet/>
      <dgm:spPr/>
      <dgm:t>
        <a:bodyPr/>
        <a:lstStyle/>
        <a:p>
          <a:endParaRPr lang="en-US"/>
        </a:p>
      </dgm:t>
    </dgm:pt>
    <dgm:pt modelId="{09FEB34C-AAC7-4418-86CF-1504B78103E0}" type="sibTrans" cxnId="{065EDF30-0B70-4E03-8034-38C9814FD890}">
      <dgm:prSet/>
      <dgm:spPr/>
      <dgm:t>
        <a:bodyPr/>
        <a:lstStyle/>
        <a:p>
          <a:endParaRPr lang="en-US"/>
        </a:p>
      </dgm:t>
    </dgm:pt>
    <dgm:pt modelId="{81C6BD26-C86E-4D30-A5D7-57AE0F46BCC4}">
      <dgm:prSet/>
      <dgm:spPr/>
      <dgm:t>
        <a:bodyPr/>
        <a:lstStyle/>
        <a:p>
          <a:r>
            <a:rPr lang="en-US"/>
            <a:t>Trust – Level of familiarity and comfort</a:t>
          </a:r>
        </a:p>
      </dgm:t>
    </dgm:pt>
    <dgm:pt modelId="{BD1B4954-BE27-4CB0-BC9D-60F312C32741}" type="parTrans" cxnId="{DFEEC0FE-D4D1-48A6-970C-45EAB38ED329}">
      <dgm:prSet/>
      <dgm:spPr/>
      <dgm:t>
        <a:bodyPr/>
        <a:lstStyle/>
        <a:p>
          <a:endParaRPr lang="en-US"/>
        </a:p>
      </dgm:t>
    </dgm:pt>
    <dgm:pt modelId="{4F5D202C-9501-4992-B6BE-D5163BA22D59}" type="sibTrans" cxnId="{DFEEC0FE-D4D1-48A6-970C-45EAB38ED329}">
      <dgm:prSet/>
      <dgm:spPr/>
      <dgm:t>
        <a:bodyPr/>
        <a:lstStyle/>
        <a:p>
          <a:endParaRPr lang="en-US"/>
        </a:p>
      </dgm:t>
    </dgm:pt>
    <dgm:pt modelId="{6B3C2F36-57D2-457E-BEFA-A5E84D9A8CEE}">
      <dgm:prSet/>
      <dgm:spPr/>
      <dgm:t>
        <a:bodyPr/>
        <a:lstStyle/>
        <a:p>
          <a:r>
            <a:rPr lang="en-US"/>
            <a:t>Power- Difference in hierarchy</a:t>
          </a:r>
        </a:p>
      </dgm:t>
    </dgm:pt>
    <dgm:pt modelId="{8C6B7CA1-F294-487D-A90A-C447EA7A08F9}" type="parTrans" cxnId="{CE2910DA-0161-4520-A664-7F832EB44E38}">
      <dgm:prSet/>
      <dgm:spPr/>
      <dgm:t>
        <a:bodyPr/>
        <a:lstStyle/>
        <a:p>
          <a:endParaRPr lang="en-US"/>
        </a:p>
      </dgm:t>
    </dgm:pt>
    <dgm:pt modelId="{F5A77CD8-2B1D-4992-8CBF-C068684E0F94}" type="sibTrans" cxnId="{CE2910DA-0161-4520-A664-7F832EB44E38}">
      <dgm:prSet/>
      <dgm:spPr/>
      <dgm:t>
        <a:bodyPr/>
        <a:lstStyle/>
        <a:p>
          <a:endParaRPr lang="en-US"/>
        </a:p>
      </dgm:t>
    </dgm:pt>
    <dgm:pt modelId="{76F90F20-E739-4FC6-9EE7-42FAF38787F3}">
      <dgm:prSet/>
      <dgm:spPr/>
      <dgm:t>
        <a:bodyPr/>
        <a:lstStyle/>
        <a:p>
          <a:r>
            <a:rPr lang="en-US"/>
            <a:t>Gap in trust and power results in misinterpretation of body language</a:t>
          </a:r>
        </a:p>
      </dgm:t>
    </dgm:pt>
    <dgm:pt modelId="{A7A8B0F9-DEA1-4E5D-B880-BEC050C3AE71}" type="parTrans" cxnId="{10B00CAA-3597-435C-8766-2B8A5DD986F6}">
      <dgm:prSet/>
      <dgm:spPr/>
      <dgm:t>
        <a:bodyPr/>
        <a:lstStyle/>
        <a:p>
          <a:endParaRPr lang="en-US"/>
        </a:p>
      </dgm:t>
    </dgm:pt>
    <dgm:pt modelId="{D977A5DC-26B1-40DB-9634-1AF78123EE5A}" type="sibTrans" cxnId="{10B00CAA-3597-435C-8766-2B8A5DD986F6}">
      <dgm:prSet/>
      <dgm:spPr/>
      <dgm:t>
        <a:bodyPr/>
        <a:lstStyle/>
        <a:p>
          <a:endParaRPr lang="en-US"/>
        </a:p>
      </dgm:t>
    </dgm:pt>
    <dgm:pt modelId="{B1A76F84-B191-4E72-8BBF-EB3739F215FD}">
      <dgm:prSet/>
      <dgm:spPr/>
      <dgm:t>
        <a:bodyPr/>
        <a:lstStyle/>
        <a:p>
          <a:r>
            <a:rPr lang="en-US"/>
            <a:t>Use verbal  and non verbal cues to show active listening and appreciation</a:t>
          </a:r>
        </a:p>
      </dgm:t>
    </dgm:pt>
    <dgm:pt modelId="{54A3BAE0-1C47-4037-BE0A-C9C79016DDF1}" type="parTrans" cxnId="{8C6FDF74-47B4-4ACC-BE26-93D454EC8D34}">
      <dgm:prSet/>
      <dgm:spPr/>
      <dgm:t>
        <a:bodyPr/>
        <a:lstStyle/>
        <a:p>
          <a:endParaRPr lang="en-US"/>
        </a:p>
      </dgm:t>
    </dgm:pt>
    <dgm:pt modelId="{BE1E6840-F294-4BF5-8889-3ADF7DE095CC}" type="sibTrans" cxnId="{8C6FDF74-47B4-4ACC-BE26-93D454EC8D34}">
      <dgm:prSet/>
      <dgm:spPr/>
      <dgm:t>
        <a:bodyPr/>
        <a:lstStyle/>
        <a:p>
          <a:endParaRPr lang="en-US"/>
        </a:p>
      </dgm:t>
    </dgm:pt>
    <dgm:pt modelId="{44993B70-7650-40CF-9BAC-6F02BDC8CA31}" type="pres">
      <dgm:prSet presAssocID="{F96BA66A-60E5-4220-811F-BA445D450437}" presName="Name0" presStyleCnt="0">
        <dgm:presLayoutVars>
          <dgm:dir/>
          <dgm:resizeHandles val="exact"/>
        </dgm:presLayoutVars>
      </dgm:prSet>
      <dgm:spPr/>
    </dgm:pt>
    <dgm:pt modelId="{2061FB2D-058D-4C61-BE54-043FCA03A6C0}" type="pres">
      <dgm:prSet presAssocID="{7CA9BC04-9682-47EE-B456-01AB8B13C65F}" presName="node" presStyleLbl="node1" presStyleIdx="0" presStyleCnt="6">
        <dgm:presLayoutVars>
          <dgm:bulletEnabled val="1"/>
        </dgm:presLayoutVars>
      </dgm:prSet>
      <dgm:spPr/>
    </dgm:pt>
    <dgm:pt modelId="{47A3562E-F72B-49E8-8C9D-4DDF6553718F}" type="pres">
      <dgm:prSet presAssocID="{64EDC046-3EA9-4C7B-A948-0727B0C3801F}" presName="sibTrans" presStyleLbl="sibTrans1D1" presStyleIdx="0" presStyleCnt="5"/>
      <dgm:spPr/>
    </dgm:pt>
    <dgm:pt modelId="{AAA0943E-B04B-4E37-BAAA-903D7B5FBE22}" type="pres">
      <dgm:prSet presAssocID="{64EDC046-3EA9-4C7B-A948-0727B0C3801F}" presName="connectorText" presStyleLbl="sibTrans1D1" presStyleIdx="0" presStyleCnt="5"/>
      <dgm:spPr/>
    </dgm:pt>
    <dgm:pt modelId="{EE454956-1D4C-4CCB-B92A-F21B7672B99D}" type="pres">
      <dgm:prSet presAssocID="{3AF4D843-3810-4B3B-B356-C686B06307B2}" presName="node" presStyleLbl="node1" presStyleIdx="1" presStyleCnt="6">
        <dgm:presLayoutVars>
          <dgm:bulletEnabled val="1"/>
        </dgm:presLayoutVars>
      </dgm:prSet>
      <dgm:spPr/>
    </dgm:pt>
    <dgm:pt modelId="{20FE5625-97B1-417A-9C2E-0AA33A64D09E}" type="pres">
      <dgm:prSet presAssocID="{09FEB34C-AAC7-4418-86CF-1504B78103E0}" presName="sibTrans" presStyleLbl="sibTrans1D1" presStyleIdx="1" presStyleCnt="5"/>
      <dgm:spPr/>
    </dgm:pt>
    <dgm:pt modelId="{589D03B4-1F55-41F6-B7DD-9EC7F5565DD6}" type="pres">
      <dgm:prSet presAssocID="{09FEB34C-AAC7-4418-86CF-1504B78103E0}" presName="connectorText" presStyleLbl="sibTrans1D1" presStyleIdx="1" presStyleCnt="5"/>
      <dgm:spPr/>
    </dgm:pt>
    <dgm:pt modelId="{B697D4B7-451B-4931-9C4C-4A142E794559}" type="pres">
      <dgm:prSet presAssocID="{81C6BD26-C86E-4D30-A5D7-57AE0F46BCC4}" presName="node" presStyleLbl="node1" presStyleIdx="2" presStyleCnt="6">
        <dgm:presLayoutVars>
          <dgm:bulletEnabled val="1"/>
        </dgm:presLayoutVars>
      </dgm:prSet>
      <dgm:spPr/>
    </dgm:pt>
    <dgm:pt modelId="{A2CDDA2F-37FF-4CFF-8467-1609B9A124B6}" type="pres">
      <dgm:prSet presAssocID="{4F5D202C-9501-4992-B6BE-D5163BA22D59}" presName="sibTrans" presStyleLbl="sibTrans1D1" presStyleIdx="2" presStyleCnt="5"/>
      <dgm:spPr/>
    </dgm:pt>
    <dgm:pt modelId="{1A1A4A9F-C705-4144-B657-6C55ED6B21D9}" type="pres">
      <dgm:prSet presAssocID="{4F5D202C-9501-4992-B6BE-D5163BA22D59}" presName="connectorText" presStyleLbl="sibTrans1D1" presStyleIdx="2" presStyleCnt="5"/>
      <dgm:spPr/>
    </dgm:pt>
    <dgm:pt modelId="{D2B406F9-0DF9-4F37-9CA7-FCA9D7AAA348}" type="pres">
      <dgm:prSet presAssocID="{6B3C2F36-57D2-457E-BEFA-A5E84D9A8CEE}" presName="node" presStyleLbl="node1" presStyleIdx="3" presStyleCnt="6">
        <dgm:presLayoutVars>
          <dgm:bulletEnabled val="1"/>
        </dgm:presLayoutVars>
      </dgm:prSet>
      <dgm:spPr/>
    </dgm:pt>
    <dgm:pt modelId="{5B750DC1-D187-4B34-B6E8-1E8379E9F7B0}" type="pres">
      <dgm:prSet presAssocID="{F5A77CD8-2B1D-4992-8CBF-C068684E0F94}" presName="sibTrans" presStyleLbl="sibTrans1D1" presStyleIdx="3" presStyleCnt="5"/>
      <dgm:spPr/>
    </dgm:pt>
    <dgm:pt modelId="{723305D9-4309-46CB-92DD-75F941846E6E}" type="pres">
      <dgm:prSet presAssocID="{F5A77CD8-2B1D-4992-8CBF-C068684E0F94}" presName="connectorText" presStyleLbl="sibTrans1D1" presStyleIdx="3" presStyleCnt="5"/>
      <dgm:spPr/>
    </dgm:pt>
    <dgm:pt modelId="{E5286302-C640-49F5-9398-22C6F42B0197}" type="pres">
      <dgm:prSet presAssocID="{76F90F20-E739-4FC6-9EE7-42FAF38787F3}" presName="node" presStyleLbl="node1" presStyleIdx="4" presStyleCnt="6">
        <dgm:presLayoutVars>
          <dgm:bulletEnabled val="1"/>
        </dgm:presLayoutVars>
      </dgm:prSet>
      <dgm:spPr/>
    </dgm:pt>
    <dgm:pt modelId="{45BF5945-AACE-424A-A958-73C768903551}" type="pres">
      <dgm:prSet presAssocID="{D977A5DC-26B1-40DB-9634-1AF78123EE5A}" presName="sibTrans" presStyleLbl="sibTrans1D1" presStyleIdx="4" presStyleCnt="5"/>
      <dgm:spPr/>
    </dgm:pt>
    <dgm:pt modelId="{361CEF01-FB9C-427F-9132-F21D0E831875}" type="pres">
      <dgm:prSet presAssocID="{D977A5DC-26B1-40DB-9634-1AF78123EE5A}" presName="connectorText" presStyleLbl="sibTrans1D1" presStyleIdx="4" presStyleCnt="5"/>
      <dgm:spPr/>
    </dgm:pt>
    <dgm:pt modelId="{93207178-4755-494C-AC5D-C41A93BB4654}" type="pres">
      <dgm:prSet presAssocID="{B1A76F84-B191-4E72-8BBF-EB3739F215FD}" presName="node" presStyleLbl="node1" presStyleIdx="5" presStyleCnt="6">
        <dgm:presLayoutVars>
          <dgm:bulletEnabled val="1"/>
        </dgm:presLayoutVars>
      </dgm:prSet>
      <dgm:spPr/>
    </dgm:pt>
  </dgm:ptLst>
  <dgm:cxnLst>
    <dgm:cxn modelId="{20FC040F-5EF2-4328-8060-6A37577B8333}" type="presOf" srcId="{81C6BD26-C86E-4D30-A5D7-57AE0F46BCC4}" destId="{B697D4B7-451B-4931-9C4C-4A142E794559}" srcOrd="0" destOrd="0" presId="urn:microsoft.com/office/officeart/2016/7/layout/RepeatingBendingProcessNew"/>
    <dgm:cxn modelId="{FF6D291E-C4BF-4465-ADFC-D096E39C39CC}" type="presOf" srcId="{09FEB34C-AAC7-4418-86CF-1504B78103E0}" destId="{20FE5625-97B1-417A-9C2E-0AA33A64D09E}" srcOrd="0" destOrd="0" presId="urn:microsoft.com/office/officeart/2016/7/layout/RepeatingBendingProcessNew"/>
    <dgm:cxn modelId="{FD18B22D-B78F-45A7-99CF-62EEE6D79C91}" type="presOf" srcId="{F5A77CD8-2B1D-4992-8CBF-C068684E0F94}" destId="{5B750DC1-D187-4B34-B6E8-1E8379E9F7B0}" srcOrd="0" destOrd="0" presId="urn:microsoft.com/office/officeart/2016/7/layout/RepeatingBendingProcessNew"/>
    <dgm:cxn modelId="{065EDF30-0B70-4E03-8034-38C9814FD890}" srcId="{F96BA66A-60E5-4220-811F-BA445D450437}" destId="{3AF4D843-3810-4B3B-B356-C686B06307B2}" srcOrd="1" destOrd="0" parTransId="{5D3DD5DE-463B-4672-80B9-137782868FA7}" sibTransId="{09FEB34C-AAC7-4418-86CF-1504B78103E0}"/>
    <dgm:cxn modelId="{8E4DEB39-1451-4821-86F7-7A540D88E042}" type="presOf" srcId="{7CA9BC04-9682-47EE-B456-01AB8B13C65F}" destId="{2061FB2D-058D-4C61-BE54-043FCA03A6C0}" srcOrd="0" destOrd="0" presId="urn:microsoft.com/office/officeart/2016/7/layout/RepeatingBendingProcessNew"/>
    <dgm:cxn modelId="{FEBB023C-D34B-47AF-8D70-9446724CA081}" type="presOf" srcId="{3AF4D843-3810-4B3B-B356-C686B06307B2}" destId="{EE454956-1D4C-4CCB-B92A-F21B7672B99D}" srcOrd="0" destOrd="0" presId="urn:microsoft.com/office/officeart/2016/7/layout/RepeatingBendingProcessNew"/>
    <dgm:cxn modelId="{95F5FD3F-A10A-479E-8175-5FDDE2928C74}" type="presOf" srcId="{76F90F20-E739-4FC6-9EE7-42FAF38787F3}" destId="{E5286302-C640-49F5-9398-22C6F42B0197}" srcOrd="0" destOrd="0" presId="urn:microsoft.com/office/officeart/2016/7/layout/RepeatingBendingProcessNew"/>
    <dgm:cxn modelId="{FC1CCF5B-2CB5-4BE8-92FE-EBE1431992A0}" type="presOf" srcId="{4F5D202C-9501-4992-B6BE-D5163BA22D59}" destId="{A2CDDA2F-37FF-4CFF-8467-1609B9A124B6}" srcOrd="0" destOrd="0" presId="urn:microsoft.com/office/officeart/2016/7/layout/RepeatingBendingProcessNew"/>
    <dgm:cxn modelId="{2C577445-C014-4818-AD03-250D69CF7B68}" type="presOf" srcId="{B1A76F84-B191-4E72-8BBF-EB3739F215FD}" destId="{93207178-4755-494C-AC5D-C41A93BB4654}" srcOrd="0" destOrd="0" presId="urn:microsoft.com/office/officeart/2016/7/layout/RepeatingBendingProcessNew"/>
    <dgm:cxn modelId="{1F5F296E-78CA-4CE2-9311-DF418E85032E}" srcId="{F96BA66A-60E5-4220-811F-BA445D450437}" destId="{7CA9BC04-9682-47EE-B456-01AB8B13C65F}" srcOrd="0" destOrd="0" parTransId="{93CFAAAB-86AB-4CE4-B30D-C701D86DA060}" sibTransId="{64EDC046-3EA9-4C7B-A948-0727B0C3801F}"/>
    <dgm:cxn modelId="{3E449671-00B6-4C79-BBA5-E433F339B13B}" type="presOf" srcId="{F5A77CD8-2B1D-4992-8CBF-C068684E0F94}" destId="{723305D9-4309-46CB-92DD-75F941846E6E}" srcOrd="1" destOrd="0" presId="urn:microsoft.com/office/officeart/2016/7/layout/RepeatingBendingProcessNew"/>
    <dgm:cxn modelId="{8C6FDF74-47B4-4ACC-BE26-93D454EC8D34}" srcId="{F96BA66A-60E5-4220-811F-BA445D450437}" destId="{B1A76F84-B191-4E72-8BBF-EB3739F215FD}" srcOrd="5" destOrd="0" parTransId="{54A3BAE0-1C47-4037-BE0A-C9C79016DDF1}" sibTransId="{BE1E6840-F294-4BF5-8889-3ADF7DE095CC}"/>
    <dgm:cxn modelId="{8125B679-16E5-4A16-A010-9682D5115E07}" type="presOf" srcId="{4F5D202C-9501-4992-B6BE-D5163BA22D59}" destId="{1A1A4A9F-C705-4144-B657-6C55ED6B21D9}" srcOrd="1" destOrd="0" presId="urn:microsoft.com/office/officeart/2016/7/layout/RepeatingBendingProcessNew"/>
    <dgm:cxn modelId="{C4FBF37C-8877-43BB-A3C8-6F177E5F04E9}" type="presOf" srcId="{64EDC046-3EA9-4C7B-A948-0727B0C3801F}" destId="{47A3562E-F72B-49E8-8C9D-4DDF6553718F}" srcOrd="0" destOrd="0" presId="urn:microsoft.com/office/officeart/2016/7/layout/RepeatingBendingProcessNew"/>
    <dgm:cxn modelId="{001D0E88-370B-46BA-A9AF-A8B2C597B0C3}" type="presOf" srcId="{F96BA66A-60E5-4220-811F-BA445D450437}" destId="{44993B70-7650-40CF-9BAC-6F02BDC8CA31}" srcOrd="0" destOrd="0" presId="urn:microsoft.com/office/officeart/2016/7/layout/RepeatingBendingProcessNew"/>
    <dgm:cxn modelId="{6BC6618B-C80A-44C0-AE1F-57BA062208F6}" type="presOf" srcId="{6B3C2F36-57D2-457E-BEFA-A5E84D9A8CEE}" destId="{D2B406F9-0DF9-4F37-9CA7-FCA9D7AAA348}" srcOrd="0" destOrd="0" presId="urn:microsoft.com/office/officeart/2016/7/layout/RepeatingBendingProcessNew"/>
    <dgm:cxn modelId="{A3389B92-C543-4F75-9763-2FD978254311}" type="presOf" srcId="{D977A5DC-26B1-40DB-9634-1AF78123EE5A}" destId="{361CEF01-FB9C-427F-9132-F21D0E831875}" srcOrd="1" destOrd="0" presId="urn:microsoft.com/office/officeart/2016/7/layout/RepeatingBendingProcessNew"/>
    <dgm:cxn modelId="{10B00CAA-3597-435C-8766-2B8A5DD986F6}" srcId="{F96BA66A-60E5-4220-811F-BA445D450437}" destId="{76F90F20-E739-4FC6-9EE7-42FAF38787F3}" srcOrd="4" destOrd="0" parTransId="{A7A8B0F9-DEA1-4E5D-B880-BEC050C3AE71}" sibTransId="{D977A5DC-26B1-40DB-9634-1AF78123EE5A}"/>
    <dgm:cxn modelId="{5F2B28B8-C2D9-4D07-B38D-A828766CCAB4}" type="presOf" srcId="{D977A5DC-26B1-40DB-9634-1AF78123EE5A}" destId="{45BF5945-AACE-424A-A958-73C768903551}" srcOrd="0" destOrd="0" presId="urn:microsoft.com/office/officeart/2016/7/layout/RepeatingBendingProcessNew"/>
    <dgm:cxn modelId="{CE2910DA-0161-4520-A664-7F832EB44E38}" srcId="{F96BA66A-60E5-4220-811F-BA445D450437}" destId="{6B3C2F36-57D2-457E-BEFA-A5E84D9A8CEE}" srcOrd="3" destOrd="0" parTransId="{8C6B7CA1-F294-487D-A90A-C447EA7A08F9}" sibTransId="{F5A77CD8-2B1D-4992-8CBF-C068684E0F94}"/>
    <dgm:cxn modelId="{F96800DD-86D4-41DE-8E27-37D6EA9EBEF1}" type="presOf" srcId="{64EDC046-3EA9-4C7B-A948-0727B0C3801F}" destId="{AAA0943E-B04B-4E37-BAAA-903D7B5FBE22}" srcOrd="1" destOrd="0" presId="urn:microsoft.com/office/officeart/2016/7/layout/RepeatingBendingProcessNew"/>
    <dgm:cxn modelId="{D1127EFB-A635-4519-A680-AAFEAA046A5C}" type="presOf" srcId="{09FEB34C-AAC7-4418-86CF-1504B78103E0}" destId="{589D03B4-1F55-41F6-B7DD-9EC7F5565DD6}" srcOrd="1" destOrd="0" presId="urn:microsoft.com/office/officeart/2016/7/layout/RepeatingBendingProcessNew"/>
    <dgm:cxn modelId="{DFEEC0FE-D4D1-48A6-970C-45EAB38ED329}" srcId="{F96BA66A-60E5-4220-811F-BA445D450437}" destId="{81C6BD26-C86E-4D30-A5D7-57AE0F46BCC4}" srcOrd="2" destOrd="0" parTransId="{BD1B4954-BE27-4CB0-BC9D-60F312C32741}" sibTransId="{4F5D202C-9501-4992-B6BE-D5163BA22D59}"/>
    <dgm:cxn modelId="{6807D186-B6DC-495F-8D3F-40F66F69FE7D}" type="presParOf" srcId="{44993B70-7650-40CF-9BAC-6F02BDC8CA31}" destId="{2061FB2D-058D-4C61-BE54-043FCA03A6C0}" srcOrd="0" destOrd="0" presId="urn:microsoft.com/office/officeart/2016/7/layout/RepeatingBendingProcessNew"/>
    <dgm:cxn modelId="{F8D0D7BE-967D-46AA-919E-9D45FCE40F99}" type="presParOf" srcId="{44993B70-7650-40CF-9BAC-6F02BDC8CA31}" destId="{47A3562E-F72B-49E8-8C9D-4DDF6553718F}" srcOrd="1" destOrd="0" presId="urn:microsoft.com/office/officeart/2016/7/layout/RepeatingBendingProcessNew"/>
    <dgm:cxn modelId="{DE0561DF-E9E0-4018-AC54-C980CBC03FB6}" type="presParOf" srcId="{47A3562E-F72B-49E8-8C9D-4DDF6553718F}" destId="{AAA0943E-B04B-4E37-BAAA-903D7B5FBE22}" srcOrd="0" destOrd="0" presId="urn:microsoft.com/office/officeart/2016/7/layout/RepeatingBendingProcessNew"/>
    <dgm:cxn modelId="{5338BF8F-CC92-4D82-961F-D181A2451EC1}" type="presParOf" srcId="{44993B70-7650-40CF-9BAC-6F02BDC8CA31}" destId="{EE454956-1D4C-4CCB-B92A-F21B7672B99D}" srcOrd="2" destOrd="0" presId="urn:microsoft.com/office/officeart/2016/7/layout/RepeatingBendingProcessNew"/>
    <dgm:cxn modelId="{2EC969F2-1396-4137-8CC3-94068F9E9753}" type="presParOf" srcId="{44993B70-7650-40CF-9BAC-6F02BDC8CA31}" destId="{20FE5625-97B1-417A-9C2E-0AA33A64D09E}" srcOrd="3" destOrd="0" presId="urn:microsoft.com/office/officeart/2016/7/layout/RepeatingBendingProcessNew"/>
    <dgm:cxn modelId="{4439BCAD-C8D6-47F0-A0FE-4D515B461CC7}" type="presParOf" srcId="{20FE5625-97B1-417A-9C2E-0AA33A64D09E}" destId="{589D03B4-1F55-41F6-B7DD-9EC7F5565DD6}" srcOrd="0" destOrd="0" presId="urn:microsoft.com/office/officeart/2016/7/layout/RepeatingBendingProcessNew"/>
    <dgm:cxn modelId="{71479BEF-934A-45D3-8C42-779BA97217F2}" type="presParOf" srcId="{44993B70-7650-40CF-9BAC-6F02BDC8CA31}" destId="{B697D4B7-451B-4931-9C4C-4A142E794559}" srcOrd="4" destOrd="0" presId="urn:microsoft.com/office/officeart/2016/7/layout/RepeatingBendingProcessNew"/>
    <dgm:cxn modelId="{46B42060-FE40-4FD5-9A95-451C7F3543F5}" type="presParOf" srcId="{44993B70-7650-40CF-9BAC-6F02BDC8CA31}" destId="{A2CDDA2F-37FF-4CFF-8467-1609B9A124B6}" srcOrd="5" destOrd="0" presId="urn:microsoft.com/office/officeart/2016/7/layout/RepeatingBendingProcessNew"/>
    <dgm:cxn modelId="{76095A7F-6414-4B4C-A79C-2B822F119DE4}" type="presParOf" srcId="{A2CDDA2F-37FF-4CFF-8467-1609B9A124B6}" destId="{1A1A4A9F-C705-4144-B657-6C55ED6B21D9}" srcOrd="0" destOrd="0" presId="urn:microsoft.com/office/officeart/2016/7/layout/RepeatingBendingProcessNew"/>
    <dgm:cxn modelId="{878045BD-756C-4A0A-ACA7-3836699A8097}" type="presParOf" srcId="{44993B70-7650-40CF-9BAC-6F02BDC8CA31}" destId="{D2B406F9-0DF9-4F37-9CA7-FCA9D7AAA348}" srcOrd="6" destOrd="0" presId="urn:microsoft.com/office/officeart/2016/7/layout/RepeatingBendingProcessNew"/>
    <dgm:cxn modelId="{F2B7813A-236C-46BC-B196-80108558FB7E}" type="presParOf" srcId="{44993B70-7650-40CF-9BAC-6F02BDC8CA31}" destId="{5B750DC1-D187-4B34-B6E8-1E8379E9F7B0}" srcOrd="7" destOrd="0" presId="urn:microsoft.com/office/officeart/2016/7/layout/RepeatingBendingProcessNew"/>
    <dgm:cxn modelId="{2EF7FCC9-1CD8-439C-B7F9-9E6BA60E5D12}" type="presParOf" srcId="{5B750DC1-D187-4B34-B6E8-1E8379E9F7B0}" destId="{723305D9-4309-46CB-92DD-75F941846E6E}" srcOrd="0" destOrd="0" presId="urn:microsoft.com/office/officeart/2016/7/layout/RepeatingBendingProcessNew"/>
    <dgm:cxn modelId="{C38CA89B-1BA9-4EE3-8CFD-17BA75D41F80}" type="presParOf" srcId="{44993B70-7650-40CF-9BAC-6F02BDC8CA31}" destId="{E5286302-C640-49F5-9398-22C6F42B0197}" srcOrd="8" destOrd="0" presId="urn:microsoft.com/office/officeart/2016/7/layout/RepeatingBendingProcessNew"/>
    <dgm:cxn modelId="{2FB2C6F1-8FEE-4B23-BFFC-EAB43D1343EB}" type="presParOf" srcId="{44993B70-7650-40CF-9BAC-6F02BDC8CA31}" destId="{45BF5945-AACE-424A-A958-73C768903551}" srcOrd="9" destOrd="0" presId="urn:microsoft.com/office/officeart/2016/7/layout/RepeatingBendingProcessNew"/>
    <dgm:cxn modelId="{8E9FF052-33E8-4DF0-9B8A-EC79BA528087}" type="presParOf" srcId="{45BF5945-AACE-424A-A958-73C768903551}" destId="{361CEF01-FB9C-427F-9132-F21D0E831875}" srcOrd="0" destOrd="0" presId="urn:microsoft.com/office/officeart/2016/7/layout/RepeatingBendingProcessNew"/>
    <dgm:cxn modelId="{F022B6FA-8E64-4BE9-BE03-08C23F213AC9}" type="presParOf" srcId="{44993B70-7650-40CF-9BAC-6F02BDC8CA31}" destId="{93207178-4755-494C-AC5D-C41A93BB465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94FCF-19FD-4E90-81FD-1D2270400F5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42DECE-E97E-474E-9917-43F7352495E2}">
      <dgm:prSet/>
      <dgm:spPr/>
      <dgm:t>
        <a:bodyPr/>
        <a:lstStyle/>
        <a:p>
          <a:r>
            <a:rPr lang="en-US"/>
            <a:t>Listen to yourself and understand your voice</a:t>
          </a:r>
        </a:p>
      </dgm:t>
    </dgm:pt>
    <dgm:pt modelId="{DB2641F5-5F02-4860-9FB9-C75C6F09C523}" type="parTrans" cxnId="{5F1B8F3D-322B-445D-86B2-23F99FC053D2}">
      <dgm:prSet/>
      <dgm:spPr/>
      <dgm:t>
        <a:bodyPr/>
        <a:lstStyle/>
        <a:p>
          <a:endParaRPr lang="en-US"/>
        </a:p>
      </dgm:t>
    </dgm:pt>
    <dgm:pt modelId="{C1DDD7E6-6379-4E6B-8F9F-6C1B11E2004F}" type="sibTrans" cxnId="{5F1B8F3D-322B-445D-86B2-23F99FC053D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2D570BF-5C04-4011-B20E-62157E588932}">
      <dgm:prSet/>
      <dgm:spPr/>
      <dgm:t>
        <a:bodyPr/>
        <a:lstStyle/>
        <a:p>
          <a:r>
            <a:rPr lang="en-US"/>
            <a:t>Mind the speed of our words</a:t>
          </a:r>
        </a:p>
      </dgm:t>
    </dgm:pt>
    <dgm:pt modelId="{B180CFD4-1EF7-47C6-BCF4-63E36FB5A904}" type="parTrans" cxnId="{738953F5-27AC-4A87-AB4B-30567971241E}">
      <dgm:prSet/>
      <dgm:spPr/>
      <dgm:t>
        <a:bodyPr/>
        <a:lstStyle/>
        <a:p>
          <a:endParaRPr lang="en-US"/>
        </a:p>
      </dgm:t>
    </dgm:pt>
    <dgm:pt modelId="{FCD17272-B0CB-4842-A162-AAE20721842A}" type="sibTrans" cxnId="{738953F5-27AC-4A87-AB4B-30567971241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3F02981-6752-4F66-8D53-0E5A35CF1D4B}">
      <dgm:prSet/>
      <dgm:spPr/>
      <dgm:t>
        <a:bodyPr/>
        <a:lstStyle/>
        <a:p>
          <a:r>
            <a:rPr lang="en-US"/>
            <a:t>Enunciate the words properly</a:t>
          </a:r>
        </a:p>
      </dgm:t>
    </dgm:pt>
    <dgm:pt modelId="{C411F156-BF22-4E11-AB6B-729DAEF9445F}" type="parTrans" cxnId="{D19CABA9-E97C-4AC8-ACCF-430A72102B2C}">
      <dgm:prSet/>
      <dgm:spPr/>
      <dgm:t>
        <a:bodyPr/>
        <a:lstStyle/>
        <a:p>
          <a:endParaRPr lang="en-US"/>
        </a:p>
      </dgm:t>
    </dgm:pt>
    <dgm:pt modelId="{801F2865-2C12-41B0-B23C-429945CE2C8A}" type="sibTrans" cxnId="{D19CABA9-E97C-4AC8-ACCF-430A72102B2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3565BC3-FE16-4569-8FDD-2FD8419E7E6F}">
      <dgm:prSet/>
      <dgm:spPr/>
      <dgm:t>
        <a:bodyPr/>
        <a:lstStyle/>
        <a:p>
          <a:r>
            <a:rPr lang="en-US"/>
            <a:t>Manage your breathing</a:t>
          </a:r>
        </a:p>
      </dgm:t>
    </dgm:pt>
    <dgm:pt modelId="{3F419D38-3EF1-4719-BB6B-6E0CEFEEB9C5}" type="parTrans" cxnId="{D130EF67-7802-4C3E-99B6-FCC61DE1C32B}">
      <dgm:prSet/>
      <dgm:spPr/>
      <dgm:t>
        <a:bodyPr/>
        <a:lstStyle/>
        <a:p>
          <a:endParaRPr lang="en-US"/>
        </a:p>
      </dgm:t>
    </dgm:pt>
    <dgm:pt modelId="{6F783CB7-2DD0-4B29-9199-26741E8C5924}" type="sibTrans" cxnId="{D130EF67-7802-4C3E-99B6-FCC61DE1C32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4107D7B-9247-4AE2-A462-A3BFB66B3E79}">
      <dgm:prSet/>
      <dgm:spPr/>
      <dgm:t>
        <a:bodyPr/>
        <a:lstStyle/>
        <a:p>
          <a:r>
            <a:rPr lang="en-US"/>
            <a:t>Start speaking on your exhale</a:t>
          </a:r>
        </a:p>
      </dgm:t>
    </dgm:pt>
    <dgm:pt modelId="{93DA11B0-9A72-4FB1-BE0D-6FEFA534D9E7}" type="parTrans" cxnId="{133EDA63-A9EC-4562-AD7A-DCA3FAAEC148}">
      <dgm:prSet/>
      <dgm:spPr/>
      <dgm:t>
        <a:bodyPr/>
        <a:lstStyle/>
        <a:p>
          <a:endParaRPr lang="en-US"/>
        </a:p>
      </dgm:t>
    </dgm:pt>
    <dgm:pt modelId="{3B03F21F-3926-4103-9E8B-1F7A7DD7150E}" type="sibTrans" cxnId="{133EDA63-A9EC-4562-AD7A-DCA3FAAEC148}">
      <dgm:prSet/>
      <dgm:spPr/>
      <dgm:t>
        <a:bodyPr/>
        <a:lstStyle/>
        <a:p>
          <a:endParaRPr lang="en-US"/>
        </a:p>
      </dgm:t>
    </dgm:pt>
    <dgm:pt modelId="{B4490899-0D34-44A4-A37D-6D37FDD33CCF}">
      <dgm:prSet/>
      <dgm:spPr/>
      <dgm:t>
        <a:bodyPr/>
        <a:lstStyle/>
        <a:p>
          <a:r>
            <a:rPr lang="en-US"/>
            <a:t>Use belly breathing</a:t>
          </a:r>
        </a:p>
      </dgm:t>
    </dgm:pt>
    <dgm:pt modelId="{930F3BE1-DF2A-4A58-A9BE-0FE1BB86E3B0}" type="parTrans" cxnId="{513304F7-B3F7-42CA-A264-F7063862D912}">
      <dgm:prSet/>
      <dgm:spPr/>
      <dgm:t>
        <a:bodyPr/>
        <a:lstStyle/>
        <a:p>
          <a:endParaRPr lang="en-US"/>
        </a:p>
      </dgm:t>
    </dgm:pt>
    <dgm:pt modelId="{22168304-64CB-4AD8-9417-553EE72FB949}" type="sibTrans" cxnId="{513304F7-B3F7-42CA-A264-F7063862D912}">
      <dgm:prSet/>
      <dgm:spPr/>
      <dgm:t>
        <a:bodyPr/>
        <a:lstStyle/>
        <a:p>
          <a:endParaRPr lang="en-US"/>
        </a:p>
      </dgm:t>
    </dgm:pt>
    <dgm:pt modelId="{41F7B4D7-F3A7-4B36-A251-77D3CEA8D2B2}">
      <dgm:prSet/>
      <dgm:spPr/>
      <dgm:t>
        <a:bodyPr/>
        <a:lstStyle/>
        <a:p>
          <a:r>
            <a:rPr lang="en-US"/>
            <a:t>Keep your shoulders back and down</a:t>
          </a:r>
        </a:p>
      </dgm:t>
    </dgm:pt>
    <dgm:pt modelId="{777AE7C9-7B0F-43F7-8B25-ADC86ED24B6B}" type="parTrans" cxnId="{36BB238D-A346-4594-AC10-0AC788D5897D}">
      <dgm:prSet/>
      <dgm:spPr/>
      <dgm:t>
        <a:bodyPr/>
        <a:lstStyle/>
        <a:p>
          <a:endParaRPr lang="en-US"/>
        </a:p>
      </dgm:t>
    </dgm:pt>
    <dgm:pt modelId="{B094947A-9537-4416-A2F7-799E3DF2CF9D}" type="sibTrans" cxnId="{36BB238D-A346-4594-AC10-0AC788D5897D}">
      <dgm:prSet/>
      <dgm:spPr/>
      <dgm:t>
        <a:bodyPr/>
        <a:lstStyle/>
        <a:p>
          <a:endParaRPr lang="en-US"/>
        </a:p>
      </dgm:t>
    </dgm:pt>
    <dgm:pt modelId="{B3027D08-DA91-4B1C-BBE8-A4D18B6116D5}" type="pres">
      <dgm:prSet presAssocID="{E8D94FCF-19FD-4E90-81FD-1D2270400F54}" presName="Name0" presStyleCnt="0">
        <dgm:presLayoutVars>
          <dgm:animLvl val="lvl"/>
          <dgm:resizeHandles val="exact"/>
        </dgm:presLayoutVars>
      </dgm:prSet>
      <dgm:spPr/>
    </dgm:pt>
    <dgm:pt modelId="{22C8237B-74D0-4AC7-8327-2F80332AF0D1}" type="pres">
      <dgm:prSet presAssocID="{3442DECE-E97E-474E-9917-43F7352495E2}" presName="compositeNode" presStyleCnt="0">
        <dgm:presLayoutVars>
          <dgm:bulletEnabled val="1"/>
        </dgm:presLayoutVars>
      </dgm:prSet>
      <dgm:spPr/>
    </dgm:pt>
    <dgm:pt modelId="{771CAD14-8CF0-41D6-A192-15DD01ABC87C}" type="pres">
      <dgm:prSet presAssocID="{3442DECE-E97E-474E-9917-43F7352495E2}" presName="bgRect" presStyleLbl="bgAccFollowNode1" presStyleIdx="0" presStyleCnt="4"/>
      <dgm:spPr/>
    </dgm:pt>
    <dgm:pt modelId="{82F02F9B-CA97-42ED-A962-816F8D6F131B}" type="pres">
      <dgm:prSet presAssocID="{C1DDD7E6-6379-4E6B-8F9F-6C1B11E2004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B87146E-936E-4C34-B150-3918D3C392CF}" type="pres">
      <dgm:prSet presAssocID="{3442DECE-E97E-474E-9917-43F7352495E2}" presName="bottomLine" presStyleLbl="alignNode1" presStyleIdx="1" presStyleCnt="8">
        <dgm:presLayoutVars/>
      </dgm:prSet>
      <dgm:spPr/>
    </dgm:pt>
    <dgm:pt modelId="{BD948532-5681-4696-9D22-A74264BA9389}" type="pres">
      <dgm:prSet presAssocID="{3442DECE-E97E-474E-9917-43F7352495E2}" presName="nodeText" presStyleLbl="bgAccFollowNode1" presStyleIdx="0" presStyleCnt="4">
        <dgm:presLayoutVars>
          <dgm:bulletEnabled val="1"/>
        </dgm:presLayoutVars>
      </dgm:prSet>
      <dgm:spPr/>
    </dgm:pt>
    <dgm:pt modelId="{5CB9519A-BE4B-436A-B81B-C459040D4203}" type="pres">
      <dgm:prSet presAssocID="{C1DDD7E6-6379-4E6B-8F9F-6C1B11E2004F}" presName="sibTrans" presStyleCnt="0"/>
      <dgm:spPr/>
    </dgm:pt>
    <dgm:pt modelId="{34EE5259-1286-45E3-944D-DC21E753B392}" type="pres">
      <dgm:prSet presAssocID="{E2D570BF-5C04-4011-B20E-62157E588932}" presName="compositeNode" presStyleCnt="0">
        <dgm:presLayoutVars>
          <dgm:bulletEnabled val="1"/>
        </dgm:presLayoutVars>
      </dgm:prSet>
      <dgm:spPr/>
    </dgm:pt>
    <dgm:pt modelId="{9DE2A25B-5F69-4857-B6D3-32AD5E80684E}" type="pres">
      <dgm:prSet presAssocID="{E2D570BF-5C04-4011-B20E-62157E588932}" presName="bgRect" presStyleLbl="bgAccFollowNode1" presStyleIdx="1" presStyleCnt="4"/>
      <dgm:spPr/>
    </dgm:pt>
    <dgm:pt modelId="{DEE51427-131E-4561-BBAB-C279B359BC6C}" type="pres">
      <dgm:prSet presAssocID="{FCD17272-B0CB-4842-A162-AAE2072184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79D935E-2A6D-4CF5-9A23-C31267F20B6A}" type="pres">
      <dgm:prSet presAssocID="{E2D570BF-5C04-4011-B20E-62157E588932}" presName="bottomLine" presStyleLbl="alignNode1" presStyleIdx="3" presStyleCnt="8">
        <dgm:presLayoutVars/>
      </dgm:prSet>
      <dgm:spPr/>
    </dgm:pt>
    <dgm:pt modelId="{43105687-C933-4745-8C1D-0F8C6914C6B8}" type="pres">
      <dgm:prSet presAssocID="{E2D570BF-5C04-4011-B20E-62157E588932}" presName="nodeText" presStyleLbl="bgAccFollowNode1" presStyleIdx="1" presStyleCnt="4">
        <dgm:presLayoutVars>
          <dgm:bulletEnabled val="1"/>
        </dgm:presLayoutVars>
      </dgm:prSet>
      <dgm:spPr/>
    </dgm:pt>
    <dgm:pt modelId="{C406BACC-FC72-4A1F-9FC5-63B12927BBE6}" type="pres">
      <dgm:prSet presAssocID="{FCD17272-B0CB-4842-A162-AAE20721842A}" presName="sibTrans" presStyleCnt="0"/>
      <dgm:spPr/>
    </dgm:pt>
    <dgm:pt modelId="{81B96415-7CC3-41C5-BE74-65DEB7C5BF4E}" type="pres">
      <dgm:prSet presAssocID="{B3F02981-6752-4F66-8D53-0E5A35CF1D4B}" presName="compositeNode" presStyleCnt="0">
        <dgm:presLayoutVars>
          <dgm:bulletEnabled val="1"/>
        </dgm:presLayoutVars>
      </dgm:prSet>
      <dgm:spPr/>
    </dgm:pt>
    <dgm:pt modelId="{2EE2C453-3279-4449-9FDE-12D1D547EF3D}" type="pres">
      <dgm:prSet presAssocID="{B3F02981-6752-4F66-8D53-0E5A35CF1D4B}" presName="bgRect" presStyleLbl="bgAccFollowNode1" presStyleIdx="2" presStyleCnt="4"/>
      <dgm:spPr/>
    </dgm:pt>
    <dgm:pt modelId="{B03EFCB5-44EF-4345-847C-068226F77FBE}" type="pres">
      <dgm:prSet presAssocID="{801F2865-2C12-41B0-B23C-429945CE2C8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741C2C2-C493-4876-8C94-7261108BA1E2}" type="pres">
      <dgm:prSet presAssocID="{B3F02981-6752-4F66-8D53-0E5A35CF1D4B}" presName="bottomLine" presStyleLbl="alignNode1" presStyleIdx="5" presStyleCnt="8">
        <dgm:presLayoutVars/>
      </dgm:prSet>
      <dgm:spPr/>
    </dgm:pt>
    <dgm:pt modelId="{9718F31E-1897-47B9-AED1-1FE43AD5F6EB}" type="pres">
      <dgm:prSet presAssocID="{B3F02981-6752-4F66-8D53-0E5A35CF1D4B}" presName="nodeText" presStyleLbl="bgAccFollowNode1" presStyleIdx="2" presStyleCnt="4">
        <dgm:presLayoutVars>
          <dgm:bulletEnabled val="1"/>
        </dgm:presLayoutVars>
      </dgm:prSet>
      <dgm:spPr/>
    </dgm:pt>
    <dgm:pt modelId="{E4B4CA17-0A12-47FE-8E47-158473AB38D3}" type="pres">
      <dgm:prSet presAssocID="{801F2865-2C12-41B0-B23C-429945CE2C8A}" presName="sibTrans" presStyleCnt="0"/>
      <dgm:spPr/>
    </dgm:pt>
    <dgm:pt modelId="{18FC7FFF-ED8C-4668-A006-FE31AE560885}" type="pres">
      <dgm:prSet presAssocID="{D3565BC3-FE16-4569-8FDD-2FD8419E7E6F}" presName="compositeNode" presStyleCnt="0">
        <dgm:presLayoutVars>
          <dgm:bulletEnabled val="1"/>
        </dgm:presLayoutVars>
      </dgm:prSet>
      <dgm:spPr/>
    </dgm:pt>
    <dgm:pt modelId="{D80B7F53-F9AF-43B5-9A0E-A447D18BC452}" type="pres">
      <dgm:prSet presAssocID="{D3565BC3-FE16-4569-8FDD-2FD8419E7E6F}" presName="bgRect" presStyleLbl="bgAccFollowNode1" presStyleIdx="3" presStyleCnt="4"/>
      <dgm:spPr/>
    </dgm:pt>
    <dgm:pt modelId="{809B254C-EE81-45C4-B603-63A2B24D816F}" type="pres">
      <dgm:prSet presAssocID="{6F783CB7-2DD0-4B29-9199-26741E8C592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153940C-0FCB-4B7C-9B1A-EE45E0A471A7}" type="pres">
      <dgm:prSet presAssocID="{D3565BC3-FE16-4569-8FDD-2FD8419E7E6F}" presName="bottomLine" presStyleLbl="alignNode1" presStyleIdx="7" presStyleCnt="8">
        <dgm:presLayoutVars/>
      </dgm:prSet>
      <dgm:spPr/>
    </dgm:pt>
    <dgm:pt modelId="{39066205-B112-466B-86AE-2C74D88BC807}" type="pres">
      <dgm:prSet presAssocID="{D3565BC3-FE16-4569-8FDD-2FD8419E7E6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836DC04-9C6A-46E4-A8E0-86FE64759762}" type="presOf" srcId="{C1DDD7E6-6379-4E6B-8F9F-6C1B11E2004F}" destId="{82F02F9B-CA97-42ED-A962-816F8D6F131B}" srcOrd="0" destOrd="0" presId="urn:microsoft.com/office/officeart/2016/7/layout/BasicLinearProcessNumbered"/>
    <dgm:cxn modelId="{DF393A09-24DC-4C07-8BF3-8E6DDD3E2FE3}" type="presOf" srcId="{E2D570BF-5C04-4011-B20E-62157E588932}" destId="{9DE2A25B-5F69-4857-B6D3-32AD5E80684E}" srcOrd="0" destOrd="0" presId="urn:microsoft.com/office/officeart/2016/7/layout/BasicLinearProcessNumbered"/>
    <dgm:cxn modelId="{2519EB0B-583C-439A-BF1F-DA73D5EAEC5D}" type="presOf" srcId="{3442DECE-E97E-474E-9917-43F7352495E2}" destId="{771CAD14-8CF0-41D6-A192-15DD01ABC87C}" srcOrd="0" destOrd="0" presId="urn:microsoft.com/office/officeart/2016/7/layout/BasicLinearProcessNumbered"/>
    <dgm:cxn modelId="{CC506D24-AE61-42E7-B0F8-AEC83DAE44BD}" type="presOf" srcId="{B3F02981-6752-4F66-8D53-0E5A35CF1D4B}" destId="{9718F31E-1897-47B9-AED1-1FE43AD5F6EB}" srcOrd="1" destOrd="0" presId="urn:microsoft.com/office/officeart/2016/7/layout/BasicLinearProcessNumbered"/>
    <dgm:cxn modelId="{8E42862A-16EA-4B87-9DF3-C21AAB146E75}" type="presOf" srcId="{B4490899-0D34-44A4-A37D-6D37FDD33CCF}" destId="{39066205-B112-466B-86AE-2C74D88BC807}" srcOrd="0" destOrd="2" presId="urn:microsoft.com/office/officeart/2016/7/layout/BasicLinearProcessNumbered"/>
    <dgm:cxn modelId="{E2A16D2B-6CC8-4B99-9960-056B5705E501}" type="presOf" srcId="{6F783CB7-2DD0-4B29-9199-26741E8C5924}" destId="{809B254C-EE81-45C4-B603-63A2B24D816F}" srcOrd="0" destOrd="0" presId="urn:microsoft.com/office/officeart/2016/7/layout/BasicLinearProcessNumbered"/>
    <dgm:cxn modelId="{5F1B8F3D-322B-445D-86B2-23F99FC053D2}" srcId="{E8D94FCF-19FD-4E90-81FD-1D2270400F54}" destId="{3442DECE-E97E-474E-9917-43F7352495E2}" srcOrd="0" destOrd="0" parTransId="{DB2641F5-5F02-4860-9FB9-C75C6F09C523}" sibTransId="{C1DDD7E6-6379-4E6B-8F9F-6C1B11E2004F}"/>
    <dgm:cxn modelId="{133EDA63-A9EC-4562-AD7A-DCA3FAAEC148}" srcId="{D3565BC3-FE16-4569-8FDD-2FD8419E7E6F}" destId="{74107D7B-9247-4AE2-A462-A3BFB66B3E79}" srcOrd="0" destOrd="0" parTransId="{93DA11B0-9A72-4FB1-BE0D-6FEFA534D9E7}" sibTransId="{3B03F21F-3926-4103-9E8B-1F7A7DD7150E}"/>
    <dgm:cxn modelId="{D130EF67-7802-4C3E-99B6-FCC61DE1C32B}" srcId="{E8D94FCF-19FD-4E90-81FD-1D2270400F54}" destId="{D3565BC3-FE16-4569-8FDD-2FD8419E7E6F}" srcOrd="3" destOrd="0" parTransId="{3F419D38-3EF1-4719-BB6B-6E0CEFEEB9C5}" sibTransId="{6F783CB7-2DD0-4B29-9199-26741E8C5924}"/>
    <dgm:cxn modelId="{3F73B67C-0E20-443D-94FD-FEE84732C34E}" type="presOf" srcId="{3442DECE-E97E-474E-9917-43F7352495E2}" destId="{BD948532-5681-4696-9D22-A74264BA9389}" srcOrd="1" destOrd="0" presId="urn:microsoft.com/office/officeart/2016/7/layout/BasicLinearProcessNumbered"/>
    <dgm:cxn modelId="{5BEC6480-1955-4A73-8F9F-C91AFA248A10}" type="presOf" srcId="{D3565BC3-FE16-4569-8FDD-2FD8419E7E6F}" destId="{D80B7F53-F9AF-43B5-9A0E-A447D18BC452}" srcOrd="0" destOrd="0" presId="urn:microsoft.com/office/officeart/2016/7/layout/BasicLinearProcessNumbered"/>
    <dgm:cxn modelId="{EABC4D86-D64A-4CF3-AA21-1B30C71D9AD9}" type="presOf" srcId="{E2D570BF-5C04-4011-B20E-62157E588932}" destId="{43105687-C933-4745-8C1D-0F8C6914C6B8}" srcOrd="1" destOrd="0" presId="urn:microsoft.com/office/officeart/2016/7/layout/BasicLinearProcessNumbered"/>
    <dgm:cxn modelId="{36BB238D-A346-4594-AC10-0AC788D5897D}" srcId="{D3565BC3-FE16-4569-8FDD-2FD8419E7E6F}" destId="{41F7B4D7-F3A7-4B36-A251-77D3CEA8D2B2}" srcOrd="2" destOrd="0" parTransId="{777AE7C9-7B0F-43F7-8B25-ADC86ED24B6B}" sibTransId="{B094947A-9537-4416-A2F7-799E3DF2CF9D}"/>
    <dgm:cxn modelId="{A85418A6-BFF8-42AF-90C7-FAB0BAB68D5F}" type="presOf" srcId="{41F7B4D7-F3A7-4B36-A251-77D3CEA8D2B2}" destId="{39066205-B112-466B-86AE-2C74D88BC807}" srcOrd="0" destOrd="3" presId="urn:microsoft.com/office/officeart/2016/7/layout/BasicLinearProcessNumbered"/>
    <dgm:cxn modelId="{D19CABA9-E97C-4AC8-ACCF-430A72102B2C}" srcId="{E8D94FCF-19FD-4E90-81FD-1D2270400F54}" destId="{B3F02981-6752-4F66-8D53-0E5A35CF1D4B}" srcOrd="2" destOrd="0" parTransId="{C411F156-BF22-4E11-AB6B-729DAEF9445F}" sibTransId="{801F2865-2C12-41B0-B23C-429945CE2C8A}"/>
    <dgm:cxn modelId="{BE0455B9-74AE-4592-9B06-2DA9DF4E771B}" type="presOf" srcId="{801F2865-2C12-41B0-B23C-429945CE2C8A}" destId="{B03EFCB5-44EF-4345-847C-068226F77FBE}" srcOrd="0" destOrd="0" presId="urn:microsoft.com/office/officeart/2016/7/layout/BasicLinearProcessNumbered"/>
    <dgm:cxn modelId="{2295EEB9-532A-42EA-B832-CB2EDAED1F7B}" type="presOf" srcId="{E8D94FCF-19FD-4E90-81FD-1D2270400F54}" destId="{B3027D08-DA91-4B1C-BBE8-A4D18B6116D5}" srcOrd="0" destOrd="0" presId="urn:microsoft.com/office/officeart/2016/7/layout/BasicLinearProcessNumbered"/>
    <dgm:cxn modelId="{738BD8BC-D145-4802-BDD5-1308DC6A8BA1}" type="presOf" srcId="{D3565BC3-FE16-4569-8FDD-2FD8419E7E6F}" destId="{39066205-B112-466B-86AE-2C74D88BC807}" srcOrd="1" destOrd="0" presId="urn:microsoft.com/office/officeart/2016/7/layout/BasicLinearProcessNumbered"/>
    <dgm:cxn modelId="{4A023FBE-998B-4754-B391-3A21BC3673AA}" type="presOf" srcId="{FCD17272-B0CB-4842-A162-AAE20721842A}" destId="{DEE51427-131E-4561-BBAB-C279B359BC6C}" srcOrd="0" destOrd="0" presId="urn:microsoft.com/office/officeart/2016/7/layout/BasicLinearProcessNumbered"/>
    <dgm:cxn modelId="{3B66D7DC-4210-4F11-8BA4-F1E6FDED7BAF}" type="presOf" srcId="{74107D7B-9247-4AE2-A462-A3BFB66B3E79}" destId="{39066205-B112-466B-86AE-2C74D88BC807}" srcOrd="0" destOrd="1" presId="urn:microsoft.com/office/officeart/2016/7/layout/BasicLinearProcessNumbered"/>
    <dgm:cxn modelId="{D79BF0EE-5B33-4F44-A129-D1D05E4C4589}" type="presOf" srcId="{B3F02981-6752-4F66-8D53-0E5A35CF1D4B}" destId="{2EE2C453-3279-4449-9FDE-12D1D547EF3D}" srcOrd="0" destOrd="0" presId="urn:microsoft.com/office/officeart/2016/7/layout/BasicLinearProcessNumbered"/>
    <dgm:cxn modelId="{738953F5-27AC-4A87-AB4B-30567971241E}" srcId="{E8D94FCF-19FD-4E90-81FD-1D2270400F54}" destId="{E2D570BF-5C04-4011-B20E-62157E588932}" srcOrd="1" destOrd="0" parTransId="{B180CFD4-1EF7-47C6-BCF4-63E36FB5A904}" sibTransId="{FCD17272-B0CB-4842-A162-AAE20721842A}"/>
    <dgm:cxn modelId="{513304F7-B3F7-42CA-A264-F7063862D912}" srcId="{D3565BC3-FE16-4569-8FDD-2FD8419E7E6F}" destId="{B4490899-0D34-44A4-A37D-6D37FDD33CCF}" srcOrd="1" destOrd="0" parTransId="{930F3BE1-DF2A-4A58-A9BE-0FE1BB86E3B0}" sibTransId="{22168304-64CB-4AD8-9417-553EE72FB949}"/>
    <dgm:cxn modelId="{A47D1CE8-545E-45EC-A9BB-9E679A39A874}" type="presParOf" srcId="{B3027D08-DA91-4B1C-BBE8-A4D18B6116D5}" destId="{22C8237B-74D0-4AC7-8327-2F80332AF0D1}" srcOrd="0" destOrd="0" presId="urn:microsoft.com/office/officeart/2016/7/layout/BasicLinearProcessNumbered"/>
    <dgm:cxn modelId="{4B0ED7A7-01E1-4964-8D86-66399558E6B3}" type="presParOf" srcId="{22C8237B-74D0-4AC7-8327-2F80332AF0D1}" destId="{771CAD14-8CF0-41D6-A192-15DD01ABC87C}" srcOrd="0" destOrd="0" presId="urn:microsoft.com/office/officeart/2016/7/layout/BasicLinearProcessNumbered"/>
    <dgm:cxn modelId="{EF16A4F6-07B9-475A-A091-990C01BE312D}" type="presParOf" srcId="{22C8237B-74D0-4AC7-8327-2F80332AF0D1}" destId="{82F02F9B-CA97-42ED-A962-816F8D6F131B}" srcOrd="1" destOrd="0" presId="urn:microsoft.com/office/officeart/2016/7/layout/BasicLinearProcessNumbered"/>
    <dgm:cxn modelId="{DD356E4A-B196-4D94-BAD0-7244A942C00D}" type="presParOf" srcId="{22C8237B-74D0-4AC7-8327-2F80332AF0D1}" destId="{7B87146E-936E-4C34-B150-3918D3C392CF}" srcOrd="2" destOrd="0" presId="urn:microsoft.com/office/officeart/2016/7/layout/BasicLinearProcessNumbered"/>
    <dgm:cxn modelId="{9CF7C59B-2C13-48EB-A987-2B68EBFA64CD}" type="presParOf" srcId="{22C8237B-74D0-4AC7-8327-2F80332AF0D1}" destId="{BD948532-5681-4696-9D22-A74264BA9389}" srcOrd="3" destOrd="0" presId="urn:microsoft.com/office/officeart/2016/7/layout/BasicLinearProcessNumbered"/>
    <dgm:cxn modelId="{DF0B4121-43A3-430D-90B4-330BE38C1F57}" type="presParOf" srcId="{B3027D08-DA91-4B1C-BBE8-A4D18B6116D5}" destId="{5CB9519A-BE4B-436A-B81B-C459040D4203}" srcOrd="1" destOrd="0" presId="urn:microsoft.com/office/officeart/2016/7/layout/BasicLinearProcessNumbered"/>
    <dgm:cxn modelId="{E337F523-B840-4F28-B3BD-A0925C50084E}" type="presParOf" srcId="{B3027D08-DA91-4B1C-BBE8-A4D18B6116D5}" destId="{34EE5259-1286-45E3-944D-DC21E753B392}" srcOrd="2" destOrd="0" presId="urn:microsoft.com/office/officeart/2016/7/layout/BasicLinearProcessNumbered"/>
    <dgm:cxn modelId="{888106CC-D93A-4449-AE9D-245F10664360}" type="presParOf" srcId="{34EE5259-1286-45E3-944D-DC21E753B392}" destId="{9DE2A25B-5F69-4857-B6D3-32AD5E80684E}" srcOrd="0" destOrd="0" presId="urn:microsoft.com/office/officeart/2016/7/layout/BasicLinearProcessNumbered"/>
    <dgm:cxn modelId="{1F2F90EB-6163-4C9B-BB5D-99A9047BB03C}" type="presParOf" srcId="{34EE5259-1286-45E3-944D-DC21E753B392}" destId="{DEE51427-131E-4561-BBAB-C279B359BC6C}" srcOrd="1" destOrd="0" presId="urn:microsoft.com/office/officeart/2016/7/layout/BasicLinearProcessNumbered"/>
    <dgm:cxn modelId="{D57107B4-CD0A-4332-B5F3-E6F08F84600B}" type="presParOf" srcId="{34EE5259-1286-45E3-944D-DC21E753B392}" destId="{279D935E-2A6D-4CF5-9A23-C31267F20B6A}" srcOrd="2" destOrd="0" presId="urn:microsoft.com/office/officeart/2016/7/layout/BasicLinearProcessNumbered"/>
    <dgm:cxn modelId="{270E9F23-A846-46BE-A53B-B3113CF4E38A}" type="presParOf" srcId="{34EE5259-1286-45E3-944D-DC21E753B392}" destId="{43105687-C933-4745-8C1D-0F8C6914C6B8}" srcOrd="3" destOrd="0" presId="urn:microsoft.com/office/officeart/2016/7/layout/BasicLinearProcessNumbered"/>
    <dgm:cxn modelId="{7CBC8208-2142-4687-A60A-B655EDE20E87}" type="presParOf" srcId="{B3027D08-DA91-4B1C-BBE8-A4D18B6116D5}" destId="{C406BACC-FC72-4A1F-9FC5-63B12927BBE6}" srcOrd="3" destOrd="0" presId="urn:microsoft.com/office/officeart/2016/7/layout/BasicLinearProcessNumbered"/>
    <dgm:cxn modelId="{CE305EF1-F31A-408A-B95B-FBBB272335D2}" type="presParOf" srcId="{B3027D08-DA91-4B1C-BBE8-A4D18B6116D5}" destId="{81B96415-7CC3-41C5-BE74-65DEB7C5BF4E}" srcOrd="4" destOrd="0" presId="urn:microsoft.com/office/officeart/2016/7/layout/BasicLinearProcessNumbered"/>
    <dgm:cxn modelId="{15ECECFC-E4BE-44E9-957A-DD0823BE333E}" type="presParOf" srcId="{81B96415-7CC3-41C5-BE74-65DEB7C5BF4E}" destId="{2EE2C453-3279-4449-9FDE-12D1D547EF3D}" srcOrd="0" destOrd="0" presId="urn:microsoft.com/office/officeart/2016/7/layout/BasicLinearProcessNumbered"/>
    <dgm:cxn modelId="{EAF356F0-0285-499F-BB2D-6B034B45DB91}" type="presParOf" srcId="{81B96415-7CC3-41C5-BE74-65DEB7C5BF4E}" destId="{B03EFCB5-44EF-4345-847C-068226F77FBE}" srcOrd="1" destOrd="0" presId="urn:microsoft.com/office/officeart/2016/7/layout/BasicLinearProcessNumbered"/>
    <dgm:cxn modelId="{AA210138-4B1E-4C0C-9D88-083F838351D8}" type="presParOf" srcId="{81B96415-7CC3-41C5-BE74-65DEB7C5BF4E}" destId="{D741C2C2-C493-4876-8C94-7261108BA1E2}" srcOrd="2" destOrd="0" presId="urn:microsoft.com/office/officeart/2016/7/layout/BasicLinearProcessNumbered"/>
    <dgm:cxn modelId="{42651021-0EB1-421B-93DA-E5F404033E33}" type="presParOf" srcId="{81B96415-7CC3-41C5-BE74-65DEB7C5BF4E}" destId="{9718F31E-1897-47B9-AED1-1FE43AD5F6EB}" srcOrd="3" destOrd="0" presId="urn:microsoft.com/office/officeart/2016/7/layout/BasicLinearProcessNumbered"/>
    <dgm:cxn modelId="{44224695-B3D1-4259-953C-347706A259DF}" type="presParOf" srcId="{B3027D08-DA91-4B1C-BBE8-A4D18B6116D5}" destId="{E4B4CA17-0A12-47FE-8E47-158473AB38D3}" srcOrd="5" destOrd="0" presId="urn:microsoft.com/office/officeart/2016/7/layout/BasicLinearProcessNumbered"/>
    <dgm:cxn modelId="{C1027DAC-1424-459F-BBA6-26FDF9B9C4C3}" type="presParOf" srcId="{B3027D08-DA91-4B1C-BBE8-A4D18B6116D5}" destId="{18FC7FFF-ED8C-4668-A006-FE31AE560885}" srcOrd="6" destOrd="0" presId="urn:microsoft.com/office/officeart/2016/7/layout/BasicLinearProcessNumbered"/>
    <dgm:cxn modelId="{546A570F-023B-4CF8-B94A-3DCBAB4BFF83}" type="presParOf" srcId="{18FC7FFF-ED8C-4668-A006-FE31AE560885}" destId="{D80B7F53-F9AF-43B5-9A0E-A447D18BC452}" srcOrd="0" destOrd="0" presId="urn:microsoft.com/office/officeart/2016/7/layout/BasicLinearProcessNumbered"/>
    <dgm:cxn modelId="{C63A897F-A12E-4AA3-A195-AD3D22C57E4C}" type="presParOf" srcId="{18FC7FFF-ED8C-4668-A006-FE31AE560885}" destId="{809B254C-EE81-45C4-B603-63A2B24D816F}" srcOrd="1" destOrd="0" presId="urn:microsoft.com/office/officeart/2016/7/layout/BasicLinearProcessNumbered"/>
    <dgm:cxn modelId="{E5D4C0A4-621D-4F25-9E35-0DE636A8AD3D}" type="presParOf" srcId="{18FC7FFF-ED8C-4668-A006-FE31AE560885}" destId="{C153940C-0FCB-4B7C-9B1A-EE45E0A471A7}" srcOrd="2" destOrd="0" presId="urn:microsoft.com/office/officeart/2016/7/layout/BasicLinearProcessNumbered"/>
    <dgm:cxn modelId="{B5B338D9-359C-4E87-BB37-E6114B87070A}" type="presParOf" srcId="{18FC7FFF-ED8C-4668-A006-FE31AE560885}" destId="{39066205-B112-466B-86AE-2C74D88BC80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86EA9-3A49-4104-973C-9D4BE566CFF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773FE5C-AF95-4B7A-9E52-2ACC6404C745}">
      <dgm:prSet/>
      <dgm:spPr/>
      <dgm:t>
        <a:bodyPr/>
        <a:lstStyle/>
        <a:p>
          <a:r>
            <a:rPr lang="en-US"/>
            <a:t>Set device to do-no-disturb</a:t>
          </a:r>
        </a:p>
      </dgm:t>
    </dgm:pt>
    <dgm:pt modelId="{BFAE817B-A6D4-4AAF-B46B-FDEDF9078DF3}" type="parTrans" cxnId="{49980DC7-CF37-48B6-A8DE-A4FD9BBB4297}">
      <dgm:prSet/>
      <dgm:spPr/>
      <dgm:t>
        <a:bodyPr/>
        <a:lstStyle/>
        <a:p>
          <a:endParaRPr lang="en-US"/>
        </a:p>
      </dgm:t>
    </dgm:pt>
    <dgm:pt modelId="{8317F114-9590-431C-932B-BE7F5FF31CB3}" type="sibTrans" cxnId="{49980DC7-CF37-48B6-A8DE-A4FD9BBB429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0C6809B-B48D-431C-9954-ED026CD7C013}">
      <dgm:prSet/>
      <dgm:spPr/>
      <dgm:t>
        <a:bodyPr/>
        <a:lstStyle/>
        <a:p>
          <a:r>
            <a:rPr lang="en-US"/>
            <a:t>Sit upright and position yourself just far away from the camera so that everyone can see your hand gesture</a:t>
          </a:r>
        </a:p>
      </dgm:t>
    </dgm:pt>
    <dgm:pt modelId="{25C68F1E-5903-491E-8AC0-6EB28B07522C}" type="parTrans" cxnId="{EBD30DE4-51F7-410C-93A4-3ED8BA5D464A}">
      <dgm:prSet/>
      <dgm:spPr/>
      <dgm:t>
        <a:bodyPr/>
        <a:lstStyle/>
        <a:p>
          <a:endParaRPr lang="en-US"/>
        </a:p>
      </dgm:t>
    </dgm:pt>
    <dgm:pt modelId="{38819AF7-0EFE-4A02-81AA-A4712CB9167D}" type="sibTrans" cxnId="{EBD30DE4-51F7-410C-93A4-3ED8BA5D464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4D898B6-7A28-48F9-BDEB-42398BF11AC2}">
      <dgm:prSet/>
      <dgm:spPr/>
      <dgm:t>
        <a:bodyPr/>
        <a:lstStyle/>
        <a:p>
          <a:r>
            <a:rPr lang="en-US"/>
            <a:t>Keep the camera at your eye level</a:t>
          </a:r>
        </a:p>
      </dgm:t>
    </dgm:pt>
    <dgm:pt modelId="{9531869A-7251-41FA-8F02-F37CE407AC31}" type="parTrans" cxnId="{B4A621FC-F727-4C5A-B0CD-565C852EF82F}">
      <dgm:prSet/>
      <dgm:spPr/>
      <dgm:t>
        <a:bodyPr/>
        <a:lstStyle/>
        <a:p>
          <a:endParaRPr lang="en-US"/>
        </a:p>
      </dgm:t>
    </dgm:pt>
    <dgm:pt modelId="{B0E50113-B40A-4254-BA64-8AEE0B6DBB38}" type="sibTrans" cxnId="{B4A621FC-F727-4C5A-B0CD-565C852EF82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EDC4C75-D669-4FF1-87C6-3B9FC94ECDB8}">
      <dgm:prSet/>
      <dgm:spPr/>
      <dgm:t>
        <a:bodyPr/>
        <a:lstStyle/>
        <a:p>
          <a:r>
            <a:rPr lang="en-US"/>
            <a:t>Pay attention to everyone's thumbnails</a:t>
          </a:r>
        </a:p>
      </dgm:t>
    </dgm:pt>
    <dgm:pt modelId="{6BD34622-DCF6-4E8D-90A1-99DB75CDA150}" type="parTrans" cxnId="{6F235B4D-C8EE-4154-9D29-05D178685C0A}">
      <dgm:prSet/>
      <dgm:spPr/>
      <dgm:t>
        <a:bodyPr/>
        <a:lstStyle/>
        <a:p>
          <a:endParaRPr lang="en-US"/>
        </a:p>
      </dgm:t>
    </dgm:pt>
    <dgm:pt modelId="{8EC89E3B-3FCB-473E-9EC1-2133200842DE}" type="sibTrans" cxnId="{6F235B4D-C8EE-4154-9D29-05D178685C0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2418A97-AB72-466B-9154-D7F8A7CC91E7}" type="pres">
      <dgm:prSet presAssocID="{6EF86EA9-3A49-4104-973C-9D4BE566CFF9}" presName="Name0" presStyleCnt="0">
        <dgm:presLayoutVars>
          <dgm:animLvl val="lvl"/>
          <dgm:resizeHandles val="exact"/>
        </dgm:presLayoutVars>
      </dgm:prSet>
      <dgm:spPr/>
    </dgm:pt>
    <dgm:pt modelId="{665F38D4-516D-46E5-BD28-A74FD9D706B6}" type="pres">
      <dgm:prSet presAssocID="{C773FE5C-AF95-4B7A-9E52-2ACC6404C745}" presName="compositeNode" presStyleCnt="0">
        <dgm:presLayoutVars>
          <dgm:bulletEnabled val="1"/>
        </dgm:presLayoutVars>
      </dgm:prSet>
      <dgm:spPr/>
    </dgm:pt>
    <dgm:pt modelId="{3BDE6728-9B2C-42DC-98EB-481759E77BBB}" type="pres">
      <dgm:prSet presAssocID="{C773FE5C-AF95-4B7A-9E52-2ACC6404C745}" presName="bgRect" presStyleLbl="bgAccFollowNode1" presStyleIdx="0" presStyleCnt="4"/>
      <dgm:spPr/>
    </dgm:pt>
    <dgm:pt modelId="{3A371C29-3443-4DD9-83F8-3A0FADACE251}" type="pres">
      <dgm:prSet presAssocID="{8317F114-9590-431C-932B-BE7F5FF31CB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DBA82FD-BDAA-4C20-B055-20664D1AF720}" type="pres">
      <dgm:prSet presAssocID="{C773FE5C-AF95-4B7A-9E52-2ACC6404C745}" presName="bottomLine" presStyleLbl="alignNode1" presStyleIdx="1" presStyleCnt="8">
        <dgm:presLayoutVars/>
      </dgm:prSet>
      <dgm:spPr/>
    </dgm:pt>
    <dgm:pt modelId="{6FFE5BF4-9D86-4366-A05B-C72160DA8C4E}" type="pres">
      <dgm:prSet presAssocID="{C773FE5C-AF95-4B7A-9E52-2ACC6404C745}" presName="nodeText" presStyleLbl="bgAccFollowNode1" presStyleIdx="0" presStyleCnt="4">
        <dgm:presLayoutVars>
          <dgm:bulletEnabled val="1"/>
        </dgm:presLayoutVars>
      </dgm:prSet>
      <dgm:spPr/>
    </dgm:pt>
    <dgm:pt modelId="{250F0795-B6A8-41DB-A6B3-2A0E72E2F879}" type="pres">
      <dgm:prSet presAssocID="{8317F114-9590-431C-932B-BE7F5FF31CB3}" presName="sibTrans" presStyleCnt="0"/>
      <dgm:spPr/>
    </dgm:pt>
    <dgm:pt modelId="{5E883ECC-5313-4604-A70A-5B44D3F94CDF}" type="pres">
      <dgm:prSet presAssocID="{C0C6809B-B48D-431C-9954-ED026CD7C013}" presName="compositeNode" presStyleCnt="0">
        <dgm:presLayoutVars>
          <dgm:bulletEnabled val="1"/>
        </dgm:presLayoutVars>
      </dgm:prSet>
      <dgm:spPr/>
    </dgm:pt>
    <dgm:pt modelId="{9F7741F6-4A4F-4EFF-B93A-C70B44A18052}" type="pres">
      <dgm:prSet presAssocID="{C0C6809B-B48D-431C-9954-ED026CD7C013}" presName="bgRect" presStyleLbl="bgAccFollowNode1" presStyleIdx="1" presStyleCnt="4"/>
      <dgm:spPr/>
    </dgm:pt>
    <dgm:pt modelId="{44D81935-EF38-4E4D-8459-2D51365EF218}" type="pres">
      <dgm:prSet presAssocID="{38819AF7-0EFE-4A02-81AA-A4712CB9167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03D7B98-8974-4521-91AC-0715A9DA04D2}" type="pres">
      <dgm:prSet presAssocID="{C0C6809B-B48D-431C-9954-ED026CD7C013}" presName="bottomLine" presStyleLbl="alignNode1" presStyleIdx="3" presStyleCnt="8">
        <dgm:presLayoutVars/>
      </dgm:prSet>
      <dgm:spPr/>
    </dgm:pt>
    <dgm:pt modelId="{B93DF6C4-AC61-47CD-A156-B333307ABF2E}" type="pres">
      <dgm:prSet presAssocID="{C0C6809B-B48D-431C-9954-ED026CD7C013}" presName="nodeText" presStyleLbl="bgAccFollowNode1" presStyleIdx="1" presStyleCnt="4">
        <dgm:presLayoutVars>
          <dgm:bulletEnabled val="1"/>
        </dgm:presLayoutVars>
      </dgm:prSet>
      <dgm:spPr/>
    </dgm:pt>
    <dgm:pt modelId="{DE6CADFA-2F96-4189-8FDA-8AB187255CF9}" type="pres">
      <dgm:prSet presAssocID="{38819AF7-0EFE-4A02-81AA-A4712CB9167D}" presName="sibTrans" presStyleCnt="0"/>
      <dgm:spPr/>
    </dgm:pt>
    <dgm:pt modelId="{EE09A35C-6BBC-4736-9696-D753A101D9EF}" type="pres">
      <dgm:prSet presAssocID="{C4D898B6-7A28-48F9-BDEB-42398BF11AC2}" presName="compositeNode" presStyleCnt="0">
        <dgm:presLayoutVars>
          <dgm:bulletEnabled val="1"/>
        </dgm:presLayoutVars>
      </dgm:prSet>
      <dgm:spPr/>
    </dgm:pt>
    <dgm:pt modelId="{A5D4A205-4BA4-479A-8CCD-D404C1570A64}" type="pres">
      <dgm:prSet presAssocID="{C4D898B6-7A28-48F9-BDEB-42398BF11AC2}" presName="bgRect" presStyleLbl="bgAccFollowNode1" presStyleIdx="2" presStyleCnt="4"/>
      <dgm:spPr/>
    </dgm:pt>
    <dgm:pt modelId="{4B4153C8-5387-46A0-809E-7FAA8E906AB8}" type="pres">
      <dgm:prSet presAssocID="{B0E50113-B40A-4254-BA64-8AEE0B6DBB3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AF89FDE-74D8-400E-A906-0336997BC7BD}" type="pres">
      <dgm:prSet presAssocID="{C4D898B6-7A28-48F9-BDEB-42398BF11AC2}" presName="bottomLine" presStyleLbl="alignNode1" presStyleIdx="5" presStyleCnt="8">
        <dgm:presLayoutVars/>
      </dgm:prSet>
      <dgm:spPr/>
    </dgm:pt>
    <dgm:pt modelId="{B69985AD-7804-475A-A167-FD31C0BD3BFA}" type="pres">
      <dgm:prSet presAssocID="{C4D898B6-7A28-48F9-BDEB-42398BF11AC2}" presName="nodeText" presStyleLbl="bgAccFollowNode1" presStyleIdx="2" presStyleCnt="4">
        <dgm:presLayoutVars>
          <dgm:bulletEnabled val="1"/>
        </dgm:presLayoutVars>
      </dgm:prSet>
      <dgm:spPr/>
    </dgm:pt>
    <dgm:pt modelId="{05CD2AFA-AE28-49AF-A2B3-3FE80C17F1C1}" type="pres">
      <dgm:prSet presAssocID="{B0E50113-B40A-4254-BA64-8AEE0B6DBB38}" presName="sibTrans" presStyleCnt="0"/>
      <dgm:spPr/>
    </dgm:pt>
    <dgm:pt modelId="{59A7D881-25EE-44D3-90EA-866BF2A20992}" type="pres">
      <dgm:prSet presAssocID="{7EDC4C75-D669-4FF1-87C6-3B9FC94ECDB8}" presName="compositeNode" presStyleCnt="0">
        <dgm:presLayoutVars>
          <dgm:bulletEnabled val="1"/>
        </dgm:presLayoutVars>
      </dgm:prSet>
      <dgm:spPr/>
    </dgm:pt>
    <dgm:pt modelId="{BE6EFAE1-DF49-4D30-A96D-52B02522D728}" type="pres">
      <dgm:prSet presAssocID="{7EDC4C75-D669-4FF1-87C6-3B9FC94ECDB8}" presName="bgRect" presStyleLbl="bgAccFollowNode1" presStyleIdx="3" presStyleCnt="4"/>
      <dgm:spPr/>
    </dgm:pt>
    <dgm:pt modelId="{1072D084-4937-4AB2-8BC4-FDA20257E0EB}" type="pres">
      <dgm:prSet presAssocID="{8EC89E3B-3FCB-473E-9EC1-2133200842D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78C6294-C94F-4F1D-A526-E13CABA04BE9}" type="pres">
      <dgm:prSet presAssocID="{7EDC4C75-D669-4FF1-87C6-3B9FC94ECDB8}" presName="bottomLine" presStyleLbl="alignNode1" presStyleIdx="7" presStyleCnt="8">
        <dgm:presLayoutVars/>
      </dgm:prSet>
      <dgm:spPr/>
    </dgm:pt>
    <dgm:pt modelId="{A77626FD-81C8-4D87-9FAC-FAD49215DDAE}" type="pres">
      <dgm:prSet presAssocID="{7EDC4C75-D669-4FF1-87C6-3B9FC94ECDB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21B5403-7A3F-4B0E-A22F-7C0112C43A3A}" type="presOf" srcId="{C773FE5C-AF95-4B7A-9E52-2ACC6404C745}" destId="{6FFE5BF4-9D86-4366-A05B-C72160DA8C4E}" srcOrd="1" destOrd="0" presId="urn:microsoft.com/office/officeart/2016/7/layout/BasicLinearProcessNumbered"/>
    <dgm:cxn modelId="{9D067B2D-7EB5-452C-AF17-AAC190E33E2F}" type="presOf" srcId="{B0E50113-B40A-4254-BA64-8AEE0B6DBB38}" destId="{4B4153C8-5387-46A0-809E-7FAA8E906AB8}" srcOrd="0" destOrd="0" presId="urn:microsoft.com/office/officeart/2016/7/layout/BasicLinearProcessNumbered"/>
    <dgm:cxn modelId="{B6B20330-B17B-48D9-8AF1-20714F5A4CC3}" type="presOf" srcId="{8EC89E3B-3FCB-473E-9EC1-2133200842DE}" destId="{1072D084-4937-4AB2-8BC4-FDA20257E0EB}" srcOrd="0" destOrd="0" presId="urn:microsoft.com/office/officeart/2016/7/layout/BasicLinearProcessNumbered"/>
    <dgm:cxn modelId="{4131573A-8E78-47B5-BFBA-61D5B9DF0D0A}" type="presOf" srcId="{C773FE5C-AF95-4B7A-9E52-2ACC6404C745}" destId="{3BDE6728-9B2C-42DC-98EB-481759E77BBB}" srcOrd="0" destOrd="0" presId="urn:microsoft.com/office/officeart/2016/7/layout/BasicLinearProcessNumbered"/>
    <dgm:cxn modelId="{6F235B4D-C8EE-4154-9D29-05D178685C0A}" srcId="{6EF86EA9-3A49-4104-973C-9D4BE566CFF9}" destId="{7EDC4C75-D669-4FF1-87C6-3B9FC94ECDB8}" srcOrd="3" destOrd="0" parTransId="{6BD34622-DCF6-4E8D-90A1-99DB75CDA150}" sibTransId="{8EC89E3B-3FCB-473E-9EC1-2133200842DE}"/>
    <dgm:cxn modelId="{81879772-4EA6-4EE9-95E2-A720C02CEAAA}" type="presOf" srcId="{7EDC4C75-D669-4FF1-87C6-3B9FC94ECDB8}" destId="{A77626FD-81C8-4D87-9FAC-FAD49215DDAE}" srcOrd="1" destOrd="0" presId="urn:microsoft.com/office/officeart/2016/7/layout/BasicLinearProcessNumbered"/>
    <dgm:cxn modelId="{39670A7D-6858-41E3-B2EC-BFE04CC93398}" type="presOf" srcId="{8317F114-9590-431C-932B-BE7F5FF31CB3}" destId="{3A371C29-3443-4DD9-83F8-3A0FADACE251}" srcOrd="0" destOrd="0" presId="urn:microsoft.com/office/officeart/2016/7/layout/BasicLinearProcessNumbered"/>
    <dgm:cxn modelId="{D3EB6D8A-7906-4134-AEFA-1BC8A7A54065}" type="presOf" srcId="{C4D898B6-7A28-48F9-BDEB-42398BF11AC2}" destId="{A5D4A205-4BA4-479A-8CCD-D404C1570A64}" srcOrd="0" destOrd="0" presId="urn:microsoft.com/office/officeart/2016/7/layout/BasicLinearProcessNumbered"/>
    <dgm:cxn modelId="{70D60B97-1B56-49D7-BC3A-F802D8BDFDFD}" type="presOf" srcId="{6EF86EA9-3A49-4104-973C-9D4BE566CFF9}" destId="{32418A97-AB72-466B-9154-D7F8A7CC91E7}" srcOrd="0" destOrd="0" presId="urn:microsoft.com/office/officeart/2016/7/layout/BasicLinearProcessNumbered"/>
    <dgm:cxn modelId="{27878AB6-D735-48FE-A45A-1C9B86EBB592}" type="presOf" srcId="{C0C6809B-B48D-431C-9954-ED026CD7C013}" destId="{B93DF6C4-AC61-47CD-A156-B333307ABF2E}" srcOrd="1" destOrd="0" presId="urn:microsoft.com/office/officeart/2016/7/layout/BasicLinearProcessNumbered"/>
    <dgm:cxn modelId="{34B59FB8-2A78-464B-AD2B-A3978F8C1116}" type="presOf" srcId="{7EDC4C75-D669-4FF1-87C6-3B9FC94ECDB8}" destId="{BE6EFAE1-DF49-4D30-A96D-52B02522D728}" srcOrd="0" destOrd="0" presId="urn:microsoft.com/office/officeart/2016/7/layout/BasicLinearProcessNumbered"/>
    <dgm:cxn modelId="{AEE9B7C0-57E6-415A-8F23-F1FD34CDCA5A}" type="presOf" srcId="{C0C6809B-B48D-431C-9954-ED026CD7C013}" destId="{9F7741F6-4A4F-4EFF-B93A-C70B44A18052}" srcOrd="0" destOrd="0" presId="urn:microsoft.com/office/officeart/2016/7/layout/BasicLinearProcessNumbered"/>
    <dgm:cxn modelId="{49980DC7-CF37-48B6-A8DE-A4FD9BBB4297}" srcId="{6EF86EA9-3A49-4104-973C-9D4BE566CFF9}" destId="{C773FE5C-AF95-4B7A-9E52-2ACC6404C745}" srcOrd="0" destOrd="0" parTransId="{BFAE817B-A6D4-4AAF-B46B-FDEDF9078DF3}" sibTransId="{8317F114-9590-431C-932B-BE7F5FF31CB3}"/>
    <dgm:cxn modelId="{3E4370DF-DD6D-40A1-BC5A-630C647B6299}" type="presOf" srcId="{38819AF7-0EFE-4A02-81AA-A4712CB9167D}" destId="{44D81935-EF38-4E4D-8459-2D51365EF218}" srcOrd="0" destOrd="0" presId="urn:microsoft.com/office/officeart/2016/7/layout/BasicLinearProcessNumbered"/>
    <dgm:cxn modelId="{EBD30DE4-51F7-410C-93A4-3ED8BA5D464A}" srcId="{6EF86EA9-3A49-4104-973C-9D4BE566CFF9}" destId="{C0C6809B-B48D-431C-9954-ED026CD7C013}" srcOrd="1" destOrd="0" parTransId="{25C68F1E-5903-491E-8AC0-6EB28B07522C}" sibTransId="{38819AF7-0EFE-4A02-81AA-A4712CB9167D}"/>
    <dgm:cxn modelId="{5AFA8CF4-58C9-4691-AA0B-9BE85E27D5DA}" type="presOf" srcId="{C4D898B6-7A28-48F9-BDEB-42398BF11AC2}" destId="{B69985AD-7804-475A-A167-FD31C0BD3BFA}" srcOrd="1" destOrd="0" presId="urn:microsoft.com/office/officeart/2016/7/layout/BasicLinearProcessNumbered"/>
    <dgm:cxn modelId="{B4A621FC-F727-4C5A-B0CD-565C852EF82F}" srcId="{6EF86EA9-3A49-4104-973C-9D4BE566CFF9}" destId="{C4D898B6-7A28-48F9-BDEB-42398BF11AC2}" srcOrd="2" destOrd="0" parTransId="{9531869A-7251-41FA-8F02-F37CE407AC31}" sibTransId="{B0E50113-B40A-4254-BA64-8AEE0B6DBB38}"/>
    <dgm:cxn modelId="{025D06A2-DE47-4533-8012-BE4A7F08F18F}" type="presParOf" srcId="{32418A97-AB72-466B-9154-D7F8A7CC91E7}" destId="{665F38D4-516D-46E5-BD28-A74FD9D706B6}" srcOrd="0" destOrd="0" presId="urn:microsoft.com/office/officeart/2016/7/layout/BasicLinearProcessNumbered"/>
    <dgm:cxn modelId="{D8F812D6-0F43-4404-A3C2-67C7D58AE957}" type="presParOf" srcId="{665F38D4-516D-46E5-BD28-A74FD9D706B6}" destId="{3BDE6728-9B2C-42DC-98EB-481759E77BBB}" srcOrd="0" destOrd="0" presId="urn:microsoft.com/office/officeart/2016/7/layout/BasicLinearProcessNumbered"/>
    <dgm:cxn modelId="{52E48E18-4795-4FB6-A98A-89EB2B987643}" type="presParOf" srcId="{665F38D4-516D-46E5-BD28-A74FD9D706B6}" destId="{3A371C29-3443-4DD9-83F8-3A0FADACE251}" srcOrd="1" destOrd="0" presId="urn:microsoft.com/office/officeart/2016/7/layout/BasicLinearProcessNumbered"/>
    <dgm:cxn modelId="{637BD00A-A259-40A5-9783-4AD490C2A93E}" type="presParOf" srcId="{665F38D4-516D-46E5-BD28-A74FD9D706B6}" destId="{2DBA82FD-BDAA-4C20-B055-20664D1AF720}" srcOrd="2" destOrd="0" presId="urn:microsoft.com/office/officeart/2016/7/layout/BasicLinearProcessNumbered"/>
    <dgm:cxn modelId="{AF93F3DC-24EE-461E-AFBB-8654EAE7DB31}" type="presParOf" srcId="{665F38D4-516D-46E5-BD28-A74FD9D706B6}" destId="{6FFE5BF4-9D86-4366-A05B-C72160DA8C4E}" srcOrd="3" destOrd="0" presId="urn:microsoft.com/office/officeart/2016/7/layout/BasicLinearProcessNumbered"/>
    <dgm:cxn modelId="{68B4737E-8F80-47FA-A37C-4053CA846457}" type="presParOf" srcId="{32418A97-AB72-466B-9154-D7F8A7CC91E7}" destId="{250F0795-B6A8-41DB-A6B3-2A0E72E2F879}" srcOrd="1" destOrd="0" presId="urn:microsoft.com/office/officeart/2016/7/layout/BasicLinearProcessNumbered"/>
    <dgm:cxn modelId="{45F3E4C3-4AC4-476A-84EC-36AD43717DB3}" type="presParOf" srcId="{32418A97-AB72-466B-9154-D7F8A7CC91E7}" destId="{5E883ECC-5313-4604-A70A-5B44D3F94CDF}" srcOrd="2" destOrd="0" presId="urn:microsoft.com/office/officeart/2016/7/layout/BasicLinearProcessNumbered"/>
    <dgm:cxn modelId="{C017DF6A-D598-44F9-BF7B-55178FD5D22C}" type="presParOf" srcId="{5E883ECC-5313-4604-A70A-5B44D3F94CDF}" destId="{9F7741F6-4A4F-4EFF-B93A-C70B44A18052}" srcOrd="0" destOrd="0" presId="urn:microsoft.com/office/officeart/2016/7/layout/BasicLinearProcessNumbered"/>
    <dgm:cxn modelId="{8A297F92-A4EC-4D69-87B2-1E95DB5C928D}" type="presParOf" srcId="{5E883ECC-5313-4604-A70A-5B44D3F94CDF}" destId="{44D81935-EF38-4E4D-8459-2D51365EF218}" srcOrd="1" destOrd="0" presId="urn:microsoft.com/office/officeart/2016/7/layout/BasicLinearProcessNumbered"/>
    <dgm:cxn modelId="{9B333D0F-C0D6-421B-B4B8-5F36A0A1E6BB}" type="presParOf" srcId="{5E883ECC-5313-4604-A70A-5B44D3F94CDF}" destId="{103D7B98-8974-4521-91AC-0715A9DA04D2}" srcOrd="2" destOrd="0" presId="urn:microsoft.com/office/officeart/2016/7/layout/BasicLinearProcessNumbered"/>
    <dgm:cxn modelId="{C154EBE8-3C2B-488B-AFE1-8B137669D731}" type="presParOf" srcId="{5E883ECC-5313-4604-A70A-5B44D3F94CDF}" destId="{B93DF6C4-AC61-47CD-A156-B333307ABF2E}" srcOrd="3" destOrd="0" presId="urn:microsoft.com/office/officeart/2016/7/layout/BasicLinearProcessNumbered"/>
    <dgm:cxn modelId="{5462E7CB-BCF9-40B0-8CAA-43D198CF07BA}" type="presParOf" srcId="{32418A97-AB72-466B-9154-D7F8A7CC91E7}" destId="{DE6CADFA-2F96-4189-8FDA-8AB187255CF9}" srcOrd="3" destOrd="0" presId="urn:microsoft.com/office/officeart/2016/7/layout/BasicLinearProcessNumbered"/>
    <dgm:cxn modelId="{A2B4B744-8A69-42AF-AF67-1491551ED626}" type="presParOf" srcId="{32418A97-AB72-466B-9154-D7F8A7CC91E7}" destId="{EE09A35C-6BBC-4736-9696-D753A101D9EF}" srcOrd="4" destOrd="0" presId="urn:microsoft.com/office/officeart/2016/7/layout/BasicLinearProcessNumbered"/>
    <dgm:cxn modelId="{7D6CDE08-ABBE-452E-ABF4-00BB7B72F609}" type="presParOf" srcId="{EE09A35C-6BBC-4736-9696-D753A101D9EF}" destId="{A5D4A205-4BA4-479A-8CCD-D404C1570A64}" srcOrd="0" destOrd="0" presId="urn:microsoft.com/office/officeart/2016/7/layout/BasicLinearProcessNumbered"/>
    <dgm:cxn modelId="{2C595197-F987-404F-B393-2856FAB8A230}" type="presParOf" srcId="{EE09A35C-6BBC-4736-9696-D753A101D9EF}" destId="{4B4153C8-5387-46A0-809E-7FAA8E906AB8}" srcOrd="1" destOrd="0" presId="urn:microsoft.com/office/officeart/2016/7/layout/BasicLinearProcessNumbered"/>
    <dgm:cxn modelId="{7928D2AC-B5DC-4CA0-86A9-A6EDD929CD19}" type="presParOf" srcId="{EE09A35C-6BBC-4736-9696-D753A101D9EF}" destId="{1AF89FDE-74D8-400E-A906-0336997BC7BD}" srcOrd="2" destOrd="0" presId="urn:microsoft.com/office/officeart/2016/7/layout/BasicLinearProcessNumbered"/>
    <dgm:cxn modelId="{B2CF7EED-C612-4B2B-AAEB-0C28F88762FF}" type="presParOf" srcId="{EE09A35C-6BBC-4736-9696-D753A101D9EF}" destId="{B69985AD-7804-475A-A167-FD31C0BD3BFA}" srcOrd="3" destOrd="0" presId="urn:microsoft.com/office/officeart/2016/7/layout/BasicLinearProcessNumbered"/>
    <dgm:cxn modelId="{23D91F21-23CF-4B01-8D61-5A4B20979E0E}" type="presParOf" srcId="{32418A97-AB72-466B-9154-D7F8A7CC91E7}" destId="{05CD2AFA-AE28-49AF-A2B3-3FE80C17F1C1}" srcOrd="5" destOrd="0" presId="urn:microsoft.com/office/officeart/2016/7/layout/BasicLinearProcessNumbered"/>
    <dgm:cxn modelId="{E2F6631A-4F7D-436F-A0EA-F5B11D25DF50}" type="presParOf" srcId="{32418A97-AB72-466B-9154-D7F8A7CC91E7}" destId="{59A7D881-25EE-44D3-90EA-866BF2A20992}" srcOrd="6" destOrd="0" presId="urn:microsoft.com/office/officeart/2016/7/layout/BasicLinearProcessNumbered"/>
    <dgm:cxn modelId="{491B07B2-D1A1-4832-9BDE-0F429FD75ECA}" type="presParOf" srcId="{59A7D881-25EE-44D3-90EA-866BF2A20992}" destId="{BE6EFAE1-DF49-4D30-A96D-52B02522D728}" srcOrd="0" destOrd="0" presId="urn:microsoft.com/office/officeart/2016/7/layout/BasicLinearProcessNumbered"/>
    <dgm:cxn modelId="{813B4EDA-59E2-4D96-B8D6-57EA7FCAFF50}" type="presParOf" srcId="{59A7D881-25EE-44D3-90EA-866BF2A20992}" destId="{1072D084-4937-4AB2-8BC4-FDA20257E0EB}" srcOrd="1" destOrd="0" presId="urn:microsoft.com/office/officeart/2016/7/layout/BasicLinearProcessNumbered"/>
    <dgm:cxn modelId="{ABF028B8-C048-4247-9B9E-43DB3A96A1EF}" type="presParOf" srcId="{59A7D881-25EE-44D3-90EA-866BF2A20992}" destId="{C78C6294-C94F-4F1D-A526-E13CABA04BE9}" srcOrd="2" destOrd="0" presId="urn:microsoft.com/office/officeart/2016/7/layout/BasicLinearProcessNumbered"/>
    <dgm:cxn modelId="{E166949E-7178-472E-A1F2-3B0E95772783}" type="presParOf" srcId="{59A7D881-25EE-44D3-90EA-866BF2A20992}" destId="{A77626FD-81C8-4D87-9FAC-FAD49215DDA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6520E-C4D8-4569-999C-0E4C284C2C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6B9852-BF98-4113-8B92-8073D85996C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Make the meeting interactive</a:t>
          </a:r>
          <a:r>
            <a:rPr lang="en-US">
              <a:latin typeface="Trebuchet MS" panose="020B0603020202020204"/>
            </a:rPr>
            <a:t> </a:t>
          </a:r>
        </a:p>
      </dgm:t>
    </dgm:pt>
    <dgm:pt modelId="{EF10EE85-FE03-47B9-93D9-89A3642B4AB1}" type="parTrans" cxnId="{E7FD89CD-0B9B-4DC5-8970-5D73294A9FC1}">
      <dgm:prSet/>
      <dgm:spPr/>
      <dgm:t>
        <a:bodyPr/>
        <a:lstStyle/>
        <a:p>
          <a:endParaRPr lang="en-US"/>
        </a:p>
      </dgm:t>
    </dgm:pt>
    <dgm:pt modelId="{BA149648-D48C-473A-A367-9BF78DF4581F}" type="sibTrans" cxnId="{E7FD89CD-0B9B-4DC5-8970-5D73294A9FC1}">
      <dgm:prSet/>
      <dgm:spPr/>
      <dgm:t>
        <a:bodyPr/>
        <a:lstStyle/>
        <a:p>
          <a:endParaRPr lang="en-US"/>
        </a:p>
      </dgm:t>
    </dgm:pt>
    <dgm:pt modelId="{E8C77B4D-9502-49E4-AD39-A45E9FFD7B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 due credits to everyone</a:t>
          </a:r>
        </a:p>
      </dgm:t>
    </dgm:pt>
    <dgm:pt modelId="{553CEAFE-3809-42B5-AFBC-6AE8D24449C9}" type="parTrans" cxnId="{3FF863D1-59EA-4524-A2E1-5453EB457D96}">
      <dgm:prSet/>
      <dgm:spPr/>
      <dgm:t>
        <a:bodyPr/>
        <a:lstStyle/>
        <a:p>
          <a:endParaRPr lang="en-US"/>
        </a:p>
      </dgm:t>
    </dgm:pt>
    <dgm:pt modelId="{A00FFCA6-D9D5-4959-96D5-86AD769656E9}" type="sibTrans" cxnId="{3FF863D1-59EA-4524-A2E1-5453EB457D96}">
      <dgm:prSet/>
      <dgm:spPr/>
      <dgm:t>
        <a:bodyPr/>
        <a:lstStyle/>
        <a:p>
          <a:endParaRPr lang="en-US"/>
        </a:p>
      </dgm:t>
    </dgm:pt>
    <dgm:pt modelId="{B7968FC5-0083-4BDC-AC03-DCEDFB87A36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rebuchet MS" panose="020B0603020202020204"/>
            </a:rPr>
            <a:t>Praise lesser heard voices</a:t>
          </a:r>
        </a:p>
      </dgm:t>
    </dgm:pt>
    <dgm:pt modelId="{6C813F4B-CF81-49AF-9132-86CBE560E058}" type="parTrans" cxnId="{58E75CA5-107A-4468-BA13-F564B08FE5EE}">
      <dgm:prSet/>
      <dgm:spPr/>
    </dgm:pt>
    <dgm:pt modelId="{F53E0509-3F3B-4617-8178-AD705F976654}" type="sibTrans" cxnId="{58E75CA5-107A-4468-BA13-F564B08FE5EE}">
      <dgm:prSet/>
      <dgm:spPr/>
    </dgm:pt>
    <dgm:pt modelId="{3E80527E-11F5-422E-B211-165984A5275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rebuchet MS" panose="020B0603020202020204"/>
            </a:rPr>
            <a:t>Encourage participation</a:t>
          </a:r>
          <a:endParaRPr lang="en-US"/>
        </a:p>
      </dgm:t>
    </dgm:pt>
    <dgm:pt modelId="{8464CC53-6B9B-49B6-A298-0432FEF1D0B8}" type="parTrans" cxnId="{BEDCD710-9492-4EED-B061-C02B88BBFA8D}">
      <dgm:prSet/>
      <dgm:spPr/>
    </dgm:pt>
    <dgm:pt modelId="{26EE22F4-2253-400E-A5D7-C3238AB781E9}" type="sibTrans" cxnId="{BEDCD710-9492-4EED-B061-C02B88BBFA8D}">
      <dgm:prSet/>
      <dgm:spPr/>
    </dgm:pt>
    <dgm:pt modelId="{EB948F75-9F71-4331-9837-6E5B91D298AC}" type="pres">
      <dgm:prSet presAssocID="{9276520E-C4D8-4569-999C-0E4C284C2C49}" presName="root" presStyleCnt="0">
        <dgm:presLayoutVars>
          <dgm:dir/>
          <dgm:resizeHandles val="exact"/>
        </dgm:presLayoutVars>
      </dgm:prSet>
      <dgm:spPr/>
    </dgm:pt>
    <dgm:pt modelId="{A00D3DDE-2D54-4BD7-BB65-A69FEC8A3A63}" type="pres">
      <dgm:prSet presAssocID="{626B9852-BF98-4113-8B92-8073D85996C7}" presName="compNode" presStyleCnt="0"/>
      <dgm:spPr/>
    </dgm:pt>
    <dgm:pt modelId="{C4E7EAB9-E7F1-4672-8BD8-8EFBF25508F3}" type="pres">
      <dgm:prSet presAssocID="{626B9852-BF98-4113-8B92-8073D85996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858B70B-A40E-427E-B0BD-B6E5856ABCC7}" type="pres">
      <dgm:prSet presAssocID="{626B9852-BF98-4113-8B92-8073D85996C7}" presName="spaceRect" presStyleCnt="0"/>
      <dgm:spPr/>
    </dgm:pt>
    <dgm:pt modelId="{B4A19D8F-2C7E-4E7D-A6CE-933E21FB493A}" type="pres">
      <dgm:prSet presAssocID="{626B9852-BF98-4113-8B92-8073D85996C7}" presName="textRect" presStyleLbl="revTx" presStyleIdx="0" presStyleCnt="4">
        <dgm:presLayoutVars>
          <dgm:chMax val="1"/>
          <dgm:chPref val="1"/>
        </dgm:presLayoutVars>
      </dgm:prSet>
      <dgm:spPr/>
    </dgm:pt>
    <dgm:pt modelId="{77EAD808-8F1C-419B-A3B2-C9F60E162B81}" type="pres">
      <dgm:prSet presAssocID="{BA149648-D48C-473A-A367-9BF78DF4581F}" presName="sibTrans" presStyleCnt="0"/>
      <dgm:spPr/>
    </dgm:pt>
    <dgm:pt modelId="{6813EC9A-0A5F-45A6-9F53-39ACC1390979}" type="pres">
      <dgm:prSet presAssocID="{3E80527E-11F5-422E-B211-165984A52753}" presName="compNode" presStyleCnt="0"/>
      <dgm:spPr/>
    </dgm:pt>
    <dgm:pt modelId="{B720E6B2-FCE6-478C-A301-9E8EB58BBB0F}" type="pres">
      <dgm:prSet presAssocID="{3E80527E-11F5-422E-B211-165984A527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03B8249-1428-488D-A356-2B06D262EB7C}" type="pres">
      <dgm:prSet presAssocID="{3E80527E-11F5-422E-B211-165984A52753}" presName="spaceRect" presStyleCnt="0"/>
      <dgm:spPr/>
    </dgm:pt>
    <dgm:pt modelId="{648AFE07-C1B6-4815-8B97-E0AC4AFB2B6D}" type="pres">
      <dgm:prSet presAssocID="{3E80527E-11F5-422E-B211-165984A52753}" presName="textRect" presStyleLbl="revTx" presStyleIdx="1" presStyleCnt="4">
        <dgm:presLayoutVars>
          <dgm:chMax val="1"/>
          <dgm:chPref val="1"/>
        </dgm:presLayoutVars>
      </dgm:prSet>
      <dgm:spPr/>
    </dgm:pt>
    <dgm:pt modelId="{C20BCD4C-8B29-4555-9CE7-DA4F814EBF49}" type="pres">
      <dgm:prSet presAssocID="{26EE22F4-2253-400E-A5D7-C3238AB781E9}" presName="sibTrans" presStyleCnt="0"/>
      <dgm:spPr/>
    </dgm:pt>
    <dgm:pt modelId="{6E0445A7-0F79-41BE-AE58-4B1235C0E2AD}" type="pres">
      <dgm:prSet presAssocID="{E8C77B4D-9502-49E4-AD39-A45E9FFD7B28}" presName="compNode" presStyleCnt="0"/>
      <dgm:spPr/>
    </dgm:pt>
    <dgm:pt modelId="{C9B293D3-53B8-44B1-A8CA-20DD88683BAF}" type="pres">
      <dgm:prSet presAssocID="{E8C77B4D-9502-49E4-AD39-A45E9FFD7B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A0D77462-7A52-4F25-BB68-6597B1913080}" type="pres">
      <dgm:prSet presAssocID="{E8C77B4D-9502-49E4-AD39-A45E9FFD7B28}" presName="spaceRect" presStyleCnt="0"/>
      <dgm:spPr/>
    </dgm:pt>
    <dgm:pt modelId="{EE306B3A-88A7-4995-9A05-C3E77849A007}" type="pres">
      <dgm:prSet presAssocID="{E8C77B4D-9502-49E4-AD39-A45E9FFD7B28}" presName="textRect" presStyleLbl="revTx" presStyleIdx="2" presStyleCnt="4">
        <dgm:presLayoutVars>
          <dgm:chMax val="1"/>
          <dgm:chPref val="1"/>
        </dgm:presLayoutVars>
      </dgm:prSet>
      <dgm:spPr/>
    </dgm:pt>
    <dgm:pt modelId="{2ED5B85F-6F1A-4106-8299-0FAB5D21D446}" type="pres">
      <dgm:prSet presAssocID="{A00FFCA6-D9D5-4959-96D5-86AD769656E9}" presName="sibTrans" presStyleCnt="0"/>
      <dgm:spPr/>
    </dgm:pt>
    <dgm:pt modelId="{637350E3-FA26-4C5F-9A0E-F535CC20226F}" type="pres">
      <dgm:prSet presAssocID="{B7968FC5-0083-4BDC-AC03-DCEDFB87A36A}" presName="compNode" presStyleCnt="0"/>
      <dgm:spPr/>
    </dgm:pt>
    <dgm:pt modelId="{DE6715D6-556A-4C62-9791-EA47170423A3}" type="pres">
      <dgm:prSet presAssocID="{B7968FC5-0083-4BDC-AC03-DCEDFB87A3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C77F014-E8BA-414D-8F4A-7721B68E3AEB}" type="pres">
      <dgm:prSet presAssocID="{B7968FC5-0083-4BDC-AC03-DCEDFB87A36A}" presName="spaceRect" presStyleCnt="0"/>
      <dgm:spPr/>
    </dgm:pt>
    <dgm:pt modelId="{75294D9A-321C-4862-8F18-4F297C44241B}" type="pres">
      <dgm:prSet presAssocID="{B7968FC5-0083-4BDC-AC03-DCEDFB87A3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DCD710-9492-4EED-B061-C02B88BBFA8D}" srcId="{9276520E-C4D8-4569-999C-0E4C284C2C49}" destId="{3E80527E-11F5-422E-B211-165984A52753}" srcOrd="1" destOrd="0" parTransId="{8464CC53-6B9B-49B6-A298-0432FEF1D0B8}" sibTransId="{26EE22F4-2253-400E-A5D7-C3238AB781E9}"/>
    <dgm:cxn modelId="{BCC8D457-0F45-4088-8EEB-2772B604DF88}" type="presOf" srcId="{3E80527E-11F5-422E-B211-165984A52753}" destId="{648AFE07-C1B6-4815-8B97-E0AC4AFB2B6D}" srcOrd="0" destOrd="0" presId="urn:microsoft.com/office/officeart/2018/2/layout/IconLabelList"/>
    <dgm:cxn modelId="{CB94C38B-447D-483F-A321-B93E6F380A73}" type="presOf" srcId="{B7968FC5-0083-4BDC-AC03-DCEDFB87A36A}" destId="{75294D9A-321C-4862-8F18-4F297C44241B}" srcOrd="0" destOrd="0" presId="urn:microsoft.com/office/officeart/2018/2/layout/IconLabelList"/>
    <dgm:cxn modelId="{619088A0-8A6C-4355-AB7B-0DF1F524A632}" type="presOf" srcId="{E8C77B4D-9502-49E4-AD39-A45E9FFD7B28}" destId="{EE306B3A-88A7-4995-9A05-C3E77849A007}" srcOrd="0" destOrd="0" presId="urn:microsoft.com/office/officeart/2018/2/layout/IconLabelList"/>
    <dgm:cxn modelId="{58E75CA5-107A-4468-BA13-F564B08FE5EE}" srcId="{9276520E-C4D8-4569-999C-0E4C284C2C49}" destId="{B7968FC5-0083-4BDC-AC03-DCEDFB87A36A}" srcOrd="3" destOrd="0" parTransId="{6C813F4B-CF81-49AF-9132-86CBE560E058}" sibTransId="{F53E0509-3F3B-4617-8178-AD705F976654}"/>
    <dgm:cxn modelId="{E7FD89CD-0B9B-4DC5-8970-5D73294A9FC1}" srcId="{9276520E-C4D8-4569-999C-0E4C284C2C49}" destId="{626B9852-BF98-4113-8B92-8073D85996C7}" srcOrd="0" destOrd="0" parTransId="{EF10EE85-FE03-47B9-93D9-89A3642B4AB1}" sibTransId="{BA149648-D48C-473A-A367-9BF78DF4581F}"/>
    <dgm:cxn modelId="{3FF863D1-59EA-4524-A2E1-5453EB457D96}" srcId="{9276520E-C4D8-4569-999C-0E4C284C2C49}" destId="{E8C77B4D-9502-49E4-AD39-A45E9FFD7B28}" srcOrd="2" destOrd="0" parTransId="{553CEAFE-3809-42B5-AFBC-6AE8D24449C9}" sibTransId="{A00FFCA6-D9D5-4959-96D5-86AD769656E9}"/>
    <dgm:cxn modelId="{39D11CEC-A847-4855-91B4-9AB113ECDBA8}" type="presOf" srcId="{9276520E-C4D8-4569-999C-0E4C284C2C49}" destId="{EB948F75-9F71-4331-9837-6E5B91D298AC}" srcOrd="0" destOrd="0" presId="urn:microsoft.com/office/officeart/2018/2/layout/IconLabelList"/>
    <dgm:cxn modelId="{260D97FB-3F4A-4A49-84E8-6F6439E63BC3}" type="presOf" srcId="{626B9852-BF98-4113-8B92-8073D85996C7}" destId="{B4A19D8F-2C7E-4E7D-A6CE-933E21FB493A}" srcOrd="0" destOrd="0" presId="urn:microsoft.com/office/officeart/2018/2/layout/IconLabelList"/>
    <dgm:cxn modelId="{E13B07C3-3848-412D-8AE2-E5CCA1C5D2C2}" type="presParOf" srcId="{EB948F75-9F71-4331-9837-6E5B91D298AC}" destId="{A00D3DDE-2D54-4BD7-BB65-A69FEC8A3A63}" srcOrd="0" destOrd="0" presId="urn:microsoft.com/office/officeart/2018/2/layout/IconLabelList"/>
    <dgm:cxn modelId="{0766F4E0-4D8B-4A29-9D61-B26F1E6C9304}" type="presParOf" srcId="{A00D3DDE-2D54-4BD7-BB65-A69FEC8A3A63}" destId="{C4E7EAB9-E7F1-4672-8BD8-8EFBF25508F3}" srcOrd="0" destOrd="0" presId="urn:microsoft.com/office/officeart/2018/2/layout/IconLabelList"/>
    <dgm:cxn modelId="{29A2A09E-91A3-465C-BF76-922463DA7499}" type="presParOf" srcId="{A00D3DDE-2D54-4BD7-BB65-A69FEC8A3A63}" destId="{B858B70B-A40E-427E-B0BD-B6E5856ABCC7}" srcOrd="1" destOrd="0" presId="urn:microsoft.com/office/officeart/2018/2/layout/IconLabelList"/>
    <dgm:cxn modelId="{FCF7CD7A-4B0D-4CAB-BD28-F998E77E93E4}" type="presParOf" srcId="{A00D3DDE-2D54-4BD7-BB65-A69FEC8A3A63}" destId="{B4A19D8F-2C7E-4E7D-A6CE-933E21FB493A}" srcOrd="2" destOrd="0" presId="urn:microsoft.com/office/officeart/2018/2/layout/IconLabelList"/>
    <dgm:cxn modelId="{CC12266E-6A27-4CCE-BD06-DB252394DC32}" type="presParOf" srcId="{EB948F75-9F71-4331-9837-6E5B91D298AC}" destId="{77EAD808-8F1C-419B-A3B2-C9F60E162B81}" srcOrd="1" destOrd="0" presId="urn:microsoft.com/office/officeart/2018/2/layout/IconLabelList"/>
    <dgm:cxn modelId="{1E565067-BF3E-4F3B-A32D-446DE3B31A4B}" type="presParOf" srcId="{EB948F75-9F71-4331-9837-6E5B91D298AC}" destId="{6813EC9A-0A5F-45A6-9F53-39ACC1390979}" srcOrd="2" destOrd="0" presId="urn:microsoft.com/office/officeart/2018/2/layout/IconLabelList"/>
    <dgm:cxn modelId="{CC10824F-B671-4AB5-9824-BFEF4443B1DD}" type="presParOf" srcId="{6813EC9A-0A5F-45A6-9F53-39ACC1390979}" destId="{B720E6B2-FCE6-478C-A301-9E8EB58BBB0F}" srcOrd="0" destOrd="0" presId="urn:microsoft.com/office/officeart/2018/2/layout/IconLabelList"/>
    <dgm:cxn modelId="{9E58AE5C-81F5-47FE-9860-D4C2F0C18A88}" type="presParOf" srcId="{6813EC9A-0A5F-45A6-9F53-39ACC1390979}" destId="{903B8249-1428-488D-A356-2B06D262EB7C}" srcOrd="1" destOrd="0" presId="urn:microsoft.com/office/officeart/2018/2/layout/IconLabelList"/>
    <dgm:cxn modelId="{90CF8FEE-5EE6-4D3C-AC5B-D4201C0F57F0}" type="presParOf" srcId="{6813EC9A-0A5F-45A6-9F53-39ACC1390979}" destId="{648AFE07-C1B6-4815-8B97-E0AC4AFB2B6D}" srcOrd="2" destOrd="0" presId="urn:microsoft.com/office/officeart/2018/2/layout/IconLabelList"/>
    <dgm:cxn modelId="{5AA1FA62-2CC4-4583-9859-0401AA084D1A}" type="presParOf" srcId="{EB948F75-9F71-4331-9837-6E5B91D298AC}" destId="{C20BCD4C-8B29-4555-9CE7-DA4F814EBF49}" srcOrd="3" destOrd="0" presId="urn:microsoft.com/office/officeart/2018/2/layout/IconLabelList"/>
    <dgm:cxn modelId="{83F68ADC-9A0B-41AA-8385-56C8E71EF070}" type="presParOf" srcId="{EB948F75-9F71-4331-9837-6E5B91D298AC}" destId="{6E0445A7-0F79-41BE-AE58-4B1235C0E2AD}" srcOrd="4" destOrd="0" presId="urn:microsoft.com/office/officeart/2018/2/layout/IconLabelList"/>
    <dgm:cxn modelId="{2847154C-8839-4E55-B976-B6387350CAC0}" type="presParOf" srcId="{6E0445A7-0F79-41BE-AE58-4B1235C0E2AD}" destId="{C9B293D3-53B8-44B1-A8CA-20DD88683BAF}" srcOrd="0" destOrd="0" presId="urn:microsoft.com/office/officeart/2018/2/layout/IconLabelList"/>
    <dgm:cxn modelId="{1007EBAF-26F9-4D64-9E10-1B0709F56DD5}" type="presParOf" srcId="{6E0445A7-0F79-41BE-AE58-4B1235C0E2AD}" destId="{A0D77462-7A52-4F25-BB68-6597B1913080}" srcOrd="1" destOrd="0" presId="urn:microsoft.com/office/officeart/2018/2/layout/IconLabelList"/>
    <dgm:cxn modelId="{0D2049C7-355E-44A5-AE91-8EDA766C12DF}" type="presParOf" srcId="{6E0445A7-0F79-41BE-AE58-4B1235C0E2AD}" destId="{EE306B3A-88A7-4995-9A05-C3E77849A007}" srcOrd="2" destOrd="0" presId="urn:microsoft.com/office/officeart/2018/2/layout/IconLabelList"/>
    <dgm:cxn modelId="{427897E4-6C29-4821-847B-C0F4EB18EAF9}" type="presParOf" srcId="{EB948F75-9F71-4331-9837-6E5B91D298AC}" destId="{2ED5B85F-6F1A-4106-8299-0FAB5D21D446}" srcOrd="5" destOrd="0" presId="urn:microsoft.com/office/officeart/2018/2/layout/IconLabelList"/>
    <dgm:cxn modelId="{6E15EC1A-C092-4706-9D6D-BC6840778B46}" type="presParOf" srcId="{EB948F75-9F71-4331-9837-6E5B91D298AC}" destId="{637350E3-FA26-4C5F-9A0E-F535CC20226F}" srcOrd="6" destOrd="0" presId="urn:microsoft.com/office/officeart/2018/2/layout/IconLabelList"/>
    <dgm:cxn modelId="{F72C1BF5-01B8-4A14-AA13-AA46687C5976}" type="presParOf" srcId="{637350E3-FA26-4C5F-9A0E-F535CC20226F}" destId="{DE6715D6-556A-4C62-9791-EA47170423A3}" srcOrd="0" destOrd="0" presId="urn:microsoft.com/office/officeart/2018/2/layout/IconLabelList"/>
    <dgm:cxn modelId="{711837EB-4E81-4E8A-810C-F1B1C85674B5}" type="presParOf" srcId="{637350E3-FA26-4C5F-9A0E-F535CC20226F}" destId="{DC77F014-E8BA-414D-8F4A-7721B68E3AEB}" srcOrd="1" destOrd="0" presId="urn:microsoft.com/office/officeart/2018/2/layout/IconLabelList"/>
    <dgm:cxn modelId="{3C82C286-17AF-48F2-8098-898A59BCF665}" type="presParOf" srcId="{637350E3-FA26-4C5F-9A0E-F535CC20226F}" destId="{75294D9A-321C-4862-8F18-4F297C4424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562E-F72B-49E8-8C9D-4DDF6553718F}">
      <dsp:nvSpPr>
        <dsp:cNvPr id="0" name=""/>
        <dsp:cNvSpPr/>
      </dsp:nvSpPr>
      <dsp:spPr>
        <a:xfrm>
          <a:off x="2485566" y="865144"/>
          <a:ext cx="539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78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291" y="908011"/>
        <a:ext cx="28528" cy="5705"/>
      </dsp:txXfrm>
    </dsp:sp>
    <dsp:sp modelId="{2061FB2D-058D-4C61-BE54-043FCA03A6C0}">
      <dsp:nvSpPr>
        <dsp:cNvPr id="0" name=""/>
        <dsp:cNvSpPr/>
      </dsp:nvSpPr>
      <dsp:spPr>
        <a:xfrm>
          <a:off x="6590" y="166631"/>
          <a:ext cx="2480776" cy="14884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60" tIns="127599" rIns="121560" bIns="12759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all have different personality</a:t>
          </a:r>
        </a:p>
      </dsp:txBody>
      <dsp:txXfrm>
        <a:off x="6590" y="166631"/>
        <a:ext cx="2480776" cy="1488466"/>
      </dsp:txXfrm>
    </dsp:sp>
    <dsp:sp modelId="{20FE5625-97B1-417A-9C2E-0AA33A64D09E}">
      <dsp:nvSpPr>
        <dsp:cNvPr id="0" name=""/>
        <dsp:cNvSpPr/>
      </dsp:nvSpPr>
      <dsp:spPr>
        <a:xfrm>
          <a:off x="5536922" y="865144"/>
          <a:ext cx="539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78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647" y="908011"/>
        <a:ext cx="28528" cy="5705"/>
      </dsp:txXfrm>
    </dsp:sp>
    <dsp:sp modelId="{EE454956-1D4C-4CCB-B92A-F21B7672B99D}">
      <dsp:nvSpPr>
        <dsp:cNvPr id="0" name=""/>
        <dsp:cNvSpPr/>
      </dsp:nvSpPr>
      <dsp:spPr>
        <a:xfrm>
          <a:off x="3057945" y="166631"/>
          <a:ext cx="2480776" cy="14884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60" tIns="127599" rIns="121560" bIns="12759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Switch between personalities based trust and power</a:t>
          </a:r>
        </a:p>
      </dsp:txBody>
      <dsp:txXfrm>
        <a:off x="3057945" y="166631"/>
        <a:ext cx="2480776" cy="1488466"/>
      </dsp:txXfrm>
    </dsp:sp>
    <dsp:sp modelId="{A2CDDA2F-37FF-4CFF-8467-1609B9A124B6}">
      <dsp:nvSpPr>
        <dsp:cNvPr id="0" name=""/>
        <dsp:cNvSpPr/>
      </dsp:nvSpPr>
      <dsp:spPr>
        <a:xfrm>
          <a:off x="1246978" y="1653297"/>
          <a:ext cx="6102710" cy="539978"/>
        </a:xfrm>
        <a:custGeom>
          <a:avLst/>
          <a:gdLst/>
          <a:ahLst/>
          <a:cxnLst/>
          <a:rect l="0" t="0" r="0" b="0"/>
          <a:pathLst>
            <a:path>
              <a:moveTo>
                <a:pt x="6102710" y="0"/>
              </a:moveTo>
              <a:lnTo>
                <a:pt x="6102710" y="287089"/>
              </a:lnTo>
              <a:lnTo>
                <a:pt x="0" y="287089"/>
              </a:lnTo>
              <a:lnTo>
                <a:pt x="0" y="539978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5100" y="1920433"/>
        <a:ext cx="306466" cy="5705"/>
      </dsp:txXfrm>
    </dsp:sp>
    <dsp:sp modelId="{B697D4B7-451B-4931-9C4C-4A142E794559}">
      <dsp:nvSpPr>
        <dsp:cNvPr id="0" name=""/>
        <dsp:cNvSpPr/>
      </dsp:nvSpPr>
      <dsp:spPr>
        <a:xfrm>
          <a:off x="6109301" y="166631"/>
          <a:ext cx="2480776" cy="14884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60" tIns="127599" rIns="121560" bIns="12759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Trust – Level of familiarity and comfort</a:t>
          </a:r>
        </a:p>
      </dsp:txBody>
      <dsp:txXfrm>
        <a:off x="6109301" y="166631"/>
        <a:ext cx="2480776" cy="1488466"/>
      </dsp:txXfrm>
    </dsp:sp>
    <dsp:sp modelId="{5B750DC1-D187-4B34-B6E8-1E8379E9F7B0}">
      <dsp:nvSpPr>
        <dsp:cNvPr id="0" name=""/>
        <dsp:cNvSpPr/>
      </dsp:nvSpPr>
      <dsp:spPr>
        <a:xfrm>
          <a:off x="2485566" y="2924188"/>
          <a:ext cx="539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78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291" y="2967055"/>
        <a:ext cx="28528" cy="5705"/>
      </dsp:txXfrm>
    </dsp:sp>
    <dsp:sp modelId="{D2B406F9-0DF9-4F37-9CA7-FCA9D7AAA348}">
      <dsp:nvSpPr>
        <dsp:cNvPr id="0" name=""/>
        <dsp:cNvSpPr/>
      </dsp:nvSpPr>
      <dsp:spPr>
        <a:xfrm>
          <a:off x="6590" y="2225675"/>
          <a:ext cx="2480776" cy="14884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60" tIns="127599" rIns="121560" bIns="12759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Power- Difference in hierarchy</a:t>
          </a:r>
        </a:p>
      </dsp:txBody>
      <dsp:txXfrm>
        <a:off x="6590" y="2225675"/>
        <a:ext cx="2480776" cy="1488466"/>
      </dsp:txXfrm>
    </dsp:sp>
    <dsp:sp modelId="{45BF5945-AACE-424A-A958-73C768903551}">
      <dsp:nvSpPr>
        <dsp:cNvPr id="0" name=""/>
        <dsp:cNvSpPr/>
      </dsp:nvSpPr>
      <dsp:spPr>
        <a:xfrm>
          <a:off x="5536922" y="2924188"/>
          <a:ext cx="539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78" y="45720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647" y="2967055"/>
        <a:ext cx="28528" cy="5705"/>
      </dsp:txXfrm>
    </dsp:sp>
    <dsp:sp modelId="{E5286302-C640-49F5-9398-22C6F42B0197}">
      <dsp:nvSpPr>
        <dsp:cNvPr id="0" name=""/>
        <dsp:cNvSpPr/>
      </dsp:nvSpPr>
      <dsp:spPr>
        <a:xfrm>
          <a:off x="3057945" y="2225675"/>
          <a:ext cx="2480776" cy="14884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60" tIns="127599" rIns="121560" bIns="12759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Gap in trust and power results in misinterpretation of body language</a:t>
          </a:r>
        </a:p>
      </dsp:txBody>
      <dsp:txXfrm>
        <a:off x="3057945" y="2225675"/>
        <a:ext cx="2480776" cy="1488466"/>
      </dsp:txXfrm>
    </dsp:sp>
    <dsp:sp modelId="{93207178-4755-494C-AC5D-C41A93BB4654}">
      <dsp:nvSpPr>
        <dsp:cNvPr id="0" name=""/>
        <dsp:cNvSpPr/>
      </dsp:nvSpPr>
      <dsp:spPr>
        <a:xfrm>
          <a:off x="6109301" y="2225675"/>
          <a:ext cx="2480776" cy="14884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60" tIns="127599" rIns="121560" bIns="12759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verbal  and non verbal cues to show active listening and appreciation</a:t>
          </a:r>
        </a:p>
      </dsp:txBody>
      <dsp:txXfrm>
        <a:off x="6109301" y="2225675"/>
        <a:ext cx="2480776" cy="1488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CAD14-8CF0-41D6-A192-15DD01ABC87C}">
      <dsp:nvSpPr>
        <dsp:cNvPr id="0" name=""/>
        <dsp:cNvSpPr/>
      </dsp:nvSpPr>
      <dsp:spPr>
        <a:xfrm>
          <a:off x="2817" y="481915"/>
          <a:ext cx="2235464" cy="31296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Listen to yourself and understand your voice</a:t>
          </a:r>
        </a:p>
      </dsp:txBody>
      <dsp:txXfrm>
        <a:off x="2817" y="1671182"/>
        <a:ext cx="2235464" cy="1877790"/>
      </dsp:txXfrm>
    </dsp:sp>
    <dsp:sp modelId="{82F02F9B-CA97-42ED-A962-816F8D6F131B}">
      <dsp:nvSpPr>
        <dsp:cNvPr id="0" name=""/>
        <dsp:cNvSpPr/>
      </dsp:nvSpPr>
      <dsp:spPr>
        <a:xfrm>
          <a:off x="651102" y="794880"/>
          <a:ext cx="938895" cy="9388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8600" y="932378"/>
        <a:ext cx="663899" cy="663899"/>
      </dsp:txXfrm>
    </dsp:sp>
    <dsp:sp modelId="{7B87146E-936E-4C34-B150-3918D3C392CF}">
      <dsp:nvSpPr>
        <dsp:cNvPr id="0" name=""/>
        <dsp:cNvSpPr/>
      </dsp:nvSpPr>
      <dsp:spPr>
        <a:xfrm>
          <a:off x="2817" y="3611494"/>
          <a:ext cx="2235464" cy="72"/>
        </a:xfrm>
        <a:prstGeom prst="rect">
          <a:avLst/>
        </a:prstGeom>
        <a:solidFill>
          <a:schemeClr val="accent2">
            <a:hueOff val="-423469"/>
            <a:satOff val="2029"/>
            <a:lumOff val="1877"/>
            <a:alphaOff val="0"/>
          </a:schemeClr>
        </a:solidFill>
        <a:ln w="1905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2A25B-5F69-4857-B6D3-32AD5E80684E}">
      <dsp:nvSpPr>
        <dsp:cNvPr id="0" name=""/>
        <dsp:cNvSpPr/>
      </dsp:nvSpPr>
      <dsp:spPr>
        <a:xfrm>
          <a:off x="2461828" y="481915"/>
          <a:ext cx="2235464" cy="3129650"/>
        </a:xfrm>
        <a:prstGeom prst="rect">
          <a:avLst/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Mind the speed of our words</a:t>
          </a:r>
        </a:p>
      </dsp:txBody>
      <dsp:txXfrm>
        <a:off x="2461828" y="1671182"/>
        <a:ext cx="2235464" cy="1877790"/>
      </dsp:txXfrm>
    </dsp:sp>
    <dsp:sp modelId="{DEE51427-131E-4561-BBAB-C279B359BC6C}">
      <dsp:nvSpPr>
        <dsp:cNvPr id="0" name=""/>
        <dsp:cNvSpPr/>
      </dsp:nvSpPr>
      <dsp:spPr>
        <a:xfrm>
          <a:off x="3110113" y="794880"/>
          <a:ext cx="938895" cy="938895"/>
        </a:xfrm>
        <a:prstGeom prst="ellipse">
          <a:avLst/>
        </a:prstGeom>
        <a:solidFill>
          <a:schemeClr val="accent2">
            <a:hueOff val="-846939"/>
            <a:satOff val="4057"/>
            <a:lumOff val="3753"/>
            <a:alphaOff val="0"/>
          </a:schemeClr>
        </a:solidFill>
        <a:ln w="1905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7611" y="932378"/>
        <a:ext cx="663899" cy="663899"/>
      </dsp:txXfrm>
    </dsp:sp>
    <dsp:sp modelId="{279D935E-2A6D-4CF5-9A23-C31267F20B6A}">
      <dsp:nvSpPr>
        <dsp:cNvPr id="0" name=""/>
        <dsp:cNvSpPr/>
      </dsp:nvSpPr>
      <dsp:spPr>
        <a:xfrm>
          <a:off x="2461828" y="3611494"/>
          <a:ext cx="2235464" cy="72"/>
        </a:xfrm>
        <a:prstGeom prst="rect">
          <a:avLst/>
        </a:prstGeom>
        <a:solidFill>
          <a:schemeClr val="accent2">
            <a:hueOff val="-1270408"/>
            <a:satOff val="6086"/>
            <a:lumOff val="5630"/>
            <a:alphaOff val="0"/>
          </a:schemeClr>
        </a:solidFill>
        <a:ln w="1905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2C453-3279-4449-9FDE-12D1D547EF3D}">
      <dsp:nvSpPr>
        <dsp:cNvPr id="0" name=""/>
        <dsp:cNvSpPr/>
      </dsp:nvSpPr>
      <dsp:spPr>
        <a:xfrm>
          <a:off x="4920839" y="481915"/>
          <a:ext cx="2235464" cy="3129650"/>
        </a:xfrm>
        <a:prstGeom prst="rect">
          <a:avLst/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Enunciate the words properly</a:t>
          </a:r>
        </a:p>
      </dsp:txBody>
      <dsp:txXfrm>
        <a:off x="4920839" y="1671182"/>
        <a:ext cx="2235464" cy="1877790"/>
      </dsp:txXfrm>
    </dsp:sp>
    <dsp:sp modelId="{B03EFCB5-44EF-4345-847C-068226F77FBE}">
      <dsp:nvSpPr>
        <dsp:cNvPr id="0" name=""/>
        <dsp:cNvSpPr/>
      </dsp:nvSpPr>
      <dsp:spPr>
        <a:xfrm>
          <a:off x="5569124" y="794880"/>
          <a:ext cx="938895" cy="938895"/>
        </a:xfrm>
        <a:prstGeom prst="ellipse">
          <a:avLst/>
        </a:prstGeom>
        <a:solidFill>
          <a:schemeClr val="accent2">
            <a:hueOff val="-1693878"/>
            <a:satOff val="8114"/>
            <a:lumOff val="7507"/>
            <a:alphaOff val="0"/>
          </a:schemeClr>
        </a:solidFill>
        <a:ln w="1905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06622" y="932378"/>
        <a:ext cx="663899" cy="663899"/>
      </dsp:txXfrm>
    </dsp:sp>
    <dsp:sp modelId="{D741C2C2-C493-4876-8C94-7261108BA1E2}">
      <dsp:nvSpPr>
        <dsp:cNvPr id="0" name=""/>
        <dsp:cNvSpPr/>
      </dsp:nvSpPr>
      <dsp:spPr>
        <a:xfrm>
          <a:off x="4920839" y="3611494"/>
          <a:ext cx="2235464" cy="72"/>
        </a:xfrm>
        <a:prstGeom prst="rect">
          <a:avLst/>
        </a:prstGeom>
        <a:solidFill>
          <a:schemeClr val="accent2">
            <a:hueOff val="-2117347"/>
            <a:satOff val="10143"/>
            <a:lumOff val="9384"/>
            <a:alphaOff val="0"/>
          </a:schemeClr>
        </a:solidFill>
        <a:ln w="1905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7F53-F9AF-43B5-9A0E-A447D18BC452}">
      <dsp:nvSpPr>
        <dsp:cNvPr id="0" name=""/>
        <dsp:cNvSpPr/>
      </dsp:nvSpPr>
      <dsp:spPr>
        <a:xfrm>
          <a:off x="7379850" y="481915"/>
          <a:ext cx="2235464" cy="3129650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Manage your breathing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Start speaking on your exhale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Use belly breathing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Keep your shoulders back and down</a:t>
          </a:r>
        </a:p>
      </dsp:txBody>
      <dsp:txXfrm>
        <a:off x="7379850" y="1671182"/>
        <a:ext cx="2235464" cy="1877790"/>
      </dsp:txXfrm>
    </dsp:sp>
    <dsp:sp modelId="{809B254C-EE81-45C4-B603-63A2B24D816F}">
      <dsp:nvSpPr>
        <dsp:cNvPr id="0" name=""/>
        <dsp:cNvSpPr/>
      </dsp:nvSpPr>
      <dsp:spPr>
        <a:xfrm>
          <a:off x="8028135" y="794880"/>
          <a:ext cx="938895" cy="938895"/>
        </a:xfrm>
        <a:prstGeom prst="ellipse">
          <a:avLst/>
        </a:prstGeom>
        <a:solidFill>
          <a:schemeClr val="accent2">
            <a:hueOff val="-2540817"/>
            <a:satOff val="12171"/>
            <a:lumOff val="11260"/>
            <a:alphaOff val="0"/>
          </a:schemeClr>
        </a:solidFill>
        <a:ln w="1905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65633" y="932378"/>
        <a:ext cx="663899" cy="663899"/>
      </dsp:txXfrm>
    </dsp:sp>
    <dsp:sp modelId="{C153940C-0FCB-4B7C-9B1A-EE45E0A471A7}">
      <dsp:nvSpPr>
        <dsp:cNvPr id="0" name=""/>
        <dsp:cNvSpPr/>
      </dsp:nvSpPr>
      <dsp:spPr>
        <a:xfrm>
          <a:off x="7379850" y="3611494"/>
          <a:ext cx="2235464" cy="72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E6728-9B2C-42DC-98EB-481759E77BBB}">
      <dsp:nvSpPr>
        <dsp:cNvPr id="0" name=""/>
        <dsp:cNvSpPr/>
      </dsp:nvSpPr>
      <dsp:spPr>
        <a:xfrm>
          <a:off x="2817" y="481915"/>
          <a:ext cx="2235464" cy="31296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device to do-no-disturb</a:t>
          </a:r>
        </a:p>
      </dsp:txBody>
      <dsp:txXfrm>
        <a:off x="2817" y="1671182"/>
        <a:ext cx="2235464" cy="1877790"/>
      </dsp:txXfrm>
    </dsp:sp>
    <dsp:sp modelId="{3A371C29-3443-4DD9-83F8-3A0FADACE251}">
      <dsp:nvSpPr>
        <dsp:cNvPr id="0" name=""/>
        <dsp:cNvSpPr/>
      </dsp:nvSpPr>
      <dsp:spPr>
        <a:xfrm>
          <a:off x="651102" y="794880"/>
          <a:ext cx="938895" cy="93889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8600" y="932378"/>
        <a:ext cx="663899" cy="663899"/>
      </dsp:txXfrm>
    </dsp:sp>
    <dsp:sp modelId="{2DBA82FD-BDAA-4C20-B055-20664D1AF720}">
      <dsp:nvSpPr>
        <dsp:cNvPr id="0" name=""/>
        <dsp:cNvSpPr/>
      </dsp:nvSpPr>
      <dsp:spPr>
        <a:xfrm>
          <a:off x="2817" y="3611494"/>
          <a:ext cx="223546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741F6-4A4F-4EFF-B93A-C70B44A18052}">
      <dsp:nvSpPr>
        <dsp:cNvPr id="0" name=""/>
        <dsp:cNvSpPr/>
      </dsp:nvSpPr>
      <dsp:spPr>
        <a:xfrm>
          <a:off x="2461828" y="481915"/>
          <a:ext cx="2235464" cy="31296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Sit upright and position yourself just far away from the camera so that everyone can see your hand gesture</a:t>
          </a:r>
        </a:p>
      </dsp:txBody>
      <dsp:txXfrm>
        <a:off x="2461828" y="1671182"/>
        <a:ext cx="2235464" cy="1877790"/>
      </dsp:txXfrm>
    </dsp:sp>
    <dsp:sp modelId="{44D81935-EF38-4E4D-8459-2D51365EF218}">
      <dsp:nvSpPr>
        <dsp:cNvPr id="0" name=""/>
        <dsp:cNvSpPr/>
      </dsp:nvSpPr>
      <dsp:spPr>
        <a:xfrm>
          <a:off x="3110113" y="794880"/>
          <a:ext cx="938895" cy="93889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7611" y="932378"/>
        <a:ext cx="663899" cy="663899"/>
      </dsp:txXfrm>
    </dsp:sp>
    <dsp:sp modelId="{103D7B98-8974-4521-91AC-0715A9DA04D2}">
      <dsp:nvSpPr>
        <dsp:cNvPr id="0" name=""/>
        <dsp:cNvSpPr/>
      </dsp:nvSpPr>
      <dsp:spPr>
        <a:xfrm>
          <a:off x="2461828" y="3611494"/>
          <a:ext cx="223546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4A205-4BA4-479A-8CCD-D404C1570A64}">
      <dsp:nvSpPr>
        <dsp:cNvPr id="0" name=""/>
        <dsp:cNvSpPr/>
      </dsp:nvSpPr>
      <dsp:spPr>
        <a:xfrm>
          <a:off x="4920839" y="481915"/>
          <a:ext cx="2235464" cy="31296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 the camera at your eye level</a:t>
          </a:r>
        </a:p>
      </dsp:txBody>
      <dsp:txXfrm>
        <a:off x="4920839" y="1671182"/>
        <a:ext cx="2235464" cy="1877790"/>
      </dsp:txXfrm>
    </dsp:sp>
    <dsp:sp modelId="{4B4153C8-5387-46A0-809E-7FAA8E906AB8}">
      <dsp:nvSpPr>
        <dsp:cNvPr id="0" name=""/>
        <dsp:cNvSpPr/>
      </dsp:nvSpPr>
      <dsp:spPr>
        <a:xfrm>
          <a:off x="5569124" y="794880"/>
          <a:ext cx="938895" cy="93889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06622" y="932378"/>
        <a:ext cx="663899" cy="663899"/>
      </dsp:txXfrm>
    </dsp:sp>
    <dsp:sp modelId="{1AF89FDE-74D8-400E-A906-0336997BC7BD}">
      <dsp:nvSpPr>
        <dsp:cNvPr id="0" name=""/>
        <dsp:cNvSpPr/>
      </dsp:nvSpPr>
      <dsp:spPr>
        <a:xfrm>
          <a:off x="4920839" y="3611494"/>
          <a:ext cx="223546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EFAE1-DF49-4D30-A96D-52B02522D728}">
      <dsp:nvSpPr>
        <dsp:cNvPr id="0" name=""/>
        <dsp:cNvSpPr/>
      </dsp:nvSpPr>
      <dsp:spPr>
        <a:xfrm>
          <a:off x="7379850" y="481915"/>
          <a:ext cx="2235464" cy="31296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86" tIns="330200" rIns="17428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Pay attention to everyone's thumbnails</a:t>
          </a:r>
        </a:p>
      </dsp:txBody>
      <dsp:txXfrm>
        <a:off x="7379850" y="1671182"/>
        <a:ext cx="2235464" cy="1877790"/>
      </dsp:txXfrm>
    </dsp:sp>
    <dsp:sp modelId="{1072D084-4937-4AB2-8BC4-FDA20257E0EB}">
      <dsp:nvSpPr>
        <dsp:cNvPr id="0" name=""/>
        <dsp:cNvSpPr/>
      </dsp:nvSpPr>
      <dsp:spPr>
        <a:xfrm>
          <a:off x="8028135" y="794880"/>
          <a:ext cx="938895" cy="93889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00" tIns="12700" rIns="732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65633" y="932378"/>
        <a:ext cx="663899" cy="663899"/>
      </dsp:txXfrm>
    </dsp:sp>
    <dsp:sp modelId="{C78C6294-C94F-4F1D-A526-E13CABA04BE9}">
      <dsp:nvSpPr>
        <dsp:cNvPr id="0" name=""/>
        <dsp:cNvSpPr/>
      </dsp:nvSpPr>
      <dsp:spPr>
        <a:xfrm>
          <a:off x="7379850" y="3611494"/>
          <a:ext cx="223546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7EAB9-E7F1-4672-8BD8-8EFBF25508F3}">
      <dsp:nvSpPr>
        <dsp:cNvPr id="0" name=""/>
        <dsp:cNvSpPr/>
      </dsp:nvSpPr>
      <dsp:spPr>
        <a:xfrm>
          <a:off x="745987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19D8F-2C7E-4E7D-A6CE-933E21FB493A}">
      <dsp:nvSpPr>
        <dsp:cNvPr id="0" name=""/>
        <dsp:cNvSpPr/>
      </dsp:nvSpPr>
      <dsp:spPr>
        <a:xfrm>
          <a:off x="183800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Make the meeting interactive</a:t>
          </a:r>
          <a:r>
            <a:rPr lang="en-US" sz="2000" kern="1200">
              <a:latin typeface="Trebuchet MS" panose="020B0603020202020204"/>
            </a:rPr>
            <a:t> </a:t>
          </a:r>
        </a:p>
      </dsp:txBody>
      <dsp:txXfrm>
        <a:off x="183800" y="2291463"/>
        <a:ext cx="2044316" cy="720000"/>
      </dsp:txXfrm>
    </dsp:sp>
    <dsp:sp modelId="{B720E6B2-FCE6-478C-A301-9E8EB58BBB0F}">
      <dsp:nvSpPr>
        <dsp:cNvPr id="0" name=""/>
        <dsp:cNvSpPr/>
      </dsp:nvSpPr>
      <dsp:spPr>
        <a:xfrm>
          <a:off x="3148059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AFE07-C1B6-4815-8B97-E0AC4AFB2B6D}">
      <dsp:nvSpPr>
        <dsp:cNvPr id="0" name=""/>
        <dsp:cNvSpPr/>
      </dsp:nvSpPr>
      <dsp:spPr>
        <a:xfrm>
          <a:off x="2585872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rebuchet MS" panose="020B0603020202020204"/>
            </a:rPr>
            <a:t>Encourage participation</a:t>
          </a:r>
          <a:endParaRPr lang="en-US" sz="2000" kern="1200"/>
        </a:p>
      </dsp:txBody>
      <dsp:txXfrm>
        <a:off x="2585872" y="2291463"/>
        <a:ext cx="2044316" cy="720000"/>
      </dsp:txXfrm>
    </dsp:sp>
    <dsp:sp modelId="{C9B293D3-53B8-44B1-A8CA-20DD88683BAF}">
      <dsp:nvSpPr>
        <dsp:cNvPr id="0" name=""/>
        <dsp:cNvSpPr/>
      </dsp:nvSpPr>
      <dsp:spPr>
        <a:xfrm>
          <a:off x="5550131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06B3A-88A7-4995-9A05-C3E77849A007}">
      <dsp:nvSpPr>
        <dsp:cNvPr id="0" name=""/>
        <dsp:cNvSpPr/>
      </dsp:nvSpPr>
      <dsp:spPr>
        <a:xfrm>
          <a:off x="4987944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Give due credits to everyone</a:t>
          </a:r>
        </a:p>
      </dsp:txBody>
      <dsp:txXfrm>
        <a:off x="4987944" y="2291463"/>
        <a:ext cx="2044316" cy="720000"/>
      </dsp:txXfrm>
    </dsp:sp>
    <dsp:sp modelId="{DE6715D6-556A-4C62-9791-EA47170423A3}">
      <dsp:nvSpPr>
        <dsp:cNvPr id="0" name=""/>
        <dsp:cNvSpPr/>
      </dsp:nvSpPr>
      <dsp:spPr>
        <a:xfrm>
          <a:off x="7952203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94D9A-321C-4862-8F18-4F297C44241B}">
      <dsp:nvSpPr>
        <dsp:cNvPr id="0" name=""/>
        <dsp:cNvSpPr/>
      </dsp:nvSpPr>
      <dsp:spPr>
        <a:xfrm>
          <a:off x="7390016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rebuchet MS" panose="020B0603020202020204"/>
            </a:rPr>
            <a:t>Praise lesser heard voices</a:t>
          </a:r>
        </a:p>
      </dsp:txBody>
      <dsp:txXfrm>
        <a:off x="7390016" y="2291463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7:32:45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11356 7028 16383 0 0,'0'6'0'0'0,"0"7"0"0"0,0 7 0 0 0,0 6 0 0 0,0 4 0 0 0,0 3 0 0 0,0 1 0 0 0,0 0 0 0 0,0 1 0 0 0,0-1 0 0 0,0 0 0 0 0,0-1 0 0 0,0 1 0 0 0,0-1 0 0 0,-5 0 0 0 0,-3 0 0 0 0,1 0 0 0 0,1 0 0 0 0,-3-5 0 0 0,-1-3 0 0 0,1 1 0 0 0,3 1 0 0 0,2 2 0 0 0,1 2 0 0 0,2 1 0 0 0,1 0 0 0 0,0 1 0 0 0,1 1 0 0 0,-1-1 0 0 0,1 0 0 0 0,-1 1 0 0 0,0-12 0 0 0,0-15 0 0 0,0-15 0 0 0,0-11 0 0 0,0-8 0 0 0,0-5 0 0 0,0-3 0 0 0,0-1 0 0 0,0 0 0 0 0,0 1 0 0 0,0 0 0 0 0,0 1 0 0 0,0 0 0 0 0,0 1 0 0 0,0 0 0 0 0,0 0 0 0 0,0 0 0 0 0,0 0 0 0 0,0 0 0 0 0,0 0 0 0 0,0 0 0 0 0,0 0 0 0 0,0 0 0 0 0,0 0 0 0 0,0 0 0 0 0,0-1 0 0 0,0 1 0 0 0,0 0 0 0 0,0 0 0 0 0,0 0 0 0 0,0 0 0 0 0,0 0 0 0 0,0 0 0 0 0,0 0 0 0 0,0 11 0 0 0,0 15 0 0 0,0 15 0 0 0,0 10 0 0 0,0 10 0 0 0,0 4 0 0 0,0 3 0 0 0,0 0 0 0 0,6 1 0 0 0,1 0 0 0 0,0-1 0 0 0,-1-1 0 0 0,-2 0 0 0 0,-1-1 0 0 0,-2 0 0 0 0,0 0 0 0 0,-1 0 0 0 0,-1 0 0 0 0,1 0 0 0 0,0 0 0 0 0,0 0 0 0 0,5-6 0 0 0,2-1 0 0 0,0 0 0 0 0,-1 1 0 0 0,-2 2 0 0 0,-1 2 0 0 0,-7 1 0 0 0,-9-6 0 0 0,-2-11 0 0 0,2-15 0 0 0,3-13 0 0 0,3-10 0 0 0,3-6 0 0 0,2-4 0 0 0,1-3 0 0 0,2 0 0 0 0,-1 1 0 0 0,1 0 0 0 0,-1 0 0 0 0,1 1 0 0 0,-1 1 0 0 0,0-1 0 0 0,0 1 0 0 0,0 0 0 0 0,0 0 0 0 0,0 0 0 0 0,0 0 0 0 0,0 0 0 0 0,0 0 0 0 0,0 0 0 0 0,0 0 0 0 0,0 0 0 0 0,0 0 0 0 0,0 0 0 0 0,0 0 0 0 0,0 0 0 0 0,0 11 0 0 0,0 15 0 0 0,0 14 0 0 0,0 12 0 0 0,0 14 0 0 0,0 7 0 0 0,0 7 0 0 0,6 2 0 0 0,1-1 0 0 0,0-5 0 0 0,-1-2 0 0 0,-2-4 0 0 0,-1-2 0 0 0,-2-1 0 0 0,0-1 0 0 0,-1-1 0 0 0,-1 0 0 0 0,7 1 0 0 0,1-1 0 0 0,5-4 0 0 0,2-3 0 0 0,2 1 0 0 0,6 1 0 0 0,-2 2 0 0 0,-4 2 0 0 0,-5 0 0 0 0,-4 2 0 0 0,-4-11 0 0 0,-1-15 0 0 0,-2-14 0 0 0,-1-12 0 0 0,0-8 0 0 0,0-4 0 0 0,0-4 0 0 0,-5-1 0 0 0,-1 0 0 0 0,-1 0 0 0 0,2 2 0 0 0,2-6 0 0 0,2-1 0 0 0,0 0 0 0 0,2 2 0 0 0,0 2 0 0 0,0 2 0 0 0,1 0 0 0 0,-1 2 0 0 0,0 0 0 0 0,0 0 0 0 0,0 0 0 0 0,1 1 0 0 0,-1-1 0 0 0,0 0 0 0 0,0 0 0 0 0,0 11 0 0 0,0 15 0 0 0,0 15 0 0 0,0 16 0 0 0,0 11 0 0 0,0 10 0 0 0,0 3 0 0 0,0-1 0 0 0,0-3 0 0 0,0 3 0 0 0,0-2 0 0 0,0-2 0 0 0,0-4 0 0 0,5-7 0 0 0,3-4 0 0 0,-1-2 0 0 0,-2 1 0 0 0,0 2 0 0 0,-3 1 0 0 0,-1 1 0 0 0,0 1 0 0 0,5 1 0 0 0,1 0 0 0 0,5 0 0 0 0,1 1 0 0 0,-2-1 0 0 0,-3 0 0 0 0,-8-5 0 0 0,-10-8 0 0 0,-9-7 0 0 0,-7-6 0 0 0,-4-4 0 0 0,2-8 0 0 0,7-9 0 0 0,6-8 0 0 0,1 0 0 0 0,2-1 0 0 0,3-9 0 0 0,4-10 0 0 0,2-4 0 0 0,2-4 0 0 0,0-6 0 0 0,2-4 0 0 0,-1 2 0 0 0,1 0 0 0 0,0 4 0 0 0,-1 6 0 0 0,0 5 0 0 0,0 4 0 0 0,0 4 0 0 0,0 1 0 0 0,0 2 0 0 0,0 0 0 0 0,0 0 0 0 0,0 0 0 0 0,0 11 0 0 0,0 14 0 0 0,0 15 0 0 0,0 11 0 0 0,6 2 0 0 0,1 4 0 0 0,1 3 0 0 0,-3 2 0 0 0,-1 1 0 0 0,-1 2 0 0 0,4 1 0 0 0,1 0 0 0 0,-1-1 0 0 0,-1 1 0 0 0,-3-1 0 0 0,0 1 0 0 0,-2-1 0 0 0,-1-6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07:32:45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4833 7003 16383 0 0,'0'5'0'0'0,"0"8"0"0"0,0 8 0 0 0,0 5 0 0 0,0 4 0 0 0,0 2 0 0 0,0 2 0 0 0,0 1 0 0 0,0-1 0 0 0,0 1 0 0 0,0-2 0 0 0,0 1 0 0 0,0 0 0 0 0,0-1 0 0 0,0 0 0 0 0,0 0 0 0 0,0 0 0 0 0,0 0 0 0 0,0 0 0 0 0,0 0 0 0 0,0 0 0 0 0,0 0 0 0 0,0 0 0 0 0,0 0 0 0 0,0 0 0 0 0,0 0 0 0 0,0 0 0 0 0,0 0 0 0 0,0 1 0 0 0,0-13 0 0 0,0-14 0 0 0,0-14 0 0 0,0-12 0 0 0,0-8 0 0 0,0-5 0 0 0,0-3 0 0 0,0-1 0 0 0,0 0 0 0 0,0 1 0 0 0,0 0 0 0 0,0 0 0 0 0,0 2 0 0 0,0-1 0 0 0,0 1 0 0 0,0 0 0 0 0,0 0 0 0 0,0 0 0 0 0,0 0 0 0 0,0 0 0 0 0,0 0 0 0 0,0 0 0 0 0,0 0 0 0 0,0 0 0 0 0,0 0 0 0 0,0 0 0 0 0,0 0 0 0 0,0 0 0 0 0,0 0 0 0 0,0 11 0 0 0,0 15 0 0 0,0 15 0 0 0,0 10 0 0 0,0 9 0 0 0,0 6 0 0 0,0 2 0 0 0,0 0 0 0 0,0 1 0 0 0,0 0 0 0 0,0-1 0 0 0,0-1 0 0 0,0 0 0 0 0,0-1 0 0 0,0 0 0 0 0,0 0 0 0 0,0 0 0 0 0,0 0 0 0 0,0 0 0 0 0,0 0 0 0 0,0 0 0 0 0,0 0 0 0 0,0-11 0 0 0,0-15 0 0 0,0-15 0 0 0,0-11 0 0 0,0-8 0 0 0,0-5 0 0 0,0-3 0 0 0,0-1 0 0 0,0 1 0 0 0,0-1 0 0 0,0 1 0 0 0,0 1 0 0 0,0 0 0 0 0,0 1 0 0 0,0 0 0 0 0,0 0 0 0 0,0 0 0 0 0,0 0 0 0 0,0 0 0 0 0,0 0 0 0 0,0 0 0 0 0,0 0 0 0 0,0 0 0 0 0,0 11 0 0 0,6 15 0 0 0,1 20 0 0 0,6 19 0 0 0,0 10 0 0 0,-2 3 0 0 0,3 5 0 0 0,5 0 0 0 0,-2 3 0 0 0,3-3 0 0 0,-2-3 0 0 0,-5-5 0 0 0,-3-3 0 0 0,-5-3 0 0 0,-2-2 0 0 0,-3-2 0 0 0,0 1 0 0 0,-1-1 0 0 0,0 0 0 0 0,6-5 0 0 0,2-2 0 0 0,6-5 0 0 0,-6-5 0 0 0,-9-12 0 0 0,-4-12 0 0 0,-8-10 0 0 0,-5-7 0 0 0,-1-4 0 0 0,3-4 0 0 0,5-1 0 0 0,5-1 0 0 0,2 1 0 0 0,4 1 0 0 0,0-1 0 0 0,2 2 0 0 0,0-1 0 0 0,0 1 0 0 0,-1 6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2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935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298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9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881" y="2309284"/>
            <a:ext cx="9136154" cy="2146364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/>
                <a:cs typeface="Calibri Light"/>
              </a:rPr>
              <a:t>BODY LANGUAGE FOR AUTHENTIC LEADERSHIP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DC88C-6C57-297A-C962-BA82B9CEDAD0}"/>
              </a:ext>
            </a:extLst>
          </p:cNvPr>
          <p:cNvSpPr txBox="1"/>
          <p:nvPr/>
        </p:nvSpPr>
        <p:spPr>
          <a:xfrm>
            <a:off x="6908799" y="5096933"/>
            <a:ext cx="33439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Kavya M V</a:t>
            </a:r>
          </a:p>
          <a:p>
            <a:r>
              <a:rPr lang="en-US" sz="2800" dirty="0"/>
              <a:t>Sreehari Jeevan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AF63-35BC-CFC0-94C4-3B03B54B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Mastering the Body Language of Executive Presence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93E1-2BA9-D422-90C1-A3BF9374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There is no blue print for executive presence</a:t>
            </a:r>
          </a:p>
          <a:p>
            <a:r>
              <a:rPr lang="en-US" sz="2400"/>
              <a:t>Find your own style</a:t>
            </a:r>
          </a:p>
          <a:p>
            <a:r>
              <a:rPr lang="en-US" sz="2400"/>
              <a:t>Have a positive energy and attitude</a:t>
            </a:r>
          </a:p>
          <a:p>
            <a:r>
              <a:rPr lang="en-US" sz="2400"/>
              <a:t>Be still- avoid fidgeting, pacing or bouncing around</a:t>
            </a:r>
          </a:p>
          <a:p>
            <a:r>
              <a:rPr lang="en-US" sz="2400"/>
              <a:t>Arrive prepared</a:t>
            </a:r>
          </a:p>
        </p:txBody>
      </p:sp>
    </p:spTree>
    <p:extLst>
      <p:ext uri="{BB962C8B-B14F-4D97-AF65-F5344CB8AC3E}">
        <p14:creationId xmlns:p14="http://schemas.microsoft.com/office/powerpoint/2010/main" val="242857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40146-386A-EBB0-0C65-D8BF05BB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Using Body language in Virtual Meetings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2534E-A976-7C17-00E6-BE7781724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26589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54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152C-B005-F817-7BB5-EBCBAD13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Amplifying Unheard voices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BB57A-D92D-8226-A0BA-88EDCB7F3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72326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82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3250C-6EFA-C8F3-8FDF-FF348694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Using Body Language to Lead with Empathy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C216-D0C9-6CE0-A5B5-F52BC605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Be present and engaged</a:t>
            </a:r>
          </a:p>
          <a:p>
            <a:r>
              <a:rPr lang="en-US" sz="2400"/>
              <a:t>Don't be afraid to move</a:t>
            </a:r>
          </a:p>
          <a:p>
            <a:r>
              <a:rPr lang="en-US" sz="2400"/>
              <a:t>Mirror the body language of your audience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16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0FC1-1359-3650-E4B7-39ABEEEF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11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054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344B-26DD-0D86-EFC2-7242EBFE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8086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63B4-0C42-C651-4E58-691DAD67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8" y="1714275"/>
            <a:ext cx="8596668" cy="4664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/>
              <a:t>Objectives</a:t>
            </a:r>
          </a:p>
          <a:p>
            <a:pPr>
              <a:buFont typeface="Wingdings" charset="2"/>
              <a:buChar char="Ø"/>
            </a:pPr>
            <a:r>
              <a:rPr lang="en-US" sz="2400"/>
              <a:t>Understanding your body language style</a:t>
            </a:r>
          </a:p>
          <a:p>
            <a:pPr>
              <a:buFont typeface="Wingdings" charset="2"/>
              <a:buChar char="Ø"/>
            </a:pPr>
            <a:r>
              <a:rPr lang="en-US" sz="2400"/>
              <a:t>Becoming self-aware of your body language</a:t>
            </a:r>
          </a:p>
          <a:p>
            <a:pPr>
              <a:buFont typeface="Wingdings" charset="2"/>
              <a:buChar char="Ø"/>
            </a:pPr>
            <a:r>
              <a:rPr lang="en-US" sz="2400"/>
              <a:t>Knowing your audience</a:t>
            </a:r>
          </a:p>
          <a:p>
            <a:pPr>
              <a:buFont typeface="Wingdings" charset="2"/>
              <a:buChar char="Ø"/>
            </a:pPr>
            <a:r>
              <a:rPr lang="en-US" sz="2400"/>
              <a:t>Using the power of your voice</a:t>
            </a:r>
          </a:p>
          <a:p>
            <a:pPr>
              <a:buFont typeface="Wingdings" charset="2"/>
              <a:buChar char="Ø"/>
            </a:pPr>
            <a:r>
              <a:rPr lang="en-US" sz="2400"/>
              <a:t>Mastering the body language of executive presence</a:t>
            </a:r>
          </a:p>
          <a:p>
            <a:pPr>
              <a:buFont typeface="Wingdings" charset="2"/>
              <a:buChar char="Ø"/>
            </a:pPr>
            <a:r>
              <a:rPr lang="en-US" sz="2400"/>
              <a:t>Using body language in virtual meeting</a:t>
            </a:r>
          </a:p>
          <a:p>
            <a:pPr>
              <a:buFont typeface="Wingdings" charset="2"/>
              <a:buChar char="Ø"/>
            </a:pPr>
            <a:r>
              <a:rPr lang="en-US" sz="2400"/>
              <a:t>Amplifying unheard voices</a:t>
            </a:r>
          </a:p>
          <a:p>
            <a:pPr>
              <a:buFont typeface="Wingdings" charset="2"/>
              <a:buChar char="Ø"/>
            </a:pPr>
            <a:r>
              <a:rPr lang="en-US" sz="2400"/>
              <a:t>Using body language to lead with empathy</a:t>
            </a:r>
          </a:p>
        </p:txBody>
      </p:sp>
    </p:spTree>
    <p:extLst>
      <p:ext uri="{BB962C8B-B14F-4D97-AF65-F5344CB8AC3E}">
        <p14:creationId xmlns:p14="http://schemas.microsoft.com/office/powerpoint/2010/main" val="259612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83261F-27D3-3EB2-C132-BF972966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B26452D-38FD-E8BA-8244-7B674FB3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5252309" cy="568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Understand body language skills related to authenticity</a:t>
            </a:r>
          </a:p>
          <a:p>
            <a:r>
              <a:rPr lang="en-US" sz="2000"/>
              <a:t>Understand authentic versus inauthentic styles</a:t>
            </a:r>
          </a:p>
          <a:p>
            <a:r>
              <a:rPr lang="en-US" sz="2000"/>
              <a:t>Use your voice to connect and master executive presence</a:t>
            </a:r>
          </a:p>
          <a:p>
            <a:r>
              <a:rPr lang="en-US" sz="2000"/>
              <a:t>Help you identify your natural body language</a:t>
            </a:r>
          </a:p>
          <a:p>
            <a:r>
              <a:rPr lang="en-US" sz="2000"/>
              <a:t>Connect your body language with the true version of you</a:t>
            </a:r>
          </a:p>
          <a:p>
            <a:r>
              <a:rPr lang="en-US" sz="2000"/>
              <a:t>Use body language to lead with empathy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1458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D1A-09CE-836F-B0D9-8228DB7E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Understanding Your Body Language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4D51-D21A-DD82-A561-BFD912E4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19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What is authenticity?</a:t>
            </a:r>
          </a:p>
          <a:p>
            <a:pPr lvl="1">
              <a:buFont typeface="Arial" charset="2"/>
              <a:buChar char="•"/>
            </a:pPr>
            <a:r>
              <a:rPr lang="en-US" sz="2200"/>
              <a:t>Genuine</a:t>
            </a:r>
          </a:p>
          <a:p>
            <a:pPr lvl="1">
              <a:buFont typeface="Arial" charset="2"/>
              <a:buChar char="•"/>
            </a:pPr>
            <a:r>
              <a:rPr lang="en-US" sz="2200"/>
              <a:t>Consistent</a:t>
            </a:r>
          </a:p>
          <a:p>
            <a:pPr lvl="1">
              <a:buFont typeface="Arial" charset="2"/>
              <a:buChar char="•"/>
            </a:pPr>
            <a:r>
              <a:rPr lang="en-US" sz="2200"/>
              <a:t>Follows through with their promises</a:t>
            </a:r>
          </a:p>
          <a:p>
            <a:pPr lvl="1">
              <a:buFont typeface="Arial" charset="2"/>
              <a:buChar char="•"/>
            </a:pPr>
            <a:r>
              <a:rPr lang="en-US" sz="2200"/>
              <a:t>Critical ability to share goals and purposes with others</a:t>
            </a:r>
          </a:p>
          <a:p>
            <a:pPr lvl="1">
              <a:buFont typeface="Arial" charset="2"/>
              <a:buChar char="•"/>
            </a:pPr>
            <a:r>
              <a:rPr lang="en-US" sz="2200"/>
              <a:t>Use body language as a tool</a:t>
            </a:r>
          </a:p>
          <a:p>
            <a:pPr lvl="1">
              <a:buFont typeface="Arial" charset="2"/>
              <a:buChar char="•"/>
            </a:pPr>
            <a:r>
              <a:rPr lang="en-US" sz="2200"/>
              <a:t>Stay true to their own style</a:t>
            </a:r>
          </a:p>
          <a:p>
            <a:pPr>
              <a:buFont typeface="Arial" charset="2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679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D1A-09CE-836F-B0D9-8228DB7E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Understanding Your Body Language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4D51-D21A-DD82-A561-BFD912E4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19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/>
              <a:t>Make natural eye contact</a:t>
            </a:r>
          </a:p>
          <a:p>
            <a:pPr>
              <a:buFont typeface="Wingdings" charset="2"/>
              <a:buChar char="Ø"/>
            </a:pPr>
            <a:r>
              <a:rPr lang="en-US" sz="2400"/>
              <a:t>Exude friendliness with a smile</a:t>
            </a:r>
          </a:p>
          <a:p>
            <a:pPr>
              <a:buFont typeface="Wingdings" charset="2"/>
              <a:buChar char="Ø"/>
            </a:pPr>
            <a:r>
              <a:rPr lang="en-US" sz="2400"/>
              <a:t>Feel at ease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3FA644-FC34-5D09-A7A6-7ADF5552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1" y="3518732"/>
            <a:ext cx="8184354" cy="17017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E069CE-DBFE-C68C-1DBB-198DFA2931EC}"/>
                  </a:ext>
                </a:extLst>
              </p14:cNvPr>
              <p14:cNvContentPartPr/>
              <p14:nvPr/>
            </p14:nvContentPartPr>
            <p14:xfrm>
              <a:off x="7458245" y="4191874"/>
              <a:ext cx="81697" cy="3911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E069CE-DBFE-C68C-1DBB-198DFA2931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0329" y="4173898"/>
                <a:ext cx="117171" cy="4267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74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D1A-09CE-836F-B0D9-8228DB7E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Understanding Your Body Language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4D51-D21A-DD82-A561-BFD912E4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19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/>
              <a:t>Fake body language</a:t>
            </a:r>
          </a:p>
          <a:p>
            <a:pPr>
              <a:buFont typeface="Wingdings" charset="2"/>
              <a:buChar char="Ø"/>
            </a:pPr>
            <a:r>
              <a:rPr lang="en-US" sz="2400"/>
              <a:t>Worried, uncomfortable and overthink</a:t>
            </a:r>
          </a:p>
          <a:p>
            <a:pPr>
              <a:buFont typeface="Wingdings" charset="2"/>
              <a:buChar char="Ø"/>
            </a:pPr>
            <a:r>
              <a:rPr lang="en-US" sz="2400"/>
              <a:t>Over-choreograph your hand placement and posture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3FA644-FC34-5D09-A7A6-7ADF5552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1" y="3518732"/>
            <a:ext cx="8184354" cy="17017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C18A5E-B07A-0F7F-7C02-F7193F2920C9}"/>
                  </a:ext>
                </a:extLst>
              </p14:cNvPr>
              <p14:cNvContentPartPr/>
              <p14:nvPr/>
            </p14:nvContentPartPr>
            <p14:xfrm>
              <a:off x="3101577" y="4262437"/>
              <a:ext cx="71573" cy="33250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C18A5E-B07A-0F7F-7C02-F7193F2920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3684" y="4244445"/>
                <a:ext cx="107002" cy="3681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69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BB10-1F05-C6E4-1CB2-0B699AF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Becoming Self Aware of Your Body Language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A116-0629-FA0D-A5D7-2CACAD3FE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299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Know and trust your message</a:t>
            </a:r>
          </a:p>
          <a:p>
            <a:r>
              <a:rPr lang="en-US" sz="2400"/>
              <a:t>Be aware of your facial expressions</a:t>
            </a:r>
          </a:p>
          <a:p>
            <a:r>
              <a:rPr lang="en-US" sz="2400"/>
              <a:t>There is no perfect body language</a:t>
            </a:r>
          </a:p>
          <a:p>
            <a:r>
              <a:rPr lang="en-US" sz="2400"/>
              <a:t>We all have different variations of authentic body language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2317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6E04-9E84-0FC1-BF1F-41451EB9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Knowing Your 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5E40E5-88E2-095F-B828-6EB5360DF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28868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80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8E3F0-4C78-7F99-A7EB-EAE8D7F4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Using the Power of Your Voice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8F938B-E725-FA91-7A49-43F5EEF06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75138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0117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BODY LANGUAGE FOR AUTHENTIC LEADERSHIP</vt:lpstr>
      <vt:lpstr>CONTENTS</vt:lpstr>
      <vt:lpstr>Objectives</vt:lpstr>
      <vt:lpstr>Understanding Your Body Language Style</vt:lpstr>
      <vt:lpstr>Understanding Your Body Language Style</vt:lpstr>
      <vt:lpstr>Understanding Your Body Language Style</vt:lpstr>
      <vt:lpstr>Becoming Self Aware of Your Body Language</vt:lpstr>
      <vt:lpstr>Knowing Your Audience</vt:lpstr>
      <vt:lpstr>Using the Power of Your Voice</vt:lpstr>
      <vt:lpstr>Mastering the Body Language of Executive Presence</vt:lpstr>
      <vt:lpstr>Using Body language in Virtual Meetings</vt:lpstr>
      <vt:lpstr>Amplifying Unheard voices</vt:lpstr>
      <vt:lpstr>Using Body Language to Lead with Empathy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2022-10-13T05:58:45Z</dcterms:created>
  <dcterms:modified xsi:type="dcterms:W3CDTF">2022-11-04T11:34:49Z</dcterms:modified>
</cp:coreProperties>
</file>