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9C7A-5D41-9295-DF86-A33DD0CB5762}" v="1396" dt="2022-10-20T12:21:23.331"/>
    <p1510:client id="{371C3A14-DF69-D40B-80DC-BC23B921A2C9}" v="6" dt="2022-10-20T17:17:34.273"/>
    <p1510:client id="{71736183-D3BB-A9F1-830A-16C1A9AEA85B}" v="92" dt="2022-10-20T17:13:51.991"/>
    <p1510:client id="{8D808AD0-3A5D-E4DE-36DF-80264F703146}" v="4" dt="2022-10-20T11:07:34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hari Jeevan" userId="S::sreehari.jeevan@experionglobal.com::215c2db6-9c2f-43af-ae8e-8325f3099c6e" providerId="AD" clId="Web-{92E53460-7957-1F51-B9A5-06E5C901047B}"/>
    <pc:docChg chg="modSld">
      <pc:chgData name="Sreehari Jeevan" userId="S::sreehari.jeevan@experionglobal.com::215c2db6-9c2f-43af-ae8e-8325f3099c6e" providerId="AD" clId="Web-{92E53460-7957-1F51-B9A5-06E5C901047B}" dt="2022-10-20T16:27:14.195" v="0"/>
      <pc:docMkLst>
        <pc:docMk/>
      </pc:docMkLst>
      <pc:sldChg chg="addSp modSp mod setBg">
        <pc:chgData name="Sreehari Jeevan" userId="S::sreehari.jeevan@experionglobal.com::215c2db6-9c2f-43af-ae8e-8325f3099c6e" providerId="AD" clId="Web-{92E53460-7957-1F51-B9A5-06E5C901047B}" dt="2022-10-20T16:27:14.195" v="0"/>
        <pc:sldMkLst>
          <pc:docMk/>
          <pc:sldMk cId="109857222" sldId="256"/>
        </pc:sldMkLst>
        <pc:spChg chg="mo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8" creationId="{A93898FF-D987-4B0E-BFB4-85F5EB356D4D}"/>
          </ac:spMkLst>
        </pc:spChg>
        <pc:spChg chg="ad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10" creationId="{FEB84055-029C-4E86-8844-D05D96C024BC}"/>
          </ac:spMkLst>
        </pc:spChg>
        <pc:spChg chg="ad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14" creationId="{799037F2-4CAF-446B-90DB-1480B247AA69}"/>
          </ac:spMkLst>
        </pc:spChg>
        <pc:spChg chg="add">
          <ac:chgData name="Sreehari Jeevan" userId="S::sreehari.jeevan@experionglobal.com::215c2db6-9c2f-43af-ae8e-8325f3099c6e" providerId="AD" clId="Web-{92E53460-7957-1F51-B9A5-06E5C901047B}" dt="2022-10-20T16:27:14.195" v="0"/>
          <ac:spMkLst>
            <pc:docMk/>
            <pc:sldMk cId="109857222" sldId="256"/>
            <ac:spMk id="16" creationId="{7128589C-AF3D-49CF-BD92-C1D1D2F5387F}"/>
          </ac:spMkLst>
        </pc:spChg>
        <pc:picChg chg="add">
          <ac:chgData name="Sreehari Jeevan" userId="S::sreehari.jeevan@experionglobal.com::215c2db6-9c2f-43af-ae8e-8325f3099c6e" providerId="AD" clId="Web-{92E53460-7957-1F51-B9A5-06E5C901047B}" dt="2022-10-20T16:27:14.195" v="0"/>
          <ac:picMkLst>
            <pc:docMk/>
            <pc:sldMk cId="109857222" sldId="256"/>
            <ac:picMk id="12" creationId="{8A2842C0-6210-4FDB-B1FF-C14C927377FB}"/>
          </ac:picMkLst>
        </pc:picChg>
      </pc:sldChg>
    </pc:docChg>
  </pc:docChgLst>
  <pc:docChgLst>
    <pc:chgData name="Sreehari Jeevan" userId="S::sreehari.jeevan@experionglobal.com::215c2db6-9c2f-43af-ae8e-8325f3099c6e" providerId="AD" clId="Web-{371C3A14-DF69-D40B-80DC-BC23B921A2C9}"/>
    <pc:docChg chg="modSld">
      <pc:chgData name="Sreehari Jeevan" userId="S::sreehari.jeevan@experionglobal.com::215c2db6-9c2f-43af-ae8e-8325f3099c6e" providerId="AD" clId="Web-{371C3A14-DF69-D40B-80DC-BC23B921A2C9}" dt="2022-10-20T17:17:31.242" v="3" actId="20577"/>
      <pc:docMkLst>
        <pc:docMk/>
      </pc:docMkLst>
      <pc:sldChg chg="modSp">
        <pc:chgData name="Sreehari Jeevan" userId="S::sreehari.jeevan@experionglobal.com::215c2db6-9c2f-43af-ae8e-8325f3099c6e" providerId="AD" clId="Web-{371C3A14-DF69-D40B-80DC-BC23B921A2C9}" dt="2022-10-20T17:17:31.242" v="3" actId="20577"/>
        <pc:sldMkLst>
          <pc:docMk/>
          <pc:sldMk cId="109857222" sldId="256"/>
        </pc:sldMkLst>
        <pc:spChg chg="mod">
          <ac:chgData name="Sreehari Jeevan" userId="S::sreehari.jeevan@experionglobal.com::215c2db6-9c2f-43af-ae8e-8325f3099c6e" providerId="AD" clId="Web-{371C3A14-DF69-D40B-80DC-BC23B921A2C9}" dt="2022-10-20T17:17:31.242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oyal Johnson" userId="S::joyal.johnson@experionglobal.com::1a98cb7b-5810-4d59-ac93-500b6ab0d77f" providerId="AD" clId="Web-{8D808AD0-3A5D-E4DE-36DF-80264F703146}"/>
    <pc:docChg chg="modSld">
      <pc:chgData name="Joyal Johnson" userId="S::joyal.johnson@experionglobal.com::1a98cb7b-5810-4d59-ac93-500b6ab0d77f" providerId="AD" clId="Web-{8D808AD0-3A5D-E4DE-36DF-80264F703146}" dt="2022-10-20T11:07:34.718" v="3" actId="20577"/>
      <pc:docMkLst>
        <pc:docMk/>
      </pc:docMkLst>
      <pc:sldChg chg="modSp">
        <pc:chgData name="Joyal Johnson" userId="S::joyal.johnson@experionglobal.com::1a98cb7b-5810-4d59-ac93-500b6ab0d77f" providerId="AD" clId="Web-{8D808AD0-3A5D-E4DE-36DF-80264F703146}" dt="2022-10-20T11:07:34.718" v="3" actId="20577"/>
        <pc:sldMkLst>
          <pc:docMk/>
          <pc:sldMk cId="109857222" sldId="256"/>
        </pc:sldMkLst>
        <pc:spChg chg="mod">
          <ac:chgData name="Joyal Johnson" userId="S::joyal.johnson@experionglobal.com::1a98cb7b-5810-4d59-ac93-500b6ab0d77f" providerId="AD" clId="Web-{8D808AD0-3A5D-E4DE-36DF-80264F703146}" dt="2022-10-20T11:07:34.718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reehari Jeevan" userId="S::sreehari.jeevan@experionglobal.com::215c2db6-9c2f-43af-ae8e-8325f3099c6e" providerId="AD" clId="Web-{71736183-D3BB-A9F1-830A-16C1A9AEA85B}"/>
    <pc:docChg chg="addSld delSld modSld modMainMaster">
      <pc:chgData name="Sreehari Jeevan" userId="S::sreehari.jeevan@experionglobal.com::215c2db6-9c2f-43af-ae8e-8325f3099c6e" providerId="AD" clId="Web-{71736183-D3BB-A9F1-830A-16C1A9AEA85B}" dt="2022-10-20T17:13:51.991" v="91"/>
      <pc:docMkLst>
        <pc:docMk/>
      </pc:docMkLst>
      <pc:sldChg chg="addSp delSp modSp mod setBg addAnim delAnim modAnim setClrOvrMap">
        <pc:chgData name="Sreehari Jeevan" userId="S::sreehari.jeevan@experionglobal.com::215c2db6-9c2f-43af-ae8e-8325f3099c6e" providerId="AD" clId="Web-{71736183-D3BB-A9F1-830A-16C1A9AEA85B}" dt="2022-10-20T17:00:40.685" v="45"/>
        <pc:sldMkLst>
          <pc:docMk/>
          <pc:sldMk cId="109857222" sldId="256"/>
        </pc:sldMkLst>
        <pc:spChg chg="mod">
          <ac:chgData name="Sreehari Jeevan" userId="S::sreehari.jeevan@experionglobal.com::215c2db6-9c2f-43af-ae8e-8325f3099c6e" providerId="AD" clId="Web-{71736183-D3BB-A9F1-830A-16C1A9AEA85B}" dt="2022-10-20T16:31:46.646" v="1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reehari Jeevan" userId="S::sreehari.jeevan@experionglobal.com::215c2db6-9c2f-43af-ae8e-8325f3099c6e" providerId="AD" clId="Web-{71736183-D3BB-A9F1-830A-16C1A9AEA85B}" dt="2022-10-20T16:30:51.799" v="4"/>
          <ac:spMkLst>
            <pc:docMk/>
            <pc:sldMk cId="109857222" sldId="256"/>
            <ac:spMk id="8" creationId="{A93898FF-D987-4B0E-BFB4-85F5EB356D4D}"/>
          </ac:spMkLst>
        </pc:spChg>
        <pc:spChg chg="del">
          <ac:chgData name="Sreehari Jeevan" userId="S::sreehari.jeevan@experionglobal.com::215c2db6-9c2f-43af-ae8e-8325f3099c6e" providerId="AD" clId="Web-{71736183-D3BB-A9F1-830A-16C1A9AEA85B}" dt="2022-10-20T16:30:51.799" v="4"/>
          <ac:spMkLst>
            <pc:docMk/>
            <pc:sldMk cId="109857222" sldId="256"/>
            <ac:spMk id="10" creationId="{FEB84055-029C-4E86-8844-D05D96C024BC}"/>
          </ac:spMkLst>
        </pc:spChg>
        <pc:spChg chg="del">
          <ac:chgData name="Sreehari Jeevan" userId="S::sreehari.jeevan@experionglobal.com::215c2db6-9c2f-43af-ae8e-8325f3099c6e" providerId="AD" clId="Web-{71736183-D3BB-A9F1-830A-16C1A9AEA85B}" dt="2022-10-20T16:30:51.799" v="4"/>
          <ac:spMkLst>
            <pc:docMk/>
            <pc:sldMk cId="109857222" sldId="256"/>
            <ac:spMk id="14" creationId="{799037F2-4CAF-446B-90DB-1480B247AA69}"/>
          </ac:spMkLst>
        </pc:spChg>
        <pc:spChg chg="del">
          <ac:chgData name="Sreehari Jeevan" userId="S::sreehari.jeevan@experionglobal.com::215c2db6-9c2f-43af-ae8e-8325f3099c6e" providerId="AD" clId="Web-{71736183-D3BB-A9F1-830A-16C1A9AEA85B}" dt="2022-10-20T16:30:51.799" v="4"/>
          <ac:spMkLst>
            <pc:docMk/>
            <pc:sldMk cId="109857222" sldId="256"/>
            <ac:spMk id="16" creationId="{7128589C-AF3D-49CF-BD92-C1D1D2F5387F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21" creationId="{71B2258F-86CA-4D4D-8270-BC05FCDEBFB3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26" creationId="{0671A8AE-40A1-4631-A6B8-581AFF065482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28" creationId="{AB58EF07-17C2-48CF-ABB0-EEF1F17CB8F0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30" creationId="{AF2F604E-43BE-4DC3-B983-E071523364F8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1:19.566" v="7"/>
          <ac:spMkLst>
            <pc:docMk/>
            <pc:sldMk cId="109857222" sldId="256"/>
            <ac:spMk id="32" creationId="{08C9B587-E65E-4B52-B37C-ABEBB6E87928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6:31:19.566" v="7"/>
          <ac:picMkLst>
            <pc:docMk/>
            <pc:sldMk cId="109857222" sldId="256"/>
            <ac:picMk id="4" creationId="{C47E5337-1524-943D-B869-EB8F38E2BD1A}"/>
          </ac:picMkLst>
        </pc:picChg>
        <pc:picChg chg="del">
          <ac:chgData name="Sreehari Jeevan" userId="S::sreehari.jeevan@experionglobal.com::215c2db6-9c2f-43af-ae8e-8325f3099c6e" providerId="AD" clId="Web-{71736183-D3BB-A9F1-830A-16C1A9AEA85B}" dt="2022-10-20T16:30:51.799" v="4"/>
          <ac:picMkLst>
            <pc:docMk/>
            <pc:sldMk cId="109857222" sldId="256"/>
            <ac:picMk id="12" creationId="{8A2842C0-6210-4FDB-B1FF-C14C927377FB}"/>
          </ac:picMkLst>
        </pc:picChg>
      </pc:sldChg>
      <pc:sldChg chg="addSp delSp modSp mod setBg setClrOvrMap">
        <pc:chgData name="Sreehari Jeevan" userId="S::sreehari.jeevan@experionglobal.com::215c2db6-9c2f-43af-ae8e-8325f3099c6e" providerId="AD" clId="Web-{71736183-D3BB-A9F1-830A-16C1A9AEA85B}" dt="2022-10-20T17:05:37.507" v="63"/>
        <pc:sldMkLst>
          <pc:docMk/>
          <pc:sldMk cId="2684596598" sldId="257"/>
        </pc:sldMkLst>
        <pc:spChg chg="mod">
          <ac:chgData name="Sreehari Jeevan" userId="S::sreehari.jeevan@experionglobal.com::215c2db6-9c2f-43af-ae8e-8325f3099c6e" providerId="AD" clId="Web-{71736183-D3BB-A9F1-830A-16C1A9AEA85B}" dt="2022-10-20T16:35:41.143" v="24"/>
          <ac:spMkLst>
            <pc:docMk/>
            <pc:sldMk cId="2684596598" sldId="257"/>
            <ac:spMk id="2" creationId="{38C827EA-4B92-D15B-669C-32433C64D0C8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35:41.143" v="24"/>
          <ac:spMkLst>
            <pc:docMk/>
            <pc:sldMk cId="2684596598" sldId="257"/>
            <ac:spMk id="3" creationId="{108ED418-7998-25D1-9D4C-8A93ED8513C7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7:04:49.630" v="55"/>
          <ac:spMkLst>
            <pc:docMk/>
            <pc:sldMk cId="2684596598" sldId="257"/>
            <ac:spMk id="9" creationId="{8F23F8A3-8FD7-4779-8323-FDC26BE99889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7:04:49.630" v="55"/>
          <ac:spMkLst>
            <pc:docMk/>
            <pc:sldMk cId="2684596598" sldId="257"/>
            <ac:spMk id="11" creationId="{F605C4CC-A25C-416F-8333-7CB7DC97D870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7:04:49.630" v="55"/>
          <ac:spMkLst>
            <pc:docMk/>
            <pc:sldMk cId="2684596598" sldId="257"/>
            <ac:spMk id="16" creationId="{8F23F8A3-8FD7-4779-8323-FDC26BE99889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7:04:49.630" v="55"/>
          <ac:spMkLst>
            <pc:docMk/>
            <pc:sldMk cId="2684596598" sldId="257"/>
            <ac:spMk id="18" creationId="{F605C4CC-A25C-416F-8333-7CB7DC97D870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7:04:49.630" v="55"/>
          <ac:picMkLst>
            <pc:docMk/>
            <pc:sldMk cId="2684596598" sldId="257"/>
            <ac:picMk id="4" creationId="{8C96A007-7E97-51D7-4553-6C3DE5C6AB4B}"/>
          </ac:picMkLst>
        </pc:picChg>
        <pc:picChg chg="add mod ord modCrop">
          <ac:chgData name="Sreehari Jeevan" userId="S::sreehari.jeevan@experionglobal.com::215c2db6-9c2f-43af-ae8e-8325f3099c6e" providerId="AD" clId="Web-{71736183-D3BB-A9F1-830A-16C1A9AEA85B}" dt="2022-10-20T17:05:37.507" v="63"/>
          <ac:picMkLst>
            <pc:docMk/>
            <pc:sldMk cId="2684596598" sldId="257"/>
            <ac:picMk id="5" creationId="{A06D3340-023D-5D05-A911-C3CD36E2C827}"/>
          </ac:picMkLst>
        </pc:picChg>
      </pc:sldChg>
      <pc:sldChg chg="addSp delSp modSp mod setBg setClrOvrMap">
        <pc:chgData name="Sreehari Jeevan" userId="S::sreehari.jeevan@experionglobal.com::215c2db6-9c2f-43af-ae8e-8325f3099c6e" providerId="AD" clId="Web-{71736183-D3BB-A9F1-830A-16C1A9AEA85B}" dt="2022-10-20T17:13:51.991" v="91"/>
        <pc:sldMkLst>
          <pc:docMk/>
          <pc:sldMk cId="3553285458" sldId="258"/>
        </pc:sldMkLst>
        <pc:spChg chg="mod">
          <ac:chgData name="Sreehari Jeevan" userId="S::sreehari.jeevan@experionglobal.com::215c2db6-9c2f-43af-ae8e-8325f3099c6e" providerId="AD" clId="Web-{71736183-D3BB-A9F1-830A-16C1A9AEA85B}" dt="2022-10-20T16:35:50.690" v="26"/>
          <ac:spMkLst>
            <pc:docMk/>
            <pc:sldMk cId="3553285458" sldId="258"/>
            <ac:spMk id="2" creationId="{ECAF35F5-5ACC-1276-EA89-0072978E04A3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35:50.690" v="26"/>
          <ac:spMkLst>
            <pc:docMk/>
            <pc:sldMk cId="3553285458" sldId="258"/>
            <ac:spMk id="3" creationId="{CFC95FF0-8DEB-8F7D-0D19-2F2AEE82579B}"/>
          </ac:spMkLst>
        </pc:spChg>
        <pc:spChg chg="add ord">
          <ac:chgData name="Sreehari Jeevan" userId="S::sreehari.jeevan@experionglobal.com::215c2db6-9c2f-43af-ae8e-8325f3099c6e" providerId="AD" clId="Web-{71736183-D3BB-A9F1-830A-16C1A9AEA85B}" dt="2022-10-20T17:12:53.661" v="84"/>
          <ac:spMkLst>
            <pc:docMk/>
            <pc:sldMk cId="3553285458" sldId="258"/>
            <ac:spMk id="9" creationId="{8F23F8A3-8FD7-4779-8323-FDC26BE99889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5:50.690" v="26"/>
          <ac:spMkLst>
            <pc:docMk/>
            <pc:sldMk cId="3553285458" sldId="258"/>
            <ac:spMk id="11" creationId="{F605C4CC-A25C-416F-8333-7CB7DC97D870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7:12:38.113" v="82"/>
          <ac:picMkLst>
            <pc:docMk/>
            <pc:sldMk cId="3553285458" sldId="258"/>
            <ac:picMk id="4" creationId="{D1D9F739-C32D-8AE9-34CB-51833E627D52}"/>
          </ac:picMkLst>
        </pc:picChg>
        <pc:picChg chg="add del mod">
          <ac:chgData name="Sreehari Jeevan" userId="S::sreehari.jeevan@experionglobal.com::215c2db6-9c2f-43af-ae8e-8325f3099c6e" providerId="AD" clId="Web-{71736183-D3BB-A9F1-830A-16C1A9AEA85B}" dt="2022-10-20T17:13:51.991" v="91"/>
          <ac:picMkLst>
            <pc:docMk/>
            <pc:sldMk cId="3553285458" sldId="258"/>
            <ac:picMk id="5" creationId="{3B19C969-683C-1564-BE5A-B45483EC0A87}"/>
          </ac:picMkLst>
        </pc:picChg>
      </pc:sldChg>
      <pc:sldChg chg="addSp modSp mod setBg setClrOvrMap">
        <pc:chgData name="Sreehari Jeevan" userId="S::sreehari.jeevan@experionglobal.com::215c2db6-9c2f-43af-ae8e-8325f3099c6e" providerId="AD" clId="Web-{71736183-D3BB-A9F1-830A-16C1A9AEA85B}" dt="2022-10-20T16:36:04.566" v="28"/>
        <pc:sldMkLst>
          <pc:docMk/>
          <pc:sldMk cId="1694715150" sldId="259"/>
        </pc:sldMkLst>
        <pc:spChg chg="mod">
          <ac:chgData name="Sreehari Jeevan" userId="S::sreehari.jeevan@experionglobal.com::215c2db6-9c2f-43af-ae8e-8325f3099c6e" providerId="AD" clId="Web-{71736183-D3BB-A9F1-830A-16C1A9AEA85B}" dt="2022-10-20T16:36:04.566" v="28"/>
          <ac:spMkLst>
            <pc:docMk/>
            <pc:sldMk cId="1694715150" sldId="259"/>
            <ac:spMk id="2" creationId="{D39863AF-CFCA-E637-D894-FD61F566C5B8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36:04.566" v="28"/>
          <ac:spMkLst>
            <pc:docMk/>
            <pc:sldMk cId="1694715150" sldId="259"/>
            <ac:spMk id="3" creationId="{94894A63-BC69-1952-88F3-1BCFE5881F0D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6:04.566" v="28"/>
          <ac:spMkLst>
            <pc:docMk/>
            <pc:sldMk cId="1694715150" sldId="259"/>
            <ac:spMk id="9" creationId="{C5E6CFF1-2F42-4E10-9A97-F116F46F53FE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6:36:04.566" v="28"/>
          <ac:picMkLst>
            <pc:docMk/>
            <pc:sldMk cId="1694715150" sldId="259"/>
            <ac:picMk id="4" creationId="{6B965001-AB19-2F20-E705-9E446D7D2C1B}"/>
          </ac:picMkLst>
        </pc:picChg>
        <pc:cxnChg chg="add">
          <ac:chgData name="Sreehari Jeevan" userId="S::sreehari.jeevan@experionglobal.com::215c2db6-9c2f-43af-ae8e-8325f3099c6e" providerId="AD" clId="Web-{71736183-D3BB-A9F1-830A-16C1A9AEA85B}" dt="2022-10-20T16:36:04.566" v="28"/>
          <ac:cxnSpMkLst>
            <pc:docMk/>
            <pc:sldMk cId="1694715150" sldId="259"/>
            <ac:cxnSpMk id="11" creationId="{67182200-4859-4C8D-BCBB-55B245C28BA3}"/>
          </ac:cxnSpMkLst>
        </pc:cxnChg>
      </pc:sldChg>
      <pc:sldChg chg="addSp delSp modSp mod setBg setClrOvrMap">
        <pc:chgData name="Sreehari Jeevan" userId="S::sreehari.jeevan@experionglobal.com::215c2db6-9c2f-43af-ae8e-8325f3099c6e" providerId="AD" clId="Web-{71736183-D3BB-A9F1-830A-16C1A9AEA85B}" dt="2022-10-20T17:10:29.453" v="73"/>
        <pc:sldMkLst>
          <pc:docMk/>
          <pc:sldMk cId="195502434" sldId="260"/>
        </pc:sldMkLst>
        <pc:spChg chg="mod">
          <ac:chgData name="Sreehari Jeevan" userId="S::sreehari.jeevan@experionglobal.com::215c2db6-9c2f-43af-ae8e-8325f3099c6e" providerId="AD" clId="Web-{71736183-D3BB-A9F1-830A-16C1A9AEA85B}" dt="2022-10-20T17:10:29.453" v="72"/>
          <ac:spMkLst>
            <pc:docMk/>
            <pc:sldMk cId="195502434" sldId="260"/>
            <ac:spMk id="2" creationId="{D39863AF-CFCA-E637-D894-FD61F566C5B8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7:10:29.453" v="72"/>
          <ac:spMkLst>
            <pc:docMk/>
            <pc:sldMk cId="195502434" sldId="260"/>
            <ac:spMk id="3" creationId="{94894A63-BC69-1952-88F3-1BCFE5881F0D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7:10:29.453" v="73"/>
          <ac:spMkLst>
            <pc:docMk/>
            <pc:sldMk cId="195502434" sldId="260"/>
            <ac:spMk id="9" creationId="{C5E6CFF1-2F42-4E10-9A97-F116F46F53FE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7:10:29.453" v="72"/>
          <ac:spMkLst>
            <pc:docMk/>
            <pc:sldMk cId="195502434" sldId="260"/>
            <ac:spMk id="16" creationId="{362810D9-2C5A-477D-949C-C191895477F3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7:10:29.453" v="72"/>
          <ac:spMkLst>
            <pc:docMk/>
            <pc:sldMk cId="195502434" sldId="260"/>
            <ac:spMk id="18" creationId="{081E4A58-353D-44AE-B2FC-2A74E2E400F7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7:10:29.453" v="73"/>
          <ac:spMkLst>
            <pc:docMk/>
            <pc:sldMk cId="195502434" sldId="260"/>
            <ac:spMk id="20" creationId="{C5E6CFF1-2F42-4E10-9A97-F116F46F53FE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7:10:29.453" v="72"/>
          <ac:picMkLst>
            <pc:docMk/>
            <pc:sldMk cId="195502434" sldId="260"/>
            <ac:picMk id="4" creationId="{BE6FBC3C-FF70-002B-7D32-A7E079B3ED8C}"/>
          </ac:picMkLst>
        </pc:picChg>
        <pc:cxnChg chg="add del">
          <ac:chgData name="Sreehari Jeevan" userId="S::sreehari.jeevan@experionglobal.com::215c2db6-9c2f-43af-ae8e-8325f3099c6e" providerId="AD" clId="Web-{71736183-D3BB-A9F1-830A-16C1A9AEA85B}" dt="2022-10-20T17:10:29.453" v="73"/>
          <ac:cxnSpMkLst>
            <pc:docMk/>
            <pc:sldMk cId="195502434" sldId="260"/>
            <ac:cxnSpMk id="11" creationId="{67182200-4859-4C8D-BCBB-55B245C28BA3}"/>
          </ac:cxnSpMkLst>
        </pc:cxnChg>
        <pc:cxnChg chg="add">
          <ac:chgData name="Sreehari Jeevan" userId="S::sreehari.jeevan@experionglobal.com::215c2db6-9c2f-43af-ae8e-8325f3099c6e" providerId="AD" clId="Web-{71736183-D3BB-A9F1-830A-16C1A9AEA85B}" dt="2022-10-20T17:10:29.453" v="73"/>
          <ac:cxnSpMkLst>
            <pc:docMk/>
            <pc:sldMk cId="195502434" sldId="260"/>
            <ac:cxnSpMk id="21" creationId="{67182200-4859-4C8D-BCBB-55B245C28BA3}"/>
          </ac:cxnSpMkLst>
        </pc:cxnChg>
      </pc:sldChg>
      <pc:sldChg chg="addSp modSp mod setBg">
        <pc:chgData name="Sreehari Jeevan" userId="S::sreehari.jeevan@experionglobal.com::215c2db6-9c2f-43af-ae8e-8325f3099c6e" providerId="AD" clId="Web-{71736183-D3BB-A9F1-830A-16C1A9AEA85B}" dt="2022-10-20T17:06:14.992" v="64" actId="20577"/>
        <pc:sldMkLst>
          <pc:docMk/>
          <pc:sldMk cId="843302505" sldId="261"/>
        </pc:sldMkLst>
        <pc:spChg chg="mod">
          <ac:chgData name="Sreehari Jeevan" userId="S::sreehari.jeevan@experionglobal.com::215c2db6-9c2f-43af-ae8e-8325f3099c6e" providerId="AD" clId="Web-{71736183-D3BB-A9F1-830A-16C1A9AEA85B}" dt="2022-10-20T17:06:14.992" v="64" actId="20577"/>
          <ac:spMkLst>
            <pc:docMk/>
            <pc:sldMk cId="843302505" sldId="261"/>
            <ac:spMk id="2" creationId="{7775EEF3-F9CE-467F-FD07-4BD482932EEC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7:02:15.641" v="49" actId="20577"/>
          <ac:spMkLst>
            <pc:docMk/>
            <pc:sldMk cId="843302505" sldId="261"/>
            <ac:spMk id="3" creationId="{1BEB1DEC-A9D4-F5C5-4EFC-A33EA3F4B37B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6:25.162" v="32"/>
          <ac:spMkLst>
            <pc:docMk/>
            <pc:sldMk cId="843302505" sldId="261"/>
            <ac:spMk id="9" creationId="{D009D6D5-DAC2-4A8B-A17A-E206B9012D09}"/>
          </ac:spMkLst>
        </pc:spChg>
        <pc:picChg chg="add mod">
          <ac:chgData name="Sreehari Jeevan" userId="S::sreehari.jeevan@experionglobal.com::215c2db6-9c2f-43af-ae8e-8325f3099c6e" providerId="AD" clId="Web-{71736183-D3BB-A9F1-830A-16C1A9AEA85B}" dt="2022-10-20T16:56:25.162" v="32"/>
          <ac:picMkLst>
            <pc:docMk/>
            <pc:sldMk cId="843302505" sldId="261"/>
            <ac:picMk id="4" creationId="{44850717-D436-B48D-3521-1D67102BBFAE}"/>
          </ac:picMkLst>
        </pc:picChg>
      </pc:sldChg>
      <pc:sldChg chg="addSp modSp mod setBg setClrOvrMap">
        <pc:chgData name="Sreehari Jeevan" userId="S::sreehari.jeevan@experionglobal.com::215c2db6-9c2f-43af-ae8e-8325f3099c6e" providerId="AD" clId="Web-{71736183-D3BB-A9F1-830A-16C1A9AEA85B}" dt="2022-10-20T17:09:04.497" v="70" actId="1076"/>
        <pc:sldMkLst>
          <pc:docMk/>
          <pc:sldMk cId="1818414169" sldId="262"/>
        </pc:sldMkLst>
        <pc:spChg chg="mod">
          <ac:chgData name="Sreehari Jeevan" userId="S::sreehari.jeevan@experionglobal.com::215c2db6-9c2f-43af-ae8e-8325f3099c6e" providerId="AD" clId="Web-{71736183-D3BB-A9F1-830A-16C1A9AEA85B}" dt="2022-10-20T16:58:35.416" v="36"/>
          <ac:spMkLst>
            <pc:docMk/>
            <pc:sldMk cId="1818414169" sldId="262"/>
            <ac:spMk id="2" creationId="{F9DAF91E-E584-2AD1-B16C-892E0F93EFC8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58:35.416" v="36"/>
          <ac:spMkLst>
            <pc:docMk/>
            <pc:sldMk cId="1818414169" sldId="262"/>
            <ac:spMk id="3" creationId="{42F93551-C6CF-5504-2236-DF58246E7496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8:35.416" v="36"/>
          <ac:spMkLst>
            <pc:docMk/>
            <pc:sldMk cId="1818414169" sldId="262"/>
            <ac:spMk id="9" creationId="{1A9F7B4E-B03D-4F64-BE33-00D074458D45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8:35.416" v="36"/>
          <ac:spMkLst>
            <pc:docMk/>
            <pc:sldMk cId="1818414169" sldId="262"/>
            <ac:spMk id="11" creationId="{7E2BE7F7-CA89-4002-ACCE-A478AEA24F5E}"/>
          </ac:spMkLst>
        </pc:spChg>
        <pc:picChg chg="add mod ord">
          <ac:chgData name="Sreehari Jeevan" userId="S::sreehari.jeevan@experionglobal.com::215c2db6-9c2f-43af-ae8e-8325f3099c6e" providerId="AD" clId="Web-{71736183-D3BB-A9F1-830A-16C1A9AEA85B}" dt="2022-10-20T16:58:35.416" v="36"/>
          <ac:picMkLst>
            <pc:docMk/>
            <pc:sldMk cId="1818414169" sldId="262"/>
            <ac:picMk id="4" creationId="{E4C07DF4-E6B6-D2DC-59D3-ECD1A4CFFBAA}"/>
          </ac:picMkLst>
        </pc:picChg>
        <pc:picChg chg="add mod modCrop">
          <ac:chgData name="Sreehari Jeevan" userId="S::sreehari.jeevan@experionglobal.com::215c2db6-9c2f-43af-ae8e-8325f3099c6e" providerId="AD" clId="Web-{71736183-D3BB-A9F1-830A-16C1A9AEA85B}" dt="2022-10-20T17:09:04.497" v="70" actId="1076"/>
          <ac:picMkLst>
            <pc:docMk/>
            <pc:sldMk cId="1818414169" sldId="262"/>
            <ac:picMk id="5" creationId="{0C96FC8E-AAB1-AC82-A110-FECC3F346730}"/>
          </ac:picMkLst>
        </pc:picChg>
      </pc:sldChg>
      <pc:sldChg chg="addSp modSp mod setBg setClrOvrMap">
        <pc:chgData name="Sreehari Jeevan" userId="S::sreehari.jeevan@experionglobal.com::215c2db6-9c2f-43af-ae8e-8325f3099c6e" providerId="AD" clId="Web-{71736183-D3BB-A9F1-830A-16C1A9AEA85B}" dt="2022-10-20T17:00:06.512" v="40" actId="1076"/>
        <pc:sldMkLst>
          <pc:docMk/>
          <pc:sldMk cId="3366169354" sldId="263"/>
        </pc:sldMkLst>
        <pc:spChg chg="mod ord">
          <ac:chgData name="Sreehari Jeevan" userId="S::sreehari.jeevan@experionglobal.com::215c2db6-9c2f-43af-ae8e-8325f3099c6e" providerId="AD" clId="Web-{71736183-D3BB-A9F1-830A-16C1A9AEA85B}" dt="2022-10-20T17:00:06.512" v="40" actId="1076"/>
          <ac:spMkLst>
            <pc:docMk/>
            <pc:sldMk cId="3366169354" sldId="263"/>
            <ac:spMk id="2" creationId="{336589D3-0494-19D9-38A3-A5535F3DBA6B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8:58.135" v="38"/>
          <ac:spMkLst>
            <pc:docMk/>
            <pc:sldMk cId="3366169354" sldId="263"/>
            <ac:spMk id="8" creationId="{8A95209C-5275-4E15-8EA7-7F42980ABF2D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8:58.135" v="38"/>
          <ac:spMkLst>
            <pc:docMk/>
            <pc:sldMk cId="3366169354" sldId="263"/>
            <ac:spMk id="10" creationId="{DEF0EFD6-A3C2-4C94-A80A-BA9709D99013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58:58.135" v="38"/>
          <ac:spMkLst>
            <pc:docMk/>
            <pc:sldMk cId="3366169354" sldId="263"/>
            <ac:spMk id="12" creationId="{4F2ED431-E304-4FF0-9F4E-032783C9D612}"/>
          </ac:spMkLst>
        </pc:spChg>
        <pc:picChg chg="add mod">
          <ac:chgData name="Sreehari Jeevan" userId="S::sreehari.jeevan@experionglobal.com::215c2db6-9c2f-43af-ae8e-8325f3099c6e" providerId="AD" clId="Web-{71736183-D3BB-A9F1-830A-16C1A9AEA85B}" dt="2022-10-20T16:58:58.135" v="38"/>
          <ac:picMkLst>
            <pc:docMk/>
            <pc:sldMk cId="3366169354" sldId="263"/>
            <ac:picMk id="3" creationId="{10372166-1CAF-5F07-F211-A41AD7F9AAA2}"/>
          </ac:picMkLst>
        </pc:picChg>
      </pc:sldChg>
      <pc:sldChg chg="addSp delSp modSp mod setBg">
        <pc:chgData name="Sreehari Jeevan" userId="S::sreehari.jeevan@experionglobal.com::215c2db6-9c2f-43af-ae8e-8325f3099c6e" providerId="AD" clId="Web-{71736183-D3BB-A9F1-830A-16C1A9AEA85B}" dt="2022-10-20T16:35:25.048" v="22" actId="1076"/>
        <pc:sldMkLst>
          <pc:docMk/>
          <pc:sldMk cId="3290917621" sldId="264"/>
        </pc:sldMkLst>
        <pc:spChg chg="mod">
          <ac:chgData name="Sreehari Jeevan" userId="S::sreehari.jeevan@experionglobal.com::215c2db6-9c2f-43af-ae8e-8325f3099c6e" providerId="AD" clId="Web-{71736183-D3BB-A9F1-830A-16C1A9AEA85B}" dt="2022-10-20T16:34:49.765" v="18"/>
          <ac:spMkLst>
            <pc:docMk/>
            <pc:sldMk cId="3290917621" sldId="264"/>
            <ac:spMk id="2" creationId="{FEBB2BEB-2029-DAE6-8E54-60E3B9EB6576}"/>
          </ac:spMkLst>
        </pc:spChg>
        <pc:spChg chg="mod">
          <ac:chgData name="Sreehari Jeevan" userId="S::sreehari.jeevan@experionglobal.com::215c2db6-9c2f-43af-ae8e-8325f3099c6e" providerId="AD" clId="Web-{71736183-D3BB-A9F1-830A-16C1A9AEA85B}" dt="2022-10-20T16:35:25.048" v="22" actId="1076"/>
          <ac:spMkLst>
            <pc:docMk/>
            <pc:sldMk cId="3290917621" sldId="264"/>
            <ac:spMk id="3" creationId="{DC732530-E4D7-ABE2-7798-297D881AFD82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9" creationId="{A81E7530-396C-45F0-92F4-A885648D1631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11" creationId="{7316481C-0A49-4796-812B-0D64F063B720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13" creationId="{A5271697-90F1-4A23-8EF2-0179F2EAFACB}"/>
          </ac:spMkLst>
        </pc:spChg>
        <pc:spChg chg="add del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37" creationId="{D9F5512A-48E1-4C07-B75E-3CCC517B6804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42" creationId="{A81E7530-396C-45F0-92F4-A885648D1631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44" creationId="{7316481C-0A49-4796-812B-0D64F063B720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46" creationId="{A5271697-90F1-4A23-8EF2-0179F2EAFACB}"/>
          </ac:spMkLst>
        </pc:spChg>
        <pc:spChg chg="add">
          <ac:chgData name="Sreehari Jeevan" userId="S::sreehari.jeevan@experionglobal.com::215c2db6-9c2f-43af-ae8e-8325f3099c6e" providerId="AD" clId="Web-{71736183-D3BB-A9F1-830A-16C1A9AEA85B}" dt="2022-10-20T16:34:58.031" v="19"/>
          <ac:spMkLst>
            <pc:docMk/>
            <pc:sldMk cId="3290917621" sldId="264"/>
            <ac:spMk id="70" creationId="{D9F5512A-48E1-4C07-B75E-3CCC517B6804}"/>
          </ac:spMkLst>
        </pc:spChg>
        <pc:grpChg chg="add del">
          <ac:chgData name="Sreehari Jeevan" userId="S::sreehari.jeevan@experionglobal.com::215c2db6-9c2f-43af-ae8e-8325f3099c6e" providerId="AD" clId="Web-{71736183-D3BB-A9F1-830A-16C1A9AEA85B}" dt="2022-10-20T16:34:58.031" v="19"/>
          <ac:grpSpMkLst>
            <pc:docMk/>
            <pc:sldMk cId="3290917621" sldId="264"/>
            <ac:grpSpMk id="15" creationId="{81DE8B58-F373-409E-A253-4380A66091D4}"/>
          </ac:grpSpMkLst>
        </pc:grpChg>
        <pc:grpChg chg="add">
          <ac:chgData name="Sreehari Jeevan" userId="S::sreehari.jeevan@experionglobal.com::215c2db6-9c2f-43af-ae8e-8325f3099c6e" providerId="AD" clId="Web-{71736183-D3BB-A9F1-830A-16C1A9AEA85B}" dt="2022-10-20T16:34:58.031" v="19"/>
          <ac:grpSpMkLst>
            <pc:docMk/>
            <pc:sldMk cId="3290917621" sldId="264"/>
            <ac:grpSpMk id="48" creationId="{81DE8B58-F373-409E-A253-4380A66091D4}"/>
          </ac:grpSpMkLst>
        </pc:grpChg>
        <pc:picChg chg="add mod ord">
          <ac:chgData name="Sreehari Jeevan" userId="S::sreehari.jeevan@experionglobal.com::215c2db6-9c2f-43af-ae8e-8325f3099c6e" providerId="AD" clId="Web-{71736183-D3BB-A9F1-830A-16C1A9AEA85B}" dt="2022-10-20T16:35:17.798" v="21" actId="1076"/>
          <ac:picMkLst>
            <pc:docMk/>
            <pc:sldMk cId="3290917621" sldId="264"/>
            <ac:picMk id="4" creationId="{D171E667-265C-1FDE-F29C-B93AA1677DAB}"/>
          </ac:picMkLst>
        </pc:picChg>
      </pc:sldChg>
      <pc:sldChg chg="add del replId">
        <pc:chgData name="Sreehari Jeevan" userId="S::sreehari.jeevan@experionglobal.com::215c2db6-9c2f-43af-ae8e-8325f3099c6e" providerId="AD" clId="Web-{71736183-D3BB-A9F1-830A-16C1A9AEA85B}" dt="2022-10-20T16:33:52.809" v="16"/>
        <pc:sldMkLst>
          <pc:docMk/>
          <pc:sldMk cId="3797235272" sldId="265"/>
        </pc:sldMkLst>
      </pc:sldChg>
      <pc:sldMasterChg chg="mod setBg modSldLayout">
        <pc:chgData name="Sreehari Jeevan" userId="S::sreehari.jeevan@experionglobal.com::215c2db6-9c2f-43af-ae8e-8325f3099c6e" providerId="AD" clId="Web-{71736183-D3BB-A9F1-830A-16C1A9AEA85B}" dt="2022-10-20T16:32:12.694" v="14"/>
        <pc:sldMasterMkLst>
          <pc:docMk/>
          <pc:sldMasterMk cId="2460954070" sldId="2147483660"/>
        </pc:sldMasterMkLst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Sreehari Jeevan" userId="S::sreehari.jeevan@experionglobal.com::215c2db6-9c2f-43af-ae8e-8325f3099c6e" providerId="AD" clId="Web-{71736183-D3BB-A9F1-830A-16C1A9AEA85B}" dt="2022-10-20T16:32:12.694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Sreehari Jeevan" userId="S::sreehari.jeevan@experionglobal.com::215c2db6-9c2f-43af-ae8e-8325f3099c6e" providerId="AD" clId="Web-{0D169C7A-5D41-9295-DF86-A33DD0CB5762}"/>
    <pc:docChg chg="addSld delSld modSld">
      <pc:chgData name="Sreehari Jeevan" userId="S::sreehari.jeevan@experionglobal.com::215c2db6-9c2f-43af-ae8e-8325f3099c6e" providerId="AD" clId="Web-{0D169C7A-5D41-9295-DF86-A33DD0CB5762}" dt="2022-10-20T12:21:23.331" v="1377" actId="20577"/>
      <pc:docMkLst>
        <pc:docMk/>
      </pc:docMkLst>
      <pc:sldChg chg="modSp">
        <pc:chgData name="Sreehari Jeevan" userId="S::sreehari.jeevan@experionglobal.com::215c2db6-9c2f-43af-ae8e-8325f3099c6e" providerId="AD" clId="Web-{0D169C7A-5D41-9295-DF86-A33DD0CB5762}" dt="2022-10-20T11:10:07.444" v="5" actId="20577"/>
        <pc:sldMkLst>
          <pc:docMk/>
          <pc:sldMk cId="109857222" sldId="256"/>
        </pc:sldMkLst>
        <pc:spChg chg="mod">
          <ac:chgData name="Sreehari Jeevan" userId="S::sreehari.jeevan@experionglobal.com::215c2db6-9c2f-43af-ae8e-8325f3099c6e" providerId="AD" clId="Web-{0D169C7A-5D41-9295-DF86-A33DD0CB5762}" dt="2022-10-20T11:07:17.939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1:10:07.444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1:24:58.442" v="69" actId="20577"/>
        <pc:sldMkLst>
          <pc:docMk/>
          <pc:sldMk cId="2684596598" sldId="257"/>
        </pc:sldMkLst>
        <pc:spChg chg="mod">
          <ac:chgData name="Sreehari Jeevan" userId="S::sreehari.jeevan@experionglobal.com::215c2db6-9c2f-43af-ae8e-8325f3099c6e" providerId="AD" clId="Web-{0D169C7A-5D41-9295-DF86-A33DD0CB5762}" dt="2022-10-20T11:11:33.385" v="7" actId="20577"/>
          <ac:spMkLst>
            <pc:docMk/>
            <pc:sldMk cId="2684596598" sldId="257"/>
            <ac:spMk id="2" creationId="{38C827EA-4B92-D15B-669C-32433C64D0C8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1:24:58.442" v="69" actId="20577"/>
          <ac:spMkLst>
            <pc:docMk/>
            <pc:sldMk cId="2684596598" sldId="257"/>
            <ac:spMk id="3" creationId="{108ED418-7998-25D1-9D4C-8A93ED8513C7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1:31:36.298" v="255" actId="20577"/>
        <pc:sldMkLst>
          <pc:docMk/>
          <pc:sldMk cId="3553285458" sldId="258"/>
        </pc:sldMkLst>
        <pc:spChg chg="mod">
          <ac:chgData name="Sreehari Jeevan" userId="S::sreehari.jeevan@experionglobal.com::215c2db6-9c2f-43af-ae8e-8325f3099c6e" providerId="AD" clId="Web-{0D169C7A-5D41-9295-DF86-A33DD0CB5762}" dt="2022-10-20T11:25:15.567" v="72" actId="20577"/>
          <ac:spMkLst>
            <pc:docMk/>
            <pc:sldMk cId="3553285458" sldId="258"/>
            <ac:spMk id="2" creationId="{ECAF35F5-5ACC-1276-EA89-0072978E04A3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1:31:36.298" v="255" actId="20577"/>
          <ac:spMkLst>
            <pc:docMk/>
            <pc:sldMk cId="3553285458" sldId="258"/>
            <ac:spMk id="3" creationId="{CFC95FF0-8DEB-8F7D-0D19-2F2AEE82579B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1:42:13.147" v="634" actId="20577"/>
        <pc:sldMkLst>
          <pc:docMk/>
          <pc:sldMk cId="1694715150" sldId="259"/>
        </pc:sldMkLst>
        <pc:spChg chg="mod">
          <ac:chgData name="Sreehari Jeevan" userId="S::sreehari.jeevan@experionglobal.com::215c2db6-9c2f-43af-ae8e-8325f3099c6e" providerId="AD" clId="Web-{0D169C7A-5D41-9295-DF86-A33DD0CB5762}" dt="2022-10-20T11:32:26.550" v="302" actId="20577"/>
          <ac:spMkLst>
            <pc:docMk/>
            <pc:sldMk cId="1694715150" sldId="259"/>
            <ac:spMk id="2" creationId="{D39863AF-CFCA-E637-D894-FD61F566C5B8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1:42:13.147" v="634" actId="20577"/>
          <ac:spMkLst>
            <pc:docMk/>
            <pc:sldMk cId="1694715150" sldId="259"/>
            <ac:spMk id="3" creationId="{94894A63-BC69-1952-88F3-1BCFE5881F0D}"/>
          </ac:spMkLst>
        </pc:spChg>
      </pc:sldChg>
      <pc:sldChg chg="modSp add replId">
        <pc:chgData name="Sreehari Jeevan" userId="S::sreehari.jeevan@experionglobal.com::215c2db6-9c2f-43af-ae8e-8325f3099c6e" providerId="AD" clId="Web-{0D169C7A-5D41-9295-DF86-A33DD0CB5762}" dt="2022-10-20T11:50:37.975" v="753" actId="20577"/>
        <pc:sldMkLst>
          <pc:docMk/>
          <pc:sldMk cId="195502434" sldId="260"/>
        </pc:sldMkLst>
        <pc:spChg chg="mod">
          <ac:chgData name="Sreehari Jeevan" userId="S::sreehari.jeevan@experionglobal.com::215c2db6-9c2f-43af-ae8e-8325f3099c6e" providerId="AD" clId="Web-{0D169C7A-5D41-9295-DF86-A33DD0CB5762}" dt="2022-10-20T11:34:28.819" v="450" actId="20577"/>
          <ac:spMkLst>
            <pc:docMk/>
            <pc:sldMk cId="195502434" sldId="260"/>
            <ac:spMk id="2" creationId="{D39863AF-CFCA-E637-D894-FD61F566C5B8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1:50:37.975" v="753" actId="20577"/>
          <ac:spMkLst>
            <pc:docMk/>
            <pc:sldMk cId="195502434" sldId="260"/>
            <ac:spMk id="3" creationId="{94894A63-BC69-1952-88F3-1BCFE5881F0D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2:02:22.904" v="965" actId="20577"/>
        <pc:sldMkLst>
          <pc:docMk/>
          <pc:sldMk cId="843302505" sldId="261"/>
        </pc:sldMkLst>
        <pc:spChg chg="mod">
          <ac:chgData name="Sreehari Jeevan" userId="S::sreehari.jeevan@experionglobal.com::215c2db6-9c2f-43af-ae8e-8325f3099c6e" providerId="AD" clId="Web-{0D169C7A-5D41-9295-DF86-A33DD0CB5762}" dt="2022-10-20T11:51:11.539" v="785" actId="20577"/>
          <ac:spMkLst>
            <pc:docMk/>
            <pc:sldMk cId="843302505" sldId="261"/>
            <ac:spMk id="2" creationId="{7775EEF3-F9CE-467F-FD07-4BD482932EEC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2:02:22.904" v="965" actId="20577"/>
          <ac:spMkLst>
            <pc:docMk/>
            <pc:sldMk cId="843302505" sldId="261"/>
            <ac:spMk id="3" creationId="{1BEB1DEC-A9D4-F5C5-4EFC-A33EA3F4B37B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2:17:20.495" v="1234" actId="20577"/>
        <pc:sldMkLst>
          <pc:docMk/>
          <pc:sldMk cId="1818414169" sldId="262"/>
        </pc:sldMkLst>
        <pc:spChg chg="mod">
          <ac:chgData name="Sreehari Jeevan" userId="S::sreehari.jeevan@experionglobal.com::215c2db6-9c2f-43af-ae8e-8325f3099c6e" providerId="AD" clId="Web-{0D169C7A-5D41-9295-DF86-A33DD0CB5762}" dt="2022-10-20T12:03:40.172" v="1001" actId="20577"/>
          <ac:spMkLst>
            <pc:docMk/>
            <pc:sldMk cId="1818414169" sldId="262"/>
            <ac:spMk id="2" creationId="{F9DAF91E-E584-2AD1-B16C-892E0F93EFC8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2:17:20.495" v="1234" actId="20577"/>
          <ac:spMkLst>
            <pc:docMk/>
            <pc:sldMk cId="1818414169" sldId="262"/>
            <ac:spMk id="3" creationId="{42F93551-C6CF-5504-2236-DF58246E7496}"/>
          </ac:spMkLst>
        </pc:spChg>
      </pc:sldChg>
      <pc:sldChg chg="delSp modSp new mod modClrScheme chgLayout">
        <pc:chgData name="Sreehari Jeevan" userId="S::sreehari.jeevan@experionglobal.com::215c2db6-9c2f-43af-ae8e-8325f3099c6e" providerId="AD" clId="Web-{0D169C7A-5D41-9295-DF86-A33DD0CB5762}" dt="2022-10-20T12:18:06.450" v="1250" actId="20577"/>
        <pc:sldMkLst>
          <pc:docMk/>
          <pc:sldMk cId="3366169354" sldId="263"/>
        </pc:sldMkLst>
        <pc:spChg chg="mod ord">
          <ac:chgData name="Sreehari Jeevan" userId="S::sreehari.jeevan@experionglobal.com::215c2db6-9c2f-43af-ae8e-8325f3099c6e" providerId="AD" clId="Web-{0D169C7A-5D41-9295-DF86-A33DD0CB5762}" dt="2022-10-20T12:18:06.450" v="1250" actId="20577"/>
          <ac:spMkLst>
            <pc:docMk/>
            <pc:sldMk cId="3366169354" sldId="263"/>
            <ac:spMk id="2" creationId="{336589D3-0494-19D9-38A3-A5535F3DBA6B}"/>
          </ac:spMkLst>
        </pc:spChg>
        <pc:spChg chg="del">
          <ac:chgData name="Sreehari Jeevan" userId="S::sreehari.jeevan@experionglobal.com::215c2db6-9c2f-43af-ae8e-8325f3099c6e" providerId="AD" clId="Web-{0D169C7A-5D41-9295-DF86-A33DD0CB5762}" dt="2022-10-20T12:17:50.809" v="1238"/>
          <ac:spMkLst>
            <pc:docMk/>
            <pc:sldMk cId="3366169354" sldId="263"/>
            <ac:spMk id="3" creationId="{0EBF148F-2879-6588-F653-6CEA1E5D70E6}"/>
          </ac:spMkLst>
        </pc:spChg>
      </pc:sldChg>
      <pc:sldChg chg="modSp new">
        <pc:chgData name="Sreehari Jeevan" userId="S::sreehari.jeevan@experionglobal.com::215c2db6-9c2f-43af-ae8e-8325f3099c6e" providerId="AD" clId="Web-{0D169C7A-5D41-9295-DF86-A33DD0CB5762}" dt="2022-10-20T12:21:23.331" v="1377" actId="20577"/>
        <pc:sldMkLst>
          <pc:docMk/>
          <pc:sldMk cId="3290917621" sldId="264"/>
        </pc:sldMkLst>
        <pc:spChg chg="mod">
          <ac:chgData name="Sreehari Jeevan" userId="S::sreehari.jeevan@experionglobal.com::215c2db6-9c2f-43af-ae8e-8325f3099c6e" providerId="AD" clId="Web-{0D169C7A-5D41-9295-DF86-A33DD0CB5762}" dt="2022-10-20T12:19:06.264" v="1304" actId="1076"/>
          <ac:spMkLst>
            <pc:docMk/>
            <pc:sldMk cId="3290917621" sldId="264"/>
            <ac:spMk id="2" creationId="{FEBB2BEB-2029-DAE6-8E54-60E3B9EB6576}"/>
          </ac:spMkLst>
        </pc:spChg>
        <pc:spChg chg="mod">
          <ac:chgData name="Sreehari Jeevan" userId="S::sreehari.jeevan@experionglobal.com::215c2db6-9c2f-43af-ae8e-8325f3099c6e" providerId="AD" clId="Web-{0D169C7A-5D41-9295-DF86-A33DD0CB5762}" dt="2022-10-20T12:21:23.331" v="1377" actId="20577"/>
          <ac:spMkLst>
            <pc:docMk/>
            <pc:sldMk cId="3290917621" sldId="264"/>
            <ac:spMk id="3" creationId="{DC732530-E4D7-ABE2-7798-297D881AFD82}"/>
          </ac:spMkLst>
        </pc:spChg>
      </pc:sldChg>
      <pc:sldChg chg="new del">
        <pc:chgData name="Sreehari Jeevan" userId="S::sreehari.jeevan@experionglobal.com::215c2db6-9c2f-43af-ae8e-8325f3099c6e" providerId="AD" clId="Web-{0D169C7A-5D41-9295-DF86-A33DD0CB5762}" dt="2022-10-20T12:17:33.762" v="1237"/>
        <pc:sldMkLst>
          <pc:docMk/>
          <pc:sldMk cId="378982279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47E5337-1524-943D-B869-EB8F38E2B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1" r="22089" b="10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267" y="1165906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LEADING WITHOUT FORMAL AUTHORITY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BY: JOYAL JOHNSON</a:t>
            </a:r>
          </a:p>
          <a:p>
            <a:pPr algn="l"/>
            <a:r>
              <a:rPr lang="en-US" sz="2000">
                <a:cs typeface="Calibri"/>
              </a:rPr>
              <a:t>      SREEHARI JEEVAN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171E667-265C-1FDE-F29C-B93AA167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B2BEB-2029-DAE6-8E54-60E3B9EB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Contents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2530-E4D7-ABE2-7798-297D881A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63" y="2454693"/>
            <a:ext cx="3874685" cy="318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Develop a leadership mind.</a:t>
            </a:r>
          </a:p>
          <a:p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Leadership Languages and Behaviors</a:t>
            </a:r>
          </a:p>
          <a:p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High-Stakes Situations</a:t>
            </a:r>
          </a:p>
          <a:p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Influence that Leads</a:t>
            </a:r>
          </a:p>
          <a:p>
            <a:endParaRPr lang="en-US" sz="1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091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C96A007-7E97-51D7-4553-6C3DE5C6A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4" r="-2" b="11677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06D3340-023D-5D05-A911-C3CD36E2C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46" r="142" b="12793"/>
          <a:stretch/>
        </p:blipFill>
        <p:spPr>
          <a:xfrm>
            <a:off x="4203638" y="2937953"/>
            <a:ext cx="7977081" cy="392244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827EA-4B92-D15B-669C-32433C64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Develop a leadership mindset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D418-7998-25D1-9D4C-8A93ED85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Why develop a leadership mindset</a:t>
            </a:r>
          </a:p>
          <a:p>
            <a:pPr lvl="2"/>
            <a:r>
              <a:rPr lang="en-US">
                <a:cs typeface="Calibri"/>
              </a:rPr>
              <a:t>Impact on performance</a:t>
            </a:r>
          </a:p>
          <a:p>
            <a:pPr lvl="2"/>
            <a:r>
              <a:rPr lang="en-US">
                <a:cs typeface="Calibri"/>
              </a:rPr>
              <a:t>More engagement and support</a:t>
            </a:r>
          </a:p>
          <a:p>
            <a:r>
              <a:rPr lang="en-US" sz="2000">
                <a:cs typeface="Calibri"/>
              </a:rPr>
              <a:t>Find opportunities to lead</a:t>
            </a:r>
          </a:p>
          <a:p>
            <a:r>
              <a:rPr lang="en-US" sz="2000">
                <a:cs typeface="Calibri"/>
              </a:rPr>
              <a:t>Mentoring</a:t>
            </a:r>
          </a:p>
          <a:p>
            <a:pPr lvl="2"/>
            <a:r>
              <a:rPr lang="en-US">
                <a:cs typeface="Calibri"/>
              </a:rPr>
              <a:t>Find a mentor</a:t>
            </a:r>
          </a:p>
          <a:p>
            <a:pPr lvl="2"/>
            <a:r>
              <a:rPr lang="en-US">
                <a:cs typeface="Calibri"/>
              </a:rPr>
              <a:t>Be a mentor</a:t>
            </a:r>
          </a:p>
          <a:p>
            <a:pPr lvl="1"/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Develop your leadership style.</a:t>
            </a:r>
          </a:p>
        </p:txBody>
      </p:sp>
    </p:spTree>
    <p:extLst>
      <p:ext uri="{BB962C8B-B14F-4D97-AF65-F5344CB8AC3E}">
        <p14:creationId xmlns:p14="http://schemas.microsoft.com/office/powerpoint/2010/main" val="2684596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1D9F739-C32D-8AE9-34CB-51833E627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6" r="13637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F35F5-5ACC-1276-EA89-0072978E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Develop a leadership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5FF0-8DEB-8F7D-0D19-2F2AEE82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Navigating the organizational hierarchy</a:t>
            </a:r>
          </a:p>
          <a:p>
            <a:pPr lvl="2"/>
            <a:r>
              <a:rPr lang="en-US">
                <a:cs typeface="Calibri"/>
              </a:rPr>
              <a:t>Up the hierarchy</a:t>
            </a:r>
          </a:p>
          <a:p>
            <a:pPr lvl="2"/>
            <a:r>
              <a:rPr lang="en-US">
                <a:cs typeface="Calibri"/>
              </a:rPr>
              <a:t>Speak at a strategical level</a:t>
            </a:r>
          </a:p>
          <a:p>
            <a:pPr lvl="2"/>
            <a:r>
              <a:rPr lang="en-US">
                <a:cs typeface="Calibri"/>
              </a:rPr>
              <a:t>Down the hierarchy</a:t>
            </a:r>
          </a:p>
          <a:p>
            <a:pPr lvl="2"/>
            <a:r>
              <a:rPr lang="en-US">
                <a:cs typeface="Calibri"/>
              </a:rPr>
              <a:t>Speak at a tactical level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285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B965001-AB19-2F20-E705-9E446D7D2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863AF-CFCA-E637-D894-FD61F566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Leadership Languages and Behaviors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4A63-BC69-1952-88F3-1BCFE588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Add value in meetings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Agenda and time frame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End the meeting positively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Mindful listening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Help notice things you missed before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Help sort and frame information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Inspire others</a:t>
            </a:r>
          </a:p>
        </p:txBody>
      </p:sp>
    </p:spTree>
    <p:extLst>
      <p:ext uri="{BB962C8B-B14F-4D97-AF65-F5344CB8AC3E}">
        <p14:creationId xmlns:p14="http://schemas.microsoft.com/office/powerpoint/2010/main" val="169471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E6FBC3C-FF70-002B-7D32-A7E079B3E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9863AF-CFCA-E637-D894-FD61F566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Leadership Languages and Behaviors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4A63-BC69-1952-88F3-1BCFE588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Adapt to change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Show enthusiasm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Don’t ignore the challenges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Don't be openly negative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Setting expectations vs giving orders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Be crystal clear</a:t>
            </a:r>
          </a:p>
          <a:p>
            <a:pPr lvl="2"/>
            <a:r>
              <a:rPr lang="en-US">
                <a:solidFill>
                  <a:srgbClr val="FFFFFF"/>
                </a:solidFill>
                <a:cs typeface="Calibri"/>
              </a:rPr>
              <a:t>Connect expectations to outcome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Don't be late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Give feedbacks</a:t>
            </a:r>
          </a:p>
        </p:txBody>
      </p:sp>
    </p:spTree>
    <p:extLst>
      <p:ext uri="{BB962C8B-B14F-4D97-AF65-F5344CB8AC3E}">
        <p14:creationId xmlns:p14="http://schemas.microsoft.com/office/powerpoint/2010/main" val="195502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5EEF3-F9CE-467F-FD07-4BD48293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High-Stakes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1DEC-A9D4-F5C5-4EFC-A33EA3F4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To tattle or to not tattle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Lead through challenges</a:t>
            </a:r>
          </a:p>
          <a:p>
            <a:pPr lvl="2"/>
            <a:r>
              <a:rPr lang="en-US">
                <a:solidFill>
                  <a:schemeClr val="bg1"/>
                </a:solidFill>
                <a:cs typeface="Calibri"/>
              </a:rPr>
              <a:t>Identify potential challenges</a:t>
            </a:r>
          </a:p>
          <a:p>
            <a:pPr lvl="2"/>
            <a:r>
              <a:rPr lang="en-US">
                <a:solidFill>
                  <a:schemeClr val="bg1"/>
                </a:solidFill>
                <a:cs typeface="Calibri"/>
              </a:rPr>
              <a:t>Keep the team mindset alive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When your boss messes up</a:t>
            </a:r>
          </a:p>
          <a:p>
            <a:pPr lvl="2"/>
            <a:r>
              <a:rPr lang="en-US">
                <a:solidFill>
                  <a:schemeClr val="bg1"/>
                </a:solidFill>
                <a:cs typeface="Calibri"/>
              </a:rPr>
              <a:t>Public</a:t>
            </a:r>
          </a:p>
          <a:p>
            <a:pPr lvl="2"/>
            <a:r>
              <a:rPr lang="en-US">
                <a:solidFill>
                  <a:schemeClr val="bg1"/>
                </a:solidFill>
                <a:cs typeface="Calibri"/>
              </a:rPr>
              <a:t>Private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Ask for help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4850717-D436-B48D-3521-1D67102BB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6" r="222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330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C07DF4-E6B6-D2DC-59D3-ECD1A4CFF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AF91E-E584-2AD1-B16C-892E0F93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Influence That Lasts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3551-C6CF-5504-2236-DF58246E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cs typeface="Calibri"/>
              </a:rPr>
              <a:t>Shape a culture of collaboration</a:t>
            </a:r>
          </a:p>
          <a:p>
            <a:pPr lvl="2"/>
            <a:r>
              <a:rPr lang="en-US" sz="2200">
                <a:solidFill>
                  <a:srgbClr val="FFFFFF"/>
                </a:solidFill>
                <a:cs typeface="Calibri"/>
              </a:rPr>
              <a:t>Create a safe space</a:t>
            </a:r>
          </a:p>
          <a:p>
            <a:pPr lvl="2"/>
            <a:r>
              <a:rPr lang="en-US" sz="2200">
                <a:solidFill>
                  <a:srgbClr val="FFFFFF"/>
                </a:solidFill>
                <a:cs typeface="Calibri"/>
              </a:rPr>
              <a:t>Foster trust and respect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Continually learning</a:t>
            </a:r>
          </a:p>
          <a:p>
            <a:pPr lvl="2"/>
            <a:r>
              <a:rPr lang="en-US" sz="2200">
                <a:solidFill>
                  <a:srgbClr val="FFFFFF"/>
                </a:solidFill>
                <a:cs typeface="Calibri"/>
              </a:rPr>
              <a:t>Focus on softs skills and hard skills</a:t>
            </a:r>
          </a:p>
          <a:p>
            <a:pPr lvl="2"/>
            <a:r>
              <a:rPr lang="en-US" sz="2200">
                <a:solidFill>
                  <a:srgbClr val="FFFFFF"/>
                </a:solidFill>
                <a:cs typeface="Calibri"/>
              </a:rPr>
              <a:t>Hands on learning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Influencing in difficult times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Build trust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C96FC8E-AAB1-AC82-A110-FECC3F34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" t="20988" r="6019" b="25926"/>
          <a:stretch/>
        </p:blipFill>
        <p:spPr>
          <a:xfrm>
            <a:off x="4576550" y="3913496"/>
            <a:ext cx="7610720" cy="29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0372166-1CAF-5F07-F211-A41AD7F9A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589D3-0494-19D9-38A3-A5535F3D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092055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LEADING WITHOUT FORMAL AUTHORITY</vt:lpstr>
      <vt:lpstr>Contents</vt:lpstr>
      <vt:lpstr>Develop a leadership mindset</vt:lpstr>
      <vt:lpstr>Develop a leadership mindset</vt:lpstr>
      <vt:lpstr>Leadership Languages and Behaviors</vt:lpstr>
      <vt:lpstr>Leadership Languages and Behaviors</vt:lpstr>
      <vt:lpstr>High-Stakes Situations</vt:lpstr>
      <vt:lpstr>Influence That Lasts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2022-10-20T11:04:03Z</dcterms:created>
  <dcterms:modified xsi:type="dcterms:W3CDTF">2022-10-20T17:17:41Z</dcterms:modified>
</cp:coreProperties>
</file>