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8" r:id="rId4"/>
    <p:sldId id="265" r:id="rId5"/>
    <p:sldId id="261" r:id="rId6"/>
    <p:sldId id="257" r:id="rId7"/>
    <p:sldId id="256" r:id="rId8"/>
    <p:sldId id="266" r:id="rId9"/>
    <p:sldId id="270" r:id="rId10"/>
    <p:sldId id="271" r:id="rId11"/>
    <p:sldId id="275" r:id="rId12"/>
    <p:sldId id="258" r:id="rId13"/>
    <p:sldId id="260" r:id="rId14"/>
    <p:sldId id="274" r:id="rId15"/>
    <p:sldId id="272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D57"/>
    <a:srgbClr val="141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0197-5209-470C-8E0E-D59FF4812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1C1E5-82CF-45C1-97A9-D968892A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F084-C513-4975-81B1-75BEE094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A064-F74E-43A0-A3CE-85158FAF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DA6A-793B-48AB-8D96-018CC79C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12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B032-8358-4F64-A588-5CC98C93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8E9F-D48E-48B6-A80F-D148D9ADD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5900-3F9D-4F84-A8F1-713FBC1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0CD3-7986-4ADE-8EBF-054DF675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D1D3-7A1C-4E9C-8AFF-241434D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21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6261B-29DA-4E3F-A19D-0878A5DEB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C41DE-EADA-4784-B28B-94406545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D975-441E-42CC-9FFA-E828D641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E631-48AF-4846-B4D0-28991A9C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4C12-B46D-4FD0-8965-BBB43CA9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4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DC1D-3A04-4C27-B909-5B6CC3E2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CBEF-A968-4692-908A-365E042C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60DF-8177-40D1-A3C4-620EAEB6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F48F-CA3F-4AE6-B530-E2B868EC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178C-5D14-4397-96CB-9E08DEF3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48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7709-DFE2-447B-BFD3-3C04D975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0A2E-DB61-4BD4-8ED9-547DB27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BA7D-473C-4002-8506-7017A88E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F56C-406A-4D9B-AF44-9A6AD7AB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3217-2399-47EC-BABD-0ADE6E61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76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6136-10DC-4CE4-9F32-E55ABF11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486D-9A30-4A06-B8BA-CCF20243F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5CC7-B254-48E3-9D7D-2E1AFA9D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926B-8D91-4859-B543-0345778C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FB681-03F9-487D-968D-17AA55C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249C2-D551-4CE6-896E-EC09F86F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57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AAB0-9A4E-4944-9299-32017094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3FE90-D22D-4948-9BF0-E899E684B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DF2D-189C-452B-9A0E-8AD60512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FBE1F-36D2-416B-9B6B-9AB15EE7A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305F4-0D1A-4C37-85F4-F21591C9D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FF94E-E6CB-4029-8242-BB9F93AF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D9F54-5B70-420A-9157-7CC06173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AA12B-8856-4CEA-882C-CA865CF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21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6DAD-6DE3-49DC-BB38-70EB3694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913C1-E379-4312-B2B7-83DD09B6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6086B-3C95-46A3-A922-1DE5C87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7E174-F15E-4330-8DFC-7955BC7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72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26312-B8B9-4588-8DF1-2AEAD425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0461-D518-415E-AE87-3AC76F4E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88999-5404-4CAD-82BB-074FDE6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475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3A8F-AB7B-4EEC-A020-D9E0837E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1680-FA5F-418F-87F5-52999CBF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3B34-8017-43C9-98E0-E06C7843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8BD15-0E27-42FA-AE67-2B34CE81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E8D3-FFD9-496E-8CEC-B2944FA3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0B3A8-EA92-4B1E-AB3B-B65713CE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58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3A6E-5695-42B9-923B-02E83F70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76E84-2273-4AA5-8857-05057B06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8514-A345-46C1-8F64-E8272958B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9FEF1-C809-4862-8239-25D51E80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D038A-A726-4BAF-AD50-E5795FC2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8D21-9FDB-47EA-B4FF-000A348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79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tx1"/>
            </a:gs>
            <a:gs pos="59000">
              <a:srgbClr val="141486"/>
            </a:gs>
            <a:gs pos="99000">
              <a:srgbClr val="090D5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DF75D-280B-46C5-AB8C-A9BC55FC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8C7D-BFAD-423F-8876-B467B9151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6C13-7544-4300-98EE-6AD9D49E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9F55-4AEB-4D76-A6D1-A5E92C24E39C}" type="datetimeFigureOut">
              <a:rPr lang="sv-SE" smtClean="0"/>
              <a:t>2017-12-14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D3C0-761A-4F37-A308-1B829C8B2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D68A-6343-4F9E-AA11-13E9D031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8330-9E14-415B-A328-D606B14548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542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ABA-8A9D-48CF-BF59-2D6A9215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Vilka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vi?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8BC6C-E208-47AE-8916-0186ED0FB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57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38A4-7635-4ED9-A9F0-FC6FD2F3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Implementerade</a:t>
            </a:r>
            <a:r>
              <a:rPr lang="en-US" dirty="0"/>
              <a:t> </a:t>
            </a:r>
            <a:r>
              <a:rPr lang="en-US" dirty="0" err="1"/>
              <a:t>tekniker</a:t>
            </a:r>
            <a:r>
              <a:rPr lang="en-US" dirty="0"/>
              <a:t>: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F7D4-AE8D-4111-B40B-7A5FE5763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Backend: C#, MVC, EF, SQL, ETC </a:t>
            </a:r>
          </a:p>
          <a:p>
            <a:r>
              <a:rPr lang="en-US" dirty="0"/>
              <a:t>Frontend: SASS, HTML(Razor), JavaScript</a:t>
            </a:r>
          </a:p>
          <a:p>
            <a:r>
              <a:rPr lang="en-US" dirty="0" err="1"/>
              <a:t>Kartor</a:t>
            </a:r>
            <a:r>
              <a:rPr lang="en-US" dirty="0"/>
              <a:t>: Google Maps API, SVG </a:t>
            </a:r>
            <a:r>
              <a:rPr lang="en-US" dirty="0" err="1"/>
              <a:t>i</a:t>
            </a:r>
            <a:r>
              <a:rPr lang="en-US" dirty="0"/>
              <a:t> HTML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47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9587-2358-49AC-97A7-CFB791C3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  <a:br>
              <a:rPr lang="en-US" dirty="0"/>
            </a:b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B0973-3042-400E-AA27-98B46F6A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123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Nästling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Variabler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  <a:endParaRPr lang="sv-SE" dirty="0"/>
          </a:p>
        </p:txBody>
      </p:sp>
      <p:pic>
        <p:nvPicPr>
          <p:cNvPr id="14" name="Picture Placeholder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7228A7-FA4D-41AB-868A-2654DA2764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r="1619" b="55331"/>
          <a:stretch/>
        </p:blipFill>
        <p:spPr>
          <a:xfrm>
            <a:off x="674687" y="3878720"/>
            <a:ext cx="6205358" cy="2188705"/>
          </a:xfrm>
        </p:spPr>
      </p:pic>
      <p:pic>
        <p:nvPicPr>
          <p:cNvPr id="18" name="Picture 1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FD28711-2BF7-4D79-9C74-98CD2754E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" r="3305" b="46"/>
          <a:stretch/>
        </p:blipFill>
        <p:spPr>
          <a:xfrm>
            <a:off x="5235488" y="524527"/>
            <a:ext cx="5585501" cy="31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A15B-A74C-4C55-8AA0-000AD18D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UX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 descr="A close up of a flower&#10;&#10;Description generated with very high confidence">
            <a:extLst>
              <a:ext uri="{FF2B5EF4-FFF2-40B4-BE49-F238E27FC236}">
                <a16:creationId xmlns:a16="http://schemas.microsoft.com/office/drawing/2014/main" id="{A1818E4C-B658-4589-8985-0C9A53E7AF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695" r="40149" b="16743"/>
          <a:stretch/>
        </p:blipFill>
        <p:spPr>
          <a:xfrm>
            <a:off x="6362700" y="1104899"/>
            <a:ext cx="3590925" cy="5095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9A7A-637A-475D-87CA-970ADF4A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361DF0C-4905-4072-A35A-EB598FC44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3" b="21843"/>
          <a:stretch>
            <a:fillRect/>
          </a:stretch>
        </p:blipFill>
        <p:spPr>
          <a:xfrm>
            <a:off x="1257302" y="2389186"/>
            <a:ext cx="4571999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8334-0100-4A24-823B-A86296A1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Färgval</a:t>
            </a:r>
            <a:br>
              <a:rPr lang="en-US" dirty="0"/>
            </a:br>
            <a:endParaRPr lang="sv-SE" dirty="0"/>
          </a:p>
        </p:txBody>
      </p:sp>
      <p:pic>
        <p:nvPicPr>
          <p:cNvPr id="6" name="Picture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80F67F7E-C2D4-4F71-AD62-ACBB348721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24375" r="74356" b="59383"/>
          <a:stretch/>
        </p:blipFill>
        <p:spPr>
          <a:xfrm>
            <a:off x="5849816" y="977981"/>
            <a:ext cx="4056992" cy="25356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0944-78FB-48E8-83F2-9991C26E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57046"/>
            <a:ext cx="3932237" cy="37119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färger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kartor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Kartfunktion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appen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känna</a:t>
            </a:r>
            <a:r>
              <a:rPr lang="en-US" dirty="0"/>
              <a:t> </a:t>
            </a:r>
            <a:r>
              <a:rPr lang="en-US" dirty="0" err="1"/>
              <a:t>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551E57-F97D-473D-9F1B-C52B51247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6" y="3597128"/>
            <a:ext cx="4056992" cy="2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2830-06C9-487E-A773-80794F85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Önskemål</a:t>
            </a:r>
            <a:r>
              <a:rPr lang="en-US" dirty="0"/>
              <a:t>: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D4F4-F3D3-4A59-8E25-6DEAF939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mobilen</a:t>
            </a:r>
            <a:r>
              <a:rPr lang="en-US" dirty="0"/>
              <a:t> med </a:t>
            </a:r>
            <a:r>
              <a:rPr lang="en-US" dirty="0" err="1"/>
              <a:t>stöd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kartor</a:t>
            </a:r>
            <a:endParaRPr lang="en-US" dirty="0"/>
          </a:p>
          <a:p>
            <a:r>
              <a:rPr lang="en-US" dirty="0" err="1"/>
              <a:t>Auktioner</a:t>
            </a:r>
            <a:endParaRPr lang="en-US" dirty="0"/>
          </a:p>
          <a:p>
            <a:r>
              <a:rPr lang="en-US" dirty="0" err="1"/>
              <a:t>Snyggare</a:t>
            </a:r>
            <a:r>
              <a:rPr lang="en-US" dirty="0"/>
              <a:t> UX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01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772D-7782-4D2E-81D5-B6E26B2F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Utmaningar</a:t>
            </a:r>
            <a:r>
              <a:rPr lang="en-US" dirty="0"/>
              <a:t>: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451BA-D0B5-470F-BEAE-5C039D60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Annonser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Frontend </a:t>
            </a:r>
            <a:r>
              <a:rPr lang="en-US" dirty="0" err="1"/>
              <a:t>blir</a:t>
            </a:r>
            <a:r>
              <a:rPr lang="en-US" dirty="0"/>
              <a:t> ALDRIG KLAR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71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7D3F-3A80-4B8C-9E1C-8B0A94BE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 </a:t>
            </a:r>
            <a:r>
              <a:rPr lang="en-US" dirty="0" err="1"/>
              <a:t>Medberg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2F0C-62C0-4070-9B48-CCFD5150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SASS</a:t>
            </a:r>
            <a:endParaRPr lang="sv-SE" dirty="0"/>
          </a:p>
        </p:txBody>
      </p:sp>
      <p:pic>
        <p:nvPicPr>
          <p:cNvPr id="5" name="Picture 4" descr="A person smiling for the camera&#10;&#10;Description generated with high confidence">
            <a:extLst>
              <a:ext uri="{FF2B5EF4-FFF2-40B4-BE49-F238E27FC236}">
                <a16:creationId xmlns:a16="http://schemas.microsoft.com/office/drawing/2014/main" id="{F6384DF2-57D8-40B8-972F-08E74AA7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21" y="2556434"/>
            <a:ext cx="1828958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C161-9BD8-44C6-ABE4-0D53B2DD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Söderberg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5B3E-A0DD-43B4-8120-E40B0224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Idé</a:t>
            </a:r>
            <a:endParaRPr lang="en-US" dirty="0"/>
          </a:p>
          <a:p>
            <a:r>
              <a:rPr lang="en-US" dirty="0"/>
              <a:t>UX</a:t>
            </a:r>
          </a:p>
          <a:p>
            <a:r>
              <a:rPr lang="en-US" dirty="0"/>
              <a:t>Backend</a:t>
            </a:r>
            <a:endParaRPr lang="sv-SE" dirty="0"/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AA6FFC8-7C1B-4214-8E5B-08784649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48" y="1690688"/>
            <a:ext cx="2964637" cy="32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07B2-F7AE-4287-BA43-8E97B7A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Svampplockning</a:t>
            </a:r>
            <a:r>
              <a:rPr lang="en-US" dirty="0"/>
              <a:t>…</a:t>
            </a:r>
            <a:endParaRPr lang="sv-SE" dirty="0"/>
          </a:p>
        </p:txBody>
      </p:sp>
      <p:pic>
        <p:nvPicPr>
          <p:cNvPr id="6" name="Picture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E0A18D9-4D06-41E0-A287-E8DAC674B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t="16145" r="21296" b="4874"/>
          <a:stretch/>
        </p:blipFill>
        <p:spPr>
          <a:xfrm>
            <a:off x="3040099" y="1825625"/>
            <a:ext cx="6111801" cy="4351338"/>
          </a:xfrm>
        </p:spPr>
      </p:pic>
    </p:spTree>
    <p:extLst>
      <p:ext uri="{BB962C8B-B14F-4D97-AF65-F5344CB8AC3E}">
        <p14:creationId xmlns:p14="http://schemas.microsoft.com/office/powerpoint/2010/main" val="11408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6A49-851E-4E4E-B37A-6FE653F0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Svamp</a:t>
            </a:r>
            <a:br>
              <a:rPr lang="en-US" dirty="0"/>
            </a:br>
            <a:r>
              <a:rPr lang="en-US" dirty="0"/>
              <a:t>	</a:t>
            </a:r>
            <a:endParaRPr lang="sv-SE" dirty="0"/>
          </a:p>
        </p:txBody>
      </p:sp>
      <p:pic>
        <p:nvPicPr>
          <p:cNvPr id="6" name="Picture Placeholder 5" descr="A close up of some grass&#10;&#10;Description generated with very high confidence">
            <a:extLst>
              <a:ext uri="{FF2B5EF4-FFF2-40B4-BE49-F238E27FC236}">
                <a16:creationId xmlns:a16="http://schemas.microsoft.com/office/drawing/2014/main" id="{9F82B91B-42C3-40AB-B00C-3D135BFEED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5775021" y="831256"/>
            <a:ext cx="3289911" cy="25977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8055-72E4-45A2-94C1-D415E54D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hobby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många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Ätbara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Naturupplevelse</a:t>
            </a:r>
            <a:endParaRPr lang="en-US" dirty="0"/>
          </a:p>
          <a:p>
            <a:endParaRPr lang="sv-SE" dirty="0"/>
          </a:p>
        </p:txBody>
      </p:sp>
      <p:pic>
        <p:nvPicPr>
          <p:cNvPr id="7" name="Picture Placeholder 5" descr="A picture containing fungus, grass, outdoor, tree&#10;&#10;Description generated with very high confidence">
            <a:extLst>
              <a:ext uri="{FF2B5EF4-FFF2-40B4-BE49-F238E27FC236}">
                <a16:creationId xmlns:a16="http://schemas.microsoft.com/office/drawing/2014/main" id="{86EBCBD5-9CC0-4937-AD95-4AAAA95FA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4" b="10364"/>
          <a:stretch>
            <a:fillRect/>
          </a:stretch>
        </p:blipFill>
        <p:spPr>
          <a:xfrm>
            <a:off x="5775021" y="3777517"/>
            <a:ext cx="3289913" cy="25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ECA95-9C30-46F1-9F97-1A1E470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Vår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vision?</a:t>
            </a:r>
            <a:endParaRPr lang="sv-S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02F23-DB02-4902-8D17-EE07B7C9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svampplockare</a:t>
            </a:r>
            <a:endParaRPr lang="en-US" dirty="0"/>
          </a:p>
          <a:p>
            <a:r>
              <a:rPr lang="en-US" dirty="0" err="1">
                <a:solidFill>
                  <a:schemeClr val="bg1"/>
                </a:solidFill>
              </a:rPr>
              <a:t>Handelsplats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för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svamp</a:t>
            </a:r>
            <a:endParaRPr lang="en-US" dirty="0"/>
          </a:p>
          <a:p>
            <a:r>
              <a:rPr lang="en-US" dirty="0" err="1">
                <a:solidFill>
                  <a:schemeClr val="bg1"/>
                </a:solidFill>
              </a:rPr>
              <a:t>Kartfunktion</a:t>
            </a:r>
            <a:r>
              <a:rPr lang="en-US" dirty="0">
                <a:solidFill>
                  <a:schemeClr val="bg1"/>
                </a:solidFill>
              </a:rPr>
              <a:t> med </a:t>
            </a:r>
            <a:r>
              <a:rPr lang="en-US" dirty="0" err="1">
                <a:solidFill>
                  <a:schemeClr val="bg1"/>
                </a:solidFill>
              </a:rPr>
              <a:t>svampställen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D68D-73AB-49F6-A9A9-BBDAB80F4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Svamplifier</a:t>
            </a:r>
            <a:endParaRPr lang="sv-S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E719-6E56-46A4-BA9B-64C3A8A76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77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E64F-047E-4BB5-B3CA-9F48C775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Syfte</a:t>
            </a:r>
            <a:r>
              <a:rPr lang="en-US" dirty="0"/>
              <a:t>:	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2F1C-73E9-4E38-BBDE-37EA82CF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Bygga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webapp</a:t>
            </a:r>
            <a:endParaRPr lang="en-US" dirty="0"/>
          </a:p>
          <a:p>
            <a:r>
              <a:rPr lang="en-US" dirty="0" err="1"/>
              <a:t>Bygga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handelsplats</a:t>
            </a:r>
            <a:endParaRPr lang="en-US" dirty="0"/>
          </a:p>
          <a:p>
            <a:r>
              <a:rPr lang="en-US" dirty="0" err="1"/>
              <a:t>Implementera</a:t>
            </a:r>
            <a:r>
              <a:rPr lang="en-US" dirty="0"/>
              <a:t> </a:t>
            </a:r>
            <a:r>
              <a:rPr lang="en-US" dirty="0" err="1"/>
              <a:t>kartfunktioner</a:t>
            </a:r>
            <a:endParaRPr lang="en-US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902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555C-F6D4-4F0E-AFE3-A66A719E1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arbetssätt</a:t>
            </a:r>
            <a:r>
              <a:rPr lang="en-US" dirty="0"/>
              <a:t>: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387A-8021-499A-A8F4-A32565F6F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Agil</a:t>
            </a:r>
            <a:r>
              <a:rPr lang="en-US" dirty="0"/>
              <a:t> </a:t>
            </a:r>
            <a:r>
              <a:rPr lang="en-US" dirty="0" err="1"/>
              <a:t>metodik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Icke-</a:t>
            </a:r>
            <a:r>
              <a:rPr lang="en-US" dirty="0" err="1"/>
              <a:t>agil</a:t>
            </a:r>
            <a:r>
              <a:rPr lang="en-US" dirty="0"/>
              <a:t> </a:t>
            </a:r>
            <a:r>
              <a:rPr lang="en-US" dirty="0" err="1"/>
              <a:t>metodik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31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124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Vilka är vi?</vt:lpstr>
      <vt:lpstr>Cristian Medberg</vt:lpstr>
      <vt:lpstr>Daniel Söderberg</vt:lpstr>
      <vt:lpstr>Svampplockning…</vt:lpstr>
      <vt:lpstr>Svamp  </vt:lpstr>
      <vt:lpstr>Vår vision?</vt:lpstr>
      <vt:lpstr>Svamplifier</vt:lpstr>
      <vt:lpstr>Syfte: </vt:lpstr>
      <vt:lpstr>Vårt arbetssätt:</vt:lpstr>
      <vt:lpstr>Implementerade tekniker:</vt:lpstr>
      <vt:lpstr>SASS </vt:lpstr>
      <vt:lpstr>UX </vt:lpstr>
      <vt:lpstr>Färgval </vt:lpstr>
      <vt:lpstr>Önskemål:</vt:lpstr>
      <vt:lpstr>Utmaningar: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Svamplifier</dc:title>
  <dc:creator>Administrator</dc:creator>
  <cp:lastModifiedBy>Administrator</cp:lastModifiedBy>
  <cp:revision>28</cp:revision>
  <dcterms:created xsi:type="dcterms:W3CDTF">2017-12-13T14:25:25Z</dcterms:created>
  <dcterms:modified xsi:type="dcterms:W3CDTF">2017-12-14T18:42:01Z</dcterms:modified>
</cp:coreProperties>
</file>