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E8B5-A8C7-4D53-8D52-87B53530866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60FD3-CF23-43C3-84C7-013BF72D71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0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4B7E0-0365-43B3-A651-9B04650E12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3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6FC89-213F-7750-D8AD-F0A09CBDC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0CB7E-25FC-4F35-E956-EB0FDD34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1DD77-661E-36E7-6E22-1692ADF2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20B58-8203-2C6E-2351-493F3ADD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2B0AA-0DC8-A6E8-5B60-489102A5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6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81D8C-54DC-0A60-7A1F-C250DAAA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9E136-48D2-86CF-5BD1-F70BAF3E5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0443F-2AD1-E4F7-452F-585C54F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F49E2-AEDA-3583-D1A9-267AF3A3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49A59-7DF3-0527-025D-82BACBB8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4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98E4D-0AC0-AB3B-DCE7-6360EDAA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E9896F-CBFF-025D-73B6-88AB31FF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52857-B68B-3666-D7E4-36295F43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29DF2-6FDA-CB60-D11D-E563E9A0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3F76E-7495-969E-D90E-822F16DC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4A7D-7D2C-AFFD-9DB3-90E04CA2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85796-94F3-0941-529E-D56ABF97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7664-578F-3FCD-3A70-C1AC26F0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1E6DE-BE6F-5D81-6DD4-CC3362FF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693A6-48D0-D1C1-C854-08845D44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2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1708C-6E15-6A50-57C6-0B8FE0BF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E9C8D-068B-8533-7982-38F83B453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D807-ADFA-BAB0-8162-C1E64A42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E1112-CC44-8974-E69E-41C8CCF9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D07AD-589D-86BA-C616-9E9FF229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4EB88-31C2-88D4-9D15-35DF3871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4D0A7-ED9E-D9CA-7D77-912F908C5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CBC70-BB8E-3095-262A-DB92473F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F053C-1C06-AE72-5086-1666A0ED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5F0D4E-8D0E-2FA8-1C85-74624D6C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C7E81-0DA4-88DB-1C8A-2235708A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86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3701-47F5-4C36-4B3A-A7FA4FED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1CCA2-FDB6-92BC-2B5B-964777B49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A82EAD-ED51-63E7-75A4-766FE242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619A0-F491-1E3F-7429-385117D0E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6F62AC-C79A-3592-2129-AEA10D08A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508C6E-6E85-8E3D-07BE-71D2D046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5DA71-713A-86D4-DCCB-789B246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1EBE9E-CFFB-9029-D8B9-2F21C481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1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0280-8EA7-5EED-5440-3BB2E9CC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FB9245-C3E1-F80F-1C14-859238EE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8A2194-9205-749F-9DFC-3D79C38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175E0A-ECB8-5B73-2987-7202FA5C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5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E6A00-C695-5489-39BF-E6707441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8C0B67-87A0-BBB2-A110-BB55D01B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47FA1-301E-5C5D-3EE0-973D36F3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3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2855-4D06-19E7-4A06-38B6C641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C2E36-7A15-179F-8406-C03500F70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BE1875-DCF8-A248-BE4F-E8C7F1599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12C49-2874-6582-FE6F-948AE458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13630-8ABD-1076-1796-F4DDE1BB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BE85A-3490-4EED-CF54-5AF99FDF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0B835-95EF-8374-CF5F-47924D2F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D1123-59E1-63C9-B366-CFCA8090A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DABB2-4B66-E997-D16B-7FB2F493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CD5B98-B77D-B0AF-51B6-67F68DFA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D0D691-90A8-780C-B4E9-CF0E219D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811EC-3A2A-DA50-D43A-C5A5860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1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6FEDC-E3E2-CCA2-9BD0-44670B90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E25D9-D7F2-D4F0-AB38-793560EA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C3533-EECF-A96E-8E60-828D595E2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C3C3-6913-48EC-B83C-04ECF72DAF45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464A5-26A0-221A-694B-495952F41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5196C-D2A2-99C2-7C58-20BC3F288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14BD3-01BD-4FBE-A131-1AD20C25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1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749246E-E0F4-A060-4455-8D28C17B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2" y="192405"/>
            <a:ext cx="7214802" cy="62134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4D0E97-D576-DB60-D3FF-535466F5C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9" y="1939354"/>
            <a:ext cx="578248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su</dc:creator>
  <cp:lastModifiedBy>hang su</cp:lastModifiedBy>
  <cp:revision>1</cp:revision>
  <dcterms:created xsi:type="dcterms:W3CDTF">2024-05-24T05:26:47Z</dcterms:created>
  <dcterms:modified xsi:type="dcterms:W3CDTF">2024-05-24T05:26:58Z</dcterms:modified>
</cp:coreProperties>
</file>