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77" y="1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769446-8CF0-119D-1855-CC95C405C1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AA2B4FC-12F6-2A8C-8EFE-EF112FCE50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FE4832-DAFF-3A4A-FBA6-D6DCBA419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BBA19-1007-44AB-A3D7-D73E0028533E}" type="datetimeFigureOut">
              <a:rPr lang="zh-CN" altLang="en-US" smtClean="0"/>
              <a:t>2024/4/30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300B94-7EEA-618E-A035-3A2FCDB44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521F22-3F5E-FF74-5DB9-45D97C552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C6454-41B4-4723-901F-F2CC89E090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9250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4D5EDE-5322-0CA2-5134-8E103AFBE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B123F4B-848E-77BE-7ECB-D02E279EFB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98B072-FF53-5316-E90B-950374A8D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BBA19-1007-44AB-A3D7-D73E0028533E}" type="datetimeFigureOut">
              <a:rPr lang="zh-CN" altLang="en-US" smtClean="0"/>
              <a:t>2024/4/30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051BC1-3582-E79C-368E-870C60FE5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D5014A-2EFD-CBA6-2248-3EFEED978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C6454-41B4-4723-901F-F2CC89E090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4638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49F92CF-92E9-9E2A-4873-E255656CDE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3A061CF-3216-2D8B-3DBC-04B1D5CBF7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D8CAB4-D9F7-CFF1-FE81-CACBC0633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BBA19-1007-44AB-A3D7-D73E0028533E}" type="datetimeFigureOut">
              <a:rPr lang="zh-CN" altLang="en-US" smtClean="0"/>
              <a:t>2024/4/30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E606B8-A6C0-013C-7B5E-EF4F0B9C5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6A17A6-838E-9FD9-3CAF-88603A1BC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C6454-41B4-4723-901F-F2CC89E090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7356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38AF99-4159-1801-11B4-9C3CCEB81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C4F2A7-C303-A6CE-52CE-DF6DE5FF3F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68BA5C-FE82-3020-4A00-7F507B34F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BBA19-1007-44AB-A3D7-D73E0028533E}" type="datetimeFigureOut">
              <a:rPr lang="zh-CN" altLang="en-US" smtClean="0"/>
              <a:t>2024/4/30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455B8F-1A86-E923-A038-7956AD915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BDDC50-521B-C7BD-880A-AAD4E7C61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C6454-41B4-4723-901F-F2CC89E090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2704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6B9EB9-1278-468C-3738-B27C4586E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2A1EF5D-37C6-F9D6-0D36-D2DBCEBBAF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F62892-54C0-2D1E-2ECA-A1B459855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BBA19-1007-44AB-A3D7-D73E0028533E}" type="datetimeFigureOut">
              <a:rPr lang="zh-CN" altLang="en-US" smtClean="0"/>
              <a:t>2024/4/30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19A6B9-07B3-3198-61A4-9DE8AB74A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51800C-0F8D-1425-E4DC-F0708F98A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C6454-41B4-4723-901F-F2CC89E090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3884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9A4492-5BD3-2B12-43DF-BE786D791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7C62C6-DC47-9064-3FB1-D1340FE00D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E4EC71F-85E2-7E76-6102-679A6EEE33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F8D601F-914E-6F3D-4BDD-F7A383773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BBA19-1007-44AB-A3D7-D73E0028533E}" type="datetimeFigureOut">
              <a:rPr lang="zh-CN" altLang="en-US" smtClean="0"/>
              <a:t>2024/4/30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BC904BF-22EA-FA49-0A5B-0599D17F1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0B902AC-1428-13DF-5217-AC703B1DD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C6454-41B4-4723-901F-F2CC89E090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3479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28A71C-C615-C6AE-A52F-958F43791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7AE3A4F-9718-C8A8-92A7-237BE66B46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1EA4676-36B3-F3DB-A538-FBE1AF7EC3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6D19CBC-2E87-277D-8166-CFE174B93D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F67EA55-6F74-8601-5730-EBCAE88E33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0719B09-3268-4E8D-75E2-409305236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BBA19-1007-44AB-A3D7-D73E0028533E}" type="datetimeFigureOut">
              <a:rPr lang="zh-CN" altLang="en-US" smtClean="0"/>
              <a:t>2024/4/30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16DDD1E-34D2-10B4-3898-262C46F5E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C29D1CB-D6EA-1090-6F1B-A81DD4788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C6454-41B4-4723-901F-F2CC89E090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3505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578D75-BB0C-45D2-1D41-40220527D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7367BEA-4FC9-91A4-F182-96F11F775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BBA19-1007-44AB-A3D7-D73E0028533E}" type="datetimeFigureOut">
              <a:rPr lang="zh-CN" altLang="en-US" smtClean="0"/>
              <a:t>2024/4/30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4EBB02C-A217-9BEE-A3CA-7DEB8CDDA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BCDC08A-8B14-4CFF-94AE-5E4CA44E1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C6454-41B4-4723-901F-F2CC89E090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781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30443FA-91A0-05CA-D835-7C2CE6A3D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BBA19-1007-44AB-A3D7-D73E0028533E}" type="datetimeFigureOut">
              <a:rPr lang="zh-CN" altLang="en-US" smtClean="0"/>
              <a:t>2024/4/30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0C3CA08-FE17-6092-52FA-EAB755A5E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94C176A-0A09-D7DB-701E-52EB41867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C6454-41B4-4723-901F-F2CC89E090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4324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94EA50-8587-08F9-3EA8-E90FBF90C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7A177B-2449-DAF6-76A4-D498ECB28B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5B1D250-C8B9-1607-C2CE-B13F1D2B24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0470461-E1C2-570B-A97A-D1A4B1964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BBA19-1007-44AB-A3D7-D73E0028533E}" type="datetimeFigureOut">
              <a:rPr lang="zh-CN" altLang="en-US" smtClean="0"/>
              <a:t>2024/4/30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3BE5C1C-0C2E-3413-3A16-AEDD42C7C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EC148D6-78E2-70F4-23A5-8B6800D5A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C6454-41B4-4723-901F-F2CC89E090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7225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89CD18-13EF-4E16-5B57-5F47CEE3C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154F404-2E6C-FC9A-65ED-6BE0196736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1FAFAB9-D0D5-7FB6-D7B1-733EF0886A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1674D5-55D3-7153-757B-8F77E434F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BBA19-1007-44AB-A3D7-D73E0028533E}" type="datetimeFigureOut">
              <a:rPr lang="zh-CN" altLang="en-US" smtClean="0"/>
              <a:t>2024/4/30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8719BE7-5584-E1F5-17C1-1E32BCF5B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3F50F80-973D-23D7-4FF8-E323DE70C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C6454-41B4-4723-901F-F2CC89E090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4195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73F4AB4-0819-E2DA-0513-EB2453DC4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FCD01E9-CA06-E011-D5C6-A145249F1D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C790C5-9337-4EA8-200B-7F97F5E828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5BBA19-1007-44AB-A3D7-D73E0028533E}" type="datetimeFigureOut">
              <a:rPr lang="zh-CN" altLang="en-US" smtClean="0"/>
              <a:t>2024/4/30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7FDCE5-67AC-4F82-E336-98E41BF817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4BF054-1CE4-4B41-87AE-3913B9AE83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3C6454-41B4-4723-901F-F2CC89E090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5966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A6E1CD-D07B-D1E6-45B1-9F4E840009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多组学融合分析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0F08594-6C9A-3B4B-CA02-33633B5DED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/>
          </a:p>
          <a:p>
            <a:r>
              <a:rPr lang="zh-CN" altLang="en-US"/>
              <a:t>苏航</a:t>
            </a:r>
            <a:endParaRPr lang="en-US" altLang="zh-CN"/>
          </a:p>
          <a:p>
            <a:r>
              <a:rPr lang="en-US" altLang="zh-CN"/>
              <a:t>20240430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191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EF77FC-BCFC-D9AA-1BDE-B39FBB1D9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Sample Clustering Result</a:t>
            </a:r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5602C7F-06E8-B19A-4514-338AFE0FD3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53404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11</Words>
  <Application>Microsoft Office PowerPoint</Application>
  <PresentationFormat>宽屏</PresentationFormat>
  <Paragraphs>5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多组学融合分析</vt:lpstr>
      <vt:lpstr>Sample Clustering Result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多组学融合分析</dc:title>
  <dc:creator>hang su</dc:creator>
  <cp:lastModifiedBy>hang su</cp:lastModifiedBy>
  <cp:revision>2</cp:revision>
  <dcterms:created xsi:type="dcterms:W3CDTF">2024-04-30T08:10:52Z</dcterms:created>
  <dcterms:modified xsi:type="dcterms:W3CDTF">2024-04-30T09:38:29Z</dcterms:modified>
</cp:coreProperties>
</file>