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531"/>
  </p:normalViewPr>
  <p:slideViewPr>
    <p:cSldViewPr snapToGrid="0">
      <p:cViewPr varScale="1">
        <p:scale>
          <a:sx n="96" d="100"/>
          <a:sy n="96" d="100"/>
        </p:scale>
        <p:origin x="1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11C7-DB0A-4683-F33F-D4E6D4CF5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2A544-05DA-A23F-851B-6687F0880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F9D40-740E-0AFC-07BA-30EFF60B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CB7A-BA0E-9847-836A-EC8A353EE271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881E5-EA74-F4E2-224E-A5B30ABA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59566-931B-9F82-9994-6D259A20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4014-411C-3342-BCA0-13BE6348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BFCD-13DC-F35C-F82B-E33DCA12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50B1F-B06A-9274-8F78-45A3559AB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57A6D-196F-88AD-EBE3-FF253678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CB7A-BA0E-9847-836A-EC8A353EE271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529BF-EC38-DF65-C9FF-1F234E1D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AA9A2-C365-68B6-E3AA-4E4B6A30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4014-411C-3342-BCA0-13BE6348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01669-872D-05C7-A16F-1D693F09B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F5526-13B6-E273-D0A3-FE308C148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3086C-3E05-C7DC-2FA4-893EA9D2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CB7A-BA0E-9847-836A-EC8A353EE271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62069-F49D-8880-85C8-FCE0CCC0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D7711-A3D0-5433-069D-5E20B9E2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4014-411C-3342-BCA0-13BE6348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5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9911-7EE1-BB4E-2E1D-C24A81BF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D8D4-A9DC-3356-5418-1B21D6DBE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C00B9-C772-F7CA-3401-715F0BDE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CB7A-BA0E-9847-836A-EC8A353EE271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9DB63-9E5C-E6A3-0B08-ECBD7438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9A465-8718-0DBE-7F83-C2CEB5EC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4014-411C-3342-BCA0-13BE6348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1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5729-1656-2932-F9A2-B461D33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5004F-E050-3322-E49F-EAD7AE486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8860B-1C83-616E-648B-AC5B1FED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CB7A-BA0E-9847-836A-EC8A353EE271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0F4F-848C-B816-0889-E552436F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C3E6-CD77-5388-FCBA-B0857D6F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4014-411C-3342-BCA0-13BE6348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7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10C0-DB81-EFAD-5CA1-539A7D54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3346C-1F93-2477-192B-E0B5411B5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79158-04B9-57CB-C06D-45913B13C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BC6D2-8513-F75F-1699-88399DBC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CB7A-BA0E-9847-836A-EC8A353EE271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45B31-88E7-A732-A60B-9DCB1A27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A57D3-04E8-5E16-E455-6891A44C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4014-411C-3342-BCA0-13BE6348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7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CECA-F77B-01F9-806A-0FA26907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A020D-DCF4-1AC1-4483-AEE99A9FF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DA53C-38AD-7320-9F85-950577DC3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0BAAD-8110-3D15-65EB-101F75013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E823B-B5E0-5D21-9CD3-851296F71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00CFF-0B50-2923-C5F9-8113ED61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CB7A-BA0E-9847-836A-EC8A353EE271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C3E74-0C54-EB58-1254-77D414A1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6B234-5647-8221-B230-84544176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4014-411C-3342-BCA0-13BE6348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F704-5969-B29C-453A-2722FA18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98AC4-3F34-21F6-2B75-23CDC1AF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CB7A-BA0E-9847-836A-EC8A353EE271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A6D13-ADFD-A364-A3C0-3B02A3F9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99DE6-6CA0-4DF9-D24B-E9A16F08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4014-411C-3342-BCA0-13BE6348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5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B1669-4E57-51B0-BA29-0D59F7A1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CB7A-BA0E-9847-836A-EC8A353EE271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A9099-DBAB-B5E9-2E72-E7A2D480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EC811-2F34-2EEA-AE38-1BB91456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4014-411C-3342-BCA0-13BE6348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4E01-2392-A893-FC3D-D4C774A4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182E-8E1C-1461-C15E-A3E2F84B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76FF7-4C9F-3730-033E-7BDE55769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7A7A-7306-FB15-7686-613E71DC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CB7A-BA0E-9847-836A-EC8A353EE271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E4A15-E39F-0BF4-9046-2300B4FA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6114-9D63-CD94-8177-2CAC0B71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4014-411C-3342-BCA0-13BE6348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D3D2-544A-E09C-0365-166A8AD3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FCADAC-89BC-854B-AE84-0D1D3DF93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74998-49C6-7816-49D9-7E26DD1CD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56BAB-C81F-C674-8A9B-DB7A9A73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CB7A-BA0E-9847-836A-EC8A353EE271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3C6E5-F9D8-DDFA-4E37-6626A012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55163-8125-671F-C7E8-F1277095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4014-411C-3342-BCA0-13BE6348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7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32605-2FA4-856B-27D4-A5408B70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2735B-4468-6C9D-EDD2-D2C2B698C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B6E0E-B762-F1B1-83C5-F845D37DE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0CB7A-BA0E-9847-836A-EC8A353EE271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E6FEE-3C52-2229-25A1-6D1C37E8E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24249-FD0C-4DAF-4934-6B85D4589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64014-411C-3342-BCA0-13BE6348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2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9C2A-24FC-8301-0334-E8916CCD6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DC249-3A87-BEE7-78A4-C43BC182E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6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100BBBF-721F-53A4-8CC2-45959C1D504B}"/>
              </a:ext>
            </a:extLst>
          </p:cNvPr>
          <p:cNvGraphicFramePr>
            <a:graphicFrameLocks noGrp="1"/>
          </p:cNvGraphicFramePr>
          <p:nvPr/>
        </p:nvGraphicFramePr>
        <p:xfrm>
          <a:off x="2571750" y="2140744"/>
          <a:ext cx="7048500" cy="3721100"/>
        </p:xfrm>
        <a:graphic>
          <a:graphicData uri="http://schemas.openxmlformats.org/drawingml/2006/table">
            <a:tbl>
              <a:tblPr/>
              <a:tblGrid>
                <a:gridCol w="2349500">
                  <a:extLst>
                    <a:ext uri="{9D8B030D-6E8A-4147-A177-3AD203B41FA5}">
                      <a16:colId xmlns:a16="http://schemas.microsoft.com/office/drawing/2014/main" val="2274656838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1449610698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3242488990"/>
                    </a:ext>
                  </a:extLst>
                </a:gridCol>
              </a:tblGrid>
              <a:tr h="3302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 Set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77235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98045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9572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0532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b"/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Subset of Features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29917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64064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b"/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Optimal 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73953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203160"/>
                  </a:ext>
                </a:extLst>
              </a:tr>
              <a:tr h="3302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Set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6583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738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274954"/>
                  </a:ext>
                </a:extLst>
              </a:tr>
            </a:tbl>
          </a:graphicData>
        </a:graphic>
      </p:graphicFrame>
      <p:sp>
        <p:nvSpPr>
          <p:cNvPr id="14" name="Down Arrow 13">
            <a:extLst>
              <a:ext uri="{FF2B5EF4-FFF2-40B4-BE49-F238E27FC236}">
                <a16:creationId xmlns:a16="http://schemas.microsoft.com/office/drawing/2014/main" id="{00ED8CE4-7F40-22F8-51BD-0A4CD3730262}"/>
              </a:ext>
            </a:extLst>
          </p:cNvPr>
          <p:cNvSpPr/>
          <p:nvPr/>
        </p:nvSpPr>
        <p:spPr>
          <a:xfrm>
            <a:off x="5940425" y="3167159"/>
            <a:ext cx="311150" cy="304800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CCAA762E-51B9-ACFE-8131-B8F26D09CE84}"/>
              </a:ext>
            </a:extLst>
          </p:cNvPr>
          <p:cNvSpPr/>
          <p:nvPr/>
        </p:nvSpPr>
        <p:spPr>
          <a:xfrm>
            <a:off x="5940425" y="3848894"/>
            <a:ext cx="311150" cy="304800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BA9B1940-9594-582E-7AAB-2D06E147C2C3}"/>
              </a:ext>
            </a:extLst>
          </p:cNvPr>
          <p:cNvSpPr/>
          <p:nvPr/>
        </p:nvSpPr>
        <p:spPr>
          <a:xfrm>
            <a:off x="5940425" y="4530629"/>
            <a:ext cx="311150" cy="304800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814B93-6545-F51E-5794-104A60ED372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Lipid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3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100BBBF-721F-53A4-8CC2-45959C1D5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183179"/>
              </p:ext>
            </p:extLst>
          </p:nvPr>
        </p:nvGraphicFramePr>
        <p:xfrm>
          <a:off x="2571750" y="2140744"/>
          <a:ext cx="7048500" cy="3721100"/>
        </p:xfrm>
        <a:graphic>
          <a:graphicData uri="http://schemas.openxmlformats.org/drawingml/2006/table">
            <a:tbl>
              <a:tblPr/>
              <a:tblGrid>
                <a:gridCol w="2349500">
                  <a:extLst>
                    <a:ext uri="{9D8B030D-6E8A-4147-A177-3AD203B41FA5}">
                      <a16:colId xmlns:a16="http://schemas.microsoft.com/office/drawing/2014/main" val="2274656838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1449610698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3242488990"/>
                    </a:ext>
                  </a:extLst>
                </a:gridCol>
              </a:tblGrid>
              <a:tr h="3302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 Set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77235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98045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9572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0532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b"/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Subset of Features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29917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64064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b"/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Optimal 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73953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203160"/>
                  </a:ext>
                </a:extLst>
              </a:tr>
              <a:tr h="3302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Set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6583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3738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274954"/>
                  </a:ext>
                </a:extLst>
              </a:tr>
            </a:tbl>
          </a:graphicData>
        </a:graphic>
      </p:graphicFrame>
      <p:sp>
        <p:nvSpPr>
          <p:cNvPr id="14" name="Down Arrow 13">
            <a:extLst>
              <a:ext uri="{FF2B5EF4-FFF2-40B4-BE49-F238E27FC236}">
                <a16:creationId xmlns:a16="http://schemas.microsoft.com/office/drawing/2014/main" id="{00ED8CE4-7F40-22F8-51BD-0A4CD3730262}"/>
              </a:ext>
            </a:extLst>
          </p:cNvPr>
          <p:cNvSpPr/>
          <p:nvPr/>
        </p:nvSpPr>
        <p:spPr>
          <a:xfrm>
            <a:off x="5940425" y="3167159"/>
            <a:ext cx="311150" cy="304800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CCAA762E-51B9-ACFE-8131-B8F26D09CE84}"/>
              </a:ext>
            </a:extLst>
          </p:cNvPr>
          <p:cNvSpPr/>
          <p:nvPr/>
        </p:nvSpPr>
        <p:spPr>
          <a:xfrm>
            <a:off x="5940425" y="3848894"/>
            <a:ext cx="311150" cy="304800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BA9B1940-9594-582E-7AAB-2D06E147C2C3}"/>
              </a:ext>
            </a:extLst>
          </p:cNvPr>
          <p:cNvSpPr/>
          <p:nvPr/>
        </p:nvSpPr>
        <p:spPr>
          <a:xfrm>
            <a:off x="5940425" y="4530629"/>
            <a:ext cx="311150" cy="304800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53557C-04A7-1E0F-511A-EFD3D68B588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Metabolite</a:t>
            </a:r>
          </a:p>
        </p:txBody>
      </p:sp>
    </p:spTree>
    <p:extLst>
      <p:ext uri="{BB962C8B-B14F-4D97-AF65-F5344CB8AC3E}">
        <p14:creationId xmlns:p14="http://schemas.microsoft.com/office/powerpoint/2010/main" val="416798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5365</TotalTime>
  <Words>44</Words>
  <Application>Microsoft Macintosh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 su</dc:creator>
  <cp:lastModifiedBy>hang su</cp:lastModifiedBy>
  <cp:revision>3</cp:revision>
  <dcterms:created xsi:type="dcterms:W3CDTF">2024-07-29T07:43:06Z</dcterms:created>
  <dcterms:modified xsi:type="dcterms:W3CDTF">2024-09-11T03:24:43Z</dcterms:modified>
</cp:coreProperties>
</file>