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99"/>
  </p:normalViewPr>
  <p:slideViewPr>
    <p:cSldViewPr snapToGrid="0">
      <p:cViewPr varScale="1">
        <p:scale>
          <a:sx n="96" d="100"/>
          <a:sy n="96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1F58-C768-3175-DB19-ADA14C59C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88220-6FA4-9CD2-75F5-95AE37505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98C6-30A9-4CE5-5973-60C0A1C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A303-F029-20C7-D054-B7972D9C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F0E42-A472-DD23-2EE4-FB8D6765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4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F5CB-3059-625A-ACFD-5FBE1115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D28A-3A89-8E30-C056-DCBA97AB5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D7A7-B17C-8E78-05A6-7B9BA039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67BB-A33F-CB66-0599-E0300B3E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54B0C-A9DD-F5F9-D071-E86A2BE5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8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EEB53-52F7-7457-B2A0-F4A48A1AD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B7631-459E-70E1-48B6-7ADBABE6E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9B17-35AA-F107-CBDC-B600C84A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B66A2-41C5-6A08-D282-48FBC34A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27DF3-AEE0-44F6-ED95-534D636D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8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77F3-CE8F-FBD0-D161-FFB98F38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9848-3933-DA63-A955-E381F0AB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EE98-CCB8-CF1B-8830-9AE598E5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8110-67D9-EB3B-F869-A73C146F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5FDD-77AA-6FFC-6FED-78F5233C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83B8-44E0-C9FC-0A39-15D521AB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04281-C6A7-4CA6-FCC1-ADC914DDB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81AA5-DC99-25B2-2822-9ECC36CE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04CB-B8CD-B366-8373-F422C97C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DD939-A210-172C-4C3D-F26C58A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3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058E-F88F-5976-D9A0-00870E7C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6D06-20B5-444F-85B9-28A94A47F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DDD76-F8A8-77A5-422E-041200F6E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17DE5-B113-233C-9AD1-D4C6A05E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EEF23-E760-8A96-1E5B-912C8989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7ACCF-82CE-79CD-344D-B242CB98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3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496C-FC9F-F9B0-6AF2-ACDB2036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6D86E-0F85-1AC2-AC4C-429BF69A8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1E829-A827-0E37-9B8E-BA755F3B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16A4E-6F22-E798-DF71-F3BB9982F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8377E-6005-449A-DD60-8F63521E9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14A9A-C370-3462-F61C-8E844B8F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2838B-B27F-A9EF-CA3F-0111D5D2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42F6D-A7EB-AB16-A627-59BF0138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5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5FDC-0FB3-8231-FA1C-5902EE24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E998A-1D72-500B-E037-BB825DDA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768E7-7DCC-60EE-A7BD-BA0D002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46A57-BD1F-11E5-E3E2-7121385E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6454C-E904-6BBD-D560-363B127F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21640-8E97-F75E-CED2-FAAF4FB4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382B2-5442-7C5F-5C29-B394E7FE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A50A-E2FF-F6A5-9D9F-F5F90D8F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384A-FA24-0ABE-61F3-CB67D14D1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E7DE1-BC3A-4BEB-A5C3-BEE04D278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5ABBB-68C7-1DE2-4FB1-C7C746B9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B0EF9-DAF9-8F9D-9B09-0263B002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C890-5186-445D-6265-D3A28690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71E9-4D5E-24C9-5553-6891A722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AEF0A-FA32-41E2-F296-9A202CE6A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5A475-7470-4BDB-1D6A-AB004076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2E3C1-8FA4-DD60-B76E-AD5D5ADD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6A29-57E3-6F0D-F1C9-5804B1CF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B580B-EAD3-A68E-2953-09EDCC8E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0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8E14E-5CB6-9B86-4DCB-5BF8433F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B0521-A720-2D0A-CB60-885499D48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5035-1AE9-B025-3DA2-527639123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22E7-03CA-9545-9412-992E9C064CD7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655A4-AC77-9A0D-1778-9682FB825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CDCDE-7757-A5C1-7BC3-6E16CE1BA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3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A98A-A355-1893-1D2A-1AC330914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Subtype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39E88-CFB1-AD12-55B6-61D44530B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苏航</a:t>
            </a:r>
            <a:endParaRPr lang="en-US" dirty="0"/>
          </a:p>
          <a:p>
            <a:r>
              <a:rPr lang="en-US" altLang="zh-CN"/>
              <a:t>2024-08-22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3D198-7D98-DFBE-54E9-E345CAE4176D}"/>
              </a:ext>
            </a:extLst>
          </p:cNvPr>
          <p:cNvSpPr txBox="1"/>
          <p:nvPr/>
        </p:nvSpPr>
        <p:spPr>
          <a:xfrm>
            <a:off x="5724939" y="2531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3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9BA5-5EE0-D425-162D-D6E226D2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B8E9A3-49B0-246D-A6A6-7830184E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Clustering</a:t>
            </a:r>
          </a:p>
          <a:p>
            <a:r>
              <a:rPr lang="en-US" dirty="0"/>
              <a:t>2 compared to 1 (high to low)</a:t>
            </a:r>
          </a:p>
          <a:p>
            <a:pPr lvl="1"/>
            <a:r>
              <a:rPr lang="en-US" dirty="0"/>
              <a:t>Down: </a:t>
            </a:r>
            <a:r>
              <a:rPr lang="zh-CN" altLang="en-US" dirty="0"/>
              <a:t> </a:t>
            </a:r>
            <a:r>
              <a:rPr lang="en-US" altLang="zh-CN" dirty="0" err="1"/>
              <a:t>Cer</a:t>
            </a:r>
            <a:r>
              <a:rPr lang="en-US" altLang="zh-CN" dirty="0"/>
              <a:t>, TG, PS</a:t>
            </a:r>
          </a:p>
          <a:p>
            <a:pPr lvl="1"/>
            <a:r>
              <a:rPr lang="en-US" dirty="0"/>
              <a:t>Up: LPE, PG, SM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0AD50-8228-5281-6DA7-E0F12A39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997" y="2790129"/>
            <a:ext cx="6483003" cy="3852219"/>
          </a:xfrm>
          <a:prstGeom prst="rect">
            <a:avLst/>
          </a:prstGeom>
        </p:spPr>
      </p:pic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E8159624-BDBB-73CF-5800-EBDB4E7F8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" t="346" r="50001" b="23119"/>
          <a:stretch/>
        </p:blipFill>
        <p:spPr>
          <a:xfrm>
            <a:off x="7372089" y="-102778"/>
            <a:ext cx="3156818" cy="289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3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9500-03A2-5FAD-0E03-65B98B91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24-24</a:t>
            </a:r>
            <a:r>
              <a:rPr lang="zh-CN" altLang="en-US" dirty="0"/>
              <a:t> </a:t>
            </a:r>
            <a:r>
              <a:rPr lang="en-US" altLang="zh-CN" dirty="0"/>
              <a:t>Survival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EA9CE-CEE7-2981-10A1-8935FA2E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7191"/>
            <a:ext cx="4249987" cy="415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A9176-57EC-6699-C8D1-2F6B81C7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3050"/>
            <a:ext cx="4249986" cy="431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5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2362BC-814F-9271-0DD3-B737C7B1F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691" y="0"/>
            <a:ext cx="8342334" cy="68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1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Subtype </vt:lpstr>
      <vt:lpstr>Landscape</vt:lpstr>
      <vt:lpstr>24-24 Survival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Result</dc:title>
  <dc:creator>hang su</dc:creator>
  <cp:lastModifiedBy>hang su</cp:lastModifiedBy>
  <cp:revision>5</cp:revision>
  <dcterms:created xsi:type="dcterms:W3CDTF">2024-07-15T06:07:07Z</dcterms:created>
  <dcterms:modified xsi:type="dcterms:W3CDTF">2024-08-22T05:59:01Z</dcterms:modified>
</cp:coreProperties>
</file>