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8" r:id="rId5"/>
    <p:sldId id="261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18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2/6/2024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.openscience.si/IzpisGradiva.php?id=3794&amp;lang=slv" TargetMode="External"/><Relationship Id="rId2" Type="http://schemas.openxmlformats.org/officeDocument/2006/relationships/hyperlink" Target="https://zakonodaj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sokaodskodninaplaninsec.s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DC3C431-9713-B702-44F1-0A1F3469B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ODŠKODNINSKA ODGOVORNOST</a:t>
            </a:r>
            <a:endParaRPr lang="en-US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79CBCDE-62F5-BEAB-F1CA-4A4F2DA8F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err="1"/>
              <a:t>Iam</a:t>
            </a:r>
            <a:r>
              <a:rPr lang="sl-SI" dirty="0"/>
              <a:t>-zakonodaja, Krištof </a:t>
            </a:r>
            <a:r>
              <a:rPr lang="sl-SI" dirty="0" err="1"/>
              <a:t>MArkelj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364AAB-824E-8607-0641-386A3489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Sestavine</a:t>
            </a:r>
            <a:endParaRPr lang="en-US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331112F-C334-59D6-F0A8-EB5A764CE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Odgovorna oseba in oškodovanec (subjekt razmerja)</a:t>
            </a:r>
          </a:p>
          <a:p>
            <a:r>
              <a:rPr lang="sl-SI" dirty="0"/>
              <a:t>Povrnitev škode (predmet razmerja)</a:t>
            </a:r>
          </a:p>
          <a:p>
            <a:r>
              <a:rPr lang="sl-SI" dirty="0"/>
              <a:t>Obveznost odgovorne osebe povrniti škodo in pravica oškodovanca zahtevati takšno povrnitev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B997CA4-3999-C0C9-08E3-4476BDCA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VRSTE</a:t>
            </a:r>
            <a:endParaRPr lang="en-US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5532BB3-E7DD-73B4-C6C1-604929C5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Krivdna/objektivna</a:t>
            </a:r>
          </a:p>
          <a:p>
            <a:r>
              <a:rPr lang="sl-SI" dirty="0"/>
              <a:t>Poslovna/neposlovna</a:t>
            </a:r>
          </a:p>
          <a:p>
            <a:r>
              <a:rPr lang="sl-SI" dirty="0"/>
              <a:t>Posebne vrste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6CB1A7-1F65-905A-3B1D-D083A60C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Zakon o delovnih razmerjih</a:t>
            </a:r>
            <a:endParaRPr lang="en-US" dirty="0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5FB7278E-388D-627E-B24A-37AFAE6E1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04" y="1757102"/>
            <a:ext cx="10858001" cy="1419768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46456A29-F7E0-F564-41E8-E5835D77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99" y="3453107"/>
            <a:ext cx="10858002" cy="135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7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364AAB-824E-8607-0641-386A3489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Predpostavke</a:t>
            </a:r>
            <a:endParaRPr lang="en-US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331112F-C334-59D6-F0A8-EB5A764CE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Škodljivo dejstvo</a:t>
            </a:r>
          </a:p>
          <a:p>
            <a:r>
              <a:rPr lang="sl-SI" dirty="0"/>
              <a:t>Nedopustna škoda</a:t>
            </a:r>
          </a:p>
          <a:p>
            <a:r>
              <a:rPr lang="sl-SI" dirty="0"/>
              <a:t>Vzorčna zveza med škodljivim dogodkom in škodo</a:t>
            </a:r>
          </a:p>
          <a:p>
            <a:r>
              <a:rPr lang="sl-SI" dirty="0"/>
              <a:t>odgovornost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3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645D5D-F160-5320-572B-31853A33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MOJE MNENJE</a:t>
            </a:r>
            <a:endParaRPr lang="en-US" dirty="0"/>
          </a:p>
        </p:txBody>
      </p:sp>
      <p:pic>
        <p:nvPicPr>
          <p:cNvPr id="9" name="Označba mesta vsebine 8" descr="Slika, ki vsebuje besede umetnost&#10;&#10;Opis je samodejno ustvarjen">
            <a:extLst>
              <a:ext uri="{FF2B5EF4-FFF2-40B4-BE49-F238E27FC236}">
                <a16:creationId xmlns:a16="http://schemas.microsoft.com/office/drawing/2014/main" id="{02A86755-E255-79EC-1BC9-1C668B6CE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79" y="1825625"/>
            <a:ext cx="7614841" cy="4351338"/>
          </a:xfrm>
        </p:spPr>
      </p:pic>
    </p:spTree>
    <p:extLst>
      <p:ext uri="{BB962C8B-B14F-4D97-AF65-F5344CB8AC3E}">
        <p14:creationId xmlns:p14="http://schemas.microsoft.com/office/powerpoint/2010/main" val="19718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EC62EF-14E2-BA52-B112-94B9E595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</a:t>
            </a:r>
            <a:endParaRPr lang="en-US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22A7C4A-F9FF-AD26-FB6B-BAFEC928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https://zakonodaja.com</a:t>
            </a:r>
            <a:endParaRPr lang="sl-SI" dirty="0"/>
          </a:p>
          <a:p>
            <a:r>
              <a:rPr lang="en-US" dirty="0" err="1"/>
              <a:t>Globokar</a:t>
            </a:r>
            <a:r>
              <a:rPr lang="en-US" dirty="0"/>
              <a:t>, Š. (2016). </a:t>
            </a:r>
            <a:r>
              <a:rPr lang="en-US" i="1" dirty="0" err="1"/>
              <a:t>Odškodninska</a:t>
            </a:r>
            <a:r>
              <a:rPr lang="en-US" i="1" dirty="0"/>
              <a:t> </a:t>
            </a:r>
            <a:r>
              <a:rPr lang="en-US" i="1" dirty="0" err="1"/>
              <a:t>odgovornost</a:t>
            </a:r>
            <a:r>
              <a:rPr lang="en-US" dirty="0"/>
              <a:t>. Nova </a:t>
            </a:r>
            <a:r>
              <a:rPr lang="en-US" dirty="0" err="1"/>
              <a:t>Univerza</a:t>
            </a:r>
            <a:r>
              <a:rPr lang="en-US" dirty="0"/>
              <a:t> - </a:t>
            </a:r>
            <a:r>
              <a:rPr lang="en-US" dirty="0" err="1"/>
              <a:t>Evropska</a:t>
            </a:r>
            <a:r>
              <a:rPr lang="en-US" dirty="0"/>
              <a:t> </a:t>
            </a:r>
            <a:r>
              <a:rPr lang="en-US" dirty="0" err="1"/>
              <a:t>pravna</a:t>
            </a:r>
            <a:r>
              <a:rPr lang="en-US" dirty="0"/>
              <a:t> </a:t>
            </a:r>
            <a:r>
              <a:rPr lang="en-US" dirty="0" err="1"/>
              <a:t>fakulteta</a:t>
            </a:r>
            <a:r>
              <a:rPr lang="en-US" dirty="0"/>
              <a:t>. </a:t>
            </a:r>
            <a:r>
              <a:rPr lang="sl-SI" dirty="0"/>
              <a:t>Pridobljeno iz: </a:t>
            </a:r>
            <a:r>
              <a:rPr lang="en-US" dirty="0">
                <a:hlinkClick r:id="rId3"/>
              </a:rPr>
              <a:t>https://revis.openscience.si/IzpisGradiva.php?id=3794&amp;lang=slv</a:t>
            </a:r>
            <a:r>
              <a:rPr lang="sl-SI" dirty="0"/>
              <a:t> (3. 2. 2024)</a:t>
            </a:r>
          </a:p>
          <a:p>
            <a:r>
              <a:rPr lang="en-US" dirty="0">
                <a:hlinkClick r:id="rId4"/>
              </a:rPr>
              <a:t>https://www.visokaodskodninaplaninsec.si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9576406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Moderne oblike – temno</Template>
  <TotalTime>789</TotalTime>
  <Words>119</Words>
  <Application>Microsoft Office PowerPoint</Application>
  <PresentationFormat>Širokozaslonsko</PresentationFormat>
  <Paragraphs>21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0" baseType="lpstr">
      <vt:lpstr>Arial</vt:lpstr>
      <vt:lpstr>Source Sans Pro</vt:lpstr>
      <vt:lpstr>FunkyShapesDarkVTI</vt:lpstr>
      <vt:lpstr>ODŠKODNINSKA ODGOVORNOST</vt:lpstr>
      <vt:lpstr>Sestavine</vt:lpstr>
      <vt:lpstr>VRSTE</vt:lpstr>
      <vt:lpstr>Zakon o delovnih razmerjih</vt:lpstr>
      <vt:lpstr>Predpostavke</vt:lpstr>
      <vt:lpstr>MOJE MNENJE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ODŠKODNINSKA ODGOVORNOST</dc:title>
  <dc:creator>baller</dc:creator>
  <cp:lastModifiedBy>baller</cp:lastModifiedBy>
  <cp:revision>6</cp:revision>
  <dcterms:created xsi:type="dcterms:W3CDTF">2024-01-30T08:28:54Z</dcterms:created>
  <dcterms:modified xsi:type="dcterms:W3CDTF">2024-02-06T19:09:42Z</dcterms:modified>
</cp:coreProperties>
</file>