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61" r:id="rId2"/>
    <p:sldId id="257" r:id="rId3"/>
    <p:sldId id="275" r:id="rId4"/>
    <p:sldId id="267" r:id="rId5"/>
    <p:sldId id="271" r:id="rId6"/>
    <p:sldId id="272" r:id="rId7"/>
    <p:sldId id="273" r:id="rId8"/>
    <p:sldId id="276" r:id="rId9"/>
    <p:sldId id="274" r:id="rId10"/>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06" autoAdjust="0"/>
  </p:normalViewPr>
  <p:slideViewPr>
    <p:cSldViewPr snapToGrid="0">
      <p:cViewPr varScale="1">
        <p:scale>
          <a:sx n="113" d="100"/>
          <a:sy n="113" d="100"/>
        </p:scale>
        <p:origin x="456" y="126"/>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9" d="100"/>
          <a:sy n="99"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0176C01-2996-41EA-87C6-D94E8BA12DB2}" type="datetime2">
              <a:rPr lang="zh-CN" altLang="en-US" smtClean="0">
                <a:latin typeface="微软雅黑" panose="020B0503020204020204" pitchFamily="34" charset="-122"/>
                <a:ea typeface="微软雅黑" panose="020B0503020204020204" pitchFamily="34" charset="-122"/>
              </a:rPr>
              <a:t>2021年7月16日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EA50F75F-AD11-4973-BAED-59A0098129E9}" type="datetime2">
              <a:rPr lang="zh-CN" altLang="en-US" smtClean="0"/>
              <a:pPr/>
              <a:t>2021年7月16日</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2869989-EB00-4EE7-BCB5-25BDC5BB29F8}" type="slidenum">
              <a:rPr lang="en-US" altLang="zh-CN" smtClean="0"/>
              <a:pPr/>
              <a:t>‹#›</a:t>
            </a:fld>
            <a:endParaRPr lang="zh-CN" alt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1</a:t>
            </a:fld>
            <a:endParaRPr lang="zh-CN" altLang="en-US" dirty="0"/>
          </a:p>
        </p:txBody>
      </p:sp>
    </p:spTree>
    <p:extLst>
      <p:ext uri="{BB962C8B-B14F-4D97-AF65-F5344CB8AC3E}">
        <p14:creationId xmlns:p14="http://schemas.microsoft.com/office/powerpoint/2010/main" val="2019249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rtlCol="0"/>
          <a:lstStyle/>
          <a:p>
            <a:pPr rtl="0"/>
            <a:fld id="{82869989-EB00-4EE7-BCB5-25BDC5BB29F8}" type="slidenum">
              <a:rPr lang="en-US" altLang="zh-CN" smtClean="0"/>
              <a:t>2</a:t>
            </a:fld>
            <a:endParaRPr lang="zh-CN" altLang="en-US" dirty="0"/>
          </a:p>
        </p:txBody>
      </p:sp>
    </p:spTree>
    <p:extLst>
      <p:ext uri="{BB962C8B-B14F-4D97-AF65-F5344CB8AC3E}">
        <p14:creationId xmlns:p14="http://schemas.microsoft.com/office/powerpoint/2010/main" val="1980303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3</a:t>
            </a:fld>
            <a:endParaRPr lang="zh-CN" altLang="en-US" dirty="0"/>
          </a:p>
        </p:txBody>
      </p:sp>
    </p:spTree>
    <p:extLst>
      <p:ext uri="{BB962C8B-B14F-4D97-AF65-F5344CB8AC3E}">
        <p14:creationId xmlns:p14="http://schemas.microsoft.com/office/powerpoint/2010/main" val="1207126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4</a:t>
            </a:fld>
            <a:endParaRPr lang="zh-CN" altLang="en-US" dirty="0"/>
          </a:p>
        </p:txBody>
      </p:sp>
    </p:spTree>
    <p:extLst>
      <p:ext uri="{BB962C8B-B14F-4D97-AF65-F5344CB8AC3E}">
        <p14:creationId xmlns:p14="http://schemas.microsoft.com/office/powerpoint/2010/main" val="640096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5</a:t>
            </a:fld>
            <a:endParaRPr lang="zh-CN" altLang="en-US" dirty="0"/>
          </a:p>
        </p:txBody>
      </p:sp>
    </p:spTree>
    <p:extLst>
      <p:ext uri="{BB962C8B-B14F-4D97-AF65-F5344CB8AC3E}">
        <p14:creationId xmlns:p14="http://schemas.microsoft.com/office/powerpoint/2010/main" val="2486472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6</a:t>
            </a:fld>
            <a:endParaRPr lang="zh-CN" altLang="en-US" dirty="0"/>
          </a:p>
        </p:txBody>
      </p:sp>
    </p:spTree>
    <p:extLst>
      <p:ext uri="{BB962C8B-B14F-4D97-AF65-F5344CB8AC3E}">
        <p14:creationId xmlns:p14="http://schemas.microsoft.com/office/powerpoint/2010/main" val="2474997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7</a:t>
            </a:fld>
            <a:endParaRPr lang="zh-CN" altLang="en-US" dirty="0"/>
          </a:p>
        </p:txBody>
      </p:sp>
    </p:spTree>
    <p:extLst>
      <p:ext uri="{BB962C8B-B14F-4D97-AF65-F5344CB8AC3E}">
        <p14:creationId xmlns:p14="http://schemas.microsoft.com/office/powerpoint/2010/main" val="2198728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8</a:t>
            </a:fld>
            <a:endParaRPr lang="zh-CN" altLang="en-US" dirty="0"/>
          </a:p>
        </p:txBody>
      </p:sp>
    </p:spTree>
    <p:extLst>
      <p:ext uri="{BB962C8B-B14F-4D97-AF65-F5344CB8AC3E}">
        <p14:creationId xmlns:p14="http://schemas.microsoft.com/office/powerpoint/2010/main" val="2992129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9</a:t>
            </a:fld>
            <a:endParaRPr lang="zh-CN" altLang="en-US" dirty="0"/>
          </a:p>
        </p:txBody>
      </p:sp>
    </p:spTree>
    <p:extLst>
      <p:ext uri="{BB962C8B-B14F-4D97-AF65-F5344CB8AC3E}">
        <p14:creationId xmlns:p14="http://schemas.microsoft.com/office/powerpoint/2010/main" val="1983144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 name="组 4"/>
          <p:cNvGrpSpPr/>
          <p:nvPr userDrawn="1"/>
        </p:nvGrpSpPr>
        <p:grpSpPr bwMode="hidden">
          <a:xfrm>
            <a:off x="-1" y="0"/>
            <a:ext cx="12192002" cy="6858000"/>
            <a:chOff x="-1" y="0"/>
            <a:chExt cx="12192002" cy="6858000"/>
          </a:xfrm>
        </p:grpSpPr>
        <p:cxnSp>
          <p:nvCxnSpPr>
            <p:cNvPr id="6" name="直接连接符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接连接符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接连接符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接连接符​​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接连接符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1293845" y="1909346"/>
            <a:ext cx="9604310" cy="3383280"/>
          </a:xfrm>
        </p:spPr>
        <p:txBody>
          <a:bodyPr rtlCol="0" anchor="b">
            <a:normAutofit/>
          </a:bodyPr>
          <a:lstStyle>
            <a:lvl1pPr algn="l">
              <a:lnSpc>
                <a:spcPct val="100000"/>
              </a:lnSpc>
              <a:defRPr sz="8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单击此处编辑母版副标题样式</a:t>
            </a:r>
            <a:endParaRPr lang="zh-CN" altLang="en-US" noProof="0" dirty="0"/>
          </a:p>
        </p:txBody>
      </p:sp>
      <p:cxnSp>
        <p:nvCxnSpPr>
          <p:cNvPr id="58" name="直接连接符​​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4" name="日期占位符 3"/>
          <p:cNvSpPr>
            <a:spLocks noGrp="1"/>
          </p:cNvSpPr>
          <p:nvPr>
            <p:ph type="dt" sz="half" idx="10"/>
          </p:nvPr>
        </p:nvSpPr>
        <p:spPr/>
        <p:txBody>
          <a:bodyPr rtlCol="0"/>
          <a:lstStyle>
            <a:lvl1pPr>
              <a:defRPr/>
            </a:lvl1pPr>
          </a:lstStyle>
          <a:p>
            <a:fld id="{5449DBDA-CE7C-4E9D-B055-39B80B798BAE}" type="datetime2">
              <a:rPr lang="zh-CN" altLang="en-US" smtClean="0"/>
              <a:pPr/>
              <a:t>2021年7月16日</a:t>
            </a:fld>
            <a:endParaRPr lang="zh-CN" altLang="en-US" dirty="0"/>
          </a:p>
        </p:txBody>
      </p:sp>
      <p:sp>
        <p:nvSpPr>
          <p:cNvPr id="6" name="灯片编号占位符 5"/>
          <p:cNvSpPr>
            <a:spLocks noGrp="1"/>
          </p:cNvSpPr>
          <p:nvPr>
            <p:ph type="sldNum" sz="quarter" idx="12"/>
          </p:nvPr>
        </p:nvSpPr>
        <p:spPr/>
        <p:txBody>
          <a:bodyPr rtlCol="0"/>
          <a:lstStyle/>
          <a:p>
            <a:pPr rtl="0"/>
            <a:fld id="{E31375A4-56A4-47D6-9801-1991572033F7}" type="slidenum">
              <a:rPr lang="en-US" altLang="zh-CN" noProof="0" smtClean="0"/>
              <a:t>‹#›</a:t>
            </a:fld>
            <a:endParaRPr lang="zh-CN" altLang="en-US" noProof="0"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209314" y="489856"/>
            <a:ext cx="1687286" cy="5301343"/>
          </a:xfrm>
        </p:spPr>
        <p:txBody>
          <a:bodyPr vert="eaVert"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a:xfrm>
            <a:off x="1295399" y="489856"/>
            <a:ext cx="7587344" cy="5301343"/>
          </a:xfrm>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4" name="日期占位符 3"/>
          <p:cNvSpPr>
            <a:spLocks noGrp="1"/>
          </p:cNvSpPr>
          <p:nvPr>
            <p:ph type="dt" sz="half" idx="10"/>
          </p:nvPr>
        </p:nvSpPr>
        <p:spPr/>
        <p:txBody>
          <a:bodyPr rtlCol="0"/>
          <a:lstStyle>
            <a:lvl1pPr>
              <a:defRPr/>
            </a:lvl1pPr>
          </a:lstStyle>
          <a:p>
            <a:fld id="{EF210B5A-AA01-419B-805F-32B7A7B038C7}" type="datetime2">
              <a:rPr lang="zh-CN" altLang="en-US" smtClean="0"/>
              <a:pPr/>
              <a:t>2021年7月16日</a:t>
            </a:fld>
            <a:endParaRPr lang="zh-CN" altLang="en-US" dirty="0"/>
          </a:p>
        </p:txBody>
      </p:sp>
      <p:sp>
        <p:nvSpPr>
          <p:cNvPr id="6" name="灯片编号占位符 5"/>
          <p:cNvSpPr>
            <a:spLocks noGrp="1"/>
          </p:cNvSpPr>
          <p:nvPr>
            <p:ph type="sldNum" sz="quarter" idx="12"/>
          </p:nvPr>
        </p:nvSpPr>
        <p:spPr/>
        <p:txBody>
          <a:bodyPr rtlCol="0"/>
          <a:lstStyle/>
          <a:p>
            <a:pPr rtl="0"/>
            <a:fld id="{E31375A4-56A4-47D6-9801-1991572033F7}" type="slidenum">
              <a:rPr lang="en-US" altLang="zh-CN" noProof="0" smtClean="0"/>
              <a:t>‹#›</a:t>
            </a:fld>
            <a:endParaRPr lang="zh-CN" altLang="en-US" noProof="0"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idx="1"/>
          </p:nvPr>
        </p:nvSpPr>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5" name="页脚占位符 4"/>
          <p:cNvSpPr>
            <a:spLocks noGrp="1"/>
          </p:cNvSpPr>
          <p:nvPr>
            <p:ph type="ftr" sz="quarter" idx="11"/>
          </p:nvPr>
        </p:nvSpPr>
        <p:spPr/>
        <p:txBody>
          <a:bodyPr rtlCol="0"/>
          <a:lstStyle/>
          <a:p>
            <a:pPr rtl="0"/>
            <a:r>
              <a:rPr lang="zh-CN" altLang="en-US" dirty="0"/>
              <a:t>添加页脚</a:t>
            </a:r>
          </a:p>
        </p:txBody>
      </p:sp>
      <p:sp>
        <p:nvSpPr>
          <p:cNvPr id="4" name="日期占位符 3"/>
          <p:cNvSpPr>
            <a:spLocks noGrp="1"/>
          </p:cNvSpPr>
          <p:nvPr>
            <p:ph type="dt" sz="half" idx="10"/>
          </p:nvPr>
        </p:nvSpPr>
        <p:spPr/>
        <p:txBody>
          <a:bodyPr rtlCol="0"/>
          <a:lstStyle>
            <a:lvl1pPr>
              <a:defRPr/>
            </a:lvl1pPr>
          </a:lstStyle>
          <a:p>
            <a:fld id="{5B21F106-0919-44CF-AC0D-F9106B3B2262}" type="datetime2">
              <a:rPr lang="zh-CN" altLang="en-US" smtClean="0"/>
              <a:pPr/>
              <a:t>2021年7月16日</a:t>
            </a:fld>
            <a:endParaRPr lang="zh-CN" altLang="en-US" dirty="0"/>
          </a:p>
        </p:txBody>
      </p:sp>
      <p:sp>
        <p:nvSpPr>
          <p:cNvPr id="6" name="灯片编号占位符 5"/>
          <p:cNvSpPr>
            <a:spLocks noGrp="1"/>
          </p:cNvSpPr>
          <p:nvPr>
            <p:ph type="sldNum" sz="quarter" idx="12"/>
          </p:nvPr>
        </p:nvSpPr>
        <p:spPr/>
        <p:txBody>
          <a:bodyPr rtlCol="0"/>
          <a:lstStyle/>
          <a:p>
            <a:pPr rtl="0"/>
            <a:fld id="{E31375A4-56A4-47D6-9801-1991572033F7}" type="slidenum">
              <a:rPr lang="en-US" altLang="zh-CN" smtClean="0"/>
              <a:t>‹#›</a:t>
            </a:fld>
            <a:endParaRPr lang="zh-CN" alt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组 6"/>
          <p:cNvGrpSpPr/>
          <p:nvPr userDrawn="1"/>
        </p:nvGrpSpPr>
        <p:grpSpPr bwMode="hidden">
          <a:xfrm>
            <a:off x="-1" y="0"/>
            <a:ext cx="12192002" cy="6858000"/>
            <a:chOff x="-1" y="0"/>
            <a:chExt cx="12192002" cy="6858000"/>
          </a:xfrm>
        </p:grpSpPr>
        <p:cxnSp>
          <p:nvCxnSpPr>
            <p:cNvPr id="8" name="直接连接符​​(S)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组 23"/>
            <p:cNvGrpSpPr/>
            <p:nvPr userDrawn="1"/>
          </p:nvGrpSpPr>
          <p:grpSpPr bwMode="hidden">
            <a:xfrm>
              <a:off x="-1" y="0"/>
              <a:ext cx="12192001" cy="6858000"/>
              <a:chOff x="-1" y="0"/>
              <a:chExt cx="12192001" cy="6858000"/>
            </a:xfrm>
          </p:grpSpPr>
          <p:cxnSp>
            <p:nvCxnSpPr>
              <p:cNvPr id="42" name="直接连接符​​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组 46"/>
              <p:cNvGrpSpPr/>
              <p:nvPr/>
            </p:nvGrpSpPr>
            <p:grpSpPr bwMode="hidden">
              <a:xfrm>
                <a:off x="6327885" y="0"/>
                <a:ext cx="5864115" cy="5898673"/>
                <a:chOff x="6327885" y="0"/>
                <a:chExt cx="5864115" cy="5898673"/>
              </a:xfrm>
            </p:grpSpPr>
            <p:cxnSp>
              <p:nvCxnSpPr>
                <p:cNvPr id="53" name="直接连接符​​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连接符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组 24"/>
            <p:cNvGrpSpPr/>
            <p:nvPr userDrawn="1"/>
          </p:nvGrpSpPr>
          <p:grpSpPr bwMode="hidden">
            <a:xfrm flipH="1">
              <a:off x="0" y="0"/>
              <a:ext cx="12192001" cy="6858000"/>
              <a:chOff x="-1" y="0"/>
              <a:chExt cx="12192001" cy="6858000"/>
            </a:xfrm>
          </p:grpSpPr>
          <p:cxnSp>
            <p:nvCxnSpPr>
              <p:cNvPr id="26" name="直接连接符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组 30"/>
              <p:cNvGrpSpPr/>
              <p:nvPr/>
            </p:nvGrpSpPr>
            <p:grpSpPr bwMode="hidden">
              <a:xfrm>
                <a:off x="6327885" y="0"/>
                <a:ext cx="5864115" cy="5898673"/>
                <a:chOff x="6327885" y="0"/>
                <a:chExt cx="5864115" cy="5898673"/>
              </a:xfrm>
            </p:grpSpPr>
            <p:cxnSp>
              <p:nvCxnSpPr>
                <p:cNvPr id="37" name="直接连接符​​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latin typeface="微软雅黑" panose="020B0503020204020204" pitchFamily="34" charset="-122"/>
                <a:ea typeface="微软雅黑" panose="020B0503020204020204" pitchFamily="34" charset="-122"/>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CN" altLang="en-US" noProof="0"/>
              <a:t>单击此处编辑母版文本样式</a:t>
            </a:r>
          </a:p>
        </p:txBody>
      </p:sp>
      <p:cxnSp>
        <p:nvCxnSpPr>
          <p:cNvPr id="58" name="直接连接符​​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4" name="内容占位符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6" name="页脚占位符 5"/>
          <p:cNvSpPr>
            <a:spLocks noGrp="1"/>
          </p:cNvSpPr>
          <p:nvPr>
            <p:ph type="ftr" sz="quarter" idx="11"/>
          </p:nvPr>
        </p:nvSpPr>
        <p:spPr/>
        <p:txBody>
          <a:bodyPr rtlCol="0"/>
          <a:lstStyle/>
          <a:p>
            <a:pPr rtl="0"/>
            <a:r>
              <a:rPr lang="zh-CN" altLang="en-US" dirty="0"/>
              <a:t>添加页脚</a:t>
            </a:r>
          </a:p>
        </p:txBody>
      </p:sp>
      <p:sp>
        <p:nvSpPr>
          <p:cNvPr id="5" name="日期占位符 4"/>
          <p:cNvSpPr>
            <a:spLocks noGrp="1"/>
          </p:cNvSpPr>
          <p:nvPr>
            <p:ph type="dt" sz="half" idx="10"/>
          </p:nvPr>
        </p:nvSpPr>
        <p:spPr/>
        <p:txBody>
          <a:bodyPr rtlCol="0"/>
          <a:lstStyle>
            <a:lvl1pPr>
              <a:defRPr/>
            </a:lvl1pPr>
          </a:lstStyle>
          <a:p>
            <a:fld id="{C45AD5DA-9C90-409A-AEC4-BF5AF7FBB0A8}" type="datetime2">
              <a:rPr lang="zh-CN" altLang="en-US" smtClean="0"/>
              <a:pPr/>
              <a:t>2021年7月16日</a:t>
            </a:fld>
            <a:endParaRPr lang="zh-CN" altLang="en-US" dirty="0"/>
          </a:p>
        </p:txBody>
      </p:sp>
      <p:sp>
        <p:nvSpPr>
          <p:cNvPr id="7" name="灯片编号占位符 6"/>
          <p:cNvSpPr>
            <a:spLocks noGrp="1"/>
          </p:cNvSpPr>
          <p:nvPr>
            <p:ph type="sldNum" sz="quarter" idx="12"/>
          </p:nvPr>
        </p:nvSpPr>
        <p:spPr/>
        <p:txBody>
          <a:bodyPr rtlCol="0"/>
          <a:lstStyle/>
          <a:p>
            <a:pPr rtl="0"/>
            <a:fld id="{E31375A4-56A4-47D6-9801-1991572033F7}" type="slidenum">
              <a:rPr lang="en-US" altLang="zh-CN" smtClean="0"/>
              <a:t>‹#›</a:t>
            </a:fld>
            <a:endParaRPr lang="zh-CN" alt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1295400" y="2503713"/>
            <a:ext cx="4572000" cy="3287487"/>
          </a:xfrm>
        </p:spPr>
        <p:txBody>
          <a:bodyPr rtlCol="0">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1600"/>
            </a:lvl6pPr>
            <a:lvl7pPr>
              <a:defRPr sz="1600"/>
            </a:lvl7pPr>
            <a:lvl8pPr>
              <a:defRPr sz="1600"/>
            </a:lvl8pPr>
            <a:lvl9pPr>
              <a:defRPr sz="16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5" name="文本占位符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6" name="内容占位符 5"/>
          <p:cNvSpPr>
            <a:spLocks noGrp="1"/>
          </p:cNvSpPr>
          <p:nvPr>
            <p:ph sz="quarter" idx="4"/>
          </p:nvPr>
        </p:nvSpPr>
        <p:spPr>
          <a:xfrm>
            <a:off x="6324600" y="2503713"/>
            <a:ext cx="4572000" cy="3287487"/>
          </a:xfrm>
        </p:spPr>
        <p:txBody>
          <a:bodyPr rtlCol="0">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1600"/>
            </a:lvl6pPr>
            <a:lvl7pPr>
              <a:defRPr sz="1600"/>
            </a:lvl7pPr>
            <a:lvl8pPr>
              <a:defRPr sz="1600"/>
            </a:lvl8pPr>
            <a:lvl9pPr>
              <a:defRPr sz="16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C804EAB-EB04-4910-A5F0-0C86B02F191A}" type="datetime2">
              <a:rPr lang="zh-CN" altLang="en-US" smtClean="0"/>
              <a:pPr/>
              <a:t>2021年7月16日</a:t>
            </a:fld>
            <a:endParaRPr lang="zh-CN" altLang="en-US" dirty="0"/>
          </a:p>
        </p:txBody>
      </p:sp>
      <p:sp>
        <p:nvSpPr>
          <p:cNvPr id="9" name="灯片编号占位符 8"/>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E31375A4-56A4-47D6-9801-1991572033F7}" type="slidenum">
              <a:rPr lang="en-US" altLang="zh-CN" smtClean="0"/>
              <a:pPr/>
              <a:t>‹#›</a:t>
            </a:fld>
            <a:endParaRPr lang="zh-CN" alt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4" name="页脚占位符 3"/>
          <p:cNvSpPr>
            <a:spLocks noGrp="1"/>
          </p:cNvSpPr>
          <p:nvPr>
            <p:ph type="ftr" sz="quarter" idx="11"/>
          </p:nvPr>
        </p:nvSpPr>
        <p:spPr/>
        <p:txBody>
          <a:bodyPr rtlCol="0"/>
          <a:lstStyle/>
          <a:p>
            <a:pPr rtl="0"/>
            <a:r>
              <a:rPr lang="zh-CN" altLang="en-US" noProof="0" dirty="0"/>
              <a:t>添加页脚</a:t>
            </a:r>
          </a:p>
        </p:txBody>
      </p:sp>
      <p:sp>
        <p:nvSpPr>
          <p:cNvPr id="3" name="日期占位符 2"/>
          <p:cNvSpPr>
            <a:spLocks noGrp="1"/>
          </p:cNvSpPr>
          <p:nvPr>
            <p:ph type="dt" sz="half" idx="10"/>
          </p:nvPr>
        </p:nvSpPr>
        <p:spPr/>
        <p:txBody>
          <a:bodyPr rtlCol="0"/>
          <a:lstStyle>
            <a:lvl1pPr>
              <a:defRPr/>
            </a:lvl1pPr>
          </a:lstStyle>
          <a:p>
            <a:fld id="{F188EC63-E32B-433A-83B8-71B34F175A78}" type="datetime2">
              <a:rPr lang="zh-CN" altLang="en-US" smtClean="0"/>
              <a:pPr/>
              <a:t>2021年7月16日</a:t>
            </a:fld>
            <a:endParaRPr lang="zh-CN" altLang="en-US" dirty="0"/>
          </a:p>
        </p:txBody>
      </p:sp>
      <p:sp>
        <p:nvSpPr>
          <p:cNvPr id="5" name="灯片编号占位符 4"/>
          <p:cNvSpPr>
            <a:spLocks noGrp="1"/>
          </p:cNvSpPr>
          <p:nvPr>
            <p:ph type="sldNum" sz="quarter" idx="12"/>
          </p:nvPr>
        </p:nvSpPr>
        <p:spPr/>
        <p:txBody>
          <a:bodyPr rtlCol="0"/>
          <a:lstStyle/>
          <a:p>
            <a:pPr rtl="0"/>
            <a:fld id="{E31375A4-56A4-47D6-9801-1991572033F7}" type="slidenum">
              <a:rPr lang="en-US" altLang="zh-CN" noProof="0" smtClean="0"/>
              <a:t>‹#›</a:t>
            </a:fld>
            <a:endParaRPr lang="zh-CN" altLang="en-US" noProof="0"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161" name="组 160"/>
          <p:cNvGrpSpPr/>
          <p:nvPr userDrawn="1"/>
        </p:nvGrpSpPr>
        <p:grpSpPr bwMode="hidden">
          <a:xfrm>
            <a:off x="-1" y="0"/>
            <a:ext cx="12192002" cy="6858000"/>
            <a:chOff x="-1" y="0"/>
            <a:chExt cx="12192002" cy="6858000"/>
          </a:xfrm>
        </p:grpSpPr>
        <p:cxnSp>
          <p:nvCxnSpPr>
            <p:cNvPr id="162" name="直接连接符​​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组 177"/>
            <p:cNvGrpSpPr/>
            <p:nvPr userDrawn="1"/>
          </p:nvGrpSpPr>
          <p:grpSpPr bwMode="hidden">
            <a:xfrm>
              <a:off x="-1" y="0"/>
              <a:ext cx="12192001" cy="6858000"/>
              <a:chOff x="-1" y="0"/>
              <a:chExt cx="12192001" cy="6858000"/>
            </a:xfrm>
          </p:grpSpPr>
          <p:cxnSp>
            <p:nvCxnSpPr>
              <p:cNvPr id="196" name="直接连接符​​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组 200"/>
              <p:cNvGrpSpPr/>
              <p:nvPr/>
            </p:nvGrpSpPr>
            <p:grpSpPr bwMode="hidden">
              <a:xfrm>
                <a:off x="6327885" y="0"/>
                <a:ext cx="5864115" cy="5898673"/>
                <a:chOff x="6327885" y="0"/>
                <a:chExt cx="5864115" cy="5898673"/>
              </a:xfrm>
            </p:grpSpPr>
            <p:cxnSp>
              <p:nvCxnSpPr>
                <p:cNvPr id="207" name="直接连接符​​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直接连接符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组 178"/>
            <p:cNvGrpSpPr/>
            <p:nvPr userDrawn="1"/>
          </p:nvGrpSpPr>
          <p:grpSpPr bwMode="hidden">
            <a:xfrm flipH="1">
              <a:off x="0" y="0"/>
              <a:ext cx="12192001" cy="6858000"/>
              <a:chOff x="-1" y="0"/>
              <a:chExt cx="12192001" cy="6858000"/>
            </a:xfrm>
          </p:grpSpPr>
          <p:cxnSp>
            <p:nvCxnSpPr>
              <p:cNvPr id="180" name="直接连接符​​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组 184"/>
              <p:cNvGrpSpPr/>
              <p:nvPr/>
            </p:nvGrpSpPr>
            <p:grpSpPr bwMode="hidden">
              <a:xfrm>
                <a:off x="6327885" y="0"/>
                <a:ext cx="5864115" cy="5898673"/>
                <a:chOff x="6327885" y="0"/>
                <a:chExt cx="5864115" cy="5898673"/>
              </a:xfrm>
            </p:grpSpPr>
            <p:cxnSp>
              <p:nvCxnSpPr>
                <p:cNvPr id="191" name="直接连接符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直接连接符​​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直接连接符​​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页脚占位符 212"/>
          <p:cNvSpPr>
            <a:spLocks noGrp="1"/>
          </p:cNvSpPr>
          <p:nvPr>
            <p:ph type="ftr" sz="quarter" idx="11"/>
          </p:nvPr>
        </p:nvSpPr>
        <p:spPr/>
        <p:txBody>
          <a:bodyPr rtlCol="0"/>
          <a:lstStyle/>
          <a:p>
            <a:pPr rtl="0"/>
            <a:r>
              <a:rPr lang="zh-CN" altLang="en-US" dirty="0"/>
              <a:t>添加页脚</a:t>
            </a:r>
          </a:p>
        </p:txBody>
      </p:sp>
      <p:sp>
        <p:nvSpPr>
          <p:cNvPr id="212" name="日期占位符 211"/>
          <p:cNvSpPr>
            <a:spLocks noGrp="1"/>
          </p:cNvSpPr>
          <p:nvPr>
            <p:ph type="dt" sz="half" idx="10"/>
          </p:nvPr>
        </p:nvSpPr>
        <p:spPr/>
        <p:txBody>
          <a:bodyPr rtlCol="0"/>
          <a:lstStyle>
            <a:lvl1pPr>
              <a:defRPr/>
            </a:lvl1pPr>
          </a:lstStyle>
          <a:p>
            <a:fld id="{4AC140E9-DB3B-4723-837F-C99C9DC2784C}" type="datetime2">
              <a:rPr lang="zh-CN" altLang="en-US" smtClean="0"/>
              <a:pPr/>
              <a:t>2021年7月16日</a:t>
            </a:fld>
            <a:endParaRPr lang="zh-CN" altLang="en-US" dirty="0"/>
          </a:p>
        </p:txBody>
      </p:sp>
      <p:sp>
        <p:nvSpPr>
          <p:cNvPr id="214" name="幻灯片编号占位符 213"/>
          <p:cNvSpPr>
            <a:spLocks noGrp="1"/>
          </p:cNvSpPr>
          <p:nvPr>
            <p:ph type="sldNum" sz="quarter" idx="12"/>
          </p:nvPr>
        </p:nvSpPr>
        <p:spPr/>
        <p:txBody>
          <a:bodyPr rtlCol="0"/>
          <a:lstStyle/>
          <a:p>
            <a:pPr rtl="0"/>
            <a:fld id="{E31375A4-56A4-47D6-9801-1991572033F7}" type="slidenum">
              <a:rPr lang="en-US" altLang="zh-CN" smtClean="0"/>
              <a:pPr/>
              <a:t>‹#›</a:t>
            </a:fld>
            <a:endParaRPr lang="zh-CN" alt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标题的内容">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组 8"/>
          <p:cNvGrpSpPr/>
          <p:nvPr userDrawn="1"/>
        </p:nvGrpSpPr>
        <p:grpSpPr bwMode="hidden">
          <a:xfrm>
            <a:off x="-1" y="0"/>
            <a:ext cx="12192002" cy="6858000"/>
            <a:chOff x="-1" y="0"/>
            <a:chExt cx="12192002" cy="6858000"/>
          </a:xfrm>
        </p:grpSpPr>
        <p:cxnSp>
          <p:nvCxnSpPr>
            <p:cNvPr id="10" name="直接连接符​​(S)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25"/>
            <p:cNvGrpSpPr/>
            <p:nvPr userDrawn="1"/>
          </p:nvGrpSpPr>
          <p:grpSpPr bwMode="hidden">
            <a:xfrm>
              <a:off x="-1" y="0"/>
              <a:ext cx="12192001" cy="6858000"/>
              <a:chOff x="-1" y="0"/>
              <a:chExt cx="12192001" cy="6858000"/>
            </a:xfrm>
          </p:grpSpPr>
          <p:cxnSp>
            <p:nvCxnSpPr>
              <p:cNvPr id="44" name="直接连接符​​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bwMode="hidden">
              <a:xfrm>
                <a:off x="6327885" y="0"/>
                <a:ext cx="5864115" cy="5898673"/>
                <a:chOff x="6327885" y="0"/>
                <a:chExt cx="5864115" cy="5898673"/>
              </a:xfrm>
            </p:grpSpPr>
            <p:cxnSp>
              <p:nvCxnSpPr>
                <p:cNvPr id="55" name="直接连接符​​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 26"/>
            <p:cNvGrpSpPr/>
            <p:nvPr userDrawn="1"/>
          </p:nvGrpSpPr>
          <p:grpSpPr bwMode="hidden">
            <a:xfrm flipH="1">
              <a:off x="0" y="0"/>
              <a:ext cx="12192001" cy="6858000"/>
              <a:chOff x="-1" y="0"/>
              <a:chExt cx="12192001" cy="6858000"/>
            </a:xfrm>
          </p:grpSpPr>
          <p:cxnSp>
            <p:nvCxnSpPr>
              <p:cNvPr id="28" name="直接连接符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组 32"/>
              <p:cNvGrpSpPr/>
              <p:nvPr/>
            </p:nvGrpSpPr>
            <p:grpSpPr bwMode="hidden">
              <a:xfrm>
                <a:off x="6327885" y="0"/>
                <a:ext cx="5864115" cy="5898673"/>
                <a:chOff x="6327885" y="0"/>
                <a:chExt cx="5864115" cy="5898673"/>
              </a:xfrm>
            </p:grpSpPr>
            <p:cxnSp>
              <p:nvCxnSpPr>
                <p:cNvPr id="39" name="直接连接符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7913152" y="571500"/>
            <a:ext cx="3657600" cy="2197100"/>
          </a:xfrm>
        </p:spPr>
        <p:txBody>
          <a:bodyPr rtlCol="0" anchor="b">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43197" y="571500"/>
            <a:ext cx="6217920" cy="5715000"/>
          </a:xfrm>
        </p:spPr>
        <p:txBody>
          <a:bodyPr rtlCol="0">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文本占位符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cxnSp>
        <p:nvCxnSpPr>
          <p:cNvPr id="60" name="直接连接符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5" name="日期占位符 4"/>
          <p:cNvSpPr>
            <a:spLocks noGrp="1"/>
          </p:cNvSpPr>
          <p:nvPr>
            <p:ph type="dt" sz="half" idx="10"/>
          </p:nvPr>
        </p:nvSpPr>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lang="zh-CN" altLang="en-US" smtClean="0"/>
              <a:pPr/>
              <a:t>2021年7月16日</a:t>
            </a:fld>
            <a:endParaRPr lang="zh-CN" altLang="en-US" dirty="0"/>
          </a:p>
        </p:txBody>
      </p:sp>
      <p:sp>
        <p:nvSpPr>
          <p:cNvPr id="8" name="幻灯片编号占位符 7"/>
          <p:cNvSpPr>
            <a:spLocks noGrp="1"/>
          </p:cNvSpPr>
          <p:nvPr>
            <p:ph type="sldNum" sz="quarter" idx="12"/>
          </p:nvPr>
        </p:nvSpPr>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E31375A4-56A4-47D6-9801-1991572033F7}" type="slidenum">
              <a:rPr lang="en-US" altLang="zh-CN" noProof="0" smtClean="0"/>
              <a:pPr/>
              <a:t>‹#›</a:t>
            </a:fld>
            <a:endParaRPr lang="zh-CN" altLang="en-US"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组 7"/>
          <p:cNvGrpSpPr/>
          <p:nvPr/>
        </p:nvGrpSpPr>
        <p:grpSpPr bwMode="hidden">
          <a:xfrm>
            <a:off x="-1" y="0"/>
            <a:ext cx="12192002" cy="6858000"/>
            <a:chOff x="-1" y="0"/>
            <a:chExt cx="12192002" cy="6858000"/>
          </a:xfrm>
        </p:grpSpPr>
        <p:cxnSp>
          <p:nvCxnSpPr>
            <p:cNvPr id="9" name="直接连接符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组 24"/>
            <p:cNvGrpSpPr/>
            <p:nvPr/>
          </p:nvGrpSpPr>
          <p:grpSpPr bwMode="hidden">
            <a:xfrm>
              <a:off x="-1" y="0"/>
              <a:ext cx="12192001" cy="6858000"/>
              <a:chOff x="-1" y="0"/>
              <a:chExt cx="12192001" cy="6858000"/>
            </a:xfrm>
          </p:grpSpPr>
          <p:cxnSp>
            <p:nvCxnSpPr>
              <p:cNvPr id="43" name="直接连接符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组 47"/>
              <p:cNvGrpSpPr/>
              <p:nvPr/>
            </p:nvGrpSpPr>
            <p:grpSpPr bwMode="hidden">
              <a:xfrm>
                <a:off x="6327885" y="0"/>
                <a:ext cx="5864115" cy="5898673"/>
                <a:chOff x="6327885" y="0"/>
                <a:chExt cx="5864115" cy="5898673"/>
              </a:xfrm>
            </p:grpSpPr>
            <p:cxnSp>
              <p:nvCxnSpPr>
                <p:cNvPr id="54" name="直接连接符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直接连接符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组 25"/>
            <p:cNvGrpSpPr/>
            <p:nvPr/>
          </p:nvGrpSpPr>
          <p:grpSpPr bwMode="hidden">
            <a:xfrm flipH="1">
              <a:off x="0" y="0"/>
              <a:ext cx="12192001" cy="6858000"/>
              <a:chOff x="-1" y="0"/>
              <a:chExt cx="12192001" cy="6858000"/>
            </a:xfrm>
          </p:grpSpPr>
          <p:cxnSp>
            <p:nvCxnSpPr>
              <p:cNvPr id="27" name="直接连接符​​(S)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组 31"/>
              <p:cNvGrpSpPr/>
              <p:nvPr/>
            </p:nvGrpSpPr>
            <p:grpSpPr bwMode="hidden">
              <a:xfrm>
                <a:off x="6327885" y="0"/>
                <a:ext cx="5864115" cy="5898673"/>
                <a:chOff x="6327885" y="0"/>
                <a:chExt cx="5864115" cy="5898673"/>
              </a:xfrm>
            </p:grpSpPr>
            <p:cxnSp>
              <p:nvCxnSpPr>
                <p:cNvPr id="38" name="直接连接符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直接连接符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矩形​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59" name="直接连接符​​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7909560" y="576072"/>
            <a:ext cx="3657600" cy="2194560"/>
          </a:xfrm>
        </p:spPr>
        <p:txBody>
          <a:bodyPr rtlCol="0" anchor="b">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descr="为添加图像预留的空占位符。单击占位符，选择要添加的图像。"/>
          <p:cNvSpPr>
            <a:spLocks noGrp="1"/>
          </p:cNvSpPr>
          <p:nvPr>
            <p:ph type="pic" idx="1"/>
          </p:nvPr>
        </p:nvSpPr>
        <p:spPr>
          <a:xfrm>
            <a:off x="4412" y="-159"/>
            <a:ext cx="7315200" cy="6858000"/>
          </a:xfrm>
        </p:spPr>
        <p:txBody>
          <a:bodyPr tIns="457200" rtlCol="0">
            <a:normAutofit/>
          </a:bodyPr>
          <a:lstStyle>
            <a:lvl1pPr marL="0" indent="0" algn="ctr">
              <a:buNone/>
              <a:defRPr sz="2000">
                <a:latin typeface="微软雅黑" panose="020B0503020204020204" pitchFamily="34" charset="-122"/>
                <a:ea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组 95"/>
          <p:cNvGrpSpPr/>
          <p:nvPr userDrawn="1"/>
        </p:nvGrpSpPr>
        <p:grpSpPr bwMode="hidden">
          <a:xfrm>
            <a:off x="-1" y="-195943"/>
            <a:ext cx="12192002" cy="6858000"/>
            <a:chOff x="-1" y="0"/>
            <a:chExt cx="12192002" cy="6858000"/>
          </a:xfrm>
        </p:grpSpPr>
        <p:cxnSp>
          <p:nvCxnSpPr>
            <p:cNvPr id="97" name="直接连接符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112"/>
            <p:cNvGrpSpPr/>
            <p:nvPr userDrawn="1"/>
          </p:nvGrpSpPr>
          <p:grpSpPr bwMode="hidden">
            <a:xfrm>
              <a:off x="-1" y="0"/>
              <a:ext cx="12192001" cy="6858000"/>
              <a:chOff x="-1" y="0"/>
              <a:chExt cx="12192001" cy="6858000"/>
            </a:xfrm>
          </p:grpSpPr>
          <p:cxnSp>
            <p:nvCxnSpPr>
              <p:cNvPr id="131" name="直接连接符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组 135"/>
              <p:cNvGrpSpPr/>
              <p:nvPr/>
            </p:nvGrpSpPr>
            <p:grpSpPr bwMode="hidden">
              <a:xfrm>
                <a:off x="6327885" y="0"/>
                <a:ext cx="5864115" cy="5898673"/>
                <a:chOff x="6327885" y="0"/>
                <a:chExt cx="5864115" cy="5898673"/>
              </a:xfrm>
            </p:grpSpPr>
            <p:cxnSp>
              <p:nvCxnSpPr>
                <p:cNvPr id="142" name="直接连接符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接连接符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组 113"/>
            <p:cNvGrpSpPr/>
            <p:nvPr userDrawn="1"/>
          </p:nvGrpSpPr>
          <p:grpSpPr bwMode="hidden">
            <a:xfrm flipH="1">
              <a:off x="0" y="0"/>
              <a:ext cx="12192001" cy="6858000"/>
              <a:chOff x="-1" y="0"/>
              <a:chExt cx="12192001" cy="6858000"/>
            </a:xfrm>
          </p:grpSpPr>
          <p:cxnSp>
            <p:nvCxnSpPr>
              <p:cNvPr id="115" name="直接连接符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组 119"/>
              <p:cNvGrpSpPr/>
              <p:nvPr/>
            </p:nvGrpSpPr>
            <p:grpSpPr bwMode="hidden">
              <a:xfrm>
                <a:off x="6327885" y="0"/>
                <a:ext cx="5864115" cy="5898673"/>
                <a:chOff x="6327885" y="0"/>
                <a:chExt cx="5864115" cy="5898673"/>
              </a:xfrm>
            </p:grpSpPr>
            <p:cxnSp>
              <p:nvCxnSpPr>
                <p:cNvPr id="126" name="直接连接符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占位符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cxnSp>
        <p:nvCxnSpPr>
          <p:cNvPr id="148" name="直接连接符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页脚占位符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4" name="日期占位符 3"/>
          <p:cNvSpPr>
            <a:spLocks noGrp="1"/>
          </p:cNvSpPr>
          <p:nvPr>
            <p:ph type="dt" sz="half" idx="2"/>
          </p:nvPr>
        </p:nvSpPr>
        <p:spPr>
          <a:xfrm>
            <a:off x="8992717" y="6289679"/>
            <a:ext cx="1267271"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fld id="{842AB2F4-CB8F-4035-AA58-04A5ACD03934}" type="datetime2">
              <a:rPr lang="zh-CN" altLang="en-US" smtClean="0"/>
              <a:pPr/>
              <a:t>2021年7月16日</a:t>
            </a:fld>
            <a:endParaRPr lang="zh-CN" altLang="en-US" dirty="0"/>
          </a:p>
        </p:txBody>
      </p:sp>
      <p:sp>
        <p:nvSpPr>
          <p:cNvPr id="6" name="灯片编号占位符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fld id="{E31375A4-56A4-47D6-9801-1991572033F7}" type="slidenum">
              <a:rPr lang="en-US" altLang="zh-CN" noProof="0" smtClean="0"/>
              <a:pPr/>
              <a:t>‹#›</a:t>
            </a:fld>
            <a:endParaRPr lang="zh-CN" altLang="en-US" noProof="0"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zh-CN" altLang="en-US" dirty="0">
                <a:latin typeface="Arial" panose="020B0604020202020204" pitchFamily="34" charset="0"/>
                <a:ea typeface="微软雅黑" panose="020B0503020204020204" pitchFamily="34" charset="-122"/>
                <a:sym typeface="Arial" panose="020B0604020202020204" pitchFamily="34" charset="0"/>
              </a:rPr>
              <a:t>项目</a:t>
            </a:r>
            <a:r>
              <a:rPr lang="zh-CN" altLang="en-US" dirty="0">
                <a:latin typeface="Arial" panose="020B0604020202020204" pitchFamily="34" charset="0"/>
                <a:sym typeface="Arial" panose="020B0604020202020204" pitchFamily="34" charset="0"/>
              </a:rPr>
              <a:t>概述</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Arial" panose="020B0604020202020204" pitchFamily="34" charset="0"/>
                <a:sym typeface="Arial" panose="020B0604020202020204" pitchFamily="34" charset="0"/>
              </a:rPr>
              <a:t>小组成员</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 name="内容占位符 2"/>
          <p:cNvSpPr>
            <a:spLocks noGrp="1"/>
          </p:cNvSpPr>
          <p:nvPr>
            <p:ph idx="1"/>
          </p:nvPr>
        </p:nvSpPr>
        <p:spPr/>
        <p:txBody>
          <a:bodyPr rtlCol="0"/>
          <a:lstStyle/>
          <a:p>
            <a:pPr rtl="0"/>
            <a:r>
              <a:rPr lang="zh-CN" altLang="en-US" dirty="0">
                <a:latin typeface="Arial" panose="020B0604020202020204" pitchFamily="34" charset="0"/>
                <a:sym typeface="Arial" panose="020B0604020202020204" pitchFamily="34" charset="0"/>
              </a:rPr>
              <a:t>沈朗（组长）学号：</a:t>
            </a:r>
            <a:r>
              <a:rPr lang="zh-CN" altLang="en-US" dirty="0"/>
              <a:t> </a:t>
            </a:r>
            <a:r>
              <a:rPr lang="en-US" altLang="zh-CN" dirty="0"/>
              <a:t>2019051604112</a:t>
            </a:r>
            <a:endParaRPr lang="zh-CN" altLang="en-US" dirty="0">
              <a:latin typeface="Arial" panose="020B0604020202020204" pitchFamily="34" charset="0"/>
              <a:ea typeface="微软雅黑" panose="020B0503020204020204" pitchFamily="34" charset="-122"/>
              <a:sym typeface="Arial" panose="020B0604020202020204" pitchFamily="34" charset="0"/>
            </a:endParaRPr>
          </a:p>
          <a:p>
            <a:pPr rtl="0"/>
            <a:r>
              <a:rPr lang="zh-CN" altLang="en-US" dirty="0">
                <a:latin typeface="Arial" panose="020B0604020202020204" pitchFamily="34" charset="0"/>
                <a:sym typeface="Arial" panose="020B0604020202020204" pitchFamily="34" charset="0"/>
              </a:rPr>
              <a:t>张卜文 学号：</a:t>
            </a:r>
            <a:r>
              <a:rPr lang="en-US" altLang="zh-CN" dirty="0"/>
              <a:t> 2019051604116</a:t>
            </a:r>
            <a:endParaRPr lang="zh-CN" altLang="en-US" dirty="0">
              <a:latin typeface="Arial" panose="020B0604020202020204" pitchFamily="34" charset="0"/>
              <a:ea typeface="微软雅黑" panose="020B0503020204020204" pitchFamily="34" charset="-122"/>
              <a:sym typeface="Arial" panose="020B0604020202020204" pitchFamily="34" charset="0"/>
            </a:endParaRPr>
          </a:p>
          <a:p>
            <a:pPr rtl="0"/>
            <a:r>
              <a:rPr lang="zh-CN" altLang="en-US" dirty="0">
                <a:latin typeface="Arial" panose="020B0604020202020204" pitchFamily="34" charset="0"/>
                <a:sym typeface="Arial" panose="020B0604020202020204" pitchFamily="34" charset="0"/>
              </a:rPr>
              <a:t>苏浪</a:t>
            </a:r>
            <a:r>
              <a:rPr lang="en-US" altLang="zh-CN" dirty="0">
                <a:latin typeface="Arial" panose="020B0604020202020204" pitchFamily="34" charset="0"/>
                <a:sym typeface="Arial" panose="020B0604020202020204" pitchFamily="34" charset="0"/>
              </a:rPr>
              <a:t> </a:t>
            </a:r>
            <a:r>
              <a:rPr lang="zh-CN" altLang="en-US" dirty="0">
                <a:latin typeface="Arial" panose="020B0604020202020204" pitchFamily="34" charset="0"/>
                <a:sym typeface="Arial" panose="020B0604020202020204" pitchFamily="34" charset="0"/>
              </a:rPr>
              <a:t>学号：</a:t>
            </a:r>
            <a:r>
              <a:rPr lang="en-US" altLang="zh-CN" dirty="0">
                <a:latin typeface="Arial" panose="020B0604020202020204" pitchFamily="34" charset="0"/>
                <a:sym typeface="Arial" panose="020B0604020202020204" pitchFamily="34" charset="0"/>
              </a:rPr>
              <a:t>2019051604120</a:t>
            </a:r>
            <a:endParaRPr lang="zh-CN" altLang="en-US" dirty="0">
              <a:latin typeface="Arial" panose="020B0604020202020204" pitchFamily="34" charset="0"/>
              <a:ea typeface="微软雅黑" panose="020B0503020204020204" pitchFamily="34" charset="-122"/>
              <a:sym typeface="Arial" panose="020B0604020202020204" pitchFamily="34" charset="0"/>
            </a:endParaRPr>
          </a:p>
          <a:p>
            <a:pPr rtl="0"/>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sym typeface="Arial" panose="020B0604020202020204" pitchFamily="34" charset="0"/>
              </a:rPr>
              <a:t>作品概述</a:t>
            </a: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内容占位符 2">
            <a:extLst>
              <a:ext uri="{FF2B5EF4-FFF2-40B4-BE49-F238E27FC236}">
                <a16:creationId xmlns:a16="http://schemas.microsoft.com/office/drawing/2014/main" id="{C79ACA66-0500-40C2-A940-AB4203BB6423}"/>
              </a:ext>
            </a:extLst>
          </p:cNvPr>
          <p:cNvSpPr txBox="1">
            <a:spLocks/>
          </p:cNvSpPr>
          <p:nvPr/>
        </p:nvSpPr>
        <p:spPr>
          <a:xfrm>
            <a:off x="1295399" y="1981199"/>
            <a:ext cx="9262533" cy="3810001"/>
          </a:xfrm>
          <a:prstGeom prst="rect">
            <a:avLst/>
          </a:prstGeom>
        </p:spPr>
        <p:txBody>
          <a:bodyPr rtlCol="0"/>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zh-CN" altLang="en-US" dirty="0">
                <a:sym typeface="Arial" panose="020B0604020202020204" pitchFamily="34" charset="0"/>
              </a:rPr>
              <a:t>本项目是一款基于</a:t>
            </a:r>
            <a:r>
              <a:rPr lang="en-US" altLang="zh-CN" dirty="0" err="1">
                <a:sym typeface="Arial" panose="020B0604020202020204" pitchFamily="34" charset="0"/>
              </a:rPr>
              <a:t>Felgo</a:t>
            </a:r>
            <a:r>
              <a:rPr lang="zh-CN" altLang="en-US" dirty="0">
                <a:sym typeface="Arial" panose="020B0604020202020204" pitchFamily="34" charset="0"/>
              </a:rPr>
              <a:t>开发的横板过关类游戏，玩家能够操纵角色完成移动跳跃，拾取道具，攻击敌人等一系列操作，还能够自定义游戏场景，根据玩家自身需求创造出不同的关卡。项目中的物理特性由</a:t>
            </a:r>
            <a:r>
              <a:rPr lang="en-US" altLang="zh-CN" dirty="0" err="1">
                <a:sym typeface="Arial" panose="020B0604020202020204" pitchFamily="34" charset="0"/>
              </a:rPr>
              <a:t>Felgo</a:t>
            </a:r>
            <a:r>
              <a:rPr lang="zh-CN" altLang="en-US" dirty="0">
                <a:sym typeface="Arial" panose="020B0604020202020204" pitchFamily="34" charset="0"/>
              </a:rPr>
              <a:t>中采用</a:t>
            </a:r>
            <a:r>
              <a:rPr lang="en-US" altLang="zh-CN" dirty="0">
                <a:sym typeface="Arial" panose="020B0604020202020204" pitchFamily="34" charset="0"/>
              </a:rPr>
              <a:t>Box2d</a:t>
            </a:r>
            <a:r>
              <a:rPr lang="zh-CN" altLang="en-US" dirty="0">
                <a:sym typeface="Arial" panose="020B0604020202020204" pitchFamily="34" charset="0"/>
              </a:rPr>
              <a:t>的</a:t>
            </a:r>
            <a:r>
              <a:rPr lang="en-US" altLang="zh-CN" dirty="0">
                <a:sym typeface="Arial" panose="020B0604020202020204" pitchFamily="34" charset="0"/>
              </a:rPr>
              <a:t>Physic</a:t>
            </a:r>
            <a:r>
              <a:rPr lang="zh-CN" altLang="en-US" dirty="0">
                <a:sym typeface="Arial" panose="020B0604020202020204" pitchFamily="34" charset="0"/>
              </a:rPr>
              <a:t>一系列组件实现，</a:t>
            </a:r>
            <a:r>
              <a:rPr lang="zh-CN" altLang="en-US" dirty="0"/>
              <a:t>自定义关卡创建由</a:t>
            </a:r>
            <a:r>
              <a:rPr lang="en-US" altLang="zh-CN" dirty="0" err="1"/>
              <a:t>Felgo</a:t>
            </a:r>
            <a:r>
              <a:rPr lang="zh-CN" altLang="en-US" dirty="0"/>
              <a:t>中的</a:t>
            </a:r>
            <a:r>
              <a:rPr lang="en-US" altLang="zh-CN" dirty="0" err="1"/>
              <a:t>levelEditor</a:t>
            </a:r>
            <a:r>
              <a:rPr lang="zh-CN" altLang="en-US" dirty="0"/>
              <a:t>及其相应组件和所有实体组成，利用</a:t>
            </a:r>
            <a:r>
              <a:rPr lang="en-US" altLang="zh-CN" dirty="0"/>
              <a:t>camera</a:t>
            </a:r>
            <a:r>
              <a:rPr lang="zh-CN" altLang="en-US" dirty="0"/>
              <a:t>组件实现场景跟随角色移动，</a:t>
            </a:r>
            <a:r>
              <a:rPr lang="en-US" altLang="zh-CN" dirty="0" err="1"/>
              <a:t>ui</a:t>
            </a:r>
            <a:r>
              <a:rPr lang="zh-CN" altLang="en-US" dirty="0"/>
              <a:t>由</a:t>
            </a:r>
            <a:r>
              <a:rPr lang="en-US" altLang="zh-CN" dirty="0"/>
              <a:t>input</a:t>
            </a:r>
            <a:r>
              <a:rPr lang="zh-CN" altLang="en-US" dirty="0"/>
              <a:t>、</a:t>
            </a:r>
            <a:r>
              <a:rPr lang="en-US" altLang="zh-CN" dirty="0"/>
              <a:t>particles</a:t>
            </a:r>
            <a:r>
              <a:rPr lang="zh-CN" altLang="en-US" dirty="0"/>
              <a:t>、</a:t>
            </a:r>
            <a:r>
              <a:rPr lang="en-US" altLang="zh-CN" dirty="0"/>
              <a:t>visual</a:t>
            </a:r>
            <a:r>
              <a:rPr lang="zh-CN" altLang="en-US" dirty="0"/>
              <a:t>等中的一系列组件实现。</a:t>
            </a:r>
            <a:endParaRPr lang="zh-CN" altLang="en-US" dirty="0">
              <a:sym typeface="Arial" panose="020B0604020202020204" pitchFamily="34" charset="0"/>
            </a:endParaRPr>
          </a:p>
        </p:txBody>
      </p:sp>
    </p:spTree>
    <p:extLst>
      <p:ext uri="{BB962C8B-B14F-4D97-AF65-F5344CB8AC3E}">
        <p14:creationId xmlns:p14="http://schemas.microsoft.com/office/powerpoint/2010/main" val="824029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sym typeface="Arial" panose="020B0604020202020204" pitchFamily="34" charset="0"/>
              </a:rPr>
              <a:t>功能概述</a:t>
            </a: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内容占位符 2">
            <a:extLst>
              <a:ext uri="{FF2B5EF4-FFF2-40B4-BE49-F238E27FC236}">
                <a16:creationId xmlns:a16="http://schemas.microsoft.com/office/drawing/2014/main" id="{C79ACA66-0500-40C2-A940-AB4203BB6423}"/>
              </a:ext>
            </a:extLst>
          </p:cNvPr>
          <p:cNvSpPr txBox="1">
            <a:spLocks/>
          </p:cNvSpPr>
          <p:nvPr/>
        </p:nvSpPr>
        <p:spPr>
          <a:xfrm>
            <a:off x="1295399" y="1981199"/>
            <a:ext cx="9262533" cy="3810001"/>
          </a:xfrm>
          <a:prstGeom prst="rect">
            <a:avLst/>
          </a:prstGeom>
        </p:spPr>
        <p:txBody>
          <a:bodyPr rtlCol="0"/>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zh-CN" altLang="en-US" dirty="0">
                <a:sym typeface="Arial" panose="020B0604020202020204" pitchFamily="34" charset="0"/>
              </a:rPr>
              <a:t>页面选择：共有两个页面供玩家选择，游戏页面和创建页面，在游戏页面中，玩家可以选择提前创建好的关卡进行游戏。在创建页面中，玩家可以自行编辑游戏关卡并保存，并且可以随时开始游戏，测试管卡。</a:t>
            </a:r>
          </a:p>
          <a:p>
            <a:r>
              <a:rPr lang="zh-CN" altLang="en-US" dirty="0">
                <a:sym typeface="Arial" panose="020B0604020202020204" pitchFamily="34" charset="0"/>
              </a:rPr>
              <a:t>角色控制：玩家能够操纵角色进行左右的移动和跳跃。</a:t>
            </a:r>
          </a:p>
          <a:p>
            <a:r>
              <a:rPr lang="zh-CN" altLang="en-US" dirty="0">
                <a:sym typeface="Arial" panose="020B0604020202020204" pitchFamily="34" charset="0"/>
              </a:rPr>
              <a:t>接触反应：在接触到蘑菇时角色会变大，在接触到星星时，角色会进入短暂的无敌状态，在接触到尖刺障碍和敌人时如果处于正常状态会直接结束游戏并重新开始，如果处于变大状态，会结束变大状态并拥有相较于接触星星后更短的无敌时间。若角色是用脚触碰到敌人则会消灭敌人。接触到终点时结束游戏。</a:t>
            </a:r>
            <a:endParaRPr lang="en-US" altLang="zh-CN" dirty="0">
              <a:sym typeface="Arial" panose="020B0604020202020204" pitchFamily="34" charset="0"/>
            </a:endParaRPr>
          </a:p>
          <a:p>
            <a:r>
              <a:rPr lang="zh-CN" altLang="en-US" dirty="0">
                <a:sym typeface="Arial" panose="020B0604020202020204" pitchFamily="34" charset="0"/>
              </a:rPr>
              <a:t>场景创建：玩家能够选择方块拖入场景中创建出自己需要的游戏关卡。</a:t>
            </a:r>
          </a:p>
        </p:txBody>
      </p:sp>
    </p:spTree>
    <p:extLst>
      <p:ext uri="{BB962C8B-B14F-4D97-AF65-F5344CB8AC3E}">
        <p14:creationId xmlns:p14="http://schemas.microsoft.com/office/powerpoint/2010/main" val="45273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微软雅黑" panose="020B0503020204020204" pitchFamily="34" charset="-122"/>
                <a:ea typeface="微软雅黑" panose="020B0503020204020204" pitchFamily="34" charset="-122"/>
                <a:sym typeface="Arial" panose="020B0604020202020204" pitchFamily="34" charset="0"/>
              </a:rPr>
              <a:t>创新点</a:t>
            </a:r>
          </a:p>
        </p:txBody>
      </p:sp>
      <p:sp>
        <p:nvSpPr>
          <p:cNvPr id="3" name="内容占位符 2">
            <a:extLst>
              <a:ext uri="{FF2B5EF4-FFF2-40B4-BE49-F238E27FC236}">
                <a16:creationId xmlns:a16="http://schemas.microsoft.com/office/drawing/2014/main" id="{C79ACA66-0500-40C2-A940-AB4203BB6423}"/>
              </a:ext>
            </a:extLst>
          </p:cNvPr>
          <p:cNvSpPr txBox="1">
            <a:spLocks/>
          </p:cNvSpPr>
          <p:nvPr/>
        </p:nvSpPr>
        <p:spPr>
          <a:xfrm>
            <a:off x="1295399" y="1981199"/>
            <a:ext cx="7239001" cy="3810001"/>
          </a:xfrm>
          <a:prstGeom prst="rect">
            <a:avLst/>
          </a:prstGeom>
        </p:spPr>
        <p:txBody>
          <a:bodyPr rtlCol="0"/>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zh-CN" altLang="en-US" dirty="0">
                <a:sym typeface="Arial" panose="020B0604020202020204" pitchFamily="34" charset="0"/>
              </a:rPr>
              <a:t>玩家能够自定义编辑游戏场景，可以自行拜访任意实体的位置，根据需求创建出不同的关卡，相对于传统的横板过关游戏更加具有创造性。</a:t>
            </a:r>
          </a:p>
        </p:txBody>
      </p:sp>
    </p:spTree>
    <p:extLst>
      <p:ext uri="{BB962C8B-B14F-4D97-AF65-F5344CB8AC3E}">
        <p14:creationId xmlns:p14="http://schemas.microsoft.com/office/powerpoint/2010/main" val="3511485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微软雅黑" panose="020B0503020204020204" pitchFamily="34" charset="-122"/>
                <a:ea typeface="微软雅黑" panose="020B0503020204020204" pitchFamily="34" charset="-122"/>
                <a:sym typeface="Arial" panose="020B0604020202020204" pitchFamily="34" charset="0"/>
              </a:rPr>
              <a:t>开发难点</a:t>
            </a:r>
          </a:p>
        </p:txBody>
      </p:sp>
      <p:sp>
        <p:nvSpPr>
          <p:cNvPr id="3" name="内容占位符 2">
            <a:extLst>
              <a:ext uri="{FF2B5EF4-FFF2-40B4-BE49-F238E27FC236}">
                <a16:creationId xmlns:a16="http://schemas.microsoft.com/office/drawing/2014/main" id="{C79ACA66-0500-40C2-A940-AB4203BB6423}"/>
              </a:ext>
            </a:extLst>
          </p:cNvPr>
          <p:cNvSpPr txBox="1">
            <a:spLocks/>
          </p:cNvSpPr>
          <p:nvPr/>
        </p:nvSpPr>
        <p:spPr>
          <a:xfrm>
            <a:off x="1295399" y="1981199"/>
            <a:ext cx="9262533" cy="3810001"/>
          </a:xfrm>
          <a:prstGeom prst="rect">
            <a:avLst/>
          </a:prstGeom>
        </p:spPr>
        <p:txBody>
          <a:bodyPr rtlCol="0"/>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zh-CN" altLang="en-US" dirty="0">
                <a:sym typeface="Arial" panose="020B0604020202020204" pitchFamily="34" charset="0"/>
              </a:rPr>
              <a:t>编辑场景和游戏场景的快速转换，地图的保存。</a:t>
            </a:r>
            <a:endParaRPr lang="en-US" altLang="zh-CN" dirty="0">
              <a:sym typeface="Arial" panose="020B0604020202020204" pitchFamily="34" charset="0"/>
            </a:endParaRPr>
          </a:p>
          <a:p>
            <a:r>
              <a:rPr lang="zh-CN" altLang="en-US" dirty="0"/>
              <a:t>粒子系统中不能访问到单个的粒子，若要实现单个粒子的访问，需要自行实现，没有现成的工具和方法</a:t>
            </a:r>
            <a:r>
              <a:rPr lang="zh-CN" altLang="en-US" dirty="0">
                <a:sym typeface="Arial" panose="020B0604020202020204" pitchFamily="34" charset="0"/>
              </a:rPr>
              <a:t>。</a:t>
            </a:r>
            <a:endParaRPr lang="en-US" altLang="zh-CN" dirty="0">
              <a:sym typeface="Arial" panose="020B0604020202020204" pitchFamily="34" charset="0"/>
            </a:endParaRPr>
          </a:p>
          <a:p>
            <a:r>
              <a:rPr lang="zh-CN" altLang="en-US" dirty="0">
                <a:sym typeface="Arial" panose="020B0604020202020204" pitchFamily="34" charset="0"/>
              </a:rPr>
              <a:t>游戏中各个实体的创建，碰撞的检测和所出现的响应，不同的实体在碰撞时和结束碰撞时都会产生不同的响应，响应的处理和分类是一个难点。</a:t>
            </a:r>
          </a:p>
        </p:txBody>
      </p:sp>
    </p:spTree>
    <p:extLst>
      <p:ext uri="{BB962C8B-B14F-4D97-AF65-F5344CB8AC3E}">
        <p14:creationId xmlns:p14="http://schemas.microsoft.com/office/powerpoint/2010/main" val="1487736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微软雅黑" panose="020B0503020204020204" pitchFamily="34" charset="-122"/>
                <a:ea typeface="微软雅黑" panose="020B0503020204020204" pitchFamily="34" charset="-122"/>
                <a:sym typeface="Arial" panose="020B0604020202020204" pitchFamily="34" charset="0"/>
              </a:rPr>
              <a:t>当前作品状态</a:t>
            </a:r>
          </a:p>
        </p:txBody>
      </p:sp>
      <p:sp>
        <p:nvSpPr>
          <p:cNvPr id="3" name="内容占位符 2">
            <a:extLst>
              <a:ext uri="{FF2B5EF4-FFF2-40B4-BE49-F238E27FC236}">
                <a16:creationId xmlns:a16="http://schemas.microsoft.com/office/drawing/2014/main" id="{C79ACA66-0500-40C2-A940-AB4203BB6423}"/>
              </a:ext>
            </a:extLst>
          </p:cNvPr>
          <p:cNvSpPr txBox="1">
            <a:spLocks/>
          </p:cNvSpPr>
          <p:nvPr/>
        </p:nvSpPr>
        <p:spPr>
          <a:xfrm>
            <a:off x="1295399" y="1981199"/>
            <a:ext cx="9262533" cy="3810001"/>
          </a:xfrm>
          <a:prstGeom prst="rect">
            <a:avLst/>
          </a:prstGeom>
        </p:spPr>
        <p:txBody>
          <a:bodyPr rtlCol="0"/>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zh-CN" altLang="en-US" dirty="0">
                <a:sym typeface="Arial" panose="020B0604020202020204" pitchFamily="34" charset="0"/>
              </a:rPr>
              <a:t>游戏功能和创建功能基本实现</a:t>
            </a:r>
          </a:p>
        </p:txBody>
      </p:sp>
    </p:spTree>
    <p:extLst>
      <p:ext uri="{BB962C8B-B14F-4D97-AF65-F5344CB8AC3E}">
        <p14:creationId xmlns:p14="http://schemas.microsoft.com/office/powerpoint/2010/main" val="3796709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微软雅黑" panose="020B0503020204020204" pitchFamily="34" charset="-122"/>
                <a:ea typeface="微软雅黑" panose="020B0503020204020204" pitchFamily="34" charset="-122"/>
                <a:sym typeface="Arial" panose="020B0604020202020204" pitchFamily="34" charset="0"/>
              </a:rPr>
              <a:t>游戏界面展示</a:t>
            </a:r>
          </a:p>
        </p:txBody>
      </p:sp>
      <p:sp>
        <p:nvSpPr>
          <p:cNvPr id="3" name="内容占位符 2">
            <a:extLst>
              <a:ext uri="{FF2B5EF4-FFF2-40B4-BE49-F238E27FC236}">
                <a16:creationId xmlns:a16="http://schemas.microsoft.com/office/drawing/2014/main" id="{C79ACA66-0500-40C2-A940-AB4203BB6423}"/>
              </a:ext>
            </a:extLst>
          </p:cNvPr>
          <p:cNvSpPr txBox="1">
            <a:spLocks/>
          </p:cNvSpPr>
          <p:nvPr/>
        </p:nvSpPr>
        <p:spPr>
          <a:xfrm>
            <a:off x="1295399" y="1981199"/>
            <a:ext cx="9262533" cy="3810001"/>
          </a:xfrm>
          <a:prstGeom prst="rect">
            <a:avLst/>
          </a:prstGeom>
        </p:spPr>
        <p:txBody>
          <a:bodyPr rtlCol="0"/>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zh-CN" altLang="en-US" dirty="0">
                <a:sym typeface="Arial" panose="020B0604020202020204" pitchFamily="34" charset="0"/>
              </a:rPr>
              <a:t>主界面</a:t>
            </a:r>
            <a:endParaRPr lang="en-US" altLang="zh-CN" dirty="0">
              <a:sym typeface="Arial" panose="020B0604020202020204" pitchFamily="34" charset="0"/>
            </a:endParaRPr>
          </a:p>
          <a:p>
            <a:r>
              <a:rPr lang="zh-CN" altLang="en-US" dirty="0">
                <a:sym typeface="Arial" panose="020B0604020202020204" pitchFamily="34" charset="0"/>
              </a:rPr>
              <a:t>选择关卡界面</a:t>
            </a:r>
            <a:endParaRPr lang="en-US" altLang="zh-CN" dirty="0">
              <a:sym typeface="Arial" panose="020B0604020202020204" pitchFamily="34" charset="0"/>
            </a:endParaRPr>
          </a:p>
          <a:p>
            <a:r>
              <a:rPr lang="zh-CN" altLang="en-US" dirty="0">
                <a:sym typeface="Arial" panose="020B0604020202020204" pitchFamily="34" charset="0"/>
              </a:rPr>
              <a:t>创建关卡界面</a:t>
            </a:r>
          </a:p>
        </p:txBody>
      </p:sp>
      <p:pic>
        <p:nvPicPr>
          <p:cNvPr id="5" name="图片 4">
            <a:extLst>
              <a:ext uri="{FF2B5EF4-FFF2-40B4-BE49-F238E27FC236}">
                <a16:creationId xmlns:a16="http://schemas.microsoft.com/office/drawing/2014/main" id="{DFAF9B8F-8F94-439D-8343-BD46FE109569}"/>
              </a:ext>
            </a:extLst>
          </p:cNvPr>
          <p:cNvPicPr>
            <a:picLocks noChangeAspect="1"/>
          </p:cNvPicPr>
          <p:nvPr/>
        </p:nvPicPr>
        <p:blipFill>
          <a:blip r:embed="rId3"/>
          <a:stretch>
            <a:fillRect/>
          </a:stretch>
        </p:blipFill>
        <p:spPr>
          <a:xfrm>
            <a:off x="3225315" y="1635889"/>
            <a:ext cx="3810486" cy="2134981"/>
          </a:xfrm>
          <a:prstGeom prst="rect">
            <a:avLst/>
          </a:prstGeom>
        </p:spPr>
      </p:pic>
      <p:pic>
        <p:nvPicPr>
          <p:cNvPr id="7" name="图片 6">
            <a:extLst>
              <a:ext uri="{FF2B5EF4-FFF2-40B4-BE49-F238E27FC236}">
                <a16:creationId xmlns:a16="http://schemas.microsoft.com/office/drawing/2014/main" id="{4E792468-84E7-4610-9BC3-194CE1C9CE29}"/>
              </a:ext>
            </a:extLst>
          </p:cNvPr>
          <p:cNvPicPr>
            <a:picLocks noChangeAspect="1"/>
          </p:cNvPicPr>
          <p:nvPr/>
        </p:nvPicPr>
        <p:blipFill>
          <a:blip r:embed="rId4"/>
          <a:stretch>
            <a:fillRect/>
          </a:stretch>
        </p:blipFill>
        <p:spPr>
          <a:xfrm>
            <a:off x="7153847" y="1616190"/>
            <a:ext cx="3810486" cy="2134981"/>
          </a:xfrm>
          <a:prstGeom prst="rect">
            <a:avLst/>
          </a:prstGeom>
        </p:spPr>
      </p:pic>
      <p:pic>
        <p:nvPicPr>
          <p:cNvPr id="9" name="图片 8">
            <a:extLst>
              <a:ext uri="{FF2B5EF4-FFF2-40B4-BE49-F238E27FC236}">
                <a16:creationId xmlns:a16="http://schemas.microsoft.com/office/drawing/2014/main" id="{B8D85904-9C88-4182-BE4F-3B2295D37E99}"/>
              </a:ext>
            </a:extLst>
          </p:cNvPr>
          <p:cNvPicPr>
            <a:picLocks noChangeAspect="1"/>
          </p:cNvPicPr>
          <p:nvPr/>
        </p:nvPicPr>
        <p:blipFill>
          <a:blip r:embed="rId5"/>
          <a:stretch>
            <a:fillRect/>
          </a:stretch>
        </p:blipFill>
        <p:spPr>
          <a:xfrm>
            <a:off x="3225315" y="3867385"/>
            <a:ext cx="3810486" cy="2134981"/>
          </a:xfrm>
          <a:prstGeom prst="rect">
            <a:avLst/>
          </a:prstGeom>
        </p:spPr>
      </p:pic>
    </p:spTree>
    <p:extLst>
      <p:ext uri="{BB962C8B-B14F-4D97-AF65-F5344CB8AC3E}">
        <p14:creationId xmlns:p14="http://schemas.microsoft.com/office/powerpoint/2010/main" val="2773368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sym typeface="Arial" panose="020B0604020202020204" pitchFamily="34" charset="0"/>
              </a:rPr>
              <a:t>开发心得</a:t>
            </a: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内容占位符 2">
            <a:extLst>
              <a:ext uri="{FF2B5EF4-FFF2-40B4-BE49-F238E27FC236}">
                <a16:creationId xmlns:a16="http://schemas.microsoft.com/office/drawing/2014/main" id="{C79ACA66-0500-40C2-A940-AB4203BB6423}"/>
              </a:ext>
            </a:extLst>
          </p:cNvPr>
          <p:cNvSpPr txBox="1">
            <a:spLocks/>
          </p:cNvSpPr>
          <p:nvPr/>
        </p:nvSpPr>
        <p:spPr>
          <a:xfrm>
            <a:off x="1295399" y="1981199"/>
            <a:ext cx="9262533" cy="3810001"/>
          </a:xfrm>
          <a:prstGeom prst="rect">
            <a:avLst/>
          </a:prstGeom>
        </p:spPr>
        <p:txBody>
          <a:bodyPr rtlCol="0"/>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zh-CN" altLang="en-US" dirty="0">
                <a:sym typeface="Arial" panose="020B0604020202020204" pitchFamily="34" charset="0"/>
              </a:rPr>
              <a:t>进行开发前，找到已有的工具是快速完成项目的关键。</a:t>
            </a:r>
            <a:endParaRPr lang="en-US" altLang="zh-CN" dirty="0">
              <a:sym typeface="Arial" panose="020B0604020202020204" pitchFamily="34" charset="0"/>
            </a:endParaRPr>
          </a:p>
          <a:p>
            <a:r>
              <a:rPr lang="zh-CN" altLang="en-US" dirty="0">
                <a:sym typeface="Arial" panose="020B0604020202020204" pitchFamily="34" charset="0"/>
              </a:rPr>
              <a:t>在详细设计之前先进行总体设计时十分必要的。</a:t>
            </a:r>
          </a:p>
        </p:txBody>
      </p:sp>
    </p:spTree>
    <p:extLst>
      <p:ext uri="{BB962C8B-B14F-4D97-AF65-F5344CB8AC3E}">
        <p14:creationId xmlns:p14="http://schemas.microsoft.com/office/powerpoint/2010/main" val="262685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菱形网格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19_TF03031015" id="{4D6D15B2-A3EB-4896-B32E-5E1845D70213}" vid="{3C8FFD1D-C814-4C51-B282-C32E538AEF55}"/>
    </a:ext>
  </a:extLst>
</a:theme>
</file>

<file path=ppt/theme/theme2.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菱形网格业务演示文稿（宽屏）</Template>
  <TotalTime>176</TotalTime>
  <Words>494</Words>
  <Application>Microsoft Office PowerPoint</Application>
  <PresentationFormat>宽屏</PresentationFormat>
  <Paragraphs>36</Paragraphs>
  <Slides>9</Slides>
  <Notes>9</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9</vt:i4>
      </vt:variant>
    </vt:vector>
  </HeadingPairs>
  <TitlesOfParts>
    <vt:vector size="12" baseType="lpstr">
      <vt:lpstr>微软雅黑</vt:lpstr>
      <vt:lpstr>Arial</vt:lpstr>
      <vt:lpstr>菱形网格 16x9</vt:lpstr>
      <vt:lpstr>项目概述</vt:lpstr>
      <vt:lpstr>小组成员</vt:lpstr>
      <vt:lpstr>作品概述</vt:lpstr>
      <vt:lpstr>功能概述</vt:lpstr>
      <vt:lpstr>创新点</vt:lpstr>
      <vt:lpstr>开发难点</vt:lpstr>
      <vt:lpstr>当前作品状态</vt:lpstr>
      <vt:lpstr>游戏界面展示</vt:lpstr>
      <vt:lpstr>开发心得</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项目演示</dc:title>
  <dc:creator>苏 浪</dc:creator>
  <cp:lastModifiedBy>苏 浪</cp:lastModifiedBy>
  <cp:revision>12</cp:revision>
  <dcterms:created xsi:type="dcterms:W3CDTF">2021-07-14T04:49:10Z</dcterms:created>
  <dcterms:modified xsi:type="dcterms:W3CDTF">2021-07-16T03:11:01Z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