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5"/>
  </p:normalViewPr>
  <p:slideViewPr>
    <p:cSldViewPr snapToGrid="0" snapToObjects="1">
      <p:cViewPr varScale="1">
        <p:scale>
          <a:sx n="111" d="100"/>
          <a:sy n="11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01A5D-4373-EB46-87DD-C8710CDF335B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D66CE-3983-134A-BF37-66C53FE7F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2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RIPT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Paul Dibble, Katie Ankrom, and Cyrus Khorram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Unreal engine 4 used to build a 2D platformer game.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Photoshop and Gimp used for in game models.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Audio converter for converting mp3 to wav.</a:t>
            </a:r>
          </a:p>
        </p:txBody>
      </p:sp>
    </p:spTree>
    <p:extLst>
      <p:ext uri="{BB962C8B-B14F-4D97-AF65-F5344CB8AC3E}">
        <p14:creationId xmlns:p14="http://schemas.microsoft.com/office/powerpoint/2010/main" val="83308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Spawn in at the bottom of the map. Your goal is to get to the top without hitting the spikes.</a:t>
            </a:r>
          </a:p>
          <a:p>
            <a:endParaRPr lang="en-US" dirty="0"/>
          </a:p>
          <a:p>
            <a:r>
              <a:rPr lang="en-US" dirty="0" smtClean="0"/>
              <a:t>Hitting the spikes results in your character’s death. </a:t>
            </a:r>
          </a:p>
          <a:p>
            <a:endParaRPr lang="en-US" dirty="0"/>
          </a:p>
          <a:p>
            <a:r>
              <a:rPr lang="en-US" dirty="0" smtClean="0"/>
              <a:t>At the top of each level is a flag that allows you to access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11644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we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None of us had prior experience using the unreal engine. As a result, much of our time was spent gaining familiarity with the unreal engine.</a:t>
            </a:r>
          </a:p>
          <a:p>
            <a:r>
              <a:rPr lang="en-US" dirty="0" smtClean="0"/>
              <a:t>Getting sprites to interact with the character.</a:t>
            </a:r>
            <a:endParaRPr lang="en-US" dirty="0"/>
          </a:p>
          <a:p>
            <a:r>
              <a:rPr lang="en-US" dirty="0" smtClean="0"/>
              <a:t>Losing a Team Member</a:t>
            </a:r>
          </a:p>
          <a:p>
            <a:r>
              <a:rPr lang="en-US" dirty="0" smtClean="0"/>
              <a:t>Lack of sleep (Duh)</a:t>
            </a:r>
          </a:p>
          <a:p>
            <a:r>
              <a:rPr lang="en-US" dirty="0" smtClean="0"/>
              <a:t>Merging multiple projects together</a:t>
            </a:r>
          </a:p>
          <a:p>
            <a:r>
              <a:rPr lang="en-US" dirty="0" smtClean="0"/>
              <a:t>Learning how to make basic graphic design using Photoshop and Gimp.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work with the unreal engine to make a 2D game.</a:t>
            </a:r>
          </a:p>
          <a:p>
            <a:endParaRPr lang="en-US" dirty="0"/>
          </a:p>
          <a:p>
            <a:r>
              <a:rPr lang="en-US" dirty="0" smtClean="0"/>
              <a:t>Working in a team based environment.</a:t>
            </a:r>
          </a:p>
          <a:p>
            <a:endParaRPr lang="en-US" dirty="0"/>
          </a:p>
          <a:p>
            <a:r>
              <a:rPr lang="en-US" dirty="0" smtClean="0"/>
              <a:t>Dealing with unpredicted challenges and obstacles.</a:t>
            </a:r>
          </a:p>
          <a:p>
            <a:endParaRPr lang="en-US" dirty="0"/>
          </a:p>
          <a:p>
            <a:r>
              <a:rPr lang="en-US" dirty="0" smtClean="0"/>
              <a:t>Hackathons are tiring, but a ton of fun!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115</TotalTime>
  <Words>199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Trebuchet MS</vt:lpstr>
      <vt:lpstr>Arial</vt:lpstr>
      <vt:lpstr>Berlin</vt:lpstr>
      <vt:lpstr>RIPT </vt:lpstr>
      <vt:lpstr>Technologies used</vt:lpstr>
      <vt:lpstr>Objective of game</vt:lpstr>
      <vt:lpstr>Challenges we faced</vt:lpstr>
      <vt:lpstr>What we learned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Name </dc:title>
  <dc:creator>Khorram, Cyrus</dc:creator>
  <cp:lastModifiedBy>Khorram, Cyrus</cp:lastModifiedBy>
  <cp:revision>25</cp:revision>
  <dcterms:created xsi:type="dcterms:W3CDTF">2018-03-04T17:26:28Z</dcterms:created>
  <dcterms:modified xsi:type="dcterms:W3CDTF">2018-03-04T19:22:24Z</dcterms:modified>
</cp:coreProperties>
</file>