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7B47-43DA-30C0-CC4A-CABB7400C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F253E-D9DC-6ABE-0FA2-5B8CE5A44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C0060-38F9-0848-0AA7-BCB33087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20003-3039-8BDD-B250-2A97DF79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3B399-86AB-40B5-8D72-526ABA5D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9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AFA04-66CD-86D9-9225-1094DD28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4336F-BF6F-42E0-EEB2-2FA9B58C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6FE69-4B2B-4ADC-69FC-55C3A5C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9A9BB-55BB-4684-5505-75AA7820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9FD79-3BD0-4F72-65B2-A801973E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0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446FA-1700-6096-CC64-4E06781B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DB800-4843-3350-920D-0E61240F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36EF6-EC4B-A8AE-287B-9FBEEBC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958B3-3AFF-DD35-640B-18BE000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A5487-F80D-BDE0-0842-5AC11FF7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4C40-276B-B953-3014-B1A7513E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97F7-398A-819D-A069-F96F75A9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E43E1-EE24-B785-CFBB-7A9C8207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493E0-4DF5-EBAE-3635-05441D62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329BB-DFB8-4BD7-5F10-FEB9B126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4C04-9643-5CD3-D683-57683CD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DAF9F-9329-AACC-75D4-AED36A8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07C2D-6207-3CEF-6795-F89FDAC3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E7A99-526F-ACC0-DFC6-1D1B5BA6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3D25-4DD3-7D70-DB4C-666182ED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C637F-8A18-FD3F-BEE3-349A406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A820-999A-5B41-AFCD-46AABD539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F26C0-FCEA-50D6-08A1-1BDFB95C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4C0F4-BEBB-B5B4-BA28-31D36B2D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3DD5F-7DA0-7905-4B23-A34DF89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08FAB-7D63-CFEF-3352-5FE4C3D5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0F9A-71BD-DA71-7565-8F5777E5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ED08-CA8D-74D9-645F-1DDCC244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38440-AE96-B393-383E-30905B35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D4802E-C815-0AD5-526A-DBC0F3994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7A99D-1133-DE42-E3E8-E1146C1F4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3726A4-75CD-5750-C928-6EAE909A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A6229-85BC-E2E3-8343-579E9E57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14C58-B36A-5A2B-DBE0-D64290D7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4F62-0751-5BE4-654C-4F6BB4B2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C2D54-59E3-9D2C-1340-55EF6F2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1787A-77A7-67C0-D8C3-CB04E484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C2BE8-D5E9-18DA-BA67-8A0673CF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57D36-A651-CFDB-568F-B779FB37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CBD104-1F32-93C9-4FE6-7181B21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74484-B585-BE89-D79D-18D04767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9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7B1AF-3C51-CB5B-92F3-D3FD7D9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DA37C-E725-F3EC-3968-B68BBFAF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DB3C1-C118-AAD3-C0BD-DBEC9B1B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61144-DB05-ABC4-F5CF-ACF663E5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6F968-5391-7ABE-9BD4-B95D984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77ACF-9E0E-07DC-1D6B-AEC9B32F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C83EF-92A0-8166-4962-93960708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14511-17B2-B3D4-D02B-D1E3BA7FB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FF66D-98D4-BFE8-50C6-A8410134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EAEC6-584B-2A08-B403-6155EEC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949C6-BD74-DF73-0119-7E53DCEB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A90F0-961B-E57A-F80E-734D4EEE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588CF8-4B75-D35D-EFCE-C517AACD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5016E-8489-2E05-2E1C-BCA472EC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7732-8250-5DA2-CC54-BE3297402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1079-5843-4239-9241-17AC50894E9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AAFA1-113C-E22B-BAC8-8626CA741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50A7-E2CF-39B8-11F7-D8C1E644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D1F8-82C3-4065-9F2E-5C339934C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FAB8-39EC-DEFC-EC76-3FA895B64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地方志模型介绍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F2B82-5452-7666-2E27-D74868D4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9964"/>
            <a:ext cx="8980627" cy="1747836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17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C2D6EE-959F-DF47-7EA4-AFC379B30997}"/>
              </a:ext>
            </a:extLst>
          </p:cNvPr>
          <p:cNvSpPr/>
          <p:nvPr/>
        </p:nvSpPr>
        <p:spPr>
          <a:xfrm>
            <a:off x="1089963" y="2289296"/>
            <a:ext cx="1682495" cy="64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用户输入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D9CB1C6-151A-AE03-B924-4E5ACBDCF94D}"/>
              </a:ext>
            </a:extLst>
          </p:cNvPr>
          <p:cNvSpPr/>
          <p:nvPr/>
        </p:nvSpPr>
        <p:spPr>
          <a:xfrm>
            <a:off x="3474718" y="3627112"/>
            <a:ext cx="1426465" cy="5486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B225E3-DB64-4936-4761-C2B3D4FD7A33}"/>
              </a:ext>
            </a:extLst>
          </p:cNvPr>
          <p:cNvSpPr/>
          <p:nvPr/>
        </p:nvSpPr>
        <p:spPr>
          <a:xfrm>
            <a:off x="1089963" y="3579504"/>
            <a:ext cx="1682495" cy="64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地方志信息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815600-BFC3-3664-E2A7-E6C0E09651F1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2772458" y="3901432"/>
            <a:ext cx="702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B13E440-A33B-91C0-F674-5A258D2764FA}"/>
              </a:ext>
            </a:extLst>
          </p:cNvPr>
          <p:cNvSpPr/>
          <p:nvPr/>
        </p:nvSpPr>
        <p:spPr>
          <a:xfrm>
            <a:off x="7505397" y="3579504"/>
            <a:ext cx="1623973" cy="64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相关知识信息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6C4B3C2-6966-ADB1-3264-03DC31A261F8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16200000" flipH="1">
            <a:off x="5124297" y="1030274"/>
            <a:ext cx="1" cy="638617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761069A-68F3-A1D6-26F4-C18F4C207B15}"/>
              </a:ext>
            </a:extLst>
          </p:cNvPr>
          <p:cNvSpPr/>
          <p:nvPr/>
        </p:nvSpPr>
        <p:spPr>
          <a:xfrm>
            <a:off x="5325466" y="3444232"/>
            <a:ext cx="175564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向量相似度匹配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16C5F7C-F408-C0EB-F735-39B09314D8C2}"/>
              </a:ext>
            </a:extLst>
          </p:cNvPr>
          <p:cNvCxnSpPr>
            <a:cxnSpLocks/>
            <a:stCxn id="3" idx="3"/>
            <a:endCxn id="26" idx="2"/>
          </p:cNvCxnSpPr>
          <p:nvPr/>
        </p:nvCxnSpPr>
        <p:spPr>
          <a:xfrm>
            <a:off x="4901183" y="3901432"/>
            <a:ext cx="42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AA0919-809E-58AA-53FE-18509F855C14}"/>
              </a:ext>
            </a:extLst>
          </p:cNvPr>
          <p:cNvCxnSpPr>
            <a:cxnSpLocks/>
            <a:stCxn id="26" idx="6"/>
            <a:endCxn id="7" idx="1"/>
          </p:cNvCxnSpPr>
          <p:nvPr/>
        </p:nvCxnSpPr>
        <p:spPr>
          <a:xfrm>
            <a:off x="7081114" y="3901432"/>
            <a:ext cx="42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D3BC5F-A460-86C4-C661-66137C1842C5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2772458" y="2611225"/>
            <a:ext cx="3430832" cy="83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1FB9594-252E-D69D-554C-C8EAF676346A}"/>
              </a:ext>
            </a:extLst>
          </p:cNvPr>
          <p:cNvSpPr/>
          <p:nvPr/>
        </p:nvSpPr>
        <p:spPr>
          <a:xfrm>
            <a:off x="7505397" y="2289295"/>
            <a:ext cx="1623973" cy="64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最终上下文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7A01022-6652-AE1A-E39B-A0F2856266C3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 flipV="1">
            <a:off x="2772458" y="2611224"/>
            <a:ext cx="4732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116B277-63D2-7454-E8CD-ABE7E93525C6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8317384" y="2933153"/>
            <a:ext cx="0" cy="64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63D4F15-01FE-C751-64C1-1B449DF8FB75}"/>
              </a:ext>
            </a:extLst>
          </p:cNvPr>
          <p:cNvSpPr/>
          <p:nvPr/>
        </p:nvSpPr>
        <p:spPr>
          <a:xfrm>
            <a:off x="7604150" y="1143160"/>
            <a:ext cx="1426465" cy="5486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9E3575-F222-0747-A872-2F643CC16754}"/>
              </a:ext>
            </a:extLst>
          </p:cNvPr>
          <p:cNvSpPr/>
          <p:nvPr/>
        </p:nvSpPr>
        <p:spPr>
          <a:xfrm>
            <a:off x="9727999" y="1095551"/>
            <a:ext cx="1623973" cy="64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模型输出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74CA701-B0C3-6F3C-1A63-2327FFB11F0C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8317383" y="1691800"/>
            <a:ext cx="1" cy="59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ED06E4-12C2-38CD-FD10-41D2C5E46A90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030615" y="1417480"/>
            <a:ext cx="69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E192-E56B-0168-7E8F-D70DBEE9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99E29-BC3D-22A4-5677-7CA3F94C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之前工作：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地方志数据集由提供的四个区县的地方志记录</a:t>
            </a:r>
            <a:r>
              <a:rPr lang="en-US" altLang="zh-CN" dirty="0"/>
              <a:t>word</a:t>
            </a:r>
            <a:r>
              <a:rPr lang="zh-CN" altLang="en-US" dirty="0"/>
              <a:t>组成，将每个</a:t>
            </a:r>
            <a:r>
              <a:rPr lang="en-US" altLang="zh-CN" dirty="0"/>
              <a:t>word</a:t>
            </a:r>
            <a:r>
              <a:rPr lang="zh-CN" altLang="en-US" dirty="0"/>
              <a:t>文档按照次级标题进行了拆分工作放入向量数据库中。</a:t>
            </a:r>
            <a:endParaRPr lang="en-US" altLang="zh-CN" dirty="0"/>
          </a:p>
          <a:p>
            <a:r>
              <a:rPr lang="zh-CN" altLang="en-US" dirty="0"/>
              <a:t>未解决问题：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没有进行合适的数据整理去重工作，导致模型输出的重复问题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数据实体间对齐程度不足，导致模型推理错误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地方志缺乏统一的格式</a:t>
            </a:r>
          </a:p>
        </p:txBody>
      </p:sp>
    </p:spTree>
    <p:extLst>
      <p:ext uri="{BB962C8B-B14F-4D97-AF65-F5344CB8AC3E}">
        <p14:creationId xmlns:p14="http://schemas.microsoft.com/office/powerpoint/2010/main" val="368939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BCD3-76D2-BE9C-AB03-22354CF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简单问答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43356-3092-1155-AAC3-48397E8C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扩大可参考知识条目数量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调整</a:t>
            </a:r>
            <a:r>
              <a:rPr lang="en-US" altLang="zh-CN" dirty="0"/>
              <a:t>temperature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96890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7B89E5-5076-6D76-84D8-79F302D3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74" y="1051560"/>
            <a:ext cx="7278853" cy="43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A5D915-1829-91F7-D75B-ADF3183E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26" y="1000314"/>
            <a:ext cx="6733946" cy="44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EDEA-A2D5-BA8C-D372-4280C0B6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A060-C893-BDB8-93BF-E0A6D2AE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分析知识库进行文本生成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14B8C-1FC7-DF24-CEAA-29A15F34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文本生成长度不足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长文本生成时模型输出不稳定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检索的知识条目信息不足</a:t>
            </a:r>
          </a:p>
        </p:txBody>
      </p:sp>
    </p:spTree>
    <p:extLst>
      <p:ext uri="{BB962C8B-B14F-4D97-AF65-F5344CB8AC3E}">
        <p14:creationId xmlns:p14="http://schemas.microsoft.com/office/powerpoint/2010/main" val="280056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FCAFB4-EFCB-C0A0-FDA5-13C2571D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3" y="2006320"/>
            <a:ext cx="4695791" cy="32971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0325FF-A8C3-CB61-328F-51F9EAAE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7443"/>
            <a:ext cx="4940161" cy="36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5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123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地方志模型介绍</vt:lpstr>
      <vt:lpstr>PowerPoint 演示文稿</vt:lpstr>
      <vt:lpstr>数据预处理</vt:lpstr>
      <vt:lpstr>简单问答</vt:lpstr>
      <vt:lpstr>PowerPoint 演示文稿</vt:lpstr>
      <vt:lpstr>PowerPoint 演示文稿</vt:lpstr>
      <vt:lpstr>分析知识库进行文本生成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亦灯 肖</dc:creator>
  <cp:lastModifiedBy>亦灯 肖</cp:lastModifiedBy>
  <cp:revision>1</cp:revision>
  <dcterms:created xsi:type="dcterms:W3CDTF">2024-10-29T02:18:21Z</dcterms:created>
  <dcterms:modified xsi:type="dcterms:W3CDTF">2024-10-29T06:46:58Z</dcterms:modified>
</cp:coreProperties>
</file>