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comments/comment1.xml" ContentType="application/vnd.openxmlformats-officedocument.presentationml.comment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58" r:id="rId4"/>
    <p:sldId id="257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益凡 胡" initials="益胡" lastIdx="2" clrIdx="0">
    <p:extLst>
      <p:ext uri="{19B8F6BF-5375-455C-9EA6-DF929625EA0E}">
        <p15:presenceInfo xmlns:p15="http://schemas.microsoft.com/office/powerpoint/2012/main" userId="ecb5c5596069dc0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0" d="100"/>
          <a:sy n="70" d="100"/>
        </p:scale>
        <p:origin x="384" y="56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31T21:22:39.297" idx="2">
    <p:pos x="10" y="10"/>
    <p:text>[2312.10997] Retrieval-Augmented Generation for Large Language Models: A Survey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2024/10/31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comments" Target="../comments/comment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RAG</a:t>
            </a:r>
            <a:r>
              <a:rPr lang="zh-CN" altLang="en-US"/>
              <a:t>优化技术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22400" y="816610"/>
            <a:ext cx="8868410" cy="51619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9490" y="433070"/>
            <a:ext cx="10193655" cy="61461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RAG_mindMa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010" y="0"/>
            <a:ext cx="10656570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Query2doc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原始</a:t>
            </a:r>
            <a:r>
              <a:rPr lang="en-US" altLang="zh-CN"/>
              <a:t>RAG</a:t>
            </a:r>
            <a:r>
              <a:rPr lang="zh-CN" altLang="en-US"/>
              <a:t>方法：直接将用户的原始查询文本给检索器</a:t>
            </a:r>
          </a:p>
          <a:p>
            <a:pPr marL="0" indent="0">
              <a:buNone/>
            </a:pPr>
            <a:r>
              <a:rPr lang="en-US" altLang="zh-CN"/>
              <a:t>Query2doc</a:t>
            </a:r>
            <a:r>
              <a:rPr lang="zh-CN" altLang="en-US"/>
              <a:t>：通过固定格式的</a:t>
            </a:r>
            <a:r>
              <a:rPr lang="en-US" altLang="zh-CN"/>
              <a:t>prompt</a:t>
            </a:r>
            <a:r>
              <a:rPr lang="zh-CN" altLang="en-US"/>
              <a:t>，让</a:t>
            </a:r>
            <a:r>
              <a:rPr lang="en-US" altLang="zh-CN"/>
              <a:t>LLM</a:t>
            </a:r>
            <a:r>
              <a:rPr lang="zh-CN" altLang="en-US"/>
              <a:t>根据原始用户查询生成一段文本，与原始查询拼接，将拼接后的文本给检索器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860" y="2559685"/>
            <a:ext cx="3384550" cy="414147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HyDE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0615" y="2599690"/>
            <a:ext cx="9963150" cy="2540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PRCA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image-20241031192828773-1730374110443-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045" y="1236345"/>
            <a:ext cx="8867775" cy="562165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上下文重排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通过某种策略对检索得到的上下文重排</a:t>
            </a:r>
          </a:p>
          <a:p>
            <a:r>
              <a:rPr lang="zh-CN" altLang="en-US"/>
              <a:t>一个容易想到的思路是继续用对问题的似然度重排，这可以与改变查询用文本的策略相结合</a:t>
            </a:r>
          </a:p>
          <a:p>
            <a:r>
              <a:rPr lang="zh-CN" altLang="en-US"/>
              <a:t>还有一些其他的排序策略，有待继续调研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我认为可作为参考的优化思路：（主要关注不需要进一步微调模型的）</a:t>
            </a:r>
          </a:p>
          <a:p>
            <a:pPr marL="0" indent="0">
              <a:buNone/>
            </a:pPr>
            <a:r>
              <a:rPr lang="en-US" altLang="zh-CN" dirty="0"/>
              <a:t>- </a:t>
            </a:r>
            <a:r>
              <a:rPr lang="zh-CN" altLang="en-US" dirty="0"/>
              <a:t>查询重写：</a:t>
            </a:r>
            <a:r>
              <a:rPr lang="en-US" altLang="zh-CN" dirty="0"/>
              <a:t>Query2doc</a:t>
            </a:r>
            <a:r>
              <a:rPr lang="zh-CN" altLang="en-US" dirty="0"/>
              <a:t>，</a:t>
            </a:r>
            <a:r>
              <a:rPr lang="en-US" altLang="zh-CN" dirty="0" err="1"/>
              <a:t>HyDE</a:t>
            </a:r>
            <a:r>
              <a:rPr lang="zh-CN" altLang="en-US" dirty="0"/>
              <a:t>等</a:t>
            </a:r>
          </a:p>
          <a:p>
            <a:pPr marL="0" indent="0">
              <a:buNone/>
            </a:pPr>
            <a:r>
              <a:rPr lang="en-US" altLang="zh-CN" dirty="0"/>
              <a:t>- </a:t>
            </a:r>
            <a:r>
              <a:rPr lang="zh-CN" altLang="en-US" dirty="0"/>
              <a:t>信息压缩：</a:t>
            </a:r>
            <a:r>
              <a:rPr lang="en-US" altLang="zh-CN" dirty="0"/>
              <a:t>PRCA</a:t>
            </a:r>
            <a:r>
              <a:rPr lang="zh-CN" altLang="en-US" dirty="0"/>
              <a:t>等</a:t>
            </a:r>
          </a:p>
          <a:p>
            <a:pPr marL="0" indent="0">
              <a:buNone/>
            </a:pPr>
            <a:r>
              <a:rPr lang="en-US" altLang="zh-CN" dirty="0"/>
              <a:t>- </a:t>
            </a:r>
            <a:r>
              <a:rPr lang="zh-CN" altLang="en-US" dirty="0"/>
              <a:t>上下文重排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jBjM2Y1ZWQ5YTZlMzRjMzM4ZDg5ZmQ3MjFiNTM1Mm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Office PowerPoint</Application>
  <PresentationFormat>宽屏</PresentationFormat>
  <Paragraphs>15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WPS</vt:lpstr>
      <vt:lpstr>RAG优化技术</vt:lpstr>
      <vt:lpstr>PowerPoint 演示文稿</vt:lpstr>
      <vt:lpstr>PowerPoint 演示文稿</vt:lpstr>
      <vt:lpstr>PowerPoint 演示文稿</vt:lpstr>
      <vt:lpstr>Query2doc</vt:lpstr>
      <vt:lpstr>HyDE</vt:lpstr>
      <vt:lpstr>PRCA</vt:lpstr>
      <vt:lpstr>上下文重排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益凡 胡</cp:lastModifiedBy>
  <cp:revision>157</cp:revision>
  <dcterms:created xsi:type="dcterms:W3CDTF">2019-06-19T02:08:00Z</dcterms:created>
  <dcterms:modified xsi:type="dcterms:W3CDTF">2024-10-31T13:22:52Z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ICV">
    <vt:lpwstr>103D709AB1B04887BC68830B72C3AB22_11</vt:lpwstr>
  </property>
</Properties>
</file>