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89BE-139A-4D60-9862-21C1B1CD3DD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0E40-D9F7-44F5-8777-15D55F7507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97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13A0E-EF67-47B4-BB54-60C7B92B0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928C25-3B33-4DB3-8AAA-81016EE5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940B3-EC69-4671-8AA5-4570B863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9BF666-7ED7-4C56-9688-28693320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556A64-060E-419B-8730-22A45395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5D00A-572E-4914-BD08-49289B2C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B023B1-1F62-4684-905E-82012F9D9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516A0-AABE-40B2-BDA5-99BDA298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79924-BA94-4291-95ED-653AF23D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9409D2-E547-4716-8DA8-90C084FE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6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00D73A-8BEB-400E-B786-9EE994D1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314166-20BF-4434-9080-A996F2BE4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0849C-E026-4FAB-A31B-36402F5B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7498C-B42E-47E1-B1E9-45A2C468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66111-5144-4CC3-95B6-7A3AEA9A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36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5ABA5-7ABC-402C-9BA9-04BFFA77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19B17-2AD3-482A-82FB-C09CDB77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6369A6-86BA-4996-8431-90B5010B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D7C0A8-1A6A-4FB7-9151-E336F461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3879D-210E-442B-884C-7520548E7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2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7AFFB-8CAA-4EB0-9699-047AE274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12753D-ACAA-48D4-968F-88360147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47E5F1-E667-4681-960C-FC7D258A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8ABDC-664F-47FB-A784-13C31F5B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6DB5EB-CFA0-42DC-9146-AE7DD623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957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7350B-1478-4273-9457-0AF16878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71FF25-0D6F-4B3B-AEFC-0D4824F44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D85ED1-34D4-45E2-9D55-67F169449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4D6395-9A1C-4F52-BC53-656614D0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C49678-302C-4AA3-9385-32FB8CD10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B22BFF-DB96-4598-A404-28EAF3AA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8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916EF-8D48-40A3-B3C3-381A7FD5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E9B94D-8D33-41AD-98D1-332E2D40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D8BDE2-B520-424B-9936-4A558411F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7BB5EF-984D-4640-B4E8-67139B01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6A3EED-3639-4266-B429-516B5F30D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62D0DC-8B7B-4AFA-A40B-ACEC53E8D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05080C-DF17-4FD2-86B9-FFCD0456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E60AA1-09F3-4D09-8537-3EDE4F01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5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9831A-F18D-4F33-A7CB-D6315420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AAB99B-0E55-49A4-B63B-1206591E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DCE2F4-A6B2-44EA-A95E-D21471A8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F25C54-514E-4BF7-9414-D67B2288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25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0A64523-7538-4A7A-9080-46510FBC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BF8E67-94C6-46A4-8458-A052BB27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F1B5B8-071E-4D4D-AC25-607B3E6D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1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B69F2-0366-4886-AFF6-10478A46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8F2300-5E42-4039-B040-C7C5C92A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810429-4678-4599-AB65-153ED63C6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AD1494-A8D6-4CB5-9243-9F2ABFED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BD0294-469C-4E3D-9AA7-FA0A6F4F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E86D0F-1DA6-4815-A7B4-4DE0643F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63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52F15-5030-4CFD-A3DF-35C08662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00F0FE-4684-4551-88BE-84D83DA6E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438F47-4410-4F5D-9155-7EA03176B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05AE79-B0C4-44EE-80DC-929E9998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617405-288B-4062-A06B-F10F44AE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8BAC2E-47C7-4798-9118-7C77F4FB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0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E19CB-5717-4D56-AE24-98B50A34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B4F700-EA9C-4FC7-B344-ED20E3EF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759528-35F0-47FC-A5FE-16B6223D0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704F-21E4-4FFA-B17A-EDF0F6B20566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B20A3-52A6-4A93-A625-84E13D680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079FF6-EF34-4049-9BC8-4D452086B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4F6C4-364A-422F-8D4E-72C824EC3B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79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1E839-FB7B-4AAA-83DE-BAB1F5FDB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2F0F3B-47B2-42F7-8D59-07116E3EB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«Сохранение воспоминаний по датам»</a:t>
            </a:r>
          </a:p>
        </p:txBody>
      </p:sp>
    </p:spTree>
    <p:extLst>
      <p:ext uri="{BB962C8B-B14F-4D97-AF65-F5344CB8AC3E}">
        <p14:creationId xmlns:p14="http://schemas.microsoft.com/office/powerpoint/2010/main" val="334270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C0806-7797-4F69-B1D0-49E7BE2F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8A57D3F-3E28-4F2A-A385-2253C970D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1041226"/>
            <a:ext cx="8250118" cy="477554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6FEFE8-A8E0-47BC-A59C-78827BA05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900" y="2743200"/>
            <a:ext cx="3637082" cy="324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0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CC9C2-B0BD-42D4-8F49-41BA214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C9EC7B6-5AC8-4DE6-AA9C-AD163F5876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"/>
          <a:stretch/>
        </p:blipFill>
        <p:spPr>
          <a:xfrm>
            <a:off x="838200" y="1640093"/>
            <a:ext cx="3974397" cy="3568009"/>
          </a:xfrm>
        </p:spPr>
      </p:pic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4CDEFA27-59C5-4602-8CDE-40B8B001B8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230" y="365126"/>
            <a:ext cx="5786217" cy="3644639"/>
          </a:xfr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F19C3E3-54CF-4B9C-9F95-2BA9F934D6A3}"/>
              </a:ext>
            </a:extLst>
          </p:cNvPr>
          <p:cNvCxnSpPr/>
          <p:nvPr/>
        </p:nvCxnSpPr>
        <p:spPr>
          <a:xfrm>
            <a:off x="838200" y="2753288"/>
            <a:ext cx="306555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8B18AAE-0BD6-45A8-BF17-D03E04C1B35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7" b="6824"/>
          <a:stretch/>
        </p:blipFill>
        <p:spPr>
          <a:xfrm>
            <a:off x="5023618" y="4201282"/>
            <a:ext cx="3514725" cy="201363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32F103E-9BF0-40DB-948F-754B014C6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275" y="3173204"/>
            <a:ext cx="3236429" cy="33196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158C10C-CEB1-47F8-A82E-1E05A36F7852}"/>
              </a:ext>
            </a:extLst>
          </p:cNvPr>
          <p:cNvSpPr txBox="1"/>
          <p:nvPr/>
        </p:nvSpPr>
        <p:spPr>
          <a:xfrm>
            <a:off x="9144001" y="6492874"/>
            <a:ext cx="3047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картинки 300 х 300</a:t>
            </a:r>
          </a:p>
        </p:txBody>
      </p:sp>
    </p:spTree>
    <p:extLst>
      <p:ext uri="{BB962C8B-B14F-4D97-AF65-F5344CB8AC3E}">
        <p14:creationId xmlns:p14="http://schemas.microsoft.com/office/powerpoint/2010/main" val="244508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12B8B-885D-46B1-AE04-48EA84D4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BD2ED65-A955-4A9C-A6DB-8461A660BF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1562"/>
            <a:ext cx="3960000" cy="3531893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AC8013B-3277-4280-AE0F-13CC3B0BF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188" y="1426881"/>
            <a:ext cx="3479919" cy="4221256"/>
          </a:xfr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D342DAD-D5DD-470E-9970-018688728430}"/>
              </a:ext>
            </a:extLst>
          </p:cNvPr>
          <p:cNvCxnSpPr/>
          <p:nvPr/>
        </p:nvCxnSpPr>
        <p:spPr>
          <a:xfrm>
            <a:off x="993913" y="3988904"/>
            <a:ext cx="265043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BF9A9C-BFE3-497C-87C3-D89650997549}"/>
              </a:ext>
            </a:extLst>
          </p:cNvPr>
          <p:cNvSpPr txBox="1"/>
          <p:nvPr/>
        </p:nvSpPr>
        <p:spPr>
          <a:xfrm>
            <a:off x="6096000" y="5870021"/>
            <a:ext cx="4954137" cy="30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картинки также 300 х 300; сохраняется в формате 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3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3F114-706A-436D-9C93-CFA14799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F067FF-96E1-4119-861D-5AE650ABC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C4A754B-7023-4154-8810-104DE98AA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94" y="1829427"/>
            <a:ext cx="3960000" cy="3531892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BF6BEFA0-2AA6-4C13-B583-ED88847F5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955469E3-E6D9-4F29-A7AA-BD3A2C4B3C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6406"/>
            <a:ext cx="4268927" cy="3684588"/>
          </a:xfrm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10D9362-047D-4654-BA2D-B66F3E302A57}"/>
              </a:ext>
            </a:extLst>
          </p:cNvPr>
          <p:cNvCxnSpPr/>
          <p:nvPr/>
        </p:nvCxnSpPr>
        <p:spPr>
          <a:xfrm>
            <a:off x="993913" y="4717774"/>
            <a:ext cx="2424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90EB312-1C39-44A5-9A5E-1C9F1F0B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375" y="1166646"/>
            <a:ext cx="2984175" cy="1325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CCBFB-AC1C-4FA8-8F0E-121F6996EB32}"/>
              </a:ext>
            </a:extLst>
          </p:cNvPr>
          <p:cNvSpPr txBox="1"/>
          <p:nvPr/>
        </p:nvSpPr>
        <p:spPr>
          <a:xfrm>
            <a:off x="5997575" y="6453809"/>
            <a:ext cx="460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Показывает последние шесть картинок</a:t>
            </a:r>
          </a:p>
        </p:txBody>
      </p:sp>
    </p:spTree>
    <p:extLst>
      <p:ext uri="{BB962C8B-B14F-4D97-AF65-F5344CB8AC3E}">
        <p14:creationId xmlns:p14="http://schemas.microsoft.com/office/powerpoint/2010/main" val="238504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6FD89-251B-49FB-BA23-BA99A5A0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F8DDA6A-CD6D-4182-B5A7-8014FA19E6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20" y="2220899"/>
            <a:ext cx="3992400" cy="3560789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FAF212FF-076E-47CF-9056-3991B25A00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50" y="1857134"/>
            <a:ext cx="3286125" cy="3705225"/>
          </a:xfrm>
        </p:spPr>
      </p:pic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6BB2A913-3479-420C-A331-96B5C32752D7}"/>
              </a:ext>
            </a:extLst>
          </p:cNvPr>
          <p:cNvCxnSpPr/>
          <p:nvPr/>
        </p:nvCxnSpPr>
        <p:spPr>
          <a:xfrm flipH="1">
            <a:off x="7036904" y="1073426"/>
            <a:ext cx="371061" cy="140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667550-1DAB-4B48-80AB-82C66D3D82A4}"/>
              </a:ext>
            </a:extLst>
          </p:cNvPr>
          <p:cNvSpPr txBox="1"/>
          <p:nvPr/>
        </p:nvSpPr>
        <p:spPr>
          <a:xfrm>
            <a:off x="6915127" y="820217"/>
            <a:ext cx="2656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добавления картинки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C82543E-7E71-4A82-B9B9-FA570B89C77C}"/>
              </a:ext>
            </a:extLst>
          </p:cNvPr>
          <p:cNvCxnSpPr>
            <a:cxnSpLocks/>
          </p:cNvCxnSpPr>
          <p:nvPr/>
        </p:nvCxnSpPr>
        <p:spPr>
          <a:xfrm flipV="1">
            <a:off x="1179443" y="5671931"/>
            <a:ext cx="2332383" cy="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7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A9E561-D63A-44A0-8321-6BF36895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используемые в этой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781CA4-0C3C-488A-A0DB-4AC1EAE6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1"/>
            <a:ext cx="10515600" cy="3339548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виджеты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QT 2.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QtDesigner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(Calendar,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Galerea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QT 3. 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исключений (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find_directory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lphaLcPeriod"/>
            </a:pP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QT 5. Диалоги, работа с изображениями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(Calendar,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NewPhoto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Drawer, 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Galerea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QT 6. 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табличными данными в </a:t>
            </a:r>
            <a:r>
              <a:rPr lang="ru-RU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(csv)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CsvTable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lphaLcPeriod"/>
            </a:pP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QT 9. Обработка клавиатуры и курсора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(Drawer)</a:t>
            </a:r>
            <a:endParaRPr lang="ru-RU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eriod"/>
            </a:pPr>
            <a:endParaRPr lang="ru-RU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5FA1A-535D-4EF4-A731-6095E620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69" y="4556158"/>
            <a:ext cx="5477096" cy="179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6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E001D-D291-48C3-B50B-0464946C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22" y="39481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информации, используемые для этого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408791-8533-40BE-8743-64F4CD62A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71" y="1865744"/>
            <a:ext cx="2886075" cy="747292"/>
          </a:xfr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55875C2-BB07-447C-BBC0-C9300946B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8" y="2807351"/>
            <a:ext cx="1752600" cy="77736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BFAC6C5-8D3D-4C3F-BD8C-D756E2ED9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18" y="2788301"/>
            <a:ext cx="3536255" cy="69187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DB9AA0C-2AEB-4996-B8E4-7FBC1B600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71" y="4404367"/>
            <a:ext cx="2552700" cy="69350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3CD7FDE-A904-46B0-9787-606C24194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68" y="5175312"/>
            <a:ext cx="3290722" cy="58938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12F80B5-F58D-43BF-9382-4DADBBD16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71" y="3557615"/>
            <a:ext cx="2570208" cy="7693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B19823-D3AB-4E50-A45E-ED4F86236D93}"/>
              </a:ext>
            </a:extLst>
          </p:cNvPr>
          <p:cNvSpPr txBox="1"/>
          <p:nvPr/>
        </p:nvSpPr>
        <p:spPr>
          <a:xfrm>
            <a:off x="5839034" y="2112381"/>
            <a:ext cx="4837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Официальная документация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python’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D620A6-F973-43FB-A638-8B3E3161F5B6}"/>
              </a:ext>
            </a:extLst>
          </p:cNvPr>
          <p:cNvSpPr txBox="1"/>
          <p:nvPr/>
        </p:nvSpPr>
        <p:spPr>
          <a:xfrm>
            <a:off x="5874322" y="2934184"/>
            <a:ext cx="2511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Документация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F7AA90-0DF9-493F-8A2F-630F89DA435A}"/>
              </a:ext>
            </a:extLst>
          </p:cNvPr>
          <p:cNvSpPr txBox="1"/>
          <p:nvPr/>
        </p:nvSpPr>
        <p:spPr>
          <a:xfrm>
            <a:off x="5874322" y="3827533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Учебник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301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132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Проект PyQt</vt:lpstr>
      <vt:lpstr>Главное меню</vt:lpstr>
      <vt:lpstr>Структура программы</vt:lpstr>
      <vt:lpstr>Структура программы</vt:lpstr>
      <vt:lpstr>Структура программы</vt:lpstr>
      <vt:lpstr>Структура программы</vt:lpstr>
      <vt:lpstr>Модули Pyqt5, используемые в этой программе</vt:lpstr>
      <vt:lpstr>Источники информации, используемые для этого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</dc:title>
  <dc:creator>Home</dc:creator>
  <cp:lastModifiedBy>Home</cp:lastModifiedBy>
  <cp:revision>9</cp:revision>
  <dcterms:created xsi:type="dcterms:W3CDTF">2020-11-10T10:31:12Z</dcterms:created>
  <dcterms:modified xsi:type="dcterms:W3CDTF">2020-11-10T12:21:32Z</dcterms:modified>
</cp:coreProperties>
</file>