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270" r:id="rId3"/>
    <p:sldId id="315" r:id="rId4"/>
    <p:sldId id="303" r:id="rId5"/>
    <p:sldId id="316" r:id="rId6"/>
    <p:sldId id="295" r:id="rId7"/>
    <p:sldId id="309" r:id="rId8"/>
    <p:sldId id="31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DE9"/>
    <a:srgbClr val="BE1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9A6B7-EC8F-446F-BD83-D675EAFC86E5}" type="datetimeFigureOut">
              <a:rPr lang="en-US" smtClean="0"/>
              <a:t>5/8/2018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264D3-4B0D-4023-B45D-9C26B33B77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0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264D3-4B0D-4023-B45D-9C26B33B77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D346-C81B-487F-8128-A17B72F0777B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73DC-AA55-4ABA-9163-7D975EDCAB7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F96D-8CE0-417A-A7C0-AD5CC74E3D63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07D0-5806-4AB1-9FC9-9AFAFAB4937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4810-5FAC-4A63-9442-CF91B546118A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7DD4-CC27-4502-A41B-01DE97F8AECB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EEEE-55C3-43FA-8539-4FDF6C0DC863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1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7829-6644-4F5B-9765-FD6E6BD3E498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93EC-5503-49E4-8EA0-8A36DB6C1A54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A7EB5D-D0A9-4FE1-827B-F5BD1278AE41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60E8-564F-484E-B096-A585073CCE3C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2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33799-A892-4224-9D39-628BCDCD7EF2}" type="datetime1">
              <a:rPr lang="en-US" smtClean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AF5A4-2B09-46B8-955A-A0DA784A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22111" y="1473219"/>
            <a:ext cx="7892610" cy="211862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Cricket Game Predictor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321" y="4554093"/>
            <a:ext cx="10058400" cy="1679282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 Muhammad mohsin</a:t>
            </a:r>
          </a:p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86" y="14732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586314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Methodology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Features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Collection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Results </a:t>
            </a:r>
            <a:endParaRPr lang="en-US" sz="2400" dirty="0"/>
          </a:p>
          <a:p>
            <a:pPr algn="just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Cricket </a:t>
            </a:r>
            <a:r>
              <a:rPr lang="en-US" dirty="0"/>
              <a:t>is the second most popular sports in the world.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Most </a:t>
            </a:r>
            <a:r>
              <a:rPr lang="en-US" dirty="0"/>
              <a:t>popular could mean most watched, most played or most revenue-generating </a:t>
            </a:r>
            <a:r>
              <a:rPr lang="en-US" dirty="0" smtClean="0"/>
              <a:t>sports.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designed a system which predicts the outcome of a match before its been played based on historical data.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0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783" y="2023965"/>
            <a:ext cx="86986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created </a:t>
            </a:r>
            <a:r>
              <a:rPr lang="en-US" sz="2000" dirty="0"/>
              <a:t>machine learning models with a specific end goal to anticipate results of the cricket match. We utilized a multi-step way to deal with examine the information that deliver different features. </a:t>
            </a:r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Neural Network (new)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earest Neighbors (new)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88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is collected form cricsheet.org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Cricsheet </a:t>
            </a:r>
            <a:r>
              <a:rPr lang="en-US" dirty="0"/>
              <a:t>provide ball-by-ball data including information of bowler, date, city, gender, outcomes, wickets, runs, umpires, toss decision, teams, innings, wickets  for men’s and women’s Test Matches, One Day Internationals and t20 matches.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Extracted the features form yaml files and stored in CSV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31072"/>
            <a:ext cx="783377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Database consists of following data: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Team_1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Team_2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Toss Winner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Toss Decision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Win-by-Runs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Win-by-Wickets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Player of the Match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Venue</a:t>
            </a:r>
          </a:p>
        </p:txBody>
      </p:sp>
    </p:spTree>
    <p:extLst>
      <p:ext uri="{BB962C8B-B14F-4D97-AF65-F5344CB8AC3E}">
        <p14:creationId xmlns:p14="http://schemas.microsoft.com/office/powerpoint/2010/main" val="336951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used 70% of our data for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used use multiple models so that we can improve our prediction</a:t>
            </a:r>
          </a:p>
          <a:p>
            <a:r>
              <a:rPr lang="en-US" dirty="0" smtClean="0"/>
              <a:t>Models for training our data set: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Nearest Neighbors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Neural Networks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44" y="1146220"/>
            <a:ext cx="7688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274077"/>
            <a:ext cx="10058400" cy="1450757"/>
          </a:xfrm>
        </p:spPr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310868"/>
              </p:ext>
            </p:extLst>
          </p:nvPr>
        </p:nvGraphicFramePr>
        <p:xfrm>
          <a:off x="1139867" y="1974798"/>
          <a:ext cx="10208714" cy="142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357"/>
                <a:gridCol w="5104357"/>
              </a:tblGrid>
              <a:tr h="46149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Neural</a:t>
                      </a:r>
                      <a:r>
                        <a:rPr lang="en-US" sz="1800" baseline="0" dirty="0" smtClean="0"/>
                        <a:t> Network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50.806%</a:t>
                      </a:r>
                    </a:p>
                  </a:txBody>
                  <a:tcPr/>
                </a:tc>
              </a:tr>
              <a:tr h="482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Nearest Neighbors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23.387%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F5A4-2B09-46B8-955A-A0DA784AD4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79975" y="286603"/>
            <a:ext cx="1312025" cy="365125"/>
          </a:xfrm>
        </p:spPr>
        <p:txBody>
          <a:bodyPr/>
          <a:lstStyle/>
          <a:p>
            <a:fld id="{BA4AF5A4-2B09-46B8-955A-A0DA784AD4B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9251" y="1737360"/>
            <a:ext cx="1009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199" y="2137470"/>
            <a:ext cx="4961600" cy="37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4432</TotalTime>
  <Words>260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Cricket Game Predictor</vt:lpstr>
      <vt:lpstr>Outline</vt:lpstr>
      <vt:lpstr>Introduction</vt:lpstr>
      <vt:lpstr>Methodology</vt:lpstr>
      <vt:lpstr>Data Collection</vt:lpstr>
      <vt:lpstr>Features</vt:lpstr>
      <vt:lpstr>Implementation(1/2)</vt:lpstr>
      <vt:lpstr>Results </vt:lpstr>
      <vt:lpstr>Question &amp;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</dc:title>
  <dc:creator>ebdul kader</dc:creator>
  <cp:lastModifiedBy>Mohsin Javed</cp:lastModifiedBy>
  <cp:revision>395</cp:revision>
  <dcterms:created xsi:type="dcterms:W3CDTF">2015-05-18T16:23:20Z</dcterms:created>
  <dcterms:modified xsi:type="dcterms:W3CDTF">2018-05-08T05:23:02Z</dcterms:modified>
</cp:coreProperties>
</file>