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A5ED9E-687F-CBA2-CE01-D4D84FF0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F39A56-4158-3232-13C0-6BE99D34C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D53F0-72C6-5097-0FE0-2671C077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027-D2E9-4021-A97B-2A897F8AA89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51865-9142-26B4-A710-AAF4DB96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639E0-615B-9524-5CB3-23CA8A538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1C6B-6C8D-46E7-AC69-5051B389F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68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68B5E4-7947-2E86-A2EC-5EE7D47D0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8A9C9C-A026-4C94-0F96-9E227B9C7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ED23F-0383-4FC1-EA8F-FECD0558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027-D2E9-4021-A97B-2A897F8AA89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27981-89A6-73D3-87B0-7A7B414E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F1544-5A87-66A3-95F4-BDDA78295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1C6B-6C8D-46E7-AC69-5051B389F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286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E7A1EC-90B0-B2EB-4D16-79314C94C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6F5449-2455-048D-A747-4B854FB3B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F9A680-530C-1275-93CD-45C823BD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027-D2E9-4021-A97B-2A897F8AA89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CB0C0-5B86-B87E-6B7C-505C4226C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E8BE7-24E2-55F6-D126-12A2370F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1C6B-6C8D-46E7-AC69-5051B389F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4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848F4-F231-2D81-3659-4AF248EA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A10F53-F457-45B5-1724-B24A887B4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DD19CD-3F9F-8D32-94C4-4F136845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027-D2E9-4021-A97B-2A897F8AA89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E5FE4-2B7B-264C-776C-F988F18B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B22E0-9701-8030-CC0C-1C87F640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1C6B-6C8D-46E7-AC69-5051B389F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62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EDFE3-DEE0-B773-2461-B1679B6AD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E0EDFD-ABF5-8099-47E2-8E154CEB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F9073B-EC49-000A-B890-BE338F144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027-D2E9-4021-A97B-2A897F8AA89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3DE0D-C80B-B359-5594-CC373AE7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6CFB4-D990-33F2-5877-DD4098C0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1C6B-6C8D-46E7-AC69-5051B389F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75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2CE1A-62EB-EAE9-581D-FE9DBFDE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4C0BBD-C3A0-A982-4765-7FB957AB5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673AD3-060A-D954-DC9A-043842393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14322B-5DD9-2F7A-F89C-FE5636B4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027-D2E9-4021-A97B-2A897F8AA89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D61B7D-BFD1-80B0-EE28-C58881F52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4B3C0F-BB6B-7AAC-5CF8-15AC1834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1C6B-6C8D-46E7-AC69-5051B389F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4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0FC6F-31E2-313B-3949-D0A67B40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438557-300B-A1E9-852B-AFB8D2B9A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E0E5D5-5527-A4DE-1486-0C8119F12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9C7A11-4CC3-F5CE-6A8E-522A9DA56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8411178-F957-2AFF-E19F-3D130D318D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86C66F-B2BC-4FB4-211D-FCD395515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027-D2E9-4021-A97B-2A897F8AA89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7C40AC-449E-911C-BCCB-1572906F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B8F546-A564-4011-E4A6-4C18E2AB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1C6B-6C8D-46E7-AC69-5051B389F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98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933BB-393E-6026-94B0-1B81950B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EF0DD7-7DE8-9614-B32E-B931B58B1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027-D2E9-4021-A97B-2A897F8AA89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569E92-FEBA-1CC9-991A-DA252E40C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E4E2CF-CE56-641B-DDB6-2FA344ED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1C6B-6C8D-46E7-AC69-5051B389F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69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C5B9F0-AB32-1D73-D289-B2925C23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027-D2E9-4021-A97B-2A897F8AA89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7603D6-1C3E-0FBD-36AB-2D7509BD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58A8FE-3172-6B2F-881F-0EDAAEA1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1C6B-6C8D-46E7-AC69-5051B389F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724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15B09-F183-63A4-896A-9D295259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69EF49-4A5B-231B-56A0-CB2D18E51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B373C6-4BEC-C75F-C442-0E53980C6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6AA67F-1A49-176F-543D-5C8C9588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027-D2E9-4021-A97B-2A897F8AA89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A3344D-8D95-1715-7CFB-506ECCF4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FFC572-7B5B-A213-71C2-F7AA5819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1C6B-6C8D-46E7-AC69-5051B389F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07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53502-71CD-9E6E-2C26-23DBA61A7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577B7A3-67AB-314F-7458-C2C661DE2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3B83CF-440B-A25E-5249-62A0D2BBE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2EE667-4E91-C945-E0AB-14189557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EA027-D2E9-4021-A97B-2A897F8AA89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B5A735-3CC4-1E4C-5A49-B53A2AA0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4472BE-47EF-1054-D288-22A52AFA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1C6B-6C8D-46E7-AC69-5051B389F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0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2F168D-3332-EAEA-5D84-CBA82ACD6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25387A-CC13-F05C-CA5D-415660209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15AEA-3A3A-45C4-3DBF-A2FC168AB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EA027-D2E9-4021-A97B-2A897F8AA89B}" type="datetimeFigureOut">
              <a:rPr lang="ko-KR" altLang="en-US" smtClean="0"/>
              <a:t>2025-05-01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37D28-7861-53D8-C4C8-B14EB72BD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21784-F22A-FC79-3BA4-54728896D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C51C6B-6C8D-46E7-AC69-5051B389F2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06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6FEB62-63F7-AA4C-E574-DDF7C254FDEB}"/>
              </a:ext>
            </a:extLst>
          </p:cNvPr>
          <p:cNvSpPr/>
          <p:nvPr/>
        </p:nvSpPr>
        <p:spPr>
          <a:xfrm>
            <a:off x="2966936" y="1352145"/>
            <a:ext cx="5009745" cy="16731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82847A-171D-90E1-586E-291C9AEF8391}"/>
              </a:ext>
            </a:extLst>
          </p:cNvPr>
          <p:cNvSpPr/>
          <p:nvPr/>
        </p:nvSpPr>
        <p:spPr>
          <a:xfrm>
            <a:off x="2966936" y="4105073"/>
            <a:ext cx="5009745" cy="167315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CFB2D9-3748-07C9-A437-BE674602600B}"/>
              </a:ext>
            </a:extLst>
          </p:cNvPr>
          <p:cNvSpPr/>
          <p:nvPr/>
        </p:nvSpPr>
        <p:spPr>
          <a:xfrm>
            <a:off x="4747099" y="3360906"/>
            <a:ext cx="1575880" cy="4036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한글로 변환 ↓</a:t>
            </a:r>
          </a:p>
        </p:txBody>
      </p:sp>
    </p:spTree>
    <p:extLst>
      <p:ext uri="{BB962C8B-B14F-4D97-AF65-F5344CB8AC3E}">
        <p14:creationId xmlns:p14="http://schemas.microsoft.com/office/powerpoint/2010/main" val="169109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6FEB62-63F7-AA4C-E574-DDF7C254FDEB}"/>
              </a:ext>
            </a:extLst>
          </p:cNvPr>
          <p:cNvSpPr/>
          <p:nvPr/>
        </p:nvSpPr>
        <p:spPr>
          <a:xfrm>
            <a:off x="3054484" y="1964988"/>
            <a:ext cx="5009745" cy="167315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82847A-171D-90E1-586E-291C9AEF8391}"/>
              </a:ext>
            </a:extLst>
          </p:cNvPr>
          <p:cNvSpPr/>
          <p:nvPr/>
        </p:nvSpPr>
        <p:spPr>
          <a:xfrm>
            <a:off x="3054484" y="4717916"/>
            <a:ext cx="5009745" cy="1673157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ACFB2D9-3748-07C9-A437-BE674602600B}"/>
              </a:ext>
            </a:extLst>
          </p:cNvPr>
          <p:cNvSpPr/>
          <p:nvPr/>
        </p:nvSpPr>
        <p:spPr>
          <a:xfrm>
            <a:off x="4834647" y="3973749"/>
            <a:ext cx="1575880" cy="4036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한글로 변환 ↓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4476E5-3431-969F-6B2D-97EE257514FA}"/>
              </a:ext>
            </a:extLst>
          </p:cNvPr>
          <p:cNvSpPr/>
          <p:nvPr/>
        </p:nvSpPr>
        <p:spPr>
          <a:xfrm>
            <a:off x="5262664" y="1023836"/>
            <a:ext cx="1147863" cy="403699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bg1"/>
                </a:solidFill>
              </a:rPr>
              <a:t>변환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CF1DB3-844F-CBFE-E784-8063109F4987}"/>
              </a:ext>
            </a:extLst>
          </p:cNvPr>
          <p:cNvSpPr/>
          <p:nvPr/>
        </p:nvSpPr>
        <p:spPr>
          <a:xfrm>
            <a:off x="2795081" y="622570"/>
            <a:ext cx="4688731" cy="340468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D4D2D1-A22A-0B8C-A14A-22857B96E991}"/>
              </a:ext>
            </a:extLst>
          </p:cNvPr>
          <p:cNvSpPr txBox="1"/>
          <p:nvPr/>
        </p:nvSpPr>
        <p:spPr>
          <a:xfrm>
            <a:off x="3507039" y="1071797"/>
            <a:ext cx="1489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파일</a:t>
            </a:r>
            <a:r>
              <a:rPr lang="en-US" altLang="ko-KR" sz="1400"/>
              <a:t>, </a:t>
            </a:r>
            <a:r>
              <a:rPr lang="ko-KR" altLang="en-US" sz="1400"/>
              <a:t>웹 페이지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47DD82D-9F2B-3937-FF85-66CF7F0CD4B8}"/>
              </a:ext>
            </a:extLst>
          </p:cNvPr>
          <p:cNvSpPr/>
          <p:nvPr/>
        </p:nvSpPr>
        <p:spPr>
          <a:xfrm>
            <a:off x="2470826" y="1702340"/>
            <a:ext cx="6167336" cy="49124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C64D02-74EC-504B-12BC-0094582B017C}"/>
              </a:ext>
            </a:extLst>
          </p:cNvPr>
          <p:cNvSpPr/>
          <p:nvPr/>
        </p:nvSpPr>
        <p:spPr>
          <a:xfrm>
            <a:off x="2470826" y="462741"/>
            <a:ext cx="6167336" cy="10255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12BD669-1AE2-70AA-BC71-07A0340C762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2627" t="18011"/>
          <a:stretch/>
        </p:blipFill>
        <p:spPr>
          <a:xfrm>
            <a:off x="7559039" y="567690"/>
            <a:ext cx="364787" cy="50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674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67E25789-8A7F-0AD5-3322-E691ED9D9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462" y="942975"/>
            <a:ext cx="16002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24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3482708-5EF7-AD61-23C9-8232FF915388}"/>
              </a:ext>
            </a:extLst>
          </p:cNvPr>
          <p:cNvSpPr/>
          <p:nvPr/>
        </p:nvSpPr>
        <p:spPr>
          <a:xfrm>
            <a:off x="3102864" y="906780"/>
            <a:ext cx="1981200" cy="1563624"/>
          </a:xfrm>
          <a:prstGeom prst="rect">
            <a:avLst/>
          </a:prstGeom>
          <a:solidFill>
            <a:schemeClr val="tx1">
              <a:lumMod val="50000"/>
              <a:lumOff val="50000"/>
              <a:alpha val="2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26303CE-6004-8723-97E3-2B7AF53014C0}"/>
              </a:ext>
            </a:extLst>
          </p:cNvPr>
          <p:cNvSpPr/>
          <p:nvPr/>
        </p:nvSpPr>
        <p:spPr>
          <a:xfrm>
            <a:off x="633984" y="1289304"/>
            <a:ext cx="1292352" cy="810768"/>
          </a:xfrm>
          <a:prstGeom prst="rect">
            <a:avLst/>
          </a:prstGeom>
          <a:solidFill>
            <a:schemeClr val="tx1">
              <a:lumMod val="50000"/>
              <a:lumOff val="50000"/>
              <a:alpha val="2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브라우저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9E0C2F8-B978-D28A-31C5-7B74450C0C2F}"/>
              </a:ext>
            </a:extLst>
          </p:cNvPr>
          <p:cNvSpPr/>
          <p:nvPr/>
        </p:nvSpPr>
        <p:spPr>
          <a:xfrm>
            <a:off x="3407664" y="1987296"/>
            <a:ext cx="1371600" cy="298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Ubuntu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77F2AA-8D81-65A9-C2DF-0B79964C88C4}"/>
              </a:ext>
            </a:extLst>
          </p:cNvPr>
          <p:cNvSpPr/>
          <p:nvPr/>
        </p:nvSpPr>
        <p:spPr>
          <a:xfrm>
            <a:off x="3407664" y="1688592"/>
            <a:ext cx="1371600" cy="298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TCP/IP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02E48F-BD29-9CF2-5BBC-6D46C51D0E67}"/>
              </a:ext>
            </a:extLst>
          </p:cNvPr>
          <p:cNvSpPr/>
          <p:nvPr/>
        </p:nvSpPr>
        <p:spPr>
          <a:xfrm>
            <a:off x="3407664" y="1389888"/>
            <a:ext cx="1371600" cy="298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Axum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E14241-56AA-C596-9265-D54E975A9F6B}"/>
              </a:ext>
            </a:extLst>
          </p:cNvPr>
          <p:cNvSpPr/>
          <p:nvPr/>
        </p:nvSpPr>
        <p:spPr>
          <a:xfrm>
            <a:off x="3407664" y="1091184"/>
            <a:ext cx="1371600" cy="29870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</a:rPr>
              <a:t>html,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css, js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15014-30D4-65A8-D47E-B70716074285}"/>
              </a:ext>
            </a:extLst>
          </p:cNvPr>
          <p:cNvSpPr txBox="1"/>
          <p:nvPr/>
        </p:nvSpPr>
        <p:spPr>
          <a:xfrm>
            <a:off x="3517392" y="2461331"/>
            <a:ext cx="137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AWS Lightsail</a:t>
            </a:r>
            <a:endParaRPr lang="ko-KR" altLang="en-US" sz="140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24742FC-7CAF-04BE-A8F0-3AD7262C3B24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1926336" y="1688592"/>
            <a:ext cx="1176528" cy="6096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71CE9B8-85C9-C2DD-DD79-B29CF031B4EF}"/>
              </a:ext>
            </a:extLst>
          </p:cNvPr>
          <p:cNvSpPr txBox="1"/>
          <p:nvPr/>
        </p:nvSpPr>
        <p:spPr>
          <a:xfrm>
            <a:off x="1926336" y="1380744"/>
            <a:ext cx="11765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HTTPS/JSON</a:t>
            </a:r>
            <a:endParaRPr lang="ko-KR" altLang="en-US" sz="11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19713B7-27C2-DA36-83DC-1AC84106B5BA}"/>
              </a:ext>
            </a:extLst>
          </p:cNvPr>
          <p:cNvSpPr/>
          <p:nvPr/>
        </p:nvSpPr>
        <p:spPr>
          <a:xfrm>
            <a:off x="420624" y="707136"/>
            <a:ext cx="4956048" cy="219456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82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27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박희진/상품기획그룹(Enterprise Mobility사업)</dc:creator>
  <cp:lastModifiedBy>박희진/상품기획그룹(Enterprise Mobility사업)</cp:lastModifiedBy>
  <cp:revision>3</cp:revision>
  <dcterms:created xsi:type="dcterms:W3CDTF">2025-05-01T02:38:25Z</dcterms:created>
  <dcterms:modified xsi:type="dcterms:W3CDTF">2025-05-01T07:08:35Z</dcterms:modified>
</cp:coreProperties>
</file>