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36B-E9FF-42F5-A7DC-4438CF52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446BA-9187-4D92-BAD5-D63481E0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1FEA-DCBB-4E7D-A5B8-9EE143EF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9FD41-BAE9-430F-A2B4-D85B1D8E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76CA-0523-4EF5-863B-4C694798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1871-9826-464C-8E33-36852E46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2ECDE-71F8-4E2E-9887-16A024A3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C579-870D-4CAE-81A3-5A09AC98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88D9-A3DE-49C4-A18F-83A77959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AE16-ABD6-4839-ADE7-CF02A71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7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4F01B-530A-4FBE-8B63-845F3E334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FD8D6-6D0D-4BBA-8C30-F6AC26B7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7362-437E-482D-8549-F0D956E0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F84C-7F4A-4523-89C4-B1535195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711CA-389F-4522-994E-EF44885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7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18B1-162D-4B69-BA7A-05B57611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DA21-B720-451C-B9C7-46905D23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3D29E-59CF-4484-91BD-3147E2BC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AD01-A6D0-4EB5-9044-68527E9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20EE5-499A-4775-B2E7-80005516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BD6F-966F-42AF-81C1-6CE8CC3B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5528-019E-41E8-A9BB-4C27F336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9CBB-D011-4EF5-8BBF-882DEB6D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82EA-434E-4D55-A310-D75BEDDF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002F-280D-4368-9018-84DC7E83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BE45-DFFD-4884-B5D6-D8A173EF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491C-07A3-462D-87CA-130F7A741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D34B-3DE5-487C-902F-3CDD33C9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939D5-ED05-498F-9B2E-1CA105E7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463AF-7432-4DD2-BB0A-AB0E8813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51E83-C0D5-4AE5-B33E-15441AA9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0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7BE-0266-45BE-97B8-71B0D471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4665-F993-4C9D-B8DC-FFB04633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7120-64E3-4189-BC13-AD06963C0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42341-75BB-4B49-AC7A-DEE188BE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D8E95-924B-499E-A854-10B5F485D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59D86-2998-4CE2-B652-13544B08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9AB57-BF44-4011-96DD-601B39E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B233D-DE0A-4288-A9B2-99402BC4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1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A2B6-F6FF-4575-8E04-305775A1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47A97-BE7E-4A59-877E-E4C51FFE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93D0A-6C65-49D8-B969-9139D916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B77BA-C5DE-472A-802A-D00EB071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6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332B9-3495-4AF1-A20E-D2CF40D2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2883D-8491-41A5-B164-69DD050F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2C8CF-3740-406D-B014-ABE52F40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46DA-2714-455F-A001-913B570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06135-3948-48F2-B58B-CDFC6274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B7856-8607-4D69-B4B9-1D088DFB2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D2A49-86D9-445A-97DD-1E2B72B5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C248-D31A-4A77-8E1F-D3EDA4AC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28B90-4B42-4282-A4D2-00F68A40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0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CA8E-B4CF-45D1-B0B1-F8CF5324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6260A-0B6A-488A-8BE3-78380310F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A192-E36A-4521-8D18-ED9A1DEA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F6FC-FF66-4F2E-8784-39E3CC5C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97ADC-614C-42CF-A49C-FB59212B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3C65-659F-42CE-8AFA-769BB52A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9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E774F-5F79-4E12-9A8F-D8D99138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CADA4-1552-464E-81FA-56679087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37A5-A745-494E-B381-AF3B55BB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526F-C1B6-4E52-9F40-24959EB886C3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0D70-6725-419B-9198-0638D9C6C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CFEA-0C31-44E7-8C1B-9A564652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1D62-A444-4377-8C94-8E9C4A77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1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103564-0CC8-4679-A280-8CC702C0D668}"/>
              </a:ext>
            </a:extLst>
          </p:cNvPr>
          <p:cNvSpPr/>
          <p:nvPr/>
        </p:nvSpPr>
        <p:spPr>
          <a:xfrm>
            <a:off x="1227151" y="2537964"/>
            <a:ext cx="98490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333333"/>
                </a:solidFill>
                <a:effectLst/>
                <a:latin typeface="Karla"/>
              </a:rPr>
              <a:t>A local copy shop chain wants to offer its customers an 'all-in-one' computing experience: document creation, editing, storage, and printing.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5D679-AF3D-4B6B-AA1F-47321323B344}"/>
              </a:ext>
            </a:extLst>
          </p:cNvPr>
          <p:cNvSpPr txBox="1"/>
          <p:nvPr/>
        </p:nvSpPr>
        <p:spPr>
          <a:xfrm>
            <a:off x="3244132" y="2537964"/>
            <a:ext cx="4190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Local 1,000s user </a:t>
            </a:r>
          </a:p>
          <a:p>
            <a:r>
              <a:rPr lang="en-GB" sz="2800" dirty="0"/>
              <a:t>National 1,000,000s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D6364-1C8B-4626-AB3F-4C494F0E82A4}"/>
              </a:ext>
            </a:extLst>
          </p:cNvPr>
          <p:cNvSpPr txBox="1"/>
          <p:nvPr/>
        </p:nvSpPr>
        <p:spPr>
          <a:xfrm>
            <a:off x="4452730" y="2174682"/>
            <a:ext cx="3737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Browser-based</a:t>
            </a:r>
          </a:p>
          <a:p>
            <a:r>
              <a:rPr lang="en-GB" sz="2400" dirty="0"/>
              <a:t>Word processing</a:t>
            </a:r>
          </a:p>
          <a:p>
            <a:r>
              <a:rPr lang="en-GB" sz="2400" dirty="0"/>
              <a:t>Versioned Storage</a:t>
            </a:r>
          </a:p>
          <a:p>
            <a:r>
              <a:rPr lang="en-GB" sz="2400" dirty="0"/>
              <a:t>Online &amp; Offline Payments</a:t>
            </a:r>
          </a:p>
        </p:txBody>
      </p:sp>
    </p:spTree>
    <p:extLst>
      <p:ext uri="{BB962C8B-B14F-4D97-AF65-F5344CB8AC3E}">
        <p14:creationId xmlns:p14="http://schemas.microsoft.com/office/powerpoint/2010/main" val="5688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75240E3-5A70-4A38-865F-9B1715399FF7}"/>
              </a:ext>
            </a:extLst>
          </p:cNvPr>
          <p:cNvSpPr/>
          <p:nvPr/>
        </p:nvSpPr>
        <p:spPr>
          <a:xfrm>
            <a:off x="675861" y="166976"/>
            <a:ext cx="4492485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UI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302C8E3-95FE-4C01-9E5E-7D2E326CD4E5}"/>
              </a:ext>
            </a:extLst>
          </p:cNvPr>
          <p:cNvSpPr/>
          <p:nvPr/>
        </p:nvSpPr>
        <p:spPr>
          <a:xfrm>
            <a:off x="7383451" y="166976"/>
            <a:ext cx="4274487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UI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2241D4-25E7-4116-830E-BFA29A4C7286}"/>
              </a:ext>
            </a:extLst>
          </p:cNvPr>
          <p:cNvSpPr/>
          <p:nvPr/>
        </p:nvSpPr>
        <p:spPr>
          <a:xfrm>
            <a:off x="675862" y="1073423"/>
            <a:ext cx="10982076" cy="858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E1D26-32EF-4DC1-81AC-282408A85534}"/>
              </a:ext>
            </a:extLst>
          </p:cNvPr>
          <p:cNvSpPr/>
          <p:nvPr/>
        </p:nvSpPr>
        <p:spPr>
          <a:xfrm>
            <a:off x="183271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Identity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86BAC-D333-44AC-8E6A-FA4C95236290}"/>
              </a:ext>
            </a:extLst>
          </p:cNvPr>
          <p:cNvSpPr/>
          <p:nvPr/>
        </p:nvSpPr>
        <p:spPr>
          <a:xfrm>
            <a:off x="326274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Billing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73FA2-37DC-4416-9360-2D9177E8F17D}"/>
              </a:ext>
            </a:extLst>
          </p:cNvPr>
          <p:cNvSpPr/>
          <p:nvPr/>
        </p:nvSpPr>
        <p:spPr>
          <a:xfrm>
            <a:off x="469277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Payment Integration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A63C3-73F8-48A5-ABE0-6B89A160C7AE}"/>
              </a:ext>
            </a:extLst>
          </p:cNvPr>
          <p:cNvSpPr/>
          <p:nvPr/>
        </p:nvSpPr>
        <p:spPr>
          <a:xfrm>
            <a:off x="8982864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6F7A63-9C81-4F77-9954-FC764B10DA48}"/>
              </a:ext>
            </a:extLst>
          </p:cNvPr>
          <p:cNvSpPr/>
          <p:nvPr/>
        </p:nvSpPr>
        <p:spPr>
          <a:xfrm>
            <a:off x="6122805" y="2656806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Word Processor</a:t>
            </a:r>
          </a:p>
          <a:p>
            <a:pPr algn="ctr"/>
            <a:r>
              <a:rPr lang="en-GB" sz="1400" dirty="0"/>
              <a:t>Integration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D3DD9-59F9-41F3-9ED1-D76EA8FB29A0}"/>
              </a:ext>
            </a:extLst>
          </p:cNvPr>
          <p:cNvSpPr/>
          <p:nvPr/>
        </p:nvSpPr>
        <p:spPr>
          <a:xfrm>
            <a:off x="7552835" y="2656805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Notifications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A7588-189A-438A-9775-290994A8718F}"/>
              </a:ext>
            </a:extLst>
          </p:cNvPr>
          <p:cNvSpPr/>
          <p:nvPr/>
        </p:nvSpPr>
        <p:spPr>
          <a:xfrm>
            <a:off x="10412893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Print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75E6C4B-E7C1-41AA-9AD2-E30C87D706D8}"/>
              </a:ext>
            </a:extLst>
          </p:cNvPr>
          <p:cNvSpPr/>
          <p:nvPr/>
        </p:nvSpPr>
        <p:spPr>
          <a:xfrm>
            <a:off x="675861" y="2614968"/>
            <a:ext cx="268689" cy="3540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 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105C1BB0-F071-4CA4-8F43-8091502D6DE4}"/>
              </a:ext>
            </a:extLst>
          </p:cNvPr>
          <p:cNvSpPr/>
          <p:nvPr/>
        </p:nvSpPr>
        <p:spPr>
          <a:xfrm>
            <a:off x="5937820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SQL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FC32292-6200-4764-8991-62C77916B67A}"/>
              </a:ext>
            </a:extLst>
          </p:cNvPr>
          <p:cNvSpPr/>
          <p:nvPr/>
        </p:nvSpPr>
        <p:spPr>
          <a:xfrm>
            <a:off x="8890371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027225-6205-4E4A-8E9B-7259118CC7D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385568" y="3976718"/>
            <a:ext cx="429008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13E943-22B1-4276-ACA1-466C870E724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815598" y="3976718"/>
            <a:ext cx="286005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367E02-57AF-4969-8B1D-466189DCF13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45628" y="3976718"/>
            <a:ext cx="143002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68370F-8B44-48C6-B65E-DAE8BDDD9006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23"/>
            <a:ext cx="1" cy="115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E23643-DB69-462F-8AC2-B5DEDAE83BE3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22"/>
            <a:ext cx="1430031" cy="115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78D5C3-0AAA-4B91-BC78-F9E6415672DB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17"/>
            <a:ext cx="2860060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4D5DCC-E7DB-4831-8CF1-A7CD589A79B5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17"/>
            <a:ext cx="4290089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370843-F485-4B5C-9C43-A833919066F4}"/>
              </a:ext>
            </a:extLst>
          </p:cNvPr>
          <p:cNvCxnSpPr>
            <a:cxnSpLocks/>
            <a:stCxn id="8" idx="2"/>
            <a:endCxn id="24" idx="1"/>
          </p:cNvCxnSpPr>
          <p:nvPr/>
        </p:nvCxnSpPr>
        <p:spPr>
          <a:xfrm>
            <a:off x="9605387" y="3976717"/>
            <a:ext cx="22821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D215D13C-0760-4E5B-91E8-50F4B3EF51E1}"/>
              </a:ext>
            </a:extLst>
          </p:cNvPr>
          <p:cNvSpPr/>
          <p:nvPr/>
        </p:nvSpPr>
        <p:spPr>
          <a:xfrm>
            <a:off x="1066979" y="2656800"/>
            <a:ext cx="439132" cy="34985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101371C-F351-4359-A2A8-DF25260627B5}"/>
              </a:ext>
            </a:extLst>
          </p:cNvPr>
          <p:cNvSpPr/>
          <p:nvPr/>
        </p:nvSpPr>
        <p:spPr>
          <a:xfrm>
            <a:off x="1903071" y="2043481"/>
            <a:ext cx="8324837" cy="53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Command / Queries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0E3116-C92F-4BCF-B4F3-F08723801B7B}"/>
              </a:ext>
            </a:extLst>
          </p:cNvPr>
          <p:cNvSpPr/>
          <p:nvPr/>
        </p:nvSpPr>
        <p:spPr>
          <a:xfrm>
            <a:off x="8985309" y="2651160"/>
            <a:ext cx="1245045" cy="131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B0AF2B-26BD-4799-B635-10F6E0B285B5}"/>
              </a:ext>
            </a:extLst>
          </p:cNvPr>
          <p:cNvSpPr/>
          <p:nvPr/>
        </p:nvSpPr>
        <p:spPr>
          <a:xfrm>
            <a:off x="10412893" y="2656799"/>
            <a:ext cx="1245045" cy="131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5734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3" grpId="0" animBg="1"/>
      <p:bldP spid="24" grpId="0" animBg="1"/>
      <p:bldP spid="52" grpId="0" animBg="1"/>
      <p:bldP spid="65" grpId="0" animBg="1"/>
      <p:bldP spid="25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022D4-A162-4163-B9B3-81591696A395}"/>
              </a:ext>
            </a:extLst>
          </p:cNvPr>
          <p:cNvSpPr/>
          <p:nvPr/>
        </p:nvSpPr>
        <p:spPr>
          <a:xfrm>
            <a:off x="677784" y="528801"/>
            <a:ext cx="5007397" cy="61105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DFFFD-82B9-46CA-9ED3-0C7DD3F57243}"/>
              </a:ext>
            </a:extLst>
          </p:cNvPr>
          <p:cNvSpPr/>
          <p:nvPr/>
        </p:nvSpPr>
        <p:spPr>
          <a:xfrm>
            <a:off x="1034630" y="902317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7273DE-4CD2-401D-95C9-4BB12A627C24}"/>
              </a:ext>
            </a:extLst>
          </p:cNvPr>
          <p:cNvSpPr/>
          <p:nvPr/>
        </p:nvSpPr>
        <p:spPr>
          <a:xfrm>
            <a:off x="2036495" y="1375571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7F7B38-9AC3-4B5D-8764-E25523FAAA6E}"/>
              </a:ext>
            </a:extLst>
          </p:cNvPr>
          <p:cNvSpPr/>
          <p:nvPr/>
        </p:nvSpPr>
        <p:spPr>
          <a:xfrm>
            <a:off x="2036495" y="1871915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1616E7-4FA6-46F5-8E07-C090FF96965B}"/>
              </a:ext>
            </a:extLst>
          </p:cNvPr>
          <p:cNvSpPr/>
          <p:nvPr/>
        </p:nvSpPr>
        <p:spPr>
          <a:xfrm>
            <a:off x="2036495" y="2297309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9E0DB-48CC-4A8B-B5EF-1400D5E348F8}"/>
              </a:ext>
            </a:extLst>
          </p:cNvPr>
          <p:cNvSpPr/>
          <p:nvPr/>
        </p:nvSpPr>
        <p:spPr>
          <a:xfrm>
            <a:off x="2036495" y="2790949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2A16E-F209-4EDB-9D5C-429077E4DCCB}"/>
              </a:ext>
            </a:extLst>
          </p:cNvPr>
          <p:cNvSpPr/>
          <p:nvPr/>
        </p:nvSpPr>
        <p:spPr>
          <a:xfrm>
            <a:off x="1049570" y="3770828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Conversion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3F7C49-B5E8-4423-96B1-1A418F999CCB}"/>
              </a:ext>
            </a:extLst>
          </p:cNvPr>
          <p:cNvSpPr/>
          <p:nvPr/>
        </p:nvSpPr>
        <p:spPr>
          <a:xfrm>
            <a:off x="2036495" y="4244082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7E568-86F2-40D2-B465-07E192577803}"/>
              </a:ext>
            </a:extLst>
          </p:cNvPr>
          <p:cNvSpPr/>
          <p:nvPr/>
        </p:nvSpPr>
        <p:spPr>
          <a:xfrm>
            <a:off x="2036495" y="4740426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E753F-1A2A-4E64-8A24-0233B39D5DA4}"/>
              </a:ext>
            </a:extLst>
          </p:cNvPr>
          <p:cNvSpPr/>
          <p:nvPr/>
        </p:nvSpPr>
        <p:spPr>
          <a:xfrm>
            <a:off x="2036495" y="5165820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7DD2D-717E-4E72-AF5D-FC592B659D4B}"/>
              </a:ext>
            </a:extLst>
          </p:cNvPr>
          <p:cNvSpPr/>
          <p:nvPr/>
        </p:nvSpPr>
        <p:spPr>
          <a:xfrm>
            <a:off x="2036495" y="5659460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64AE15-02B1-4E93-93F8-53A8086E5589}"/>
              </a:ext>
            </a:extLst>
          </p:cNvPr>
          <p:cNvSpPr/>
          <p:nvPr/>
        </p:nvSpPr>
        <p:spPr>
          <a:xfrm>
            <a:off x="6650539" y="528801"/>
            <a:ext cx="5007397" cy="61105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Print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8249BE-3E72-4870-97E7-57A7B7C3FDB2}"/>
              </a:ext>
            </a:extLst>
          </p:cNvPr>
          <p:cNvSpPr/>
          <p:nvPr/>
        </p:nvSpPr>
        <p:spPr>
          <a:xfrm>
            <a:off x="7038226" y="902317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Work Qs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5692B-9B5E-4C02-8DBF-3DA1E90FC5BF}"/>
              </a:ext>
            </a:extLst>
          </p:cNvPr>
          <p:cNvSpPr/>
          <p:nvPr/>
        </p:nvSpPr>
        <p:spPr>
          <a:xfrm>
            <a:off x="8008287" y="1375571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33E20-2573-4D50-B0DD-70B14DF08822}"/>
              </a:ext>
            </a:extLst>
          </p:cNvPr>
          <p:cNvSpPr/>
          <p:nvPr/>
        </p:nvSpPr>
        <p:spPr>
          <a:xfrm>
            <a:off x="8008287" y="1871915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3ED4E1-6534-478A-B79A-E75DAE1533A8}"/>
              </a:ext>
            </a:extLst>
          </p:cNvPr>
          <p:cNvSpPr/>
          <p:nvPr/>
        </p:nvSpPr>
        <p:spPr>
          <a:xfrm>
            <a:off x="8008287" y="2297309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ED94EA-7150-41FE-8A72-F2B21D314980}"/>
              </a:ext>
            </a:extLst>
          </p:cNvPr>
          <p:cNvSpPr/>
          <p:nvPr/>
        </p:nvSpPr>
        <p:spPr>
          <a:xfrm>
            <a:off x="8008287" y="2790949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DCABB3-6898-469E-8D68-816419DDB3C6}"/>
              </a:ext>
            </a:extLst>
          </p:cNvPr>
          <p:cNvSpPr/>
          <p:nvPr/>
        </p:nvSpPr>
        <p:spPr>
          <a:xfrm>
            <a:off x="7038226" y="3770828"/>
            <a:ext cx="4293704" cy="25288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Scheduling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1C648-DFFA-45D7-93C2-5E90BED29E23}"/>
              </a:ext>
            </a:extLst>
          </p:cNvPr>
          <p:cNvSpPr/>
          <p:nvPr/>
        </p:nvSpPr>
        <p:spPr>
          <a:xfrm>
            <a:off x="7993345" y="4244082"/>
            <a:ext cx="2305879" cy="3657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Presentation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7E397-8F3D-498A-9BAD-209051CE0658}"/>
              </a:ext>
            </a:extLst>
          </p:cNvPr>
          <p:cNvSpPr/>
          <p:nvPr/>
        </p:nvSpPr>
        <p:spPr>
          <a:xfrm>
            <a:off x="7993347" y="4740426"/>
            <a:ext cx="2305878" cy="294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4D0047-43C9-4C89-966C-0D87439B2353}"/>
              </a:ext>
            </a:extLst>
          </p:cNvPr>
          <p:cNvSpPr/>
          <p:nvPr/>
        </p:nvSpPr>
        <p:spPr>
          <a:xfrm>
            <a:off x="7993347" y="5165820"/>
            <a:ext cx="2305877" cy="363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Persistence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A10ED7-726F-4683-A0E3-6B253955BC95}"/>
              </a:ext>
            </a:extLst>
          </p:cNvPr>
          <p:cNvSpPr/>
          <p:nvPr/>
        </p:nvSpPr>
        <p:spPr>
          <a:xfrm>
            <a:off x="7993347" y="5659460"/>
            <a:ext cx="2305877" cy="3896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36887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75240E3-5A70-4A38-865F-9B1715399FF7}"/>
              </a:ext>
            </a:extLst>
          </p:cNvPr>
          <p:cNvSpPr/>
          <p:nvPr/>
        </p:nvSpPr>
        <p:spPr>
          <a:xfrm>
            <a:off x="675861" y="166976"/>
            <a:ext cx="4492485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UI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302C8E3-95FE-4C01-9E5E-7D2E326CD4E5}"/>
              </a:ext>
            </a:extLst>
          </p:cNvPr>
          <p:cNvSpPr/>
          <p:nvPr/>
        </p:nvSpPr>
        <p:spPr>
          <a:xfrm>
            <a:off x="7383451" y="166976"/>
            <a:ext cx="4274487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UI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2241D4-25E7-4116-830E-BFA29A4C7286}"/>
              </a:ext>
            </a:extLst>
          </p:cNvPr>
          <p:cNvSpPr/>
          <p:nvPr/>
        </p:nvSpPr>
        <p:spPr>
          <a:xfrm>
            <a:off x="675862" y="1073423"/>
            <a:ext cx="10982076" cy="858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E1D26-32EF-4DC1-81AC-282408A85534}"/>
              </a:ext>
            </a:extLst>
          </p:cNvPr>
          <p:cNvSpPr/>
          <p:nvPr/>
        </p:nvSpPr>
        <p:spPr>
          <a:xfrm>
            <a:off x="183271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Identity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86BAC-D333-44AC-8E6A-FA4C95236290}"/>
              </a:ext>
            </a:extLst>
          </p:cNvPr>
          <p:cNvSpPr/>
          <p:nvPr/>
        </p:nvSpPr>
        <p:spPr>
          <a:xfrm>
            <a:off x="326274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Billing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73FA2-37DC-4416-9360-2D9177E8F17D}"/>
              </a:ext>
            </a:extLst>
          </p:cNvPr>
          <p:cNvSpPr/>
          <p:nvPr/>
        </p:nvSpPr>
        <p:spPr>
          <a:xfrm>
            <a:off x="469277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Payment Integration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A63C3-73F8-48A5-ABE0-6B89A160C7AE}"/>
              </a:ext>
            </a:extLst>
          </p:cNvPr>
          <p:cNvSpPr/>
          <p:nvPr/>
        </p:nvSpPr>
        <p:spPr>
          <a:xfrm>
            <a:off x="8982864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6F7A63-9C81-4F77-9954-FC764B10DA48}"/>
              </a:ext>
            </a:extLst>
          </p:cNvPr>
          <p:cNvSpPr/>
          <p:nvPr/>
        </p:nvSpPr>
        <p:spPr>
          <a:xfrm>
            <a:off x="6122805" y="2656806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Word Processor</a:t>
            </a:r>
          </a:p>
          <a:p>
            <a:pPr algn="ctr"/>
            <a:r>
              <a:rPr lang="en-GB" sz="1400" dirty="0"/>
              <a:t>Integration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D3DD9-59F9-41F3-9ED1-D76EA8FB29A0}"/>
              </a:ext>
            </a:extLst>
          </p:cNvPr>
          <p:cNvSpPr/>
          <p:nvPr/>
        </p:nvSpPr>
        <p:spPr>
          <a:xfrm>
            <a:off x="7552835" y="2656805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Notifications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A7588-189A-438A-9775-290994A8718F}"/>
              </a:ext>
            </a:extLst>
          </p:cNvPr>
          <p:cNvSpPr/>
          <p:nvPr/>
        </p:nvSpPr>
        <p:spPr>
          <a:xfrm>
            <a:off x="10412893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Print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75E6C4B-E7C1-41AA-9AD2-E30C87D706D8}"/>
              </a:ext>
            </a:extLst>
          </p:cNvPr>
          <p:cNvSpPr/>
          <p:nvPr/>
        </p:nvSpPr>
        <p:spPr>
          <a:xfrm>
            <a:off x="675861" y="2614968"/>
            <a:ext cx="268689" cy="3540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 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105C1BB0-F071-4CA4-8F43-8091502D6DE4}"/>
              </a:ext>
            </a:extLst>
          </p:cNvPr>
          <p:cNvSpPr/>
          <p:nvPr/>
        </p:nvSpPr>
        <p:spPr>
          <a:xfrm>
            <a:off x="5937820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SQL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FC32292-6200-4764-8991-62C77916B67A}"/>
              </a:ext>
            </a:extLst>
          </p:cNvPr>
          <p:cNvSpPr/>
          <p:nvPr/>
        </p:nvSpPr>
        <p:spPr>
          <a:xfrm>
            <a:off x="8890371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027225-6205-4E4A-8E9B-7259118CC7D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385568" y="3976718"/>
            <a:ext cx="429008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13E943-22B1-4276-ACA1-466C870E724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815598" y="3976718"/>
            <a:ext cx="286005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367E02-57AF-4969-8B1D-466189DCF13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45628" y="3976718"/>
            <a:ext cx="1430029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68370F-8B44-48C6-B65E-DAE8BDDD9006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23"/>
            <a:ext cx="1" cy="115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E23643-DB69-462F-8AC2-B5DEDAE83BE3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22"/>
            <a:ext cx="1430031" cy="115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78D5C3-0AAA-4B91-BC78-F9E6415672DB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17"/>
            <a:ext cx="2860060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4D5DCC-E7DB-4831-8CF1-A7CD589A79B5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675657" y="3976717"/>
            <a:ext cx="4290089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370843-F485-4B5C-9C43-A833919066F4}"/>
              </a:ext>
            </a:extLst>
          </p:cNvPr>
          <p:cNvCxnSpPr>
            <a:cxnSpLocks/>
            <a:stCxn id="8" idx="2"/>
            <a:endCxn id="24" idx="1"/>
          </p:cNvCxnSpPr>
          <p:nvPr/>
        </p:nvCxnSpPr>
        <p:spPr>
          <a:xfrm>
            <a:off x="9605387" y="3976717"/>
            <a:ext cx="22821" cy="115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D215D13C-0760-4E5B-91E8-50F4B3EF51E1}"/>
              </a:ext>
            </a:extLst>
          </p:cNvPr>
          <p:cNvSpPr/>
          <p:nvPr/>
        </p:nvSpPr>
        <p:spPr>
          <a:xfrm>
            <a:off x="1066979" y="2656800"/>
            <a:ext cx="439132" cy="34985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101371C-F351-4359-A2A8-DF25260627B5}"/>
              </a:ext>
            </a:extLst>
          </p:cNvPr>
          <p:cNvSpPr/>
          <p:nvPr/>
        </p:nvSpPr>
        <p:spPr>
          <a:xfrm>
            <a:off x="1903071" y="2043481"/>
            <a:ext cx="8324837" cy="53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Command / Queries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B0AF2B-26BD-4799-B635-10F6E0B285B5}"/>
              </a:ext>
            </a:extLst>
          </p:cNvPr>
          <p:cNvSpPr/>
          <p:nvPr/>
        </p:nvSpPr>
        <p:spPr>
          <a:xfrm>
            <a:off x="4399680" y="307937"/>
            <a:ext cx="1537331" cy="3780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Document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01CF4-25E7-4383-926A-C1844B603169}"/>
              </a:ext>
            </a:extLst>
          </p:cNvPr>
          <p:cNvSpPr/>
          <p:nvPr/>
        </p:nvSpPr>
        <p:spPr>
          <a:xfrm>
            <a:off x="8752028" y="2634763"/>
            <a:ext cx="1537331" cy="3780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Save Document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67083B-B7D7-4147-B35F-9A634B52F093}"/>
              </a:ext>
            </a:extLst>
          </p:cNvPr>
          <p:cNvSpPr/>
          <p:nvPr/>
        </p:nvSpPr>
        <p:spPr>
          <a:xfrm>
            <a:off x="8752027" y="3452677"/>
            <a:ext cx="1537331" cy="3780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 Saved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CD9274-8234-4F27-A4A1-0D8B9BA97314}"/>
              </a:ext>
            </a:extLst>
          </p:cNvPr>
          <p:cNvSpPr/>
          <p:nvPr/>
        </p:nvSpPr>
        <p:spPr>
          <a:xfrm>
            <a:off x="3155444" y="3519401"/>
            <a:ext cx="1537331" cy="3780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 Saved</a:t>
            </a:r>
          </a:p>
        </p:txBody>
      </p:sp>
    </p:spTree>
    <p:extLst>
      <p:ext uri="{BB962C8B-B14F-4D97-AF65-F5344CB8AC3E}">
        <p14:creationId xmlns:p14="http://schemas.microsoft.com/office/powerpoint/2010/main" val="11464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75240E3-5A70-4A38-865F-9B1715399FF7}"/>
              </a:ext>
            </a:extLst>
          </p:cNvPr>
          <p:cNvSpPr/>
          <p:nvPr/>
        </p:nvSpPr>
        <p:spPr>
          <a:xfrm>
            <a:off x="675861" y="166976"/>
            <a:ext cx="4492485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Customer UI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302C8E3-95FE-4C01-9E5E-7D2E326CD4E5}"/>
              </a:ext>
            </a:extLst>
          </p:cNvPr>
          <p:cNvSpPr/>
          <p:nvPr/>
        </p:nvSpPr>
        <p:spPr>
          <a:xfrm>
            <a:off x="7383451" y="166976"/>
            <a:ext cx="4274487" cy="7951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 UI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2241D4-25E7-4116-830E-BFA29A4C7286}"/>
              </a:ext>
            </a:extLst>
          </p:cNvPr>
          <p:cNvSpPr/>
          <p:nvPr/>
        </p:nvSpPr>
        <p:spPr>
          <a:xfrm>
            <a:off x="675862" y="1073423"/>
            <a:ext cx="10982076" cy="8587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E1D26-32EF-4DC1-81AC-282408A85534}"/>
              </a:ext>
            </a:extLst>
          </p:cNvPr>
          <p:cNvSpPr/>
          <p:nvPr/>
        </p:nvSpPr>
        <p:spPr>
          <a:xfrm>
            <a:off x="183271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Identity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86BAC-D333-44AC-8E6A-FA4C95236290}"/>
              </a:ext>
            </a:extLst>
          </p:cNvPr>
          <p:cNvSpPr/>
          <p:nvPr/>
        </p:nvSpPr>
        <p:spPr>
          <a:xfrm>
            <a:off x="326274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Billing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73FA2-37DC-4416-9360-2D9177E8F17D}"/>
              </a:ext>
            </a:extLst>
          </p:cNvPr>
          <p:cNvSpPr/>
          <p:nvPr/>
        </p:nvSpPr>
        <p:spPr>
          <a:xfrm>
            <a:off x="4692775" y="2656801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Payment Integration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A63C3-73F8-48A5-ABE0-6B89A160C7AE}"/>
              </a:ext>
            </a:extLst>
          </p:cNvPr>
          <p:cNvSpPr/>
          <p:nvPr/>
        </p:nvSpPr>
        <p:spPr>
          <a:xfrm>
            <a:off x="8982864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Document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6F7A63-9C81-4F77-9954-FC764B10DA48}"/>
              </a:ext>
            </a:extLst>
          </p:cNvPr>
          <p:cNvSpPr/>
          <p:nvPr/>
        </p:nvSpPr>
        <p:spPr>
          <a:xfrm>
            <a:off x="6122805" y="2656806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Word Processor</a:t>
            </a:r>
          </a:p>
          <a:p>
            <a:pPr algn="ctr"/>
            <a:r>
              <a:rPr lang="en-GB" sz="1400" dirty="0"/>
              <a:t>Integration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D3DD9-59F9-41F3-9ED1-D76EA8FB29A0}"/>
              </a:ext>
            </a:extLst>
          </p:cNvPr>
          <p:cNvSpPr/>
          <p:nvPr/>
        </p:nvSpPr>
        <p:spPr>
          <a:xfrm>
            <a:off x="7552835" y="2656805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Notifications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A7588-189A-438A-9775-290994A8718F}"/>
              </a:ext>
            </a:extLst>
          </p:cNvPr>
          <p:cNvSpPr/>
          <p:nvPr/>
        </p:nvSpPr>
        <p:spPr>
          <a:xfrm>
            <a:off x="10412893" y="2656800"/>
            <a:ext cx="1245045" cy="131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Print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75E6C4B-E7C1-41AA-9AD2-E30C87D706D8}"/>
              </a:ext>
            </a:extLst>
          </p:cNvPr>
          <p:cNvSpPr/>
          <p:nvPr/>
        </p:nvSpPr>
        <p:spPr>
          <a:xfrm>
            <a:off x="675861" y="2614968"/>
            <a:ext cx="268689" cy="3540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 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105C1BB0-F071-4CA4-8F43-8091502D6DE4}"/>
              </a:ext>
            </a:extLst>
          </p:cNvPr>
          <p:cNvSpPr/>
          <p:nvPr/>
        </p:nvSpPr>
        <p:spPr>
          <a:xfrm>
            <a:off x="5000893" y="5534108"/>
            <a:ext cx="620678" cy="1231382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TBD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FC32292-6200-4764-8991-62C77916B67A}"/>
              </a:ext>
            </a:extLst>
          </p:cNvPr>
          <p:cNvSpPr/>
          <p:nvPr/>
        </p:nvSpPr>
        <p:spPr>
          <a:xfrm>
            <a:off x="9702537" y="5534107"/>
            <a:ext cx="663508" cy="1231383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027225-6205-4E4A-8E9B-7259118CC7D2}"/>
              </a:ext>
            </a:extLst>
          </p:cNvPr>
          <p:cNvCxnSpPr>
            <a:cxnSpLocks/>
            <a:stCxn id="5" idx="2"/>
            <a:endCxn id="29" idx="1"/>
          </p:cNvCxnSpPr>
          <p:nvPr/>
        </p:nvCxnSpPr>
        <p:spPr>
          <a:xfrm>
            <a:off x="2455238" y="3976718"/>
            <a:ext cx="362261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13E943-22B1-4276-ACA1-466C870E724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890496" y="3976718"/>
            <a:ext cx="994772" cy="115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367E02-57AF-4969-8B1D-466189DCF138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flipH="1">
            <a:off x="5311232" y="3976718"/>
            <a:ext cx="4066" cy="155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68370F-8B44-48C6-B65E-DAE8BDDD9006}"/>
              </a:ext>
            </a:extLst>
          </p:cNvPr>
          <p:cNvCxnSpPr>
            <a:cxnSpLocks/>
            <a:stCxn id="9" idx="2"/>
            <a:endCxn id="58" idx="1"/>
          </p:cNvCxnSpPr>
          <p:nvPr/>
        </p:nvCxnSpPr>
        <p:spPr>
          <a:xfrm>
            <a:off x="6745328" y="3976723"/>
            <a:ext cx="32210" cy="15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E23643-DB69-462F-8AC2-B5DEDAE83BE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8105690" y="3976722"/>
            <a:ext cx="69667" cy="155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78D5C3-0AAA-4B91-BC78-F9E6415672DB}"/>
              </a:ext>
            </a:extLst>
          </p:cNvPr>
          <p:cNvCxnSpPr>
            <a:cxnSpLocks/>
            <a:endCxn id="64" idx="1"/>
          </p:cNvCxnSpPr>
          <p:nvPr/>
        </p:nvCxnSpPr>
        <p:spPr>
          <a:xfrm flipH="1">
            <a:off x="9238591" y="3976717"/>
            <a:ext cx="297126" cy="155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4D5DCC-E7DB-4831-8CF1-A7CD589A79B5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1036747" y="3978048"/>
            <a:ext cx="1179" cy="156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370843-F485-4B5C-9C43-A833919066F4}"/>
              </a:ext>
            </a:extLst>
          </p:cNvPr>
          <p:cNvCxnSpPr>
            <a:cxnSpLocks/>
            <a:stCxn id="8" idx="2"/>
            <a:endCxn id="24" idx="1"/>
          </p:cNvCxnSpPr>
          <p:nvPr/>
        </p:nvCxnSpPr>
        <p:spPr>
          <a:xfrm>
            <a:off x="9605387" y="3976717"/>
            <a:ext cx="428904" cy="155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llout: Left Arrow 51">
            <a:extLst>
              <a:ext uri="{FF2B5EF4-FFF2-40B4-BE49-F238E27FC236}">
                <a16:creationId xmlns:a16="http://schemas.microsoft.com/office/drawing/2014/main" id="{D215D13C-0760-4E5B-91E8-50F4B3EF51E1}"/>
              </a:ext>
            </a:extLst>
          </p:cNvPr>
          <p:cNvSpPr/>
          <p:nvPr/>
        </p:nvSpPr>
        <p:spPr>
          <a:xfrm>
            <a:off x="1066979" y="2656800"/>
            <a:ext cx="439132" cy="34985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5101371C-F351-4359-A2A8-DF25260627B5}"/>
              </a:ext>
            </a:extLst>
          </p:cNvPr>
          <p:cNvSpPr/>
          <p:nvPr/>
        </p:nvSpPr>
        <p:spPr>
          <a:xfrm>
            <a:off x="1903071" y="2043481"/>
            <a:ext cx="8324837" cy="534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Command / Queries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0E8A98DD-3D77-4D0D-B37D-C001AEC3451B}"/>
              </a:ext>
            </a:extLst>
          </p:cNvPr>
          <p:cNvSpPr/>
          <p:nvPr/>
        </p:nvSpPr>
        <p:spPr>
          <a:xfrm>
            <a:off x="2079662" y="5129661"/>
            <a:ext cx="1475674" cy="1635830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SQL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07308625-60D5-466C-A06F-49CB337BD5CE}"/>
              </a:ext>
            </a:extLst>
          </p:cNvPr>
          <p:cNvSpPr/>
          <p:nvPr/>
        </p:nvSpPr>
        <p:spPr>
          <a:xfrm>
            <a:off x="10727587" y="5539629"/>
            <a:ext cx="620678" cy="1231382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TBD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19A2F44-E789-4477-A6C9-01A24F123F7C}"/>
              </a:ext>
            </a:extLst>
          </p:cNvPr>
          <p:cNvSpPr/>
          <p:nvPr/>
        </p:nvSpPr>
        <p:spPr>
          <a:xfrm>
            <a:off x="7865018" y="5534108"/>
            <a:ext cx="620678" cy="1231382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TBD</a:t>
            </a: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42CBF98F-4ED1-441D-BD70-622A635606C8}"/>
              </a:ext>
            </a:extLst>
          </p:cNvPr>
          <p:cNvSpPr/>
          <p:nvPr/>
        </p:nvSpPr>
        <p:spPr>
          <a:xfrm>
            <a:off x="6467199" y="5534108"/>
            <a:ext cx="620678" cy="1231382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TBD</a:t>
            </a: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BD45E028-9E0A-4EB6-A938-3C51F4EAB43B}"/>
              </a:ext>
            </a:extLst>
          </p:cNvPr>
          <p:cNvSpPr/>
          <p:nvPr/>
        </p:nvSpPr>
        <p:spPr>
          <a:xfrm>
            <a:off x="8928252" y="5534108"/>
            <a:ext cx="620678" cy="1231382"/>
          </a:xfrm>
          <a:prstGeom prst="can">
            <a:avLst>
              <a:gd name="adj" fmla="val 39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  <a:p>
            <a:pPr algn="ctr"/>
            <a:r>
              <a:rPr lang="en-GB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54226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47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157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Karla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Cheeseman</dc:creator>
  <cp:lastModifiedBy>Andrew Cheeseman</cp:lastModifiedBy>
  <cp:revision>21</cp:revision>
  <dcterms:created xsi:type="dcterms:W3CDTF">2017-11-08T13:31:14Z</dcterms:created>
  <dcterms:modified xsi:type="dcterms:W3CDTF">2017-11-09T11:31:15Z</dcterms:modified>
</cp:coreProperties>
</file>