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3-31T19:37:3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15478,'0'0,"24"-25,1 1,25-1,-1-50,1 26,0-51,24 1,0 0,-49 0,0 24,0 51,-25-1,25 0,-1 0,1 0,50-49,49-100,0-24,25 24,-50 25,-25 25,1 0,-1 50,25-75,-49 50,49 0,-25-25,1 24,-50 76,-1-1,1 0,25-25,49-74,25-24,50-51,-75 50,0 0,-49 50,24 0,1 0,-51 0,76 24,-1-24,-25 25,26-1,-26 26,-24-1,-26 25,-24 0,25 25,-25-24,25-26,49-49,75-125,25 1,-50 0,0 74,-75 25,-24 75,0 24</inkml:trace>
  <inkml:trace contextRef="#ctx0" brushRef="#br0" timeOffset="32122.6638">9252 10319,'0'-25,"25"25,0-50,-25 26,50-1,-1-74,1 24,0 25,-1 1,-49 24,25 0,-25 0,0 1,25 24,-25-25,25 25,-25-25,24 25,-24-25,25 0,-25 1,25 24,0 0,-25-25,25 25,-25-25,24 25,-24-25,25 25,0 0,-25-25</inkml:trace>
  <inkml:trace contextRef="#ctx0" brushRef="#br0" timeOffset="42621.2233">9079 7466,'-25'0,"25"-25,-50 25,26 0,-1 0,0 0,0 0,0 0,1 0,-26 0,25 0,-24 0,24 0,0 0,-25 50,-24 0,0-1,-1 50,1 1,24-26,1-24,49-1,-25 26,25-1,0 1,0-1,0 0,0 1,0-26,0 26,0-1,0 1,0-26,0 26,25-26,-1 26,-24-26,25 1,-25 0,25-26,0 1,24 0,-24 25,25-26,-1 26,1-25,0 0,-1-25,-24 24,25-24,-1 25,-24 0,0-25,24 0,1 0,24 0,-24-50,-25 1,24 24,1-49,0 24,-1 0,-24 1,25-26,-1 26,1-1,-25-24,24 24,-24-24,0-1,25 1,-50 24,0-24,0 24,0 25,0 1,0-1,0-25,0 25,0 1,-25-51,0 50,-25-24,50-1,-49-49,-26 24,75 1,-49 24,24-24,0 24,0 26,-24-1,24 0,0 25,25-25,-25 25,25-25,0 1,0-1</inkml:trace>
  <inkml:trace contextRef="#ctx0" brushRef="#br0" timeOffset="45738.5055">4515 15156,'25'0,"-1"0,26-25,24 0,26 0,-1-24,25 24,-25-25,50 25,-50-24,25 24,-25-25,1 26,-1-26,25 0,-50 26,1 24,-26-25,26 0,-1-25,25 26,-24-26,24 25,-25 25,1-25,-50 1,-1 24,1 0,0 0,0 0,0 0,24 0,-24-25,0 0,24 25,1-25,0 0,24 0,-24-24,-1 24,-24 25,0-25,0 25,0 0,-25-25,24 1,-24-1,25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3-31T19:41:0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10642 10840,'0'24,"0"1,0 0,-25 25,0-1,0-24,0 49,1-49,-26 0,25 25,0-25,-24-1,24 1,0-25,0 25,25-50,25-49,50 24,-26-24,26-1,-26 26,1-1,-1 50,1-25,-25 25,0 0,-1-25,26 1,-50-1,25 0,0-25,24 1,-24-1,0 1,-25 24,25 25</inkml:trace>
  <inkml:trace contextRef="#ctx0" brushRef="#br0" timeOffset="116925.8583">5284 7193,'49'0,"-24"0,25 0,-1 0,26 0,-1 0,75 0,-50 0,25 0,25 0,-50 0,-24 0,-26 0,1 0,0 0,-26 25,1-25,25 0,24 0,1 0,-1 0,0 0,-24 0,0 0,-1 0,-24 0,0 25,0-25,-1 0</inkml:trace>
  <inkml:trace contextRef="#ctx0" brushRef="#br0" timeOffset="119353.9171">5185 8483,'24'0,"1"0,0 0,25 0,-26 0,1 0,25 0,-1 0,1 0,0 0,-26 0,51 0,-26 0,-24 0,25 0,-1 0,1 0,24 0,1 0,-1 0,1 0,-26 0,-24 0,25 0,-25 0,-1 0,1 0,0 0,25 0,-26 0,26 0,-25 0,0 0,24-25,1 25,-25 0,-1 0,1 0,0 0,0-24,-25-1,25 25</inkml:trace>
  <inkml:trace contextRef="#ctx0" brushRef="#br0" timeOffset="120959.6805">4713 12378,'50'0,"24"0,25 0,26 0,48 0,-24 0,-25 0,0 0,-50-25,1 25,-26 0,1 0,-25 0,0 0,24 0,-49-25,25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3-31T20:10:02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5854,'25'0,"74"-25,1 25,24 0,-25 0,0 0,50 0,-50 0,75 25,-1 0,51 0,-51-1,75 1,-124 0,25 0,-74 0,-26-1,1-24,-1 0,1 0,-25-49,0 24,-25 0</inkml:trace>
  <inkml:trace contextRef="#ctx0" brushRef="#br0" timeOffset="24277.9022">11063 7342,'50'0,"-1"0,51 25,24 0,-25-25,50 0,-25 25,25-25,-25 0,24 0,1 0,25 0,24 0,-24 0,-25 0,-25 0,-25 0,-25 0,-24 0,0 0,-1 0,1 24,-25-24,0 0,24 0,-24 0,25 0,-1 0,-24 0,0 0,-25-24,25 24,-1 0,-24-25,0 0,0 0,-24 25,-1 0,0 0,0 0</inkml:trace>
  <inkml:trace contextRef="#ctx0" brushRef="#br0" timeOffset="46708.3053">9327 8781,'0'0,"50"0,-26 0,26 0,-25 0,49 0,-24 0,24 0,50 0,50 0,24 49,75 1,-50-25,-24 0,-1-25,-49 0,-25 0,-25 0,25 24,-24-24,-26 25,0-25,1 25,-26-25,1 0,0 0,-1 25,-24-25,0 0,49 25,-49-25,0 0,0 0,-1 0,1 0,0 0,0 0,0 0,-1 0,1 0,0 0,0 0,0 0,0-25,-1 25,1 0,-25-25,25 25,-25-25,25 25,0-25</inkml:trace>
  <inkml:trace contextRef="#ctx0" brushRef="#br0" timeOffset="71060.3737">17388 11782,'50'0,"49"-25,75 1,74-26,0 25,25-24,-25-1,-50 25,-24 25,-50 0,-25 0,50 0,25 25,-50 0,49 24,-24-24,-50-25,1 0,-1 0,-25 0,25 0,1 0,-1 0,0 0,0 0,25 0,0 0,-74 0,0 0,-26 0,-24-25,25 25</inkml:trace>
  <inkml:trace contextRef="#ctx0" brushRef="#br0" timeOffset="72956.2019">5978 12874,'0'0,"50"0,-1 0,26 0,-1 0,50 0,25 24,0-24,25 25,-1-25,-24 25,0-25,0 0,-25 25,25-25,24 25,1 24,0-24,-50 0,24-25,-73 25,-26-1,26-24,-26 0,26 0,-1 25,25-25,25 25,-24-25,-1 0,0 0,0 0,-24 0,24 0,0 0,-24 0,24 0,-25 0,25 0,-24 0,24 0,-24 0,-1 0,0 0,1 0,-1 0,1 0,-1 0,25-25,-24 25,-1-25,-24 25,-1-24,-24 24,0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3-31T20:13:32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5879,'25'0,"0"0,24 0,-24 0,0 0,25 25,-26-25,26 0,24 0,1 0,-1 0,25 0,-24 0,24 0,-25 0,1 0,-1 0,1 0,-26 0,1 0,24 0,-49 0,0 0,0 0,0 0,-1 0,-24-25</inkml:trace>
  <inkml:trace contextRef="#ctx0" brushRef="#br0" timeOffset="7449.5924">5160 7516,'25'0,"-1"0,26 0,0 0,24 0,0 0,-24 0,0 0,-26 0,1 0,0 0,0 0,24 0,-24 0,50 0,-26 0,1 0,-1-25,1 25,-25 0,0 0,-1 0,1 0,0 0,0 0,0-25,0 25,-1 0,26 0,-25 0,0 0,-1 0,1 0,0 0,0 0,0 0,-1 0,1 0,0 0,0 0,0 0,-1 0,1 0,-25 25</inkml:trace>
  <inkml:trace contextRef="#ctx0" brushRef="#br0" timeOffset="14270.6474">17016 10269,'25'0,"0"0,0 0,0 0,-1 0,1 0,25 0,-1 0,-24 0,25 0,-1 0,1 0,0 25,-1-25,26 0,-1 0,1 0,24 0,-50 0,1 0,-25 0,0 0,-1 0,1 0,0 0,0 0,0 0,-1 0,1 0,0 0,0 0,0 0,-1 0,1 0,0 0,0 0,0 0,-1 0,1 0,0 0,0 0,0 0,-1 0,1 0,0 0,0 0</inkml:trace>
  <inkml:trace contextRef="#ctx0" brushRef="#br0" timeOffset="41661.9109">16074 5358,'25'0,"-1"0,1-25,0 25,25 0,-26 0,-24 25,0 0,0-1,0 26,0 0,0-26,0 1,0 0,0 0,0 0,0-1</inkml:trace>
  <inkml:trace contextRef="#ctx0" brushRef="#br0" timeOffset="42337.4507">16322 5928</inkml:trace>
  <inkml:trace contextRef="#ctx0" brushRef="#br0" timeOffset="43200.9585">16570 5159,'0'0,"74"0,1 25,24 25,0-25,-24 24,-26 1,26-25,-26 24,-24-24,0 0,-25 0,25-25</inkml:trace>
  <inkml:trace contextRef="#ctx0" brushRef="#br0" timeOffset="43771.6501">16892 5184,'0'0,"0"50,0 24,0-24,0-25,0-1,0 26,0 0,0-26,0 1,0 0,0 0</inkml:trace>
  <inkml:trace contextRef="#ctx0" brushRef="#br0" timeOffset="44651.3007">16868 5383,'0'0,"24"0,1 0,0-25,0 25,0 0,-1 0,1-25,0 25,0 0,-25-25,25 25,-1 0,1-25,0 25</inkml:trace>
  <inkml:trace contextRef="#ctx0" brushRef="#br0" timeOffset="46024.4828">16694 5407,'25'-24,"0"24,49 0,0-25,1 25,-1-25,-24 25,-1 0,1 0,-25 0,24 0,-24 0,0 0,0 0,0 0,-1 0,1 0,-25-25,25 25</inkml:trace>
  <inkml:trace contextRef="#ctx0" brushRef="#br0" timeOffset="47195.1081">17711 5333,'0'25,"0"0,0-1,0 1,0 0</inkml:trace>
  <inkml:trace contextRef="#ctx0" brushRef="#br0" timeOffset="47704.8155">17835 4762,'50'50,"-1"0,26 74,-26-25,26 0,-1 25,-49-74,0 24,-25-24,24-50,-24 25</inkml:trace>
  <inkml:trace contextRef="#ctx0" brushRef="#br0" timeOffset="48566.2002">17810 4812,'0'0,"50"0,24 25,1 0,49 24,0-24,49 25,-74-25,50-1,-74 26,-26-25,-24 0,0 24,0-24,0 0,-1-25,-24 25,25-25,-25-75,-25 1,-24-25,-1-50,-24 25,49 24,-25-24,1 25,-1 0,50 74,0 0</inkml:trace>
  <inkml:trace contextRef="#ctx0" brushRef="#br0" timeOffset="49596.9248">19249 4564,'-50'0,"25"0,1 0,-1 0,0 0,-25 25,26 49,24 1,-25-26,25 1,0-25,0 24,0 1,25 0,-1-50,1 49,0-49,0 0,0 0</inkml:trace>
  <inkml:trace contextRef="#ctx0" brushRef="#br0" timeOffset="50373.1862">19224 4638,'25'0,"-25"25,0 0,0 0,25 24,-1-24,1 0,0 0,0-25,0 0,24 0,-24 0,0 0,24 0</inkml:trace>
  <inkml:trace contextRef="#ctx0" brushRef="#br0" timeOffset="51387.7846">19472 4465,'0'0,"25"25,0 24,24-24,-49 0,25 49,0-74,0 50,-1-25,1-1,0-24,-25-24,0-1,0-25,0-24,0 24,0 25,0-49,0 49,0 0,0 1,0-1,25 25,0 0,-1 49,26-49,-50 50,25-25,-25 0,50-1,-50 1,49 25,-24-50,25 49,-26-24,1 0,0-25,0 25,-25 0</inkml:trace>
  <inkml:trace contextRef="#ctx0" brushRef="#br0" timeOffset="111561.2161">12998 9773,'-25'0,"0"0,1 0,24 25,-25 0,25-1,0 26,0 0,0-1,0 26,49 24,75-25,25 1,-25-26,-25 1,-49-25,-25 0,-25-1,0 26,-25 24,-99 1,-25-1,25-49,0 25,50-50,24 0,25 0,50-50,50 50,24 0,-25 0,-24 50,-25 49,-1 50,-24 0,0 24,0-24,0-50,0-24,0-1,0-24,0-1,0 1,25 49,0 50,-25-50,25 0,-25-24,0 24,0-49,0 24,0-24,0-26,0 1,0 25,0-25,0 24,0 1,0-1,0 1,0 24,0 1,0-25,25 24,-25-24,0-26,0 26,0 0,0-1,24 1,-24-1,25 26,-25-26,25 1,-25-25,25 0,-25-1,0 1,0 0,0 0,0 0,0-1,0 1,0 0,0 0,25 24,-1 26,-24-50,0 24,0-24,25-25,-25 25,0 0,25 0,0 24</inkml:trace>
  <inkml:trace contextRef="#ctx0" brushRef="#br0" timeOffset="113773.0382">13370 15776,'-25'0,"0"0,1 0,-1 0,25 25,0-1,0 1,0 0,0 0,0 0,0-1,0 26,0-25,0 49,25 1,-1 49,-24 0,0-50,25 1,-25-26,25 1,-25-25,0-1,25-24</inkml:trace>
  <inkml:trace contextRef="#ctx0" brushRef="#br0" timeOffset="114806.7834">13593 16321,'25'0,"25"0,-25 0,-1 0,1 25,-25 0,0 0,0 25,0-26,-25 1,1 0,-1-25,25 25,-25-25,75 0,-26 0,26 0,-25 0,0 0,-1 0,1 0,0 0</inkml:trace>
  <inkml:trace contextRef="#ctx0" brushRef="#br0" timeOffset="116679.3818">15478 15577,'-24'0,"-1"50,0 0,25-26,-25 1,25 25,-25-25,25-1,0 1,0 0,0 0,0 24,0-24,0 0,0 25,25-50,-25 24,25-24,0 0,0 0,-1 0,1 0,0 0,-25-24,0-1,0 0,-25 0,0 25,1 0,-1 0</inkml:trace>
  <inkml:trace contextRef="#ctx0" brushRef="#br0" timeOffset="117553.3299">15602 15503,'0'0,"25"0,0 0,0 0,0 0,24 0,-24 0,0 0,-25 25,25 49,-25 25,0 25,0-74,0 74,0-50,0-24,0-25,25 0,-25 49,0-49,0 24,0 1,0-25,0 0,0 0,0-1,-25-24,0 0,-25-24,1-1,24 0</inkml:trace>
  <inkml:trace contextRef="#ctx0" brushRef="#br0" timeOffset="119092.1445">12502 12179,'25'0,"0"0,-1 0,1 0,25 0,-1 0,1 0,-25 0,24 0,-24 0,0 0,0 0</inkml:trace>
  <inkml:trace contextRef="#ctx0" brushRef="#br0" timeOffset="120050.1612">12527 11931,'0'0,"25"0,-1 25,1-25,25 49,-1-24,-24 0,0-25,0 25,0 0,-1-25,1 24,0-24,0 50,0-50,-25 25,0 0,0 0,-25 24,25 1,-75 24,51-24,-26-1,25 1,25 24,-25-49,25 0,0 0</inkml:trace>
  <inkml:trace contextRef="#ctx0" brushRef="#br0" timeOffset="148333.8259">13420 11633</inkml:trace>
  <inkml:trace contextRef="#ctx0" brushRef="#br0" timeOffset="162811.4798">14263 12402</inkml:trace>
  <inkml:trace contextRef="#ctx0" brushRef="#br0" timeOffset="168245.7646">14313 12402</inkml:trace>
  <inkml:trace contextRef="#ctx0" brushRef="#br0" timeOffset="185760.5102">13767 12526,'25'0,"0"0,-1 0,1 0,0 0,0 0,24 0,-24 0,25 0,-1 0,-24 0,0-24,0 24,0 0,-25-25,24 25,1 0,0-25,0 25,0-25,-1 0,1 25,0-24,0 24,0 0,-1 0,-24-25,25 25,0 0,-25-25,0 0,0 0,0 1,0-1,0 0,0 0,0 0,0 0,25 25,-25-49,0 24,0 0,0-24,0 24,0 0,0 0,0 50,0 0,0 0,0 24,0-24,-25 25,25-26,0 1,0 0,-25-25,0 0,25 25,-24-25,24 25,-25-25,0 25,0-25,25 24,-25-24,1 0,-1 0,0 25,25 0,-25-25,25 25,-25-25,1 25,-1-25,25 24,-25 1,25 0,-25-25,0 25,1-25,-1 25,25-1,-25-24,0 0,25 25,-25-25,50 0,0 0,25 0,-26 0,26 0,-25 0,24 0,26 0,-26 0,1 0,-25 0,24 0,-49-25,25 25,0-49,0 49,0-25,-25 0,25 25,-25-25</inkml:trace>
  <inkml:trace contextRef="#ctx0" brushRef="#br0" timeOffset="229215.7449">10642 8409,'-25'0,"0"49,-25 26,1-1,49 1,-50-26,25 1,25-1,0 1,-24 24,24-24,0 0,0-25,0-1,0 1</inkml:trace>
  <inkml:trace contextRef="#ctx0" brushRef="#br0" timeOffset="230443.742">10319 8930,'0'0,"25"0,-25 24,0 1,0 0,0 0,0 0,0 0,25-1,0 1,-25 0,24 0,1-25,0 0,0 0,0 0,-1 0,1-25,0 25,0 0,-25-25</inkml:trace>
  <inkml:trace contextRef="#ctx0" brushRef="#br0" timeOffset="231518.9108">10245 8905,'24'49,"-24"26,25-1,0-24,-25 0,0-1,0-24</inkml:trace>
  <inkml:trace contextRef="#ctx0" brushRef="#br0" timeOffset="232770.8412">10319 8954,'0'50,"0"0,0-25,0-1,0 26,0-25,0 0,0-1,25-24,0 0,0 0,-1-24,1 24,0 0,0-25,0 25,-1 0,1 0,0 0,0 0,0 0,-1-25,1 25</inkml:trace>
  <inkml:trace contextRef="#ctx0" brushRef="#br0" timeOffset="272487.2386">8806 14511,'0'0,"50"0,-26 0,76-25,-51 25,1-25,-1 25,-24-25,25 25,-75 0,0 0</inkml:trace>
  <inkml:trace contextRef="#ctx0" brushRef="#br0" timeOffset="274064.6467">9401 14163</inkml:trace>
  <inkml:trace contextRef="#ctx0" brushRef="#br0" timeOffset="307956.1846">13841 8731,'0'50,"0"-1,0 26,0-26,-24 26,24-50,0 0,0-1,0 1</inkml:trace>
  <inkml:trace contextRef="#ctx0" brushRef="#br0" timeOffset="308892.9454">13792 9054,'0'0,"0"49,25-24,-25 0,0 0,0 0,24-1,-24 1,0 0,25-25,0 0,-25-25,25 0,0 1,-1-1,1 25,-25-25,25 0,-25 0</inkml:trace>
  <inkml:trace contextRef="#ctx0" brushRef="#br0" timeOffset="310220.8224">13693 9103,'0'25,"24"0,1 0,0-25,-25 25,25-25,0 24,-25 1,0 0,24-25,1 25</inkml:trace>
  <inkml:trace contextRef="#ctx0" brushRef="#br0" timeOffset="345029.7968">16570 8657,'-25'0,"0"0,0 0,1 25,-1-1,0 26,25 0,-25-26,0 1,25 0,0 0,0 0,0-1,-24 1,24 0,0 0,0 0,0 0,0-1,0 1,0 0,0 0,0 0,-25-1,25 1,0 0,0 0,0 0,0-1</inkml:trace>
  <inkml:trace contextRef="#ctx0" brushRef="#br0" timeOffset="346363.8526">16198 9103,'0'25,"0"0,25 0,-1 0,-24-1,25 1,-25 0,25-25,-25 25,0 0,0-1,25-24,-25 25,25-25,-1 0,1-25,-25 1,25 24,0-25,0 0,-25 0,24 0,1 1,0-1,-25 0,25 25,0 0,-25-25</inkml:trace>
  <inkml:trace contextRef="#ctx0" brushRef="#br0" timeOffset="352307.2335">14933 12849,'0'-25,"25"25,-1 0,1 0,0 0,25 0,-1 0,-24 0,0 0,24 0,-24 0,0 25,0-25</inkml:trace>
  <inkml:trace contextRef="#ctx0" brushRef="#br0" timeOffset="353563.3286">15106 12675,'25'0,"0"0,25 0,-26 25,1 0,0-25,0 25,0-1,-1-24,-24 25,25-25,0 25,-25 0,25-25,-25 25,-25-1,0-24,0 25,25 0,-24-25,24 25,-25 0,0-25,25 24,-25 1,25 0</inkml:trace>
  <inkml:trace contextRef="#ctx0" brushRef="#br0" timeOffset="395298.9409">18108 10691,'0'0,"25"0,-1 0,1 0,25 0,-25 0,-1 0,1 0,0 0</inkml:trace>
  <inkml:trace contextRef="#ctx0" brushRef="#br0" timeOffset="412863.9186">17959 9823,'0'0,"0"24,-25 1,25 25,0-1,0-24,0 0,-25 0,25 0</inkml:trace>
  <inkml:trace contextRef="#ctx0" brushRef="#br0" timeOffset="413535.0776">17909 9823,'0'24,"0"1,0 0,-24 0</inkml:trace>
  <inkml:trace contextRef="#ctx0" brushRef="#br0" timeOffset="414096.7461">17959 9847,'25'0,"-25"25,25-25,-25 25,24-25,-24 25</inkml:trace>
  <inkml:trace contextRef="#ctx0" brushRef="#br0" timeOffset="414930.1399">17934 9847,'-25'0,"25"25,0 0,0 0,-24-25</inkml:trace>
  <inkml:trace contextRef="#ctx0" brushRef="#br0" timeOffset="418115.8777">18182 10592,'-25'24,"1"26,-26 24,-24 50,49 25,-50-50,26 26,24-51,25 0,0-24,25 24,74-74,50 25,0 0,-50 0,-25 0,1-1,-75 1,0 50,0-26,0 26,-75-1,1-24,-25-26,-1-24,26 0,49 0,25-24,50 24,-25 24,24 76,-49 49,0-25,0 49,0-74,0 1,0 48,0-73,0-1,0 1,0 24,25 0,-25-24,0 24,0 0,25-25,0 50,-1-49,1 24,-25-25,0 1,0-26,50 1,-1-50,-24 0,25-50,-50 100,0 0,-25-26,25 26,0-25,0 0</inkml:trace>
  <inkml:trace contextRef="#ctx0" brushRef="#br0" timeOffset="424708.0711">19919 10046,'-25'25,"25"24,-50 26,25-26,-24 51,-26 24,26 49,24 1,0-1,25-24,0-49,0-26,0 0,25-74,-50 25,0 0,25 0,0-50,50 25,24 0,-49 0,25 0,-1 99,1 50,-50-25,25 50,-25-75,0 25,0-99,0-75,25 50,-1 0,1 25,0 25,0 49,-25 25,0 0,0 49,0 1,25-50,-25 25,0-25,0 25,24-50,-24-25,25-24,-25 0,25-26,-25 26,0 0,50 24,-50 0,0-49,24 50,-24-51,25-24,-25 25,0 0,0 0</inkml:trace>
  <inkml:trace contextRef="#ctx0" brushRef="#br0" timeOffset="448243.8575">21432 11137,'-25'0,"-74"0,-249-74,-321-50,-572-50,150 25,198 149,347 0,249 25,123 0,149 0,50-25</inkml:trace>
  <inkml:trace contextRef="#ctx0" brushRef="#br0" timeOffset="484850.2863">9004 14833,'0'0,"0"25,0 25,0 24,50 25,-25 0,0-49,-1 0,1 24,25-49,-25 0,-1-25,-24 25,25-25,25-25,-25-25,24 0,-24 26,50-26,-51 25,26 25,-25 0,24 0,-24 0,0 0,0 0,0 0,-1 0,1 0,-25-25,25 25,-25-24,50 24,-26-25,1 0,0 25,0 0,0 0,-1 0,1-25,50 0,73 1,26 24,49-25,75 25,74 0,25 0,-50 0,0 0,-148 0,-125 0,-49 0,-25 74,50 1,-25-1,-1 0,1-24,0-50,-25 25,0-50,0 0,0 0,0-49,0 24,0 1,0-1,0 1,25-1,0 0,49 26,0-51,26 50,73 1,1 24,24 0,1 0,74 0,-50 0,50 0,-50 49,75-49,-1 25,1-25,-25 50,0-50,-75 24,-24-24,-50 0,-75 0,-24 0,25 0,-1 0,100-24,223-26,372-124,174 1,-25 49,-174 49,-222 50,-200-24,-74 49,-99 0,25 25,-74-1,24 26,-49-25,24 0,-49-25,0 0,49 0,-49 0,-25-25,0 0,25 25,-25-25,-25 0,0 1,-74-1,49-50,-24 51,-1-26,1 25,24 0,50 1,-24 24,-1 0</inkml:trace>
  <inkml:trace contextRef="#ctx0" brushRef="#br0" timeOffset="499191.4626">4589 10120,'-25'0,"50"0,50 0,24 0,0 0,50 0,49 0,-49 0,-25 0,0 0,-49 0,-1-24,-24 24,-26 0,1 0,-25-25,25 25</inkml:trace>
  <inkml:trace contextRef="#ctx0" brushRef="#br0" timeOffset="499943.6389">5532 9897,'0'0,"25"0,24 0,1 25,-1 0,1-1,0 1,-26 0,26 0,-25-25,0 0,-1 0,-24 25,0 0,0-1,-24 1,-1 0,0 0,0 24,-24-24,-26 50,26-26,-1-24,25 0,0 0</inkml:trace>
  <inkml:trace contextRef="#ctx0" brushRef="#br0" timeOffset="515478.293">7591 8558,'-25'0,"0"49,25 26,-25 49,-24-50,24 0,0 1,25-25,0-26,0 26,0-25,0 24</inkml:trace>
  <inkml:trace contextRef="#ctx0" brushRef="#br0" timeOffset="516247.4608">7169 8855,'0'0,"25"0,24 50,1-1,-25 1,0 0,24-1,-24 26,25-1,-1 50,-24-49,0-26,0-24,-25 0,0-50,0 0,0 0,0-24,0-1,0 1,0-1,0 0,49 1,-49-1,50 1,-25 24,-1 0,1 25,-25-25,25 25</inkml:trace>
  <inkml:trace contextRef="#ctx0" brushRef="#br0" timeOffset="527991.4504">23094 9773,'0'0,"-25"0,0 50,0-26,-25 26,26 24,-26 1,0-1,26 50,-1-24,-25 73,1 1,24-1,25 51,-25 24,25-25,0-25,0-74,0-49,0-26,25-24,-25 0,0 49,0 100,-99 124,49 123,25 76,-49 73,74-173,0-50,25-74,24-75,1-49,-1-74,1-26,0-24,-1-25,26 25,-26-25,26 0,-1 0,1 0,-1 0,-24 25,-1 0,1-1,-25-24,49 0,25-24,0-51,50 1,50-25,-1-26,25-98,25-25,-49 25,-50 49,-25-24,-25 49,-74 25,-25-25,0-24,0-26,-75-24,1-50,-1 25,26 50,-50-26,74 1,-50 0,26 24,-1 26,25-1,1 50,-26 0,50 50,0 24,-25-24,0 24,25 0,-24 26,-1-26,0 0,-25 26,50-1,-49-50,24 51,0-26,0 0,1 1,24 24,-25 0,25 0,-25 1,25-26,0 25,-25 25,25-25,-25 25,-24 0,24 0,0-24,-25 24,26-25,-1 25,25-25,0 0,0 0,-25 25,0-25,0 1,1-51,-26 50,25 1,0-1,1 0,-1 25,0 0,0 0,0 0,1 0,-1 0,0 25,0-25,0 25,1-25,-1 0,25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922C4-1FDF-4A5E-95D5-87545626B94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2C2E-9F14-4C5B-B7EB-DD5BE9C4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11556-9FB5-4BB1-B1F5-F0630BC37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ECB0-E272-4A84-AB98-9CF38EAFFDF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A3A4-1E6E-4690-B5F2-853A7B42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Outliers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153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25400" y="2661120"/>
              <a:ext cx="1911240" cy="2911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040" y="2651760"/>
                <a:ext cx="192996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8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Issues in datasets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oise values</a:t>
            </a:r>
          </a:p>
          <a:p>
            <a:pPr lvl="1"/>
            <a:r>
              <a:rPr lang="en-US" dirty="0" smtClean="0"/>
              <a:t>Irrelevant features</a:t>
            </a:r>
          </a:p>
          <a:p>
            <a:pPr lvl="1"/>
            <a:r>
              <a:rPr lang="en-US" dirty="0" smtClean="0"/>
              <a:t>Duplicated records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Categorical features</a:t>
            </a:r>
          </a:p>
          <a:p>
            <a:pPr lvl="1"/>
            <a:r>
              <a:rPr lang="en-US" dirty="0" smtClean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96680" y="2589480"/>
              <a:ext cx="2268720" cy="186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2580120"/>
                <a:ext cx="2287440" cy="18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8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Noise, Missing Values &amp; 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Missing </a:t>
            </a:r>
            <a:r>
              <a:rPr lang="en-US" b="1" dirty="0"/>
              <a:t>Value:</a:t>
            </a:r>
            <a:r>
              <a:rPr lang="en-US" dirty="0"/>
              <a:t> </a:t>
            </a:r>
            <a:r>
              <a:rPr lang="en-US" dirty="0" smtClean="0"/>
              <a:t>Not given</a:t>
            </a:r>
          </a:p>
          <a:p>
            <a:r>
              <a:rPr lang="en-US" b="1" dirty="0" smtClean="0"/>
              <a:t>Noise Value:</a:t>
            </a:r>
            <a:r>
              <a:rPr lang="en-US" dirty="0" smtClean="0"/>
              <a:t> Attribute level anomaly</a:t>
            </a:r>
          </a:p>
          <a:p>
            <a:r>
              <a:rPr lang="en-US" b="1" dirty="0" smtClean="0"/>
              <a:t>Outlier:</a:t>
            </a:r>
            <a:r>
              <a:rPr lang="en-US" dirty="0" smtClean="0"/>
              <a:t> Record or instance level anomaly</a:t>
            </a:r>
          </a:p>
          <a:p>
            <a:endParaRPr lang="en-US" dirty="0"/>
          </a:p>
          <a:p>
            <a:r>
              <a:rPr lang="en-US" dirty="0"/>
              <a:t>Anomaly or outliers are the values that doesn’t comply with the rest of the values.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much difference from the rest which makes them doubtful to be legitimate.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52080" y="2098440"/>
              <a:ext cx="5536800" cy="265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720" y="2089080"/>
                <a:ext cx="555552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Detection </a:t>
            </a:r>
          </a:p>
          <a:p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93" y="2819400"/>
            <a:ext cx="659802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43040" y="1535760"/>
              <a:ext cx="7439040" cy="4483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680" y="1526400"/>
                <a:ext cx="745776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5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Impact of Outliers</vt:lpstr>
      <vt:lpstr>Data Preprocessing</vt:lpstr>
      <vt:lpstr>Noise, Missing Values &amp; Outliers </vt:lpstr>
      <vt:lpstr>Preprocessing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Outliers</dc:title>
  <dc:creator>Dr. Taimoor</dc:creator>
  <cp:lastModifiedBy>Dr. Taimoor</cp:lastModifiedBy>
  <cp:revision>1</cp:revision>
  <dcterms:created xsi:type="dcterms:W3CDTF">2020-07-28T09:32:10Z</dcterms:created>
  <dcterms:modified xsi:type="dcterms:W3CDTF">2020-07-28T09:34:24Z</dcterms:modified>
</cp:coreProperties>
</file>