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4-01T07:31:49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5780 6077,'25'0,"-1"0,26 0,24-25,1 25,24 0,75 0,-25 0,49 0,-24 0,-1 0,-74 0,26 0,-1 0,-25 0,-25 50,1-25,-1-25,0 0,-49 0,25 0,-25 0,24 0,1 0,-25-25,24 25,-24 0</inkml:trace>
  <inkml:trace contextRef="#ctx0" brushRef="#br0" timeOffset="25436.4544">6226 7293,'25'0,"0"0,25 0,-1 0,1 24,-1-24,26 0,-1 0,-24 0,49 25,-25-25,26 0,-1 0,-25 0,1 0,-1 0,1 0,-26 0,-24 0,0 0,24 0,1 0,-25 0,24 0,-24 0,25 0,-1 0,-24 0,0 0,0 0,0 0,-1 0,1 0,0 0,0 0</inkml:trace>
  <inkml:trace contextRef="#ctx0" brushRef="#br0" timeOffset="55867.494">6574 8830,'24'0,"1"0,0 0,0 0,0 0,-1 0,1 0,0 0,0 0,0 0,-1 0,1 0,25 0,24 0,-24 0,-25 0,24 0,-24 0,25 0,-25 0,-1 0,26 0,0-24,-1-1,1 25,-1 0,1 0,0 0,24 0,-24-25,-26 25,26 0,0 0,24 0,-24 0,-26 0,1 0,25 0,-1 0,-24 0,0 0,0 0,25 0,-1 0,-24 0,0 0,0 0,-1 0,1 0,0 0,0 0,0 0</inkml:trace>
  <inkml:trace contextRef="#ctx0" brushRef="#br0" timeOffset="80971.7111">6053 10418,'24'0,"1"25,50-25,-26 0,26 0,-26 0,1 0,0 0,24 0,-24 0,-1 0,26 0,-1 0,0 0,26 0,-51 0,26 0,-26 0,-24 0,25 0,-1 0,1 0,0 0,-26 0,1 0,25 0,-25 0,-1 0,1 0,25 0,-25 0</inkml:trace>
  <inkml:trace contextRef="#ctx0" brushRef="#br0" timeOffset="142605.7528">6152 11757,'25'0,"0"0,-1 0,1 0,25 25,-25-25,24 0,-24 0,25 0,-26 0,1 25,0-25,0 0,0 0,24 0,-24 0,0 0,0 0,24 0,-24 0,0 0,24 0,1 0,0 0,-26 0,1 0,0 0,0 0,0 0,24 0,-24 0,0 0,0 0,0 0,-1 0,1 0,25 0,-25 0,-1 0,1 0,0 0,0 0</inkml:trace>
  <inkml:trace contextRef="#ctx0" brushRef="#br0" timeOffset="155244.9389">844 5407,'25'25,"-1"0,-24 25,25-26,0 1,-25 0,0 0,25 0,0-25,-25 49,24-24,1 0,0 24,0-49,-25 25,25 0,-1-25,1 0,0 0,0 0,0-25,24-24,50-51,1 51,-1-50,0 24,-25 26,-24 24,25-25,-51 50,1-25,0 25,0 0,-25-24,25 24</inkml:trace>
  <inkml:trace contextRef="#ctx0" brushRef="#br0" timeOffset="163647.6164">1092 7020,'0'25,"25"-1,-25 1,24 0,1 25,-25-26,25 26,0-25,-25 0,25 24,-1-49,1 50,0-50,0 0,24 0,-24 0,25 0,-25 0,-1 0,26 0,-25 0,24-25,-24 25,50-25,-1 25,-24-25,-1 1,1-1,24 25,-24 0,0-25,-26 0,26 0,-25-24,24 24,-24 0,25 0,-25 1,24-1,-24 25,25-25,-26 0,1 0,-25 1,25 24,0-25,0 25,-1 0,-24-25,25 25,25-25</inkml:trace>
  <inkml:trace contextRef="#ctx0" brushRef="#br0" timeOffset="165540.1312">1290 8359,'0'25,"0"0,0 24,0-24,0 25,0-1,0-24,0 0,25 25,0-26,-25 1,25-25,-1 0,1 0,0 0,25 0,49 0,-25-49,1-1,-1 25,1 0,-26-24,1 49,-1-50,-24 50,0-25,25-24,-26 49,1-25,25 0,-25 25,-1-25,26 1,-25 24,24-25,1 0,-25 25,0 0,49-50,-49 50,-25-24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4-03T11:14:00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4540 14883,'24'0,"26"0,0 0,24 0,25 0,75-25,-50 0,25 25,-50 0,-25 0,-24 0,-25 0,0 0,-1 0,1 0,0 0</inkml:trace>
  <inkml:trace contextRef="#ctx0" brushRef="#br0" timeOffset="782.8847">5110 14660,'25'0,"25"0,49 0,-25 0,25 49,-49-49,-25 25,0-25,-25 25,24-25,-24 25,-49 24,-1 1,-24 24,-25 50,24 0,1-74,74-1,-25-24</inkml:trace>
  <inkml:trace contextRef="#ctx0" brushRef="#br0" timeOffset="140132.1974">15305 12427,'49'-25,"75"-24,-24 24,73-25,-73 50,-1 0,-50 0,26 0,-50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4-01T11:00:48.0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6102 13271,'25'24,"25"1,-50 25,74-1,-49 1,25 24,-1-24,1 0,24 49,-24-50,-1-24,-24 50,25-75,-50 24</inkml:trace>
  <inkml:trace contextRef="#ctx0" brushRef="#br0" timeOffset="1086.9709">6177 13295,'25'0,"-1"25,1-25,25 25,24 0,-24 0,-25-25,24 0,-24 0</inkml:trace>
  <inkml:trace contextRef="#ctx0" brushRef="#br0" timeOffset="2316.5113">6077 13370,'0'25,"0"-1,0 1,-24 0,24 0,0 24,0-24,0 0,-25 25,25-26,0 1,-25 0,25 0</inkml:trace>
  <inkml:trace contextRef="#ctx0" brushRef="#br0" timeOffset="9843.5644">8955 11088,'25'0,"-1"0,26 0,-25 0,0-25,24 0,50 0,-24-49,49 24,-50 1,1-1,-1 25,-24 0,-25 1,-1 24</inkml:trace>
  <inkml:trace contextRef="#ctx0" brushRef="#br0" timeOffset="11270.5104">9451 10567,'25'0,"0"25,-1-25,1 0,0 0,25 0,-26 24,1-24,0 0,-25 25,0 0,25-25,0 0,-25 25,24-25,1 0,-25 25,25-25,-25 24,0 1,0 0,0 0,0 24,0-24,-25 0,25 0,-25 0,25-1,0 1,-24-25</inkml:trace>
  <inkml:trace contextRef="#ctx0" brushRef="#br0" timeOffset="17075.8887">10716 8285,'-25'0,"25"49,-49 1,24 0,-25 49,25-50,25-24,25-25,25 0,-1 0,1 0,0 0,-1 50,-49-25,0 24,0 1,0-25,0 24,0-24,0 0,-25 0,-24-1,-1-24,25 0,1 25,48-25,1 25,0-25,-25 25,0 25,0-26,0 1,0 0,0 25,0 74,0 49,0 75,0-49,25 24,-25 0,0 25,0-99,0 0,0-100,0 1,0 49,0 50,0 50,0-26,-25 1,25-50,-25 25,0-50,25-25,0-24,-24 0,24 24,0 0,0-24,0 24,0-49,0 25,0-25,0 24,0 26,0-1,0 0,0 50,0-24,0-26,0-49,0 0,0 24,0-24,0 0,24 0,-24 0,0-1,25-24,-25 25,25-25,-25 25,25-25,0 25</inkml:trace>
  <inkml:trace contextRef="#ctx0" brushRef="#br0" timeOffset="20764.7487">8136 14808,'25'0,"0"0,25 0,-26 0,26 0,0 0,-26 0,1 0,-25 25,0 50,0-26,0 26,-25-1,-24-24,-1 24,1-24,24-26,0 1,75-50,-1 25,26-24,-1 24,-49 0,0 0,-1 0,1 0,0 0,0 0</inkml:trace>
  <inkml:trace contextRef="#ctx0" brushRef="#br0" timeOffset="21200.1528">8657 15032,'25'0,"0"0,24 0,1-25,24 0,1 0,-1 0,1 25,-51 0,1-24</inkml:trace>
  <inkml:trace contextRef="#ctx0" brushRef="#br0" timeOffset="21670.7631">8905 14833,'0'50,"0"-1,25 1,-25 0,0-1,0 1,0-25,0-1,0 1</inkml:trace>
  <inkml:trace contextRef="#ctx0" brushRef="#br0" timeOffset="22483.0019">9352 14684,'25'0,"24"0,-24 0,25 0,-26 0,1 0,0 0,-25 50,-25 24,-24 1,24-50,25-1,0 1,25-25,24 0,1 0,-25 0,-25 25,0 0,0 24,-50-24,0 0,-24 0,24-25,1 0,24 0</inkml:trace>
  <inkml:trace contextRef="#ctx0" brushRef="#br0" timeOffset="23291.7857">9972 14858,'25'0,"24"0,1 0,24 0,-24-25,-1 25,-24-49,25 49</inkml:trace>
  <inkml:trace contextRef="#ctx0" brushRef="#br0" timeOffset="23654.9836">10195 14635,'0'25,"0"-1,0 1,0 25,0-25,0-1,0 1,0 0,0 25,25-1,-25-24</inkml:trace>
  <inkml:trace contextRef="#ctx0" brushRef="#br0" timeOffset="24794.7189">10716 14709,'-25'25,"25"49,-25 1,25-1,-24-24,24-1,0-24,0 0,24-25,26 0,0 0,-26 0,26 0,-25-25,0 0,-1 1,-24-1,0-25,0 25,0 1,-24-1,-1 25,25 49,0 1,0 24,0-24,0 0,0-26,0 26,0-25,25 0</inkml:trace>
  <inkml:trace contextRef="#ctx0" brushRef="#br0" timeOffset="25346.4229">11138 15032,'0'0,"24"0,1 0,0 0,25-25,-50 0,24 25,1 0</inkml:trace>
  <inkml:trace contextRef="#ctx0" brushRef="#br0" timeOffset="26109.6622">11361 14858,'0'50,"0"-26,0 26,0 0,0-26,25 1,-25 0,25-25</inkml:trace>
  <inkml:trace contextRef="#ctx0" brushRef="#br0" timeOffset="26787.3491">11262 15032,'24'0,"1"0,25 0,-25 0,0 0,-1 0,-24-25,25 25</inkml:trace>
  <inkml:trace contextRef="#ctx0" brushRef="#br0" timeOffset="27758.7008">11609 14784,'0'49,"0"-24,0 0,0 0,25-1,0-24,24 0,1 0,-25-24,-1-26,1 0,-25 26,0-1,0-25,0 100,0 24,25 1,0-26,-25 26,25-51,-1 1</inkml:trace>
  <inkml:trace contextRef="#ctx0" brushRef="#br0" timeOffset="28760.5756">12229 14833,'0'0,"74"0,1 0,-1 0,26 0,-51 0,1 0,-25 0,-1 0,1 0,0 0,0 0,-25-25</inkml:trace>
  <inkml:trace contextRef="#ctx0" brushRef="#br0" timeOffset="29256.2385">12576 14709,'0'50,"0"24,0-24,0-1,0 1,0 0,25-26,0-24</inkml:trace>
  <inkml:trace contextRef="#ctx0" brushRef="#br0" timeOffset="29995.0142">12874 14585,'0'25,"0"49,0 1,0-26,0 1,0-25,0 0,0-1,50-24,-1 0,1 0,-1 0,-24 0,0 0,0 0,-25 25,0 0,-25 25,0-26,-24 1,24-25,0 0,-49 0</inkml:trace>
  <inkml:trace contextRef="#ctx0" brushRef="#br0" timeOffset="30495.0528">12775 14635,'49'0,"1"0,0 0,-1 0,1 0,-25 0,-1 0,1 0,0 0,0 0,0 0</inkml:trace>
  <inkml:trace contextRef="#ctx0" brushRef="#br0" timeOffset="31396.6701">13370 14808,'25'0,"0"0,24 0,1 0,0 0,24-24,0-1,-24 25,0 0,-26 0</inkml:trace>
  <inkml:trace contextRef="#ctx0" brushRef="#br0" timeOffset="31941.3382">13742 14684,'0'0,"0"25,0 25,0-25,-25-1,25 1,0 0</inkml:trace>
  <inkml:trace contextRef="#ctx0" brushRef="#br0" timeOffset="33065.6423">14263 14486,'-25'0,"0"0,1 0,-1 50,-25 49,1-25,24 25,25-24,0-1,0-24,0-1,0-24,25-25,24 0,-24 0,25 0,-1 0,-24 0,0 0,0 0,-25-25,-25 1,0-26,-25 25,50 0,-24 25,-1 0,0 0,0 0</inkml:trace>
  <inkml:trace contextRef="#ctx0" brushRef="#br0" timeOffset="34887.647">8434 15900,'25'-25,"99"25,49 0,150 0,123 0,125 50,74 24,-199 0,-148-24,-25 0,-124-26,-100-24,-74 0,75 0,173-24,224-125,371-124,-148 75,-174 24,-198 75,-75 49,-74 50,-50 0,-25 25,1 24,-50-24,24 25,-24-50,-25 25,25-25</inkml:trace>
  <inkml:trace contextRef="#ctx0" brushRef="#br0" timeOffset="36412.2317">13221 16396,'0'25,"-49"0,-1 24,25 26,-49-26,49 1,-25 24,26 25,-1-24,0 24,25 0,0-24,0-1,0-49,0 24,25-49,0 0,-1 0,1 0,25 0,-25 0,-1 0,26 0,0 0,-26 0,1 0,-25-24,0-1,0 0,0 0,0-24,0 24,0 0,0 0,-25 25,1-25,-1 25,0 0,-25 0</inkml:trace>
  <inkml:trace contextRef="#ctx0" brushRef="#br0" timeOffset="37807.3009">16049 15503,'25'0,"24"0,1 0,-25-25,0 25,-1 0,1 0</inkml:trace>
  <inkml:trace contextRef="#ctx0" brushRef="#br0" timeOffset="39567.294">16123 15677,'25'0,"0"0,0 0,0 0,-1 0,1 0,0 0,0 0,0 0</inkml:trace>
  <inkml:trace contextRef="#ctx0" brushRef="#br0" timeOffset="53665.2468">16992 14610,'24'0,"1"0,0 0,0 0,0 0,-1 0,26 0,-50 25,0 0,0-1,0 1,0 0,0 25,0-26,0 26,-25-25,-24 49,-1-49,25 25,0-50,50 0,25 0,-25 0,24 0,1-25,-25 0,-1 25,26-50,-25 50,24 0,-24 0,25 0,-25 0</inkml:trace>
  <inkml:trace contextRef="#ctx0" brushRef="#br0" timeOffset="54656.5579">17537 14511,'0'25,"0"24,0-24,0 25,0-1,0-24,0 0,0 0,0-1,0 1,0 0,25-25,0 25,0-25,24 0,1-25,-50-25,25 50,0-49,-25 24,0-25,0 26,-25 24,25 49,0 1,0-1,0 1,0 24,0-49,0 0,25-25</inkml:trace>
  <inkml:trace contextRef="#ctx0" brushRef="#br0" timeOffset="55745.8756">17761 14932,'0'25,"0"0,0 0,24 24,-24-24,0 0,0 0,0 0</inkml:trace>
  <inkml:trace contextRef="#ctx0" brushRef="#br0" timeOffset="56485.8746">17562 15453,'25'0,"49"-24,1 24,-1-25,-24 0,-1 25,-24 0,0 0</inkml:trace>
  <inkml:trace contextRef="#ctx0" brushRef="#br0" timeOffset="57404.6713">18108 15478,'0'25,"-25"0,-25 49,-49 1,25 49,-1 0,51-50,-1-24,25-26,0 26,25 0,-1-50,26 0,-25 24,24 1,1-25,-25 0,0 0,-1 0,26 0,-25-25,24 25,-49-49,25 24,-25 0,0-24,0-1,0 25,0 0,0 1,-25-1,1 25,-1 0,-25 0,25 0,1 0,-26 0,0 0,1 0,24 0</inkml:trace>
  <inkml:trace contextRef="#ctx0" brushRef="#br0" timeOffset="57913.1899">18381 15553,'24'-25,"1"0,25 25,24-50,-24 1,-1 24,-24 0,-25 0,25 25</inkml:trace>
  <inkml:trace contextRef="#ctx0" brushRef="#br0" timeOffset="58575.9435">18455 15627,'25'0,"0"0,-1 0,1-25,0 25,0-25,-25 1,25 24,-25-25,24 25,1-25,0 25</inkml:trace>
  <inkml:trace contextRef="#ctx0" brushRef="#br0" timeOffset="59867.5658">18926 15056,'0'25,"0"25,0-25,0-1,25 1,0 0,0 0,0-25,-1 0,-24 25,25-25,-25-25,0 0,0-25,0 26,25 24,0 24,-25 51,49-50,-49-1,25 26,-25-25,25 0,-25 0,0-1</inkml:trace>
  <inkml:trace contextRef="#ctx0" brushRef="#br0" timeOffset="65175.3299">8905 10468,'-25'0,"25"49,0 1,-24-25,-26 24,50-24,-25 0,0 24,25-24,25-25,0 0,25 0,-26 0,1 0,25 0,-25 0,-1-25,-24 1,0-1,0 50,0 24,0-24,25 25,-25-1,0 1,0-1,25 1</inkml:trace>
  <inkml:trace contextRef="#ctx0" brushRef="#br0" timeOffset="71650.9331">10939 11137,'25'0,"25"0,-26 0,1 0,25 0,-25 0,24 0,-24 0,0 0</inkml:trace>
  <inkml:trace contextRef="#ctx0" brushRef="#br0" timeOffset="76903.504">11485 11336,'25'0,"0"0,49-25,-24 25,-26 0,1 0,0 0,-25 25,0 0,0 24,0 1,-25 49,-24-49,24-1,25 1,0-1,0-24,0 0,0 0,25-25,24-25,26 0,-51-49,26 49,-50 0,0 50,0 49,0-24,0 0,0-1,0 26,-25-51,25 51,0-50,0 24,0-24,0 0,0-50,0 50,0 25,0-1,0 1,0-1,0 1,0-25,0 0,0-1,0 1,0 0,0 0,0 0,0-1,0 1,0 0,0 0,0 0,0-1,0 1,0 0,-25-25,1 0,24 25,-25-25,0 0,0 0,-24 0,-1 0,25 0,0 0</inkml:trace>
  <inkml:trace contextRef="#ctx0" brushRef="#br0" timeOffset="85695.1046">12229 11609,'0'24,"0"1,0 25,0-25,0 24,0-24,0 0,25 0,0-25,24 0,-24 0,0 0,24 0,-49 24,25-24,-25 25,0 0,-25 0,1-25,-26 49,0-49,1 0,24 0,-25 0</inkml:trace>
  <inkml:trace contextRef="#ctx0" brushRef="#br0" timeOffset="86252.3974">12303 11708,'0'0,"25"0,-25-25,25 25,25 0,-26-25,26 25,-25-25,0 25,0 0</inkml:trace>
  <inkml:trace contextRef="#ctx0" brushRef="#br0" timeOffset="87207.548">12130 11559,'-25'-25,"25"0,-25-24,0 24,1-25,-26 1,25-1,-49 25,24-24,25 24,-24 0,24 25,0 0,-24 0,24 0,-25 0,25 0,1 0,-1 0,0 0</inkml:trace>
  <inkml:trace contextRef="#ctx0" brushRef="#br0" timeOffset="87833.7104">11485 11063,'25'0,"0"0,-1 0,1 0,0 0,0 0,0 0</inkml:trace>
  <inkml:trace contextRef="#ctx0" brushRef="#br0" timeOffset="88835.3611">11535 11063,'0'25,"0"-1,0 1,0 0,0 0,0 0,0 0,0-1,0 1,0 0,24-25,-24 25</inkml:trace>
  <inkml:trace contextRef="#ctx0" brushRef="#br0" timeOffset="91975.6526">11634 11112,'-25'0,"0"0,0 0,1 0,-1 0,25-24,-25 24,25-25,-25 25,25-25,-25 25,50 0,0 0,0 0,0 0,-1 0,1 0,0 0,0 0,0 0,-1 0,1 0,0 0,0 0,0 0,-25 25</inkml:trace>
  <inkml:trace contextRef="#ctx0" brushRef="#br0" timeOffset="92901.3689">11510 11088,'0'24,"0"26,25-50,-25 25,0 0,0 0,0-1,0 1,24-25,-24 25</inkml:trace>
  <inkml:trace contextRef="#ctx0" brushRef="#br0" timeOffset="97667.4881">13891 11633,'0'25,"25"0,0 0,-1 24,1 1,0-25,-25 24,25 1,0-25,-1 0,1-1,-25 1,25-25,-25 25,25-25</inkml:trace>
  <inkml:trace contextRef="#ctx0" brushRef="#br0" timeOffset="98526.4301">13891 11658,'25'0,"49"0,-49 0,0 0,0 0,-1 0,1 0,0 0,0 0</inkml:trace>
  <inkml:trace contextRef="#ctx0" brushRef="#br0" timeOffset="99232.2277">13916 11658,'0'25,"0"0,0 0,0-1,0 1,0 0,0 0,0 0,0-1,0 1,0 0</inkml:trace>
  <inkml:trace contextRef="#ctx0" brushRef="#br0" timeOffset="110558.4713">13941 8458,'0'0,"24"0,-24 25,0 25,0 74,-24-50,-26 25,50-24,-25-50,25-1,0 1,25-25,25 0,24-49,0-1,1-49,-26 49,1 1,-50 73,0 51,0 24,0 75,0-25,0-1,0-24,0-49,0-26,0 1,25-174,-100 198,1 100,-25 0,24-1,1-24,49-74,25-1,0 25,-25 0,25 25,0 0,0 25,0-25,50 25,0-25,-1-74,-24-1,-25-24,0 25,0 24,0 50,0 50,0-25,0 0,0-75,0-24,0-1,0 1,0-1,25 1,-25 0,0-26,25 26,-25 0,0-26,24 26,1 0,-25-1,25 26,-25-26,0 1,0-25,0-1,0 26,0-25,0 0,0 0,-25-25,0 24,25 1,-24-25,24 25,0 0,0 0,0-1,0 1,0 0,0 0,-25-25,0 0,0 0,-24 0</inkml:trace>
  <inkml:trace contextRef="#ctx0" brushRef="#br0" timeOffset="112083.6677">13122 11981,'25'-25,"0"25,-1 0,26 0,-25-25,24 0,-24 25,50 0,-26-25,-24 25,25 0,-25 0,-1 0,1 0,0 0</inkml:trace>
  <inkml:trace contextRef="#ctx0" brushRef="#br0" timeOffset="117023.6591">14213 10567,'0'49,"25"-49,25 25,24 25,25-25,-24-25,-25 24,-1 1,-49 0,0 25,0-26,-49 26,-26 0,25-1,26 1,-26-25,50-1,50-24,24 0,25-124,25-24,-24-51,-51 125,-49 49,25 25,-25 25,0 74,-25 25,-24 25,24 0,0-75,25 1,0-26,0-24,0 0,0 49,-25 25,25-24,-49-1,24 1,0 24,0-50,0-24,25 0,-24 25,-1-26,0 26,25-25,-25 0,25-1,0 1,-25 0,0-25,25 25,0 25,0-1,0 1,0-1,0 1,0 0,0-1,0-24,0 0,25 0,-25-1,0 1,0 0,-49-25,24 0,-25 0,25 0,-24 0,24 0,25-25</inkml:trace>
  <inkml:trace contextRef="#ctx0" brushRef="#br0" timeOffset="119848.9897">20762 10790,'0'74,"-25"26,-25 24,26-25,24-74,0 49,24-49,26 0,24-25,1 0,-25 25,-1-25,1 24,-50 1,0 0,0 25,0-1,-50 26,25-26,-24 26,49-26,-50 26,50-26,0 26,0-26,0 1,0 24,0-49,0 0,25-25,-25-25,25 100,-25-26,25 1,24 24,1-24,-25 24,24-24,-24-1,-25-24,25-25,-25 25,25-25,-1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4-03T11:20:36.9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19298 16197,'0'0,"0"-74,0 0,25-26,25 51,24-1,-24 1,-1 49,1-50,24 25,1 25,-26 0,-24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4-17T12:26:11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10121 12948,'0'0,"0"-25,24 25,26 0,0 0,-1 0,-24 0,25 0,-25 0,-1 0</inkml:trace>
  <inkml:trace contextRef="#ctx0" brushRef="#br0" timeOffset="859.5731">10294 12824,'25'0,"0"25,25-25,-26 25,26-25,-25 24,0-24,24 25,-24 0,-50 0,25 0,-49-1,24 1,-25 25,1-1,-1-24,25 0,25 0</inkml:trace>
  <inkml:trace contextRef="#ctx0" brushRef="#br0" timeOffset="35076.9818">4564 2778,'25'0,"25"0,-1 0,26 0,49 0,50 0,-26-25,-24 25,-24-24,-26 24,-24 0,-26 0,1 0,-25 24,0 1,25-25</inkml:trace>
  <inkml:trace contextRef="#ctx0" brushRef="#br0" timeOffset="201479.8926">12130 10393,'25'0,"-25"25,0 0,0 0,0-1,0 26,0-25,0 0,0-1,0 1,0 0,0 0,24-25,26 0,-25 0,0 0,24 0,1 0,-25-25,-1 25,1 0,-25 25,0 24,0 1,0-25,0 0,0-1,0 26,-25-25,25 24,-49 1,24-25,-25 0,26 24,-1-24,25 0,-25-25,25 50,0-26,0 1,0 25,0-25,0 24,0 1,0-1,0-24,0 0,-25 0,25 0,-25-1,25 1,-24 0,-1 0,25 24,-25 75,0-49,0 24,1 0,-1 1,0-26,0-24,25-1,0 1,0-25,0 24,25 1,-25-1,50 1,-50 24,0 1,24-26,1 26,-25-26,0-24,25 25,-25-1,0 1,25-50,-25 25,0 49,0 26,0 24,25 24,-1-48,-24-1,0 25,25 0,25 0,-25-25,-1 0,26 1,-50-51,0-24,0 0,0 49,0-49,0 49,0-24,0-25,0 24,0-24,0 25,0-25,0-1,-25 1,0-25,1 0,-26 0,50 25,-50-25,26 25,-1 0,-25 24,50-24,-49 25,49-26,-25-24</inkml:trace>
  <inkml:trace contextRef="#ctx0" brushRef="#br0" timeOffset="202634.926">14238 4589,'0'25,"0"24,0 1,0-25,0 24,0-24,0 25,0-25,0-1,0 1</inkml:trace>
  <inkml:trace contextRef="#ctx0" brushRef="#br0" timeOffset="204421.2966">14288 4812,'25'0,"-1"0,1 0,25-25,-1 25,26 0,-25 0,49 0,-25 0,1 0,-1 0,-24 0,-26 0,1 0,0 0,49 0,1 0,74-49,-25 24,-25 25,-25 0,26 0,-26 0,0 0,1 0,-1 0,-24 0,-1 0,1 0,0 0,-26 0,26 0,0 0,24 0,25 0,100 0,-1 0,-24-25,-50 25,-50-25,50 25,-74 0,24 0,25 0,-49 0,0 0,-1 0,-24 0,25 0,-25 0,-1 0,51 0,-50 25,24-25,-24 0,25 0,-1 25,-24-25,0 0,0 0,-1 0,1 0,0 0,25 0</inkml:trace>
  <inkml:trace contextRef="#ctx0" brushRef="#br0" timeOffset="205332.2685">18405 4539,'0'25,"0"0,0 0,0-1,0 1,0 0,0 0,0 0,0-1,0 1,0 0</inkml:trace>
  <inkml:trace contextRef="#ctx0" brushRef="#br0" timeOffset="208024.7267">14461 5085,'0'25,"-24"24,-1-24,0 0,25 25,-25-26,25 1,-25 0,1 0,24 0,0-1</inkml:trace>
  <inkml:trace contextRef="#ctx0" brushRef="#br0" timeOffset="208821.554">14313 5383,'0'0,"24"0,-24 24,0 1,25-25,0 0,-25 25,25-25,-25 25,25-25,-25 25</inkml:trace>
  <inkml:trace contextRef="#ctx0" brushRef="#br0" timeOffset="210983.0663">14437 5358,'24'0,"1"0,50 0,-26 0,26 0,-1-25,-24 25,-25 0,24 0,-24 0,0 0,0 0,-1 0,26 0,-25 0,0 0,-1 0,51 0,49 0,74 0,26-50,-76 26,26 24,-25-25,-25 25,-50 0,1 0,-1 0,0 0,26 0,-51 0,51 0,-26 0,0 0,-24 0,24 0,-49 0,25 0,24 25,75-25,-25 0,0 0,-49 0,-1 0,-24 0,-26 0,1 0,0 0,25 0,-26 0,1 0,0 0,0 0,0 0,-1 0,1 0,0 0,0 0,0 0,-1 0,1 0</inkml:trace>
  <inkml:trace contextRef="#ctx0" brushRef="#br0" timeOffset="213071.3087">18182 5060,'0'25,"25"0,0 0,0-1,-25 1,24-25,-24 25,0 0,25 0,-25-1,25-24,-25 25,0 0,-25 0,25 0,-25-25,25 24,0 1,-24-25,24 25,0 0,-25 0</inkml:trace>
  <inkml:trace contextRef="#ctx0" brushRef="#br0" timeOffset="272780.4337">10294 10319,'25'0,"0"0,0 0,24 0,26 0,-26 0,26 0,-26 0,1 0,-25 0,0 0,-50 0,0 25,0-1,0 1,1-25,-1 0,0 0,0 0,0 0,25-25,-24 25,24-24,-25 24,0 0,0 0,-24 0,24 24,0-24,0 75,-25-75,26 49,-1 1,0 0,0-26,25 26,-25 0,25-26,0 26,0-25,0 0,25-1,0-24,25 0,-50 50,0 0,0-1,24 1,-24-1,25 1,-25-25,0 0,25-25,-25 25,25 24,-25-24,0 0,0 24,0-24,0 0,0 0,0 24,0 26,0-1,0 1,-25 24,0-50,0 1,1-50,-1 0,25-50,0 1,0-1,0 25,0 1,25 24,-1 0,-24 49,25 1,0-1,0 1,-25 0,0-26,0 1,0 50,0-1,0 1,0 49,0 49,0 26,25-1,-25-24,25-75,-25-49,0-26,24-24,-24 50,25 24,-25 50,50 50,-25 0,-1 24,1-24,-25-25,25-50,-25-25,25-24,-25-25,25-25,-1 0,-24 24,0 51,0-1,0 1,0-1,0 0,0-24,0 0,0-26,0 1,0 0,0 0,25 0,-25-1,25-24,25 0,-26 0,1 0,0 0,0 0,0 0</inkml:trace>
  <inkml:trace contextRef="#ctx0" brushRef="#br0" timeOffset="282845.9216">9575 12551,'0'25,"0"0,25 0,0-1,-1 1,1-25,-25 25,25-25,0 25,0-25</inkml:trace>
  <inkml:trace contextRef="#ctx0" brushRef="#br0" timeOffset="283414.1082">9749 12551,'-25'0,"25"25,0 25,0-26,-25 1,25 0,0 0,0 0,0-1,-25 1,25 0</inkml:trace>
  <inkml:trace contextRef="#ctx0" brushRef="#br0" timeOffset="284113.1353">9600 12750,'0'0,"25"0,-1 0,1 0,0 0,0 0,0 0,-25-25,0 0,24 25</inkml:trace>
  <inkml:trace contextRef="#ctx0" brushRef="#br0" timeOffset="354549.9558">14337 3944,'-49'0,"24"0,0-25,0 25,1 0,-26 0,25 50,-24-25,24-1,0 26,0-25,0 24,1-24,24 0,0 0,0 0,0-1,0 1,0 25,0-25,0-1,0 26,0 0,0-26,0 1,0 0,0 0,0 0</inkml:trace>
  <inkml:trace contextRef="#ctx0" brushRef="#br0" timeOffset="355752.8399">13717 4490,'25'0,"0"0,0 0,-25 24,25 1,-1 0,1 0,-25 0,0-1,25-24,-25 25,25-25,-25 25,25-25,-25 25,24-25,1-25,0 0,0 0,-25-24,25 24,-1 0,-24 0,25 25,-25-24,25-26</inkml:trace>
  <inkml:trace contextRef="#ctx0" brushRef="#br0" timeOffset="358816.5592">18480 3473,'25'0,"24"0,-24 0,-25 24,25-24,-25 25,49-25,-24 25,0-25,0 0,24 50,-24-50,0 24,0 1,0 0,-25 0,25-25,-25 25,0 0,0 24,0-24,24 0,1 0,-25-1,25 1,0 0,0 0,-25 0,24-25,-24 24,0 26,0 0,0-1,0 1,0-1,0 1,-24-25,24 0,0-1,0 1,0 0,0 0,0 0,0-1,0 1,0 0,0 0</inkml:trace>
  <inkml:trace contextRef="#ctx0" brushRef="#br0" timeOffset="359811.4519">18926 4366,'0'24,"0"1,25-25,0 50,0-25,-25 24,25-24,-25 0,24-25,1 0,0 0,0-25,-25 0,25-24,-1 49,-24-50,0 25,25 25,-25-25,0 1</inkml:trace>
  <inkml:trace contextRef="#ctx0" brushRef="#br0" timeOffset="379029.5221">10046 5953,'-25'0,"50"0,50 0,-1 0,25 0,1 0,24 0,-50 0,25-25,0 25,25-24,-74 24,24-25,1 25,-50 0,24 0,-24 0,0 0,0 0,-1 0</inkml:trace>
  <inkml:trace contextRef="#ctx0" brushRef="#br0" timeOffset="390316.8343">15057 10914,'0'25,"25"-25,24 0,-24 0,25 0,24 0,0 0,26 0,-26 0,-24 0,-26 0,26 0,-25 0,25 0,-26 0,26 0,-25 0,0 0,-1 0,1 0,0 0,0 0,24 25,-24-25,25 0,-25 0,24 0,-24 0,0 0,0 0,-1 0,1 0,0 0,0 0,0 0,-1 0,1 0,0 0,0 0,0 0,-1 0</inkml:trace>
  <inkml:trace contextRef="#ctx0" brushRef="#br0" timeOffset="399879.0795">15553 7689,'0'0,"0"25,0 0,0 25,0 24,0 0,25 51,24-26,-24 0,-25-49,0-26,0 26,25-50,-25-25,0 0,0-24,0-50,-25 24,0 26,25-51,0 75,-25-24,25 24,-24-25,24 26,0-1,0 0,-25 25,50 0,-1 25,26 24,25 26,-26-26,1 1,24-25,-24 25,-1-26,-24 1,25-25,-50 25,25-25,-25 25,24 0,1-25,-25-25,0 0,0-25,-25 1,1-26,24 1,-25-1,0 1,25 24,0 26,-25-1,25-25,0 25,0 1</inkml:trace>
  <inkml:trace contextRef="#ctx0" brushRef="#br0" timeOffset="402079.1866">16545 7714,'-25'0,"0"0,1 0,24 25,-50 25,25-26,25 26,-25-25,25 0,0-1,0 1,0 0,25-25,0 0,0 0,0 0,24 0,-49-25,25-24,0-26,-25 50,0-24,0 24,0 0,0 0,0 1,0 73,25-49,-1 25,-24 49,25-49,0 0,-25 25,25-26,-25 1,25-25,0-49,-1-1,-24 0,0 1,25-1,0 1,-25 24,0-25,0 25,0 1,25 24,-25 24,25 26,-1-25,1 0,-25-1,50 1,-25 0,-25 0,0-75,0-24,0 49,0-25,0 26,0-26,24 50,1 0,0 0,0 25,-25 0,25-25,-1 49,1-49,-25 50,0-25,25-1</inkml:trace>
  <inkml:trace contextRef="#ctx0" brushRef="#br0" timeOffset="406659.172">17512 7516,'0'25,"0"24,0 1,0-1,-24 1,24 0,0-1,-25-49</inkml:trace>
  <inkml:trace contextRef="#ctx0" brushRef="#br0" timeOffset="407192.7644">17909 6871,'0'25,"25"0,-25-1,50 51,-25-50,24-1,-24 1,0 0,49 0,-49 0,0-1,0-24,-1 0,-24 25</inkml:trace>
  <inkml:trace contextRef="#ctx0" brushRef="#br0" timeOffset="407831.6294">18157 6846,'-24'50,"24"-25,-25 24,25 1,0-1,-25 1,25-25,0 0,0-1,0 1,0 0</inkml:trace>
  <inkml:trace contextRef="#ctx0" brushRef="#br0" timeOffset="408388.0215">17984 7144,'0'0,"25"0,24-25,-24 0,25 0,-1 1,1-1,-25 0,-1 25,1 0,0-25</inkml:trace>
  <inkml:trace contextRef="#ctx0" brushRef="#br0" timeOffset="408986.0177">18455 7094,'25'0,"-25"25,0 0,0 0,0-1,0 1</inkml:trace>
  <inkml:trace contextRef="#ctx0" brushRef="#br0" timeOffset="410165.5091">18604 6697,'0'0,"25"-25,-1 25,26 0,-25 0,24 0,-49 25,25 25,0-25,-25-1,0 1,0 0,0 0,0 0,0 0,0-1,0-98,0 24,0 1,0-1,0 0,0 26,0-26,25 25,-25 0,25 25,0 0,24 25,-49 0,25 0,0 24,0 1,-1 0,-24-26,25 26,0 25,-25-26,25-24,-25 0</inkml:trace>
  <inkml:trace contextRef="#ctx0" brushRef="#br0" timeOffset="412474.4783">19224 6623,'0'-25,"0"50,0 24,0-24,0 0,0 0,25 0,-25-1,25-24,-1 0,1 0,0 0,0 0,-25-24,0-1,0 0,0 0,0 0,0 50,0 0,25 0,-25 0,0-1,24 26,1-50,-25 25,25-25,0 0,0 0,-1-25,1-25,0-49,-25 25,0-1,0 1,0 0,0 24,-25 0,0 26,25-26,0 25,0 50,0 0,0 0,0 24,50 26,-50-51,25 1,0 25,-1-25,1-1,-25 1,50 0,-25-25,-1 0,-24-25,0 0,25 1,-25-26,0-24,0 24,0-24,0 24,0-24,0 49,0-25,0 25,0 1,0 48,0 51,0-1,0 1,0-1,0 0,0-24,0-25,0 0,0-1,0 1,25 0,0 0,-25 24,50 1,-50-25,24 0,1-1,-25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4-17T12:34:06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7591 2952,'74'-25,"0"25,26-25,73 0,-24 25,25 0,-1-24,1-1,0 0,-50 0,-25 25,-25 0,1 0</inkml:trace>
  <inkml:trace contextRef="#ctx0" brushRef="#br0" timeOffset="50529.0016">10245 10567,'0'0,"-25"0,-25 0,1 25,49 24,-50 1,25-1,-24 1,49 24,0-49,0 0,49 25,26-50,49 24,-50 1,-24 0,-1 0,-24 24,-25 1,0-25,0 0,0 49,0-49,-25 0,25 24,-74 1,49-25,0-25,-24 0,24 0,0 0,25-50,25 1,24-75,-24 99,0 0,-25 50,0 0,0-1,0 26,0-25,0 0,0-1,0 1,0 50,0 24,0 25,0 49,0 1,0-50,0-25,-25 50,25-25,0 25,0-25,0-25,0 50,0-50,0-49,0-25,0 0,-25-1,1 51,24 24,-50 99,50 50,0 25,-50 0,50-74,0-51,25-48,0-26,0-24,24-26,-24 51,25-50,-50-1,25 26,0 0,-1 24,-24 1,0-1,0-24,25-1,0 26,-25-51,0 1,0 0,25-25,0 0,-1 0,1 0,0 0,25 0,-26 0,1 0,0 0,0-25,24 0,-49 1,50-26,-25 25</inkml:trace>
  <inkml:trace contextRef="#ctx0" brushRef="#br0" timeOffset="54696.7485">12279 1513,'24'0,"1"0,25 0,-25 0,24 0,-49 25,0 0,0-1,0 1,0 0,0 25,-25-50,-24 49,24-24,0 0,0 0,25 0,-24-25,48 0,1 0,25 0,-25 0,-1 0,26 0,-25 0,0 0,0 0</inkml:trace>
  <inkml:trace contextRef="#ctx0" brushRef="#br0" timeOffset="55140.3953">12700 1836,'0'24,"0"1,0 25,0 24,-24-49,24 0,0 24</inkml:trace>
  <inkml:trace contextRef="#ctx0" brushRef="#br0" timeOffset="57365.136">13172 1414,'24'0,"1"0,0 0,0 0,-25 25,0-1,0 1,0 25,-25-25,0-1,25 26,0-25,0 0,25-25,25 0,-1 0,-49 25,25-25,0 0,-25 24,0 1,0 0,0 0,0 0,0-1,0 26,-25-25,0 0,0-1,-24-24,24 25,0-25</inkml:trace>
  <inkml:trace contextRef="#ctx0" brushRef="#br0" timeOffset="58024.1285">13544 1960,'0'24,"-50"26,50 24,-25-24,0-25,25 0,0-50</inkml:trace>
  <inkml:trace contextRef="#ctx0" brushRef="#br0" timeOffset="59322.2473">13965 1265,'0'50,"0"-26,-24 26,24-25,-25 49,25-49,-25 0,25 0,0-1,0 1,25 0,49-25,1 0,-26 0,-24 0,25 0,-50-25,0 75,0 0,0-26,0 26,0 0,0-26,0 1,0 0,0 0,0 24,0-24,0 0</inkml:trace>
  <inkml:trace contextRef="#ctx0" brushRef="#br0" timeOffset="60013.2895">14437 1935,'0'25,"0"24,-25 26,-25 49,50-75,-25 1,25-25</inkml:trace>
  <inkml:trace contextRef="#ctx0" brushRef="#br0" timeOffset="61171.7946">14834 1315,'-25'0,"0"74,-25 75,1-50,24 25,0-74,25-1,0-24,0 0,0 0,50-25,-1 0,-24 0,50-25,-26 0,1-24,-1 24,-49 0,25 0,0-24,-25-1,0 25,0 50,0 25,0 24,0 0,0-24,0 0,0-26,0 1,0 0,0 0,0 0,0-1,0 1,0 0,0 0</inkml:trace>
  <inkml:trace contextRef="#ctx0" brushRef="#br0" timeOffset="61839.7745">15330 1984,'0'25,"0"0,0 0,0 24,0-24,0 0,0 0,0 0,0-1</inkml:trace>
  <inkml:trace contextRef="#ctx0" brushRef="#br0" timeOffset="63245.0431">15925 1290,'-25'0,"0"49,1-24,-1 50,0-51,25 1,0 0,25 0,24-25,1 25,-25-25,24 0,-24 24,0 1,0-25,-25 25,0 0,0 25,0-26,0 1,0 0,0 0,0 0,-25-1,0-24,25 25,-25 0,1-25,-1 0,0 0</inkml:trace>
  <inkml:trace contextRef="#ctx0" brushRef="#br0" timeOffset="63847.4197">15999 1265,'25'0,"25"0,-25 0,24 0,1 0,-25 0,-1 0</inkml:trace>
  <inkml:trace contextRef="#ctx0" brushRef="#br0" timeOffset="64561.8137">16371 1836,'0'24,"-24"1,24 0,0 0,-25 0,25-1,0 1</inkml:trace>
  <inkml:trace contextRef="#ctx0" brushRef="#br0" timeOffset="65980.366">17041 1339,'-49'0,"-1"50,-24 74,24-50,0 26,26-75,24-1,0 26,0-25,0 0,0-1,0 1,49-25,-49 50,50-50,-50 25,25-25,24 0,-24 0,0 0,0 0,-1 0,1 0,-25-25,0 0,25-25,-25 26,0-1,0 0,-25 25,0 0,-24 0,-1 0,25 0</inkml:trace>
  <inkml:trace contextRef="#ctx0" brushRef="#br0" timeOffset="66895.6294">17339 1935,'-25'0,"25"25,0 24,0-24,0 25,-25-50,25 24,0 1,0 0</inkml:trace>
  <inkml:trace contextRef="#ctx0" brushRef="#br0" timeOffset="68314.942">17934 1290,'0'25,"0"-1,0 26,-49 49,24-74,25 25,-25-26,25 1,0 0,0 0,25-25,0 0,24 0,1 0,-25 0,-25-25,0 0,0 50,0 0,0 0,0 24,0 1,0 0,0-26,0 1,0 25,0-25</inkml:trace>
  <inkml:trace contextRef="#ctx0" brushRef="#br0" timeOffset="69643.4571">18331 1265,'50'0,"-26"0,26 0,-25 25,0-25,-1 0,-24 49,-24 1,-1 0,-25 24,25-49,1 0,24 24,-25-49,25 25,0 0,49-25,-24 0,0 0,0 0,0 0,-1 0,-24 25,0 0,0-1,0 1,0 0,-24 0,24 0,-25-25,25 24,-25-24,0 0</inkml:trace>
  <inkml:trace contextRef="#ctx0" brushRef="#br0" timeOffset="71358.4311">18777 1563,'0'24,"0"1,0 0,0 25,0-25,50 24,-25-49,-25 25,50-25,-26 0,1 0,0 0,-25-25,0 0,0-24,0 24,0 0,0 0,0 0,-25 1,-24-26,24 50,0 0,75 0,-1 0,26-25,-1 0,0 25,-24 0,0-24,-26 24,1 0,0 0,-25 24,0 1,0 25,0-25,0-1,-25 51,25-50,0 0,-25-1,25 1,25-25,0 0,0 0,0 0,-1 0,1-25,-25 1,25-1,-25 0,0 0,0 0,0 0,0 1,-25 24,25-25,0 0,-25 25,1 0,-1 0</inkml:trace>
  <inkml:trace contextRef="#ctx0" brushRef="#br0" timeOffset="74708.6346">12279 2431,'0'25,"0"24,0 1,0-25,24-25,1 49,0-24,25 0,-1 0,26-25,-26 0,51 0,-26 0,0 0,1 0,-1 0,-24 0,24 0,-24 0,-1 0,1 0,0 0,24 0,-24 0,-26 0,26 0,-25 0,49 0,-49 0,50 0,-51 0,1 0,25 0,-1 0,-24 0,0 0,0-25,0 25,-1 0,1 0,25 0,-1 0,-24 0,0 0,25 0,-26 0,1 0,0 0,0 0,0 0,-1 0,1 0,0-25,0 25,0-25,-1 0,-24 1,0-1</inkml:trace>
  <inkml:trace contextRef="#ctx0" brushRef="#br0" timeOffset="77124.6998">16123 2332,'0'24,"0"1,0 0,0 0,0 24,0-24,0 0,0 0,25-25,-25 25,25-25,0 0,24 0,-24 0,25 0,-25 0,49 0,-49 0,24 0,1-25,24 25,-24 0,25 0,-1 0,0 0,-24 0,24 0,1 0,24 0,0 0,-24 0,-1 0,0 0,-49 0,0 0,49 0,1 25,24-25,50 0,-50 0,50-25,-50 25,0-25,1 25,-26 0,0 0,1 0,-26 0,-24 0,0 0,0 0,0 0,24 0,-24 0,50 0,-51 0,1 0,0-25,0 25,0 0,-25-25,24 1,-24-26,0 25,0 0,0 1,0-1,0 0,0 0</inkml:trace>
  <inkml:trace contextRef="#ctx0" brushRef="#br0" timeOffset="79165.9394">15330 2704,'0'25,"0"-1,0 26,0 0,0-1,0 26,0-1,0-24,0-1,0-24,0 25,0-26,0 1,0-50,0 1,0-1,0-50,0 26,0-1,0 1</inkml:trace>
  <inkml:trace contextRef="#ctx0" brushRef="#br0" timeOffset="79904.2174">15330 2654,'-25'0,"25"25,-25 0,25 0,-25-1,25 1,0 25</inkml:trace>
  <inkml:trace contextRef="#ctx0" brushRef="#br0" timeOffset="80640.0081">15379 2604,'25'0,"0"0,-25 25,25-25,-25 25,0 0,0 0,24-25,-24 25</inkml:trace>
  <inkml:trace contextRef="#ctx0" brushRef="#br0" timeOffset="97881.1559">12601 4936,'0'0,"0"-49,0 24,0-25,0-24,25 49,-25 0,25 0,0 25,-1 0,1 0,0 50,0-1,-25 1,25 0,-1-25,-24-1,25-24,-25-24,0-26,0-25,0 26,25 24,-25 0,0 0,25 25,-25-24,25 24,-1 0,1 0,0 0,0 49,-25-24,0 25,25-50,-25 24,0 1,0 0,24-25,1 0,0 0,0 0,0 0,-25 25</inkml:trace>
  <inkml:trace contextRef="#ctx0" brushRef="#br0" timeOffset="98553.6876">13320 4713,'25'0,"0"0,0 0,0 0,24 0,-24 0,0 0,-25-25</inkml:trace>
  <inkml:trace contextRef="#ctx0" brushRef="#br0" timeOffset="99059.4341">13370 4862,'50'0,"-26"0,1 0,0 0,0-25,0 25,24 0,-24 0</inkml:trace>
  <inkml:trace contextRef="#ctx0" brushRef="#br0" timeOffset="100442.9261">14015 4366,'-25'0,"25"24,-25 26,1 24,24-24,-25-25,25 0,0-1,0 1,25-25,24 0,1 0,-1 0,-24 0,0 0,0 0,-25-25,0 1,0 48,0 26,0 24,0 1,-25-25,25-1,0-24,0 25,0-26,0 1</inkml:trace>
  <inkml:trace contextRef="#ctx0" brushRef="#br0" timeOffset="109282.3777">20067 5259,'-24'0,"-1"0,-25 0,1 0,-26 0,25 0,26 24,-1-24</inkml:trace>
  <inkml:trace contextRef="#ctx0" brushRef="#br0" timeOffset="110425.4517">21159 6226,'25'0,"-1"0,1 0,0 0,0 0,0 0,49 0,-49 0,0 0,-1 0,1 0,0 0</inkml:trace>
  <inkml:trace contextRef="#ctx0" brushRef="#br0" timeOffset="111162.299">21258 6449,'74'0,"-24"0,-25 0,24 0,-24 0,0 0,0 0,0 0</inkml:trace>
  <inkml:trace contextRef="#ctx0" brushRef="#br0" timeOffset="112371.4876">21952 6127,'50'0,"0"0,-25 0,24 0,-24 0,0 0,-25 25,0-1,0 1,0 25,-50-1,25-24,25 0,0 0,0 0,0-1,0 1,25-25,25 25,-25 0,-1-25,1 0,0 25,-25-1,0 1,0 0,0 0,-25 0,0-1,-24 1,-26 25,1-50,24 0,1 0</inkml:trace>
  <inkml:trace contextRef="#ctx0" brushRef="#br0" timeOffset="115594.1662">20191 6102</inkml:trace>
  <inkml:trace contextRef="#ctx0" brushRef="#br0" timeOffset="122378.8618">11559 6424,'50'0,"0"0,-26 0,26-24,-25 24,0 0,-1 0</inkml:trace>
  <inkml:trace contextRef="#ctx0" brushRef="#br0" timeOffset="123170.2748">11634 6548,'25'0,"24"0,-24 0,25 0,-1 0,-24 0,0 0,0 0,-1 0,1 0,0 0</inkml:trace>
  <inkml:trace contextRef="#ctx0" brushRef="#br0" timeOffset="124745.7104">12502 6325,'0'25,"-25"0,25 24,0 1,0 0,0-1,0 1,0-25,-25-1,25 1,0 0</inkml:trace>
  <inkml:trace contextRef="#ctx0" brushRef="#br0" timeOffset="126230.6643">12725 6350,'25'0,"0"0,0 0,-1 0,-24 25,0 0,0-1,0 51,0-50,0 24,0-24,0 25,-24-50,24 24,-25-24,25 25,-25 0,0 0,0 0,1-25,48 0,1 0,0 0,0 0,24 0,1 0,0 0,-26 0,1 0</inkml:trace>
  <inkml:trace contextRef="#ctx0" brushRef="#br0" timeOffset="134525.0408">3473 8359,'0'25,"0"0,0 0,0-1,0 1,0 0,0 0,0 0,0-1,25-24,-25 25</inkml:trace>
  <inkml:trace contextRef="#ctx0" brushRef="#br0" timeOffset="136625.5093">3523 8508,'24'0,"1"0,0 0,0 0,0 0,24 0,-24 0,49 0,-24 0,24 0,-24 0,49-25,1 25,73-25,-24 1,-25-1,-25 25,-49 0,-25 0,-1 0,26 0,24 0,51-25,73-25,75 1,0 24,24-25,1 50,-50 0,0 0,-50 25,1 0,-50 0,-50-25,0 0,-49 0,-1 0,-24 0,25 0,-25 0,24 25,1-25,74 24,149 1,124 0,148-25,125 0,-248 0,-149 0,-125 0,-24 0,-99 0,0 0,-25-50,50 50,-1 25,26 0,24-25,0 0,-49 0,-25 0,24 0,-24 0,0 0,0 0,49 25,-49-25,0 25,24-25,-24 0,0 0,24 0,-24 0,0 0,0 0,0 0</inkml:trace>
  <inkml:trace contextRef="#ctx0" brushRef="#br0" timeOffset="137764.5324">12006 8285,'0'49,"0"-24,0 25,0-25,0 24,0-24,0 0,0 0,0-1,0 1</inkml:trace>
  <inkml:trace contextRef="#ctx0" brushRef="#br0" timeOffset="140121.035">11956 8483,'25'0,"0"0,0 0</inkml:trace>
  <inkml:trace contextRef="#ctx0" brushRef="#br0" timeOffset="155403.7063">17711 7243,'-25'0,"0"0,0 0,25 25,0 24,0-24,0 0,0 0,25 0,0-25,-25 24,25-24,-25 25,0 25,0-25,-25-25,0 24,25 26,0-25,0 0,25-1,0-24,0 0,-25 25,0 0,0 25,0-26,0 1,0 0,0 0,0 0,25-25,-1 0</inkml:trace>
  <inkml:trace contextRef="#ctx0" brushRef="#br0" timeOffset="156993.098">18108 7392,'0'49,"0"-24,0 25,0-1,-50 1,50-25,0 0,0-1,50-24,-1 0,1 0,0 0,-26-24,-24-1,0 0,0 0,0 0,0 1,0 48,0 26,0-25,0 24,0-24,0 0,0 0,0 0,0-1,0 1,0 0,0 0,-24-25,24 25</inkml:trace>
  <inkml:trace contextRef="#ctx0" brushRef="#br0" timeOffset="157797.404">18554 7615,'25'0,"0"0,0 0,-1 0,26 0,-25 0</inkml:trace>
  <inkml:trace contextRef="#ctx0" brushRef="#br0" timeOffset="158700.8561">18902 7491,'0'50,"0"-26,0 1,0 0,0 0,0 0,0-1,0 1,24-25</inkml:trace>
  <inkml:trace contextRef="#ctx0" brushRef="#br0" timeOffset="160039.2662">19026 7466,'24'0,"1"0,25 0,-25 0,-1 0,1 0,0 50,-25-1,0-24,0 25,0-1,0-24,0 0,-25 25,0-26,1-24,-1 0,25 25,-25-25,0 0,25 25,25-25,25 0,-1 0,1-25,-25 25,-1 0,1 0,0 0</inkml:trace>
  <inkml:trace contextRef="#ctx0" brushRef="#br0" timeOffset="161200.1891">18976 7590,'0'25,"0"0,0 0,0 24,0-24,0 0,0 0,0 24,0-24,0 0,0 0</inkml:trace>
  <inkml:trace contextRef="#ctx0" brushRef="#br0" timeOffset="163407.6881">18951 7541,'0'24,"0"1,0 0,0 0,0 24,0-24,0 0,0 0,0 0,0-1,0 1,0 0,0 0,0 0,0-1</inkml:trace>
  <inkml:trace contextRef="#ctx0" brushRef="#br0" timeOffset="164854.8558">19670 7838,'-24'50,"-1"-25,25 24,0-24,-25-25</inkml:trace>
  <inkml:trace contextRef="#ctx0" brushRef="#br0" timeOffset="166349.1392">19993 7417,'0'49,"0"1,0-25,0-1,0 1,25-25,0 0,-1 0,1 0,0 0,-25-25,25 1,-25 73,0-24,0 0,25-25,-25 25,0-1,0 1,0 0,24-25</inkml:trace>
  <inkml:trace contextRef="#ctx0" brushRef="#br0" timeOffset="167411.7109">20415 7615,'24'0,"1"0,0-25,0 0,24 25,1 0,0 0,-26 0,1 0,0 0</inkml:trace>
  <inkml:trace contextRef="#ctx0" brushRef="#br0" timeOffset="168088.5613">20588 7466,'0'50,"0"24,0-24,25-25,0 24,-25-24,0 0,0 0,0-1,25-24</inkml:trace>
  <inkml:trace contextRef="#ctx0" brushRef="#br0" timeOffset="169166.2931">20911 7441,'0'-24,"0"48,0 1,0 0,0 0,0 0,0-1,0 1,25 0,-25 0,0 0</inkml:trace>
  <inkml:trace contextRef="#ctx0" brushRef="#br0" timeOffset="170314.2568">20936 7665,'0'24,"0"26,0-25,0 0,0-1,0 1,0 0,24-25</inkml:trace>
  <inkml:trace contextRef="#ctx0" brushRef="#br0" timeOffset="171497.9444">21109 7491,'50'0,"-25"0,-1 0,1 0,0 0,0 0,-25 25,0 0,0-1,0 1,0 25,0-25,-25 24,0-24,0 0,1-25,48 0,1 0,25 0,-25 0,24 0,-24 0,0 0</inkml:trace>
  <inkml:trace contextRef="#ctx0" brushRef="#br0" timeOffset="172804.7726">21605 7243,'25'0,"0"0,0 0,-1 0,-24 50,0-1,0 26,-49-51,49 26,0-25,0 0,0-1,25-24,-1 0,-24 25,0 0,0 0,0 0,0-1,0 1,0 25,0-25,0-1,0 1,25-25,-25 25,0 0,25 0,-25 24,0-24,0 0,0 25,0-26,-25-24,0 0,1 25,-1-25</inkml:trace>
  <inkml:trace contextRef="#ctx0" brushRef="#br0" timeOffset="175910.2512">22027 7565,'50'0,"-1"-24,1-1,-1 0,1 0,-25 25,0-25</inkml:trace>
  <inkml:trace contextRef="#ctx0" brushRef="#br0" timeOffset="176548.6973">22151 7665,'25'0,"0"0,-1 0,1 0,0 0,0 0,0 0</inkml:trace>
  <inkml:trace contextRef="#ctx0" brushRef="#br0" timeOffset="178933.642">21928 8409,'-25'25,"0"-1,0 1,0 0,1 25,-1-1,-25 1,50-25,0 24,0-24,25-25,0 0,0 0,-1 0,-24 25,0 24,0-24,0 25,0-25,0-1,-24 26,-1-50,25 25,-25-25,50 0,0 0,-25 25,0 0,0 24,0 1,0-25,0-1,0 26,0 0,0-26,0 1,0 25,0-25,0 24,0-24,24-25,1 0,0 0,49 0,-24-50</inkml:trace>
  <inkml:trace contextRef="#ctx0" brushRef="#br0" timeOffset="180442.04">21952 9079,'25'0,"0"-25,0 25,0 0,-25-25,25 25,-1 0,1 0,0 0,0-25,0 25</inkml:trace>
  <inkml:trace contextRef="#ctx0" brushRef="#br0" timeOffset="181687.5583">22498 9004,'0'-25,"0"-24,0 24,0 0,0 0,0-24,0-1,0 25,-25 25,1 0,-1 0,0 0,25 50,0-25,0-1,0 1,25-25,0 25,-1 0,1 0,0-25,-25 24,25-24,-25 25,0 0,25-25,-25 25,0 0,0 0,0-1,0 1,0 0,-25 0,0-25,0 0,0 0,1-25,24 0,0 0,0 1,0-1,0 0,0 0</inkml:trace>
  <inkml:trace contextRef="#ctx0" brushRef="#br0" timeOffset="182398.2207">22771 9153,'-25'25,"25"0,0-1,0 1,0 0,0 0</inkml:trace>
  <inkml:trace contextRef="#ctx0" brushRef="#br0" timeOffset="183262.8834">23044 8434,'0'24,"0"1,0 25,25 74,-25-50,25 1,-25-26,0-24,24 0,-24 24,0-24,0 0,0 0</inkml:trace>
  <inkml:trace contextRef="#ctx0" brushRef="#br0" timeOffset="184554.272">23416 8409,'-50'99,"1"-25,-1-49,50 25,0-25,0-1,0 1,0 25,0-25,25-1,0 1,-25 0,25-25,-1 25,26 24,-25-49,0 0,-1 0,1 0,0 0,0 0,0-24,-25-1,0 0,0 0,0 0,-25 25,0 0,-25-24,26 24,-26 0,50-25,-25 25,0 0,1 0,-1 0,0 25</inkml:trace>
  <inkml:trace contextRef="#ctx0" brushRef="#br0" timeOffset="186143.1523">23763 8260,'25'0,"-25"-25,25 25,0-25,-1 25,1 0,0 0,0 0,-25 25,0 25,0 24,0-24,-50-1,50 1,0 0,0-26,25-24,25-24,-26 24,1-25,-25 74,0 1,0-25,0 0,0-1,25 1,-25 0,25-25,-25 25,0 0,0 24,0-24,0 0,0 49,0-24,0 24,0-49,0 0,25-25,-25 25,0 0,0-1,0 1,0 0,-25-25,0 0</inkml:trace>
  <inkml:trace contextRef="#ctx0" brushRef="#br0" timeOffset="191296.2119">12502 16694,'0'-25,"50"25,24 0,25 0,0 0,75-25,-50 0,25 25,-50-49,0 24,-74 0,25 25,-25 0,49-25,-49 0,0 1,24 24,-49-25,25 25,0 0</inkml:trace>
  <inkml:trace contextRef="#ctx0" brushRef="#br0" timeOffset="207030.0229">9401 12874,'25'0,"0"0,25 0,-26 0,1 0,0 0,0 0,0 0,-1 0,1 0,0 0,0 0,-25-25,25 25,-1 0,1 0,0 0,0 0,0 0,-1 0,1 0</inkml:trace>
  <inkml:trace contextRef="#ctx0" brushRef="#br0" timeOffset="208186.1367">9798 12774,'25'0,"25"0,-1 25,1 0,-50 0,25-25,-25 25,24-25,-24 24,0 1,-24 0,-1 0,0 0,0-25,25 24,-25 1,1 0,24 0,-25 0,74-25</inkml:trace>
  <inkml:trace contextRef="#ctx0" brushRef="#br0" timeOffset="227956.5378">8880 9649,'0'25,"0"0,0-1,0 26,0-25,0 24,0-24,0 0,0 0,0 0,0-1,0 1,0 0,0 0,0 0,0 0,0-1,0 1,0 0,25 0,-25 0,0-1,25-24,0 25,24 25,-24-50,-25 25,25-25,0 0,0 0,-1 0,1 0,25 0,-25 0,-1 24,1-24,0 0,0 0,0 0,0 25,24-25,1 0,-25 0,-1 0,1 0,0 0,0 0,0 25,-1-25,1 0,0 0,25 0,-1 0,26 0,-1 0,0 0,1 0,-26 0,1 0,0 0,-26 0,26 0,-25 0,0 0,0 0,-1 0,1 0,0 0,0 0,0 0,-25-25,0-24,24 24,-24 0,0-25,0 26,0-26,0 25,0-49,0 49,0 0,0 0,0 0,0 1,0-1,0 0,0 0,0 0,0 1,0-1,0 0,25 25,-25-25,0 0,0 1,0-1,0 0,0 0,-25 25,1-25,-1 25,0 0,0-24,0 24,-24 0,24 0,-25 0,1 0,24 0,-50 0,26 0,-1 0,25 0,1 0,-1 0,0 0,0 0,0 0,-24 0,24 0,0 0,-24 0,-1 0,0 0,26 0,-1 0,-25 0,25 0,1 0,-1 0,-25 0,25 0,1 0,-26 0,25 0,0 0,25-25,-25 25,1 0,-1 0,0 0,0 0,0 0,1 0,-1 0,0 0,0 0,0 0,25 25,-24-25,24 24,-50 1,50 0,-25-25</inkml:trace>
  <inkml:trace contextRef="#ctx0" brushRef="#br0" timeOffset="243609.9741">21779 10096,'-25'0,"25"24,0 26,0 0,0-1,0 1,0-25,0-1</inkml:trace>
  <inkml:trace contextRef="#ctx0" brushRef="#br0" timeOffset="245322.025">21804 10269,'49'0,"-24"0,0-25,0 25,-1 0,26 0,0 0,-1 0,26 0,24-24,-25-1,50-25,-49 1,-1 24,1 0,-26 0,1 25,-1 0,1 0,24 0,1 0,-1-25,1 25,-1 0,-24-25,-1 1,-24 24,25 0,-25 0,24-25,-24 25,49-25,1 25,-26 0,-24-25,25 25,-1 0,-24 0,25-25,-1 25,1-24,0 24,24 0,-24 0,-25-25,-1 25,26 0,-25 0,0 0,-1 0,1 0</inkml:trace>
  <inkml:trace contextRef="#ctx0" brushRef="#br0" timeOffset="246692.6357">24483 9674,'0'25,"0"-1,0 1,0 0,0 0,0 0,0-1,24-24,-24 25,0 0,0 0,0 0,25-25</inkml:trace>
  <inkml:trace contextRef="#ctx0" brushRef="#br0" timeOffset="260919.6303">17438 16495,'25'0,"49"0,25 0,50-25,25-24,-75 24,25 0,-74 0,24 25,1 0,-51 0,51 25,-26 0,26-25,-26 25,1-25,0 0,-1 0,26 0,-26 0,1 0,24 0,-24-25,0 25,-1 0,-24 0,25 0,-26 0,1 0,0 0,25 0,-26 0,26 0,-25 0,0 0,-1 0,1 0</inkml:trace>
  <inkml:trace contextRef="#ctx0" brushRef="#br0" timeOffset="265027.5368">11559 10492,'25'0,"0"0,0 0,-25 25,0 0,0 0,0 0,0 24,0 1,0 24,0-24,0 24,0-24,25-1,-25 1,0-25,0 0,0-1,0 1,0 0,0 0,0 0,0 0,0 24,0 1,0-1,0 1,0 24,0-24,0 0,0-1,0-24,0 0,0 24,0 1,0-25,0 0,0-1,0 1,0 0,24-25,-24 50,0-26,25 1,-25 0,0 0,0 0,0-1,0 1,25 0,-25 0,0 0,0 0,0-1,0 1,0 0,0 0,0 0,0-1,-25-24,0 0,1 0</inkml:trace>
  <inkml:trace contextRef="#ctx0" brushRef="#br0" timeOffset="266204.8173">11559 15032,'25'0,"0"0,25 0,-26 0,1 0,0 0,0 0</inkml:trace>
  <inkml:trace contextRef="#ctx0" brushRef="#br0" timeOffset="269015.8317">11634 12725,'25'0,"-1"0,1 0,-25 25,0-1,0 1,0 0,0 25,0-26,0 26,0-25,0 0,0-1,0 1,0 0,0 25,0 24,-25 25,1 25,24 0,-25-49,25 24,0-49,0-1,0 1,0-25,0 24,0 1,0-25,0-1,0 1,0 0,0 0,0 0,0-1,0 1,0 0,0 0,0 0,0-1,0 1,0 0,0 0,0 0,0 0,0-1,0 1,0 0,0 0,0 0,-25-25,25 24,0 1,0 0,-25 0,0-25,1 0,-1 0,0 0</inkml:trace>
  <inkml:trace contextRef="#ctx0" brushRef="#br0" timeOffset="282731.4257">10964 13345,'0'-25,"25"25</inkml:trace>
  <inkml:trace contextRef="#ctx0" brushRef="#br0" timeOffset="291699.9847">10468 13072,'0'25,"-25"-25,25 25,0-1,0 1,-25-25,1 0,24-25,0 1,0-1,0 0,24 25,-24-25,25 0</inkml:trace>
  <inkml:trace contextRef="#ctx0" brushRef="#br0" timeOffset="305641.4626">19993 12254,'0'24,"25"-24,0 0,24 0,-24 25,25-25,-1 25,-24 0,0-25,0 0,-1 0,1 0,0 0,0 0,0 0,-1 0,1-50</inkml:trace>
  <inkml:trace contextRef="#ctx0" brushRef="#br0" timeOffset="325457.6041">10443 12725,'-25'0,"25"25,0-1,0 26,0-25,0 24,0 1,0 0,0-1,0 26,0-51,0 1,0 0,0 25,0-1,0-24,0 0,0 25,0-26,0 26,0 24,0 1,0 74,-24 74,24 25,0-99,0-25,0-75,0 26,0-50,0 24,0-24,0 0,0 0,0-1,0 1,24-25,-24 25,0 0,25-25,0 0,25 0,-1 0,-24-25,25 0,-26 25,1-25,50 25,-51 0,51-24,-26 24,1 0,0-25,-26 25,1 0,0 0,0 0,24 0,-24-25,0 25,25-25,-1 0,-24 25,0 0,0 0,0 0,-1 0,1 0,0 0,0 0,0 0,-1 0,1-24,0-1,-25 0,25-49,-25 24,0 0,0-49,0-25,0-25,25 25,-25-49,0 49,0-50,0 0,0 50,0 25,0-25,0 50,0 24,0 25,0 0,0 1,0-26,0 0,24 1,1-1,0 1,-25-26,25 50,0-24,-25 24,0 0,0 0,-25 25,0 0,0 0,0 0,-24 0,24 0,-25 0,26 0,-1 25,-50-25,26 25,24-25,0 0,-25 25,26-25,-1 25,-25-25,25 0,1 24,-26 1,0 0,26 0,-1 0,0-1,0-24,-24 0,24 0,0 0,0 0,-24 25,24-25,0 0,-25 0,26 0,-1 0,0 0,0 0,0 0,25 25,-24-25,24 25,-25-25,0 25,0-1,25 1,-25-25,25 25,0 0,0 0,0-1,0 1,0 0</inkml:trace>
  <inkml:trace contextRef="#ctx0" brushRef="#br0" timeOffset="330278.8264">744 10269,'0'0,"-24"0,24 25,-25 0,25 0,-25 24,0-49,25 25,0 25,-25-26,1 1,24 0,-25 0,25 0,25-25,24 0,-24 0,0 0,0 0,-1 0,1 0,-25-25,25 25,-25-25,0 75,0-26,0 26,0 0,0-26,0 1,0 0,0 0,0 0</inkml:trace>
  <inkml:trace contextRef="#ctx0" brushRef="#br0" timeOffset="330945.0549">943 10790,'0'50,"0"-26,0 1,0 0,-25-25,50-25</inkml:trace>
  <inkml:trace contextRef="#ctx0" brushRef="#br0" timeOffset="332206.9253">1439 10368,'-25'0,"0"0,-24 25,49 0,-50 25,25 74,-24-50,-1-24,50-1,0-24,-25-25,25 25,0 0,0-1,25-24,0 25,25-25,-26 0,26 0,-25 0,24 0,-24 0,0 0,0 0,-25-25,0 1,0-1,-25 0,0 25,0-25,1 25,-1-25,0 25,0 0,0-24</inkml:trace>
  <inkml:trace contextRef="#ctx0" brushRef="#br0" timeOffset="333139.6879">1637 10765,'0'25,"0"0,0 24,0-24,0 0,0 25,0-26,-24 1,24 0,0-50</inkml:trace>
  <inkml:trace contextRef="#ctx0" brushRef="#br0" timeOffset="334938.6094">1935 10393,'0'50,"0"-25,0-1,0 1,0 0,25-25,0 0,0 0,24 0,-24 0,0 0,0 0,-1 0,-24-25,0 0,0 50,0 0,0 25,0-26,0 1,0 0,0 25,0-1</inkml:trace>
  <inkml:trace contextRef="#ctx0" brushRef="#br0" timeOffset="335982.2333">2332 10468,'0'-25,"25"25,0 0,-1 0,-24 25,0 24,0-24,-24-25,24 25,0 0,0-1,24-24,1 0,0 0,0 0,-25 25,25 0,-25 0,0 0,0-1,0 1,0 0,-25-25,0 25,-25-25,26 0,-1 0,0 0</inkml:trace>
  <inkml:trace contextRef="#ctx0" brushRef="#br0" timeOffset="337540.0076">2679 10517,'0'25,"0"0,0 0,0-1,0 1,50 0,-25-25,-1 0,1 0,0 0,0 0,0 0,-1 0,-24-25,0 0,0 1,0-1,0 0,-49 25,24 0,0-25,0 25,50-25,25 25,-25 0,-1 0,1 0,25 0,-25 25,0 0,-25 0,0 0,24-1,1 1,-25 0,25-25,-25 25,25-25,0 0,-1 0,1 0,0 0,-25-25,0-25,0 26,0-26,0 25,0 0,-25 1,25-1,-25 25,1 0,-1 0,0 0,-25 25,50-1,-24 1,24 0</inkml:trace>
  <inkml:trace contextRef="#ctx0" brushRef="#br0" timeOffset="339010.8032">1365 11187,'0'50,"0"-1,0 1,0-1,0-24,-25 0,25 0,0 0,0-1,0 1,0 0,0 0</inkml:trace>
  <inkml:trace contextRef="#ctx0" brushRef="#br0" timeOffset="340497.4681">1365 11063,'0'25,"0"-1,0 1,0 0,-25 0,25 0,-25 24,25-24,0 0,0 0,-25-25,25-25,0 0,0-49,25 49,0 0,-25-25,25 50,-1 0,1 0,-25 25,0 0,0 0,0 0,25 0,-25-1,0 1,25-25,0 0</inkml:trace>
  <inkml:trace contextRef="#ctx0" brushRef="#br0" timeOffset="351136.4753">1265 12303,'0'0,"-24"0,-1 0,0 0,0 0,0 0,1 0,-1 25,25 25,0-1,0 26,0-26,0 1,49-1,1 1,-25-50,0 0,-1 0,1 0,0 0,0 0,-25-50,0 26,0-26,0 25,0 0,0 1,0-1,25 25,-1 25,-24-1,25-24,-25 25,0 0,25 0,-25 0,25-25,0 0,-25 24,24-24,-24-49,0 24,0 0,0 0,0 1,0-1,0 0,0 50,25 0,25-1,-50 1,49 0,-49 0,25-25,0-25,-25 0,0-49,0 49,0-25,0 26,0-26,0 0,0 26,0-1,-25 25,25-25,0 75,0-26,0 1,25 25,0-1,0-24,-1 0,-24 0,25 0,-25-1,25 1,0-25,-25 25,25-25,0 25,-1-25,-24 25,25-25,0 0,0-25,-25 0,0 0,25-24</inkml:trace>
  <inkml:trace contextRef="#ctx0" brushRef="#br0" timeOffset="353483.9381">2010 12378,'0'24,"0"1,0 0,24 0,1 0,0-25,-25 24,25-24,0 0,-1 0,1 0,-25-24,0-1,0 0,0 0,-25 25,1 0,-1 0,50 0,-1-25,1 1,0 24,25-50,-26 25,26-24,-50 24,25 0,0-25,-25 25,0-24,0 24,0 0,-50 25,25 0,0 75,-24-1,24 1,25-51,0 26,0 0,25-1,-25-24,49 25,-49-26,50 1,-50 25,25-25,24 24,-49 26,25-51,0 1,-25 0,0 0,25-25,-25 25,25-25,-25-25,24-50,-24 26,25-50,-25 24,0 1,25 24,0 1,-25 24,25-25,-25 1,0-1,24 25,-24-25,0 26,0-1,0 0,0 0,-24 0,-1 25,0 25,25 25,0-25,0 24,-25-24,25 25,0 24,0-49,-25 25,25-26,0 26,0 0,0-26,25 1,-25 25,50-1,-50-24,25 25,-1-1,-24-24,25-25,-25 25,0 25,0-26,0 1,-25-25</inkml:trace>
  <inkml:trace contextRef="#ctx0" brushRef="#br0" timeOffset="354108.0299">2332 12626,'25'0,"0"0,-1 0,1 0,0 0,0 0,0 0,24 0,-24 0,25 0,-26-25,1 0,0 25,-25-25,25 25</inkml:trace>
  <inkml:trace contextRef="#ctx0" brushRef="#br0" timeOffset="355139.1969">1761 12353,'25'0,"0"-25,0 25,25 0,-50-25,24 25</inkml:trace>
  <inkml:trace contextRef="#ctx0" brushRef="#br0" timeOffset="356161.3449">2828 12353,'25'0,"24"0,-24 0,25 0,-25 0,0 0,-1 0,-24 25</inkml:trace>
  <inkml:trace contextRef="#ctx0" brushRef="#br0" timeOffset="357029.7953">2927 12452,'0'25,"25"-25,0 0,0 0,0 0,-1 0,1 0,0 0,0 0</inkml:trace>
  <inkml:trace contextRef="#ctx0" brushRef="#br0" timeOffset="358130.0603">3498 12030,'0'25,"0"0,0 24,0-24,0 25,0-25,0 0,0-1,25-24,-25 25,0 0,0 0,0 0,0-1,0 1,0 0,0 0</inkml:trace>
  <inkml:trace contextRef="#ctx0" brushRef="#br0" timeOffset="359465.1803">3870 12353,'0'-25,"25"0,-25 0,0 1,0-26,0 0,0 25,0 1,0-1,0 0,-25 25,0 0,0 0,0 0,1 0,24 25,-25 0,25-1,0 1,0 0,0 0,0 0,0 0,25-1,24 1,-24-25,0 25,0-25,-1 0,1 25,-25 0,25-25,-25 24,0 26,0-25,0 0,0-1,-25 1,0-25,25 25,-24-25,-1 0,0 0,0 0,0-25,25 0,0 1,0-1,0 0,0 0,0 0,0-24</inkml:trace>
  <inkml:trace contextRef="#ctx0" brushRef="#br0" timeOffset="362144.024">422 13444,'-25'0,"0"25,25 0,-24 24,24 1,0-25,0 0,24-25,26 0,24 0,-24 0,-25 0,0 0,-1 24,-24 26,0-25,0 24,-24-24,24 50,-50-51,25 1,-24 0,49 0,-25-25,50 0,-25 49,0-24,0 0,0 0,0 0,24-25,1 0,0 0,-25 49,0 1,25-1,-25 1,0 25,0-51,0 1,0 0,0 25,0-26,0 1,0 0,0 0,25 0,-1-1,26 26,0 24,-1 1,-24-26,25 1,-25 24,-25-49</inkml:trace>
  <inkml:trace contextRef="#ctx0" brushRef="#br0" timeOffset="366951.6419">869 14238,'24'0,"1"0,0 0,0 0,0 0,-1 0,1 0,-25-25,25 25,0 0</inkml:trace>
  <inkml:trace contextRef="#ctx0" brushRef="#br0" timeOffset="367821.0062">1315 13965,'0'25,"0"0,0-1,0 1,0 25,0-25,0-1,0 26,25-25,-25 0,0-1,0 1,0 0,25 0</inkml:trace>
  <inkml:trace contextRef="#ctx0" brushRef="#br0" timeOffset="369021.3386">1588 13816,'25'0,"-1"25,-24 0,0 0,0-1,0 1,0 0,0 49,0-49,0 25,-24-25,24-1,-25-24,25 25,-25 0,25 0,-25-25,0 0,50 0,25 0,-25-25,-1 0,26 0,-25 25,0 0,-1 0,1 0,0 0,0 0</inkml:trace>
  <inkml:trace contextRef="#ctx0" brushRef="#br0" timeOffset="369904.0954">1513 13915,'0'-24,"0"-1,25 25,0-25,0 0,0 25,-1 0,1 0</inkml:trace>
  <inkml:trace contextRef="#ctx0" brushRef="#br0" timeOffset="370820.7913">2059 14039,'0'25,"0"25,0-1,0-24,0 0,0 0</inkml:trace>
  <inkml:trace contextRef="#ctx0" brushRef="#br0" timeOffset="372310.772">2332 13643,'0'-50,"0"25,25 25,-25-25,25 25,-1 0,1 0,25 0,-25 0,-1 0,26 0,-25 50,0-25,-25 49,0-24,0-1,0 1,0 0,-25-26,25 1,-25 0,0 0,0-25,25 25,-24-25,73 0,-24-25,49-50,-24 75,-25-49,0 49,-1 0</inkml:trace>
  <inkml:trace contextRef="#ctx0" brushRef="#br0" timeOffset="373708.8982">2977 13345,'0'50,"-25"-1,25 1,0 24,0-24,0-1,0-24,0 0,50-25,-1 0,1 0,0 0,24 0,-24 0,-1-25,-24 25,-25-25,0-24,0-1,-25 25,0 25,1 0,24 25,0 0,0 49,0 1,0-1,0-24,0-1,0-24,0 0</inkml:trace>
  <inkml:trace contextRef="#ctx0" brushRef="#br0" timeOffset="375078.1721">3423 12799,'25'0,"0"0,0 0,24 0,-24 0,0 0,0 25,-25 0,0 0,0-1,0 26,0 24,-50 1,25-26,1 1,-1 0,25-25,25-25,-1 0,26 0,0 0,-26 0,-24 24,0 26,0 0,0-1,0-24,0 25,0-1,0 1,0-25,50 24,-25-24,0 0,-25 24,0 1,0-25,0 24,0 1,0 0,0-1,0-24,0 0,0 0,0-1,0 1,0 0,0 0,0 0,0-1</inkml:trace>
  <inkml:trace contextRef="#ctx0" brushRef="#br0" timeOffset="382407.4703">4490 13419,'0'25,"0"25,0-1,0 26,0-1,50-24,-26 49,26-25,-25-24,-25 0,25-1,-25-98,0-1,-50-24,25-50,-24 24,24-24,0 50,-25-25,1 0,49 49,-25 0,25 25,0 1,25 24,49 49,1 1,-1 24,25 26,0-51,-74 50,0-49,0-25,-25 0,0 24,25-24,-1 25,1-26,-25-48,0-1,0-50,0 26,0-1,0-24,0-1,-25 1,25 0,-24 24,24-25,-25 26,0-26,25 26,-25 24,25 0,0 0,0 1,0-1,25 25,-25 49,0-24</inkml:trace>
  <inkml:trace contextRef="#ctx0" brushRef="#br0" timeOffset="383659.9929">5135 13370,'-25'25,"25"-1,0 1,0 0,0 0,0 0,0-1,25-24,-25 25,50 0,-26-25,-24 25,25-25,0 0,0 0,0-25,-1 0,-24 0,0 1,0-1,0 0,0 0,0-24,0 24,-24 25,-1 0,0 0,0 0,0 0,1 0,24 25,0-1,-25 1,0 0,25 0,-25-25,0 49</inkml:trace>
  <inkml:trace contextRef="#ctx0" brushRef="#br0" timeOffset="401656.3174">769 16892,'25'0,"25"0,-25-25,24 25,-24 0,0 0,-25 25,0 25,0-26,-25 1,25 25,-25-50,25 25,-25-25,1 0,48 0,1 0,0 0,0 0,0 0,-1 0,1 0,0 0,0 0,0 0,-1 0</inkml:trace>
  <inkml:trace contextRef="#ctx0" brushRef="#br0" timeOffset="402165.1433">1265 16966,'0'50,"0"-25,0 24,0-24,0 25,0-25</inkml:trace>
  <inkml:trace contextRef="#ctx0" brushRef="#br0" timeOffset="403219.6516">1538 16619,'25'-25,"49"1,-24-1,-25 25,-25 25,0 24,0-24,-25 25,25-26,0 1,0 0,25-25,0 0,-1 0,1 0,-25 25,0 0,0-1,0 1,0 25,-25-25,1 24,-1-49,0 25,0-25,25 25,-25-25,25 25,-24-25</inkml:trace>
  <inkml:trace contextRef="#ctx0" brushRef="#br0" timeOffset="405022.147">2233 16743,'0'0,"0"25,-25-25,25 25,0 0,0-1,0 1</inkml:trace>
  <inkml:trace contextRef="#ctx0" brushRef="#br0" timeOffset="408133.9866">2456 16197,'0'25,"0"0,0 0,0 0,0-1,0 1,0 0,0 0,25-25,0 0,-1 0,-24-25,0 0,0 0,25 25,0 0,0 0,0 0,-25-24,0-1,0 0,0 50,0 0,0-1,0 1,0 0,0 0,0 0,0 0,24-25,-24 24,0 1,0 0,25-25,-25 25</inkml:trace>
  <inkml:trace contextRef="#ctx0" brushRef="#br0" timeOffset="408754.2824">2853 16470,'0'25,"0"25,0-25,0 24,0-24,-25-25,25 25,0 0,0-1</inkml:trace>
  <inkml:trace contextRef="#ctx0" brushRef="#br0" timeOffset="414038.123">3374 16321,'0'0,"0"25,0 0,0 0,25 0,-1-25,26 25,-25-25,24 0,-49 24,25-24,-25 25,0 0,0 0,0 0,0-1,0 1,-25-25,1 0,-1 0,0 0</inkml:trace>
  <inkml:trace contextRef="#ctx0" brushRef="#br0" timeOffset="414574.2826">3448 16346,'75'-49,"-1"24,-24 25,-26-25,1 0,0 25</inkml:trace>
  <inkml:trace contextRef="#ctx0" brushRef="#br0" timeOffset="417743.3071">1761 17338,'0'25,"0"0,0 0,25-25,0 0,0 0,0 0,24 0,-24 0,25 0,-1 0,1 0,-25 0,0 0,-1 0,1 0,0-25,0 25,0-25,-1 25,51 0,-50 0,-1-25,26 25,0-24,-1 24,-24 0,0 0,24-25,-24 25,0-25,25 0,-26 25,1-25,0 25,0 0,0 0,-25-24,24 24,1-25,0 25,0 0,0 0,0 0,-1 0,1 0,-25-25,25 25,-25-25,0 0,0 1,0-1,0 0,0 0,0 0</inkml:trace>
  <inkml:trace contextRef="#ctx0" brushRef="#br0" timeOffset="421571.7664">3051 17810,'0'0,"25"-25,-25 0,25 25,25 0,-26-25,1 1,25 24,-25 0,-1 0,1 0,0 24,-25 1,0 25,0-1,0-24,0 0,0-50,0-49,0 49,25 0,-25 0,25 25,-1 0,1 0,0 0,0 0,0 0,-25 25,0 0,0 0,0 0,0-1,24-24,-24 25,0 0,0-75,0 26,25-1,-25-25,0 1,0 24,25 0,0 25,0 0,-1-25,1 25,0 0,0 0,-25 25,0 0,0 0,0-1,0 1,0 0,0 25,0-26,0 1,25-25</inkml:trace>
  <inkml:trace contextRef="#ctx0" brushRef="#br0" timeOffset="422291.522">4044 17686,'24'0,"1"0,0 0,25 0,-26-25,1 25,0 0</inkml:trace>
  <inkml:trace contextRef="#ctx0" brushRef="#br0" timeOffset="422846.0513">4044 17810,'24'0,"1"0,25 0,-25 0,-1 0,1-25,0 25,0 0,-25-25</inkml:trace>
  <inkml:trace contextRef="#ctx0" brushRef="#br0" timeOffset="424014.7256">4639 17462,'0'0,"0"-24,25-1,24 0,1 0,-25 0,24 25,-24 0,-25 25,0 25,0-25,0 49,-25-49,25 0,0 0,50-25,-25 0,-1 0,26 0,-25 24,-25 1,0 0,0 25,-75-50,26 49,-1-24,25-25,1 0,-1 0,50 0,24 0,-24 0</inkml:trace>
  <inkml:trace contextRef="#ctx0" brushRef="#br0" timeOffset="424446.058">5135 17735,'0'-24,"25"24,-25-25,25 25</inkml:trace>
  <inkml:trace contextRef="#ctx0" brushRef="#br0" timeOffset="425752.131">5532 17115,'0'25,"0"0,0 0,0-1,25-24,-1 0,26 0,-25 0,0 0,-1 25,-24 0,0 0,0 0,0-1,0 1,0 0,0 0,0 0,-24-1,-1-24,25 25,-25-25,0 0,0 0,1 0,24-25,0 1,0-26</inkml:trace>
  <inkml:trace contextRef="#ctx0" brushRef="#br0" timeOffset="426259.7795">5507 17115,'0'0,"25"-25,24 25,-24 0,0-24,0 24,0 0,-1 0,1 0</inkml:trace>
  <inkml:trace contextRef="#ctx0" brushRef="#br0" timeOffset="431278.7486">7169 16644,'0'0,"-25"0,0 0,0 0,1 0,-1 0,25 25,0 0,0-1,0 1,0 0,25-25,-25 25,24-25,1 25,25-25,-25 0,0 0,-1 0,1 0,0 0</inkml:trace>
  <inkml:trace contextRef="#ctx0" brushRef="#br0" timeOffset="431685.5381">7467 16694,'24'0,"1"0,0 0,0 0,0-25,-1 25,1 0</inkml:trace>
  <inkml:trace contextRef="#ctx0" brushRef="#br0" timeOffset="432265.7162">7541 16793,'25'0,"0"0,-1 0,1 0,0 0,0 0</inkml:trace>
  <inkml:trace contextRef="#ctx0" brushRef="#br0" timeOffset="435198.1044">7963 16594,'0'-24,"0"-1,0 50,0-1,0 26,0 0,0-26,0 26,0-25,0 0,0-1,0 1,24-25</inkml:trace>
  <inkml:trace contextRef="#ctx0" brushRef="#br0" timeOffset="436339.0396">8161 16669,'0'25,"0"-1,0 1,0 0,25-25,0 25,0-25,-1 0,1 0,0 0,0 0,0 0,-25-25,0-25,0 26,-25-26,0 50,0-25,0 0,1 25,-1 0,0 0,0 0,25 25,0 0,0 0,0 0,25-1,0-24</inkml:trace>
  <inkml:trace contextRef="#ctx0" brushRef="#br0" timeOffset="437058.5535">8608 16793,'-25'0</inkml:trace>
  <inkml:trace contextRef="#ctx0" brushRef="#br0" timeOffset="438011.0948">8831 16545,'0'25,"0"-1,0 1,0 0,0 0,25-25,-1 0,1 0,0 25,0-25,0 0,-25 24,0 1,0 0,0 0,-25-25,0 0,0 0,0 0</inkml:trace>
  <inkml:trace contextRef="#ctx0" brushRef="#br0" timeOffset="438565.3832">8880 16570,'0'0,"25"0,25-25,-25 25,24 0,-24-25,0 25,0 0</inkml:trace>
  <inkml:trace contextRef="#ctx0" brushRef="#br0" timeOffset="440976.0124">7020 17140,'0'25,"-25"-25,0 49,1-24,24 25,0-25,0-1,0 1,0 0,49-25,-24 0,-25 25,25-25,-25 25,0-1,0 1,-50 0,25 25,1-50,24 25,-25-25,50 0,-25 24,24-24,1 0,-25 25,0 0,0 25,0-26,0 1,0 0,0 0,0 0,0-1,25-24,-25 25,0 0,0 0,25-25,0 25,-1-25,1 0,0-25,0 25,0-50,24 50,-49-25,50 25,-50-24,25 24,0 0</inkml:trace>
  <inkml:trace contextRef="#ctx0" brushRef="#br0" timeOffset="446815.8543">7417 17388,'0'25,"50"-25,-1 0,1 0,-1 0,1 0,-25 0,0 0</inkml:trace>
  <inkml:trace contextRef="#ctx0" brushRef="#br0" timeOffset="447877.1027">7690 17264,'25'-25,"24"25,1 0,-25 0,-1 0,26 0,-25 0,0 0,-1 0,1 0,-25 50,0-1,0 1,0 24,-25-24,25 0,0 24,-24-49,-1 0,25 24,0-24,0 0</inkml:trace>
  <inkml:trace contextRef="#ctx0" brushRef="#br0" timeOffset="448595.8201">8236 17760,'-25'0,"0"25,25 0,0 0,-25 24,25-24,-25 0</inkml:trace>
  <inkml:trace contextRef="#ctx0" brushRef="#br0" timeOffset="452559.8389">8732 17239,'-25'0,"25"25,0 0,0 24,0 26,0 24,0-24,0-51,0 1,0 0,25-25</inkml:trace>
  <inkml:trace contextRef="#ctx0" brushRef="#br0" timeOffset="453995.1838">8930 17289,'0'25,"0"-1,0 26,0-25,0 0,0-1,50-24,-1 0,26 0,-51 0,1 0,-25-24,0-1,0 0,0 0,0 0,0 1,0 48,0 26,0 0,0-26,0 26,0-25,0 25,0-26,0 1,0 0,0 0,0 0,0-1,25-24</inkml:trace>
  <inkml:trace contextRef="#ctx0" brushRef="#br0" timeOffset="455442.0564">9476 16942,'0'0,"25"0,24 0,-49 24,0 1,0 25,0-25,0-1,0 26,-25 0,1-26,24 1,0 25,0-25,0-1,0 1,0 0,0 25,0-26,0 1,0 0,0 25,0-25,0-1,24-24,1 25,0 0,25-25,-50 25,24-25,-24 25,0-1,0 1,0 0,0 0,0 0,0-1,-24 1,-1 0,0 0,0-25,0 0,1 0</inkml:trace>
  <inkml:trace contextRef="#ctx0" brushRef="#br0" timeOffset="481266.1297">13742 10592,'25'24,"0"26,0 24,-25-24,24 24,-24 1,0-26,0 26,0-26,0-24,0 0,0 0,0 0,25-25,25 0,24 0,-24 0,-1 0,-24 0,0 0,-50 25,25-1,-49 1,24 25,0-1,-25 1,26 24,24-24,-25 0,25-26,0 1,-25 25,0-1,25 26,-25 49,1 49,-1 51,0-51,25-49,0-24,0-26,0 0,0 1,0-50,0-1,0 26,0 49,-25 75,25 124,0-1,0 1,0-75,0-74,25-50,-25-49,0-25,0-1,0 26,-25-25,0 24,-24-24,49 0,-50 0,50 0,-25-25,1 0,-1 49,0-49,25 25</inkml:trace>
  <inkml:trace contextRef="#ctx0" brushRef="#br0" timeOffset="495972.0649">12055 13593,'0'-25,"50"25,-25 0,24-25,1 25,0 0,-50-24,24 24,1 0,0 0,0 0,24 0,-24 0,0 0,0 0,0 0,0 0,-1 0,1 0,-50 0</inkml:trace>
  <inkml:trace contextRef="#ctx0" brushRef="#br0" timeOffset="497206.1991">12452 13370,'0'25,"0"-1,0 1,50 0,-25 0,24-25,-24 0,-25 25,25-25,0 0,0 24,-25 1,24-25,-48 0,-1 0,0 0,0 25,0-25,1 0,24 25,0 0,0-1,0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4-17T14:27:13.6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7739 2877,'50'0,"24"0,50 0,50 0,0 0,-100 0,1 0,-51 0,1 0,0 0,0 0</inkml:trace>
  <inkml:trace contextRef="#ctx0" brushRef="#br0" timeOffset="3154.1611">11559 1811,'0'25,"0"24,0 1,0-1,0-24,0 25,0-25,0-1,0 1,0 0</inkml:trace>
  <inkml:trace contextRef="#ctx0" brushRef="#br0" timeOffset="4377.9621">11559 2009,'25'0,"0"0,25 0,24 0,75-25,74 1,75-26,24 25,1-49,49-1,25 26,-50 24,75 25,-150 0,1 0,-50 0,-74-25,-74 25,-26-25,1 25,-50-25,0-24,50 49,-1 0,-24 0,0 0,0 0,-1 0,1 0,0 0,0 0,24 0</inkml:trace>
  <inkml:trace contextRef="#ctx0" brushRef="#br0" timeOffset="5324.8021">15950 1463,'0'25,"0"25,0-1,0 26,0-1,0-24,25 0,-25-26,24-24,-24 25,0 0,0-50,0 0,0-24,0-1,0 25,0-24,0 24,0 0,-24-25,24 1,0 24,-25 25,25-25</inkml:trace>
  <inkml:trace contextRef="#ctx0" brushRef="#br0" timeOffset="21879.0511">10443 11013,'0'25,"0"0,0 24,-25-24,1 0,24 0,0 0,0 0,0-1,0 1,0 0,0 0,0 0,0-1</inkml:trace>
  <inkml:trace contextRef="#ctx0" brushRef="#br0" timeOffset="22793.8748">10245 11212,'24'0,"1"25,0-1,0 26,0-25,-25 0,25-1,-25 1,0 0,24 0,1-25,0 0,-25-25,50 25,-26-50,1 26,0-1,0 0</inkml:trace>
  <inkml:trace contextRef="#ctx0" brushRef="#br0" timeOffset="28423.0536">11311 11832,'25'0,"0"0,0 0,24 0,-49 25,0-1,0 1,0 0,0 0,0 24,-24 1,-1 24,25-49,0 0,0 0,0 0,0 0,0-1,25 1,-1 25,1-25,-25-1,25-24,-25 25,0 0,0 0,0 0,0-1,0 1,0 0,50-25,-50 25,24-25,1 0,0 0,0 0,0 0,-25 25,24-25,1 0,0 0,-25 24,-25-24,-24 50,-1-25,0 24,26-49,-1 25,25 0,0 0,0 0,0 24,0 26,0-26,0 1,0-25,0-1,0 1,-25 25,25 24,-50 26,1-26,49 25,-50 0,25-24,25-1,0-24,0-1,0 1,25-25,0-25,-25 49,0 1,0 24,0 1,0-26,0 26,0-1,0-24,0-25,0 0,25-1,0-24,-25 50,0 0,0 49,0 74,0 26,0-1,0-49,0-50,0-49,0-25,0 24,0 1,0 0,0-1,0 50,0 1,0-26,-25 0,25-24,0 0,0-26,0 1,0 0,0 0,0 0,0 24,-25-49,25 25,0 0,0 0,-25-25,0 0,0 0,25 25,-24-25,-1 0,25 24,-25-24,0 25,0-25,25 25,0 0</inkml:trace>
  <inkml:trace contextRef="#ctx0" brushRef="#br0" timeOffset="40075.5278">22573 5432,'0'-25,"0"1,24 24,1 0,0 0,0 0,0 0,-1 0</inkml:trace>
  <inkml:trace contextRef="#ctx0" brushRef="#br0" timeOffset="41108.6613">22622 5556,'25'0,"0"0,0 0,-1 0,1 0,0 0</inkml:trace>
  <inkml:trace contextRef="#ctx0" brushRef="#br0" timeOffset="45849.2703">23391 5085,'-25'0,"1"0,-1 0,0 0,25 25,-50 0,50-1,-24 1,-1 25,25-25,-25-1,0 26,25-25,0 0,0-1,0 1,0 0,0 0,0 0,25-25,0 24,24-24,-24 25,0-25,0 0,0 0,-25-25,0 1,0-1,0 0,0 0,-25 0,0 1,0 24,0 0</inkml:trace>
  <inkml:trace contextRef="#ctx0" brushRef="#br0" timeOffset="46912.0527">23565 5159,'-25'25,"25"0,0 49,0-49,0 0,0 0,0 0,0-1,0 1,0 0,0 0,0 0,0-1,0 1,0 0,0 0</inkml:trace>
  <inkml:trace contextRef="#ctx0" brushRef="#br0" timeOffset="49260.4401">23962 5383,'0'-25,"0"0,0 0,0 0,0 1,-25 24,25-25,-25 25,0 0,0 0,1 0,-1 0,25 25,0-1,0 1,0 0,0 0,0 0,25-25,-25 24,0 1,24-25,1 25,0-25,0 0,0 0,-1 0,1 0,0 25,-25 0,0-1,0 1,0 0,0 0,0 0,0-1,-25-24,25 25,0 0,-25-25,1 25,-1-25,0 0,0 0,0 0,25-25,-24 25,24-25,-25 25,0 0,25-25,0 1,0-1,0 0,0 0,25 25,-25-25,25 25,-1-49,1 24,-25 0,25 25</inkml:trace>
  <inkml:trace contextRef="#ctx0" brushRef="#br0" timeOffset="63664.4028">23738 8285,'25'0,"0"0,0 0,-25-25,25 25,-1 0,1 0,0 0,0 0</inkml:trace>
  <inkml:trace contextRef="#ctx0" brushRef="#br0" timeOffset="66212.8781">22498 8359,'25'0,"0"0,24 0,26 0,-50 0,-1 0,1 0</inkml:trace>
  <inkml:trace contextRef="#ctx0" brushRef="#br0" timeOffset="81690.7053">22994 8930,'50'-25,"-25"25,0 0,-1 0,1 0,0 0,0 0,-25-25,25 25,-25 25,0 0,0-1,0 1,0 0,0 0,0 0,0 0,0-1,0 1,0 0,0 25,0-26,0 1,0 0,0 0,0 0,0-1</inkml:trace>
  <inkml:trace contextRef="#ctx0" brushRef="#br0" timeOffset="87632.9304">21804 10666,'0'0,"0"-25,24 25,1 0,25-25,-1 25,1 0,0-24,-1 24,-24-25,0 25,-50 25,0-1</inkml:trace>
  <inkml:trace contextRef="#ctx0" brushRef="#br0" timeOffset="88905.6605">21928 10790,'24'0,"1"0,0 0,0 0,0 0,0 0,-1 0,1 0,0 0,0 0,0 0,-1 0,1-25,-25 0,25 25</inkml:trace>
  <inkml:trace contextRef="#ctx0" brushRef="#br0" timeOffset="92128.4931">22672 10368,'0'25,"0"0,0 25,0 24,0-24,0-1,0 1,0-25,0-1,0 1,0 0,0 0,0 0,25-1,-25 1</inkml:trace>
  <inkml:trace contextRef="#ctx0" brushRef="#br0" timeOffset="93171.1291">22870 10418,'0'25,"0"0,0-1,0 1,0 0,25-25,0 25,24-25,-24 0,25 0,-25 25,0-25,-1 0,-24 24,25-24,-25 25,0 0,0 0,0 0,0-1,-25 1,25 0,-24 0,-1-25,0 0,0 0,0 0,0 0,1 0,-1-50</inkml:trace>
  <inkml:trace contextRef="#ctx0" brushRef="#br0" timeOffset="93874.539">22895 10418,'25'-25,"0"25,-1-25,1 25,0-24,0 24,0 0,0 0,-1 0,1 0</inkml:trace>
  <inkml:trace contextRef="#ctx0" brushRef="#br0" timeOffset="95235.5712">23366 10418,'0'25,"0"0,0-1,0 26,0-25,0 0,0-1,0 1,25-25,0 0,-25 25,25-25,0 0,-1 0,1 0,0 0,0 0,0 0,-25-25,24 0,1 1,-25-1,0 0,0 0,0 0,-25 25,1 0,24-24,-25 24,0 0,0 0,25-25,-25 25,25-25,-24 25,-1 0,0-25,0 25</inkml:trace>
  <inkml:trace contextRef="#ctx0" brushRef="#br0" timeOffset="96503.3094">23714 10269,'24'0,"1"-25,0 25,25-24,-26 24,1 0,-25 24,0 1,0 0,0 0,0 0,0-1,25 1,0-25,-25 25,25-25,-1 0,1 25,0 0,0-1,0 1,-25 0,0 0,-25 0,0-1,-25 26,50-25,-49 24,24-49,25 25,-25-25,0 0,1 0,-1 0</inkml:trace>
  <inkml:trace contextRef="#ctx0" brushRef="#br0" timeOffset="116383.6774">3696 8731,'25'0,"0"0,49 0,1 0,24 0,0 25,50 25,-50-26,50 1,0-25,0 0,24-25,26-24,-1-1,-24 1,49 24,-74 25,24 0,1 0,25 25,-1 24,25 1,-74-50,0 0,-25 0,-50 0,-24 0,0 0,-26 0,51 0,24 0,75 0,49 0,-49 0,-75 0,-25 0,-24 0,-1 0,-24 0,25 0,-25 0,49 0,-24 0,-1 0,1 0,-25 0,24 0,26 0,-26 0,26 0,-1 0,0 0,-24 0,-25 0,0 0,0 0,-1 0,1 0,0 0,0 0,0 0,24 0,-24-25,0 25,0 0,-1 0,1 0,0 0,0 0,0 0,-1 0,1 0,0 0,0 0,0 0,-1 0,1 0,25 0,24-25,25 0,25 1,25-1,-25 25,25 0,-50 0,-24 0,-50 0,-1 0</inkml:trace>
  <inkml:trace contextRef="#ctx0" brushRef="#br0" timeOffset="149786.6036">4440 7615,'0'25,"0"0,0-1,0 51,0-26,0 26,25 24,-25-24,25-1,-25 0,0-49,25 25,-25-25,0-1,0 1,0 0,25 0,-25 0,0 24,0 26,0-26,0 1,0-25,0-1,0 1,0 0,24-25,1 0,0 0,25 0,-26 0,26 0,24 0,-24 0,24 0,26 0,-26 0,1 25,49 0,-75-1,-24-24,0 0,0 0,-1 0,76 0,-1 0,50 0,49 0,-24-24,-1-1,-73 25,-26-25,-24 25,-1 0,-24 0,25 0,-26 0,26 0,0 0,-26 0,1 0,0-25,-25 0,0 1,0-1,0 0,0 0,0 0,0 1,0-1,0 0,0-25,0 26,0-1,0 0,0 0,0 0,0 1,0-1,0 0,0 0,0-49,0-25,0 24,0-49,0 50,0-1,-25 26,25-26,0 50,0-49,0 49,0-24,0 24,0 0,0 0,-25 25,-24 0,-1 0,1 0,-26 25,-24 0,25-25,-1 0,1 25,-1-25,1 0,-1 0,26 0,-26 0,26 0,-1 0,1 0,-1 0,-24 24,-1 1,1-25,-1 25,1 0,24 0,1-25,24 0,-25 0,50 24,-24-24,-1 25,0-25,0 25,-24-25,24 0,-25 0,25 25,-24-25,24 0,0 0,0 0,0 0,1 0,-1 0,0 0,0 0,-24 0,24 0,0 0,0 0,0 0,1 0,-1 0,0 0,0 0</inkml:trace>
  <inkml:trace contextRef="#ctx0" brushRef="#br0" timeOffset="152491.1577">12725 7640,'-25'0,"1"0,-1 0,0 0,0 0,-24 25,24 49,-25-24,50-26,0 1,0 25,0-25,0 24,0-24,0 0,25 0,0 0,0-25,49 0,-49 0,0 0,-1 0,1 0,0 0,0-25,0 25,-1 0,-24-25</inkml:trace>
  <inkml:trace contextRef="#ctx0" brushRef="#br0" timeOffset="153170.5765">13072 7813,'0'0,"50"0,-25 0,0 0,24-24,-24 24,25 0,-26 0,1 0,0 0</inkml:trace>
  <inkml:trace contextRef="#ctx0" brushRef="#br0" timeOffset="153910.8812">13122 7987,'0'0,"50"0,-26 0,1 0,0 0,0 0,0 0,-1 0,1 0,0 0,0 0,0 0</inkml:trace>
  <inkml:trace contextRef="#ctx0" brushRef="#br0" timeOffset="155613.5019">14040 7665,'-25'0,"0"0,25 24,0 26,-25 0,1-1,-1-24,25 49,0-49,0 0,0 0,25-25,-1 0,1 0,0 0,25 0,-26 0,1 0,0-25,-25 0,25 0,-25 1,0-1,0 0,0 0,-25 0,25 1,-25-1,0 0,1 0,24 0,-25 25,25-24,25 24,24-25,1-25,-25 50,24-25,-24 1,0 24,0 0,-1-25,1 25,-25-25</inkml:trace>
  <inkml:trace contextRef="#ctx0" brushRef="#br0" timeOffset="156523.4687">14610 7689,'0'25,"75"25,-50 24,24-49,-24 25,0-26,0 1,-1-25,-24 25</inkml:trace>
  <inkml:trace contextRef="#ctx0" brushRef="#br0" timeOffset="157145.5882">14809 7764,'-25'49,"0"-24,25 0,0 25,0-26,-25 1,25 0</inkml:trace>
  <inkml:trace contextRef="#ctx0" brushRef="#br0" timeOffset="158845.3539">15082 7491,'0'50,"0"-26,0 1,0 25,0 24,0-49,0 25,0-26,0 26,0-25,24-25,1-50,-25 1,50-26,-25 26,-1-1,1 25,-25 0,25 1,-25-1,25 25,-25-25,25 25,-50 0,0 0,0 50,0-26,1 26,24-25,-25 0,25-1,0 1,25 0,-25 0,24-25,1 0,-25 25,25-25,0 0,-25 24,25-24,-1 0,1 0,0 0</inkml:trace>
  <inkml:trace contextRef="#ctx0" brushRef="#br0" timeOffset="160936.6952">16297 7342,'-25'0,"0"50,25-25,-24-1,-1 26,25-25,0 0,0-1,0 1,0 0,0 25,0-26,25 1,-1 0,-24 0,25 24,-25-24,0 0,0 0,0 0,0-1,0 1,0 25,0-25,25-25,0 0,-25 25,25-25,-1 0,1 0,0 0,0 0,0 0,-1 0,-24-25</inkml:trace>
  <inkml:trace contextRef="#ctx0" brushRef="#br0" timeOffset="161496.3663">16495 7491,'0'74,"0"-24,0 49,0-24,0-26,0 26,25-51,-25 1</inkml:trace>
  <inkml:trace contextRef="#ctx0" brushRef="#br0" timeOffset="161932.0083">16694 7838,'0'25,"0"0,0 24,0-24,0 25,-25-25,25 0</inkml:trace>
  <inkml:trace contextRef="#ctx0" brushRef="#br0" timeOffset="163308.3177">16967 7218,'0'25,"0"25,0-1,-25 1,25-25,0 24,0-24,-25 0,25 0,0-1,25-24,0 0,0 0,-1 0,-24 25,25-25,0 0,0 0,0 0,-25-25,0 50,0 25,24-1,-24 1,0 0,0-26,0 1,25 25</inkml:trace>
  <inkml:trace contextRef="#ctx0" brushRef="#br0" timeOffset="164641.0589">17289 7144,'25'0,"0"0,0 0,-1 0,26 0,-25 0,0 49,-25-24,0 25,0 24,0 1,0 24,0-25,0 1,0-26,0-24,0 49,0-49,0 0,0 25,0-1,0 1,0 0,0-26,0 1,0 0,-25-25,0 0,0 0,0 0,1 0,-1 0,0 0</inkml:trace>
  <inkml:trace contextRef="#ctx0" brushRef="#br0" timeOffset="166009.1668">17116 7441,'0'25,"0"0,0 0,0 0,0-1,24-24,-24 25</inkml:trace>
  <inkml:trace contextRef="#ctx0" brushRef="#br0" timeOffset="168332.6687">16446 8657,'0'49,"0"26,0-1,0 25,0-24,25-1,-25-49,24 25,-24-1,0 1,0-75,0 0,0-49,25 24,-25 26,25-1,-25 0,0 0,0 0,25 25,-25-49,25 24,-1 0,1-25,0-24,0 49,-25 0,0 75,-25 0,0-1,0 1,1-1,-1-24,25 0,0 0,-25-25,25 25,50-25,-1 0,-24 0,0 0,0 0,0 0,-25 25</inkml:trace>
  <inkml:trace contextRef="#ctx0" brushRef="#br0" timeOffset="168900.6514">16917 8781,'25'0,"0"0,0 0,-1 0,26 0,-25-50,0 50,-1 0,1-25,0 25,-25-24</inkml:trace>
  <inkml:trace contextRef="#ctx0" brushRef="#br0" timeOffset="169823.9121">17016 8930,'25'0,"0"0,0 0,0 0,-1 0,1 0,0 0,0-25,0 25</inkml:trace>
  <inkml:trace contextRef="#ctx0" brushRef="#br0" timeOffset="171095.6236">17488 8558,'24'0,"26"0,0 0,-26 0,1-25,0 25,0 0,-25 25,0-1,-25 26,0 0,0-1,25 1,-24-1,24 26,0-50,0-1,0 1,0 0,24-25,1 0,-25 25,25-25,-25 25,0 0,-25 24,0-49,1 0,-26 25,50 0,-25-25</inkml:trace>
  <inkml:trace contextRef="#ctx0" brushRef="#br0" timeOffset="192640.9187">13320 9079,'25'0,"25"0,-25 0,-1 0,1 0,0 0,0 0,0 0</inkml:trace>
  <inkml:trace contextRef="#ctx0" brushRef="#br0" timeOffset="193373.8144">13370 9252,'25'0,"0"0,-1 0,1 0,0 0,0 0,0 0,0 0,-1 0,1 0</inkml:trace>
  <inkml:trace contextRef="#ctx0" brushRef="#br0" timeOffset="196128.05">13941 8855,'0'50,"-25"24,0-49,25 0,-25 25,25-26,25-24,25 25,-26-25,1 0,25 0,-25 0,-25-25,0 50,0 0,0 0,0 24,0-24,0 25,0-25</inkml:trace>
  <inkml:trace contextRef="#ctx0" brushRef="#br0" timeOffset="196965.6757">14288 8806,'0'74,"0"-49,0 24,0-24,25 0,-25 0,24 0,1-25,0 0,0 25,0-25,-25 24,0 1,0 0,0 0,-25 0,-25-1,50 1,-49 0,-1-25,25 0,0 0</inkml:trace>
  <inkml:trace contextRef="#ctx0" brushRef="#br0" timeOffset="197787.2522">14263 8830,'25'0,"0"0,-1 0,1 0,0 0,0 0,0 0,-1 0</inkml:trace>
  <inkml:trace contextRef="#ctx0" brushRef="#br0" timeOffset="199065.2681">14685 8930,'-25'24,"25"1,-25 0,0 25,25-25,0-1,0 1,0 0,25-25,0 0,0 0,0 0,24 0,-24 0,-25-25,25 0,0 1,-25-1,24 25,-24-25,0 0,0 0,-24 25,24-25,-25 25,25-24,-25 24,0 0,0 0,1 0</inkml:trace>
  <inkml:trace contextRef="#ctx0" brushRef="#br0" timeOffset="201105.8093">15230 8830,'0'-24,"-24"-1,-1 0,25 0,-50 25,25-25,1 25,-1 0,0 0,0 0,0 0,25 25,0 25,0-25,0-1,0 1,25-25,-25 25,25-25,0 0,0 0,-1 0,1 0,0 0,-25-25,25 25,0 0,-1 0,1 0,0 25,-25 0,25-25,-25 49,0-24,0 0,0 0,0 0,0 0,0-1,0 1,0 0,0 0,0 0,0-1,0 1,-25 0,25 0</inkml:trace>
  <inkml:trace contextRef="#ctx0" brushRef="#br0" timeOffset="215961.6217">12948 9004,'-24'0,"-1"0,0 0,0 0,0 0,1 0,-1 0,25 25,-25 0,0 24,25-24,0 0,0 0,0 0,25-25,0 24,0 1,-25 0,24-25,-24 25,25-25,0 0,-25 25,25-25,0 0,-1 0,1 0,0 0,-25-25,25 25</inkml:trace>
  <inkml:trace contextRef="#ctx0" brushRef="#br0" timeOffset="250346.4492">9550 7466,'0'-25,"0"-24,25-50,49-75,26-74,24 0,24 0,-48 49,-26 75,0 0,1 25,-25-50,24 50,25 0,0-25,-24 25,24-25,-25 49,1 1,24 24,-25-24,1-1,-1-24,26 0,-51 49,50 1,-49-1,49-24,0-1,25 1,-24-25,-26 49,0 0,1 1,-26-1,-24 25,50-24,-1 24,-24-25,-25 50,49-24,-24-26,-1 50,1-50,-1 25,-24 25,0-24,0 24</inkml:trace>
  <inkml:trace contextRef="#ctx0" brushRef="#br0" timeOffset="251912.128">12552 3572,'49'0,"-24"0,25 0,-26 0,1 0,25 0,-25 0,-1-25,1 25,0 0,25 0,-26 0,1 0,-25 50,-25-1,1 26,-26 24,25-74,0 24,1 1,24-25,-25-25,25 49,-25-49,25 25</inkml:trace>
  <inkml:trace contextRef="#ctx0" brushRef="#br0" timeOffset="254397.9606">14313 2257,'-25'25,"0"25,0 24,-24-49,24 24,25 1,-25-25,25 0,0-1,50-24,-1 0,1 0,-25 0,-1 0,1 25,-25 0,0 0,0 25,-25-26,-24 26,-1-25,25 0,1-25,-1 24,0-24,50 0,24 0,1 0,-25 0,0 0,-1 0,-24 50,0-25,0 0,0 24,0 1,0 24,0-49,0 25,0-1,0 26,0-26,0-24,0 0,50-25,0-25,49-25,-49 50,-26-49,1 49,-25-25</inkml:trace>
  <inkml:trace contextRef="#ctx0" brushRef="#br0" timeOffset="255922.1032">14660 3026,'0'0,"0"-49,50-51,-1 26,26-50,-1 25,0-25,-24 0,-25 74,24 0,-49 26,0 73,-24 1,-1 24,25 1,-25-26,0 1,0-25,25-1,25-24,0 0,25 0,-1-24,-24-26,25 25,-26-24,1-1,0 25,-25 0,25 1,-25-1,0 0,0 50,0 24,0-24,0 0,0 0,0 24,0-24,0 0,25 0,-1-25,-24 25</inkml:trace>
  <inkml:trace contextRef="#ctx0" brushRef="#br0" timeOffset="257066.719">15702 2480,'25'0,"-1"-24,26 24,24 0,-49 0,0 0,0 0,0 0,-1 0,1 0</inkml:trace>
  <inkml:trace contextRef="#ctx0" brushRef="#br0" timeOffset="257965.3614">16545 2257,'-25'0,"0"0,-49 25,24 25,1 24,-1-24,50 24,-25-24,1-26,24 26,0-25,24 0,26 0,0-25,-26 0,1 0,0 0,25 0,-26 0,1 0,25 0,-1-25,1 0,-25 0,0 0,0 25</inkml:trace>
  <inkml:trace contextRef="#ctx0" brushRef="#br0" timeOffset="258563.9991">16818 2704,'0'25,"0"-1,0 1,0 0,0 0,0 0,0 24,0 1,0-25,0-1,-25-24</inkml:trace>
  <inkml:trace contextRef="#ctx0" brushRef="#br0" timeOffset="260532.3785">17512 2828,'0'-75,"25"26,25-26,-25 1,-1 24,1 1,0 24,-25 0,0 0,0 0,25 1,-25-1,0 0,25 25,-25-25,0 0,25 1,-1 24,-24-50,0 25,0 124,0-24,-24 49,-1-50,25 25,0-24,0-50,25-25,-1 0,1 0,0 0,25-25,-1-25,-49 25,25 25,0-49,-25-1,0 25,0 1,0-26,0 25,0 0,0 1,0-1,0 50,0-1,0 1,25 25,-1-1,-24-24,0 0,0 25,0-26,25-24</inkml:trace>
  <inkml:trace contextRef="#ctx0" brushRef="#br0" timeOffset="261126.2216">18232 2480,'25'0,"-1"0,1 0,0 0,25-24,-1 24,-24 0,0-25,24 25,-24 0,0 0,0 0</inkml:trace>
  <inkml:trace contextRef="#ctx0" brushRef="#br0" timeOffset="262745.0426">18356 2406,'0'0,"25"0,-1 25,-24 0,0-1,0 1,25-25,-25-25,0-24,0 24,0 0,0 0,0 1,0-1,0 0,0 0,0 50,0 25,0-1,25 1,-25-25,25 24,-25-24,0 0,0 0,0-1,0 1,25-25</inkml:trace>
  <inkml:trace contextRef="#ctx0" brushRef="#br0" timeOffset="263789.1219">19001 2257,'0'-25,"-25"25,0 0,0 25,25 0,0 0,0 24,-24-49,24 50,0-25,0 0,0-1,0 1,24 0,1-25,0 25,0-25,0 0,-1 0,1 0,0 0,0 0,0 0,-25-25</inkml:trace>
  <inkml:trace contextRef="#ctx0" brushRef="#br0" timeOffset="265647.2323">19373 1960,'25'0,"24"0,1-25,-1 25,-24 0,0 0,0 0,-25 25,0-1,0 26,0 24,-75 1,75-1,-49 1,49-26,-25-24,50-25,0 0,-1 0,26-25,-25 0,-25 50,0 0,0 0,0 0,25-25,24 0,-49 24,0 1,0 25,0-25,-25-1,1 1,24 0,-25-25,25 25,0 0,-25-25,25 25,0-1,0 1,0 0,0 0,0 24,74 26,-49-50,0 24,0 1,0-50,-25 49,0-24,0 0,0 0,0 0,-50-25,25 0,0 0,1 0,-1 0</inkml:trace>
  <inkml:trace contextRef="#ctx0" brushRef="#br0" timeOffset="273237.0702">14734 3845,'-24'0,"-1"0,25 25,-50-1,50 26,-25-25,1 0,24-1,0 1,0 0,24-25,1 0,25 0,-25 0,-1 25,1-25,-25 25,0-1,0 1,0 0,0 0,-25 0,1-25,24 24,-25-24,50 0,-25 25,0 0,0 0,0 0,0-1,0 1,-25-25,50 0,-1 0,1 0,25 25,-50 0,0 0,25-1,-25 1,0 0,0 25,0-26,0 1,0 25,0-25,0-1,0 1,0 0,0 0,0 0,24-25,1 0,0 0,0 0,24-25,26-25,-50 25,-1-24,1 49,0-25</inkml:trace>
  <inkml:trace contextRef="#ctx0" brushRef="#br0" timeOffset="284521.8074">14313 9674,'24'-25,"1"25,0-25,25 25,-26 0,26-25,-25 25,49-24,-49 24,25 0,-1-25,-24 25,25-25,-25 25,-1 0,1 0,0 0,0 0,0 0,-1 0,1 0,0 0,0 0,0 0,-1 0,1 0,-25-25,25 25,0 0,-25-25</inkml:trace>
  <inkml:trace contextRef="#ctx0" brushRef="#br0" timeOffset="297037.2994">15082 4217,'24'0,"1"0,0 0,49 0,-24 0,0 0,-1 0,-49-25</inkml:trace>
  <inkml:trace contextRef="#ctx0" brushRef="#br0" timeOffset="298190.181">15478 3969,'0'-25,"25"0,0 25,0 0,0 0,-1 0,1 0,-25 25,0 0,0 24,0-24,0 25,0-25,0-1,25-24,0 0,0 0,0 0,-1 0,-24 25,0 0,0 0,-24 24,-1-24,0 25,0-25,0-1,0-24,25 25,-24 0,24 0,-25-25,25 25</inkml:trace>
  <inkml:trace contextRef="#ctx0" brushRef="#br0" timeOffset="301324.8672">16223 4043,'0'0,"-25"-25,25 1,0-1,-25 25,0-25,0 0,1 25,-1 0,25-25,-25 25,0 0,0 0,25 25,-24-25,24 25,0 0,24-25,1 0,0 25,0-25,0 24,49-24,-49 0,0 0,-1 0,1 0,0 0,0 0,-25 25,0 0,0 0,0 24,0-24,0 0,0 25,0-1,-25-24,25 0,0 0,-25-25,0 24,1-24,-1 25,0-25,0 0,0 0,25-25,0 1,-24-1,24 0,0 0,0 0,0 1,0-1,0-25,0 25,0 1,0-26,0 25,0 0,24 25</inkml:trace>
  <inkml:trace contextRef="#ctx0" brushRef="#br0" timeOffset="302984.3845">16644 3770,'0'-24,"0"-1,0 0,0 0,0 0,-25 0,1 25,-1 0,0 0,0 0,-24 0,24 25,0 0,-25 25,50-25,0-1,-24 1,24 0,0 0,0 0,0-1,0 1,0 0,24-25,1 0,25 0,-25 0,24 0,-24 0,25 0,-26 0,1-25,-25 0,0 1,0-1,25 0,-25 0,25 25,0 0,-25 25,0 25,25-1,-1-24,-24 25,0-26,0 1,0 0,0 0,0 0,0-1,0 1,0 0</inkml:trace>
  <inkml:trace contextRef="#ctx0" brushRef="#br0" timeOffset="303954.1605">16992 3621,'-25'0,"25"25,0 0,0 0,0 0,0 0,0-1,0 1,0 0,25 0,-25 24,24-24,1 0,-25 0,0 0,25-1,-25 1,0 0,0 0,25 0,-25-1</inkml:trace>
  <inkml:trace contextRef="#ctx0" brushRef="#br0" timeOffset="304657.8922">17339 3994,'0'24,"0"1,0 25,0-25,0-1,0 1,0 25,0-25,0-1,0 1</inkml:trace>
  <inkml:trace contextRef="#ctx0" brushRef="#br0" timeOffset="307042.4619">23168 5779,'25'0,"0"0,24 0,-24 0,0 0,0 0,24 0,-24 0,0 0,49 0,-49-24,0 24,24-25,-24 25,0 0,0 0</inkml:trace>
  <inkml:trace contextRef="#ctx0" brushRef="#br0" timeOffset="345177.1446">18058 3423,'-25'0,"25"25,-24 24,24-24,0 0,0 25,0-26,24-24,1 25,0-25,25 0,-26 25,1-25,0 0,-25 25,50 0,-50 0,24-25,-24 24,0 1,0 0,0 0,0 0,0-1,-24 1,-1-25,0 0,0 25,-24-25,24 0,0 0</inkml:trace>
  <inkml:trace contextRef="#ctx0" brushRef="#br0" timeOffset="345967.2425">18058 3473,'25'0,"-25"-25,50 25,-26-25,26 25,-25 0,0 0,-1 0,1 0,0 0,0-25,0 25</inkml:trace>
  <inkml:trace contextRef="#ctx0" brushRef="#br0" timeOffset="346913.1712">18529 3349,'0'24,"0"1,0 0,0 25,25-50,-25 24,0 26,25 0,-25-26,0 26,0-25,0 0,25-25,-25 25,0-1,25 1,-25 0,0 0,24 0,-24-1</inkml:trace>
  <inkml:trace contextRef="#ctx0" brushRef="#br0" timeOffset="348492.574">18753 3299,'24'0,"26"0,0 0,-25 25,-1-25,1 0,0 0,-25 25,0-1,25 1,-25 0,0 0,0 24,0-24,-25 0,0 0,0 0,25-1,-24-24,24 25,0 0,24-25,1 0,25 0,-25 0,-1-25,1 25,0 0,0 0,0 0,-1 0,-24-25,25 25,-25-24,25 24,0 0,0-25,-1 25,1 0</inkml:trace>
  <inkml:trace contextRef="#ctx0" brushRef="#br0" timeOffset="350114.1615">19249 3200,'0'-25,"0"0,25 25,-1 0,1 0,0 0,0 0,0 0,-1 0,1 0,0 0,0 0,-25-25,25 25,-1 0,-24 50,0 24,0-24,0 0,0-1,0 1,0-25,0-1,0 1,0 25,0-25,0-1,0 1,0 0,0 0,0 0,0 0,0-1,25 1,-25 0</inkml:trace>
  <inkml:trace contextRef="#ctx0" brushRef="#br0" timeOffset="352311.5825">19968 3125,'25'-24,"49"-51,1 75,-26-49,-24 49,0 0,0 0,-25 49,0 1,0 49,-25-49,0-1,0 1,25-25,50-25,-25 0,0 0,-25 24,0 1,24-25,1 0,0 25,-25 0,0 0,0-1,-25 51,0-26,1 1,24 0,0-25,0 24,0-24,49 0,1-25,-50 25,25-25,-25 24,0 1,0 0,0 0,0 0,-25-1,0 1,0 0,0-25,1 0</inkml:trace>
  <inkml:trace contextRef="#ctx0" brushRef="#br0" timeOffset="354209.9536">15082 5308,'49'0,"50"0,50-49,25-1,-25 25,-25-24,49-1,75-24,25 24,50-24,24-1,-74 1,-75 24,-49 25,-50 25,-49 0,24 0,1 0,24 0,0 0,0 0,-24 0,-1 0,-24 0,-1 0,1 0,0 0,24 0,-24 0,-1-25,1 25,0 0,-50-24,24 24,1-25,0 25,0 0,0 0,24 0,-24-25,0 25,0 0,-25-25,24 25</inkml:trace>
  <inkml:trace contextRef="#ctx0" brushRef="#br0" timeOffset="355043.2712">19298 4415,'0'25,"0"0,25 49,0-24,-25-25,25 24,-25 1,0-25,25-25,-25 49</inkml:trace>
  <inkml:trace contextRef="#ctx0" brushRef="#br0" timeOffset="356540.6791">15032 5234,'0'25,"0"24,0-24,0 25,25-26,-25 1,0 25,0-25,0-1,25-24</inkml:trace>
  <inkml:trace contextRef="#ctx0" brushRef="#br0" timeOffset="357783.6959">14461 5135,'0'0,"-24"24,24 1,0 25,-25-1,25 1,0 0,-25-26,25 1,0 0,0 0,0 0,0 24,0-24,50 25,-50-26,0 1,0 0</inkml:trace>
  <inkml:trace contextRef="#ctx0" brushRef="#br0" timeOffset="358477.0173">14263 5655,'50'0,"-26"25,1-25,0 25,0-25,0 25,-25 0,24-1,-24-48,0-1,25 25,-25-25,0 0,0 0,0 1,25 24,-25-25,50 25</inkml:trace>
  <inkml:trace contextRef="#ctx0" brushRef="#br0" timeOffset="360086.928">19522 4043,'24'0,"26"25,-25-25,24 50,-24-26,25 26,-50 0,49-1,-49-24,0 25,0-26,0 1,0 0</inkml:trace>
  <inkml:trace contextRef="#ctx0" brushRef="#br0" timeOffset="361492.1279">19695 4390,'25'0,"-25"25,25-25,0 0,-25 25,24-25,-24 25,0 0,25-25,0 0,-25-25,25 25,-25-25,0 0,25 25,-25-25,0 1,25 24</inkml:trace>
  <inkml:trace contextRef="#ctx0" brushRef="#br0" timeOffset="380942.1746">8955 14213,'25'0,"-1"0,1 0,50 0,-26 0,26 0,-26 0,-24 0,0 0,25 0,-26 0,26 0,-25 0,0 0,-1 0,26 0,-25 0,0 0,-50-25</inkml:trace>
  <inkml:trace contextRef="#ctx0" brushRef="#br0" timeOffset="382880.8986">9451 14139,'25'0,"0"0,-1 0,1 0,0 0,-25 24,25-24,0 0,-1 0,-24 25,25-25,-25 25,25-25,-25 25,0 0,0-1,-25 1,25 0,-25-25,1 25,-1-25,0 0,25 25,-25-25</inkml:trace>
  <inkml:trace contextRef="#ctx0" brushRef="#br0" timeOffset="385884.5597">9575 13742,'0'25,"0"-1,0 1,0 0,25-25,-25 25,25-25,-25 25,24-25,1 0,0 0,0 0,0-25,24 0,-24 0,0 0,0 1,24-1,-24 0,0 0,0 0,-1 1,1 24,-25-25,25 0,0 25,-25-25,25 25,-1 0</inkml:trace>
  <inkml:trace contextRef="#ctx0" brushRef="#br0" timeOffset="450607.2683">10145 11931,'-24'0,"-1"0,0 25,25 0,0-1,0 1,0 25,0-25,0-1,0 51,25-25,0-1,-25 1,24-25,-24 49,25-74,-25 25,25 0,-25-1,0 26,0 24,0 1,25 24,0 25,-1-50,-24-24,25 24,-25-49,0 25,0-25,25-25,-25 25,25-25,0 0,0 0,-1 0,1 0,0 0,-25 24,25-24,-25 25,0 0,-25-25,0 0,0 0,1 0,-1 0,0 0,25-25,-25 25,25-25,0 1,0-1,-25 25,0-25,-24 0,49-25,-25 50,0-49,0-26,1 26,24 24,0-25,0 26,0-26,0 25,0 0,0-24,0 24,0-25,0 26,0-1,0-25,0 1,0-1,0-24,0 24,0 0,0 26,0-26,0 25,0 0,0 0,0 1,0-1,0 0,0 0,0 0,0 1,0-1,0 0,0-25,0 26,24 24,1 0,0 0,0 0,0 0</inkml:trace>
  <inkml:trace contextRef="#ctx0" brushRef="#br0" timeOffset="451969.4219">10021 16346,'25'25,"0"-25,0 0,0 0,-1 0,1 0,0 0,0 0,0 0,-1 0,1 0,0 0</inkml:trace>
  <inkml:trace contextRef="#ctx0" brushRef="#br0" timeOffset="456505.6261">521 12849,'0'-25,"25"-25,0 26,0-1,-1 0,-24 0,25 25,-25-25,0 1,25 24,-25-25,0 0,25 0,-25 0,25 25,-25-24,0-1,24 25,-24-25,0 0,0 0,25 25,0-49,-25 24,0 50,0 24,0-24,-50 25,26 24,24-49,-25-25,25 25,0 0,0-1,0 1,0 0,0 0,25-25,-1 0,1 0,0 0,0 0,25-25,-26 0,26-49,-25 24,0 1,-1 24,-24-25,0 25,0 50,0 25,0-1,0-24,0 25,0-1,0 1,0-25,25-25,0 0,0 0</inkml:trace>
  <inkml:trace contextRef="#ctx0" brushRef="#br0" timeOffset="457098.5626">1216 12502,'25'0,"-1"0,1 0,0 0,0 0,24 0,-24 0</inkml:trace>
  <inkml:trace contextRef="#ctx0" brushRef="#br0" timeOffset="458254.0956">1241 12675,'24'0,"1"0,0 0,0 0,0 0,-1 0,1 0,0 0,0 0,0 0,-1 0,1 0</inkml:trace>
  <inkml:trace contextRef="#ctx0" brushRef="#br0" timeOffset="486514.3098">1960 12254,'25'0,"0"0,-1 0,-24 49,0-24,0 25,-24-1,-1-24,50-25,-1 0,1 0,0 0,25 0,-26 0,1 0,0 25,-25 0,-25 24,25-24,-25 0,1 0,24-1,-25 1,25 0,-25 0,0-25,0 25,1-25,-1 24,0-24</inkml:trace>
  <inkml:trace contextRef="#ctx0" brushRef="#br0" timeOffset="487328.7043">2307 12650,'0'-24,"25"24,0 0,-25-25,25 25,-1 0,1 0,-25 25,-25-25,1 0</inkml:trace>
  <inkml:trace contextRef="#ctx0" brushRef="#br0" timeOffset="488409.6853">2704 12154,'0'25,"0"25,0-25,0-1,0 1,25-25,-25 25,49-25,-24 25,0 0,0-25,-25 24,0 1,0 0,0 0,0 0,-25-25,25 24,-25-24,0 0,1 0,24-24</inkml:trace>
  <inkml:trace contextRef="#ctx0" brushRef="#br0" timeOffset="489098.4009">2754 12154,'0'-25,"24"25,26 0,0 0</inkml:trace>
  <inkml:trace contextRef="#ctx0" brushRef="#br0" timeOffset="490564.3396">1861 12278,'25'0,"-1"0,1 0</inkml:trace>
  <inkml:trace contextRef="#ctx0" brushRef="#br0" timeOffset="495332.2847">1017 13196,'-24'0,"24"25,0 0,-25 0,25-1,0 1,0 0,25-25,-1 0,1 0,0 0,0 0,0 0,-25-25,0 0,0 1,0-1,0 0,0 0,-25 25,0 0,25 25,0 0,-25 0,25-1,-25-24,25 25,0 0,0 0,0 0,0-1,0 26,0-25,0 24,0-24,25 0,0-25,-25 25,25-25,0 0,-1 0,1-25,0 0,25 0,-26-49,1 24,-25 26,0-1,0-25,0 25,-25 25,1 0,-1 0,0 0,0 0,0 0,1 0,-1 0,0 0,25-24,0-1,0 0,25 25,-25-25,25 25,-25-25,24 0,1 25,-25-24,25 24,0-25,-25 0,25 25,-25-25</inkml:trace>
  <inkml:trace contextRef="#ctx0" brushRef="#br0" timeOffset="496315.1114">1464 13295,'49'0,"-24"0,0 0,0 0,0 0,-1 0,1 0,0 0</inkml:trace>
  <inkml:trace contextRef="#ctx0" brushRef="#br0" timeOffset="497197.5318">1538 13444,'25'0,"0"0,0 0,-1 0,1 0,0 0,0 0,0 0,-1 0</inkml:trace>
  <inkml:trace contextRef="#ctx0" brushRef="#br0" timeOffset="575660.3471">2233 13122,'0'49,"0"-24,0 0,0 25,0-26,0 26,0-25,0 0,0-1,0 1,25 0,-25 0,24 0,-24-1,0 1,25-25</inkml:trace>
  <inkml:trace contextRef="#ctx0" brushRef="#br0" timeOffset="576157.3664">2506 13568,'0'-25,"24"25</inkml:trace>
  <inkml:trace contextRef="#ctx0" brushRef="#br0" timeOffset="577207.5475">2754 12973,'0'49,"0"-24,0 25,0-1,0-24,0 50,0-50,0-1,0 1,24 0,-24 0,0 0,0-1,0 1,25-25</inkml:trace>
  <inkml:trace contextRef="#ctx0" brushRef="#br0" timeOffset="585370.7239">1216 14188,'-25'0,"0"0,0 0,1 50,-1-25,0 24,25-24,0 0,0 0,0 0,0-1,0 1,25-25,-25 25,25-25,-1 0,1 0,0 0,0 0,0 0,24 0,-49-25,25 25,-25-25,0 1,25 24,0 0,-25-25</inkml:trace>
  <inkml:trace contextRef="#ctx0" brushRef="#br0" timeOffset="586298.532">1513 14287,'50'0,"-25"0,0 0,-1 0,1 0,0 0,-25-24,25 24,0 0,-25-25,24 25</inkml:trace>
  <inkml:trace contextRef="#ctx0" brushRef="#br0" timeOffset="587065.1618">1588 14461,'25'0,"-1"0,26 0,-25 0,0 0,-1 0,1 0,25 0,-50-25,25 25</inkml:trace>
  <inkml:trace contextRef="#ctx0" brushRef="#br0" timeOffset="588744.9854">2158 14064,'0'25,"0"25,0-1,0 1,0-1,25 1,-25 0,0-25,0-1,25-24,-25-24,25-26,0 0,24-24,-24-1,25 51,-50-1,24 25,-48 25,24-1,-25 1,0-25,25 25,25-25,0 25,-1-25,1 0,-25 25,25-25,-25 24,0 1,25-25,0 0,-1 0</inkml:trace>
  <inkml:trace contextRef="#ctx0" brushRef="#br0" timeOffset="590149.8933">2431 14139,'-25'0,"1"24,-1 1,0 0,25 0,-25-25,25 25,-25-25,25 24,-24-24,48 0,26 0,-25 0,0 0,-1 0,1 0,-25 25,25 0,0-25,-25 25</inkml:trace>
  <inkml:trace contextRef="#ctx0" brushRef="#br0" timeOffset="591072.8483">2729 14089,'0'25,"49"0,-24-1,0 1,0-25,0 25</inkml:trace>
  <inkml:trace contextRef="#ctx0" brushRef="#br0" timeOffset="591730.2479">2828 14039,'0'50,"-25"-25,25 0,0 49,0-49,0 0,-25-25</inkml:trace>
  <inkml:trace contextRef="#ctx0" brushRef="#br0" timeOffset="593215.3698">3051 14039,'0'50,"0"-25,0 0,0 24,0-24,0 0,0 0,25-25,0 0,25 0,-26-25,-24 0,0 0,25 25,-25-25,0-24,0 24,0-25,0 26,-25-1,1 25,-1 0,0 0,75-50,-26 25,26 1,-25-1,0-25,-1 50,-24-25</inkml:trace>
  <inkml:trace contextRef="#ctx0" brushRef="#br0" timeOffset="601648.9674">2258 14908,'0'49,"0"1,0 24,0-49,0 25,0-26,0 1,0 0,0 0,24-25,-24 25,0-1,0-48,0-1,0 0,25 25,-25-25,25 25,-25-25,25 25,-25-24,25-1,-25 0,24 0,1 25,-25-25,0 1,25 24,-25-25,0 0,0 50,-25 0,0 74,-24-50,24-24,0 0,25 0,-25 0,50-25,25 0,-25 0,-1 0,1 0,25 0,-25 0,-1 0,1 0,0 0</inkml:trace>
  <inkml:trace contextRef="#ctx0" brushRef="#br0" timeOffset="602245.7074">2704 15131,'25'-25,"24"25,1 0,0 0,-26-25,1 25,0-25,0 25</inkml:trace>
  <inkml:trace contextRef="#ctx0" brushRef="#br0" timeOffset="602876.657">2803 15230,'25'0,"0"0,24 0,1 0,0-50,-25 50,-1 0,-24-24</inkml:trace>
  <inkml:trace contextRef="#ctx0" brushRef="#br0" timeOffset="603858.7304">3175 14908,'25'0,"0"0,-25 24,0 26,0 0,0-26,0 1,25-25,0 0,-1 0,-24 25,0 0,0 0,0 24,0-24,0 0,0 0,-24-1,-1-24</inkml:trace>
  <inkml:trace contextRef="#ctx0" brushRef="#br0" timeOffset="605492.2265">1712 15776,'-25'0,"0"0,-24 25,49 24,-50 26,25-26,25 1,0-1,0-24,0 25,0-25,0-1,25 1,0-25,24 0,-24 0,50 0,-51 0,1 0,0 0,0 0,0 0,0-49</inkml:trace>
  <inkml:trace contextRef="#ctx0" brushRef="#br0" timeOffset="606432.882">2208 15925,'25'0,"0"0,24 0,-24 0,0 0,24-25,-24 25,-25-25</inkml:trace>
  <inkml:trace contextRef="#ctx0" brushRef="#br0" timeOffset="606991.2318">2332 16024,'25'0,"24"0,-24 0,0-25,0 25</inkml:trace>
  <inkml:trace contextRef="#ctx0" brushRef="#br0" timeOffset="608335.695">2828 15627,'25'0,"24"0,-24 0,0 0,0 0,0 0,-25 25,0 0,0-1,0 1,0 0,0 0,25 0,-1-25,26 0,-25 0,-25 24,0 51,0-50,0 24,-25-49,0 0,0 0</inkml:trace>
  <inkml:trace contextRef="#ctx0" brushRef="#br0" timeOffset="608778.346">3324 15875</inkml:trace>
  <inkml:trace contextRef="#ctx0" brushRef="#br0" timeOffset="610501.9184">3399 15478,'49'0,"-24"0,25 0,-26 0,1 0,0 0,-25 25,0 0,0 0,0-1,25-24,0 25,-1-25,-24 25,0 25,0-26,0 1,0 0,0 0,0 0,0-1,-24-24</inkml:trace>
  <inkml:trace contextRef="#ctx0" brushRef="#br0" timeOffset="613490.3542">968 16743,'-25'0,"0"0,0 0,25 25,0 0,0 24,0-24,0 25,25-50,0 25,0-25,0 24,-25 1,0 0,0 0,0 0,-25 24,0-24,-25 0,26-25,48 0,1 0,0 25,-25-1,0 1,25 25,-25-1,0-24,25 25,-25-1,0-24,0 0,0 25,0-25,0-1,24 1,-24 0,0 0,25 0,-25-1,0 1,0 0,0 0,0 0,25-25,0 0,0-25,24-25,-24 25,0 1</inkml:trace>
  <inkml:trace contextRef="#ctx0" brushRef="#br0" timeOffset="616062.8427">3622 15825,'-25'0,"0"0,0 0</inkml:trace>
  <inkml:trace contextRef="#ctx0" brushRef="#br0" timeOffset="629004.7567">1414 17090,'0'25,"0"0,0 0,0 0,0-1,0 1,0 0,25-25,0 25,0-25,-1 0,1 0,0 0,0-25,0 0,-25 0,0-24,0 24,0-25,0 26,0-1,0-25,-25 25,25 1,-25 24,0-25,0 25,1 0,-1 0,0 0,25 25,-25-25,25 24,0 1,0 0,0 0,0 0,0-1</inkml:trace>
  <inkml:trace contextRef="#ctx0" brushRef="#br0" timeOffset="629699.0267">1786 17314,'0'24,"0"-48</inkml:trace>
  <inkml:trace contextRef="#ctx0" brushRef="#br0" timeOffset="630928.0226">1886 16793,'24'0,"1"0,0 0,0 0,0 0,-1 0,-24 25,0-1,0 26,0-25,0 0,0-1,0 26,0-25,0 24,0-24,0 0,25-25,25-25,-1 0,1 1,-50-1,50 25,-26-25</inkml:trace>
  <inkml:trace contextRef="#ctx0" brushRef="#br0" timeOffset="631736.867">2431 16867,'25'25,"-25"0,0 0,0-1,0 1,0 0,0 0</inkml:trace>
  <inkml:trace contextRef="#ctx0" brushRef="#br0" timeOffset="635364.2605">3126 16222,'-25'25,"0"25,25-1,-25-24,1 50,24-51,-25 26,0-25,25 0,0-1,0 1,0 0,0 0,0 0,0-1,0 1,25-25,0 0,-1 25,1-25,0 0,0 0,0 0,-25-25,0 0,0 1,0-1,0 0,0 0,0 0,0 1,-25 24,0 0,0-25,0 25,1 0</inkml:trace>
  <inkml:trace contextRef="#ctx0" brushRef="#br0" timeOffset="636615.8927">3498 16371,'0'-25,"0"0,0 1,0-1,0 0,0 0,-25 25,0 0,0 0,-24 0,24 0,25 25,0 0,0 0,0-1,0 1,0 0,0 0,25-25,0 0,-1 0,26 0,-25 0,0 0,-1 25,1-25,-25 25,0 24,0 1,0-1,0-24,0 25,-25-25,25-1,-24-24,-26 0,25 0,0-24,25-1,0 0,0 0,0 0,0-24,0 24</inkml:trace>
  <inkml:trace contextRef="#ctx0" brushRef="#br0" timeOffset="637501.2816">3324 16743,'25'0</inkml:trace>
  <inkml:trace contextRef="#ctx0" brushRef="#br0" timeOffset="639249.2082">3795 16024,'25'0,"0"0,25 0,-26 0,1 49,-25-24,0 25,0-1,0 1,0-25,0 0,25-25,0 0,0 0,0 0,-1 0,1 0,-25 24,0 1,0 0,0 25,-25-50,25 25,0-1,0 1,0 0,0 25,0-26,0 1,0 0,0 0,-24-25</inkml:trace>
  <inkml:trace contextRef="#ctx0" brushRef="#br0" timeOffset="640337.6846">4044 16669,'0'25,"0"-1,0 1,0 0,0 0,0 0,0-1,0 1,0 0,-25-25</inkml:trace>
  <inkml:trace contextRef="#ctx0" brushRef="#br0" timeOffset="642572.5522">1935 17760,'25'0,"0"0,49 0,75-25,49-24,100-50,0 24,-50 25,-25 26,-74-26,-50 50,25-25,-50 25,1 0,-1 0,-24 0,-25 0,0 0,-1 0,1 0,0 0,0 0</inkml:trace>
  <inkml:trace contextRef="#ctx0" brushRef="#br0" timeOffset="643181.1632">4316 17165,'0'25,"0"-1,0 26,0-25,0 0,0 24,0-24,0 0,0 0,0-1,0 1</inkml:trace>
  <inkml:trace contextRef="#ctx0" brushRef="#br0" timeOffset="644594.1615">2034 17562,'0'25,"0"24,0 1,0-25,0 24,0-24,0 0,0 0,0-1,50-24,-50 25</inkml:trace>
  <inkml:trace contextRef="#ctx0" brushRef="#br0" timeOffset="647515.1555">248 11733,'75'0,"98"0,100 0,50 0,-75 0,0-25,-124 25,50 0,-50 0,0 0,0 0,0 0,0 0,-50 0,0 0,-24 0,24-25,-24 25,0 0,-26 0,26-25,25 25,-51 0,1 0,0 0,0 0,0 0,24 0,-24 0,0 0,0 0,24 0,1 0,-25 0,-1 0,26 0,-25 0,-25 50,25 24,24 25,1 149,24 75,75 371,-25 150,0-125,-99-173,49-100,-24-173,0-124,-26-99,-24-26,0 1,50 50,-25-1,24 25,1 149,0 0,-26 50,26 0,-25-75,-25-74,0-50,0-74,0 0,25-25,-25 49,0 1,0-1,0 1,0 0,0-26</inkml:trace>
  <inkml:trace contextRef="#ctx0" brushRef="#br0" timeOffset="649837.2716">447 10244,'25'0,"-1"0,1 25,25 0,-1 25,1-26,0 51,24-26,-24-24,-1 25,1-25,-25-25,0 0</inkml:trace>
  <inkml:trace contextRef="#ctx0" brushRef="#br0" timeOffset="650829.6898">1117 10319,'0'0,"-25"124,-25-25,25-25,1-24,24-25,-25 0,25-1,0 1,0 0,0 0,0 0,0-1,0 26,0 24,0-24,0-25,0 0,0-1</inkml:trace>
  <inkml:trace contextRef="#ctx0" brushRef="#br0" timeOffset="652066.6254">1191 10840,'25'0,"24"0,-24 0,0-25,0 0,-25 0,0 0,0 1,-25 24,25-25,-25 25,0 0,1 0,-1 25,25-1,0 51,-25-50,25-1,-25 1,25 0,0 0,25-25,0 0,-25 25,25-25,24 0,-24 0,0 24,0-24,-1 0,1 0,0 0,0 0,0-24,-1-1</inkml:trace>
  <inkml:trace contextRef="#ctx0" brushRef="#br0" timeOffset="652996.6022">1588 10616,'-25'0,"25"25,0 0,0 0,0 0,0-1,0 1,25-25,0 0,-1 0,1 0,0 0,0 0,-25 25,0 0,0 0,0-1,0 1,-25 25,0-25,0-1,1-24,-1 0,0 0,0 0</inkml:trace>
  <inkml:trace contextRef="#ctx0" brushRef="#br0" timeOffset="657268.1592">13048 10939,'0'0,"-25"0,0 49,25-24,-25 25,25-1,0 1,0-25,0 25,0-1,0-24,0 25,0-26,0 1</inkml:trace>
  <inkml:trace contextRef="#ctx0" brushRef="#br0" timeOffset="658461.6615">12824 11261,'25'0,"0"50,25-25,-50 24,24-49,-24 25,25-25,-25 25,25-25,0 0,0-50,-1 26,-24-1,0 0,25 25,-25-25,0 0,25 25</inkml:trace>
  <inkml:trace contextRef="#ctx0" brushRef="#br0" timeOffset="660896.8859">12006 14932,'25'0,"-1"0,1 0,0 0,0 0,0 0,-1 0,1 0,0 0,0 0,0 0,-1 0,1 0,0 0,0 0,0 0,-50 0,0 0</inkml:trace>
  <inkml:trace contextRef="#ctx0" brushRef="#br0" timeOffset="661967.8817">12229 14883,'50'0,"-26"0,26 0,-25 0,0 0,-1 0,1 0,0 0,-25 25,-25-25,0 24,25 1,-24-25,24 25,-25-25,0 25,50-25</inkml:trace>
  <inkml:trace contextRef="#ctx0" brushRef="#br0" timeOffset="676358.0812">13668 14610,'0'0,"25"0,-25 25,24-25,1 25,0-25,0 49,0-49,-1 25,1-25,-25 25</inkml:trace>
  <inkml:trace contextRef="#ctx0" brushRef="#br0" timeOffset="677391.0726">13841 14585,'-24'0,"-1"0,0 25,25 0,0 24,-25-49,25 25,-25 0,25 0,0 0,-24-25,24 24</inkml:trace>
  <inkml:trace contextRef="#ctx0" brushRef="#br0" timeOffset="703763.4862">18579 13370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4-17T19:35:08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9228 11906,'0'25,"0"0,49-25,-24 25,0-25,25 24,-26-24,1 0,0 25,0-25,0 0,-1 0,1 0,0 25,0-25,0 25,-1-25,1 0,0 0,0 0,0 0,-1 0,1 0,0 0</inkml:trace>
  <inkml:trace contextRef="#ctx0" brushRef="#br0" timeOffset="1119.419">9674 11981,'25'0,"25"24,-26 1,1-25,0 25,0 0,0-25,-25 25,24-25,1 0,0 0,-25 24,25-24,-50 25,0-25,25 25,-25-25,1 0,-1 0,25 25,-25-25,25 25,-25-25</inkml:trace>
  <inkml:trace contextRef="#ctx0" brushRef="#br0" timeOffset="68961.8736">9252 12824,'25'0,"0"0,0 25,49 0,-24-25,0 24,24-24,-24 0,-1 0,-24 0,0 0,0 0,-1 0</inkml:trace>
  <inkml:trace contextRef="#ctx0" brushRef="#br0" timeOffset="69758.0619">9600 12799,'25'0,"-1"0,1 0,25 25,-1-25,-49 25,25-25,-25 25,0-1,0 1,-25-25,25 25,-49-25,24 0,0 25,-24 0,24-1,0 26,0-50,0 50,25-26</inkml:trace>
  <inkml:trace contextRef="#ctx0" brushRef="#br0" timeOffset="70598.4428">9252 13469,'25'0,"25"0,-25 0,0 0,-1 0,1 0,0 0,0 0</inkml:trace>
  <inkml:trace contextRef="#ctx0" brushRef="#br0" timeOffset="71406.7119">9377 13370,'24'25,"1"-1,25 1,-25 0,-25 0,24-25,1 0,-25 25,-25-25,25 24,-49 1,24 0,25 0</inkml:trace>
  <inkml:trace contextRef="#ctx0" brushRef="#br0" timeOffset="115105.0995">24086 4291,'25'25,"-1"0,1 0,0-1,0-24,0 0,24-74,26-25,24-25,-25 49,-49 1,25 49,-50 0,0 1,0-1,0 0,24 25,-24-25,50 25</inkml:trace>
  <inkml:trace contextRef="#ctx0" brushRef="#br0" timeOffset="116444.4377">23714 9575,'0'24,"24"26,26 0,-25-26,0 1,-25 0,24-25,1 0,0 0,0 0,0-50,24-49,26-74,24-26,0 50,-24 75,-26 24,-24 50,-25-25,25 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4-17T19:33:00.0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4044 3001,'24'0,"51"-24,24 24,75-50,49-24,25 24,-50 0,-24 1,-25 24,-50 0,-49 25,24 0,-24 0,24 0,0 25,-49 0,0-25,0 25,-25-1,25-24,-25 25,24-25,1 25,0-25,-25 25,25-25,24 0</inkml:trace>
  <inkml:trace contextRef="#ctx0" brushRef="#br0" timeOffset="11577.9458">12031 9203,'24'0,"1"0,0 0,0 0,0 0,-25-25,24 25,1 0,0 0,0 0,49 0,-24-25,-1 25,-24-25,0 25,-25-49</inkml:trace>
  <inkml:trace contextRef="#ctx0" brushRef="#br0" timeOffset="37067.1112">9873 8235,'0'-25,"24"25,-24-24,25 24,0 0,-25-25,25 25,0 0,-1-25,1 0,25 25,-1-25,-24 1,50-1,-26 25,-24 0,25 0,-25 0,24 0,-24 0,25 0,-1 0,-24 0,25 0,-26 0,1 0,0 0,0 25,0-25,-25 24,24 1,1-25,-25 25,25 0,0 0,-25-1,0 1,25-25</inkml:trace>
  <inkml:trace contextRef="#ctx0" brushRef="#br0" timeOffset="38253.3452">10766 7962,'24'0,"-24"25,25-25,0 50,25-25,-50-1,24 1,1 0,0 0,-25 0,-25-25,0 0,1 0,-1 0,0 0,0 0,0 0,25 24,-24-24,-1 0,25 25</inkml:trace>
  <inkml:trace contextRef="#ctx0" brushRef="#br0" timeOffset="42135.0989">12055 8979,'25'0,"0"0,0 0,-25-25,25 25,24 0,1 0,-1 0,26 0,-50 0,24 0,-49-24</inkml:trace>
  <inkml:trace contextRef="#ctx0" brushRef="#br0" timeOffset="42843.7339">12824 8930,'25'0,"0"0,49 0,1 0,-1 0,1 0,-1 0,-49 0</inkml:trace>
  <inkml:trace contextRef="#ctx0" brushRef="#br0" timeOffset="44128.8978">13444 8657,'0'25,"0"-1,0 1,0-74,0 24,0-25,0 1,0-1,0 0,0 26,0-1,0 0,0 0,25 25,0 50,0-1,49 26,-49-1,25 50,-25-25,-1-24,1-26,0 1,-25-25,25 25,-25-26,0 1,0 0,-25-25,0 0</inkml:trace>
  <inkml:trace contextRef="#ctx0" brushRef="#br0" timeOffset="44756.7483">13643 9178,'25'0,"0"0,-1 0,1 0,0 0,0 0,0 0,-1 0,1 0</inkml:trace>
  <inkml:trace contextRef="#ctx0" brushRef="#br0" timeOffset="47380.1328">9798 8260,'-25'0,"1"0,-26 0,25 0,0 50,-24-26,24 26,0-25,0 0,25-1,0 1,0 0,0 25,0-26,0 1,0 0,0 0,0 0,0 24,0-24,25 0,0-25,0 25,24-1,-49 1,50-25,-25 25,0-25,24 25,-24-25,25 0,-26 0,1 0,0 0,0 0,24 0,-24-25,0 25,0-25,-25 0,25 25,-25-24,49-1,-49 0,25 0,0-24,-25 24,0 0,0-25,0 26,0-1,0 0,0-25,0 26,0-1,0 0,-25-25,0 50,-24-24,24-1,0 25,-49 0,49-25,0 25,-25 0,26 0</inkml:trace>
  <inkml:trace contextRef="#ctx0" brushRef="#br0" timeOffset="52756.5888">11708 7640,'0'0,"-25"25,1-1,-1 1,25 0,-25 0,25 0,-25-1,25 1,0 0,0 0,0 0,0-1</inkml:trace>
  <inkml:trace contextRef="#ctx0" brushRef="#br0" timeOffset="57276.7655">14139 9029,'0'25,"0"0,0 24,0-24,-50 25,26-1,-1 1,0-1,25 1,-25-50,25 25</inkml:trace>
  <inkml:trace contextRef="#ctx0" brushRef="#br0" timeOffset="62687.3793">14685 8310,'25'0,"-1"0,26 0,-25 0,24 0,-24 0,25 0,-25 49,-1-49,-24 25,0 25,0-1,0-24,0 25,0-1,-24 1,24-25,-50 24,25-24,0 0,1 24,24-24,-25-25,25 25,0 0,-25-25,0 0,25 25,25-25,25 0,-1 0,1 0,-25 0,-1 0,26 0,-25 0,0 0,-1 0,1 0,0-25,0 25</inkml:trace>
  <inkml:trace contextRef="#ctx0" brushRef="#br0" timeOffset="67930.3654">11361 8806,'-25'0,"25"24,25-24,25 25,-26-25,26 0,-25 0,0 0</inkml:trace>
  <inkml:trace contextRef="#ctx0" brushRef="#br0" timeOffset="70343.9144">4639 9103,'0'0,"0"-24,0-1,0 0,0 0,25 0,24-49,-24 49,0-25,0 1,-1-1,1 1,-25 24,0 0,0 50,0 24,0-24,0 50,-25-26,25-24,25-25,0 0,0 0,24-25,-24-24,0-1,0 0,0 1,-25 24,0 0,0 50,0 25,0-1,0 26,0-51,0 1,0 0,0 0,25-25</inkml:trace>
  <inkml:trace contextRef="#ctx0" brushRef="#br0" timeOffset="74171.0896">3299 9327,'0'-25,"25"25,0 0,0 0,49 0,-24 0,24 0,1 0,-1 0,0 0,26 0,-26 0,1 0,24 0,25 0,-25 0,0 0,-24 0,-26 0,-24 0,25 0,-1 0,1 0,-1 25,1-25,0 0,-1 0,-24 24,25-24,-25 0,24 0,1 0,-1 0,1 25,24-25,-24 0,0 0,-1 0,1 0,-25 25,24-25,1 0,-1 0,1 0,-25 0,49 0,-24 0,-1 0,1 0,0 0,-1 0,-24 0,25 0,-25 0,-1 0,1 0,25 0,-25 0,-1 0,26 0,0 0,-26 0,1 0,25-25,-25 25,-1 0,1-25,0 25,0 0,-25-24,-25-1,50 25,0 0,-25-25,24 0,1 25,0 0,0 0</inkml:trace>
  <inkml:trace contextRef="#ctx0" brushRef="#br0" timeOffset="77503.3211">4440 8830,'-24'0,"-26"0,25 0,0 0,1 0,-1 0,0 0,0 0,0 0,1 0,-1 0,-25 0,1 0,24 0,-25 0,25 0,0 0,1 0,-1 0,0 0,0 0</inkml:trace>
  <inkml:trace contextRef="#ctx0" brushRef="#br0" timeOffset="78777.6679">3820 8657,'-25'0,"1"25,-1 24,-25-24,50 0,-25-25,25 25,-24-1,24 1,-25-25,25 25,0 0,25-25,24 0,-24 0,25 0,-26 0,26 25,-25-25,0 24,-1-24</inkml:trace>
  <inkml:trace contextRef="#ctx0" brushRef="#br0" timeOffset="80428.6327">5482 8880,'0'-25,"25"25,0-25,49 25,-24 0,24-24,1 24,-26 0,26 0,-1 0,-49 0,0 0,-1 0,1 0</inkml:trace>
  <inkml:trace contextRef="#ctx0" brushRef="#br0" timeOffset="81666.9896">5953 8706,'50'0,"-25"0,0 0,24 0,-24 25,0-25,-25 25,0 0,25-25,-25 25,25-25,-25 24,0 1,-25 0,0-25,-25 50,25-26,1-24,-1 25,0-25,50 25</inkml:trace>
  <inkml:trace contextRef="#ctx0" brushRef="#br0" timeOffset="84500.2649">5160 9823,'0'24,"0"26,0-25,0 0,25-1,24-24,-24 0,0 0,0 0,-1 0,1-24,-25-1,25 0,-25 0,0 0,0 1,0-1,25 25,0 0,24 0,-24 0,25 25,24-1,-49-24,0 25,-25 0,24-25,-24 25,25-25,-25-25,0 0,0 0,0 1,0-1,0 0,0 0,25 25,0 0,0 0,24 25,1 0,-25 0,24-1,1 1,-25 0,-1 0,1-25,0 0,0 0,0 0,-25-25,25 0,-1 0,-24 1,0-1,0-25,0 25,0 1,25-1,-25 0,0 0,0 0,0 1</inkml:trace>
  <inkml:trace contextRef="#ctx0" brushRef="#br0" timeOffset="91372.8357">12031 13345,'-25'0,"0"50,25-26,-25 26,0 0,1 24,24-24,0-1,0-24,0 25,0-26,0 1,0 0,-25-25</inkml:trace>
  <inkml:trace contextRef="#ctx0" brushRef="#br0" timeOffset="92222.7799">11783 13667,'24'50,"-24"-25,25 24,-25-24,0 0,25-25,25 0,-26 0,1 0,-25-25,25 0,0 25,-25-24,25 24,-1-25,-24 0,25 25,0 0,0-25</inkml:trace>
  <inkml:trace contextRef="#ctx0" brushRef="#br0" timeOffset="96727.6094">11014 15553,'0'24,"0"1,0 25,0-1,0-24,0 25,0 24,0-49,0 49,0-49,0 0</inkml:trace>
  <inkml:trace contextRef="#ctx0" brushRef="#br0" timeOffset="99161.7947">11088 15900,'25'0,"74"0,-25 0,51 0,-1 25,24-25,-24 24,25 1,-25-25,25 25,-25-25,25 0,49-25,1-24,74-26,-25 26,-25 24,-49 0,-1 25,-24 25,-50 0,-24-1,-1 1,25 0,-49-25,0 0,24-25,0-24,26 24,-26-25,-24 1,24 24,0 0,-24 25,0 0,-26 0,1 0,0 0</inkml:trace>
  <inkml:trace contextRef="#ctx0" brushRef="#br0" timeOffset="100208.8323">15280 15503,'0'25,"0"0,0-1,0 1,0 25,0-25,0-1,0 1,0 0,0 0,0 0,0-1,0 1,0 0,25-25,-25 25</inkml:trace>
  <inkml:trace contextRef="#ctx0" brushRef="#br0" timeOffset="103486.3311">12750 13022,'0'50,"0"-25,0 0,0-1,0 26,0 0,0-25,0-1,0 26,0-25,25-25,-25-25,25 25,-25-25,24-24,1 24,0 0,-25 0,25 25,0 0,-25-25,0 0,0 1,-25 24,50-25,-1 25,1-25,0 25,-50 0,-24 50,24-50,-25 49,25-49,25 25,-24-25,-1 0,25 25,25-25,-1 0,1 0,0 25,25-25,-26 0,1 0,0 0,-25 25</inkml:trace>
  <inkml:trace contextRef="#ctx0" brushRef="#br0" timeOffset="104068.7684">13196 13246,'25'0,"0"0,0 0,0 0,24 0,-24 0,0 0,0 0,-1 0</inkml:trace>
  <inkml:trace contextRef="#ctx0" brushRef="#br0" timeOffset="104783.2813">13296 13370,'0'0,"24"0,26 0,-25 0,0 0,-1 0</inkml:trace>
  <inkml:trace contextRef="#ctx0" brushRef="#br0" timeOffset="106125.3304">13717 13072,'25'0,"0"0,49 0,-24 0,0 0,-50 25,0 0,-25 24,0-24,0 25,25-25,25-25,0 24,0-24,-1 0,1 0,0 0,-25 25,0 0,0 0,0 0,0-1,0 1,-25 0,0-25,-24 0,24 0,0 0,0 0,1 0,-1 0</inkml:trace>
  <inkml:trace contextRef="#ctx0" brushRef="#br0" timeOffset="109327.9661">10741 16619,'25'0,"-1"0,26 0,-25 0,0 0,-1 0,1 0</inkml:trace>
  <inkml:trace contextRef="#ctx0" brushRef="#br0" timeOffset="110480.9649">11138 16446,'0'0,"49"0,-24 0,-25 49,-25-24,25 0,0 0,0-1,0 1,25-25,0 0,0 25,-1-25,-24 25,0 0,0-1,0 1,0 0,-24 0,-26-25,25 0,0 0</inkml:trace>
  <inkml:trace contextRef="#ctx0" brushRef="#br0" timeOffset="112082.9212">15330 16272,'24'-25,"1"25,50-25,-26 25,1 0,-1-25,-24 25,0 0,-25 25,0 0,-25 0,25 0,0-1,-25-24,25 25,0 0,0 0,25-25,-25 25,25-25,-25 25,0-1,0 1,0 0,0 0,-50 0,26-25,-26 0,0 0,26 0,-1 0,0 0,25-50</inkml:trace>
  <inkml:trace contextRef="#ctx0" brushRef="#br0" timeOffset="116597.9114">9128 9847,'-24'0,"-1"0,0 0,25 50,-25 0,-24 74,24 124,-25 25,1 24,-26-49,1-24,74-51,0 1,0-50,0 49,0-49,0 25,25-49,49 24,-24 0,24 0,-24-25,49 25,-50-50,1-24,24 49,-49-24,25-26,0 50,-26-24,26-26,-25 26,24 24,1 0,24 50,-24-25,0 0,24 0,-24-49,-26-26,1-198,0 149,-25 25,25 25,0 49,-1-49,26 24,-25-24,49 24,-24 0,49 50,-49-49,-1-26,-24 1,0-50</inkml:trace>
  <inkml:trace contextRef="#ctx0" brushRef="#br0" timeOffset="117913.1801">10443 14784,'0'0,"0"49,0-24,0 0,0 0,0 24,0-24,25 0,0 24,-25-24,25 0,-25 0,24 0,-24-1,0 1,0 0,0 0,-24-25,-26 0,25 0,0-25,1 0,-1 25,0-25,0 1,0-1,0 0,25 0,-24 25,-1 0</inkml:trace>
  <inkml:trace contextRef="#ctx0" brushRef="#br0" timeOffset="137023.6538">17661 8037,'25'0,"0"0,0 0,24 0,-24 0,0 0,-25 25,0-1,0 26,0 0,0-26,-25 1,25 0,0 0,50-25,-25 0,24 0,-24 0,-25 25,0-1,0 1,0 0,0 0,-25-25,0 0,1 0,-1 0,0 0,0 25,0-25,25 24</inkml:trace>
  <inkml:trace contextRef="#ctx0" brushRef="#br0" timeOffset="138761.4333">16173 7268,'0'25,"-50"74,-49 198,-149 224,-50 372,1-198,123-149,50-249,75-24,24-75,0-24,25-25,0-25,0-25,-25-24,25-26,0-24</inkml:trace>
  <inkml:trace contextRef="#ctx0" brushRef="#br0" timeOffset="140087.3377">18381 8285,'0'0,"0"-25,0 0,24 25,1 0,25 0,-1-25,26 25,-1-24,-24-1,-1 25,1 0,-25 0</inkml:trace>
  <inkml:trace contextRef="#ctx0" brushRef="#br0" timeOffset="141722.4293">19571 7739,'-49'25,"-1"0,0 24,1 26,-1-26,25 1,1 0,-1-1,25 1,-25-25,25 24,0 1,0-25,0-1,0 1,0 0,25 0,0-25,24 0,-24 0,25 0,-26 0,26 0,-25-25,24 0,-24 25,-25-25,0 1,0-1,0 0,0 0,0 0,-25 25,1 0,-1 0,0 0,0 0,0 0,1 0,-1 0,0 0,0 0,0 0,1 0,73 0</inkml:trace>
  <inkml:trace contextRef="#ctx0" brushRef="#br0" timeOffset="142529.8913">19819 7789,'0'49,"0"26,0-1,0-24,0-25,0-1,0 26,0-25,0 0,0-1,0 1,0 0,0 0,0 0,0-1,0 1,0 0</inkml:trace>
  <inkml:trace contextRef="#ctx0" brushRef="#br0" timeOffset="143890.3033">20266 8062,'0'0,"0"-25,0 0,0-25,0 1,0 24,0 0,0 0,0 0,-25 25,0 0,0 0,-24 0,49 25,-25 0,0-25,25 25,-25 0,25 24,0-24,0 0,0 0,0 0,25-1,0-24,-25 25,50-25,-26 0,1 25,0-25,-25 25,25-25,-25 25,0-1,0 1,-25 25,0-50,0 49,1-49,-1 25,0-25,0 0,0 0,1 0,-1 0,25-49,0 24,0 0,0-25,25 26,-25-1,24 0,-24 0</inkml:trace>
  <inkml:trace contextRef="#ctx0" brushRef="#br0" timeOffset="145268.5702">17860 8954,'25'-49,"123"24,100-25,100-24,-51 49,-73 0,-51 1,-74 24,50 0,-74 0,-1 0,25-25,-49 25,0 0,-26 0,1 0,0 0,0 0,0 0,-1 0,26 0,-25 0,0 0</inkml:trace>
  <inkml:trace contextRef="#ctx0" brushRef="#br0" timeOffset="146033.6908">18976 9203,'0'0,"0"24,0 1,0 50,0-26,0 1,0-1,0 1,0 0,0-26,0 1,0 0</inkml:trace>
  <inkml:trace contextRef="#ctx0" brushRef="#br0" timeOffset="147179.4289">19274 9203,'0'49,"0"-24,0 0,24-25,1 25,25-25,-25 0,-25 24,24-24,1 25,-25 0,0 0,0 0,0-1,0 26,-49-50,24 25,0 0,0-1,0-24,1 25,-1-25,0 0,0 0,25-25,-25 1</inkml:trace>
  <inkml:trace contextRef="#ctx0" brushRef="#br0" timeOffset="148059.4836">19323 9153,'25'-25,"0"25,0 0,24-25,1 1,-25 24,-1 0,1 0,0 0</inkml:trace>
  <inkml:trace contextRef="#ctx0" brushRef="#br0" timeOffset="149149.5543">19770 9103,'-25'0,"0"0,25 50,0 0,-25-1,0 1,25-1,0-24,0 0,0 0,0 0,25-1,0-24,0 0,24 0,-49 25,25-25,0 0,-25 25,25-25,0 0,0 0,-1 0,1-50,-25 26,0-1,0-25,0 1,0 24,0-25,-25 1,1 49,-26-50,25 50,0-50,0 26,-24-1,24 0,0 25</inkml:trace>
  <inkml:trace contextRef="#ctx0" brushRef="#br0" timeOffset="150095.9285">20018 9054,'25'0,"-1"0,1 0,0 0,-25 25,0-1,0 26,0-25,0 0,0-1,0 1,50-25,-1 0,-24 0,0 0,0 0,-1 25,-24 0,0 0,0-1,0 26,-24 0,-1-26,0-24,0 0</inkml:trace>
  <inkml:trace contextRef="#ctx0" brushRef="#br0" timeOffset="151091.9833">20886 8508,'25'0,"24"0,-24 0,25 0,-25 0,24 0,-24 0</inkml:trace>
  <inkml:trace contextRef="#ctx0" brushRef="#br0" timeOffset="152018.2297">20936 8706,'24'0,"1"0,0 0,0 0,0 0,-1 0,1 0,0 0,0 0</inkml:trace>
  <inkml:trace contextRef="#ctx0" brushRef="#br0" timeOffset="161186.5608">21407 8458,'25'0,"-1"0,26 0,0 0,-1 0,26 0,-26 0,1 0,-25 0,-1 0,1 0</inkml:trace>
  <inkml:trace contextRef="#ctx0" brushRef="#br0" timeOffset="162565.5889">22225 8359,'0'0,"0"25,-49 74,24-74,25 25,-25-26,25 1,0 0,0 0,25 0,0-25,24 24,-24 1,0 0,25-25,-26 0,1 0,0 0,0 0,0 0,-1 0,1-25,0 0,-25 1,0-1,0-25,0 25,0-24,0 24,-25-25,0 50,1-24,-1 24,25-25,-50 0,25 0,1 25</inkml:trace>
  <inkml:trace contextRef="#ctx0" brushRef="#br0" timeOffset="163530.3995">22796 8682,'0'24,"-25"-24,25 25,25-25,-25 25,-25-25</inkml:trace>
  <inkml:trace contextRef="#ctx0" brushRef="#br0" timeOffset="165355.0543">23242 7937,'0'50,"0"25,-24-1,-1 0,-25 1,25-1,25-49,-24-25,48 0,1 0,0 0,25 0,-1 0,-24 0,0 0,0 0,-1 0,1 0,-25-25,0 0,0 1,0-1,0 0,0 0,0 50,0 0,25 24,-25 1,25 0,-25-26,0 1,0 0,0 0,0 0,0-1,0 1,0 0,0 0,0 0</inkml:trace>
  <inkml:trace contextRef="#ctx0" brushRef="#br0" timeOffset="166721.977">23614 8136,'0'25,"0"0,0-1,0 26,0-25,0 49,0-49,0 0,0 0,0 24,0-24,0 0,0 0,0-1,0 26,0-25,0 0,0-1,0 1</inkml:trace>
  <inkml:trace contextRef="#ctx0" brushRef="#br0" timeOffset="176711.0503">17612 6921,'-25'0,"25"74,0-49,0 0,0-1,0 1,0 0,0 25,0-1,0-24,0 0,0 0,25-25,-25 24,0 1,0 0,0 0,24 0,-24 24</inkml:trace>
  <inkml:trace contextRef="#ctx0" brushRef="#br0" timeOffset="177720.084">17438 7243,'25'0,"-25"50,25-50,-1 24,-24 1,25 0,-25 0,25 0,-25-1,25 1,0-25,-1 0,1 0,0-25,0 1,-25-1,0 0,0 0,25 25,-25-25,25 25,-25-24</inkml:trace>
  <inkml:trace contextRef="#ctx0" brushRef="#br0" timeOffset="184730.6466">19522 6896,'0'25,"0"-1,0 1,0 0,0 0,0 0,0 24,0-24,0 25,0-26,0 1</inkml:trace>
  <inkml:trace contextRef="#ctx0" brushRef="#br0" timeOffset="185327.3323">19348 6995,'25'0,"-25"50,49-1,1 1,-25 24,24-24,-24-25,0 24,0-49,-25 25,25-25,-1 0,-24-50,25 26,0-26,25-24,-26 24,-24 25,25-24</inkml:trace>
  <inkml:trace contextRef="#ctx0" brushRef="#br0" timeOffset="189254.5047">21779 10269,'0'0,"-99"298,-50 24,50 26,-25-125,24 50,1-75,25-24,-25-25,-1-25,-24-25,50-50,-50 51,-50-51,1 50,-51-49,51 0,-26-1,26 26,-26-26,-24-24,24 49,75-74,-49 0,-26 75,-24-50,25 24,-75 1,0 0,50-1,-25-24,74 25,-24-26,24 51,0-26,1 1,24-25,25 24,-25 1,0 24,25-24,50-25,24 24,1-24,-26 0,26 0,24 0,0-25,0 24,0 1,25 0,-24 0,-1 24,0-24,0 25,0-25,25 0,-24-1,24 1</inkml:trace>
  <inkml:trace contextRef="#ctx0" brushRef="#br0" timeOffset="190398.9622">14710 14139,'0'24,"0"1,0 0,0 25,0-1,0 1,0-25,0 0,0-1,-25-24,25 25,25-25,-1 0,26-25,-25 1,0 24,-1-25,1 25,-25-25,25 25</inkml:trace>
  <inkml:trace contextRef="#ctx0" brushRef="#br0" timeOffset="194026.8565">18033 7615,'25'0,"-25"25,25-25,0 25,0-25,-1 0,26 0,-25-50,24 0,1 1,-25-1,0 25,-1 1,1 24,-25-25,25 0,0 0,0 25</inkml:trace>
  <inkml:trace contextRef="#ctx0" brushRef="#br0" timeOffset="224551.922">7640 1315,'0'0,"0"-25,0 0,-25 25,1 0,-1 0,0 0,-25 25,26 0,-26 24,50 26,-25-1,25 0,0-24,0 0,0-25,0 24,50-49,-25 0,24 0,-24 0,25 0,-26 0,26 0,-25 0,0 0,-1 0,-24-25,25 25</inkml:trace>
  <inkml:trace contextRef="#ctx0" brushRef="#br0" timeOffset="225231.1695">7615 1637,'25'0,"25"0,-25 0,-1 0,1 0,0 0,-25 25,0 25,0-26,0 1,0 25,0-25</inkml:trace>
  <inkml:trace contextRef="#ctx0" brushRef="#br0" timeOffset="226484.6627">7541 2232,'0'25,"0"0,0 25,0-1,0 1,0 49,0-25,0 1,0-25,0-1,0-24,0 25,0-26,0 1,50-25,-1 0,1 0,-1-25,1 1,-25 24,0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4-04T12:25:30.9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6450 3398,'0'0,"24"0,1 0,74 0,1 0,98 0,50 0,124-25,-25 25,75 0,-124 0,-50 0,-99 0,-25 0,-50 0,0 0,-24 0,-25 0,0 0,0 0,-25-24,49 24,50-25,100-25,123 1,-74-26,25 26,-25 24,-49 25,24 0,-49 0,24 25,0 24,50-24,-49 0,-26 0,-48-25,-51 0,-24 0,-1 0,75 0,149-25,99-50,-49 26,-51 24,-98 25,-50 0,-25 25,1 24,-51-49,26 0,-26 0,1 0,24 0</inkml:trace>
  <inkml:trace contextRef="#ctx0" brushRef="#br0" timeOffset="6234.0781">5507 5680,'0'0,"50"0,24 0,0 0,26-25,-1 25,0 0,75 0,-50 0,74 0,-24 0,-25 0,24 0,-24 0,-99 0,-1 0,1 0,74 0,99-49,75-1,-25 25,-50 1,-25-1,-24 25,-75 0,-24 0,-1 0,-24 25,-1 24,-24-49,25 25,-1 0,-24-25,0 0,25 0,-26 0,1 0,0 0,25 0,-26 0,1 0,0 0,0 0,0 0,-1 0,1 0,0 0,25 0,-26 0,1 0,0 0,0 0,0 0,24 0,-24 0,25 0,-26 0,1 0,0 0</inkml:trace>
  <inkml:trace contextRef="#ctx0" brushRef="#br0" timeOffset="9687.5361">19943 5556,'0'0,"50"0,-25 0,0 0,-1 0,1 0,0 0,0 0,0 0,-1 0,51-25,-26 1,26 24,-26 0,1 0,-25 0,0 0,24 0,-24 0,0 0,0 0</inkml:trace>
  <inkml:trace contextRef="#ctx0" brushRef="#br0" timeOffset="17466.6077">4639 7863,'25'0,"-1"0,1 0,0 0,0 0,24 0,1 0,24 0,1 0,-1 0,1 0,-1 0,-24 0,-1 0,-24 0,0 0,25 0,-50-25,24 25</inkml:trace>
  <inkml:trace contextRef="#ctx0" brushRef="#br0" timeOffset="20661.5164">8360 7937,'0'0,"24"0,1 0,0 0,0 0,24 0,1 0,24 0,-49 0</inkml:trace>
  <inkml:trace contextRef="#ctx0" brushRef="#br0" timeOffset="21924.529">3126 7937,'0'0,"0"-24,25 24,-1 0,26 0,24-25,1 0,-26 25,26 0,-50 0,24 0,-24 0,0 0,0 0,-1 0</inkml:trace>
  <inkml:trace contextRef="#ctx0" brushRef="#br0" timeOffset="55428.9961">14238 9922,'0'-25,"-25"25,-24 0,24 50,-25-1,26 26,-26-26,25 26,0-1,-24 1,24-26,25 1,-25-25,0 24,25-24,0 0,0 0,0-1,0 1,0 0,0 0,0 0,0-1,0 1,-24 0,24 0,0 24,0-24,0 0,0 0,-25-25</inkml:trace>
  <inkml:trace contextRef="#ctx0" brushRef="#br0" timeOffset="56426.4286">13693 10517,'0'50,"0"-25,0 49,24-49,1 0,-25 24,0-24,0 0,0 0,0-1,0 1,0 0,0 0,0 0,25-25,-25 24,25-24,24 0,-24-24,25-26,24 25,-49 0,0 25,24 0,-49-24</inkml:trace>
  <inkml:trace contextRef="#ctx0" brushRef="#br0" timeOffset="64090.1531">174 9550,'25'0,"0"0,-1 0,1 0,0 0,-25 25,0 24,25-49,-25 25,0 0,0 0,0-1,0 1,0 0,0 0,-25 0,25-1,-25-24,25 25,-25-25,25 25,50-25,-25-25,0 25,-1 0,1 0,0 0,0 0,0 0</inkml:trace>
  <inkml:trace contextRef="#ctx0" brushRef="#br0" timeOffset="64768.6246">596 9847,'0'25,"0"0,0 0,0 0,0 24,0-24,0 0</inkml:trace>
  <inkml:trace contextRef="#ctx0" brushRef="#br0" timeOffset="66040.9273">819 9451,'50'0,"-26"0,26 0,-25 0,0 0,-1 0,1 0,25 0,-25 0,-25 49,0-24,0 25,0-26,0 26,-50 24,25-49,0 25,1-25,48-25,1 0,25 0,-25 0,-1 0,1 24,-25 1,0 0,0 0,0 24,-25 1,1-25,-1 0,0-25,0 0,0 0,1 0,-1 0,25-25,0 0,0 0</inkml:trace>
  <inkml:trace contextRef="#ctx0" brushRef="#br0" timeOffset="67973.8173">1588 9971,'-25'0,"0"25,25 25,0-25,0 0,-25 24,1-49,24 25,0 0</inkml:trace>
  <inkml:trace contextRef="#ctx0" brushRef="#br0" timeOffset="69188.285">1910 9426,'0'49,"0"-24,0 25,0-25,0-1,-24 1,24 0,0 0,24-25,1 0,0 0,0 0,0 0,-1 25,-24-1,0 1,0 25,0-25,0-1,0 26,0-25,0 0,0-1</inkml:trace>
  <inkml:trace contextRef="#ctx0" brushRef="#br0" timeOffset="69676.4481">2208 9971,'0'25,"0"25,0-25,0 0,0-1,0 1,0 0,0 0,0 0</inkml:trace>
  <inkml:trace contextRef="#ctx0" brushRef="#br0" timeOffset="70799.0204">2481 9451,'0'24,"0"51,0-1,-25-24,25-25,0-1,0 1,0 0,25-25,24 0,1 0,-25 0,24 0,-24-25,0 25,0 0,-25-25,0 1,0-1,0 50,0 24,0 1,0-25,0-1,0 1,0 0,0 0,0 0</inkml:trace>
  <inkml:trace contextRef="#ctx0" brushRef="#br0" timeOffset="71579.1666">3027 9996,'0'50,"0"-25,0 24,0-24,0 0</inkml:trace>
  <inkml:trace contextRef="#ctx0" brushRef="#br0" timeOffset="72462.009">3324 9550,'-25'25,"25"-1,0 26,0-25,0 0,0-1,25 1,0-25,0 25,0 0,-1-25,-24 25,25-25,-25 24,0 1,0 0,0 0,-25-25,-24 0,49 25,-25-25,0 0</inkml:trace>
  <inkml:trace contextRef="#ctx0" brushRef="#br0" timeOffset="73020.0559">3275 9649,'24'0,"1"0,0 0,25 0,-26-25,1 25,0 0,0 0,0 0</inkml:trace>
  <inkml:trace contextRef="#ctx0" brushRef="#br0" timeOffset="73854.6229">3671 10046,'0'25,"0"24,0 1,0 0,0 24,0-24,0-1,0-24,0 0</inkml:trace>
  <inkml:trace contextRef="#ctx0" brushRef="#br0" timeOffset="75023.1448">4143 9599,'-25'25,"-25"0,50 25,-49-26,49 26,0-25,-50 24,50-24,0 0,0 0,0 0,0-1,0 1,0 0,0 0,25-25,0 0,0 0,-1 0,1 0,0 0,-25-25,0 0,0 0,0 1,0-1,-25 25,0 0,1 0</inkml:trace>
  <inkml:trace contextRef="#ctx0" brushRef="#br0" timeOffset="75908.4706">4217 9947,'0'24,"0"1,0 0,0 0,0 0,0 0,0-1,0 26,0-25,0 0,0-1,-25-24</inkml:trace>
  <inkml:trace contextRef="#ctx0" brushRef="#br0" timeOffset="77935.3094">4564 9550,'0'49,"0"-24,0 0,0 0,0 0,0 24,0-24,0 0,0 0,25-25,0 0,0 0,0 0,-1 0,1-50,-25 25,0 0,0 75,0 24,0 1,25-50,-25 24,0-24,0 25,0-25</inkml:trace>
  <inkml:trace contextRef="#ctx0" brushRef="#br0" timeOffset="79242.6395">4887 9550,'25'0,"-1"0,1 0,0 0,0 25,0-25,0 0,-25 24,0 1,0 25,0-25,0-1,0 1,0 25,-25-25,25-1,0 1,0 0,25 0,-1 0,-24 24,-24-24,-1-25,0 0,0 0,0 0</inkml:trace>
  <inkml:trace contextRef="#ctx0" brushRef="#br0" timeOffset="80310.4224">5333 9624,'-24'0,"24"25,0 25,0-1,0-24,0 0,0 0,24-25,1 24,0-24,0 0,0 0,-25-24,0-1,0 0,0-25,0 26,0-1,0 0,0 0,-25 25,0 0</inkml:trace>
  <inkml:trace contextRef="#ctx0" brushRef="#br0" timeOffset="81328.4844">5581 9575,'0'24,"0"1,0 25,0 24,-24-24,24-25,0-1,0 1,0 0,24-25,1 0,0-25,-25 0,0-24,0 24,0 0,0-24,0 24,0 0,0 0,-25 25</inkml:trace>
  <inkml:trace contextRef="#ctx0" brushRef="#br0" timeOffset="89407.4751">4986 6747,'0'25,"0"-1,0 1,25 25,0 0,0-26,-1 1,1-25,0 0,0-25,24-24,1-1,0 0,-1-24,-24 24,25 26,-50-51,24 50,-24 1,25-1,-25 0,25 25</inkml:trace>
  <inkml:trace contextRef="#ctx0" brushRef="#br0" timeOffset="111506.527">4961 6747,'0'25,"0"-1,0 1,0 0,0 0,25-25,-25 25,25 0,-25-1,25 1,-25 0,25 0,-1-25,1 0,0 0,0 0,0 0,-1-50,26 25,-25-24,24-1,-24 0,25 1,-1 24,-24 0,25 0,-25 1,-25-1,24 25,-24-50,0 25,0 1,25-1,-25 0,0 0</inkml:trace>
  <inkml:trace contextRef="#ctx0" brushRef="#br0" timeOffset="121050.1163">2580 10170,'0'25,"0"0,0-1,0 26,0-25,0 49,0 1,0-1,0 0,0-24,0-25,0 24,0-24,0 0,0 0,0 0,0 24,0-24,0 0</inkml:trace>
  <inkml:trace contextRef="#ctx0" brushRef="#br0" timeOffset="121947.5881">2555 10220,'-25'0,"1"0,24 24,-25 1,0 25,0-1,25 1,-25-25,1 24,24-24</inkml:trace>
  <inkml:trace contextRef="#ctx0" brushRef="#br0" timeOffset="122701.1839">2555 10244,'25'0,"0"0,0 0,-1 0,1 25,0-25,-25 25,25-25,0 0,-25 25,24-25,1 0</inkml:trace>
  <inkml:trace contextRef="#ctx0" brushRef="#br0" timeOffset="130913.4652">670 11708,'0'25,"0"-1,0 26,0 0,0 24,0 0,0 1,0-50,0-1,0 1,0 0,0 0,0 0,0 0,0-75,0 25,0-25,0 1,0-1</inkml:trace>
  <inkml:trace contextRef="#ctx0" brushRef="#br0" timeOffset="131736.9955">620 11658,'0'-25,"25"1,25-1,-25 0,24 25,-24 0,0 0,0 0,0 0,-25 25,0 0,0-1,0 1,0 25,0-25,0-1,-25 1,0-25,0 0,25 25,-25 0,0-25,1 25</inkml:trace>
  <inkml:trace contextRef="#ctx0" brushRef="#br0" timeOffset="132548.7657">1117 11733,'0'24,"0"1,0 0,0 0,0 0,0-1,0 1,24 0,1 0,0-25,0 25,0-25,-1 24,-24 1,0 0,0 25,0-26,-24 1,-26-25,25 25,0-25,-24 0,24 0,0 0</inkml:trace>
  <inkml:trace contextRef="#ctx0" brushRef="#br0" timeOffset="133155.3527">1067 11857,'25'0,"0"-25,-1 25,26-50,24 50,1-25,-26 1,-24 24,25 0</inkml:trace>
  <inkml:trace contextRef="#ctx0" brushRef="#br0" timeOffset="134074.2283">1563 11807,'0'25,"0"0,0-1,-25 26,0 24,25-24,0-25,0 0,0-1,25-24,0 0,0 0,0 0,-1 0,1 0,0 0,-25-24,25-1,-25 0,25-49,-25 49,0-25,0 25,0-24,-25 24,25 0,-25 25,0 0,0 0,1 0</inkml:trace>
  <inkml:trace contextRef="#ctx0" brushRef="#br0" timeOffset="134876.5443">2034 11807,'25'-25,"25"25,-1 0,1 0,49 0,0 25,50 0,-50 0,1-25,-1 0,-50 0,1 0,-25 0,0 0</inkml:trace>
  <inkml:trace contextRef="#ctx0" brushRef="#br0" timeOffset="136160.5688">3696 11385,'-25'0,"25"25,-24 50,24-26,-25-24,25 25,-25-1,25 1,0-1,0-24,25-25,0 25,24-25,-24 0,0 0,0 0,-25-25,0 0,0 1,0-1,0 0,0 75,0 24,0 0,0-24,0 0,0-26,0 1,0 0,0 0,0 0,0-1</inkml:trace>
  <inkml:trace contextRef="#ctx0" brushRef="#br0" timeOffset="142199.6877">174 10368,'25'0,"0"0,-1 0,1 0,0 0,0 0,24 0,-24 0,25-24,-1 24,-24 0,0 0,0 0,0 0,-1 0,1-25,0 25,0 0,24 0,1 0,-25 0,25 0,-1 0,1 0,-25-25,24 25,1 0,-1 0,-24 0,25 0,-25 0,49 0,-49 0,0 0,24 0,-49 25,25-25,0 0,0 0,-1 25,26-25,0 0,-26 0,26 0,-25 0,24 0,-24 0,0 0,25 0,-25 0,-1 0,1 0,0 0,0 0,0 0,-1 0,1 0,0 0,0 0,0 0,-1 0,1 0,0 0</inkml:trace>
  <inkml:trace contextRef="#ctx0" brushRef="#br0" timeOffset="150829.6921">1067 8260,'-25'0,"0"0,1 25,24 0,0-1,-25 26,25 0,0-26,0 26,0 0,0 24,0-24,0-26,0 1,0 25,0 24,0-24,0-25,0 24,0-24,0 0,0 0</inkml:trace>
  <inkml:trace contextRef="#ctx0" brushRef="#br0" timeOffset="151984.4037">794 8756,'25'0,"-25"25,25 24,0 1,-1-25,-24 24,0-24,25 0,-25 0,0 0,0 0,25-25,-25 24,25 1,0-25,-1 0,1 0,25-49,-50 24,0 0,25-25,-1 25,-24 1,0-1,25 25,-25-50,25 50,-25-25</inkml:trace>
  <inkml:trace contextRef="#ctx0" brushRef="#br0" timeOffset="157859.3642">3225 6871,'25'25,"0"0,-1-25,-24 24,25-24,0 0,0 0,24-49,1-1,0-24,-1-1,-24 26,25-1,-26 0,1 26,0-1</inkml:trace>
  <inkml:trace contextRef="#ctx0" brushRef="#br0" timeOffset="161401.4693">869 12973,'0'25,"0"-1,0 26,0 0,0-26,0 26,0 0,0 49,0-25,0-24,0 0,0-26,0 1,0-50</inkml:trace>
  <inkml:trace contextRef="#ctx0" brushRef="#br0" timeOffset="162106.3026">869 12849,'24'-25,"1"25,25-25,-1 0,-24 1,0 24,0 0,-25 24,0 26,0 24,0 1,0-26,0-24,0 25,0-25,-25 49,25-49,-50 0,26 0,-1-1,0-24</inkml:trace>
  <inkml:trace contextRef="#ctx0" brushRef="#br0" timeOffset="163555.6181">1340 13072,'0'-25,"25"25,24 0,-24 0,0 0,0 0,-1 0,-24 25,0 0,0 0,0-1,0 26,-24-25,24 25,-50-26,50 1,-25 0,0-25,25 25,0 0,0-1,-24-24,24 25,0 0,24-50,1 25,25-25,-25 25,-1 0,1 0,0 0,0 0,0 0,-1 0,1 0</inkml:trace>
  <inkml:trace contextRef="#ctx0" brushRef="#br0" timeOffset="164222.3953">1836 12973,'-25'0,"25"25,0-1,-25-24,25 50,0 0,0-26,0 1,0 0,0 0,50 0,-25-25,24 0,-24 0,25 0,-25 0,-1 0,-24 25,0-1,0 1,0 0,0 0,-24 0,-1 24,0-49,0 50,-24-50,24 0,-25 0,25-25,-24-25,24 1</inkml:trace>
  <inkml:trace contextRef="#ctx0" brushRef="#br0" timeOffset="164718.7062">1861 12998,'0'0,"25"0,-1 0,1 0,0 0,49 0,1 0,-1-25,25 0,-49 0,0 25,-26 0</inkml:trace>
  <inkml:trace contextRef="#ctx0" brushRef="#br0" timeOffset="165558.281">2456 13271,'25'0,"0"0,24 0,1 0,74 0,25 0,24 0,-73 0,-1 0,-50 0,-24 0,0 0,0 0,0 0,-1 0,1-25,25 25,-25 0</inkml:trace>
  <inkml:trace contextRef="#ctx0" brushRef="#br0" timeOffset="165708.3859">3523 13246</inkml:trace>
  <inkml:trace contextRef="#ctx0" brushRef="#br0" timeOffset="166793.6543">3671 12923,'25'0,"25"0,-1 0,-24 0,0 0,25 0,-50 25,0 0,0 0,0-1,0 1,0 0,49 0,-24 0,-25-1,25-24,-25 25,0 0,0 0,0 0,0 0,-25-1,0-24,-24 0,24 0,0 0,0 0,0 0</inkml:trace>
  <inkml:trace contextRef="#ctx0" brushRef="#br0" timeOffset="177391.7005">3175 10319,'25'0,"0"0,25 0,-26 0,26 0,-25 0,0 0,24 0,-24 0,0 0,0 0,-1 0,1 0,0 0,25 0,-1 0,26 0,-26 0,26 0,-26 0,26 0,-26 0,1 0,0 25,-1-25,-24 24,25-24,-26 0,26 0,-25 0,24 0,-24 25,0-25,0 0,0 0,-1 25,1-25,0 0,25 0,-26 0,1 0,0 0,25 0,-26 0,1 0,0 0,25 0,-26 0,1 0,0 0,25 0,-25 0,-1 0,1 0,0-25,0 25,0 0,-1 0,1 0,0 0,0 0,0 0,-1 0,1 0,0 0,0 0,0 0,-1 0</inkml:trace>
  <inkml:trace contextRef="#ctx0" brushRef="#br0" timeOffset="179224.0388">4019 8806,'0'24,"0"26,0-25,0 0,0-1,0 26,25-25,-25 25,0-1,0 1,0-1,0 1,24 0,-24-1,0-24</inkml:trace>
  <inkml:trace contextRef="#ctx0" brushRef="#br0" timeOffset="180222.8623">3944 9203,'0'0,"0"24,0 1,0 25,0-25,25-1,-25 1,0 0,25-25,0 0,0 0,-1 0,1 0,-25-25,25 0,0 1,-25-26,25 25,-1-24,-24 24,25 0,0 0,0 25</inkml:trace>
  <inkml:trace contextRef="#ctx0" brushRef="#br0" timeOffset="181885.3963">1141 14213,'0'0,"0"25,0 49,0 50,0 25,0 25,0-75,0-25,0-24,25-25,0-25,-25 25</inkml:trace>
  <inkml:trace contextRef="#ctx0" brushRef="#br0" timeOffset="182637.8693">1166 14436,'0'-24,"25"24,-25-25,25 25,24-25,1 25,-25 0,24 0,-24 0,0 0,0 25,-25 0,0-1,0 26,0-25,0 0,0-1,0 1,0 0,-25 0,0 0,-24-25,49 24,-25-24,0 0,0 0</inkml:trace>
  <inkml:trace contextRef="#ctx0" brushRef="#br0" timeOffset="183801.9454">1737 14436,'49'-24,"-24"24,25 0,-1 0,1 0,-25 0,0 0,-1 0,-24 49,0-24,0 25,0-26,0 26,0 24,0-49,0 25,0-25,0 24,0-24,0 0,0 0,0-1,25-24</inkml:trace>
  <inkml:trace contextRef="#ctx0" brushRef="#br0" timeOffset="184775.5952">2431 14412,'-25'0,"25"24,0 1,0 0,0 0,0 0,0-1,0 1,25 0,0 0,25 0,-26-25,1 24,0 1,-25 0,0 0,0 0,0-1,0 26,-25-25,0-25,1 0,-1 0,0 0,0 0,0-25</inkml:trace>
  <inkml:trace contextRef="#ctx0" brushRef="#br0" timeOffset="185293.051">2406 14486,'25'0,"0"0,0-25,0 25,-1 0,26-25,0 25,-26 0,1 0,0 0</inkml:trace>
  <inkml:trace contextRef="#ctx0" brushRef="#br0" timeOffset="186003.0926">2927 14660,'25'0,"0"0,0 0,49-25,-24 0,24 0,25-24,1-1,-26 25,-24 25,-26 0,1 0</inkml:trace>
  <inkml:trace contextRef="#ctx0" brushRef="#br0" timeOffset="187913.3601">4192 14089,'-24'25,"24"0,-50-1,50 26,-25 0,0-1,25 1,0 0,0-26,0 1,0 0,0 0,0 0,0-1,0 1,0 0,0 0,25-25,0 25,0-25,0 0,-1 0,1 0,-25-25,0 0,0-25,0 26,0-1,-25-25,1 25,-1 25,0 0,0 0</inkml:trace>
  <inkml:trace contextRef="#ctx0" brushRef="#br0" timeOffset="190362.3369">472 15577,'0'25,"0"25,0-25,0-1,24 26,-24 0,0-26,25 1,0 25,-25-25,0-1,25-24</inkml:trace>
  <inkml:trace contextRef="#ctx0" brushRef="#br0" timeOffset="192189.9193">720 15577,'-25'25,"0"0,25 25,0-26,0 1,0 25,0-25,25-25,0 0,-1-25,1 0,-25 0,0 0,25 25,-25-24,25 24,-25-25,25 74,-25 1,0 24,0 1,0-1,0 1,0-51,0 26,0-25,25-25,-25 25,24-1,-24 1,0 0,25-50,-25 0,0-24,25-1,-25 25,0 1,0-26,0 25,25 0,-25 1,25-1,-25 0,24 0,-24 0</inkml:trace>
  <inkml:trace contextRef="#ctx0" brushRef="#br0" timeOffset="193268.1905">1141 15652,'25'25,"-25"-1,25-24,-25 50,0-25,0 24,0-24,0 0,0 0,0 0,0-75,25 0,-25 26,25-26,-25 25,0 0,0 1,0-1,24 25,1-25,0 0,-25 0,25 25</inkml:trace>
  <inkml:trace contextRef="#ctx0" brushRef="#br0" timeOffset="193863.8032">1513 15701,'50'0,"0"-24,-1 24,26 0,-51-25,1 25,25-25</inkml:trace>
  <inkml:trace contextRef="#ctx0" brushRef="#br0" timeOffset="194913.6068">1538 15999,'25'0,"0"-25,0 25,-1 0,1 0,0-25,0 1,0 24,-1-25,1 0,0 25,0 0,-25-25</inkml:trace>
  <inkml:trace contextRef="#ctx0" brushRef="#br0" timeOffset="199696.7933">2630 15205,'0'0,"-25"0,0 0,-25 50,26-1,-26 26,0 24,26-24,-1-1,0-24,0 24,25-24,0-26,0 1,0 0,25 0,-25 0,50-1,-26 1,26 0,0-25,-1 0,-24 0,0 0,24 0,-24 0,0 0,-25-25,25 0,-25-24,0 24,0 0,0-24,0 24,-50 0,25 25,1-25,-26 25,25 0,0 0,1 0,-1-25,0 25,0 0</inkml:trace>
  <inkml:trace contextRef="#ctx0" brushRef="#br0" timeOffset="200276.7593">2778 15577,'25'0,"25"-24,-25 24,49 0,-49-25,25 25,-26-25,1 25,0 0,0 0</inkml:trace>
  <inkml:trace contextRef="#ctx0" brushRef="#br0" timeOffset="201398.7155">3374 15230,'25'0,"-1"0,1 0,0 0,-25 50,0-1,0 1,0 0,0-26,0 26,50-50,-1 0,-24 0,0 0,0 0,-25 25,0 0,0-1,0 1,0 25,-25-25,-25-1,1-24,24 0</inkml:trace>
  <inkml:trace contextRef="#ctx0" brushRef="#br0" timeOffset="202174.2754">3870 15404,'25'0,"24"-25,1 0,-25 25,0 0,24-25,-49 0,25 25</inkml:trace>
  <inkml:trace contextRef="#ctx0" brushRef="#br0" timeOffset="202901.5822">3919 15577,'25'0,"0"-24,0 24,25-25,-26 25,1-25,0 25,0 0,0 0,-25-25,24 25,1 0,-25-25</inkml:trace>
  <inkml:trace contextRef="#ctx0" brushRef="#br0" timeOffset="204183.9643">4465 15007,'25'0,"0"0,0 0,24 0,-24 0,-25 25,0-1,0 1,0 25,0-25,0-1,0 1,0 0,25-25,0 25,-1-25,1 25,0-25,-25 24,25-24,-25 25,0 0,0 0,-25 0,0-25,0 0,25 25,-24-25</inkml:trace>
  <inkml:trace contextRef="#ctx0" brushRef="#br0" timeOffset="228082.7494">5532 12551,'0'25,"0"0,0 24,0-24,25 25,-25-25,24-1,1 51,0-26,-25 26,25-1,0-24,-1 24,-24-24,0 0,0-26</inkml:trace>
  <inkml:trace contextRef="#ctx0" brushRef="#br0" timeOffset="229260.7763">5780 12526,'0'25,"0"0,0 25,0 24,0-24,0-1,-25-24,0 0,25 0,0-1,-25 1,25 0,0 0,50-25,-25 0,0 0,-1 0,1 0,0 0,0 0,0 0,-1 0,1 0,-25 25</inkml:trace>
  <inkml:trace contextRef="#ctx0" brushRef="#br0" timeOffset="229855.1771">6028 12750,'25'-25,"24"0,1 25,0 0,-26-25,1 25,0 0</inkml:trace>
  <inkml:trace contextRef="#ctx0" brushRef="#br0" timeOffset="230755.6258">6127 12874,'25'0,"0"0,24 0,-24 0,0 0,0 0,0 0,-1 0,1 0</inkml:trace>
  <inkml:trace contextRef="#ctx0" brushRef="#br0" timeOffset="231835.9933">6499 12502,'25'0,"0"0,0 0,24-25,-24 0,25 25,-26 0,1 0,0 0,-25 25,0 24,0 51,-25-1,0 25,1-99,-1-1,25 1,49-25,26-25,-1 1,-24 24,-25 0,-1 0,-24 49,0 1,0 24,0-49,0 0,-49 0,-1-1,25-24,-24 25,24-25,-25 0</inkml:trace>
  <inkml:trace contextRef="#ctx0" brushRef="#br0" timeOffset="262809.1536">6226 16520,'0'25,"-49"0,-1-25,0 24,1-24,-1 0,25 0,1 0,-26 0,25 0,-24 0,24 0</inkml:trace>
  <inkml:trace contextRef="#ctx0" brushRef="#br0" timeOffset="265955.9121">6003 16148,'-25'0,"0"0,1 0,-1 0,0 25,0-1,-24-24,49 50,-25-50,25 50,-25-26,25 1,-25 0,25 0,0 0,0 0,0-1,0 1,0 0,25 0,0-25,49 25,-24-25,-25 0,24 24,-24-24,25 0,-26 0,1 0,0-24,-25-1,25-25,0 25,-25-24,25 49,-25-25,0 0,0 0,0 50,24 25,-24-25,25 24,0-24,-25 0,0 24,25-49,0 0,-1-24,1-26,-25 25,50-49,-25-1,-25 50,24 1,-24-26,0 75,0 0,0 24,0-24,25 0,-25 0,25 0,-25-1,25-24,0 0,-1 0,1 0,0 0,0-74,0 24,-1-24,-24-50,0 74,0-24,0-1,0 26,0 24,0 0,0-24,-24 49,24 49,0 1,0 24,0 1,0-26,24 26,1-1,25-24,-25-1,-1 1,-24 0,25-50,0 24</inkml:trace>
  <inkml:trace contextRef="#ctx0" brushRef="#br0" timeOffset="266673.0694">6698 16098,'24'0,"1"0,0 0,0 25,0-25,-1 0</inkml:trace>
  <inkml:trace contextRef="#ctx0" brushRef="#br0" timeOffset="268112.8214">7144 16148,'0'49,"0"1,0 0,0-1,0 1,0-25,0 0,25-25,0 0,24 0,1 0,-25-25,0-25,-1 0,1 1,-25 24,0 0,0-24,0 24,-25 0,-24 0,-1 0,25 25,1 0,-1 0,0 0,0 0,50 25,25-25,24 0,0 0,1 0,-26-25,1-24,0-1,-50 1,24-26,1 26,-25-1,0 0,0 26,0-26,0 25,-49 25,24 75,-25-1,25 0,1 50,24 0,0-24,0-1,0 25,0-50,24-24,1 0,0-26,25 26,-50-25,49 0,-49-1,0-48,25 24,-25-25,0-25</inkml:trace>
  <inkml:trace contextRef="#ctx0" brushRef="#br0" timeOffset="269623.3656">7789 15701,'-25'50,"25"-25,-25 0,25 24,-24-24,24 0,0 24,0 1,0 0,0-1,0 1,0-1,0-24,0 0,0 0,0 0,0-1,0 1,0 0,0 0,0 0,0 0,0-1,0 1,0 0,0 0,0 0,0-50,0 50,0-1,0 1,0 0,0 0,0 0,0 24,24-24,-24 25,0-26,0 1,0 0</inkml:trace>
  <inkml:trace contextRef="#ctx0" brushRef="#br0" timeOffset="270315.1546">7417 16396,'0'-25,"74"25,-49 0,0 0,0 0,24 0,-24 0,0 0,0 0,24 0,-24 0,0 0,25 0,-26 0</inkml:trace>
  <inkml:trace contextRef="#ctx0" brushRef="#br0" timeOffset="271045.5182">8087 16371,'24'0,"1"0,25 0,0 0,-26 0,1 0,25 0,-1 0,-24 0,0 0,0 0</inkml:trace>
  <inkml:trace contextRef="#ctx0" brushRef="#br0" timeOffset="271956.3072">8161 16594,'25'0,"0"0,0 0,-1 0,26 0,-25 0,0 0,-1 0,1 0,0 0,25 0,-50-24,24 24,26-50</inkml:trace>
  <inkml:trace contextRef="#ctx0" brushRef="#br0" timeOffset="272213.2704">8558 16520</inkml:trace>
  <inkml:trace contextRef="#ctx0" brushRef="#br0" timeOffset="272965.2823">8856 16222,'0'0,"24"50,-24-1,25 26,-25-25,25-1,-25-24,0 0,0 24,25-49,-25 25,25-25</inkml:trace>
  <inkml:trace contextRef="#ctx0" brushRef="#br0" timeOffset="274532.9789">9476 16197,'0'0,"-25"0,0 0,0 0,1 0,24 25,-25 0,0 25,25 24,-25-24,25-1,0-24,25 0,0-25,0 0,-1 0,1 0,-25-25,0-24,0 24,25 0,-25 0,25 25,-25-25,0 75,0 0,0-1,0 1,0-1,0-24,0 50,0-26,0-24,0 0,0 24,0-24,0 0,25-25,-1-50,1 1,0-26,-25-24,25 50,-25 24,0 0,25 25</inkml:trace>
  <inkml:trace contextRef="#ctx0" brushRef="#br0" timeOffset="275557.2636">9724 16297,'25'0,"-1"0,26 0,-25 24,-25 1,0 0,0 0,0 0,0 0,0 49,0-49,0 0,0-1,0-48,0-26,0 25,0-49,25 24,-25 25,24 0,1-24,0 49,0-50,-25 25</inkml:trace>
  <inkml:trace contextRef="#ctx0" brushRef="#br0" timeOffset="278006.8226">10269 16148,'50'0,"-25"25,25 24,24 1,-24-1,-1 1,1-25,-50 0,25-25</inkml:trace>
  <inkml:trace contextRef="#ctx0" brushRef="#br0" timeOffset="278704.0581">10592 16197,'-25'0,"25"50,-25 0,1 24,-1-24,0-1,25-24,-25-25,25 25,0 0,0 0,-25-25</inkml:trace>
  <inkml:trace contextRef="#ctx0" brushRef="#br0" timeOffset="292432.8471">11014 16173,'0'-25,"-25"25,25 25,0 49,0-49,0 24,0-24,0 0,0 25,0-25,0-1,0 26,0-25,0 24,0-24,0 0,0 0,0 0,0-1,25 1,-25 0,24-25,-24-25,0-24</inkml:trace>
  <inkml:trace contextRef="#ctx0" brushRef="#br0" timeOffset="293524.8326">11336 16247,'-25'0,"-24"25,49 0,-50-1,50 1,-25 0,0 0,25 0,-49-25,49 25,-25-25,25 24,-25-24,25 25,0 0,25 0,0 0,0-1,-1-24,1 0,0 0,0 0,-25 25,25-25,-1 0,-24 25,25-25,-25 25,0 0</inkml:trace>
  <inkml:trace contextRef="#ctx0" brushRef="#br0" timeOffset="294153.4869">11559 16495,'0'0,"25"0,0 0,0 0,24 0,-24 0,0 0,0 0,0 0,-1 0,1-25,0 25,0 0,0-24,24 24,-49-25</inkml:trace>
  <inkml:trace contextRef="#ctx0" brushRef="#br0" timeOffset="295048.1547">11683 16694,'25'0,"0"0,25 0,-26 0,1 0,25 0,-25 0,24 0,-24 0,0 0,-25-25,25 25,-1-25</inkml:trace>
  <inkml:trace contextRef="#ctx0" brushRef="#br0" timeOffset="304708.5027">12824 16247,'0'-25,"-24"25,-1 0,0 0,-25-25,26 25,-1 0,0 0,0 0,0 0,1 0,24 25,-25 0,25 0,-25 24,25 1,0-25,0 25,25-50,49 49,-24-49,-1 25,1-25,-25 0,24 0,-24 0,0 0,0 0,0 0,-25-25,0 0,24 1,-24-1,0 0,0 0,-24 25,-1 0,25-25,-25 25,25 25,0 0,0 0,0 0,25-25,-25 24,0 1,0 0,25 0,-25 0,0-1,0 1,0 0,0 0,0 0,0-1,0 1,0 0,24-25,-24 25,0 0,0-1,0 1,0 0,0 0,0 0,0-1,25 1,-25 0,0 0,0 0,0-1,0 1,25-25</inkml:trace>
  <inkml:trace contextRef="#ctx0" brushRef="#br0" timeOffset="313207.5709">14536 16073,'-25'0,"0"0,0 0,-24 50,-1-25,1 74,-1-25,0 1,26 74,24-75,0 1,0-51,49 1,1-25,-1 0,1 0,-25 0,24 0,-24 0,0 0,0 0,-25 50,0-1,-25 26,0-26,-24 26,-1-26,0-49,26 0,-1 0,25-24,25 24,-25 49,24 1,-24-25,0 24,0 1,0-1,0 1,25-25,-25 24,25-24,-25 0,25 0,-25 0,0 0,25-1,-1-24</inkml:trace>
  <inkml:trace contextRef="#ctx0" brushRef="#br0" timeOffset="314851.5397">15032 16272,'0'25,"0"24,0-24,0 25,0-1,0 26,25-50,0 24,-1 1,1-1,0-24,0 25,-25-25</inkml:trace>
  <inkml:trace contextRef="#ctx0" brushRef="#br0" timeOffset="316298.3804">15478 16247,'0'0,"-24"0,-1 0,0 0,0 0,-24 0,-1 25,25 24,25-24,-25 0,25 0,0 0,25-25,0 0,0 0,0 0,-1 0,26 0,-25-25,0 25,-25 50,24 24,-24 0,0-24,0 0,0-26,0 1,0 0,0 0,25 0,-25-1,0 1,25-25,0 0,-25-25,25 1,-25-1,24-25,-24 25,0 1,25-1,-25 0,0 0,0 0,0 1,0-1</inkml:trace>
  <inkml:trace contextRef="#ctx0" brushRef="#br0" timeOffset="317149.6616">15826 16321,'0'-24,"25"24,-1 0,1 0,0 0,0 0,0 0,-25 49,0 1,0 0,0-26,0 1,0 0,0 0,0-50,0 0,0-24,0 24,0-25,24-24,1 49,-25 0,0-25,25 50,0 0</inkml:trace>
  <inkml:trace contextRef="#ctx0" brushRef="#br0" timeOffset="317752.4313">16223 16371,'24'0,"1"0,0 0,0 0,24 0,1 0,-25 0,0 0,-1 0</inkml:trace>
  <inkml:trace contextRef="#ctx0" brushRef="#br0" timeOffset="320088.1969">17116 16272,'-25'0,"25"25,-50-1,25 26,-24 25,24 24,-25-25,26-24,-1 24,25-49,0 25,0-26,49 1,26 0,-1-25,-24 25,-1-25,-24 0,25 0,-25 0,-25-25,0-25,0-24,0 24,0 26,0-1,0-25,0 75,0 0,0 24,24-24,1-25,0 0,0 0,-25-49,0 24,0 0,0 0,0 50,25 0,-1-25,-24 25,25-1,0-24,-25 25,25-25,0 0,-1 0,1 0</inkml:trace>
  <inkml:trace contextRef="#ctx0" brushRef="#br0" timeOffset="320853.1694">17686 16123,'0'0,"0"25,0 0,0-1,0 26,0 0,0-26,0 1,0 0,0 25,0-25,0 24,0-24,0 0,0 0,0-1,25-24,0 0,0 0,-1 0,1 0</inkml:trace>
  <inkml:trace contextRef="#ctx0" brushRef="#br0" timeOffset="321348.8852">17736 16520,'0'-25,"25"0,24 25,-24-24,0 24,0 0</inkml:trace>
  <inkml:trace contextRef="#ctx0" brushRef="#br0" timeOffset="322218.7248">17984 16694,'0'0,"25"0,24 0,-49-25,75 0,-51 0,1-49,-25 24,0 25,0 1,0-1,0 0,-25 25,1 0,-1 0,0 0,0 50,-49-1,49 1,-25-1,50 1,-24-25,24 0,49-25,1 0,-1 0,1 0,0 0,-26 0,-24 24</inkml:trace>
  <inkml:trace contextRef="#ctx0" brushRef="#br0" timeOffset="322956.0385">18505 16123,'0'0,"-25"0,0 0,0 0,-49 74,49-24,0 24,0 26,25-26,0 1,0-26,0 26,25-1,25-24,-25-1,-25 1,0 24,24 1,-24-26,0-24,0-50</inkml:trace>
  <inkml:trace contextRef="#ctx0" brushRef="#br0" timeOffset="323608.3446">18604 15949,'-25'25,"-25"99,1 50,24 24,0-74,0 0,25-74,0-25,0 0,0 24,0-24,0 0,0 0,0 24,0-24,25 25,-25-26,0 26,0-25,0 0</inkml:trace>
  <inkml:trace contextRef="#ctx0" brushRef="#br0" timeOffset="324800.6715">18257 16619,'0'25,"0"0,0 0,0-1,0 1,0 0,0 25,0-1,0 1,0-25,0 24,0-24,0 0,0 0,0-1,0 1,0 0</inkml:trace>
  <inkml:trace contextRef="#ctx0" brushRef="#br0" timeOffset="325797.5248">18207 16842,'0'-24,"25"24,49 0,1-25,-26 0,-24 25,0-25,0 25,-1 0,1 0,25 0,-25 0,24-25,1 1,-1 24,-24 0,-25 24</inkml:trace>
  <inkml:trace contextRef="#ctx0" brushRef="#br0" timeOffset="327296.4798">18951 16743,'25'0,"25"0,-26 25,26 25,-25-1,-25-24,0 25,-25-1,25 1,-50-1,26 1,24-25,-25 0,0-25</inkml:trace>
  <inkml:trace contextRef="#ctx0" brushRef="#br0" timeOffset="328219.0435">20291 16644,'0'25,"0"24,0 26,0-26,0-24,0 0,0 0</inkml:trace>
  <inkml:trace contextRef="#ctx0" brushRef="#br0" timeOffset="329144.1756">20613 16594,'0'0,"-25"25</inkml:trace>
  <inkml:trace contextRef="#ctx0" brushRef="#br0" timeOffset="329366.1362">20588 16619,'-25'25,"1"-25,24 25,0 0,0-1</inkml:trace>
  <inkml:trace contextRef="#ctx0" brushRef="#br0" timeOffset="334698.0237">20712 16470,'-25'0,"25"25,-49-25,49 25,-25-25,25 25,-25 0,0-1,1 1,24 0,0 0,-25-25,25 49,0-24,0 0,0 0,0 0,0-1,25-24,-1 0,1-24,25 24,-25-50,-1 50,-24-50,25 26,-25-1,0 0,0 0,0 0,0 1,0-1,25 25,-25 25,0 49,0 25,0 100,0 24,0-25,0-74,0 0,0-49,0-26,0-73,0-1,0 0,25-25,-25 1,0-1,0-24,25-1,-25-24,49-50,-24 50,0-25,0 50,-25 24,0 25,0 0,25 25</inkml:trace>
  <inkml:trace contextRef="#ctx0" brushRef="#br0" timeOffset="335885.7177">21084 16694,'0'0,"25"0,-25 24,0 1,0 0,25 0,-25 0,0-1,0 1,0 0,0 0,0 0,0-1,0-48,0-1,25 0,-25 0,0 0,0 1,0-1,25 25,-25-25,24-25,1 26,0 24,-25-25,0 0</inkml:trace>
  <inkml:trace contextRef="#ctx0" brushRef="#br0" timeOffset="336759.5449">21456 16842,'25'0,"25"0,-25-24,-1 24,26 0,0-25,-26 25,1-25,0 25,0 0</inkml:trace>
  <inkml:trace contextRef="#ctx0" brushRef="#br0" timeOffset="337458.8521">21580 16718,'0'25,"0"25,0-25,0-1,0 1,0 0,0 0,0 0</inkml:trace>
  <inkml:trace contextRef="#ctx0" brushRef="#br0" timeOffset="339627.914">22250 16619,'-25'0,"1"0,-26 0,50 25,-50 0,26 24,24-24,0 0,0 0,0 24,0-24,0 0,0 0,24 0,1-25,25 0,-25 0,24 0,-24 0,0 0,-25-25,25 25,-25-25,0 0,0 0,0 1,0-1,0 0,0 0,0 50,0 0,24 0,-24-1,25 1,0-25,0 0,-25-25,0 1,0-1,0 0,0 0,25 25,-1 0,1 0,0 0,-25 25,25-25,-25 50,0-26,0 1,25-25,-25 25,0 0,0 0,24-1,1-24</inkml:trace>
  <inkml:trace contextRef="#ctx0" brushRef="#br0" timeOffset="340572.8198">22721 16545,'0'49,"0"1,0 0,0-26,0 26,0-25,0 0,0-1,0 1,25-25,-25 25,25-25,0 50,0-50,-1 0</inkml:trace>
  <inkml:trace contextRef="#ctx0" brushRef="#br0" timeOffset="341097.6972">22622 16793,'50'0,"-25"0,24 0,-24 0</inkml:trace>
  <inkml:trace contextRef="#ctx0" brushRef="#br0" timeOffset="342538.5351">22945 16818,'0'0,"0"24,0 26,0-25,24-25,-24 25,25-25,0 0,0 24,0-24,0 0,-1 0,-24-24,25-1,-25 0,0 0,-25 25,-24-25,24 25,0 0,0 0,50 0,25-24,-1-26,26 25,-26-24,51-1,-51-24,1 24,-1 0,-24 26,-25-1,0 0,-25 25,-24 50,-1 24,-24 50,24 50,25-26,1 1,24-25,0 0,0-74,0 24,0-49,24 25,-24-1,25-24,-25 0,25 25,0-50,-25 49,25-24</inkml:trace>
  <inkml:trace contextRef="#ctx0" brushRef="#br0" timeOffset="343478.4182">23689 16545,'-25'25,"-49"74,-26 50,26-1,0 1,24-50,25 25,25-49,0-26,0 26,0-1,0 1,0-26,0 1,0 24,0 1,0-26,0-24,0 25,25-50</inkml:trace>
  <inkml:trace contextRef="#ctx0" brushRef="#br0" timeOffset="344243.9356">23094 17314,'24'0,"1"0,25 0,-25 0,-1 0,1 0,0 0,0 0</inkml:trace>
  <inkml:trace contextRef="#ctx0" brushRef="#br0" timeOffset="345893.6295">23862 16346,'50'0,"-25"0,0 0,-25 50,0 0,-25 24,-25 25,1 25,-1-74,25-1,25-24,0 0,25-25,25 0,-1 0,-24 0,-25 25,0 24,0-24,0 25,0-25,0 24,0 26,0-51,25 26,0-25,-25 24,24-49,-24 25,0 0,0 0,0 0,0-1,0 1,-24 0,-1-25,0 0,0 0,25 25</inkml:trace>
  <inkml:trace contextRef="#ctx0" brushRef="#br0" timeOffset="349720.1068">17438 7888,'-25'0,"0"25,1-1,24 1,-25 0,25 0,0 0,0 0,74-1,-24-24,24 25,-49-25,0 25,-25 0,0 24,0-24,-25 25,0-1,-49 26,24-75,25 25,1-1,-1-24,25 25,0 25,0-25,0-1,0 1,25-50,-1 25,26 25,-50 0,0 25,25 24,-25-24,25-1,-25 1,0-25,0-1,24 51,1-25,-25-26,25 26,-25-25,25 0,-25-1,25 1</inkml:trace>
  <inkml:trace contextRef="#ctx0" brushRef="#br0" timeOffset="353852.2043">17885 8533,'24'0,"1"0,0-25,25 25,-1 0,1 0,-1 0,-24-25,0 25,25-25,-1 25,-24 0,25-24,-1 24,-24-25,0 25,0 0</inkml:trace>
  <inkml:trace contextRef="#ctx0" brushRef="#br0" timeOffset="354974.2649">19224 7813,'-25'25,"-24"25,-26 24,26 1,-1 24,-24 0,24 25,50-49,-25-1,25 0,0 1,0-50,0 24,25-49,-25 25,50-25,-26 25,1-25,25 0,-1 0,-24 0,25 0,-1 0,26 0,-26 0,1 0,-25-50,0 1,-25 24,0 0,0 0,-25 25,0-25,0 25,-24 0,-1-24,0 24,26 0,-26-25,0 0,26 0,-1 25,-25 0</inkml:trace>
  <inkml:trace contextRef="#ctx0" brushRef="#br0" timeOffset="355630.7786">19546 8607,'0'25,"0"25,0-26,0 1,0 25,0-1,-24-24,24 0,0 0,-25-25,25 25,0-1</inkml:trace>
  <inkml:trace contextRef="#ctx0" brushRef="#br0" timeOffset="359063.0055">20390 8012,'0'0,"0"50,0-1,0-24,0 0,0 49,0 1,0 24,0 25,0-50,0-24,25-1,-25-24,0 0</inkml:trace>
  <inkml:trace contextRef="#ctx0" brushRef="#br0" timeOffset="360354.9969">20762 7962,'0'0,"49"0,-24-25,0 25,0 0,0 25,-25 0,25 50,-25-51,0 26,0-25,0 24,0-24,0 0,0 25,-25-1,0-24,-25 25,25-1,1 1,-1-1,0-24,25 0,-25 0,0-25,25 25,0-1,50-24,74-49,-25-26,25 26,-49-1,-1 50,-49 0,25 0,-26 0,1 0,0 0,0 0,-25 25,25-25</inkml:trace>
  <inkml:trace contextRef="#ctx0" brushRef="#br0" timeOffset="361436.3961">21382 7863,'0'0,"0"-25,25 25,24-25,26 1,-26 24,1 0,0 0,-50 49,0 26,0 24,-100 75,26 74,0-50,-1 25,50-49,1-75,24-49,0-25,24-25,1 0,25 0,-1 0,-24 0,-25 24,0 26,0 0,0-1,0 1,0-25,0-1,25-24,0 0,0 25,-25 0,0 25,0-26,-50 26,0-25,1-25,24 0,0 0,0 0,1 0</inkml:trace>
  <inkml:trace contextRef="#ctx0" brushRef="#br0" timeOffset="367763.2899">12130 13692,'25'50,"24"-25,-49 24,25-24,0-25,0 0,24 0,-24-50,25 26,-50-26,49 25,-49 0,0 1,25-1,0 25,-25-25,0 0,25 0,-25 1,25 24,-25-25,24 25,-24-25,25 25,0 0,-25-25,0 0,25 25,-25-24,0-1,0 0,25 25,-25-25,24 25</inkml:trace>
  <inkml:trace contextRef="#ctx0" brushRef="#br0" timeOffset="374977.3086">16148 10021,'-25'0,"1"25,-26 25,50-26,-25 26,25-25,0 49,0-24,-25 24,25 1,-24-1,24-49,0 0,0-1,0 1,0 0,0 0,0 0,0-1,0 1,0 0,0 0,0 0,0-1,0 1,-25-25</inkml:trace>
  <inkml:trace contextRef="#ctx0" brushRef="#br0" timeOffset="376016.2271">15801 10740,'25'0,"0"25,-1 25,-24-1,50-24,-25 25,-25 24,25-74,-25 25,0 0,0 0,24-25,1-25,-25 0,0 0,25-24,0-1,-25 25,25-24,-1 24,-24 0,0 0,25 25</inkml:trace>
  <inkml:trace contextRef="#ctx0" brushRef="#br0" timeOffset="378203.3685">14586 14436,'0'0,"24"25,-24 0,0 0,25-25,0 0,0 0,0 0,-1-25,26 0,-25 0,0 1,-1-1,26 0,-25 0,0-25,-1 50,-24-24,25-1,0 25,-25-25,25 25,-25-25,25 25,-25-25,24 1,1 24</inkml:trace>
  <inkml:trace contextRef="#ctx0" brushRef="#br0" timeOffset="407711.8315">8037 6821,'25'25,"-25"0,25 0,-25 0,49-1,-49 26,25-50,0 25,0-25,0-50,-1 1,51-26,-50 50,24-49,-49 24,25 50,0-25,-25 1,25 24,-1-25,1 0,25 0,-25-24,-1 24,1 0,0 0,0 25,-25-25,25 25</inkml:trace>
  <inkml:trace contextRef="#ctx0" brushRef="#br0" timeOffset="417837.8137">546 16247,'0'0,"25"0,0 0,-1 0,1 0,0 0,0 0,0 0,-1 0,1 0,0 0,0 0,0 25,0-25,-1 0,1 0,0 0,0 0,0 0,-1 0,1 0,25 0,-25 0,-1 0,1 0,-25 25,25-25,0 0,0 0</inkml:trace>
  <inkml:trace contextRef="#ctx0" brushRef="#br0" timeOffset="434234.7045">18306 9178,'25'0,"74"0,25 0,75-25,-26 0,-49 25,25 0,-99 0,24 0,1 25,-1 0,25-25,-24 0,-1 0,25 0,1-25,-26-25,-24 26,-1-1,26 25,-26-25,1 25,-25 0,-1 0,51 0,-26 25,-24 24,0-24,49 25,-49-50,0 0,25 25</inkml:trace>
  <inkml:trace contextRef="#ctx0" brushRef="#br0" timeOffset="434951.4902">20588 8930,'0'24,"0"1,0 25,0 0,0-1,0-24,0 0,0 0,0-1</inkml:trace>
  <inkml:trace contextRef="#ctx0" brushRef="#br0" timeOffset="435940.7578">18356 9103,'0'25,"0"0,0 0,0 0,0-1,0 1,0 0,0 0,0 0,0-1,25-24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4-01T07:49:11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2952 10468,'25'0,"0"0,0 0,-1 0,1 0,25 24,-25-24,-1 25,1 0,0-25,0 0,-25-25,49-74,1-25,49-25,0 0,25 50,-24-25,-76 99,1 0,0 1</inkml:trace>
  <inkml:trace contextRef="#ctx0" brushRef="#br0" timeOffset="1446.1287">3572 9079,'25'0,"0"0,0 0,-25 49,49 1,-24-25,0-1,0-24,-1 0,26-24,0-76,24-49,25 1,1 24,-26 49,-24 1,-1 74,-49-25</inkml:trace>
  <inkml:trace contextRef="#ctx0" brushRef="#br0" timeOffset="2423.3428">3746 8334,'25'25,"-1"-25,-24 25,25-25,0 25,-25 0,25-1,0-24,-1 0,1 0,25 0,-25-49,49-75,-24 49,-1-49,26 50,-50 24,-1 1,1 24</inkml:trace>
  <inkml:trace contextRef="#ctx0" brushRef="#br0" timeOffset="3592.4566">3969 6424,'0'25,"25"0,0-25,-25 25,25-25,-1 0,1 0,25-25,49-25,25-49,25-25,-25-25,0 50,-50 0,-49 99,-25-25</inkml:trace>
  <inkml:trace contextRef="#ctx0" brushRef="#br0" timeOffset="47197.816">19894 11807,'0'0,"-25"0,25 74,25 26,0 73,24-24,-24 25,0-50,0-50,-1 1,1-75</inkml:trace>
  <inkml:trace contextRef="#ctx0" brushRef="#br0" timeOffset="48050.5521">19745 12452,'0'0,"25"0,24 50,1-26,0 26,-1-25,1 24,-1 1,1 0,-25-26,-25 1,0-50,0-49,25 0,-1-75,1 0,25 25,-25 0,-1 74,1 1,0 24,0-25,-25 25,25 1,-25-1</inkml:trace>
  <inkml:trace contextRef="#ctx0" brushRef="#br0" timeOffset="50149.2705">6822 4614,'-25'0,"25"74,0 25,0 25,0-24,0-1,0 25,0-75,0 1,0 0,0-26,0 1</inkml:trace>
  <inkml:trace contextRef="#ctx0" brushRef="#br0" timeOffset="50935.3983">6673 5259,'0'0,"99"74,-49-24,-26-1,1 1,0-50,-25 25,0-100,0 26,0-26,0 1,25-25,49-1,-49 26,25 24,-50 26,0 48</inkml:trace>
  <inkml:trace contextRef="#ctx0" brushRef="#br0" timeOffset="54904.8558">9004 4812,'0'50,"0"-1,0-24,0 25,0-1,0 1,0 24,0-24,0 24,0-24,0 0,0-1,0-24,0 0</inkml:trace>
  <inkml:trace contextRef="#ctx0" brushRef="#br0" timeOffset="55603.3925">8806 5234,'25'49,"0"-24,24 25,-24-25,0 24,0 1,24-1,-24-49,0 25,0-25,-1-25,1-24,0-1,0 1,0-1,-25 25,24 0,-24 1,25-1</inkml:trace>
  <inkml:trace contextRef="#ctx0" brushRef="#br0" timeOffset="57070.356">11336 4862,'0'25,"0"49,0 0,0 26,0-1,0-25,0 1,0-51,0 1,0 0,0 0,0 0,0-1,0 1</inkml:trace>
  <inkml:trace contextRef="#ctx0" brushRef="#br0" timeOffset="57704.7043">11212 5358,'0'0,"25"49,0 1,-25 0,49-1,-49 1,50-1,0-24,-26-25,26-25,-25-74,0 25,24-75,1 0,-1-24,26 24,-26 74,-49 26,25-1</inkml:trace>
  <inkml:trace contextRef="#ctx0" brushRef="#br0" timeOffset="58441.5275">13172 4589,'0'74,"0"-24,0-1,0 76,0-26,0-25,0-24,0 24,0-24,0-25</inkml:trace>
  <inkml:trace contextRef="#ctx0" brushRef="#br0" timeOffset="59029.781">12998 4986,'0'0,"50"49,-1 26,26-1,-26-24,1 24,-25-74,-25-25,24-49,1 0,0-75,0 25,0 49,-25 1,24 49,1 25</inkml:trace>
  <inkml:trace contextRef="#ctx0" brushRef="#br0" timeOffset="154691.1936">21605 8062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4-01T08:31:39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6028 5953,'0'0,"-25"0,99 0,26-25,123 1,0-1,50 25,25 0,-50 25,25 24,-50 1,-74-50,0 0,-50 0,-74 0,-1 0</inkml:trace>
  <inkml:trace contextRef="#ctx0" brushRef="#br0" timeOffset="1705.0141">6846 7317,'50'0,"24"0,26 0,98 0,25 0,125 0,-26 0,25 0,1 0,-51-24,1 24,0 0,-100-25,0 25,-74-25,1 25,-1-50,-50 50,-24 0,-26 0,1 0,0 0,25 0,-1 0,1 0,24 25</inkml:trace>
  <inkml:trace contextRef="#ctx0" brushRef="#br0" timeOffset="18204.8991">16049 11733,'25'0,"0"0,-1 0,1 0,0 0,0 0,0 0,-1 0,1 0,0 0,0 0,24 0,1 0,0 0,-26 0,1 0,0 0,0 0,0 0,-1 0,1 0,0 0,0 0,49-25,-49 25,25 0,-25 0,-1 0,26 0,-25 0,0 0,-25-25</inkml:trace>
  <inkml:trace contextRef="#ctx0" brushRef="#br0" timeOffset="56930.9491">15627 10964,'-25'0,"-24"24,-1 51,25-1,1 50,-1-24,25-1,0-25,0-24,0 24,0-49,74 0,-49-25,0 25,24-1,-49 1,0 0,-24 25,-1-26,-25-24,-24 25,-1-25,26 0,-26-25,26 25,24-49,0 49,25-25,25 25,25 0,-26 50,26 24,-50-24,50 24,-26 0,-24 1,0-25,25-1,0 1,-25-25,-25-25,25 49,0 26,0 49,0 49,25 26,0-26,24 75,1-24,0 24,-1 24,51 26,-51-25,1-25,-25-25,24-99,-24-49,-25-50,0 24,25 50,24 75,1 24,-25-24,-25 0,0-1,0-73,0-51,0 50,0 1,0-26,25-24,-1-1,-24 1,25-25,-25-1,0 1,0 25,0-25,25 24,-25-24,25-25,0 0,-1 0</inkml:trace>
  <inkml:trace contextRef="#ctx0" brushRef="#br0" timeOffset="59417.0212">16247 11063,'25'0,"0"0,0 0,0 0,-1 0,1 25,0-1,-25 1,0 0,0 0,0 0,-25-25,25 25,0-1,-25-24,25 25,0 0,0 0</inkml:trace>
  <inkml:trace contextRef="#ctx0" brushRef="#br0" timeOffset="60111.7645">16421 11609</inkml:trace>
  <inkml:trace contextRef="#ctx0" brushRef="#br0" timeOffset="73426.5331">12378 14932,'49'0,"26"0,-25 0,-1 0,1 0,-1 0,-24 0,0 0,0 0,24 0,1 0</inkml:trace>
  <inkml:trace contextRef="#ctx0" brushRef="#br0" timeOffset="74549.8447">12626 14759,'0'25,"50"-1,-26 1,1 0,0 0,25 0,-50-1,24-24,1 25,0-25,0 25,24 0,-49 0,-24-25,-1 0,25 24,-50-24,25 25,25 0,-24-25,24 25,-25-25,0 0,25 25,-25-25,25 24,-25-24,25 25</inkml:trace>
  <inkml:trace contextRef="#ctx0" brushRef="#br0" timeOffset="83742.313">12651 11112,'0'0,"0"25,-25 0,0-25,25 25,-25 49,-24 1,49-1,-25 1,25-26,0-24,0 25,74-1,1-49,-1 25,-24-25,-1 50,-24-26,-25 1,0 0,0 0,0 24,-25-49,-24 25,24 0,0 0,-24-25,24 25,0-25,0 0,0 0,25 24,-24 1,24 0,0 49,0 51,0-1,-50 49,50 1,-25-25,25-25,0-25,0 25,0-74,0-1,0-24,0 0,0 0,0-1,0 51,25-1,-25 25,0 50,0-25,25 25,-25-25,25 0,-1-49,-24-51,0 1,0 50,0 24,0 50,0 24,0-49,0 0,0 0,0-49,0-1,0-24,0-1,0-24,0 25,0-25,0 49,0 0,0 50,0 0,0 25,0-50,0-49,-24 25,24-51,0 1,0 25,0-1,0 1,0 0,0-1,24-24,-24 0,0 0,0-1,25-24,-25 50,25-25,0 0,0-25,-25 24,0 1,24-25,-24 25,25-25,0 0,0 0,0 25,-1-25</inkml:trace>
  <inkml:trace contextRef="#ctx0" brushRef="#br0" timeOffset="87349.3563">13693 15056,'24'0,"1"25,0-25,49 0,-49 25,50 0,-51-25,51 25,-26-1,-24 1,0-25,0 0,0 0,-1 0,1 0,0 0,-25-25,25 25</inkml:trace>
  <inkml:trace contextRef="#ctx0" brushRef="#br0" timeOffset="88457.1959">9798 13816</inkml:trace>
  <inkml:trace contextRef="#ctx0" brushRef="#br0" timeOffset="91131.9117">9252 14039,'25'0,"0"0,0 0,25 0,-26-24,1 24,25 0,-25 0,24 0,-24 0,0 0,0 0,-1 0,26 0,-25 0,0 0,-1 0</inkml:trace>
  <inkml:trace contextRef="#ctx0" brushRef="#br0" timeOffset="92384.5604">9625 13866,'24'0,"26"25,-25-25,0 49,-1-49,1 25,0-25,-25 25,0 0,25-25,-25 24,25-24,-25 25,-50 0,25 0,0 0,-24-1,24-24,0 25,25 0,-25-25,25 25,-24 24,-1-49,25 25</inkml:trace>
  <inkml:trace contextRef="#ctx0" brushRef="#br0" timeOffset="94775.8358">6549 16743,'-25'0,"0"0,-24 0,-1 0,-24 0,-1-49,26 24,-1 0,0 25,1 0,24 0,0-25,-25 25,26 0</inkml:trace>
  <inkml:trace contextRef="#ctx0" brushRef="#br0" timeOffset="95818.5097">5978 16446,'-25'24,"1"26,-26 0,25-1,0-24,25 25,-24-50,-1 0,25 24,0 1,25-25,-1 25,1-25,0 25,0-25,-25 25,25-25,-25 24</inkml:trace>
  <inkml:trace contextRef="#ctx0" brushRef="#br0" timeOffset="134987.298">17116 10914,'-25'0,"0"0,25 25,-25 0,0-25,25 24,-24 1,24 0,0 0,0 0,0-1,-25-24,25 25,0 0</inkml:trace>
  <inkml:trace contextRef="#ctx0" brushRef="#br0" timeOffset="137453.8829">16917 10964,'0'24,"0"1,0 0,0 0,0 0,0-1,0 1,0 0,0 0,25-25,0 0,0 0,-1 0,1 0,0 0</inkml:trace>
  <inkml:trace contextRef="#ctx0" brushRef="#br0" timeOffset="143395.967">17289 11088,'25'0,"0"0,0 0,-1 0,-24 24,0 1,0 25,0-25,-24 24,-1 1,25 0,0-26,0 1,25-25,24-25,-24-49,-50 124,25-26,-25 1,25 0,-24-25,24 25,0 0,-25-1,25 1,0 0,0 0,0 0,-25 24,25 1,-25-25,25-1,0 1,0 25,0-1,0 26,0-1,0 1,0-1,0 1,-25-26,25 1,0-25,0-1,0 1,0 0,0 25,0-26,0 1,0 0,0 0,0 0,0 24,0 1,0-1,25 51,0-51,-25-24,0 0,0 24,0 1,0-25,0 24,0 1,0 0,0-1,0-24,0 0,0 0,0 0,-25-25</inkml:trace>
  <inkml:trace contextRef="#ctx0" brushRef="#br0" timeOffset="146403.3463">17364 16297,'24'0,"1"0,0 0,-25 24,0 1,0 0,0 0,0 0,0 0,0-1,0 1,0 0,25-25,-25 25,0 24,0-24,0 0,0 0,0 0,0-1,0 1,0 0,0 0,0 0,-25-1,0-24,0 0,1 0,-1 0,25-24</inkml:trace>
  <inkml:trace contextRef="#ctx0" brushRef="#br0" timeOffset="153031.4757">16520 12005</inkml:trace>
  <inkml:trace contextRef="#ctx0" brushRef="#br0" timeOffset="159890.2279">21357 11460,'0'-25,"50"25,24 0,1 0,24 0,-50 0,26 0,-50 0,-1 0,1 0</inkml:trace>
  <inkml:trace contextRef="#ctx0" brushRef="#br0" timeOffset="161184.2263">21531 11286,'25'0,"-1"0,1 0,0 0,0 0,0 0,-1 0,1 0,25 25,-25-25,-1 25,1-25,-25 25,50-25,-25 0,-25 24,24-24,-24 25,25-25,0 25,0-25,-25 25,0 0,-25-1,0-24,0 25,1 0,-26 0,25 0,0-1,-24 1,24-25,25 25,-25 0,0-25,50 0</inkml:trace>
  <inkml:trace contextRef="#ctx0" brushRef="#br0" timeOffset="193147.1576">14908 14585,'-25'0,"-24"0,24 0,0 0,-25 0,1 0,24 25,-25-25,26 25,24 0,-50-25,25 0,0 24,0-24</inkml:trace>
  <inkml:trace contextRef="#ctx0" brushRef="#br0" timeOffset="194118.0121">14536 14560,'0'0,"0"25,0 0,-25 0,25 0,-25-25,25 24,0 1,25-25,-25 25,25-25,-25 25,0 0,25-25,-25 24,25-24,-1 0,-24 25,25-25</inkml:trace>
  <inkml:trace contextRef="#ctx0" brushRef="#br0" timeOffset="196336.9652">19968 13841,'50'0,"24"25,-24 0,-25-25,-1 0,-24 24,0 26,-99 24,50 50,-75 25,49 25,25-25,1-50,49 0,0-49,0-25,49-25,1-100,-50 150,0 0,0-26,0 1,0 0,0 0,0 0,0-1,25 1,0 0,0 0,-25 0,24-1,1-24,-25 25,0 25,0-25,0-1,0 1,0 25,0 0,0-26,0 1,0 25,0-25,0 24,0-24,0 0,0 0,0-1,-25-24,25 25,0 0,-24 0,24 0,-25-25,0 0,0 0,0 0,0 0</inkml:trace>
  <inkml:trace contextRef="#ctx0" brushRef="#br0" timeOffset="236532.762">18207 5655,'-25'0,"-24"50,-1 24,-24 51,-1 23,26-24,-1 25,25 25,25-50,0 25,0-50,0 0,0-24,0-26,0 1,25 24,49-74,1 50,-1-25,1-25,-1 24,0-24,1 0,-1 0,25 0,25-24,-24 24,-1-50,-25 25,26 0,-26 1,0 24,1-50,-50 25,49-24,-49-1,24 0,1 1,-50 24,0-50,25 26,-25-50,0-1,0 1,0 0,0 0,0 24,0 1,-25 0,25-1,0 1,-25 49,0 0,25-25,-24 50,-1-24,25-1,-25 25,0 0,-24-25,-1 0,25 25,25-25,-25 25,25-24,-24 24,-1 0,0 0,25-25,-25 25,-24 0,49-25,-25 25,0 0,0 0,-24-25,24 25,-25 0,25 0,0 0,-24 0,24 0,0 0,0 0,1 0,-1 0,0 0,0 0,0 0,1 0,-1 25,0-25,0 0,0 0,1 0,24 25,-25-25,0 25,0-25,25 24</inkml:trace>
  <inkml:trace contextRef="#ctx0" brushRef="#br0" timeOffset="238005.4779">21556 4837,'-25'0,"-25"0,-24 0,24 50,-49-1,0 75,-50 0,25 25,0-25,49 0,1 0,49-50,0 26,1 49,24-50,-25 50,25-50,0-25,0-24,0 24,25-24,24 24,1-24,-1-25,26 74,-1-74,1 49,-1-49,50-25,-25 0,25 0,-24 0,24 0,-25-25,25 0,0 1,-25 24,25-25,-49-25,-26 0,1 1,-25-50,24-50,-49 50,25-50,-25 50,0-1,0-48,0 48,-50-73,26 24,-26 50,25-1,0 1,1 50,-1-26,-25 50,25-24,1 49,-26-25,25 0,0 25,0 0,25-25,-24 25,-1 0,0 0,0-24,0 24,-24 0,-1 0,25 0</inkml:trace>
  <inkml:trace contextRef="#ctx0" brushRef="#br0" timeOffset="241861.9844">19075 3076,'0'0,"-49"49,-1-24,0 50,50-51,-49 26,24 0,-25 24,50-24,-25 24,1 0,24-24,-25 0,25 24,0-24,0-1,0 1,0 0,0-1,0 1,0 24,0 1,0-26,0 1,25-25,-1 24,1 1,0-25,0 24,0-49,24 50,-49-25,50 24,-25 1,49-25,-24 24,-1-49,1 25,24-25,-24 0,24 0,1 0,-1 0,1 0,-1 0,25 0,-49 0,49 0,0 0,-49-25,0 0,-1 1,-24-1,0-25,0 1,24-26,-49 1,25-1,-25-49,0 25,0-25,0 25,0 25,-50-26,1 1,24 49,-49 1,49-1,-25-24,-24 24,49 1,-25-1,26 0,-1 50,0-24,0 24,0 0,-24 0,24 0,0 0,0 0,0-25,1 0,-1 25,0-25,0 0,0 25,1 0,-1 0,0 0,0 0,0 0,1 0,-1 0,0 0,25-24,-25 24,0 0,1 0,-1 0,0 0,0 0,0 0,1 0,-1 0,0 0,0 0,0 0,1 0,24 24</inkml:trace>
  <inkml:trace contextRef="#ctx0" brushRef="#br0" timeOffset="244729.755">19224 6747,'25'0,"0"49,-25 1,0-25,0 0,0 0,0-1,-25-24,0 0,0 0,0 0,25-24,-24-1,-1 0,25 0,0 0,25 0,-1 25,1 0,0 0,-25 50,0-25,25-25,0 0,-25 25,0 0,-25-25,0 0,25-25,0 0,25 25</inkml:trace>
  <inkml:trace contextRef="#ctx0" brushRef="#br0" timeOffset="250881.8987">19075 6251</inkml:trace>
  <inkml:trace contextRef="#ctx0" brushRef="#br0" timeOffset="251137.5641">18678 5953,'0'0,"-25"0,1 0,-26 0,0 25,1-25,-1 0,25 25,-24-25</inkml:trace>
  <inkml:trace contextRef="#ctx0" brushRef="#br0" timeOffset="251343.4106">18232 6499,'0'0,"-25"49,25-24,-25 25,0-1,25 1,0 0</inkml:trace>
  <inkml:trace contextRef="#ctx0" brushRef="#br0" timeOffset="251513.2163">18108 7020,'25'0</inkml:trace>
  <inkml:trace contextRef="#ctx0" brushRef="#br0" timeOffset="251872.1863">18678 6499,'-25'0,"25"-25</inkml:trace>
  <inkml:trace contextRef="#ctx0" brushRef="#br0" timeOffset="252245.9578">19050 6102,'0'0,"25"0,0 0,0 0,0 0</inkml:trace>
  <inkml:trace contextRef="#ctx0" brushRef="#br0" timeOffset="252680.4887">18579 6796</inkml:trace>
  <inkml:trace contextRef="#ctx0" brushRef="#br0" timeOffset="253021.3752">18629 6945,'24'0</inkml:trace>
  <inkml:trace contextRef="#ctx0" brushRef="#br0" timeOffset="258158.9217">21952 6003,'25'0,"-50"0,1 0,48 0,1 0,0 0,0 0</inkml:trace>
  <inkml:trace contextRef="#ctx0" brushRef="#br0" timeOffset="260114.246">21977 5928,'-25'0,"1"0,24 25,0 0,0 0,0 0,0-1,24-24,1 0,0 0,0-24,-25-1,-25 25,0 0</inkml:trace>
  <inkml:trace contextRef="#ctx0" brushRef="#br0" timeOffset="261368.5053">21680 5407</inkml:trace>
  <inkml:trace contextRef="#ctx0" brushRef="#br0" timeOffset="261572.9821">20985 5655,'0'0</inkml:trace>
  <inkml:trace contextRef="#ctx0" brushRef="#br0" timeOffset="261791.0961">20985 5928,'0'0,"0"75,0 24,0-25,25-24,25 0,-26-1</inkml:trace>
  <inkml:trace contextRef="#ctx0" brushRef="#br0" timeOffset="261983.0139">21208 6598,'25'0,"0"0,0 0,0 0</inkml:trace>
  <inkml:trace contextRef="#ctx0" brushRef="#br0" timeOffset="262449.145">21531 6152,'0'0,"0"-25</inkml:trace>
  <inkml:trace contextRef="#ctx0" brushRef="#br0" timeOffset="262714.4476">22027 6573</inkml:trace>
  <inkml:trace contextRef="#ctx0" brushRef="#br0" timeOffset="263062.403">21704 6772,'-24'24,"-1"-24</inkml:trace>
  <inkml:trace contextRef="#ctx0" brushRef="#br0" timeOffset="264046.4548">21357 5358</inkml:trace>
  <inkml:trace contextRef="#ctx0" brushRef="#br0" timeOffset="264339.8439">21580 5854</inkml:trace>
  <inkml:trace contextRef="#ctx0" brushRef="#br0" timeOffset="315898.3664">16967 8161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4-01T10:00:04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9054 12874,'0'-25,"0"0,0 0,25-24,49-1,-24 0,74 1,-74-26,49 26,-50-1,1 1,0 24,-50 0,0 0,24 25</inkml:trace>
  <inkml:trace contextRef="#ctx0" brushRef="#br0" timeOffset="848.0542">9401 12303,'25'0,"25"0,-1 0,-24 0,0 0,25 0,-26 0,26 0,-25 0,0 0,-1 0,-24 25,0 0,0 0,0-1,0 1,-24 50,24-26,-25 26,-25-1,50-24,0-26,-25-24,25 25</inkml:trace>
  <inkml:trace contextRef="#ctx0" brushRef="#br0" timeOffset="2007.1677">14288 10740,'0'-24,"0"-1,0-50,0-24,0 0,0-25,-25 50,25-1,-25-24,25 49,0 1,0-1,0 0,0 26,0-26,0 25</inkml:trace>
  <inkml:trace contextRef="#ctx0" brushRef="#br0" timeOffset="2587.23">14238 9748,'0'25,"-25"25,1-1,24 1,0-25,0-1</inkml:trace>
  <inkml:trace contextRef="#ctx0" brushRef="#br0" timeOffset="3961.6273">14213 9748,'25'0,"25"0,-25 25,-1 0,1-25,-25 25,25-25,-25 24</inkml:trace>
  <inkml:trace contextRef="#ctx0" brushRef="#br0" timeOffset="9140.5202">15925 9723,'-25'0,"0"0,-24 0,24 0,0 0,-24 0,-1 0,25 0,-25 0,1 25,24-25,0 0,-24 0,-1 0,25 25,0-25,1 0,-1 0</inkml:trace>
  <inkml:trace contextRef="#ctx0" brushRef="#br0" timeOffset="10415.1919">15478 9475,'0'0,"0"50,-24-50,-1 25,0 24,0-49,25 50,-25-50,25 25,-24 0,24-1,-25-24,25 25,-25-25,25 25,0 0,25 0,0-1,-1-24,-24 25,25 0,25 25,-25-50,-25 24,24-24</inkml:trace>
  <inkml:trace contextRef="#ctx0" brushRef="#br0" timeOffset="17907.6264">14412 10195,'25'0,"-1"0,1 0,0 0,0 0,0 0,0 0,-1 0,26-25,-25 25,0 0,24 0,-24 0,25 0,-26 0,1 0,0 0,0 0,0 0,-1 0,1 0,0 0</inkml:trace>
  <inkml:trace contextRef="#ctx0" brushRef="#br0" timeOffset="20967.4598">15602 10443,'0'0,"0"-25,-49 0,49 0,-25 1,-25-26,26 50,-1-50,0 50,0-49,0 49,1-25,-1 0,0 25</inkml:trace>
  <inkml:trace contextRef="#ctx0" brushRef="#br0" timeOffset="22000.3101">15330 10120,'24'0,"26"25,0-25,-26 0,1 25,0-25,0 0,0 0,-25 25</inkml:trace>
  <inkml:trace contextRef="#ctx0" brushRef="#br0" timeOffset="23156.0354">15305 10195,'0'25,"0"24,0-24,0 25,0-26,0 26,0-25,0 0,0-1</inkml:trace>
  <inkml:trace contextRef="#ctx0" brushRef="#br0" timeOffset="24393.8553">15429 11385,'0'-49,"-25"-1,-25 1,26-26,-1 25,-25 1,50 24,-25-25,-24 26,49-26,-25 50,25-25,-25-24,25 24,-25 0,25 0,0 0,0 1,-24-1,24 0,0 0,0 0,0-24,-25 24,25 0,0 0,0 1</inkml:trace>
  <inkml:trace contextRef="#ctx0" brushRef="#br0" timeOffset="25185.4975">15057 10443,'25'0,"-25"25,24-1,1-24,-25 25,25-25</inkml:trace>
  <inkml:trace contextRef="#ctx0" brushRef="#br0" timeOffset="25928.8794">15106 10517,'-24'0,"-1"0,0 0,25 50,-50-1,26 1,-26 24,50-49</inkml:trace>
  <inkml:trace contextRef="#ctx0" brushRef="#br0" timeOffset="28019.385">3523 9897,'24'0,"1"0,0 0,49 25,1-25,74 25,-50-25,0 24,-49-24,-1 25,-24-25</inkml:trace>
  <inkml:trace contextRef="#ctx0" brushRef="#br0" timeOffset="29022.8824">3845 9674,'0'0,"50"49,-26-24,26 0,-25 49,0-49,0 25,-1-25,-24-1,25 1,0-25,-25 25,0 25,-25-25,-24 24,-1 1,25-25,0-1,25 26,-25-50,1 0</inkml:trace>
  <inkml:trace contextRef="#ctx0" brushRef="#br0" timeOffset="30307.3123">3622 9971,'0'25,"-25"50,25 49,0-25,0 25,0-25,0 0,0-24,0-50,25-25,24 0,-24 0,25 0,-1 0,1 0,0 0,-26 0,1 0,0 0,25 0,-1-25,-24 0,0 0,-25-24,0 24,0 0,0 0,0 0,0 1,25 24,-25-25,0 0,0 0,25 25,-25-25</inkml:trace>
  <inkml:trace contextRef="#ctx0" brushRef="#br0" timeOffset="31917.7863">4019 10468,'25'0,"-1"0,1 0,0-25,0 25,0-25,-1 25,-24-25,0 50,0 0,25 24,-25-24,25 50,-25-26,25-24,-25 0,0 0</inkml:trace>
  <inkml:trace contextRef="#ctx0" brushRef="#br0" timeOffset="61298.2248">14734 9971,'25'-24,"0"-1</inkml:trace>
  <inkml:trace contextRef="#ctx0" brushRef="#br0" timeOffset="117552.8193">6623 14610,'0'0,"0"25,0 24,0 1,0 24,0 50,0 0,25 25,0 0,0-99,-1-25,1-25</inkml:trace>
  <inkml:trace contextRef="#ctx0" brushRef="#br0" timeOffset="118817.5068">6574 14635,'0'49,"-50"75,-24 50,-1 24,26 1,-1-25,0-100,50-24,0-75,0 0</inkml:trace>
  <inkml:trace contextRef="#ctx0" brushRef="#br0" timeOffset="119952.0751">6698 14734,'24'0,"1"0,0 25,0 0,0-1,24-24,1 50,-1-25,-24 0,25-1</inkml:trace>
  <inkml:trace contextRef="#ctx0" brushRef="#br0" timeOffset="181783.8083">21680 9748,'24'0,"1"0,25 0,24 0,-24 0,-1 0,-49 25,0 25,0-1,0 1,0 24,-49 50,-1-74,-24 49,24-74,50 0,-25-25,25 49,0 1,0-25,0 24,25 1,-25-25,0 0,25-1,0-24,-25 25,0 25,0-25,0-1,0 1,0 0,0 25,0-26,0 1,0 0,0 0,0 24,0-24,0 25,0-25,0-1,0 1,0 0,0 0,0 0,0 0,0 24,0-24,0 0,-25 0,0-25,0 0,25 24,-24-24</inkml:trace>
  <inkml:trace contextRef="#ctx0" brushRef="#br0" timeOffset="183234.3337">21630 14486,'25'0,"24"0,-24 0,50-25,-26 25,1-25,-25 1,-1 24,1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4-01T10:01:10.1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14412 8706,'0'25,"-25"0,0 0,-74 74,25 50,-26 25,51-1,49-74,0 1,74-1,25-74,25-1,-24-24,-1 0,-49 0,-1 25,-49 0,0 0,0 49,0 1,-74-26,24 1,-24-25,-1 0,-24-25,-25-75,-74-99,198 199,24 50,1-26,-25 1,25-25,0 0,-25-1,0 1,25 0,-25 0,0 0,0 24,0-24,0 0,24 24,-24 1,25 24,25 1,-25-26,24 51,-24-76,0 1,-25-50,0 75,0 49,25 100,-1-1,51 50,-26 50,26-1,-1 1,1-50,-26-49,-24-100,-25-25,0-24,0-1,0 1,0-25,0 0,0 49,0 50,0 75,0 24,25 0,0 0,0-99,-1 25,-24-50,25-49,0 0,-25-26,0 1,0 0,0 25,25 24,0-24,-25-1,24 1,-24-1,0-24,25 0,-25 0,0 0,25-1,0 1,0 0,-1-25,-24 25,25-25</inkml:trace>
  <inkml:trace contextRef="#ctx0" brushRef="#br0" timeOffset="13766.4562">14213 7739,'0'0,"0"-25,0 0,25 25,0-24,0-1,0 0,24 0,1 25,-25-49,24 24,-24 25,0-25,0 0,-25 0,25 25,-25-24,24 24,-24-25,25 25,0-25,-25 0</inkml:trace>
  <inkml:trace contextRef="#ctx0" brushRef="#br0" timeOffset="15362.7056">14412 7317,'25'0,"-1"0,1 0,25 0,0 0,-26 0,1 0,0 0,0 0,0 0,-1 0,1 0,0 0,-25 25,0 0,-25 0,25 0,0-1,-25-24,25 25,0 0,0 0,0 0,-24-25,24 24,0 1</inkml:trace>
  <inkml:trace contextRef="#ctx0" brushRef="#br0" timeOffset="17038.2248">14213 7813,'25'0,"0"0,0 0,24 0,1 0,-25 0,24 0,1 0,0 25,-1-25,-24 0,0 25,-25 0,25-25,-25 25,25-25,-25 24,0 1,0 0,24-25,-24 25,25-25,-25 25,25-25,0 0,-25 25,25-25,-1 24</inkml:trace>
  <inkml:trace contextRef="#ctx0" brushRef="#br0" timeOffset="18552.9649">14809 7888,'49'49,"-49"-24,25 0,-25 0,0 0,25-25,0 25,-25-1,0 1,25-25,-25 25,0 0,0 0,-25-1,0-24,0 0,-24 0,49 25,-50 0,25-25,25 25,-25-25</inkml:trace>
  <inkml:trace contextRef="#ctx0" brushRef="#br0" timeOffset="20779.7371">2778 7863,'25'-25,"25"25,49-49,-49 24,24-25,1 25,-26 25,1-24,-25-26,-1 50,26 0,-25-25,24 0,1 1,-25 24,0-25</inkml:trace>
  <inkml:trace contextRef="#ctx0" brushRef="#br0" timeOffset="21715.9959">3200 7516,'50'0,"-1"0,1 0,0 0,24 0,-24-25,-1 25,1 0,-25 0,-25 25,-25 24,0 1,-25 24,1 26,24-76,0 1</inkml:trace>
  <inkml:trace contextRef="#ctx0" brushRef="#br0" timeOffset="23187.1354">2828 7913,'25'0,"0"0,-1 49,26-49,-25 25,0 0,0-25,24 25,1 0,-1-25,1 24,0-24,-26 0,1 0,-25 25,25-25,-25 25,50-25,-26 25,1 0,0-25,0 0,-25 24,25-24,-25 25,0-50,-50-24,25-1,0 25</inkml:trace>
  <inkml:trace contextRef="#ctx0" brushRef="#br0" timeOffset="24447.5706">3374 8037,'25'0,"-25"25,49 24,-49-24,25 0,-25 0,25-25,0 24,-25 1,24-25,-24 25,-24 0,-26 0,25-25,-24 0,-1 24,25-24</inkml:trace>
  <inkml:trace contextRef="#ctx0" brushRef="#br0" timeOffset="60088.4313">7293 13146</inkml:trace>
  <inkml:trace contextRef="#ctx0" brushRef="#br0" timeOffset="60762.8017">7268 13146</inkml:trace>
  <inkml:trace contextRef="#ctx0" brushRef="#br0" timeOffset="62609.0945">7268 13146,'25'0,"-25"25,25-25,0 50,49 24,-24-24,24 24,0 1,-24-26,24 1,-49 0,25-1,24 1,-24-25,-1 49,1-74,0 50,-26-50,1 0</inkml:trace>
  <inkml:trace contextRef="#ctx0" brushRef="#br0" timeOffset="66424.02">7094 7466,'50'0,"25"0,-26 0,50 0,-24-25,-1 25,1 0,-26 0,-24 50,0 0,-25-1,-25 26,-49 49,-26 24,1 26,-25-25,25 0,24-25,75-75,-24 1,24-25,24-25,-48 49,24 51,-25-1,0 25,-25 50,50-26,0-73,0-26,0-24,25-25,0 0,0 0,0 0,24 0,-24 0,25 0,-1 0,1-25,0 1,-50-1,24 25,-48 0,-26 25,0 49,-24 50,-1-25,26 25,-1 50,25-25,1-25,24 25,0-25,24 24,1-48,50 24,-26-50,-24-24,0-26,-25 26,25 25,0-26,-25 1,0-1,0-24,0 50,0-51,24 1,-24 25,0-1,0 26,0-50,25-1,-25 26,0-25,0 0,0-1,0 1,0 25,0-25,-25-25,25 24,-24-24,24 25,-25-25,0 0</inkml:trace>
  <inkml:trace contextRef="#ctx0" brushRef="#br0" timeOffset="68440.2584">7243 13122,'50'24,"0"-24,24 0,0 0,-24 0,-25 0,24 25,-49 0</inkml:trace>
  <inkml:trace contextRef="#ctx0" brushRef="#br0" timeOffset="68949.5621">7268 13146,'25'75,"0"-1,-25 1,25-1,-25-24,0-25,0-1,0 1</inkml:trace>
  <inkml:trace contextRef="#ctx0" brushRef="#br0" timeOffset="69968.5505">6921 13692,'25'25,"24"-25,26 50,-1-26,1 26,-26 0,1-1,-25-49</inkml:trace>
  <inkml:trace contextRef="#ctx0" brushRef="#br0" timeOffset="70693.7531">7169 13618</inkml:trace>
  <inkml:trace contextRef="#ctx0" brushRef="#br0" timeOffset="71146.9051">6995 13643,'25'24,"25"-24,-1 0,1 0</inkml:trace>
  <inkml:trace contextRef="#ctx0" brushRef="#br0" timeOffset="71768.1708">6970 13692,'0'25,"0"25,0-1,0-24,0 25,0-26,25-24</inkml:trace>
  <inkml:trace contextRef="#ctx0" brushRef="#br0" timeOffset="72657.34">6350 14833,'25'0,"0"0,25 0,-1 0,-24 0,49 0,1 0,24 0,50 0,-50 25,-25 25,-24-50,-50 24,25-24</inkml:trace>
  <inkml:trace contextRef="#ctx0" brushRef="#br0" timeOffset="73397.8619">6425 14858,'25'-25,"-25"0,49 25,-24-24,0 24,24-50,-24 25,0 0,0 25,-25-24</inkml:trace>
  <inkml:trace contextRef="#ctx0" brushRef="#br0" timeOffset="74042.1266">6400 14883,'0'25,"50"-1,-26 51,26-26,-25-24,0 0</inkml:trace>
  <inkml:trace contextRef="#ctx0" brushRef="#br0" timeOffset="82254.9667">3299 12427,'-24'25,"-1"0,0 74,-49 50,-1 0,1 24,24-74,25-74,25 0,50-25,49 0,0 0,25 0,-49 0,-26 0,-24 50,-25-1,0 26,-25-1,-24 1,-1-26,25-24,1-25,-26 0,0-50,50 75,0 0,0 0,0 0,0-1,0 1,25-25,-25 25,25-25,25 0,-50-25,24 25,-24 25,0 0,0 0,0-1,0 1,0 0,0 0,0 0,0-1,0 1,0 0,0 25,0-26,0 26,0 0,0-26,0 1,0 0,0 0,0 0,0-1,0 1,0 0,0 0,0 0,0 0,0-1,0 1,0 25,0-1,0 1,-24 0,24-26,0 1,-25-25,25 25,0 0,0 0,0-1,0 1,0 0,0 0,0 0,0-1,0 26,0-25,0 0,0-1,0 1,0 0,0 0,0 0,0-1,0 1,0 0,0 0,0 0,0-1,0 1,0 0,25 0,-25 0,0 0,24-25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4-01T10:03:15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22746 7888,'0'49,"0"51,0 49,25-50,49 0,-49-49,74 24,-49-24,0-26,-1 1,-24-25,-25 25,-49 25,24-50,-25 49,0-49,50 50,-24-50,-1 49,25-24,49-25,-24 0,0 0,0 0,0 0,-25 50,-25-1,0 26,25-1,0 1,-25 24,25 0,0-24,-25-1,25-24,0-75,0 50,0 74,0 0,0 50,0-25,0-25,0-49,-24-1,24 1,0-25,-25 24,0-49,0 25,0 0,1-25,-26 0,25 25,0-25,1 0,-1 0</inkml:trace>
  <inkml:trace contextRef="#ctx0" brushRef="#br0" timeOffset="1864.2793">22796 13221,'74'0,"-24"0,-1 25,1 0,-25-25,0 24,-25 1,0 0,0 25,0-1,-25-24,0-25,0 0,25 25,-25 49,1 1,24 24,0 0,0 0,24-24,-24-26,0-24,25-25,-25 25,0 0,0-1,-25-24,25 25,0 0,0 25,0-1,0 26,0-50,0-1,0 1,-24-25,-1-25</inkml:trace>
  <inkml:trace contextRef="#ctx0" brushRef="#br0" timeOffset="18800.1784">17016 9103,'-24'0,"-1"0,0 0,0-24,-24-1,-1 0,-24-25,49 50,0-25,-25 1,25-1,1 0,-51 25,50 0,1 0,-26-25,25 25,25-25,-25 25,1 0,24-24</inkml:trace>
  <inkml:trace contextRef="#ctx0" brushRef="#br0" timeOffset="19594.7619">16347 8806,'24'0,"1"0,25 0,24 0,-24 0,-25 0,-1 0,1 0,0 0,0 0,-25 24</inkml:trace>
  <inkml:trace contextRef="#ctx0" brushRef="#br0" timeOffset="20201.9777">16446 8930,'0'49,"0"-24,0 0,0 0,0 0,25-1,-1 1</inkml:trace>
  <inkml:trace contextRef="#ctx0" brushRef="#br0" timeOffset="22346.6951">16843 9525,'-25'0,"0"0,-24 0,24 0,0 0,0 0,0 0,0 0,1 0,-1 0,0 0,0 0,0 0,1 0</inkml:trace>
  <inkml:trace contextRef="#ctx0" brushRef="#br0" timeOffset="23626.527">16917 10294,'-25'0,"-24"0,-26 0,1 25,24-25,1 0,24 0,0 0,0 0,0 0,1 0,-1 0</inkml:trace>
  <inkml:trace contextRef="#ctx0" brushRef="#br0" timeOffset="25668.0271">15851 7689,'-25'25,"25"0,-25 0,0 49,0-24,25-1,0-24,0 0,25-25,25 0,-25 0,-1 0,-24 50,0-25,0-1,0 26,-24-25,-1-25,0 25,25-1,0 1,0 0,25 0,-25 24,0-24,0 0,0 0,0 0,0 24,0 1,25-1,-1 51,1-76,-25 26,0-25,25 0,0-1,-25 26,0-25,0 0,0-1</inkml:trace>
  <inkml:trace contextRef="#ctx0" brushRef="#br0" timeOffset="30276.6294">4068 8186,'50'0,"0"0,24 0,25 0,25 0,-25 0,25-25,-74 25,-25 0,0 0,-25-25</inkml:trace>
  <inkml:trace contextRef="#ctx0" brushRef="#br0" timeOffset="31039.2447">4416 8037,'0'0,"24"25,51 24,-50-24,-1-25,26 25,-25-25,0 0,-1 0,-24 25,0-1,0 1,-24 0,-1 0,0-25,0 25,0-25,25 24,-24-24,24 25</inkml:trace>
  <inkml:trace contextRef="#ctx0" brushRef="#br0" timeOffset="32140.1808">4267 8285,'0'25,"25"24,-25-24,24 0,1 24,-25-24,25-25,-25 25,25-25,-25 25,25 0,-1-25,1 0,-25 24,50-24,-25 0,-1 0,1 0,0 0,0 0,0 25,-25 0,24-25,1 0,0 0</inkml:trace>
  <inkml:trace contextRef="#ctx0" brushRef="#br0" timeOffset="33099.5476">4540 8483,'24'0,"1"50,50-25,-75-1,49 1,-24-25,-25 25,0 0,0 0,-25-1,0 1</inkml:trace>
  <inkml:trace contextRef="#ctx0" brushRef="#br0" timeOffset="35597.7532">5829 8260</inkml:trace>
  <inkml:trace contextRef="#ctx0" brushRef="#br0" timeOffset="58538.7099">8608 13345,'0'0,"24"0,1 0,0 0,0 25,0 24,-25-24,0 0,0 0,0 49,0-49,-25 0,0 24,25-24,0 0,25-25,24-25,-24 25,0-25,0 1,-25 48,0 1,0 0,0 0,0 24,0-24,0 0,0 0,0 0,0 24,25-24,-25 25,24-26,-24 1,0 0,0 0,0 0,0-1,0 1,0 0,-24 0,24 0,0-1,0 1,0 0,0 0,0 25,0-26,0 1,0 0,-25-25,0 0,0 0,0 0</inkml:trace>
  <inkml:trace contextRef="#ctx0" brushRef="#br0" timeOffset="69736.4977">20663 13568,'-25'0,"25"-25,25 25,24 0,26-24,-1 24,1 0,-1 0,0 0,-49 0,50 0,-51 0,1 0,-25-25,25 25,0 0,-25-25</inkml:trace>
  <inkml:trace contextRef="#ctx0" brushRef="#br0" timeOffset="70773.7516">21035 13345,'25'25,"-1"0,26-1,0 1,-26 0,1 0,25-25,-50 25,25-1,-1 1,1-25,-25 25,0 0,0 0,-25-1,1-24,24 25,-25 0,0-25,25 25,0 0</inkml:trace>
  <inkml:trace contextRef="#ctx0" brushRef="#br0" timeOffset="80507.4289">8558 8210,'0'25,"0"0,0 0,25 0,-25 24,25-24,-25 25,24-50,1 0,-25-25,50 25,-25-50,24 50,26-49,-26 24,1 0,-1 0,1 0,0 25,-26 0,26-24,0-1,-26 25,26-25,-25 0,0 25,0 0,-25-25,-25 50,0-25,25 25,-25 0</inkml:trace>
  <inkml:trace contextRef="#ctx0" brushRef="#br0" timeOffset="82793.5186">9004 9798,'0'49,"25"26,0-26,25 1,-26 25,1-51,25 1,-50 0,25-25,-1 0,51-74,-25 24,74-74,-25 25,0 49,0-24,-24 49,-26 25,-24 0,0 0,0 0,-25 25,0-1,24-24</inkml:trace>
  <inkml:trace contextRef="#ctx0" brushRef="#br0" timeOffset="84710.7301">9054 11063,'-25'0,"-24"0,24 0,0 0,75 0,-1 0,-24 0,0 0,24 0,-49 25,25 24,-25 1,0 0,0-1,0 1,-49 24,24-49,0 0,0-25,25 25,75-25,-1 0,-24-25,-1 25,-24 0,-25 25,0-1,0 1,-25 25,0-1,25-24,-24 25,24-1,0 26,0-26,0 1,24-25,-24 24,25-49,-25 25,0 0,0 0,0 0,-25-1,1 26,-1-25,0 0,25 24,-50-24,26 0,-1-25,0 25,0-25,0 0,1 0</inkml:trace>
  <inkml:trace contextRef="#ctx0" brushRef="#br0" timeOffset="91764.3596">4515 13618,'0'-25,"25"25,-25-25,24 0,51 25,-1 0,1-24,-1-1,0 0,-24 25,0 0,-25 0,-1 0,1 0,0 0,-25-25,25 25,-25-25,25 25</inkml:trace>
  <inkml:trace contextRef="#ctx0" brushRef="#br0" timeOffset="92690.6636">5110 13395,'25'0,"-25"24,25-24,0 0,-25 25,0 0,24-25</inkml:trace>
  <inkml:trace contextRef="#ctx0" brushRef="#br0" timeOffset="93836.7849">4887 13370,'25'0,"-1"0,1 0,0 0,0 0,0 0,0 0,-1 0,1 0,25 25,-25-1,-1-24,26 0,-25 0,0 0,-25 25,0 0,0 0,-25 0,25-1,-25 26,0-25,0 24,1 1,24-25,0 0,-25-25</inkml:trace>
  <inkml:trace contextRef="#ctx0" brushRef="#br0" timeOffset="95602.1221">4540 13643,'24'0,"1"0,0 24,0-24,-25 25,25-25,-1 25,1 0,0 0,25-25,-1 49,-24-24,25 0,24 24,-49-24,25 25,24-1,-49-49,0 25,-25 0,24-25,1 25,0-25,25 25,-26-25,-24 24,25-24,-25 25</inkml:trace>
  <inkml:trace contextRef="#ctx0" brushRef="#br0" timeOffset="97640.6796">5209 13940,'0'0,"0"25,25 0,-25 0,25-25,-25 24,25-24,0 50,24-50,-49 50,25-50,-25 24,0 1,25 0,0 0,-25 0,-25-1,0-24,0 0,0 0,1 0,-26 0,25 0,-24 0,24 0</inkml:trace>
  <inkml:trace contextRef="#ctx0" brushRef="#br0" timeOffset="130072.6413">12080 12055,'0'-25,"25"25,25 0,-1 0,26-25,-1 25,0-24,-24 24,25 0,-26 0,-24 0,25 0,-50-25,24 25</inkml:trace>
  <inkml:trace contextRef="#ctx0" brushRef="#br0" timeOffset="131456.8319">12477 11857,'25'0,"0"0,0 24,-1-24,1 0,0 0,0 25,0-25,-25 25,24-25,-24 25,25 0,-25-1,0 26,0-25,-25 0,25-1,0 1,-24-25,24 25,-25-25,25 25,0 0,-25-25,25 25,0-1</inkml:trace>
  <inkml:trace contextRef="#ctx0" brushRef="#br0" timeOffset="138527.0999">10170 11832,'0'-25,"0"0,0 0,0-24,50-1,-25 25,24-49,-24 49,0 0,0 1</inkml:trace>
  <inkml:trace contextRef="#ctx0" brushRef="#br0" timeOffset="139529.4239">10170 11509,'0'0,"50"0,-25 0,-1 0,1-24,0 24,0 0,0 0,0 0,-1 0,1 0,0 0,0 0,-25 49,-25-24,0 0,25 24,0-24,-25-25</inkml:trace>
  <inkml:trace contextRef="#ctx0" brushRef="#br0" timeOffset="142485.8458">10294 11584,'0'25,"0"24,-25-24,25 25,-24-26,24 51,0-50,0-1,0 1,-25 0,25 0,0 0,0-1,0 1</inkml:trace>
  <inkml:trace contextRef="#ctx0" brushRef="#br0" timeOffset="164203.1788">7516 15577,'-25'0,"25"25,0 0,0 0,0 0,0-1,0 1,0 0,0 0</inkml:trace>
  <inkml:trace contextRef="#ctx0" brushRef="#br0" timeOffset="165166.3846">7516 15379</inkml:trace>
  <inkml:trace contextRef="#ctx0" brushRef="#br0" timeOffset="165902.7254">7839 15478,'0'25,"0"0,0 0,0-1,24 1,1 50,-25-26,0-24,0 25,0-26,0 1,0 0,0 0,0 0,0-1,-25 1,1-25</inkml:trace>
  <inkml:trace contextRef="#ctx0" brushRef="#br0" timeOffset="166642.2678">9228 15304,'-25'0,"-25"0,1 25,-26 0,26-25,24 0,0 25,0-25,25 25,0 0,0-1,0 51,0-1,0 1,0-26,0-24,0 0,50-25,-1 25,26-25,-1 24,-49-24,0 0,24 0,-24 25</inkml:trace>
  <inkml:trace contextRef="#ctx0" brushRef="#br0" timeOffset="167606.76">9302 15627,'0'0,"-25"0,0 25,25 0,0-1,0 1,25-25,0 0,0 0,-25-25,0 1,25 24,0-25,-1 25,1 0,-25-25,25 25,-50 0</inkml:trace>
  <inkml:trace contextRef="#ctx0" brushRef="#br0" timeOffset="168897.9823">9352 15652,'0'0,"0"25,0-1,0 1,-25 0,75-25,-26 0,1 0,0 0,-25-25,25 25,0 50,-1-50,-24 25,25-25,0-25,0 0,24-74,51 0,-26-25,0-1,-49 26,25 50,-50-26,0 26,0-1,0 25,0 0,0-24,0 74,0 49,25 0,-1 26,1 48,0-48,-25-1,25-25,-25-49,25-25,-25 25,24-25,1 0,0 0</inkml:trace>
  <inkml:trace contextRef="#ctx0" brushRef="#br0" timeOffset="169864.1236">9823 15354,'25'0,"0"0,24 0,1 0,24 0,1 0,-26 0,-24 0,0 0</inkml:trace>
  <inkml:trace contextRef="#ctx0" brushRef="#br0" timeOffset="171927.3793">10344 15602,'50'0,"-1"0,-24 0,0 0,-25-25,0 1,0-1,0 0,-25 25,0 0,0 0,25 25,-24 0,-1-1,25 26,0-25,0 0,0 24,0-24,0 0,0 0,25-25,-1 0,26 0,0 0,-26 0,51-25,-50 0</inkml:trace>
  <inkml:trace contextRef="#ctx0" brushRef="#br0" timeOffset="173206.3859">10766 15453,'0'25,"0"25,0-1,0 1,0 0,0-1,0-24,24-25,1 0,0 0,0 0,24 0,-49 25,25 0,0 24,-25 1,0-25,0 49,0-24,0-26,0 26,0-25,0 0,0-1,-50-24,50 25,-49 0,24-25,0 0,0 0,1 0,-1-25,-25 0,50-24,0-1,0 1,0-26,0 50,0-24,50-1,24 25,-24 1,24 24,1-25,-26 25,1 0,-25-25,-1 0,1 25,-25-25,0 1,0-1</inkml:trace>
  <inkml:trace contextRef="#ctx0" brushRef="#br0" timeOffset="174533.5121">11212 15801,'0'0,"25"0,-25-25,0 0,0 0,0 0,-25 25,25-24,-25 24,25-25,25 0,0 25,0 0,-1 0,1 0,0 0,25 0,-25 0,-25 25,24 0,-24-1,0-48,25-26,-25 0,25 26,25-26,-26 25,1 0,0 25,0 0,0 0,24 0,-49 25,50 25,-25-25,-25-1,0 1</inkml:trace>
  <inkml:trace contextRef="#ctx0" brushRef="#br0" timeOffset="175343.9983">11832 15677,'0'24,"0"1,0 0,0 0</inkml:trace>
  <inkml:trace contextRef="#ctx0" brushRef="#br0" timeOffset="175683.8964">11733 15304</inkml:trace>
  <inkml:trace contextRef="#ctx0" brushRef="#br0" timeOffset="176431.2749">12229 15627,'-25'0,"0"0,1 0,-1 0,25 25,-25 24,25 1,0 0,0-26,0 1,25-25,0 0,-1 0,26 0,0 0,-1 0,-24 0,0 0,0 0,-1 0,-24-25,0 1,0-1</inkml:trace>
  <inkml:trace contextRef="#ctx0" brushRef="#br0" timeOffset="177928.1299">12427 15726,'-24'0,"24"25,-25 0,0 24,25-24,25-25,0 0,-1 0,-24-25,0 1,0-1,25 25,-25 25,50-25,-50 24,50-24,-1 25,-24-25,0 0,24 0,-24 0,0 0,-25-49,25-51,0 1,-1 0,-24 0,0-1,-24-73,-26 24,-24-25,-1 26,26 73,24 50,0 25,0 0,25 25,-25 50,25 49,0 49,0-24,50 25,-25-1,0-49,24 0,-24-49,-25-26,25-24,-25 0,25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4-01T10:46:35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15330 2952,'0'-25,"0"0,74 25,0 0,150-25,24-24,149-50,74-50,124 49,-148 26,-100 74,-49 0,-26 0,1 50,-49-1,-51 1,-24-25,-50-25,-24 0,-26 0,-24 0,25 0,-1 0,1 0,0 24,-1 1,26 25,-1-50,-24 0,-1 25,-24 0,25-25,-50 24,24-24</inkml:trace>
  <inkml:trace contextRef="#ctx0" brushRef="#br0" timeOffset="9355.6741">4292 5953,'49'0,"50"-25,25 25,50 0,24-24,-24 24,-75 0,-49 0,0 0,-1 0,-24 0</inkml:trace>
  <inkml:trace contextRef="#ctx0" brushRef="#br0" timeOffset="16059.6425">13965 17190,'25'0,"0"0,0 0,0 0,-1 0,1 0,0 0,0 0,49 0,-24 0,24 0,-24 0,24 0,-49 0,0 0,25 0,-1 0,-24 0,0 0,0 0,24 0,-24 0,0 0,0 0,-1 0,1 0,25 0,-1 0,-24 0,0 0,25 0,-26 0,26 0,-25 0,0 0,-1 0,26 0,-25 0,0 0,24 0,1 0,-25 0,24 0,-24 0,25 0,-26 0,1 0,25 0,-25 0,0 0,24 0,-24 0,0 0,24 0,-24 0,0 0,0 0,0 0,-1 0,1 0,0 0,0 0,0 0,-1 0</inkml:trace>
  <inkml:trace contextRef="#ctx0" brushRef="#br0" timeOffset="27290.3654">5929 4862,'24'0,"1"0,0 0,25 0,-1 0,-24 0,0 0,25 25,-50-1,24-24,-24 50,0-25,0 24,-49-24,24 0,0 0,0-25,0 0,50 0,0 0,0 0,0 25,0-1,-25 1,24-25,1 25,-25 0,0 0,0 24,0-24,0 0,0 0,-25-25,-24 24,-1-24,0 0,1 0,-1 0,1 0,-1 0</inkml:trace>
  <inkml:trace contextRef="#ctx0" brushRef="#br0" timeOffset="35483.1832">4391 7218,'49'0,"1"0,0 0,24 0,0 0,1 0,-1 25,-24-25,24 25,1-25,-1 25,-24-25,24 24,-49 1,0-25,24 0,-24 0,0 0,0 0</inkml:trace>
  <inkml:trace contextRef="#ctx0" brushRef="#br0" timeOffset="44474.6948">13271 11733</inkml:trace>
  <inkml:trace contextRef="#ctx0" brushRef="#br0" timeOffset="53521.9393">15181 11534,'0'25,"0"0,0 0,0-1,0 1,0 0,0 0,0 0,0-1,0 1</inkml:trace>
  <inkml:trace contextRef="#ctx0" brushRef="#br0" timeOffset="54517.8797">15082 11633,'0'25,"49"25,-24-25,25-1,-26 26,1-25,-25 0,25-25,-25-25,25 0,0 0,-1 0,1-24,0 24,-25 0,25 25</inkml:trace>
  <inkml:trace contextRef="#ctx0" brushRef="#br0" timeOffset="67523.9716">14883 12353,'25'0,"25"0,-26 0,1 0,0 0,0 0,0 0,-1 0,1 0,0 0,0 0,0 0,-1 0,1 0,0 0,0 0,0 0,-1 0,1 0,0 0,0 0,0 0,-1 0,1 0,0 0,0 0,0 0,-1 0,1 0,0 0,0 0,0 0,0 0</inkml:trace>
  <inkml:trace contextRef="#ctx0" brushRef="#br0" timeOffset="79490.6917">14858 12378,'-24'0,"24"24,-25 1,0-25,25 25,0 0,0 0,0-1,0 1,0 0,-25 0,25 24,0-24,0 0,0 0,0 0,0-1,0 1,25-25,-25 25,0 0,0 0,0-1,25 1,0 0,-25 25,24-50,-24 24,50 51,-25-26,0-24,-25 0,0 0,24-25,1 0,-25 25,25-25,0 0,0 0,-1 25,1-25,0 0,25 0,-1 0,1 0,-25 0,49 0,-49 0,0 0,-1 0,1 0,0-25,25 25,-26 0,1 0,25-25,-25 25,0 0,-1 0,-24-25,0 0,0-24,0 24,0 0,0 0,0-24,0-1,0 25,0-24,25-1,-25 25,25-24,0 24,-25 0,0-25,0 26,25-1,-25 0,0 0,0 0,0 1,0-1,0 0,0 0,0 0,-25 25,0 0,0 0,0 0,25-24,-24 24,24-25</inkml:trace>
  <inkml:trace contextRef="#ctx0" brushRef="#br0" timeOffset="88759.471">16719 13791,'0'25,"49"-25,-24 0,0 0,0 0,49 0,-49 0,0 0,0 25,24-25,-24 0,0 0,24 0,-24 0,0 0,0 0,0 0,-1 0,1 0,-25 25</inkml:trace>
  <inkml:trace contextRef="#ctx0" brushRef="#br0" timeOffset="91864.8116">6574 6499,'0'25,"0"-1,0 1,-25 25,0-25,0 24,0 1,1-25,-1-1,25 1,-25 0,0-25,0 25,1 0,24 0,0-1,24-24,1 0,25 0,-25 0,-1 25,26-25,-25 0,0 0,-1 0</inkml:trace>
  <inkml:trace contextRef="#ctx0" brushRef="#br0" timeOffset="92558.3447">6598 6896,'0'25,"0"24,0 26,0-51,0 1,0 0,0 0,0 0,0-1,0 1</inkml:trace>
  <inkml:trace contextRef="#ctx0" brushRef="#br0" timeOffset="92967.9721">6747 7218</inkml:trace>
  <inkml:trace contextRef="#ctx0" brushRef="#br0" timeOffset="94186.4101">7094 6672,'0'0,"0"25,0 50,0-26,0 1,-24 0,-1-1,25 1,0-25,0-1,49-24,-24 25,0-25,0 0,-25 25,25-25,0 25,-1-25,1 0,0 0,0 0,-25 25,0-1,0 26,-25-25,0 0,0-25,1 24,-26-24,25 0,0 0,0 0,1 0,-1 0</inkml:trace>
  <inkml:trace contextRef="#ctx0" brushRef="#br0" timeOffset="94949.1795">7144 6871,'25'0,"25"0,-1 0,26 0,-26 0,26 0,-26 0,1 0,24 0,-49 0,0 0,0 0,-25-25</inkml:trace>
  <inkml:trace contextRef="#ctx0" brushRef="#br0" timeOffset="108992.0793">13891 7565,'50'0,"-26"0,26 0,0-24,24 24,0 0,-24 0,24 0,26 0,-26 0,25 0,50-25,-50 0,50 25,-74 0,-51 0,1 0,0 0,0 0,0 0,-1 0,26 0,-25 0,0 0</inkml:trace>
  <inkml:trace contextRef="#ctx0" brushRef="#br0" timeOffset="112399.578">15131 8334,'25'0,"25"0,-26 0,1 0,0 0,0 0,0 0,-1 0,1 0,0 0,0 0,0 0,-1 0,1 0,0 0,0 0</inkml:trace>
  <inkml:trace contextRef="#ctx0" brushRef="#br0" timeOffset="120102.5121">16198 8334,'25'0,"-1"0,-24-24,25 24,25 0,-25-25,-1 25,26 0,-25 0,0-25,-1 0</inkml:trace>
  <inkml:trace contextRef="#ctx0" brushRef="#br0" timeOffset="121994.3251">6400 7913,'-25'0,"25"24,-25-24,1 50,24-25,-25 0,0 24,25-24,0 0,0 25,0-26,0 1,0 0,25-25,-25 25,25-25,24 0,-24 0,0 0,0 0,-1 0,1 0,0 49,0-49,-25 50,25 0,-25-1,0-24,0 0,0 0,-25-1,0 26,-25-50,26 25,-26-25,25 0,-24 0,24 0,0 0,0 0,0 0,1 0,24-25</inkml:trace>
  <inkml:trace contextRef="#ctx0" brushRef="#br0" timeOffset="123282.3516">6400 7937,'50'0,"-1"0,26 0,49 0,-25 0,0 0,0 0,-24 0,-51 0,1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4-01T10:49:16.9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10443 3026,'50'0,"24"0,25 0,1 0,48 0,-24 0,50 0,0 0,49 25,-25 25,50-1,-74-24,-75-25,0 0,-24 0,-50 0,0 0,-1 0</inkml:trace>
  <inkml:trace contextRef="#ctx0" brushRef="#br0" timeOffset="2851.6601">6946 13841,'-25'25,"25"0,0-1,0 26,-25 49,25 0,-25 25,25-24,0-26,0 1,0-51,0 1</inkml:trace>
  <inkml:trace contextRef="#ctx0" brushRef="#br0" timeOffset="3654.9609">6946 13940,'-25'0,"0"0,-25 75,26-26,-26 26,25-1,0-49,25 0</inkml:trace>
  <inkml:trace contextRef="#ctx0" brushRef="#br0" timeOffset="4866.0109">6970 13965,'25'0,"0"25,-25 0,25-1,0-24,-25 25,24 0,-24 0,25-25,-25 25</inkml:trace>
  <inkml:trace contextRef="#ctx0" brushRef="#br0" timeOffset="23986.6927">8236 8012,'24'0,"26"0,0 0,-26 0,26 0,-25 25,-25 0,0 24,0 1,-25-1,0 26,-24-1,24 1,0-26,25 1,0-1,0-24,0 0,25-25,24 0,26 0,-1 0,-49 0,-25-25,25 25,-25-25,0 50,0 0,-50 49,25-24,25 24,0 1,0-26,-24 1,24 0,0-1,0 1,0 24,0-24,0 24,0 1,0-1,0 1,0-51,0 1,-25 0,25 0,-25 0,0 24,0 26,-24 24,-26 50,26 0,-1-1,25-48,25-1,0-25,0 25,-25 25,25-24,0-1,0 0,0 0,0-24,0-26,0 1,0-25,25 0,-25 49,0-49,0 24,25 26,-25-26,0 1,25 0,-25 24,0-24,0-1,25 1,-25 24,0 1,0-1,0-24,0 24,0-24,0-1,0-24,0 0,0 0,0 0,0-1,0 1,0 0,0 0,0 0,0-1,0 1,0 0,0 0,0 0,0-1,-25-24,0 25,0-25,-24 0</inkml:trace>
  <inkml:trace contextRef="#ctx0" brushRef="#br0" timeOffset="31868.7126">3423 9128,'0'50,"0"-25,25 24,-25 1,25-25,-25-1,25-24,0-49,24-1,1-24,24 24,1 1,-51 24,26 0,-50 0,25 25,0 0,-1 0,1-25,25 0,-25 25,49-24,-49-1</inkml:trace>
  <inkml:trace contextRef="#ctx0" brushRef="#br0" timeOffset="32887.938">3572 10021,'0'50,"0"-1,0-24,0 0,0 0,25-25,0 0,24 0,-24 0,0-25,25 25,-26-50,1 50,0-24,0 24,0 0,-25-25,24 25,1-25,0 25</inkml:trace>
  <inkml:trace contextRef="#ctx0" brushRef="#br0" timeOffset="34735.3197">3523 12849,'0'25,"24"24,1-49,-25 25,25 0,-25 0,25-25,0 0,-1 0,26-25,0 0,24-25,-24 26,-26-26,1 50,0 0,-25-25,25 25,0-25,0 1,-1 24,-24-25,25 25,0 0,-25-25</inkml:trace>
  <inkml:trace contextRef="#ctx0" brushRef="#br0" timeOffset="38003.4747">3944 10071,'0'0,"25"0,-25-25,25 0,-25 0,25 25,0-25,-1 25,1-24,0 24,-25-25,25 25,-25-25,25 25,-1-25</inkml:trace>
  <inkml:trace contextRef="#ctx0" brushRef="#br0" timeOffset="45389.8419">6053 13295,'-25'0,"0"0,0 0,0 0,1 0,-1 0,25 25,-25-25,25 25,-25 25,25-1,0 1,0-25,0 24,0-24,0 0,0 0,0-1,50-24,-25 25,-1-25,1 0,0 25,-25 0,0 0,0-1,0 1,0 0,0 0,0 0,-25-25,0 0,1 0,-26 0,25 0,0 0,1 0,-1 0</inkml:trace>
  <inkml:trace contextRef="#ctx0" brushRef="#br0" timeOffset="46455.5485">6375 13742,'0'0,"-25"0,1 0,-1 0,0 0,0 0,25 25,-25-25,25 24,0 1,0 0,0 0,25 0,0-25,0 0,0 0,-1-25,1 0,-25-25</inkml:trace>
  <inkml:trace contextRef="#ctx0" brushRef="#br0" timeOffset="47495.8903">6301 13717,'0'25,"0"0,0-1,0 1,25-25,-1 0,26 0</inkml:trace>
  <inkml:trace contextRef="#ctx0" brushRef="#br0" timeOffset="47916.1245">6598 13667,'0'0,"25"0,0 0,-25 25,25 0,-25 0,25-25,-25 25,24-25,1 0,0 0,0 0</inkml:trace>
  <inkml:trace contextRef="#ctx0" brushRef="#br0" timeOffset="49169.0989">6450 13667,'0'25,"24"0,1 49,25-24,-25-25,-1 0,-24-1,0-73,25 24,-25-25,0 26,0-1,25 25,0 0,0 0,24 0,-49 25,25-1,0 1,0-25,-1 50,1-25,0-25,-25 24,25-24,0 0</inkml:trace>
  <inkml:trace contextRef="#ctx0" brushRef="#br0" timeOffset="50014.4326">6350 13370</inkml:trace>
  <inkml:trace contextRef="#ctx0" brushRef="#br0" timeOffset="50906.9982">6301 13618,'25'0,"-25"25,0-1,0 26,0-25,0 24,0-24,0 0</inkml:trace>
  <inkml:trace contextRef="#ctx0" brushRef="#br0" timeOffset="52775.4655">7219 13692,'0'0,"-25"0,0 0,0 0,0 0,0 0,1 0,-1 0,0 0,0 0,25 25,25 0,-25 0,25-1,0-24,24 0,-24 0,0 0,0 0,-25-24,0-1,25 25,-25 25,0 49,24 25,-24 25,0 50,0-75,0 50,0-75,0-24,0-25,-24-50,-26-25,25-24,25 0,-25-1,25 1,0-26,25 1</inkml:trace>
  <inkml:trace contextRef="#ctx0" brushRef="#br0" timeOffset="54010.0073">7566 13717,'0'0,"-25"0,0 0,0 0,1 0,-1 50,25-26,0 1,0 25,0-1,0-24,0 0,25-25,-1 0,1 0,0 0,0 0,-25-25,25 25,-25-25,0 1,24 24,1 24,-25 1,25-25,-25 25,25-25,0 0,-1 0,1 0,0 0</inkml:trace>
  <inkml:trace contextRef="#ctx0" brushRef="#br0" timeOffset="54626.3863">7789 13568,'0'25,"0"49,0 26,0 24,25 24,-25-24,25 25,-1-74,1-1,-25-24,25-1,-25 26,0-50,0-75,0 25,0 0,0 1</inkml:trace>
  <inkml:trace contextRef="#ctx0" brushRef="#br0" timeOffset="55786.0504">7839 13791,'49'0,"-24"0,0 0,0 25,-25 0,0 0,0 0,0-1,0 1,-25-25,0 25,0-25,0 0,1 0</inkml:trace>
  <inkml:trace contextRef="#ctx0" brushRef="#br0" timeOffset="56715.8088">8111 13841,'0'25,"0"0,-24-25,24 49,0-24,0 0,0 0,24-25,1 0,0 0,0 0,0 0,-25-25,0 0,25 25,-25-50,0 26,0-1,0 0,0-25,0 26</inkml:trace>
  <inkml:trace contextRef="#ctx0" brushRef="#br0" timeOffset="57669.2527">8285 13767,'0'0,"25"0,0 0,0 0,-25 24,24-24,-24 50,25-25,-25 0,0-1,0 1,0-50,0-24,0 24,25 0,0 0,-25 1,25 24,-1 0</inkml:trace>
  <inkml:trace contextRef="#ctx0" brushRef="#br0" timeOffset="59747.5716">8608 13841,'24'0,"1"0,0 0,0 0,24 0,-73 0,-1 0,0 0,0 25,0-25,25 25,0-1,0 1,0 0,25-25,0 0,0 0,0-25,-25 0,0 1,-25 24,0 0,0 0,0 0,1 0,-1 0,25 49,-25-49,25 25,-25 25,25-26,-25 1,25 25,0-25,0-1,0 1,0 0,25-25,0 0,0 0,24 25,-24-25,-25 25,50-25,-25 0,24 0,-24 0,0-25,-25 0,25 25</inkml:trace>
  <inkml:trace contextRef="#ctx0" brushRef="#br0" timeOffset="74123.6863">3498 10567,'0'0,"0"49,0 26,0 24,0 25,49 50,-24 74,0-25,0 25,-25-50,25-49,-25 0,24-50,1-24,0-1,0 25,0-49,24 24,-24 1,0-50,-25-1,0 26,25 0,-25 24,0-49,0 0,0-1,0 1,0 0,0 0,0 0,0 0,0-1,24-24,1 0,0 0,0 0,0 0,0 0,-1 0,26 0,24 0,-24 0,24 0,1 0,-1 0,25 0,-24 0,24 0,0 0,0 0,1 25,-51 0,51-25,-51 0,-24 0,-25 25,50-25,24 0,75-25,74-49,124-1,25 1,0 24,-49 25,-25 25,-1 0,-49 0,-24 0,-26-25,25 25,50-24,0 24,-25 0,-74 24,-1 1,-49 0,-74-25,-25 0,-1 0,26 0,49 0,125 0,197 0,175 0,-26 74,1-24,-224-25,-50-25,-49 0,-49 0,-75 0,25 0,-50 0,-25 0,-24 25,-25 0,49-1,100-24,148 0,174 0,397 0,-99 0,-99 0,-224 0,-124 0,-99 75,-99-26,-74-24,-26 25,-24-25,-25 24,50-49,24 0,100 0,173-25,99 25,100 0,49 0,-173 0,-124-49,-100 49,-74 0,-49 0,-26 0,1 0,-25 49,-1-49,76 0,98 0,25-49,50 24,25-49,-50-1,0 26,-99 24,0 25,-75 0,0 0,-24 0,-25 0,24 0,-24 0,0 0,0 0,0 0,-1-25,-24 0,0-49,0-26,25-48,0-51,25-24,-26-50,1 25,0 50,0 24,-25 75,25 49,-25 25,0 1,0-26,0-24,-25-51,-50-98,1 74,74 50,-25 50,0 24,25 0,-24 0,24 0,-25 25,0 0,0 0,-24-24,-1 24,25 0,0 0,-24 0,24-25,0 25,-24-25,-1 25,0 0,-49 25,-25 0,25 49,-25-24,49 24,26-49,-26 0,-73 24,-125 1,-99 24,-100-49,51-25,49 25,49-25,100 25,24-25,51 0,98 0,0 24,-74 1,-124 0,-74-25,-25 0,-1 0,51-99,73 74,51 0,49 0,74 25,1 0,-51 25,-98-25,-125 0,-98-49,-175-51,100 26,199 49,24 25,124 0,0 0,75 0,24-25,50-24,-25 49,-74 0,-149-50,-124-24,-149-1,-25 51,174-26,50 50,99 0,49 0,75 0,49 0,75 0,-124 25,-100 0,-24 49,-75-24,-98 49,73-50,-49 1,74-25,50 24,100-49,73 0,50 0,-74 0,-75 0,-123-49,-174-50,-100 49,125 0,197 26,26-26,124 25,74 25,25 25,-49-25,-26 0,-49 0,-124 25,25-25,-25 0,49 25,51-25,-1 24,74-24,51 0,-26 25,25-25,0 0,1 0,24 25,-50-25,25 0,-25 0,1 0,-1 0,25 25,-24-25,-26 0,26 25,-26-25,-24 0,0 0,0 0,0 0,24 0,1 0,-1 0,1 0,-1 0,26 0,-1 0,-24 0,24 0,25 0,25 24,0 26</inkml:trace>
  <inkml:trace contextRef="#ctx0" brushRef="#br0" timeOffset="101543.2052">10294 11485,'0'-25,"25"0,-25 0,25 25,0-25,24 1,-24-1,0-25,0 50,0-25,-1 25,1-24,0 24,0-50,24 25,-49 0,25 25</inkml:trace>
  <inkml:trace contextRef="#ctx0" brushRef="#br0" timeOffset="102725.0137">10418 11137,'25'0,"0"0,0 0,24 0,-24 0,0 0,0 0,0 0,-1 0,1 0,0 0,-25 25,0 0,0 0,0 0,0 24,-25-49,25 50,0-25,-25-1,25 1</inkml:trace>
  <inkml:trace contextRef="#ctx0" brushRef="#br0" timeOffset="110657.0182">11361 12799,'0'25,"25"0,-25 0,25-25,-1 0,1 0,0 0,0 0,0 0,-1-25,26 0,-25 0,0 25,-25-25,24 25,-24-24</inkml:trace>
  <inkml:trace contextRef="#ctx0" brushRef="#br0" timeOffset="111983.3645">11162 10120,'0'25,"0"0,25-25,0 25,-25 0,25-25,0 0,-1 0,1 0,0 0,0 0,0 0,24-25,-24-25,0 1,0 24,0 0,-1 25,-24-25</inkml:trace>
  <inkml:trace contextRef="#ctx0" brushRef="#br0" timeOffset="116410.0764">9798 10914,'-25'0,"1"50,-1-26,25 1,0 0,-25 0,25 0,0-1,25-24,0 0,-1 0,1 0,25 0,-25 0,-1 0,1 0</inkml:trace>
  <inkml:trace contextRef="#ctx0" brushRef="#br0" timeOffset="117012.9434">9922 11038,'0'25,"0"0,0-1,0 26,0-25,0 49,0-24,0-25,0 0,0-1</inkml:trace>
  <inkml:trace contextRef="#ctx0" brushRef="#br0" timeOffset="138395.5237">12130 11683,'0'-25,"25"25,-1-25,26 25,-25 0,0 0,-25 25,0 25,0-25,0 24,-25 1,0-1,0-24,0 25,25-25,0-1,0 1,25-25,50 0,-51 0,1 0,0 0,-25 25,0 0,0 49,0-24,0 24,0-24,0 0,0-1,0 26,0-26,0 1,0 24,0-49,0 0,0 24,25 26,0-50,-1 24,-24-24,0 25,25-50,-25 24,-25-24,1 0</inkml:trace>
  <inkml:trace contextRef="#ctx0" brushRef="#br0" timeOffset="159664.0008">13072 12303,'0'-25,"0"1,0-1,25 0,0 25,-25-50,50 50,-26-49,1 24,50 0,-51 25,26-50,0 26,-26-1,1 0,0 25</inkml:trace>
  <inkml:trace contextRef="#ctx0" brushRef="#br0" timeOffset="160888.8057">13320 11857,'25'0,"0"0,0 0,0 0,-1 24,1-24,0 0,0 0,0 0,-25 25,0 0,0 25,0-26,0 1,0 0,0 0,-25 0,25-1,0 1,0 0,0 0</inkml:trace>
  <inkml:trace contextRef="#ctx0" brushRef="#br0" timeOffset="177417.9259">15826 8905,'0'0,"25"0,-25-25,24 25,-24-25,25 0,-25 1,25 24,0-25,-25 0,25 0,-1 0,1-24,0 24,0-25,0 50,-1-24,-24-1,25 0,-25 0,25 0,0 25,-25-24</inkml:trace>
  <inkml:trace contextRef="#ctx0" brushRef="#br0" timeOffset="180470.7669">15975 8483,'24'0,"1"0,0 0,0 0,0 0,-1 0,1 0,0 0,0 0,0 0,-25 50,0-25,0-1,0 1,0 25,0-25,0-1,-25 1,25 0,-25-25,25 25</inkml:trace>
  <inkml:trace contextRef="#ctx0" brushRef="#br0" timeOffset="221714.6455">16545 8657,'25'0,"0"0,-1 0,51 0,-1-25,1 0,-26 25,26 0,-50 0,-1 0,1 0</inkml:trace>
  <inkml:trace contextRef="#ctx0" brushRef="#br0" timeOffset="226102.4962">17066 10914,'-25'0,"0"0,1 0,-1 0,0 25,25 24,-50 1,26 0,24-26,-25 51,0-50,25 0,0-1,50-24,-1 0,-24 0,25 0,-1 25,-49 0,0 25,0-1,0 1,0-25,0 24,0-24,-25 0,1 0,-1-25,0 0,0 0,0 0,1 0,48 0,1 24,0-24,-25 25,25 0,-25 25,0-26,25 26,-1 49,1-24,-25-26,0 1,0-25,0-1,25-24,-25 25,0 0,0 0,0 25,0-26,0 26,0-25,0 0,0-1,0 1,0 0,0 0,0 0,0-1,0 1,0 0,0 25,0-1,0-24,0 0,0 0,0-1,0 1,0 0,0 0,0 0,0 24,25 1,-25-25,0-1,0 1,25-25,-25 25,0 0,24-25,1 25,0-1,0-24</inkml:trace>
  <inkml:trace contextRef="#ctx0" brushRef="#br0" timeOffset="229295.0559">17215 13022,'0'-24,"0"-1,0-25,0 25,-25-24,0-1,-24 1,-1-26,25-74,-24 25,24 25,0 0,0 24,25 1,0 0,0-1,0 50,0-24,0 24,0 0,0 0,50 25,-75 25,-25 0,1-25,-1-25,25-49,-24-1,49 1,0-25,25-25,49 49,-24 26,-26-1,1 50,0 0,0 25,0 25,-1-26,1 26,-25-25,25 49,-25-24,0-25,0-1,0 26,0-25,0 0,0-1</inkml:trace>
  <inkml:trace contextRef="#ctx0" brushRef="#br0" timeOffset="232292.8393">18058 8905,'25'0,"0"0,0 0,-1 0,1 25,0-25,0 49,0 1,-25-25,0 0,0-1,0 1,0 0,-25 0,0 24,25-24,0 25,0-25,0-1,0 1,0 0,0 25,-25-1,25 1,0 24,0-24,0-1,0 1,25-50,-25 25,25-25,24 0,-49 25,50-25,-50 24,0 1,0 25,0-1,-25 1,0-25,25 25,-24-26,24 1,-25 25,25-25,0-1,0 1,0 25,0-25,0-1,0 26,25 0,-25-26</inkml:trace>
  <inkml:trace contextRef="#ctx0" brushRef="#br0" timeOffset="233749.3621">18207 13643,'25'0,"0"0,-25 24,0 26,0-25,0 24,0 1,0-25,0 49,-25-24,25-1,0 1,0-25,0 0,0-1,0 1,0 25,0-25,0 24,0-24,-25 25,-25-50,1 25,24-25,-25 0,26 0</inkml:trace>
  <inkml:trace contextRef="#ctx0" brushRef="#br0" timeOffset="235886.8905">17140 7962,'0'50,"0"0,0-26,0 26,0-25,0 0,0-1,0-48</inkml:trace>
  <inkml:trace contextRef="#ctx0" brushRef="#br0" timeOffset="236695.9949">17140 7962,'0'25,"25"0,-25 25,25-1,-25-24,0 25,0-1,25-24,-25 0,25 0,-1-1,-24 1,25-25,-25 25,0 0,25-25,-25 25</inkml:trace>
  <inkml:trace contextRef="#ctx0" brushRef="#br0" timeOffset="237507.68">17438 8384,'-25'25,"0"0,25-1,-24-24,24 25,-25-25,0 25,25 0,0 0</inkml:trace>
  <inkml:trace contextRef="#ctx0" brushRef="#br0" timeOffset="254818.405">17339 9128,'-25'0,"0"0,-24 50,24-1,0-24,0 50,25-51,0 26,25-25,25 0,-26-25,26 24,-25-24,0 0,-25 25,0 0,-25 0,0-25,25 25,-25-25,50 24,0 1,-25 0,0 0,0 24,0 1,0-25,0 0,0-1,0 1,0 0,0 0,0 24,0-24,0 25,0-25,0 24,0-24,0 25,0-25,0-1,0 1,0 0,0 0,0 0,0-1,25-24,-25 25,24 0,1-25,0 0</inkml:trace>
  <inkml:trace contextRef="#ctx0" brushRef="#br0" timeOffset="256781.0435">17438 13494,'0'0,"-25"0,0 0,-24 0,24 25,0-25,0 24,25 1,0 0,25 25,0-1,0-49,0 0,-1 0,1 0,0 25,0 0,-25 0,0-1,0 1,0 0,-50 0,25-25,1 0,24 25,0-1,0 1,0 0,24 0,-24 24,0-24,25 0,-25 0,25 0,-25-1,0 1,0 0,0 0,25-25,-25 25,0-50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4-01T10:54:32.1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6053 13841,'0'25,"0"24,0 26,0-1,0 1,0-1,0-24,0-1,0-24,0 25</inkml:trace>
  <inkml:trace contextRef="#ctx0" brushRef="#br0" timeOffset="864.6784">6053 13816,'-25'50,"0"-25,25 24,-25 1,25-1,0-24,-25 0,25 0,0 0</inkml:trace>
  <inkml:trace contextRef="#ctx0" brushRef="#br0" timeOffset="1511.8681">6053 13915,'24'25,"1"-25,0 25,25 0,-25 24,24-24,-49 0,25-25,-25 25,25-25</inkml:trace>
  <inkml:trace contextRef="#ctx0" brushRef="#br0" timeOffset="23970.1034">9798 11361,'0'0,"25"0,-25-25,25 25,-25-25,25 0,-1-24,26-1,-25 25,0-49,24 74,-24-50,0 50,0 0,-1 0,-24-25,25 25,0-25,0 1,0 24</inkml:trace>
  <inkml:trace contextRef="#ctx0" brushRef="#br0" timeOffset="24895.6017">10046 10939,'50'0,"-1"0,-24 0,0 0,0 0,0 0,-25 25,0-1,0 1,0 25,0-1,0 1,-25-50,0 50,25-25,-25-25,25 24,0 1,-25-25,25 25</inkml:trace>
  <inkml:trace contextRef="#ctx0" brushRef="#br0" timeOffset="46787.5493">6822 14858,'24'0,"1"0,0 0,0 0,0 0,-1 0,-24 25,0 0,0-1,0 26,-24-25,24 0,-25-25,0 24,0 1,25 0,0 0,-25-25,25 25,0-1,-24-24,48 0,1 0,0 0,0 0,24 0,-24 0,0 0,0 0,0 0,-25 25</inkml:trace>
  <inkml:trace contextRef="#ctx0" brushRef="#br0" timeOffset="48224.7982">7640 14759,'25'0,"0"0,0 0,-1 0,1 0,0 0,0 0,0 0,-25 25,-25 24,0-24,0 0,25 0,0-1,50-24,-25 0,-1 0,1 0,-25 25,0 0,0 0,0 0,0-1,0 1,-25 0,1 0,-1-25,0 25,25-1,-50-24,26 0,-1 0,0 0</inkml:trace>
  <inkml:trace contextRef="#ctx0" brushRef="#br0" timeOffset="50038.2803">9178 14784,'-25'24,"0"26,1 24,-1-24,25-25,-25 24,0-49,25 25,25-25,0 0,24 0,-24 0,0 0,25 0,-26 0,-24-25,0 50,0 25,0-1,0 1,0-25,0 0,0-1,0 1,0 0,0 0,0 0,25-25</inkml:trace>
  <inkml:trace contextRef="#ctx0" brushRef="#br0" timeOffset="51317.4847">9947 14709,'0'25,"0"0,-25 24,0 26,25-1,-49-49,49 0,0 0,-25-25,25 24,0 1,50-25,-26 0,26 0,-25 0,24 0,-24 0,0 0,0 0,-25-25,25 25,-25-24,0 48,0 1,0 25,0-25,0-1,0 26,0-25,0 0,0-1,0 1,0 0</inkml:trace>
  <inkml:trace contextRef="#ctx0" brushRef="#br0" timeOffset="52736.4685">11535 14883,'-25'0,"25"25,-25 49,25-49,-25-25,25 49,0-24,50-25,-1 0,26 0,-26 0,-24 0,25 25,-25-25,-25 25,-25 0,-25-1,25-24,1 25,-26-25,25 0,0 0,-24-49,49 24,-50-25,50 25</inkml:trace>
  <inkml:trace contextRef="#ctx0" brushRef="#br0" timeOffset="53292.6484">11559 14883,'0'-25,"25"25,25-25,-25 25,-1 0,26 0,0 0,-26 0</inkml:trace>
  <inkml:trace contextRef="#ctx0" brushRef="#br0" timeOffset="54666.76">12601 14833,'-25'0,"1"0,-26 0,25 0,0 0,0 0,1 25,24 0,0 0,0-1,0 1,0 0,0 0,0 0,24-1,1 1,0-25,0 0,-25 25,25-25,0 0,-1 0,1 0,-25-25,0 0,0 1,-25 24,1 0,-1 0,0 0,0 0</inkml:trace>
  <inkml:trace contextRef="#ctx0" brushRef="#br0" timeOffset="63324.6122">8880 15429,'0'24,"0"1,0 0,0 0,0 0,0-1,0 1,25-25,0 0,0 0,24 0,-24 0,25 0,-25 0,24 0,1 0,24 0,-24 0,24 0,-24 0,24 0,-24 0,0 0,-1 0,26 0,-26 0,1 0,24 0,-24 0,24 0,1-25,-1 25,0 0,-24 0,0 0,-25 0,-1 0,1 0,-25-24,0-1,0 0,0 0,0 0,0 1,0-1,0 0,0 0,0 0,0 0,0 1</inkml:trace>
  <inkml:trace contextRef="#ctx0" brushRef="#br0" timeOffset="75526.906">9426 10641,'0'50,"-25"-1,25 1,0 0,-49-26,49 26,-50 24,25-49,25 0,25-25,0 0,49 0,-49 0,0 0,0 0</inkml:trace>
  <inkml:trace contextRef="#ctx0" brushRef="#br0" timeOffset="77177.2051">9550 10914,'0'25,"0"0,0 24,0-24,0 0,0 0,0-1,0 1,0 0,0 0,0 0,0 0,0-1,0 1,0 0</inkml:trace>
  <inkml:trace contextRef="#ctx0" brushRef="#br0" timeOffset="94145.5951">12279 10567,'74'0,"-24"0,-26 0,1 0,0 0,-25 25,0-1,-25 26,25-25,-25 24,1 1,24 0,0-1,0 1,24-50,26 0,0 0,-25 0,-1 0,1 0,-25-25,0 50,0 0,0 24,-25 1,25-1,0 26,-24-1,24 26,0-26,0-24,0 24,0-24,0-1,0 26,0-51,0 1,0 0,0 0,0 49,0 1,0-26,0 1,0-1,0-24,0 25,0 0,0-1,0-24,0 25,0-26,0 26,0-25,0 0,0-1,0 1,0 0,0 0,0 0,0 24,0 1,0-25,0 24,0-24,0 25,0-26,-25-24,25 25,0 0,-25 0,25 0,-25-25,0 0,0 0,1 0,24 24,-25-24,0 0,0 0,0 0</inkml:trace>
  <inkml:trace contextRef="#ctx0" brushRef="#br0" timeOffset="98928.7551">11435 11658,'0'0,"-24"0,-1 0,0 0,0 25,25 0,-25 24,0-24,25 0,0 25,0-26,25 1,25 0,0 0,-1 0,1-1,-25-24,-1 25,-24 0,-24 0,-1 24,-25-24,1 25,24-25,-25 0,25-25,50 0,0 24,25 26,-50-25,24 0,-24 24,0-24,0 25,0-26,0 26,0 0,0-1,0 26,0-26,0-24,0 25,0-26,0 1,0 0,0 0,0 0,0-1,0 1,0 0,0 0,0 0</inkml:trace>
  <inkml:trace contextRef="#ctx0" brushRef="#br0" timeOffset="101599.6703">9699 16570,'0'24,"-25"26,0-25,25 24,0-24,-24-25,24 25,0 0,0 0,24-25,26 0,-25 0,24 0,-24 0,0 0,0 0,-25-25,0 0,0 75,0-26,0 26,0-25,0 0,0-1,0 1,0 0,0 0,0 0,0-1,0 1,0 0</inkml:trace>
  <inkml:trace contextRef="#ctx0" brushRef="#br0" timeOffset="103269.0634">10741 16594,'-25'0,"-25"0,26 0,-1 25,-25-25,1 50,24-25,0-1,25 1,-25 0,25 0,-25 0,25-1,0 1,0 0,0 0,0 0,50-1,-50 1,25-25,0 25,-1-25,1 0,0 0,0 0,0 0,-1 0,1 0,-25-25,25 25,-25-25,0 1,0-1,-25 25,0 0,1-25,-1 25,0 0,0-25,0 25,1 0,-1 0,0 0,0 0</inkml:trace>
  <inkml:trace contextRef="#ctx0" brushRef="#br0" timeOffset="106111.3624">9550 17264,'25'0,"-25"25,0 0,25-1,-25 51,0-50,0 24,0-24,25-25,-1 0,1 0,0 0,25 0,-26 0,51 0,-50 0,24 0,-24 0,49 0,-24 0,-25 0,24 0,26 0,-26 0,1 0,0 0,24 0,-49 0,25 0,-26 0,1 0,0 0,0 0,0 0,-1 0,1 0,0 0,0 0,24 0,-24-25,0 25,0-25,0 25,-1-24,1 24,-25-25,0 0,0 0,0 0,0 1,0-1,0 0</inkml:trace>
  <inkml:trace contextRef="#ctx0" brushRef="#br0" timeOffset="109623.237">10294 17760,'0'25,"0"0,0 24,0-24,0 25,0-25,0-1,0 1,25-25,0 0,25 0,-26 0,26 0,0 0,-26 0,-24 25,0 0,0 0,0-1,-24 26,-1-25,-25-25,25 0,1 0,-26 0,25 0</inkml:trace>
  <inkml:trace contextRef="#ctx0" brushRef="#br0" timeOffset="110502.2098">10369 17859,'0'0,"49"0,-24 0,25-24,-1 24,1-25,0 25,-26 0,1 0,0 0</inkml:trace>
  <inkml:trace contextRef="#ctx0" brushRef="#br0" timeOffset="133032.8963">13246 12427,'0'-25,"0"1,0-1,0 0,25 25,24-25,-24 0,25-24,-1 49,1-50,0 0,-1 1,-24-1,25 1,-1-1,-24 25,25 0,-1 1,-24 24</inkml:trace>
  <inkml:trace contextRef="#ctx0" brushRef="#br0" timeOffset="134150.6427">13668 11832,'25'0,"-1"0,26 0,-25 0,0 0,-1 0,1 0,0 0,-25 25,0-1,-25 1,25 0,0 0,-25-25,25 25,0-1,0 1,-24 0,24 0,-25-25,25 25</inkml:trace>
  <inkml:trace contextRef="#ctx0" brushRef="#br0" timeOffset="143810.8045">13370 14684,'-50'0,"26"100,-1 48,-25 26,-24 24,-1 75,26 0,-50-25,-1-25,1 1,-25 24,25-25,24 25,1-50,24-49,26-25,24-49,0-50,0-1,0 1</inkml:trace>
  <inkml:trace contextRef="#ctx0" brushRef="#br0" timeOffset="146197.7739">14089 15007,'-24'49,"24"-24,-25 25,25-25,0 24,0-24,25 0,-1 24,26-49,-25 0,49 0,-49 0,0 25,-25 0,0 0,0 0,0 24,-25-49,-25 25,1-25,24 0,0 0,-24 0,24 0</inkml:trace>
  <inkml:trace contextRef="#ctx0" brushRef="#br0" timeOffset="146803.7464">14164 15081,'25'0,"-1"0,1 0,0 0,0 0,0 0,-1 0</inkml:trace>
  <inkml:trace contextRef="#ctx0" brushRef="#br0" timeOffset="147757.1793">14561 15056,'-25'25,"0"0,-25 25,50-1,-24 1,24-25,0-1,0 1,24 0,26 0,-25-25,25 0,-1 0,-24 0,25 0,-26 0,-24-25,25 0,-25 0,0-49,0 24,0 26,0-1,0-25,-25 50,1-25,-1 25,0 0,0 0</inkml:trace>
  <inkml:trace contextRef="#ctx0" brushRef="#br0" timeOffset="149428.0933">14834 15081,'0'25,"0"0,0 0,0-1,0 1,24-25,1 25,0-25,0 0,24 0,-24 0,0 0,0 0,-25-25,25-24,-1 24,-24-25,0 1,0 24,0 0,0 0,-24 25,-1 0,0 0,0 0,0 0,25 25,-24 0,-1 24,-25-24,50 0,-25 0</inkml:trace>
  <inkml:trace contextRef="#ctx0" brushRef="#br0" timeOffset="150973.9313">15826 14808,'49'0,"1"0,24 0,1 0,-50 0,-1 0,1-24,-25 48,0 26,0 0,0 24,0 25,0-24,0-26,0 1,0-25,-25-25</inkml:trace>
  <inkml:trace contextRef="#ctx0" brushRef="#br0" timeOffset="151761.0407">16545 14858,'-25'0,"0"74,1-24,24 0,0-26,0 26,0-25,24-25,1 0,25 0,-25 0,24 0,-24 0,25-25,-50-25,0 1,0 24,0 0,-25-24</inkml:trace>
  <inkml:trace contextRef="#ctx0" brushRef="#br0" timeOffset="152958.1878">16917 14833,'-25'0,"1"25,-26 25,25-1,0-24,25 0,0 0,25-1,0-24,0 0,24 0,-24 0,25 0,-1 0,-24-24,0-26,0 50,-25-25,0 0,0-24,0 24,0 0,0 0,0 1,-25 24,0 0,0 0,-24 0,24 0</inkml:trace>
  <inkml:trace contextRef="#ctx0" brushRef="#br0" timeOffset="156360.8413">18257 14833,'-25'0,"0"-25,0 25</inkml:trace>
  <inkml:trace contextRef="#ctx0" brushRef="#br0" timeOffset="160464.4336">18083 14759,'0'25,"0"-1,0 1,25 25,-25-25,0 24,0-24,25 0,-25 0,0-1,24-24,-24 25,0 0</inkml:trace>
  <inkml:trace contextRef="#ctx0" brushRef="#br0" timeOffset="161520.5987">18207 14883,'25'0,"-25"-25,25 0,-1 25,1 0,0-49,0 49,0 0,-1 0,-24 24,0 26,0-25,0 0,-24-1,-1 1,25 0,25-25,-1 0,1 0,25 0,-25 0,-25 25,0 24,0-24,-25-25,25 25,-25-25,0 0,25 25,0 0,0-1</inkml:trace>
  <inkml:trace contextRef="#ctx0" brushRef="#br0" timeOffset="162584.3443">18753 14858,'-25'25,"25"24,0 1,0-25,0 0,25-25,-1 0,1 0,0 0,0 0,0-25,-25 0,0 0,0-24,0 24,0-25,0 25,0-24,0 24,0 0,-25 25,0 0,0 25,0 0,25 0,0-1</inkml:trace>
  <inkml:trace contextRef="#ctx0" brushRef="#br0" timeOffset="162788.0363">18777 14833,'0'25,"0"0,25-25</inkml:trace>
  <inkml:trace contextRef="#ctx0" brushRef="#br0" timeOffset="164634.73">19100 14734,'-25'0,"25"50,0-26,0 1,0 0,0 0,25-25,0 0,0 0,-1 0,1 0,0-25,-25 0,0 0,0 1,0-26,0 25,-25 0,25 1,-25 24,1 0,-1 24,0-24,0 25,25 0,0 0,0 0</inkml:trace>
  <inkml:trace contextRef="#ctx0" brushRef="#br0" timeOffset="167806.174">19968 14436,'0'25,"0"0,0 0,0 0,0-1,0 26,0-25,0 0,0 24,0-24,0 0,25 0,-25-1,25-24,-25 25</inkml:trace>
  <inkml:trace contextRef="#ctx0" brushRef="#br0" timeOffset="168507.5905">20514 14263,'0'24,"0"1,0 0,0 0,0 0,0 0,0-1,0 1,25-25,-1 0,26 25,-25-25,0 0,-1 0,-24 25,0 0,0 24,0-24,-24 0,-26 24,0-24,26-25,-1 0,0-25,0 1,0-26</inkml:trace>
  <inkml:trace contextRef="#ctx0" brushRef="#br0" timeOffset="168979.536">20514 14312,'25'0,"-1"0,26 0,-25 0,24 0,1 0,0 0,-26 0</inkml:trace>
  <inkml:trace contextRef="#ctx0" brushRef="#br0" timeOffset="169814.9393">20861 14486,'0'0,"0"25,25-25,0 0,24 0,-24 0,0 0,-25-25,25 0,-25 0,0 1,0-1,0 0,0 0,-25 25,0 0,0 0,1 0,-1 0,0 0,0 0,25 25,0 25,0-26</inkml:trace>
  <inkml:trace contextRef="#ctx0" brushRef="#br0" timeOffset="170929.0912">21134 14412,'25'0,"-25"49,0-24,0 25,0-26,25-24,-1 0,1 0,0 0,0 0,0 0,-1 0,-24-49,0 24,0 0,0-24,-24 49,24-25,-25 0,25 0,-25 25,0 0,0 0,1 0,24 25,-25-25,25 25,0 0,0-1</inkml:trace>
  <inkml:trace contextRef="#ctx0" brushRef="#br0" timeOffset="171877.0509">21928 14436,'24'25,"-24"25,25 24,-25-24,0-25,0-1,0 51,25-50,-25-1,25 1,-25 0,25-25</inkml:trace>
  <inkml:trace contextRef="#ctx0" brushRef="#br0" timeOffset="173072.2921">22374 14560,'0'0,"0"-24,0-26,0 25,0 0,-25 1,1-1,24 0,-25 25,0 0,-25 0,26 0,24 25,-25 0,0 49,0-24,25-1,0-24,0 0,0 0,0-1,25 1,25-25,24 25,0-25,1 25,-50 0,-1-25,26 0,-50 24,0 26,-25-50,0 25,1 0,-1-25,0 0,0 0,-24 0,24-25,25 0,-25 0,25 0,-25-49,25 49,0 0,0 1,0-1,25 25,0 0,-25-25</inkml:trace>
  <inkml:trace contextRef="#ctx0" brushRef="#br0" timeOffset="173985.5313">22573 14585,'0'50,"0"-25,0 24,0 1,0-25,0 24,24-49,26 0,-25 0,24 0,-24-25,0 1,0-26,-25 25,0-24,0-1,0 25,0 0,0 1,0-1,-25 25,0 0</inkml:trace>
  <inkml:trace contextRef="#ctx0" brushRef="#br0" timeOffset="174795.2035">22870 14536,'0'24,"0"1,0 0,25 0,-25 0,25-1,-25 1,25-25,-1 25,1-25,0 0,0 0,0 0,-25-25,25-24,-25 24,0 0,0 0,0 0,-25 1,0 24,25-25,-50 25,25 0,1 0,-1 0</inkml:trace>
  <inkml:trace contextRef="#ctx0" brushRef="#br0" timeOffset="176040.8708">23590 14610,'49'0,"-24"0,0 0,-25 25,0 0,0 24,0 1,-25-25,25-1,-25-24,25 25,25 0,0-25,0 0,-1 0,1-25,0 25,0 0,0 0,-25-25</inkml:trace>
  <inkml:trace contextRef="#ctx0" brushRef="#br0" timeOffset="176858.111">23962 14660,'0'0,"-25"0,25 24,0 1,0 0,0 0,0 24,25 1,24-50,-24 25,0-25,0 0,0 0,-1 0,-24-25,0 0,0 0,0-24,0 24,0 0,0 0,-24 1,-26 24,25 0,0 0</inkml:trace>
  <inkml:trace contextRef="#ctx0" brushRef="#br0" timeOffset="178001.9633">24309 14734,'0'25,"0"0,0-1,25-24,0 0,-1 0,1 0,0-24,-25-1,0 0,0 0,0 0,0 1,0-1,0 0,-25 25,0-25,1 25,-1 0,25 25,0 0,0 0,0-1,0 1,0 0</inkml:trace>
  <inkml:trace contextRef="#ctx0" brushRef="#br0" timeOffset="179227.4183">24607 14585,'0'0,"0"25,-25 0,25 0,0 24,-25-24,25 0,0 0,0-1,0 26,25-50,0 25,-1-25,1 0,0 0,0 0,0 0,-25-25,24 0,-24-24,0 24,0 0,0-25,0 26,0-1,-24 25,-1 0,0 0,0 0</inkml:trace>
  <inkml:trace contextRef="#ctx0" brushRef="#br0" timeOffset="188702.7759">18058 15230,'0'25,"0"24,0-24,0 0,0 25,0-1,0 1,25 24,0-24,-25 0,25-26,-25 1,49-25,-24 0,25 0,-1 0,26 0,-1 0,0-25,75 1,-50-1,50 0,25 0,0 0,-1 1,-24-1,49-25,-49 50,-25-25,-24 25,24 0,-50 0,0 0,-24 25,24-25,1 0,-26 0,26 0,-26 0,26 0,-25 0,-26 0,26 0,0 0,-26 0,1 0,25 0,-25 0,24 0,-24 0,25 0,-1-25,1 25,-25 0,-1 0,1 0,-25-24,25-1,0 0,-25 0,0 0,0 0,0 1,0-1,0 0,0 0,0 0,0 1</inkml:trace>
  <inkml:trace contextRef="#ctx0" brushRef="#br0" timeOffset="193835.0176">15082 11633,'0'50,"0"0,0-26,0 26,0 0,0-1,0 1,24-25,-24-1,0 26,25-50</inkml:trace>
  <inkml:trace contextRef="#ctx0" brushRef="#br0" timeOffset="195083.4056">15330 11609,'0'24,"0"1,-25-25,25 25,0 0,0 0,0-1,0 1,0 0,25-25,-25 25,24-25,1 0,0 0,0 0,0 0,-1 0,-24-25,0 0,0 50,0 49,0-24,25-25,-25 0,0-1,0 1,25-25</inkml:trace>
  <inkml:trace contextRef="#ctx0" brushRef="#br0" timeOffset="196575.6077">15727 11733,'-25'24,"25"1,-25 0,25 25,0-26,0 1,0 0,0 0,0 0,25-25,-25 24,49-24,-24 0,25 0,-25 0,-1 0,-24-24,0-1,0-25,0 25,0 1,0-1,-49 0,49 0,-25 25,75 0,-26 0,26-25,0 25,-26 0,1 0,0 0,-25 50,0-25,0 0,0-1,0 1,0 0,0 0,0 0,25-25,24 0,-24 0,0 0,-25-25,0 0,0 0,0 0,0 1,0-1,0 0,0 0,-50 0,26 1,-1 24,0 0</inkml:trace>
  <inkml:trace contextRef="#ctx0" brushRef="#br0" timeOffset="212236.7902">16570 10790,'0'0,"25"0,49-25,-49 0,0 25,0 0,-25 50,0-25,0 24,0 26,0-1,0 1,-25-1,0 25,0-49,25-25,0 0,0-1,50-24,-1 25,51 0,-26-25,0 0,-49 0,25 0,-75 25,25 0,-25 24,0 26,25-1,0 0,-24 1,24-1,0-24,0-1,0 1,0 0,0-1,0-24,0 50,0-51,0 26,0-25,0 24,0 1,0 0,0-26,0 1,0 0,0 0,0 0,0-1,0 1,0 0,0 25,0-26,0 26,0 0,0-26,0 1,0 0,0 0,-25-25,-25 25,25-25,1 0,-1 0,-25 0,1 0,24 0,-25 0,25-75</inkml:trace>
  <inkml:trace contextRef="#ctx0" brushRef="#br0" timeOffset="216060.4289">22771 10988,'-50'25,"1"74,-50 26,24 23,26-24,24-49,25-50,25-1,74-24,25 0,0 0,-25 0,-25 0,-24 0,-50 25,0 50,0-1,0 25,-74 0,-26 25,1 1,50-76,-1 1,0-25,75-25,0 24,0-24,0 50,-25 24,24 26,1-1,0 0,0-25,-25 1,0-50,25-1,-1 1,-24 25,0-25,0 24,0-24,25-25,0 0,0 0,24-25,-24 25,0-25</inkml:trace>
  <inkml:trace contextRef="#ctx0" brushRef="#br0" timeOffset="221361.2435">15999 16619,'25'-25,"74"1,100-26,173 0,397-74,223-25,-173 75,-100 0,-173 24,-125 50,-24 0,-25 0,50 50,99 49,-75 0,-49 0,-74-24,-125-50,-99-25,-49 0,-25 0,-25-25</inkml:trace>
  <inkml:trace contextRef="#ctx0" brushRef="#br0" timeOffset="222161.5922">18653 16669,'0'49,"0"1,0-25,0 24,0 1,0-25,0 0,0-1,25 1,-25 0</inkml:trace>
  <inkml:trace contextRef="#ctx0" brushRef="#br0" timeOffset="223238.1448">18926 16594,'0'-24,"25"24,0-25,25 0,-26 25,1 0,25 0,-25 0,-25 25,-25 24,0 1,0 0,0-50,25 24,0 1,25-25,25 0,-25 0,-1 0,1 0,0 0,0 0,-25 25,-25 0,0 24,-24 1,-1-25,0 24,1-24,24-25,0 0,0 0</inkml:trace>
  <inkml:trace contextRef="#ctx0" brushRef="#br0" timeOffset="224115.0299">19596 16545,'-25'0,"0"25,1-1,-1 1,25 0,0 0,0 0,25-25,-1 0,26 0,-25 0,0 0,-1 0,1-25,-25 0,0 0,0 0,0 1,0-1,-25 25,1 0,-1 0</inkml:trace>
  <inkml:trace contextRef="#ctx0" brushRef="#br0" timeOffset="224871.2111">19869 16545,'0'25,"0"-1,0 1,0 0,0 0,0 0,0-1,25-24,0 0,-1 0,-24-24,50-1,-50 0,25 0,0 0,-25 1,0-1,0 0,0 0,-25 0,0 1,25-1,-50 25,26 0,24 25,-25 24,0-24</inkml:trace>
  <inkml:trace contextRef="#ctx0" brushRef="#br0" timeOffset="225655.8062">20811 16446,'0'0,"25"24,-25 1,0 25,0-25,0-1,0 1,25 25,-25-25,25-25</inkml:trace>
  <inkml:trace contextRef="#ctx0" brushRef="#br0" timeOffset="226774.8643">21208 16570,'0'0,"0"-50,0 25,0 0,0 1,0-26,0 25,-24 0,-1 25,0 0,0 0,0 0,1 0,24 25,0 25,0-25,0-1,0 1,0 0,24-25,26 0,-25 25,0-25,24 0,-24 0,-25 25,0-1,0 26,0-25,0 0,-25-25,0 24,1-24,-1 0,0 0,0-24,25-1,-25 0,25 0,0-24,0 24,0 0</inkml:trace>
  <inkml:trace contextRef="#ctx0" brushRef="#br0" timeOffset="227669.2626">21357 16470,'0'0,"-25"25,25 0,0 0,0 0,0-1,25 1,0-25,0 0,24 0,-24 0,0 0,0 0,-25-25,0 1,0-1,0 0,0 0,-25 0,25 1,-25 24,25-25,-25 25,1 0,-1 0,0 0</inkml:trace>
  <inkml:trace contextRef="#ctx0" brushRef="#br0" timeOffset="228874.7064">21704 16470,'0'25,"-24"0,24 0,0 0,0-1,24 1,1-25,0 0,0 0,24 0,-24 0,0 0,-25-25,0 1,0-1,0 0,0 0,0 0,0 1,-25 24,0-25,1 25,-1 25,0-1,0-24</inkml:trace>
  <inkml:trace contextRef="#ctx0" brushRef="#br0" timeOffset="230119.8513">20018 17562,'0'49,"0"1,25 0,-25-1,0-24,0 25,0-1,0-24,24 25,-24 24,0-49,0 0</inkml:trace>
  <inkml:trace contextRef="#ctx0" brushRef="#br0" timeOffset="234429.8213">20464 17611</inkml:trace>
  <inkml:trace contextRef="#ctx0" brushRef="#br0" timeOffset="242459.9654">20390 17537,'0'50,"0"-26,0 1,0 0,0 0,49 0,1 24,0-24,-26-25,26 25,-25-25,-25 25,25-25,-1 24,1 1,-25 0,0 0,0 0,-49-1,24 1,0-25,-25 0,26 0,-26 0</inkml:trace>
  <inkml:trace contextRef="#ctx0" brushRef="#br0" timeOffset="242947.4753">20365 17562,'25'0,"0"0,24 0,-24 0,25-25,-1 0,26 25,-26-25,-24 25,0-25,0 25,-1 0</inkml:trace>
  <inkml:trace contextRef="#ctx0" brushRef="#br0" timeOffset="243662.7348">21084 17611,'0'0,"-24"25,-1 25,25-1,0-24,0 0,0 0,0 0,25-25,24 24,1-24,-25 25,24-25,-24 0,49 0,-49 0,-25 25,-25-25,-24 25,-1 0,1-1,24-24</inkml:trace>
  <inkml:trace contextRef="#ctx0" brushRef="#br0" timeOffset="244231.0352">21060 17661,'24'0,"1"-25,25 0,24 1,25-26,-24 25,-26 0,1 0,-25 25</inkml:trace>
  <inkml:trace contextRef="#ctx0" brushRef="#br0" timeOffset="245350.4513">21531 17760,'25'0,"-1"0,-24 25,50-25,-25 0,0 0,-1 0,1 0,0 0,0-50,0-24,-25 24,0 1,0 24,0 0,0-25,0 26,-25 24,0-25,0 25,0 0,1 0,-1 0,0 0,25 25,-25 24,25 1,0-25,-25 0,25-1,0 1,0 0,0 0,0 0,0-1,0 1,0 0</inkml:trace>
  <inkml:trace contextRef="#ctx0" brushRef="#br0" timeOffset="260654.2551">16471 8409,'-25'49,"0"-24,0 25,0-1,25 26,-24-26,24 1,-25-25,0 49,25-49,-25 0,25 24,-25-49,25-24,25-51</inkml:trace>
  <inkml:trace contextRef="#ctx0" brushRef="#br0" timeOffset="261417.1751">16495 8434,'-24'0,"-1"0,25 24,-25-24,0 0,25 25,0 0,-25 25,1-26,24 26,-25-50,25 25</inkml:trace>
  <inkml:trace contextRef="#ctx0" brushRef="#br0" timeOffset="262072.4843">16545 8434,'-25'0,"25"24,0 1,0 25,0-25,0 24,0 26,0-51,0 26,0-25,0 0</inkml:trace>
  <inkml:trace contextRef="#ctx0" brushRef="#br0" timeOffset="307048.3765">9228 2704,'0'25,"0"-1,0 1,0 25,0-25,0 24,0 1,0-1,0 1,0 24,0-24,0 0,0-26</inkml:trace>
  <inkml:trace contextRef="#ctx0" brushRef="#br0" timeOffset="307650.5741">9699 2654,'0'25,"0"25,25-1,-25 26,0-1,0-24,0-26,0 1,0 25,0-25,0-1,0 1,0 25</inkml:trace>
  <inkml:trace contextRef="#ctx0" brushRef="#br0" timeOffset="308595.8892">9327 3001,'50'0,"-1"0,1 0,-1 0,-24 0,0 25,0-25,-25 25,25-25,-1 0,1 0,0 25,0 0,0-25</inkml:trace>
  <inkml:trace contextRef="#ctx0" brushRef="#br0" timeOffset="309489.4378">10542 2902,'25'50,"0"-1,-25 1,25 24,-25 1,0-1,0-24,25 24,-1-24,-24-25,0-1,25-24</inkml:trace>
  <inkml:trace contextRef="#ctx0" brushRef="#br0" timeOffset="310472.9187">10567 2853,'75'49,"-1"1,25-1,-49 1,-1 24,1-49,-50 0,25-25,0 0,-25-74,0-1,24-24,26 0,-25 24,-25 1,25 24,-1 25,-24 1,0-1,25 50,0 24,0 1,24 49,-24-24,25-1,-25 0,24 26,-24-26,0 0,0-24,-25 24,25-24,-1 24,1-24,-25 0,25-26</inkml:trace>
  <inkml:trace contextRef="#ctx0" brushRef="#br0" timeOffset="311609.1921">12477 2902,'0'25,"0"25,0 24,0 0,0-24,0-25,0 24,0-24,0 0,0 0,0 24,25-24,-25 0,25 0,0 0,-1-25,26 0,-25 0,49-25,-24 0,-1 0,1 0,0 1,-1-1,-24 0,0 25</inkml:trace>
  <inkml:trace contextRef="#ctx0" brushRef="#br0" timeOffset="318627.4788">9972 2952,'25'0,"-1"25,26 24,-25-49,0 25,-1-25,1 0,-25 25,25-25,0 25,-50 24,0-49,0 50,1-50,24 25,0-1,-25 1,25 0,-25 0,25 0,-25-1</inkml:trace>
  <inkml:trace contextRef="#ctx0" brushRef="#br0" timeOffset="320757.9614">11609 2853,'25'0,"24"24,1 1,24 0,-24 0,0-25,-1 25,-24-1,0-24,0 25,-1-25,1 0,-25 25,0 0,-25 0,1-1,-1 1,25 0,-25 0,0 0,0 24,1-49,24 25,0 0,-25-25,25 25,0-1</inkml:trace>
  <inkml:trace contextRef="#ctx0" brushRef="#br0" timeOffset="325278.7075">12824 4316,'0'25,"0"0,0 24,0-24,0 25,0-26,0 26,0 0,0-1,0 1,0-1,0 1,0 0</inkml:trace>
  <inkml:trace contextRef="#ctx0" brushRef="#br0" timeOffset="326710.4999">11138 4490,'49'0,"1"0,-1 0,-24 0,25 0,-25 0,0 0,-1 24,1 1,0 0,-25 0,0 0,0-1,0 1,0 0,-25 25,0-26,-49 26,49-25,0 0,-24 24,24-24,-25-25,50 25,25-25,0-25,0 25,49-25,-49 1,0 24,0 0,24 0,-24 0,0 0,0 0,-1 0,1 0</inkml:trace>
  <inkml:trace contextRef="#ctx0" brushRef="#br0" timeOffset="328611.0272">9426 4192,'25'0,"25"0,-1 0,1-25,24 0,-24 25,-25 0,-25 25,0 25,0-25,-50 49,25-24,0-26,1 1,-1 0,25 0,25 24,24-49,-24 25,25 0,24 0,-49 24,0-49,-25 50,0-25,0 0,0-1,0 26,-50-50,0 0,1 25,-1-25,25 0,1 0,-1 0,0 0,0 0</inkml:trace>
  <inkml:trace contextRef="#ctx0" brushRef="#br0" timeOffset="334754.9399">8831 4638,'49'0,"1"0,0 0,-26 0,26 0,-25 0,0 0,-1 0</inkml:trace>
  <inkml:trace contextRef="#ctx0" brushRef="#br0" timeOffset="335499.1585">8806 4490,'25'0,"24"0,1 49,49 1,0 24,1 25,-51-74,1 25,-50-25,-25 0,0-1,0 1,-24 0,24 0,-25 0,50-1,-24-24,24 25</inkml:trace>
  <inkml:trace contextRef="#ctx0" brushRef="#br0" timeOffset="337971.6901">11485 4266,'0'0,"25"0,0 25,-25 0,24-25,1 0,0 0,-25-25,25 25,0-25,-1-24,1 24,25-25,-25 26,-1 24,-24-25,0 0</inkml:trace>
  <inkml:trace contextRef="#ctx0" brushRef="#br0" timeOffset="340235.3586">10518 2604,'0'0,"-25"25,0 0,0 50,25-1,0 25,0 0,0 25,50-24,-25-26,-25-24,0-1,24-24,-24 0,25 0,-25 24,25-24,25 25,-1 49,1-49,-1 24,1-24,0-1,-26-24,1 0,25 0,-1-25,1 0,0 0,-1 0,-24 0,0 0,0 0,49 0,-24 0,-1-50,26 0,24-24,-74 24,49 1,-74-1,50-24,-25 24,-25 0,0 1,0-26,0 1,0 0,0 24,0 0,0-24,0 0,0 49,-25-25,0 1,0 24,0-25,-24 1,-1-1,1 25,-26-25,1 1,-1-1,-49-24,50 24,-25-24,24 49,1 25,-1 0,26 0,-1 0,1 0,-1 25,25-25,-24 49,49-24,-50 0,0 0,1 49,-1-49,0 25,1-1,-1-24,50 0,-25-25,25 50,0-1,0 1,0 24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DF00-A67A-4F47-B714-E320FF75494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09EE7-D2D2-4A4F-BCCF-DCDBE037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5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DF00-A67A-4F47-B714-E320FF75494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09EE7-D2D2-4A4F-BCCF-DCDBE037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DF00-A67A-4F47-B714-E320FF75494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09EE7-D2D2-4A4F-BCCF-DCDBE037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7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DF00-A67A-4F47-B714-E320FF75494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09EE7-D2D2-4A4F-BCCF-DCDBE037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7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DF00-A67A-4F47-B714-E320FF75494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09EE7-D2D2-4A4F-BCCF-DCDBE037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2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DF00-A67A-4F47-B714-E320FF75494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09EE7-D2D2-4A4F-BCCF-DCDBE037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3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DF00-A67A-4F47-B714-E320FF75494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09EE7-D2D2-4A4F-BCCF-DCDBE037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DF00-A67A-4F47-B714-E320FF75494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09EE7-D2D2-4A4F-BCCF-DCDBE037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7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DF00-A67A-4F47-B714-E320FF75494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09EE7-D2D2-4A4F-BCCF-DCDBE037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DF00-A67A-4F47-B714-E320FF75494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09EE7-D2D2-4A4F-BCCF-DCDBE037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DF00-A67A-4F47-B714-E320FF75494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09EE7-D2D2-4A4F-BCCF-DCDBE037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1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3DF00-A67A-4F47-B714-E320FF75494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09EE7-D2D2-4A4F-BCCF-DCDBE037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customXml" Target="../ink/ink12.xml"/><Relationship Id="rId4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30.png"/><Relationship Id="rId7" Type="http://schemas.openxmlformats.org/officeDocument/2006/relationships/customXml" Target="../ink/ink1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customXml" Target="../ink/ink15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customXml" Target="../ink/ink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customXml" Target="../ink/ink10.xml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Missing and Noise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Deletion Strategy</a:t>
            </a:r>
          </a:p>
          <a:p>
            <a:r>
              <a:rPr lang="en-US" dirty="0" smtClean="0"/>
              <a:t>Replacement Strategy</a:t>
            </a:r>
          </a:p>
          <a:p>
            <a:r>
              <a:rPr lang="en-US" dirty="0" smtClean="0"/>
              <a:t>Using Statistical Measures</a:t>
            </a:r>
          </a:p>
          <a:p>
            <a:r>
              <a:rPr lang="en-US" dirty="0" smtClean="0"/>
              <a:t>Using Clustering</a:t>
            </a:r>
          </a:p>
          <a:p>
            <a:r>
              <a:rPr lang="en-US" dirty="0" smtClean="0"/>
              <a:t>Pattern based Approach (A combination of clustering, classification and other techniques)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303840" y="1893240"/>
              <a:ext cx="2750760" cy="23576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480" y="1883880"/>
                <a:ext cx="2769480" cy="237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70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(Global or Local)</a:t>
            </a:r>
            <a:endParaRPr lang="en-US" dirty="0"/>
          </a:p>
        </p:txBody>
      </p:sp>
      <p:pic>
        <p:nvPicPr>
          <p:cNvPr id="4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7055556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161080" y="2982600"/>
              <a:ext cx="5474160" cy="3259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1720" y="2973240"/>
                <a:ext cx="5492880" cy="32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6947280" y="5661360"/>
              <a:ext cx="196920" cy="1699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37920" y="5652000"/>
                <a:ext cx="215640" cy="1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7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Missing Values: Obvious</a:t>
            </a:r>
          </a:p>
          <a:p>
            <a:r>
              <a:rPr lang="en-US" dirty="0" smtClean="0"/>
              <a:t>Noise Values (Univariate Outliers):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8000"/>
            <a:ext cx="661736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643040" y="982440"/>
              <a:ext cx="5545800" cy="4527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3680" y="973080"/>
                <a:ext cx="5564520" cy="45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731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Range of Normality</a:t>
            </a:r>
          </a:p>
          <a:p>
            <a:r>
              <a:rPr lang="en-US" dirty="0" smtClean="0"/>
              <a:t>cutoff = k * median, 			k = [1, 4]</a:t>
            </a:r>
          </a:p>
          <a:p>
            <a:r>
              <a:rPr lang="en-US" dirty="0" smtClean="0"/>
              <a:t>{median - cutoff, median + cutoff}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used in both Global and local context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24200"/>
            <a:ext cx="6216316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25280" y="455400"/>
              <a:ext cx="8706600" cy="6010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920" y="446040"/>
                <a:ext cx="8725320" cy="602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79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Range or Normality</a:t>
            </a:r>
          </a:p>
          <a:p>
            <a:r>
              <a:rPr lang="en-US" dirty="0"/>
              <a:t>{mean </a:t>
            </a:r>
            <a:r>
              <a:rPr lang="en-US" dirty="0" smtClean="0"/>
              <a:t>- 3 </a:t>
            </a:r>
            <a:r>
              <a:rPr lang="en-US" dirty="0"/>
              <a:t>x </a:t>
            </a:r>
            <a:r>
              <a:rPr lang="en-US" dirty="0" err="1"/>
              <a:t>std</a:t>
            </a:r>
            <a:r>
              <a:rPr lang="en-US" dirty="0"/>
              <a:t>, mean </a:t>
            </a:r>
            <a:r>
              <a:rPr lang="en-US" dirty="0" smtClean="0"/>
              <a:t>+ 3 </a:t>
            </a:r>
            <a:r>
              <a:rPr lang="en-US" dirty="0"/>
              <a:t>x </a:t>
            </a:r>
            <a:r>
              <a:rPr lang="en-US" dirty="0" err="1"/>
              <a:t>std</a:t>
            </a:r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{</a:t>
            </a:r>
            <a:r>
              <a:rPr lang="el-GR" dirty="0" smtClean="0"/>
              <a:t>μ</a:t>
            </a:r>
            <a:r>
              <a:rPr lang="en-US" dirty="0" smtClean="0"/>
              <a:t> - </a:t>
            </a:r>
            <a:r>
              <a:rPr lang="el-GR" dirty="0"/>
              <a:t>σ</a:t>
            </a:r>
            <a:r>
              <a:rPr lang="en-US" dirty="0"/>
              <a:t> </a:t>
            </a:r>
            <a:r>
              <a:rPr lang="en-US" dirty="0" smtClean="0"/>
              <a:t>x 3, </a:t>
            </a:r>
            <a:r>
              <a:rPr lang="el-GR" dirty="0" smtClean="0"/>
              <a:t>μ</a:t>
            </a:r>
            <a:r>
              <a:rPr lang="en-US" dirty="0" smtClean="0"/>
              <a:t> + 3 x </a:t>
            </a:r>
            <a:r>
              <a:rPr lang="el-GR" dirty="0"/>
              <a:t>σ</a:t>
            </a:r>
            <a:r>
              <a:rPr lang="en-US" dirty="0"/>
              <a:t> }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91" y="3581400"/>
            <a:ext cx="641684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05600" y="2514600"/>
                <a:ext cx="2277034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514600"/>
                <a:ext cx="2277034" cy="9106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81800" y="1586820"/>
                <a:ext cx="1365566" cy="655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586820"/>
                <a:ext cx="1365566" cy="65569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89280" y="526680"/>
              <a:ext cx="8582040" cy="60814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920" y="517320"/>
                <a:ext cx="8600760" cy="61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3322080" y="1366200"/>
              <a:ext cx="5563440" cy="35366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2720" y="1356840"/>
                <a:ext cx="5582160" cy="355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920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Z-score method can also be used for defining the range of normality for identifying outliers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Range of normality or acceptable values is,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71800" y="2961171"/>
                <a:ext cx="130792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961171"/>
                <a:ext cx="1307922" cy="56489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71800" y="5029200"/>
                <a:ext cx="182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normal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{−3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 3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029200"/>
                <a:ext cx="18243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010" t="-8197" r="-10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187640" y="455400"/>
              <a:ext cx="7313760" cy="55904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8280" y="446040"/>
                <a:ext cx="7332480" cy="560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060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Interquartile Range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Interquartile range (IQR) is the range between the 75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and the 25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percentile of the data.</a:t>
            </a:r>
          </a:p>
          <a:p>
            <a:r>
              <a:rPr lang="en-US" sz="2400" dirty="0" smtClean="0"/>
              <a:t>25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, 50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and 75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percentiles are also called quartile because they separate the data into 4 parts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52800"/>
            <a:ext cx="641684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62640" y="1098360"/>
              <a:ext cx="8572680" cy="54028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80" y="1089000"/>
                <a:ext cx="8591400" cy="54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825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Deletion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Delete the records with missing values(s)</a:t>
            </a:r>
          </a:p>
          <a:p>
            <a:r>
              <a:rPr lang="en-US" sz="2000" dirty="0" smtClean="0"/>
              <a:t>Delete the column or attribute with missing values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5" y="5255549"/>
            <a:ext cx="560384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621876"/>
            <a:ext cx="2743200" cy="218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16" y="1600200"/>
            <a:ext cx="5871183" cy="223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1062720" y="1652040"/>
              <a:ext cx="6715440" cy="2955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3360" y="1642680"/>
                <a:ext cx="6734160" cy="29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743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Global Context</a:t>
            </a:r>
          </a:p>
          <a:p>
            <a:r>
              <a:rPr lang="en-US" dirty="0" smtClean="0"/>
              <a:t>Local (Concept Restricted) Context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09" y="3200400"/>
            <a:ext cx="7620001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2080800" y="1107360"/>
              <a:ext cx="5983200" cy="5108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1440" y="1098000"/>
                <a:ext cx="6001920" cy="512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690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Replacement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2. Replacing Missing Values by all the possible values of that Context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2851"/>
            <a:ext cx="6871446" cy="2611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268280" y="3411000"/>
              <a:ext cx="6643800" cy="2233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8920" y="3401640"/>
                <a:ext cx="6662520" cy="225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65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Replacement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687733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000080" y="2634120"/>
              <a:ext cx="4447440" cy="2920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720" y="2624760"/>
                <a:ext cx="4466160" cy="293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919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Replacement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725978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464480" y="2768040"/>
              <a:ext cx="6867360" cy="3081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5120" y="2758680"/>
                <a:ext cx="6886080" cy="30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650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Handling with Statistical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 </a:t>
            </a:r>
          </a:p>
          <a:p>
            <a:r>
              <a:rPr lang="en-US" dirty="0" smtClean="0"/>
              <a:t>Median</a:t>
            </a:r>
          </a:p>
          <a:p>
            <a:r>
              <a:rPr lang="en-US" dirty="0" smtClean="0"/>
              <a:t>Mean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23999"/>
            <a:ext cx="4724400" cy="513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545120" y="866160"/>
              <a:ext cx="5813280" cy="53226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760" y="856800"/>
                <a:ext cx="5832000" cy="534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20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(Global or Local)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36618"/>
            <a:ext cx="8042876" cy="3040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232280" y="1089360"/>
              <a:ext cx="7760520" cy="41886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2920" y="1080000"/>
                <a:ext cx="7779240" cy="420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162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(Global or Local)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36618"/>
            <a:ext cx="8042876" cy="3040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143080" y="821520"/>
              <a:ext cx="6769080" cy="5724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3720" y="812160"/>
                <a:ext cx="6787800" cy="57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1634400" y="4420080"/>
              <a:ext cx="4161600" cy="10987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5040" y="4410720"/>
                <a:ext cx="4180320" cy="111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310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Handling Missing and Noise Values</vt:lpstr>
      <vt:lpstr>1. Deletion Strategy</vt:lpstr>
      <vt:lpstr>Handling Context</vt:lpstr>
      <vt:lpstr>2. Replacement Strategy</vt:lpstr>
      <vt:lpstr>Global Replacement</vt:lpstr>
      <vt:lpstr>Local Replacement</vt:lpstr>
      <vt:lpstr>3. Handling with Statistical Measures</vt:lpstr>
      <vt:lpstr>Mode (Global or Local)</vt:lpstr>
      <vt:lpstr>Median (Global or Local)</vt:lpstr>
      <vt:lpstr>Mean (Global or Local)</vt:lpstr>
      <vt:lpstr>Detection</vt:lpstr>
      <vt:lpstr>Using Median</vt:lpstr>
      <vt:lpstr>Using Mean</vt:lpstr>
      <vt:lpstr>Z-score</vt:lpstr>
      <vt:lpstr>Interquartile Range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Missing and Noise Values</dc:title>
  <dc:creator>Dr. Taimoor</dc:creator>
  <cp:lastModifiedBy>Dr. Taimoor</cp:lastModifiedBy>
  <cp:revision>1</cp:revision>
  <dcterms:created xsi:type="dcterms:W3CDTF">2020-07-28T09:34:49Z</dcterms:created>
  <dcterms:modified xsi:type="dcterms:W3CDTF">2020-07-28T09:35:20Z</dcterms:modified>
</cp:coreProperties>
</file>