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5" r:id="rId2"/>
    <p:sldId id="279" r:id="rId3"/>
    <p:sldId id="280" r:id="rId4"/>
    <p:sldId id="281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20:59:19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4912 5928,'0'0,"49"0,-24 0,25 0,24 0,1 0,24 0,50 0,-50 0,25 0,-25 0,50 0,-75-24,-24 24,-1-25,1 25,-25 0,0 0,0 0,-1 0</inkml:trace>
  <inkml:trace contextRef="#ctx0" brushRef="#br0" timeOffset="1215.9729">5259 7417,'0'0,"74"0,26 0,24 0,49-25,1-25,-1 1,1-26,-25 26,0 49,-75 0,1 0,-51 0,1 49,-25-24</inkml:trace>
  <inkml:trace contextRef="#ctx0" brushRef="#br0" timeOffset="3187.6781">5358 8905,'0'25,"25"-25,25 0,-1 0,1 0,49 0,25 0,25 0,0-50,0 25,-1 25,1-25,-25 25,-25 0,1 0,-1 0,-25 0,1 0,-26 0,26 0,-26 0,1-24,24-1,-24 0,24 25,-24 0,0 0,-26 0,1 0,0 0,0 0,0-50</inkml:trace>
  <inkml:trace contextRef="#ctx0" brushRef="#br0" timeOffset="12820.0838">9128 3845,'0'-25,"0"0</inkml:trace>
  <inkml:trace contextRef="#ctx0" brushRef="#br0" timeOffset="13060.059">9153 3225,'0'0,"0"-25,0-25</inkml:trace>
  <inkml:trace contextRef="#ctx0" brushRef="#br0" timeOffset="13287.9108">9550 3522,'0'0,"25"25,-25 0,0 0</inkml:trace>
  <inkml:trace contextRef="#ctx0" brushRef="#br0" timeOffset="13481.6944">9501 3820,'0'0,"-25"25,0-25,0 0,-24 0,-1 0</inkml:trace>
  <inkml:trace contextRef="#ctx0" brushRef="#br0" timeOffset="13712.648">8930 3249,'0'0,"0"-24,50-1,-1 0,1 0,24 0,-24 1</inkml:trace>
  <inkml:trace contextRef="#ctx0" brushRef="#br0" timeOffset="14122.0618">9674 3101,'0'0,"0"24,0 1,0 0</inkml:trace>
  <inkml:trace contextRef="#ctx0" brushRef="#br0" timeOffset="14386.2333">8806 3225,'0'0,"-25"-25</inkml:trace>
  <inkml:trace contextRef="#ctx0" brushRef="#br0" timeOffset="14617.8875">8831 3299,'0'0,"0"74,25 1,-1-1,1 25,0-49,-25 0</inkml:trace>
  <inkml:trace contextRef="#ctx0" brushRef="#br0" timeOffset="14845.544">8905 3845</inkml:trace>
  <inkml:trace contextRef="#ctx0" brushRef="#br0" timeOffset="15062.5188">9401 3597,'0'0</inkml:trace>
  <inkml:trace contextRef="#ctx0" brushRef="#br0" timeOffset="15280.2252">9476 3572,'0'0,"25"0,24-25,-24 25,25-25,-1 0</inkml:trace>
  <inkml:trace contextRef="#ctx0" brushRef="#br0" timeOffset="16126.6458">10840 2803,'-25'0,"25"25,0 0</inkml:trace>
  <inkml:trace contextRef="#ctx0" brushRef="#br0" timeOffset="22887.7427">10121 2133,'0'0,"-25"0,25-25,0 75,0 0,0-26,0 26,25-25,-25 24,24 1,1-25,0 49,25 25,-1 26,26 23,-26-24,1-24,-25-1,0-50,-1 1,26 24,0 1,-26-1,1-24,-25-1,25 1,-25 0,0-1,0 1,25-25,-25 24,0-24,0 25,25-50,-1 0</inkml:trace>
  <inkml:trace contextRef="#ctx0" brushRef="#br0" timeOffset="30281.3991">8211 5383,'25'0,"24"0,1 0,-1 0,-24 0,25 0,24 0,1 0,-1 0,0 0,1 0,-1 0,-24 0,-1 0,-24 0,0-25,0 0,0 25,-1 0,1 0,0 0,0 0,0 0,-1 0,1 0</inkml:trace>
  <inkml:trace contextRef="#ctx0" brushRef="#br0" timeOffset="73016.2799">10518 7045,'-25'0,"0"0,0 0,-24 0,24 0,0 0,0 0,0 0</inkml:trace>
  <inkml:trace contextRef="#ctx0" brushRef="#br0" timeOffset="110669.7646">10319 7069</inkml:trace>
  <inkml:trace contextRef="#ctx0" brushRef="#br0" timeOffset="128097.7483">9079 6995,'0'-25,"25"25,24-25,-24 25,25 0,24 0,-24 0,-1 0,1 0,0 0,-1 0,-24 0,0 0,24 0,-24 0,25 25,-25-25,-1 0,1 0,0 0,0 0,0 0,-1 0</inkml:trace>
  <inkml:trace contextRef="#ctx0" brushRef="#br0" timeOffset="150394.045">9773 8111,'0'-25,"0"1,25 24,0 0,-25 49,0-24,0 25,0-26,0 1,0 0,25-25,0 0,-1 0,-24 25,0 0,0-1,0 1,0 0,0 0,0 0,25-25,0 0,-25 24,0 1,0 0,-25 0,25 0,-25-1,25 1,0 0,0 25,0-1,0-24,0 25,-24-50,24 24,-25 1,0 0,0-25,0 0,1 0,-1 0,0 0</inkml:trace>
  <inkml:trace contextRef="#ctx0" brushRef="#br0" timeOffset="158900.3753">8087 8582,'24'0,"1"0,0 0,0 0,0 0,0 0,-1 0,1 0,25 0,-1 0,-24 0,0 0,0 0,24 0,-24 0,0 0,0 0,24 0,-24 0,0 0,0 0,0 0,-1 0</inkml:trace>
  <inkml:trace contextRef="#ctx0" brushRef="#br0" timeOffset="163830.6901">7789 7689,'50'0,"-1"0,1 0,-1 0,1 0,-25 0,49 0,-49 0,25 0,-25 0,24 0,-24 0,0 0,0 0,24 0,1 0,-25 0,-1 0,1 0,0 0,0 0,0-24,-1 24,1 0,0 0,0 0,0 0,-1 0,1 0,0-25,0 25,0-25,24 25,-24 0,0 0,0 0,-25-25,24 25,-24-25</inkml:trace>
  <inkml:trace contextRef="#ctx0" brushRef="#br0" timeOffset="201266.8121">10766 4688,'0'0,"24"0,1 0,0 0,-25 50,0-26,0 51,0-1,0 1,0-1,0-24,0 24,0-24,0-25,0-1,0 1,25-25,0 0,24-25,-24 25,0-24,0 24,-25-25,0 50,0 49,0-24,0 24,0 25,0 0,0 25,0 1,0-26,0-74,24 24,1-49,0 0,0-49,-25 73,0 26,0 0,0 24,0-24,0 24,25 25,-1 0,1 25,-25-24,25-1,-25-25,0 1,0-26,0-24,0 0,0 0,0 0,-50-1,1-24,-1 50,1-25,-26-25,26 0,-1 25,25-25,-24 0,-1 0,0-75</inkml:trace>
  <inkml:trace contextRef="#ctx0" brushRef="#br0" timeOffset="204449.1461">10443 8508,'25'0,"0"0,24 0,1 0,0 0,74 0,-25 0,74 0,-49 0,0-50,25 1,-49-1,-26 1,50 49,-50-50,1 50,-26-25,1 25,24 0,-24 0,-25 0,0 0,24 0,-24 0,25 0,-26 0,1 0</inkml:trace>
  <inkml:trace contextRef="#ctx0" brushRef="#br0" timeOffset="205478.2813">12899 7987</inkml:trace>
  <inkml:trace contextRef="#ctx0" brushRef="#br0" timeOffset="216675.6023">10642 4837,'0'-50,"0"25,0 1,0-1,24 25,1 0,-25-25,50 0,-25 25,-1 0</inkml:trace>
  <inkml:trace contextRef="#ctx0" brushRef="#br0" timeOffset="224685.4224">12824 5259,'0'24,"0"26,0 24,0 26,0-1,0-25,0-24,50-1,-50 1,0-25,0 0,25-25,-25 25,0-1</inkml:trace>
  <inkml:trace contextRef="#ctx0" brushRef="#br0" timeOffset="225384.3579">12676 5135,'49'0,"1"24,24 26,25-50,1 25,-51 24,-24-49,25 75,-50-26,0 1,0 24,0-24,0 24,0 1,0-1,0-24,0 0,0-1,-25-24,25 0,-50 0,50-1</inkml:trace>
  <inkml:trace contextRef="#ctx0" brushRef="#br0" timeOffset="226155.7106">13569 5259,'0'24,"0"51,0-26,0 1,0 74,0-50,24 1,-24-26,25-24,-25 0,0-50,0-49</inkml:trace>
  <inkml:trace contextRef="#ctx0" brushRef="#br0" timeOffset="227092.7055">13494 5259,'0'-25,"25"25,25 0,-26 0,26 0,24-25,-49 25,25 0,-25 0,-1 0,-24 25,0 0,0 24,0-24,0 0,0 0,0-1,0 1,25-25,25 0,24 0,-24 0,-1 0,-24 0,0 0,-25 25,0 0,0 0,0 24,0 26,-50 24,26-50,-26 26,25-25,-24-1,24-49,0 50,-25-50,26 0,-26 25,25-25,0 0,1 0</inkml:trace>
  <inkml:trace contextRef="#ctx0" brushRef="#br0" timeOffset="228125.7056">14710 5159,'-25'0,"0"0,-25 25,26 25,-1-1,0 1,25-25,0 0,0-1,0 1,0 0,25-25,24 25,1 0,24-25,1 24,-26 1,-24 0,0-25,-25 25,0 0,0-1,0 26,0-25,0 0,-25 24,-49-24,24 25,25-50,-24 25,-1-1,25-24,1 0</inkml:trace>
  <inkml:trace contextRef="#ctx0" brushRef="#br0" timeOffset="229043.1054">15528 5531,'0'0,"0"-24,-25 24,25-25,-25 25,1 0,-26 0,25 25,0 49,-24 25,24-24,0-26,25 1,0 0,0-26,0 51,25-50,0-1,24-24,1 0,24 25,1-25,-26 25,-24-25,0 0,0 0,0 0,0 0</inkml:trace>
  <inkml:trace contextRef="#ctx0" brushRef="#br0" timeOffset="230518.9008">15801 5705,'-25'0,"0"0,25 50,-24-26,24 1,-25 0,25 25,0-25,0-1,0 1,0 25,0-25,25-25,-1 0,1 0,-25-25,0-25,25 1,-25 24,0-25,0 25,0 0,25 25,0 0,-25 50,24-50,1 25,0 25,0-1,0-49,-25 25,24-25,1-50,-25 26,25-1,-25 0,0 0,25 25,0 0,-1 0,1 0,0 0,-25 25,50 0,-26 0,-24-1,25 1,-25 0,25-25,0 0,-25 25</inkml:trace>
  <inkml:trace contextRef="#ctx0" brushRef="#br0" timeOffset="231309.2304">16570 5804,'0'25,"0"0,0 25,0 24,0 0,0-24,0-25,0 24,0-24,0 0</inkml:trace>
  <inkml:trace contextRef="#ctx0" brushRef="#br0" timeOffset="232197.7806">17140 5184,'0'75,"25"-1,25 0,-25 1,24 49,-24-25,0 50,0-50,-25-49,0-25,0 24</inkml:trace>
  <inkml:trace contextRef="#ctx0" brushRef="#br0" timeOffset="232975.8988">17959 5035,'0'50,"0"24,0 1,0-1,0 25,25-24,0-1,-25-24,24-1,1 26,-25-50,0-1,25 1,0 0,-25 0,0 0,0 0,0-1,0 1,0 25</inkml:trace>
  <inkml:trace contextRef="#ctx0" brushRef="#br0" timeOffset="233787.8529">17289 5829,'25'0,"25"-25,24 25,50-25,-25 1,1 24,-1-25,-25 25,1 0,-26 0,-24 0,25 0,-26 0,26 0,-25 0,0 0,24-25,1 0,-25 0,-1 1</inkml:trace>
  <inkml:trace contextRef="#ctx0" brushRef="#br0" timeOffset="234304.0453">18480 5779,'0'0,"0"25,0 0,25 25,-25-25,24-1,-24 26,0 0,0-26,0 1,25 0</inkml:trace>
  <inkml:trace contextRef="#ctx0" brushRef="#br0" timeOffset="234681.5685">18381 5283,'0'25</inkml:trace>
  <inkml:trace contextRef="#ctx0" brushRef="#br0" timeOffset="237022.6397">18653 5879,'25'0,"0"0,0-25,24 0,-24 0,25 0,-25-24,0 49,-1-50,1 25,-25-24,0 24,-25-25,1 50,-1-24,0 24,0 0,0 0,25 24,0 1,-25 25,25-1,0-24,0 25,0-25,0-1,0 1,0 0,25-25,0 25,0-25,0 0,-25 25,25-25,-1 0,-24 25,25-25,0 0,0 0,0 0,-1 0,-24-25,50-25,-25 25,0-49,24-1,-24 1,0 24,-25 1,25-26,-25 51,-25 24,0 0,0 24,25 1,0 0,0 25,0-1,25-49,-25 25,50-25,-26 25,-24 0,50-25,-25 24,0 1,-25 0,24-25,-24 25,25-25,-25 49,0-24,25 0,0-25,0 0,-1-25,1 0,0-24,0-1,-25 25,49-24,-49 24,0 0,0 0,0 1,0-26,0 25,0 0,-24 25,-1 0,50 0</inkml:trace>
  <inkml:trace contextRef="#ctx0" brushRef="#br0" timeOffset="239134.3826">19968 5358,'0'-25,"-25"0,1 25,-1 0,0 0,0 0,0 0,0 75,25-51,0 1,0 0,0 25,0-26,0 1,0 0,0 0,0 0,0 24,0-24,25-25,0 0,25-25,-25-74,-1 25,1-1,25 1,-25-1,-25 26,0 24,0 50,0 0,0 49,24-49,1 0,-25-1,25-24,-25 25,25-25,0 0,-1 0,1 0,-25-25,25 25,-25-24,25-1,0-25,-25 25,0-24,0 24,0 0,0 0,0 1,0-1,-25 25,25 25,0 24,0 1,0-25,0-1,0 26,25-50,-25 25,24-25,1 25,0-1,0-24,0 25,-25 0,24-25,-24 25,0 0,25-25,-25 24,0 1,0 0,25-25,0 0,0-50,-1-24,1-50,-25 0</inkml:trace>
  <inkml:trace contextRef="#ctx0" brushRef="#br0" timeOffset="241268.557">20911 4986,'-25'49,"0"26,0-26,0 1,1 0,24-26,-25 1,25 25,0-25,0-1,0 1,0 0,25 0,24-25,-24 25,0-1,25-24,-26 0,1 0,0 0,25 0,-50-24,24-51,1 1,0-25,-25-25,0-25,0-25,-25 75,0 24,1 26,24-1,-25 50,25 25,0 0,0 0,0 24,49 50,-24-49,25 0,-50 24,49-24,-24 24,-25-24,0-25,25-1,0 1,-25 0,25-25,-1-50,1 1,0-1,0 1,0-1,-25 0,0 1,24 24,-24 0,0 0,25 50,0 0,-25 25,25-26,-25 1,0 0,0 0,0 0,0-1,0 1,0 0,25-25,-25 25,24 0,1-25,-25 24,25-24,0 0,0 0,-1 0</inkml:trace>
  <inkml:trace contextRef="#ctx0" brushRef="#br0" timeOffset="241700.7444">21754 4738,'0'24,"0"1,25-25,-25 25,0 25,0-1,25-49,-25 25,0 0,0 0,24 0</inkml:trace>
  <inkml:trace contextRef="#ctx0" brushRef="#br0" timeOffset="242212.6736">21828 4465</inkml:trace>
  <inkml:trace contextRef="#ctx0" brushRef="#br0" timeOffset="243005.3456">22101 4787,'-24'0,"-1"50,0 0,25-1,0 26,0-26,0 1,0-25,0-1,0 1,25-25,0 0,-1 0,1 0,25 0,-1 0,-24 0,0 0,25-49,-26-26,1 1,25 24,-50 1</inkml:trace>
  <inkml:trace contextRef="#ctx0" brushRef="#br0" timeOffset="245081.6242">22374 4837,'0'0,"0"25,0 24,0-24,0 0,25-25,-25-25,0 0,0 1,0-1,0 0,0 0,-25 25,25 25,0 25,0-1,-25 1,25-1,-24 1,24 0,0-26,24-24,-24-24,25 24,-25-25,0-25,25 25,-25 1,0-1,25 25,24 0,-24 49,0-24,0-25,0 0,-25 25,24 0,1-25,0 0,0 0,0 0,-1 0,1-50,0 1,-25-1,25-24,0-1,-25-24,0 24,0 1,0 24,0 1,-25 24,0 0,0 0,0 1,1-1,-1 0,0 0,25 0,-25 25,0 0,25 25,0 50,0 49,25 49,74 26,-24 49,-1-50,25-24,-24-25,-25-25,-1-75,1 1</inkml:trace>
  <inkml:trace contextRef="#ctx0" brushRef="#br0" timeOffset="283768.2785">13693 6524,'24'0,"1"0,50 0,-1 0,50 0,0 0,-25 0,25 0,-49 0,-1 0,-24 0,-1 0,26 0,-1 24,1 1,-1-25,0 0,1 0,-1 0,-24 0,-25 0,49 0,-49 0,0 0,-1 0,1 0,25 0,-25 25,-1-25,1 0,-25 25,25-25</inkml:trace>
  <inkml:trace contextRef="#ctx0" brushRef="#br0" timeOffset="295254.8152">17562 12898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31:20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16297 12278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31:3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4316 2952,'25'0,"0"0,25 25,-1-25,1 0,-1 0,1 0,24 24,26-24,48 0,26 50,25-50,-1 25,50-25,0 25,0-25,0 0,0 0,25 0,0 0,-50 24,50-24,-25 0,0 0,-25 0,-24 25,-50 50,-1-26,26 1,-100-25,26 24,-1-49,-25 25,-24-25,24 0,1 0,49 0,0 0,49 0,1-25,-25 0,25-49,-75 24,25-49,-50 74,-24-24,-1 24,26 0,-1 0,1 25,-1 0,25 0,-24 0,-1-24,50-1,-74 25,-1-25,26 0,-26 25,26-49,-26 24,-24-25,-25 1</inkml:trace>
  <inkml:trace contextRef="#ctx0" brushRef="#br0" timeOffset="25027.2308">3027 14536</inkml:trace>
  <inkml:trace contextRef="#ctx0" brushRef="#br0" timeOffset="50695.4603">3448 14511,'50'0,"-1"25,51-25,24 24,-25-24,50 0,74 0,0 0,-24 0,-1 0,-24 0,-25 0,24 0,-24 0,-25 0,0 0,0 0,-50 0,-24 0,-25 0,0-24,-1 24,51 0,49 0,99 0,75-25,198-74,-50-1,-74 75,-123 1,-51 24,-49 24,-50 1,-25 0,-24 25,0-50,-1 0,26 0,-26 25,26-25,-51 0</inkml:trace>
  <inkml:trace contextRef="#ctx0" brushRef="#br0" timeOffset="78729.366">3795 6970,'25'0,"0"0,0 0,0 0,24 0,-24 0,0 0,25 0,-1 0,-24 0,0 0,49 25,1-25,-1 0,0 0,1 0,-26 0,1 0,0 0,-26 0,26 0,-25 0,24 0,-24 0,25 0,-25 0,-1 0,1 0,50 0,-50 0,-1 0,1 0,25 0,-25 0,-1 0,1 0,0 0,0 0,0 0,-1 0,26 0,-25 0,0 0,-1 0,1 0,0 0,0 0</inkml:trace>
  <inkml:trace contextRef="#ctx0" brushRef="#br0" timeOffset="80583.5797">6003 5631,'0'24,"-25"26,25-25,0 24,0-24,0 0,0 0,-25 0,25 0,0-1</inkml:trace>
  <inkml:trace contextRef="#ctx0" brushRef="#br0" timeOffset="81565.8943">5879 5804,'0'25,"0"0,0 0,0 0,0-1,0 1,0 0,25-25,0 0,-1 0,1 0,25-25,-25-24,24 49,1-25,-25 0,0 25,-1 0</inkml:trace>
  <inkml:trace contextRef="#ctx0" brushRef="#br0" timeOffset="84612.1427">7591 6921,'0'0,"24"0,1-25,50 25,-51 0,26-25,-25 25,24 0,26 0,-50 0,-1 0,1 0,25 0,-25 0,-1 0,1 0,-25-25</inkml:trace>
  <inkml:trace contextRef="#ctx0" brushRef="#br0" timeOffset="90573.2401">5532 8136,'25'0,"-1"0,26 0,-25 0,24 0,1 0,-25 0,49 0,-49 0,0 0,0 0,24 0,-24 0,0 0,0 0,-1 0,1 0,0 0,0 0,-25-25</inkml:trace>
  <inkml:trace contextRef="#ctx0" brushRef="#br0" timeOffset="94838.7364">8657 7293,'0'0,"25"0,25 0,-26 24,1-24,0 0,0 0,0-24,-25-1,24 25,-24-25,25 0,0 25,-25-25,25 1,0-1,-1 25,-24-25,25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33:35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9079 1315,'0'0,"0"99,0 25,0 25,0 0,25-1,-1-48,1 48,0 1,25-25,-26 25,26 0,-25 49,0 26,0-76,-1-48,1-1,-25-25,0-49,25-25,0 0,24-25,1 25,24 0,26-49,48 24,26 0,24-25,75-24,-25 0,-24-50,24 74,49-24,-24-26,-74 51,-26 49,-24-25,-75 25,1 0,-50-25,0 25,-25-25</inkml:trace>
  <inkml:trace contextRef="#ctx0" brushRef="#br0" timeOffset="435.9082">10592 2158,'0'0</inkml:trace>
  <inkml:trace contextRef="#ctx0" brushRef="#br0" timeOffset="641.7743">10269 1811,'0'0,"-49"0,24 0,0 0</inkml:trace>
  <inkml:trace contextRef="#ctx0" brushRef="#br0" timeOffset="776.1949">10170 1836,'0'0,"0"24,0 26</inkml:trace>
  <inkml:trace contextRef="#ctx0" brushRef="#br0" timeOffset="921.2613">10121 2332,'0'0,"0"24</inkml:trace>
  <inkml:trace contextRef="#ctx0" brushRef="#br0" timeOffset="1178.2688">10096 2530,'0'0,"49"25,1-25,0 0,24 0,-49 0</inkml:trace>
  <inkml:trace contextRef="#ctx0" brushRef="#br0" timeOffset="1372.3237">10418 2356,'0'0,"0"-49,-49-26</inkml:trace>
  <inkml:trace contextRef="#ctx0" brushRef="#br0" timeOffset="1540.4885">10121 2009</inkml:trace>
  <inkml:trace contextRef="#ctx0" brushRef="#br0" timeOffset="1713.6308">9972 2009,'0'0,"-25"0,-25-25,26 25,-1 0</inkml:trace>
  <inkml:trace contextRef="#ctx0" brushRef="#br0" timeOffset="1871.0925">9823 1960,'0'24,"0"26,0 24,0-24,25 24,0-24</inkml:trace>
  <inkml:trace contextRef="#ctx0" brushRef="#br0" timeOffset="2003.9798">10046 2332,'0'0,"25"0,25 0,-26-25,26-25</inkml:trace>
  <inkml:trace contextRef="#ctx0" brushRef="#br0" timeOffset="2146.9042">10394 1984</inkml:trace>
  <inkml:trace contextRef="#ctx0" brushRef="#br0" timeOffset="2320.4271">10418 1910,'25'0,"0"0</inkml:trace>
  <inkml:trace contextRef="#ctx0" brushRef="#br0" timeOffset="2475.0029">10691 2059,'0'0,"25"49,0-49,-25 50</inkml:trace>
  <inkml:trace contextRef="#ctx0" brushRef="#br0" timeOffset="2872.5883">10294 2530,'0'0,"0"-25,-25 25,25-49,-24 49,24-25</inkml:trace>
  <inkml:trace contextRef="#ctx0" brushRef="#br0" timeOffset="3103.7185">10170 2133,'0'0,"-25"0,25-25,-24 25</inkml:trace>
  <inkml:trace contextRef="#ctx0" brushRef="#br0" timeOffset="3288.4634">10096 2108,'25'-24,"-1"24,26 0,-25 0,24 0,-24 0</inkml:trace>
  <inkml:trace contextRef="#ctx0" brushRef="#br0" timeOffset="3456.259">10468 2183,'0'0,"50"25,-26-25,1 0,-25 24</inkml:trace>
  <inkml:trace contextRef="#ctx0" brushRef="#br0" timeOffset="3612.9576">10567 2431,'0'0,"0"25,0-1</inkml:trace>
  <inkml:trace contextRef="#ctx0" brushRef="#br0" timeOffset="3794.9661">10542 2580,'0'0,"-24"0,-1 0,0 0,0 0,-49 0</inkml:trace>
  <inkml:trace contextRef="#ctx0" brushRef="#br0" timeOffset="4411.0693">9897 2406</inkml:trace>
  <inkml:trace contextRef="#ctx0" brushRef="#br0" timeOffset="8749.1211">10865 2480,'-25'0,"0"0,0 0,25-24,0-1,25 0,-50 25,25 25,0 0,0-1,0 1,0-50,0 1,0-1,0 50,0-1,0 1,0 0,-24 0,-1-25,0 0,0 0,0 0,25-25,0 0,25 0,0 25,0 0,0 0,-1 0,1 0,-50 0,1 0,48 0,-24 25,0 0,0 0,-24-25,24-25,0 0,0 0</inkml:trace>
  <inkml:trace contextRef="#ctx0" brushRef="#br0" timeOffset="14946.0462">10642 2059,'-25'0,"0"0,0 0,0 0,1 25,24-1,-25 1,25 0,-25 0,25 0,0-1,0 1,-25 0,25 0,0 0,0-1,-25 1,25 0,0 0,0 0,0-1,0 1,0 0,0 0,0 0,0-1,0 1,0 0,0 0,25 0,0-25,-25 25,25-25,-25 24,25 1,-1-25,-24 25,25-25,0 0,0 0,0 0,-1 0,1 0,0 0,0 0,0 0,-25-25,24 25,-24-25,25 25,0 0,0 0,-25-24,25 24,-1-25,1 25,-25-25,25 25,-25-25,25 25,-25-25,25 0,-25-24,24 24,-24 0,25 25,-25-25,0 1,0-1,0 0,0 0,0 0,0 1,-25 24,25-25,-24 25,24-25,0 0,-25 25,25-25,-50 25,50-24,-25 24,1-25,-1 25,25-25,-25 25,0 0,25-25,-25 25,1 0,24-25,-25 25,25-24</inkml:trace>
  <inkml:trace contextRef="#ctx0" brushRef="#br0" timeOffset="26865.4151">11311 1439,'25'0,"-25"24,-25-24</inkml:trace>
  <inkml:trace contextRef="#ctx0" brushRef="#br0" timeOffset="27207.131">11286 1463,'25'0</inkml:trace>
  <inkml:trace contextRef="#ctx0" brushRef="#br0" timeOffset="30777.9009">11014 1414,'0'0,"-25"25,25 24,0-24,0 0,0 0,0-1,0 1,0 0,25 0,-1 0,1-25,0 25,25-25,-50 24,24 1,1-25,0 0,0 0,0 0,-1 0,26 0,0 0,24 0,-24 25,-25-25,-1 0,1 0,0 25,0-25,0 0,-1 0,1 0,-25-25,0 0,25 0,-25 1,0-1,0-25,0 25,0-24,0-1,0 25,0-24,-25-1,25 25,0-24,0 24,-25 0,1 0,24 0,-25 1,25-1,-25 25,25-25,-50 25,26 0,-26 0,25 0,-24 0,24 0,0 0,-25 0,25 0,1 0,-1 0,0 0,0 25,0-25,1 25,24-1,-25-24,25 25,0 0,0 0,-25 0,25-1,0 1,0 0,0 0,0 24,0 1,-25-25,25 0,0-1,0 1,0 0,0 0,0 0,25 0,0-1,-25 1,25 0,-1-25,1 0,-25 25,25-25,0 0,24 25,-24-25,25 24,-25-24,0 0,-1 0,1 0,0 0,0 0,0 0</inkml:trace>
  <inkml:trace contextRef="#ctx0" brushRef="#br0" timeOffset="36986.6163">11138 1290,'0'0,"24"0,-24-25,25 25,0-25,0 25,0 0</inkml:trace>
  <inkml:trace contextRef="#ctx0" brushRef="#br0" timeOffset="39630.4152">11907 1166,'0'25,"0"-1,24 1,-24 0,0 0,25-25,-25 25,25-25,0 0,0 0,-1 0,1-25,0 25,25-50,-26 50,1-25,25 1,-25-1,-25 0,24 25,1-25,-25 0,25 25,0-24,-25-1,25 25,-1 0,-24-25,25 25,0-25,0 25,0-25,-25 1</inkml:trace>
  <inkml:trace contextRef="#ctx0" brushRef="#br0" timeOffset="43358.1328">14114 3051,'-25'0,"1"25,-26-25,-24 0,-26 0,-24-25,-24-25,48 26,1 24,49 0,1 0,-1 0,25 0,1 0</inkml:trace>
  <inkml:trace contextRef="#ctx0" brushRef="#br0" timeOffset="58947.889">10766 2555,'-25'0,"25"-25,0 0,0 0,25 25,-1 0,1 0,-25 25,0 0,0 0,-25-25,1 0,24-25,0 0,0 0,24 25,1 0</inkml:trace>
  <inkml:trace contextRef="#ctx0" brushRef="#br0" timeOffset="66039.9824">10418 2232,'25'0,"0"-24,0 24,0 0,-1-25,1 25,0-25,0 0,24 25,-24-25,0 25,0 0,0 0,-1 0,1 0,0 0,0 0,0 0,-1 25,-24 0,0 0,0 24,0-24,0 0,0 0,25 0,-25-1,25 1,-25 0,25 0,-25 0,25-25,-25 24,0 1,24 0,-24 0,0 0,0-1,0 26,0-25,0 0,0 0,-24-25,24 24,-25-24,0 25,0-25,0 25,25 0,-49-25,49 25,-25-25,25 24,-50-24,50 25,-24-25,-26 0,25 0,0 25,1-25,-1 0,0 0,0 0,0 0,25-50,0 26,0-1,0 0,0 0,0-24,0 24,0 0,0 0,0 0,0 0,0 1,0-26,0 25,0 0,0 1,0-1,0 0,-24 25,24-25,0 0,0 1,-25 24,25-25,-25 0,25 0,-25 25,50 0</inkml:trace>
  <inkml:trace contextRef="#ctx0" brushRef="#br0" timeOffset="68543.2547">15131 1687,'25'0,"0"0,24-25,1 25,-25 0,24 0,1 0,0 0,-26 0,1 0,0 0,0 0,0 0,-1 0</inkml:trace>
  <inkml:trace contextRef="#ctx0" brushRef="#br0" timeOffset="71222.3598">16074 1315,'0'24,"0"1,0 25,0-1,0 1,0 24,0-24,25 0,-25-25,0-1,0 1</inkml:trace>
  <inkml:trace contextRef="#ctx0" brushRef="#br0" timeOffset="72045.1056">15999 1290,'50'0,"0"0,-26 0,1 0,0 0,0 0,0 0,-25 25,0-1,0 1,24 0,-24 0,0 24,0-24,0 0,0 25,0-26,0 26,-49-25,49 25,-50-50,25 49,1-24,-1-25,25 25,-25-25</inkml:trace>
  <inkml:trace contextRef="#ctx0" brushRef="#br0" timeOffset="74058.0785">16446 1687,'25'0,"-25"-25,49 25,-24-50,25 25,-1-49,-24 74,-25-25,0 0,-25 25,0 0,-24 0,24 0,0 0,0 0,1 25,24 25,0-25,0-1,0 1,0 0,0 0,0 0,0 0,49-25,-24 24,0-24,24 0,1 25,-25-25,0 0,0 0,-1 0,1 0,0-49,0 49,0-25,-1 0,-24 0,25 25,0 0,-25-25,0-24,0 24,0 0,0 0,0 0,0 1,0-1,25 25,0 25,-25-1,24 26,1 0,-25-26,0 1,0 0,25-25,-25-25,0-49,0 24,0 1,0-1,25 25,-25 0,25 25,-1 0,26 0,-25 0,0 50,24-25,-24 24,25 1,-26 0,1-26,0 26</inkml:trace>
  <inkml:trace contextRef="#ctx0" brushRef="#br0" timeOffset="75051.1863">17736 1339,'-25'0,"0"0,0 0,0 25,25 0,-24 0,24 0,0-1,0 1,24-25,1 25,0-25,25 0,-25 25,-1-25,-24 25,0-1,0 1,0 0,0 0,0 25,-24-26,-1 1,0-25,0 0,0 0,0 0,1 0,-1 0</inkml:trace>
  <inkml:trace contextRef="#ctx0" brushRef="#br0" timeOffset="75582.8725">17885 1538,'0'74,"0"-24,0-25,24 24,1-49,-25 25</inkml:trace>
  <inkml:trace contextRef="#ctx0" brushRef="#br0" timeOffset="77064.2919">17934 1761,'25'0,"-25"-25,25 1,0-26,24-25,-49 1,50 0,-25-1,-25 26,0-26,0 1,0 24,0 1,0-1,0-24,0 98,0 51,0 24,0 0,0 0,0 1,49-26,-49-24,50-1,-25-24,-1 0,1 25,0-50,0 0,0 0,-25-25,24-25,-24 25,0 0,25-24,0 49,-25-25,25 25,0-25,-1 25,1 0,-25-25,0 1,25 24,-25 24,25 1,-25 0,25 25,-25-26,24 1,-24 25,25-50,-25 25,25-25,0 0,0 0,-1 0,1 0,-25-25,25-25,-25 25,25 75,0 25,0 24,24 50,-24-1,-25-48,25-1,-25 50,0-50,0-25,-25 1,-25-1,-24-24,24-1,-24-49,-1 0,1 0,24 0,-49 0,25-99,-25-25,49 50,0-50,50 24,0 1,0 25,0 24,25-24,25-50,-1 25</inkml:trace>
  <inkml:trace contextRef="#ctx0" brushRef="#br0" timeOffset="77873.8846">18083 1166,'25'0,"24"0,1 0,-25 0,-25 25,25-25,-1 0,1 0</inkml:trace>
  <inkml:trace contextRef="#ctx0" brushRef="#br0" timeOffset="78306.6792">17934 1042</inkml:trace>
  <inkml:trace contextRef="#ctx0" brushRef="#br0" timeOffset="79684.0189">15280 2952,'0'0,"25"0,0 0,-1 0,26 0,-25 0,24 0,1 0,0 0,-26 0,1 0,25 0,-25 0,0 0,-1 0</inkml:trace>
  <inkml:trace contextRef="#ctx0" brushRef="#br0" timeOffset="80699.5776">16148 2307,'0'25,"0"24,0 50,0 1,0-1,0-25,0-24,0-25,0 24,0-24,0 0,0 0,25-25,0 0,24 0,-24 0,25 0,-1 0,1 0,24 0,-24 0,0 0,-1 0,-24 0,25 0,-1 0,-24 0,0 0,0 0</inkml:trace>
  <inkml:trace contextRef="#ctx0" brushRef="#br0" timeOffset="81605.5177">16917 2679,'0'25,"0"0,0 24,0-24,0 49,0-49,0 0,0 0,25-25,0 25,0-25,-1 24,1-24,0 0,0 0,0 0,-25-24,0-1,0 0,0 0,0-49,0 49,0 0,0 0,0 1,-25 24,0 0,0 0,-24 0,73 0,1 0,0 0</inkml:trace>
  <inkml:trace contextRef="#ctx0" brushRef="#br0" timeOffset="83333.7037">17016 2704,'50'0,"0"0,-1 0,1 0,-1 0,-24 0,0 0,0 0,0 0,-25 25,0-1,0 26,0 0,0-1,0-24,0 49,0-49,0 0,0 0,24-25,1 0,0 0,-25-25,50 0,-50 0,24-24,1-1,0 25,-25 1,0-1,0 0,25 50,0-25,24 25,-24-1,0-24,0 25,0-25,-1 0,1 0,0 0,-25-25,0-24,0-1,0 1,0-1,0 0,0 25,-50 1,26 24</inkml:trace>
  <inkml:trace contextRef="#ctx0" brushRef="#br0" timeOffset="86204.7059">17860 2629,'0'0,"-50"0,25 0,1 0,24 25,-25 50,25-51,0 1,0 0,0 0,0 0,0-1,25-24,-1 0,-24-49,0 24,0 0,0-24,0 24,-24 0,24 0,-25 25,0 0</inkml:trace>
  <inkml:trace contextRef="#ctx0" brushRef="#br0" timeOffset="88037.8667">17736 2679,'0'0,"-25"0,-25 0,25 50,25-26,-24 1,-1 0,25 0,0 0,0 24,0-24,0 0,0 24,25 1,-25-25,24 0,1 24,0-49,0 0,0 0,0 0,-1-25,1 1,-25-1,0-25,25 25,-25 1,0-26,0 25,0-24,0-1,0 25,0-24,0 24,25 74,0 1,24 24,-24-24,0 0,0-50,-25 24,24-24,-24-49,25-26,-25-24,25 0,-25 0,0-1,0 1,0 25,-25-1,0 26,1 24,24 0,-25 25,25 25,0 25,0 24,0 50,49 50,26-1,-26 1,1-25,0-50,-1 0,-49-74,0 0,25 24</inkml:trace>
  <inkml:trace contextRef="#ctx0" brushRef="#br0" timeOffset="89668.9647">17438 2679,'-25'0,"0"0,25 25,-24-25,-1 0,25 25</inkml:trace>
  <inkml:trace contextRef="#ctx0" brushRef="#br0" timeOffset="97775.0567">11088 8682,'25'0,"0"0,24-25,-24 25,0 0,24 0,-24 0,50 0,-50 0,-1 0,26 0,24 0,-24 0,24 0,-49-25,0 25,25 0,-26 0,1 0,-25-25,25 25,-25-25,0 1,25 24,-25-25</inkml:trace>
  <inkml:trace contextRef="#ctx0" brushRef="#br0" timeOffset="110285.4924">19249 2778,'0'50,"25"-25,-1-1,1 26,-25-25,25 0,0-1,-25 1,49-25,-24 0,25 0,-1-74,1 24,49-74,25 0,0 50,0-50,0 24,-74 51,0-1,-26 25</inkml:trace>
  <inkml:trace contextRef="#ctx0" brushRef="#br0" timeOffset="119254.6956">5209 2133,'-24'0,"-1"0,-25 25,1 25,-1-26,0 51,1-26,-26 26,26 24,-1 0,0 25,50-49,-24 24,24-25,0 1,0-1,0-24,0 24,0-24,24-25,1 24,25 26,-1-1,26-24,-1 24,26 1,-26-26,0 26,26-26,-26 26,25-26,-24-24,-1 0,-24 0,24-1,50-24,-74 0,74-24,-25-51,25 26,0-26,0 50,0-49,-50 0,50-26,-49 26,-1-50,-24 25,-50-50,0 25,0-75,0 51,0 23,-25 1,0 50,-24 0,49-1,-25 26,0 49,0-50,0 50,-24-25,24 0,-25 25,1-49,-1 24,1-25,-26 26,1 24,24-25,1 0,-26 25,26 0,-26 0,25 0,1 0,-1 0,1 0,-1 0,0 0,1 0,-1 25,1-25,24 49,-25-24,1 50,-26 24,26-25,-26 50,26-74,24-1,0-49</inkml:trace>
  <inkml:trace contextRef="#ctx0" brushRef="#br0" timeOffset="120321.093">5829 2927,'25'0,"0"0,0 0,0 0,-1 25,1 0,-25 24,0-24,0 0,-25 0,1-1,-26-24,25 0,0 0,1 0,-1 0,0-24,25-1,0 0,0 0,0 0,0 1,0-1,0 0,25 25,0 0,-1 0,1 0,-25 25,0 0,0-1,0 1,0 0</inkml:trace>
  <inkml:trace contextRef="#ctx0" brushRef="#br0" timeOffset="120858.3591">5929 2456,'0'0,"24"0,-24-25,0 0,25 25</inkml:trace>
  <inkml:trace contextRef="#ctx0" brushRef="#br0" timeOffset="121260.7521">6425 2704,'0'0,"0"49,0-24,0 25,0-25,0-1</inkml:trace>
  <inkml:trace contextRef="#ctx0" brushRef="#br0" timeOffset="121619.9776">6276 3621,'0'0,"-25"0,-24 25,24-25,-25 0,0 0,1 0,24 0</inkml:trace>
  <inkml:trace contextRef="#ctx0" brushRef="#br0" timeOffset="121958.3721">5433 3274,'0'0,"-25"0,0-25,0 1,0-1</inkml:trace>
  <inkml:trace contextRef="#ctx0" brushRef="#br0" timeOffset="122262.3752">5036 2877</inkml:trace>
  <inkml:trace contextRef="#ctx0" brushRef="#br0" timeOffset="123946.7047">5581 2828,'50'0,"-25"25,24 24,-49-24,50 0,-50 0,25-1,0-24,-25 25,24-25,1 0,-25-25,0-24,0 24,25-25,0 26,-25-51,49 26,-24 24,-25 0,25 25,-25-25,25 0,-25 0,25 1,-1-1,-24 0,25 25,-25-25</inkml:trace>
  <inkml:trace contextRef="#ctx0" brushRef="#br0" timeOffset="125849.9659">5160 2208,'0'-25,"25"0,-1 25,51-25,-50 0,49 25,0 0,-24 0,0 0,-1 0,-24 0,0 0,-25-24,25 24</inkml:trace>
  <inkml:trace contextRef="#ctx0" brushRef="#br0" timeOffset="126850.4581">5507 2431</inkml:trace>
  <inkml:trace contextRef="#ctx0" brushRef="#br0" timeOffset="137576.3246">3771 10120,'24'0,"26"0,24-24,1 24,-1-25,-24 25,0 0,-26 0,26 0,-25 0,0 0,-1 0,1 0,25 0,-25 0,24 0,26 0,-26 0,-24 0,25 0,-26 0,51 0,-26 0,1 0,0 0,-1 0,1 25,24-25,-49 0,25 0,-25 0,-1 0,1 24,0-24,0 0,0 0,-1 0,1 0,0 0,0 0,0 0,-1 0,1 0,0 0,0 0,0 0,-1 0,1 0,25 0,-1 0,1-24,0 24,24 0,-24-25,-26 25,1-25,0 25,0-25,-25 0,25 25,49 0,25 0,75 0,0 75,74-26,-25 1,0 24,-24-24,-1-25,-24-25,-50 0,-25 0</inkml:trace>
  <inkml:trace contextRef="#ctx0" brushRef="#br0" timeOffset="253665.6843">14288 9897,'25'0,"-1"25,26 0,0-25,-1 0,1 0,0 0,-26 0,51 0,-50 0,24 0,-24 0,25 0,-1 0,-24 0,0 0,24-25,-24 25,25 0,-25 0,-1 0,1 0,0 0,0 0,0 0,-1 0,1 0,0 0,25 0,24 0,-49 0,0 0,24 0,1 0,-25 0,-1 0,26 0,-25 0,0 0,0 0,-1 0,1 0,0 0,0 0,0 0,-1 0,1 0,0 0,0 0,0 0,-1 0,1 0,0 0,25 0,-1 0,1 0,-25 0,24 0,-24 0,0 25,24-25,1 24,0 1,-26-25,1 0,0 0,49 0,-49 0,25 0,-25 0,24 0,1 0,0 0,-50-25,24 25</inkml:trace>
  <inkml:trace contextRef="#ctx0" brushRef="#br0" timeOffset="265586.6896">10790 12353,'25'0,"50"-50,197-124,249-148,348-124,48-51,-73 101,-199 73,-149 100,-149 99,-124 74</inkml:trace>
  <inkml:trace contextRef="#ctx0" brushRef="#br0" timeOffset="269046.9619">19373 11311,'0'0,"25"-50,-1 1,-24-1,25 0,0-24,0 0,0 24,-1-24,26-1,-50 26,25-1,0 25,-1-24,1 24,-25 0,0 0,0 0,0 1,0-1,0 0,0 0,0 0,0-24,0 24,0 0,0-24,0 24,0 0,0 0,0-24</inkml:trace>
  <inkml:trace contextRef="#ctx0" brushRef="#br0" timeOffset="269790.8495">18703 13370,'0'0,"0"-174,0-74,0 0,0-50,0-24,0-25,0 74,0 25,50 49,-26 1,1 49,0 50,-25 0,25-1,-25 51,0 24,0 0,0 0,0 1</inkml:trace>
  <inkml:trace contextRef="#ctx0" brushRef="#br0" timeOffset="270440.4733">18951 12601,'0'0,"50"-149,-1-25,51 1,-1-51,25-24,0 50,-25 49,-25 0,1 50,-50 49,24 26,-49-26,25 50</inkml:trace>
  <inkml:trace contextRef="#ctx0" brushRef="#br0" timeOffset="271843.5657">18852 13295,'50'0,"-26"0,-24 25,0 25,-24-1,-1 1,-25-25,0 24,26-49,-26 0,25 0,0-24,1-1,24-25,0 25,0-24,0 24,24 0,26 0,49 1,-24 24,-26 0,-24 0,0 49,0 1,-25-1,0 26,-25-26,25-24,-25 0,0-25,1 0,-1 25,0-25,-25 0,25 0,25-25,0 0,0 0,50 25,0 0,-50 25,0 0,-25-25,0 0,0 0,0-25,25 0,0-24,0 24,0 0,0 0,25 25</inkml:trace>
  <inkml:trace contextRef="#ctx0" brushRef="#br0" timeOffset="272733.8262">19224 13395,'0'24,"0"1,25 0,-25 0,25-25,-1 0,1 0,0 0,25-50,-1 25,26 1,-1-51,-24 75,-1-49,1 49,-25-25,-1 0,1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38:26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1587,'0'75,"0"-25,0 24,25-24,-25-26,25 26,-25-25,0 0,0-1</inkml:trace>
  <inkml:trace contextRef="#ctx0" brushRef="#br0" timeOffset="1239.7372">6326 1587,'0'25,"0"0,24 25,-24-1,0 26,0-26,0 1,0-25,0 24,0-24,0 0,25 25,-25-26,0 1,25-25,0 0,-25 25,25 0</inkml:trace>
  <inkml:trace contextRef="#ctx0" brushRef="#br0" timeOffset="2443.0595">6673 1637,'0'25,"0"0,-25-25,25 25,-25-25,0 49,1-49,-1 50,-25-50,25 49,1-49,-1 25,25 0,49 0,-24-25,25 25,-25-1,-1-24,26 25,-50 0,25-25,-25 25,25-25</inkml:trace>
  <inkml:trace contextRef="#ctx0" brushRef="#br0" timeOffset="2915.0141">6970 1860,'0'-24,"50"24,0-25,-1 0,1 0,0 25,-26-25,1 25,0 0,0-24</inkml:trace>
  <inkml:trace contextRef="#ctx0" brushRef="#br0" timeOffset="3712.3273">7070 2034,'24'0,"1"0,0 0,25 0,24-25,-49 25,0 0,0-25,-25 1,24 24,1-25,0 25,-25-25,25 25</inkml:trace>
  <inkml:trace contextRef="#ctx0" brushRef="#br0" timeOffset="4620.6351">7640 1488,'0'0,"50"-25,-25 25,-1 0,1 0,0 0,0 0,0 0,-1 0,1 0,0 0,-25 25,0 25,0-1,0 26,0-25,0-1,0 1,0-1,0-24,0 0,0 0,0 0,0-1,0 1,0 0</inkml:trace>
  <inkml:trace contextRef="#ctx0" brushRef="#br0" timeOffset="13246.679">12725 2977,'0'24,"50"-24,-25 0,-1 0,1 0,-25 25,0 0,0 0,0 0,-25-25,1 0,-1 0,0 0,0-25,0 0,25 0,0 0,0 1,0-1,0 0,25 25,0 0,-25 50,25-26,-25 1,0 0,0 0,0-75,0 25,49 1,-24 24,0 0,-25 24,0 1</inkml:trace>
  <inkml:trace contextRef="#ctx0" brushRef="#br0" timeOffset="14347.8878">12105 2803,'25'0,"24"25,-24 24,25-24,-50 0,25-25,-25 25,24-25,1-25,25-49,-1-26,26 1,-25 0,-1 24,1 26,-50 24,0 0,25 25</inkml:trace>
  <inkml:trace contextRef="#ctx0" brushRef="#br0" timeOffset="15982.7295">12452 3150,'-25'-25,"1"25,-1 0,-25 0,25 0,-24 0,49 25,-25 0,25 0,0 0,0 24,0-24,50 25,-26-1,1 1,25-50,-50 25,25-25,-1 0,1 0,-25-25,0-25,0 25,0-24,0 24,0-25,0 26,0-1,0 0,25 50,0 24,0-24,0 25,-25-25,49-1,-24 26,-25-25,25-25</inkml:trace>
  <inkml:trace contextRef="#ctx0" brushRef="#br0" timeOffset="16804.7693">13147 2753,'0'-24,"25"24,-25-25</inkml:trace>
  <inkml:trace contextRef="#ctx0" brushRef="#br0" timeOffset="17575.2232">13841 2753,'0'25</inkml:trace>
  <inkml:trace contextRef="#ctx0" brushRef="#br0" timeOffset="18085.2078">13841 2282,'0'-25,"0"0</inkml:trace>
  <inkml:trace contextRef="#ctx0" brushRef="#br0" timeOffset="18848.4891">15156 2505,'0'0,"-25"0</inkml:trace>
  <inkml:trace contextRef="#ctx0" brushRef="#br0" timeOffset="20361.0691">15330 1637,'0'0</inkml:trace>
  <inkml:trace contextRef="#ctx0" brushRef="#br0" timeOffset="20923.0361">16123 2084,'0'24</inkml:trace>
  <inkml:trace contextRef="#ctx0" brushRef="#br0" timeOffset="21504.8265">16768 2977,'0'0,"0"-25,25 25</inkml:trace>
  <inkml:trace contextRef="#ctx0" brushRef="#br0" timeOffset="25807.3829">16793 2952,'0'-25,"0"0,25 25,-25-25,0-24,0 24,0-49,0 24,0 0,0-24,0 24,0 1,0-1,0 0,0-24,0 0,0 24,-25-24,0 24,25 0,0 1,-24-26,-1-24,0 50,25-1,-25 25,0 25,-49-74,-25-50,-75-25,50 0,0 25,25 25,0 49,24 25,26 1,-1 24,-25-25,26-25,24 50,-25 0,26 0,-26 0,0 0,-49 0,-50-25,-49-24,-75-1,-25-49,1 49,-26 25,50-24,1 49,98 0,25 0,50 25,99-1,-25-24,25 75,0-50,-25 0,-49 24,-50 1,-75 74,-73-25,24-49,49 24,1 0,98 1,-24-1,50-24,0-1,24 1,0 24,1 1,24-26,-25 26,1 24,49-24,0-1,0 0,0 1,0 49,0-25,0 0,25 50,-25-50,74 50,-24-50,-1 1,-24-76,-25 26,0 24,0 50,-74 75,24 74,0-25,50-25,-24-25,24-49,0-25,24-25,51-24,24 49,50-25,0-24,-25-1,-50-49,1-25,-51 0,76 0,73 0,50 0,149 0,75 0,-25 0,-75 25,-74-25,-50 49,-74-49,-50 0,-49 0,-1 0,1-49,74-199,-74 198,24-24,75-51,49-98,50 0,-49 0,-26 74,-73 25,-26 25,-49 24,-25 50,25 1,-1-51,-24 1,50 49,-25 0,0 0,-1 25,1-24,50-1,-26 0,26-25,49-24,-50 24,0 26,1-26,-25 25,-26 25,1 0,-25-25,25 25,0-24,-25-1,25 0,-1-25,1 26,-25-1,25 0,-25 0,0 0</inkml:trace>
  <inkml:trace contextRef="#ctx0" brushRef="#br0" timeOffset="26477.008">16669 2877,'25'25,"0"-25,0 25,24 0,-24 0,0 24,0-49,-1 25</inkml:trace>
  <inkml:trace contextRef="#ctx0" brushRef="#br0" timeOffset="27202.1406">16967 2753,'-25'25,"0"-25,-24 75,-1-51,25 26,-24 0,24-26,0 1,0-25,0 25,0 0,25 0,0-1</inkml:trace>
  <inkml:trace contextRef="#ctx0" brushRef="#br0" timeOffset="36337.1469">12899 3001,'25'0,"-1"0,1 0,0 0,25 0,-1-24,1 24,-1 0,1 0,0 0,-26 0,1 0,0 0,0 0,0 0,-1 0,1 0,25 0,-50-25,25 25,0 0,24 0,-24 0,0-25,49 25,-24 0,-25 0,24 0,1 0,-1 0,1 0,24 0,-24 0,0 0,24 0,-24 0,-26 0,26 0,-25 0,0 0,-1 0,51 0,-1 0,50 0,-24 0,-1 0,0 0,-25 0,-24 0,0 0,24 0,0 0,-49 0,50 0,-26 0,-24 0,25 0,-1 0,-24 0,0 0,25 0,-26 0,26 0,-25-25,24 25,1 0,0-25,24 25,-24 0,-26 0,26 0,-25 0,24 0,-24 0,25 0,-25 0,24 0,1 0,-25 0,-1 0,26 0,-25 0,0 0,-1 0,1 0,0 0,0 0,0 0,0 0,-1 0</inkml:trace>
  <inkml:trace contextRef="#ctx0" brushRef="#br0" timeOffset="50957.5866">7913 2108,'25'0,"24"0,-24-24,0 24,0 0,0 0,-1 0,-24-25,25 25,0 0,0 0</inkml:trace>
  <inkml:trace contextRef="#ctx0" brushRef="#br0" timeOffset="59272.373">4341 5779,'25'0,"0"0,24 0,-24 0,25 0,24 0,1 0,24 0,25 0,25-24,0-1,-25 0,-25 25,0 0,25 0,-50 0,-24 0,0 0,-26 0,1 0,0 0,0 0,0 0,-1 0,1 0,0 0</inkml:trace>
  <inkml:trace contextRef="#ctx0" brushRef="#br0" timeOffset="63823.9619">5879 11063,'25'0,"24"0,1 0,24 0,1 0,-25 0,24 0,-24 0,-1 0,-24 0,0 0,24 0,-24 0,25 0,24 0,1 0,24 0,25-25,-25 0,0 0,-24 1,-1 24,1 0,-1 0,0 0,1-25,-1 25,1-25,-51 25,26 0,0 0,-26 0,51 0,-50 0,24 0,1 0,24 0,-24 0,0 0,-26 0,1 0,0 0,0 0,0 0,-1 0,1 0,25 0,-25 0,24 0,-24 0,0 0,0 0,-1-25,1 50,0-25,25 25,-1-25,-24 0,25 0,-26 0,26 0,0 0,-26 0,1 0,25 0,-25 0,-1 0,1 0,0 0,0 0,0 0</inkml:trace>
  <inkml:trace contextRef="#ctx0" brushRef="#br0" timeOffset="74089.2987">8087 12353,'24'0,"26"0,0 0,-1 0,1 0,0 0,-1 0,1 0,-25 0,-1 0,1 0,0 0,0 0,0 0,-1 0,1 0,0 0,0 0,0 0,-1 0,1 0,0 0,0 0,24 0,-24 0,0 0,25 0,-50-25</inkml:trace>
  <inkml:trace contextRef="#ctx0" brushRef="#br0" timeOffset="81569.7473">12601 12328,'25'-25,"0"25,0 0,-1 0,1 0,25 0,-25 0,24 0,1 0,-1 0,1 0,0 0,24 0,-24 0,-1 0,1 0,-1 0,1 0,24 0,-24 0,25 0,-26 0,1 0,-1 0,26 0,-1 0,-24 0,24 0,-24 0,-1 0,1 0,0 0,-50 25,24-25,51 0,49 0,0-25,25 0,-50 1,-25 24,26 0,-51 0,26 0,-26 0,26 0,-26 0,1 24,-25-24,24 0,26-24,-26 24,1 0,-1 0,26-25,-25 25,-1 0,26 0,-51 0,1 0,0 0,0 0,0 0,-1 0,1 0,0 0,0 0,0 0,-1 0,1 0,0 0,0 0,0 0,-1 0,1 0,0 0,0 0,0 0,-1 0,1 0,0 0,0 0,0 0,-1 0,1 0,0 0,-25 25,25-25</inkml:trace>
  <inkml:trace contextRef="#ctx0" brushRef="#br0" timeOffset="83129.5422">8608 11336,'0'0,"24"0,-24 25,25-1,-25 1,0 0,25 25,0-26,-25 1,25 0,-1-25,1 0,0-25,25 0,-26-49,51 0,-26-1,51-24,-51 49,50 1,-49 24,0 0,-25 0</inkml:trace>
  <inkml:trace contextRef="#ctx0" brushRef="#br0" timeOffset="87200.8876">18232 12378,'49'0,"26"0,-1 0,50-25,-25 25,1 0,-26 0,25-25,-49 25,24 0,-24 0,0 0,-1-25,-24 25,25 0,-26 0,26 0,-25 0,0 0,24-25,1 25,-25 0,24 0,1 0,-1-24,-24 24,0 0,0 0,0 0,-1 0,1 0,0 0,0 0,0 0,0 0,-1 0,1 0,0 0,0 0,0 0,-1 0,1 0</inkml:trace>
  <inkml:trace contextRef="#ctx0" brushRef="#br0" timeOffset="125706.2839">16818 14412,'25'0,"0"0,-1 0,1 0,-25 24,0 1,0 0,-49-25,24 0,0 0,25-25,0 0</inkml:trace>
  <inkml:trace contextRef="#ctx0" brushRef="#br0" timeOffset="127062.2826">16992 14883,'-25'-25,"0"0,25 0,-25 25,0-24,25-1,-24 25,-1 0,0 0,25 25,-25 49,25-49,-25 24,25-24,0 25,0-25,0-1,0 1,0 0,25 0,0-25,0 0,0-25,-1 25,1-50,0 26,0-1,-25 0,0 0,25 25,-25 25,0 0,24 0,-24-1,25-24,0 0</inkml:trace>
  <inkml:trace contextRef="#ctx0" brushRef="#br0" timeOffset="128422.8293">20067 14387,'-24'0,"48"0,1 0,-25 25,0-50,0 0</inkml:trace>
  <inkml:trace contextRef="#ctx0" brushRef="#br0" timeOffset="129272.551">20117 14337,'25'0,"0"0,-25 25,0 0,0 0,-25-25,0 0,0 0,25-25</inkml:trace>
  <inkml:trace contextRef="#ctx0" brushRef="#br0" timeOffset="130935.5085">20167 14759,'0'25,"0"24,0-24,0 25,0-1,0 1,0-1,0 26,24-1,-24-49,0 0,0-50,0 0,0 0,0 1,0-1,0 0,25 0,0 25,-25-25,25 25,0 0,-1 0,1 0,0 0,0 0,0 25,-25 0,24 0,-24 0,0-1,0 1,0 0,-24 0,-1-25,0 0,0 0,0 0,1 0,-1 0,0 0,0 0,0 0</inkml:trace>
  <inkml:trace contextRef="#ctx0" brushRef="#br0" timeOffset="135384.7206">19447 13097,'0'0,"-25"0,1 0,-1 0,0 0,0 0,0 0,1 0,-1 0,0 0,-49 49,24-24,-24 50,24-50,-24 24,24 1,0-25,1 24,-1-24,25 25,0-1,1-24,24 25,-25-1,0-24,0 25,0-26,1 26,-1 0,0 24,0-24,0-26,1 26,-1 24,25-49,-25 0,0 25,25-26,0 1,-25 25,25 24,0-24,0 24,0 1,0-1,0 1,25-26,0-24,0 0,24 24,-24-49,0 0,0 25,-25 0,0 0,0 24,0 1,0-25,25 24,-25-24,24 25,-24-25,50 24,-25 1,-25-25,25 0,-1-1,1-24,-25 25,25 0,25 0,-1 24,26 1,24 49,-49-74,24 25,0-50,-24 24,0-24,-1 0,26 0,-26 0,1 0,24 0,-49 0,25 0,24 0,-24 0,24 0,1 25,49 0,0 0,24 0,51-1,-1 1,1 0,-26-25,1 0,0 0,-50-50,24 1,-24 24,-49-25,24 26,0-26,-24-24,24-1,-74 1,49 24,-49 1,25-1,-50-25,0-24,0 25,0-1,0-24,0 0,0 0,-25-50,-25 0,1 25,-1-25,-24 0,24 1,0 48,-24-24,49 0,-74 25,24 0,26 49,-1 1,1 49,24 0,0 25,0 24,0-24,-49-25,-50 0,0 0,-25-25,0 0,50-24,-25-1,25 25,0-24,24 49,-49-25,75 25,-1 0,0 0,26 0,-1 0,-25 0,1 0,24 0,-25 0,25 0,1 0,-1 0,0 0,0 0,0 0,-24 0,-1 0,0 25,26-25,-26 0,25 0,0 0,1 0,-1 0,0 0,25 24</inkml:trace>
  <inkml:trace contextRef="#ctx0" brushRef="#br0" timeOffset="140765.0581">20092 14436,'-25'0,"1"0,-1 0,-25 0,25 0,1 0,-26-24,0-1,1 0,24 0,-50 0,51-24,-1 49,-25-50,25 50,-24 0,24 0,25-25,-25 0,-24 25,-26 0,26-49,-1 24,-24-49,24 49,0 0,1 0,24 0,0 25,0-24,25-1,-24 25,-1-25,0 25,0-25,0 25,0 0,1 0,-1 0,25-25,-25 25,25-24,-25 24,25-25,-25 25,25-25,-24 25</inkml:trace>
  <inkml:trace contextRef="#ctx0" brushRef="#br0" timeOffset="155512.3068">19745 14610,'-75'0,"1"0,-50-25,25 25,-25 0,49 0,26 0,24 0,0 0</inkml:trace>
  <inkml:trace contextRef="#ctx0" brushRef="#br0" timeOffset="166701.2115">20191 14188</inkml:trace>
  <inkml:trace contextRef="#ctx0" brushRef="#br0" timeOffset="169218.0998">14238 10864,'25'25,"25"0,-26 0,26 24,0-24,-1 0,1 25,-25-50,24 0,-24 0,0 0,0 0,0 0,24 0,1-50,-1-49,51-50,73 0,-74-74,25 74,-24 0,-26 100,0-26,-49 50,0 25</inkml:trace>
  <inkml:trace contextRef="#ctx0" brushRef="#br0" timeOffset="178391.1023">16992 14461,'24'0,"1"0,0-25,0 25,24 0,26 0,24 0,-25-24,26 24,-1 0,-25-25,26 0,-1 0,0 0,-25 0,1 25,-1-24,1 24,-1 0,0 0,-24 0,24 0,1 0,-26 0,26 0,-1 0,1 0,24 0,-25 0,1 0,-1 0,-24 24,-1-24,1 25,0 0,-1-25,-24 0,25 0,-1 0,1 0,-1 0,-24 0,0 0,25 0,-26 0,1 0,0 0,0 0,0 0,-25 25,25-25,-25 25,49-25,-24 0,0 0,0 0,-25 25</inkml:trace>
  <inkml:trace contextRef="#ctx0" brushRef="#br0" timeOffset="179751.4751">18902 11063,'0'49,"24"-49,-24 25,50 50,-25-50,0-1,-1 1,-24 0,25-25,0 0,0 0,0 0,24 0,26 0,24-50,50-24,-1-50,26-50,-25 75,-25 25,-50-1,-24 50,-25 25,-25-24</inkml:trace>
  <inkml:trace contextRef="#ctx0" brushRef="#br0" timeOffset="215922.1843">10021 10269,'0'0,"0"-25,25 25,0 25,0 25,24-25,1 49,0-24,-1-26,1 26,-25-50,24 25,-24-25,0 0,25-25,-26-49,26-75,49-74,75-50,74-50,74 1,-49 98,-50 26,-74 74,-74 74,-51 50,-24 25,0 0,-24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41:46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5284 5854,'0'-25,"49"-25,26 26,24-26,0 25,25 25,-49 0,24 0,-25 0,25 0,1 0,73 0,-49 0,25 0,-50 0,-24 0,-1 0,1 0,-26 0,26 0,-26 0,26 0,24 0,0-25,25 1,-25 24,-24 0,-1 0,-24 0,-1 0,26 0,24 24,0 1,1-25,24 0,0 0,24 0,-24 0,25 0,-25 0,-25 0,75 0,-25 0,-25 0,-25 0,0 0,1 0,24 0,-50 0,0 0,1 0,-50 0,-1 0,-24-25,0 1,25 24,0 0,50 0,24 0,25 0,-50 0,25 0,25 0,-24 0,-51 24,26-24,-26 0,-24 25,0-25,24 0,-24 0,0 0,25 0,-1 0,-24 0,0 0,0-25,0 25,-1 0,1 0,0 0,25-24,-26 24,1 0,0 0</inkml:trace>
  <inkml:trace contextRef="#ctx0" brushRef="#br0" timeOffset="2958.6185">14189 8285</inkml:trace>
  <inkml:trace contextRef="#ctx0" brushRef="#br0" timeOffset="7293.6308">6450 7714,'0'0,"49"0,-24 0,25-25,-26 25,26 0,-25 0,24 0,-24 0,50-24,-26 24,26 0,24-25,0 25,25-25,-49 0,-26 0,1 25,-1 0,-24 0,25 0,-1 0,1 0,0 0,-1 0,1 0,24 0,-49 0,25 0,-1 0,-24 0,25 0,-26 0,1 0,0 0,0 0,0 0,0 0,-1 0,1 0,0-49,25 49,49-50</inkml:trace>
  <inkml:trace contextRef="#ctx0" brushRef="#br0" timeOffset="9625.7887">9029 7590,'25'0,"0"0,0 0,-1 0,1 0,0 0,0 0,0 0,-25 25,24-25,1 0,0 0,-25 25</inkml:trace>
  <inkml:trace contextRef="#ctx0" brushRef="#br0" timeOffset="19112.2664">16967 7417,'0'24,"0"1,0 0,49 0,-49 24,25-49,0 0,0 0,-25-49,25 24,-1 0,1-24,0 49,-25-25,25 25,-25-25,25 0,-1-24,1 24,25-25,-25 25,-1 1,1 24</inkml:trace>
  <inkml:trace contextRef="#ctx0" brushRef="#br0" timeOffset="21401.0259">12403 7417,'24'0,"1"0,-25 24,25 1,-25 0,25-25,0 0,24-25,-49 0,50 1,-50-1,25 25</inkml:trace>
  <inkml:trace contextRef="#ctx0" brushRef="#br0" timeOffset="21933.9203">12080 7789,'75'0,"-26"0,26 0,-1 0,0 0,-49 0,0 0,0 0</inkml:trace>
  <inkml:trace contextRef="#ctx0" brushRef="#br0" timeOffset="24288.5733">18058 7169,'-49'0,"24"0,0 0,0 0,0 0,1 0,24 24,-25-24,25 50,-25 0,0-1,0 1,-24-1,49 26,0-1,-50-49,50 25,-25-1,25 1,0-1,0-24,-25 0,25 49,0-49,0 0,0 0,0 49,0 1,25-1,-25 1,0-26,25-24,0 25,0-26,24 1,-49 0,25 0,0 0,25-1,-26 1,1 0,25 0,-25 0,24-25,1 0,-1 0,-24 0,0 0,25 0,-26 0,1-50,25 25,-1-24,1-1,0 0,-26 1,1-1,-25 25,0 1,0-1,0-25,0 25,0-24,0-1,-25-24,1 24,-1 0,25 26,-25-51,0 26,25-1,-25 25,25-24,0 24,0 0,0 0,-24 0,-1-24,-25-1,25 1,-24-1,49-24,-50 24,25 25,-24 0,24 25,0 0,0 0,1 0,-26 0,25 0,0 25,25 0</inkml:trace>
  <inkml:trace contextRef="#ctx0" brushRef="#br0" timeOffset="32597.841">14362 8632,'25'0,"25"0,-1 0,51 0,48-25,51-24,-1-1,-24 25,-25 0,-1 1,-48 24,-26 0,-24 0,-1 0,1 0,24 0,1 0,24 0,-25 0,-24 0,0 0</inkml:trace>
  <inkml:trace contextRef="#ctx0" brushRef="#br0" timeOffset="35017.6346">21159 5482,'0'74,"0"25,0 75,0 25,0-26,0-49,0-49,0-1,0-49,0 24,0-24</inkml:trace>
  <inkml:trace contextRef="#ctx0" brushRef="#br0" timeOffset="35701.736">20787 6846,'24'0,"26"0,0 0,49 0,0 0,0-25,25 0,-24 1,-26 24,0 0,1 0,-1 0,-24 49,24-49,1 0,-26 0,-24 0</inkml:trace>
  <inkml:trace contextRef="#ctx0" brushRef="#br0" timeOffset="36531.1668">20886 7541,'25'0,"49"0,1 0,24 24,0 1,-49 25,-26-25,26-1,-50 1</inkml:trace>
  <inkml:trace contextRef="#ctx0" brushRef="#br0" timeOffset="37063.552">21283 7392,'0'49,"-25"-24,0 50,25-1,-49 25,49-24,-25-1,0 0,25-24,0-25,-25 0</inkml:trace>
  <inkml:trace contextRef="#ctx0" brushRef="#br0" timeOffset="37757.1591">21035 7789,'0'0,"0"-25,49 25,-24 0,0-25,0 25,0 0,-1 0,1-25,0 25,0-25,24 25,-24-24,0-1,25 0,-50 0,24 25,-24-25,25 1,-25-1,25 25</inkml:trace>
  <inkml:trace contextRef="#ctx0" brushRef="#br0" timeOffset="41175.5228">21456 7863,'0'0,"0"25,25-25,0 25,-25-1,25 1,-25 0,25-25,-1 25,-24 0,25-25</inkml:trace>
  <inkml:trace contextRef="#ctx0" brushRef="#br0" timeOffset="42314.6412">20092 7739,'0'0,"25"-25,-25 0,0 1,0-1,-25 25,0 0,-24 74,-50 1,-1 24,-24 25,25-50,25-24,49-25,0-25,0 25</inkml:trace>
  <inkml:trace contextRef="#ctx0" brushRef="#br0" timeOffset="44143.623">19472 7863,'0'25,"0"0,0-1,0 1,0 25,0-25,0 24,-25-24,25 0,-25-25,25 25,0 0,-24-25,24 24,24-24,1 0,0 0,0 0,-25 25,25-25,-1 0,1 0,0 0,0 0,0 0,-25 25,24-25,1 0,0 0</inkml:trace>
  <inkml:trace contextRef="#ctx0" brushRef="#br0" timeOffset="54002.6147">8335 12303,'49'0,"26"0,-1 0,50 0,0 0,25 0,-25 0,-25 0,25 0,25 0,0 0,-25 25,50 0,-1-25,-49 0,50 0,-50 0,25 0,-50 0,0 0,-24 0,-1 0,0 0,26-25,-1 25,25 0,-50-25,1 25,-1 0,1 0,-26 0,1 0,-1 0,26 0,24 0,-25 0,50-25,-49 25,24 0,-25 0,-24-24,0 24,-25 0,-1 0,1 0,0 0,0 0,0 0,-1 0,1 0,0 0,-25-25,25 25</inkml:trace>
  <inkml:trace contextRef="#ctx0" brushRef="#br0" timeOffset="58756.3407">2654 8582,'0'-24,"25"24,0-50,49-49,1 0,74-100,-50 50,25 0,-74 50,-26 25,1 49,-25 0,25 25,0-25,-25-24,25 49,-1-50,1 25,-25 1,50-1,-50 0,25 0,-1 0,-24 1,25-1,-25 0,25 25,0-25,-25 0,25 1</inkml:trace>
  <inkml:trace contextRef="#ctx0" brushRef="#br0" timeOffset="60049.1369">2630 8706,'24'0,"26"0,0 0,-1 0,1 0,24 0,1 0,-1 0,25 0,25 0,25 25,-50 0,1-25,-26 0,0 25,-49-25,25 25,-25-25,-1 24,1 1,0-25,0 0,25 0,-1 0,-24 0,25 0,-26 0,1 0,25 25,-25-25,24 0,-24 0,25 0,-1 0,-24 0,0 0,0 0</inkml:trace>
  <inkml:trace contextRef="#ctx0" brushRef="#br0" timeOffset="61451.6019">2679 8731,'0'-25,"25"25,0 0,-25-24,25 24,-1-25,1 25,0-25,49 0,-24-24,0 24,-1-50,51 51,-26-51,25 26,-49-1,24 0,-24 26,24-26,25 50,-49-74,24 49,50-25,-49-24,-25 49,24-25,-24 25,-26 1,26 24,-50-25,25 25,0-25,24 0,1 0,-25 25,24-24,1-1,-25 25,-1-25,26 0,-50 0,50 1,-50-1</inkml:trace>
  <inkml:trace contextRef="#ctx0" brushRef="#br0" timeOffset="64865.711">2233 8384,'-25'0,"0"-25,0 25,1 0,-26 0,25 0,0 0,25 25,-24 25,24-1,0 1,0-25,0-1,0 26,0-25,0 0,49-1,-49 1,25-25,-25 25,25-25,24 0,-24 0,0 0,25 0,-50-25,0-24,0 24,0 0,0-25,0 1,0 24,0 0,49 50,-49 25,25-1,0-49,-25 50,0-25,25-1,-1 1,1 0,-25 0,25-25,-25 25,25-1</inkml:trace>
  <inkml:trace contextRef="#ctx0" brushRef="#br0" timeOffset="65921.2024">2555 8359,'0'-49,"50"-1,-50-49,49-75,-24-24,0-50,25 0,-26 0,51-1,-50 101,24-1,1 25,-25 25,0 24,-1 1,1 74,-25-25,0 0,0-24,0 24,0-25,0 25</inkml:trace>
  <inkml:trace contextRef="#ctx0" brushRef="#br0" timeOffset="67297.6062">2530 8235,'0'-25,"-24"-49,-26 24,0-24,-24-50,-25 0,-25 25,25-25,-1 0,26 24,24 26,50 24,-25 1,25-1,-24 25,24 1,0-1,0 0,-25 0,25-24,-25-1,25 25,-25-25,0 26,25-1,0 0,-24 25</inkml:trace>
  <inkml:trace contextRef="#ctx0" brushRef="#br0" timeOffset="68727.3313">2530 8260,'25'0,"0"0,0-25,0-24,74-26,0-74,0 0,1-49,24 49,-25 25,0 25,0-25,-24 25,-26 49,50-74,-49 50,24-26,-24 51,0-26,-26-24,76 25,-75-1,49 26,-49-1,49-24,-24-1,-1 1,1 24,-25-24,24 49,-49 0,25 25</inkml:trace>
  <inkml:trace contextRef="#ctx0" brushRef="#br0" timeOffset="70239.4567">2778 8260,'25'0,"25"0,49 25,50 0,25-1,-1 1,-49 0,25 0,0 0,-50-1,-24-24,-1 50,0-25,26 0,-26-25,0 24,-24 1,24 0,1-25,-1 25,-24-25,-1 0,1 0,-50 25,25-25,0 0,-1 49,1-24,0 0,0-25,0 0</inkml:trace>
  <inkml:trace contextRef="#ctx0" brushRef="#br0" timeOffset="87776.205">5259 6970,'-25'0,"25"25,-25 25,25 24,0 0,0 1,0-26,0 26,0-1,0 1,0-26,0 26,25-26,-25-24,0 25,0-26,0 1,0 25,0-25,0 24,0-24</inkml:trace>
  <inkml:trace contextRef="#ctx0" brushRef="#br0" timeOffset="88605.7171">5061 7590,'24'25,"1"25,0-26,25 51,-26-1,1-24,0 24,0-24,-25 0,0-26,25 1,-1-25,-24-25,50-24,-50-1,50 0,-26 26,-24-26,50 25,-50 0,0 1,0-1,0 0</inkml:trace>
  <inkml:trace contextRef="#ctx0" brushRef="#br0" timeOffset="91598.5513">5457 2853,'25'0,"0"0,49-50,75-24,149-75,223-75,198-148,-24 25,-1 99,-198 50,-124 74,-124 74,-74 25,-50 0,-50 25,-49 0,25 0,-25 0,24 0,-24-24,0-1,0 25</inkml:trace>
  <inkml:trace contextRef="#ctx0" brushRef="#br0" timeOffset="93704.6479">5433 2927,'0'25,"49"-25,1 0,-1 0,51 0,-1 0,0 0,50-25,0 0,-25-24,74 24,-24 0,-1 0,1 0,-25 1,-25-26,74-25,-24-24,0 0,-1 25,51-1,-51 50,-24 25,0 0,-25 25,0-25,-50 50,75-50,-50 0,25 0,25 0,-50 0,1 0,-26 0,-24 0,-26 0,26-25,-25 25,0 0,-25-25,-25 25,0 0,-25 0,1 0</inkml:trace>
  <inkml:trace contextRef="#ctx0" brushRef="#br0" timeOffset="95035.586">5507 2729,'0'-75,"0"1,50-75,-1 0,-24 50,-25 24,0 26,0 24,0-49,0 49,0 0,0 0,25-24,-25 24,0 0,0 0,0 0,0 1,25-1,-25 0,24 0,1 25</inkml:trace>
  <inkml:trace contextRef="#ctx0" brushRef="#br0" timeOffset="97259.5997">6251 2059,'0'0,"0"-25,0 0,-25 0,1 1,-1 24,0-25,-25 25,1 0,-1 0,-24 0,-1 25,-49 49,-49 50,24 0,0 0,0-50,50-24,49 0,-24-26,-1 51,26-25,24-1,-49 75,49-49,0 24,25 0,0 25,0 0,0-25,0 0,0 26,50-76,-1 26,50-26,25 26,25-26,75 1,-26-25,-24-1,-75 1,25-25,-25 25,0-25,-24 0,24 0,0 0,0 0,50-50,-25-49,25 0,-50-25,25 25,-49-25,-26 0,1-25,-25 50,-25-25,0 49,-50-74,-49 50,0-99,24 49,-24 0,25 50,-1-25,-24 0,25 49,-26 1,26 49,24 0,1 25,-1 0</inkml:trace>
  <inkml:trace contextRef="#ctx0" brushRef="#br0" timeOffset="98524.0293">5259 3051,'0'0,"0"-50,-25 50,-24 0,24 0,25 25,0 25,0-25,0-1,0 26,25-25,-1 0,1-1,0-24,0 0,-25-24,0-26,0 25,0 0,0 1,0-26,0 25,25 50,-1 0,1 24,0-24,0 0,0-25,-25 25,0 0,24-25</inkml:trace>
  <inkml:trace contextRef="#ctx0" brushRef="#br0" timeOffset="100128.7414">15677 2480,'25'0,"0"0,49 0,0-24,1 24,-26-50,26 25,-50 0,49 1,-49-1,24 0,-24 25,0 0,0 0,-25-25,25 25</inkml:trace>
  <inkml:trace contextRef="#ctx0" brushRef="#br0" timeOffset="102545.0947">15627 2456,'0'0,"0"-25,0 0,0 0,0-49,0 49,0 0,0 0,0 1,0-1</inkml:trace>
  <inkml:trace contextRef="#ctx0" brushRef="#br0" timeOffset="103380.9865">15602 2530,'-24'0,"-1"0,0 0,0 0,-24 0,24 0,0 25,-25 0,26-25,-1 0,0 24,0-24,0 0,1 25</inkml:trace>
  <inkml:trace contextRef="#ctx0" brushRef="#br0" timeOffset="104043.3603">15602 2555,'25'0,"-25"49,0 1,25 0,-25-1,0-24,0 25,0-25,0-1,0 1,0 0,0 0</inkml:trace>
  <inkml:trace contextRef="#ctx0" brushRef="#br0" timeOffset="104705.6857">15727 2580,'0'0,"49"0,-24 0,49 24,-24 1,24 0,-49 25,50-50,-75 25,49-25,-49 24,0 1,25-25,-25 25,25-25</inkml:trace>
  <inkml:trace contextRef="#ctx0" brushRef="#br0" timeOffset="106580.1486">15354 1191,'25'24,"-25"26,0-25,0 0,0-1,0 51,0-26,0 1,0-25,0 0,0-1</inkml:trace>
  <inkml:trace contextRef="#ctx0" brushRef="#br0" timeOffset="107186.1396">15057 1786,'25'0,"24"25,50-25,25 0,75 0,-1 0,-24 0,0-25,-75 0,0 0,-74 25,0 0,-1 0</inkml:trace>
  <inkml:trace contextRef="#ctx0" brushRef="#br0" timeOffset="108262.0301">17116 1563,'24'0,"26"0,-25 0,0 0,-1 0,51 0,-50 0,-1 0,1 0</inkml:trace>
  <inkml:trace contextRef="#ctx0" brushRef="#br0" timeOffset="109048.1532">18058 1612,'0'25,"0"25,0 24,0 1,0-1,0 25,0 0,0-24,25-26,-25 1,0-25</inkml:trace>
  <inkml:trace contextRef="#ctx0" brushRef="#br0" timeOffset="110039.1008">18009 1538,'0'0,"0"25,-25 49,25-24,0-25,0-1,0 26,0-25,0 0,0-1,0 1,0 0,0 0,0 0,-25-1,25 1,-25-25</inkml:trace>
  <inkml:trace contextRef="#ctx0" brushRef="#br0" timeOffset="110581.7213">17984 1612,'25'0,"-1"50,26 0,24 49,-24-74,0-1,-50 1,24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4:43:4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14883 6846,'25'0,"0"0,0 0,-1 0,1 0,0 0,25 0,-1 0,1 0,-1 0,26-25,-26 25,26 0,-50 0,-1 0,26 0,-25 0,24 0,-24 0,0-25,25 25,-1-24,1-1,-25 25,24 0,1 0,-25 0,0 0,-1 0,1-25,0 25,0 0,0 0,-1 0,1 0,0 0,0 0,0 0,-25 25,24-25</inkml:trace>
  <inkml:trace contextRef="#ctx0" brushRef="#br0" timeOffset="3667.9548">7367 8930,'0'-25,"25"25,50-25,-51 0,51 0,49-24,0 49,0-25,0 0,-50 0,1 1,-1-1,-24 25,24 0,1 0,-51 0,26 0,0 0,-1 0,1 0,-1 25,-24-25,0 0,0 0,0 0,-1 0,1 0,-25 24,50 1,-25-25</inkml:trace>
  <inkml:trace contextRef="#ctx0" brushRef="#br0" timeOffset="5518.84">9724 7541,'0'24,"0"26,0-25,0 0,25-25,-1 0,1 0,25-25,-1-50,26 26,-1-50,1 24,-26 26,-24 24,0 0,0 25,-1 0,1 0</inkml:trace>
  <inkml:trace contextRef="#ctx0" brushRef="#br0" timeOffset="11731.6654">12899 6152,'0'-25,"25"25,-1 0,1 0,0 0,0 0,0 0,-1 0,26 0,-25-25,24-25,-24 1,-25-1,25-24,0-1,0 26,-25 24,24-25</inkml:trace>
  <inkml:trace contextRef="#ctx0" brushRef="#br0" timeOffset="16591.1101">15305 6821,'0'0,"49"0,1 0,24 0,75-25,-49 1,73-1,-74 25,1-25,-26 0,0 25,1 0,-1 0,-24 0,-1-25,1 1,-25 24,24 0,-24 0,0 0,0 0,0 0,0 0,24 0,-24 24,25-24,-26 0,51 25,-26-25,1 25,0-25,-1 0,1 0,-1 0,-24 0,0 0,25 0,-26 0,1 0,0 0,0 0,0 25,-1-25,1 0,0 0,0 0,0 0,-1 0,1 0,0 0,0 0,0 0</inkml:trace>
  <inkml:trace contextRef="#ctx0" brushRef="#br0" timeOffset="19532.0041">17264 8012,'25'0,"0"0,25 0,-1 0,1 0,-25 0,-1 0,1 0,0 0,0 0,0 0,-1 0,1 0,0 0,-25-25,0 0</inkml:trace>
  <inkml:trace contextRef="#ctx0" brushRef="#br0" timeOffset="21659.0776">18777 5308,'-24'0,"-1"0,0 0,0 0,-24 50,-26 24,1 25,-1-49,51 0,-26-1,50-24,-25 0,25 24,-25-24,25 0,0 0</inkml:trace>
  <inkml:trace contextRef="#ctx0" brushRef="#br0" timeOffset="22623.8828">18257 5680,'-25'0,"25"25,0 0,0 0,-25-1,25 1,0 0,0 25,0-25,0-1,25-24,0 0,-1 0,26-24,-25-1,24-50,26 50,-50-24,-1 49,1-25,0 25</inkml:trace>
  <inkml:trace contextRef="#ctx0" brushRef="#br0" timeOffset="25907.3387">11981 7888,'0'0,"50"0,-1 0,26 0,24 0,25 0,0-25,25 25,-50 0,0 0,0 0,-24 0,-1 0,1 0,-26 0,26 0,-26 0,1 0,-1 0,-24 0,25 0,0 0,24 0,0 0,-24 0,0 0,-26 0,1 0,0 0,0 0,0 0,-1 0,-24-25</inkml:trace>
  <inkml:trace contextRef="#ctx0" brushRef="#br0" timeOffset="27699.5978">15354 9451,'75'0,"-26"0,1 0,-25 0,24 0,-24-25,0 25,0 0,0 0,0 0</inkml:trace>
  <inkml:trace contextRef="#ctx0" brushRef="#br0" timeOffset="28697.1042">19472 8062,'25'0,"0"0,-1 0,26 0,0 0,-1 0,-24 0,25 0,-26 0</inkml:trace>
  <inkml:trace contextRef="#ctx0" brushRef="#br0" timeOffset="29205.5326">19422 8409,'25'0,"50"0,-1 0,25-25,-24 25,-26-25,1 25,-25 0,24 0,-24 0</inkml:trace>
  <inkml:trace contextRef="#ctx0" brushRef="#br0" timeOffset="29744.6733">20266 7888,'25'0,"24"0,1 25,-1 24,51 51,-1 48,25-24,25 0,0-24,-75-51,-24-24,-26-25,1 0</inkml:trace>
  <inkml:trace contextRef="#ctx0" brushRef="#br0" timeOffset="30297.3004">20886 8012,'0'0,"0"25,-25 49,0 1,0-1,1 25,-1-24,-25-26,50 26,-25-26,-24 1,49 24,-25-24,0-25,25-1,-25-24</inkml:trace>
  <inkml:trace contextRef="#ctx0" brushRef="#br0" timeOffset="30996.9813">20663 8508,'0'0,"24"0,1 0,0 0,0 0,0 0,24 0,1 0,-25 0,24-25,1 25,0 0,-1-25,-24 25,0 0</inkml:trace>
  <inkml:trace contextRef="#ctx0" brushRef="#br0" timeOffset="76782.7374">17761 7367,'24'0,"-24"25,0 0,25-25,-25 24,0 1,25-25,-25 25,0 0,25-25,0 0,-1 0,1 0,-25-25,25 25,0 0,0-25,-1 25,1 0,-25-25,25 1,0 24,-25-25,25 25,-1 0,1 0,0 0,-25-25,25 25,0 0,-1-25,1 25,0-25,0 25,0 0,-1-24,1 24,0-25,0 25,-25-25,25 25,-25-25,24 25,1-25,0 25,0-24</inkml:trace>
  <inkml:trace contextRef="#ctx0" brushRef="#br0" timeOffset="80511.9322">19199 6152,'0'49,"0"1,0 24,-25 50,1 25,-1-50,25-24,-25-26,25-24,-25-75</inkml:trace>
  <inkml:trace contextRef="#ctx0" brushRef="#br0" timeOffset="81285.2364">18976 6598,'0'0,"0"50,50 24,-26-24,-24 24,25-24,-25-25,0-1,25-24,0-24,0-26,24 25,1 0,-1-49,-24 49,0 0,0 25</inkml:trace>
  <inkml:trace contextRef="#ctx0" brushRef="#br0" timeOffset="84482.6433">21804 7913,'0'24,"0"1,0 75,-25-1,0 25,0 0,25-75,-25-24,25-50,0-49,0-25,0-25,25 25,0-1,-25 26,25 24,-25 1,0 24,25 25,-25 25,24 49,1 50,50 50,-26 24,1 1,0-51,-1-48,-24-51,-25-24</inkml:trace>
  <inkml:trace contextRef="#ctx0" brushRef="#br0" timeOffset="85604.9715">22027 9054,'25'0,"0"-25,-1 0,1 25,0-25,0 25,0-49,-1 24,26 25,-25-50,24 50,-49-25,25 25</inkml:trace>
  <inkml:trace contextRef="#ctx0" brushRef="#br0" timeOffset="86569.6735">22374 8458,'0'-24,"0"-26,0 0,25 26,0-26,0 0,-25 26,24 24,1 0,25 0,-25 0,-1 0,1 49,25-24,-25 0,-1-25,1 0,0-50,-25 25,0-24,0-1,25 25,-25 1,0-26,0 25,0 0,0 0,0 1</inkml:trace>
  <inkml:trace contextRef="#ctx0" brushRef="#br0" timeOffset="90684.1707">22498 8706,'0'-24,"0"-1,0 0,0 0,0 0,25 1,-25-1,0 0,25 25,0 0,-1 0,1 0,0 0,0 0,0 0,-1 0,1 0,0 0,-25 25,25-25,0 0,-1 0,1 25,0-25,0 0,0 0,-1 0,1 0,0-25,-25 0,25 25,-25-25,0 0,0 1,0-1,0 0,0 0,0 0,0 1,0-1,0 0,0 0</inkml:trace>
  <inkml:trace contextRef="#ctx0" brushRef="#br0" timeOffset="101190.8099">17562 8111,'25'0,"0"0,-1 0,26 0,-50-25,25 25,0 0,0 0</inkml:trace>
  <inkml:trace contextRef="#ctx0" brushRef="#br0" timeOffset="103735.5736">17264 5631,'25'0,"25"0,-25-25,49 0,-24 0,-26-24,51 24,-26 0,-24 0,25-24,0 24,-1-50,1 51,-1-26,1-24,24-1,-24 1,0 24,-1 1,1-1,-1 0,26 1,-50 24,24 0,-49 0,25 25,0-25,-50 25,0 50,-24 0,-1-1,0 1</inkml:trace>
  <inkml:trace contextRef="#ctx0" brushRef="#br0" timeOffset="105072.5521">17116 5581,'24'0,"-24"25,25 0,-25 24,25-49,0 25,0-25</inkml:trace>
  <inkml:trace contextRef="#ctx0" brushRef="#br0" timeOffset="110636.5848">17116 7541,'0'-25,"0"-50,0-49,-25-24,25 24,0-25,0 25,25-25,-1 50,1-50,0 50,0 24,0 26,24 49</inkml:trace>
  <inkml:trace contextRef="#ctx0" brushRef="#br0" timeOffset="130639.5157">17289 6896,'0'0,"25"0,0 0,0 0,-1 0,1 0,0 0,0 0,24 0,1 0,24 0,1-25,-1-25,26 1,-51 49,-24-25,0 25,24 0,1 0,-25 0,0 0,-1 0,26 0,-50-25,25 25,0-25,-1-24,-24 24,0 0,0 0,0 0,0 1,0-26,-24 0,-1 1,-25-1,25-24,-49-1,24 1,-24-50,24 50,26 24,-26 25,50 0,-25 0,0 1,1 24,-1 0,0 0,0 0,0 0,0 0,-24 0,-1 0,1 0,-1 0,0 0,1 0,24 0,-25 0,26 0,-26 0,0 0,26 0,-26 0,0 0,26 0,-1 0,0 24,0-24,25 50,-49 0,49-1,0-24,0 0,-25 25,25-1,0-24,0 25,0-1,0 1,0-25,0 24,0-24,0 25,0-26,25 1,-25 0,0 0,24 0,1-1,0 1,0 0,0 0,-1-25,1 25,-25-1,25-24,0 25,-25 0,25-25,-1 25,-24 0,25-25,-25 24,25-24,-25 25,25 0,0-25,-25 25,24-25,-24 25,0 0,25-25,-25 24</inkml:trace>
  <inkml:trace contextRef="#ctx0" brushRef="#br0" timeOffset="133160.308">17810 7491,'0'25,"0"0,0-1,25-24,-25 25,25-25,-25 25,25-25,-1 0,1 0,0-25,0 0,24 1,-24 24,0-25,25 0,-26 25,1 0,0 0,0-25,0 25,-1 0,1 0,0 0,0-25,0 25,-1-24,1 24,0 0,0 0,-25-25,49 25,-24-25,25 25,-25-25,-1 25,1 0,-25-25,25 25</inkml:trace>
  <inkml:trace contextRef="#ctx0" brushRef="#br0" timeOffset="136697.5238">17612 5804,'0'25,"24"0,-24 0,0 0,25-25,-25 49,0-24,0 0,25 0,0-25,0 24,0-24,-1 0,1 0,0-24,-25-1,25-25,0 25,-25 1,0-1,24 0,1-25,25 1,-25 24,-1 0,1 25,0-50,0 50,0-24,-1 24,1-50,0 50,-25-25,25 0,-25 1</inkml:trace>
  <inkml:trace contextRef="#ctx0" brushRef="#br0" timeOffset="173465.8074">11063 1736</inkml:trace>
  <inkml:trace contextRef="#ctx0" brushRef="#br0" timeOffset="173817.1557">11758 1563</inkml:trace>
  <inkml:trace contextRef="#ctx0" brushRef="#br0" timeOffset="174133.2754">11262 2654,'0'0,"-25"-25</inkml:trace>
  <inkml:trace contextRef="#ctx0" brushRef="#br0" timeOffset="174534.268">11807 2009,'0'0</inkml:trace>
  <inkml:trace contextRef="#ctx0" brushRef="#br0" timeOffset="174861.694">12725 2629</inkml:trace>
  <inkml:trace contextRef="#ctx0" brushRef="#br0" timeOffset="175166.169">12105 3101,'0'0,"0"-25,0 0</inkml:trace>
  <inkml:trace contextRef="#ctx0" brushRef="#br0" timeOffset="175530.5373">12552 1439,'0'0,"24"-50,-24 25</inkml:trace>
  <inkml:trace contextRef="#ctx0" brushRef="#br0" timeOffset="176003.8589">10468 1960</inkml:trace>
  <inkml:trace contextRef="#ctx0" brushRef="#br0" timeOffset="176357.1473">10766 3076,'0'0</inkml:trace>
  <inkml:trace contextRef="#ctx0" brushRef="#br0" timeOffset="176671.1934">10815 3423</inkml:trace>
  <inkml:trace contextRef="#ctx0" brushRef="#br0" timeOffset="186652.0475">12130 2406</inkml:trace>
  <inkml:trace contextRef="#ctx0" brushRef="#br0" timeOffset="187020.614">12353 1439,'0'0,"0"24,0 1,0 25</inkml:trace>
  <inkml:trace contextRef="#ctx0" brushRef="#br0" timeOffset="187165.7862">12378 2133,'0'0,"-25"25,-25 25,1-50,-1 0,1 0</inkml:trace>
  <inkml:trace contextRef="#ctx0" brushRef="#br0" timeOffset="187310.4385">11956 2009,'0'-25</inkml:trace>
  <inkml:trace contextRef="#ctx0" brushRef="#br0" timeOffset="187469.3403">12204 1736,'0'0,"0"-24,0-26,0 25,0 0</inkml:trace>
  <inkml:trace contextRef="#ctx0" brushRef="#br0" timeOffset="187603.9374">12204 1612,'0'25,"0"25,0 24,0 25</inkml:trace>
  <inkml:trace contextRef="#ctx0" brushRef="#br0" timeOffset="187748.9741">12130 2356,'0'0,"-25"0</inkml:trace>
  <inkml:trace contextRef="#ctx0" brushRef="#br0" timeOffset="187906.8242">12303 2505,'0'0,"50"0,24 50,-49-50,25 0</inkml:trace>
  <inkml:trace contextRef="#ctx0" brushRef="#br0" timeOffset="188065.3107">12700 2480,'0'0,"0"-49,-24-26,-26 1,25-25,-24-25</inkml:trace>
  <inkml:trace contextRef="#ctx0" brushRef="#br0" timeOffset="188220.756">12229 1439,'-25'0,"0"0</inkml:trace>
  <inkml:trace contextRef="#ctx0" brushRef="#br0" timeOffset="188366.6259">11882 1736,'0'0,"-50"25,25 0,1 25,-1-50,0 24</inkml:trace>
  <inkml:trace contextRef="#ctx0" brushRef="#br0" timeOffset="188511.4538">11733 2059,'0'0,"25"25,-25-1,25 1,-25 0,0 0</inkml:trace>
  <inkml:trace contextRef="#ctx0" brushRef="#br0" timeOffset="188680.0953">11857 2381,'0'0,"25"50,0-1,-1 1,1-25,0 49,-25-49</inkml:trace>
  <inkml:trace contextRef="#ctx0" brushRef="#br0" timeOffset="188823.6612">12105 2753,'0'0,"25"0,24 0,-49 25,25-25</inkml:trace>
  <inkml:trace contextRef="#ctx0" brushRef="#br0" timeOffset="188967.0577">12353 2753,'0'0,"25"-24,24-51,-49 25,50 1</inkml:trace>
  <inkml:trace contextRef="#ctx0" brushRef="#br0" timeOffset="189147.883">12527 2133,'0'0,"-25"-74,0-50,-25-50</inkml:trace>
  <inkml:trace contextRef="#ctx0" brushRef="#br0" timeOffset="189271.8523">12427 1761</inkml:trace>
  <inkml:trace contextRef="#ctx0" brushRef="#br0" timeOffset="189429.9239">12303 1662</inkml:trace>
  <inkml:trace contextRef="#ctx0" brushRef="#br0" timeOffset="189601.4903">12601 1587,'0'0,"25"50,0 0,0-25,-25-1,24 1</inkml:trace>
  <inkml:trace contextRef="#ctx0" brushRef="#br0" timeOffset="189758.4226">12700 1811,'0'0,"0"49,0-24,0 25,0-1,0-24</inkml:trace>
  <inkml:trace contextRef="#ctx0" brushRef="#br0" timeOffset="189902.6477">12651 2084,'0'24,"-25"1</inkml:trace>
  <inkml:trace contextRef="#ctx0" brushRef="#br0" timeOffset="190060.416">12552 2381,'-25'25</inkml:trace>
  <inkml:trace contextRef="#ctx0" brushRef="#br0" timeOffset="190216.9953">12105 2381,'0'0,"-25"-25,0 1,25-1</inkml:trace>
  <inkml:trace contextRef="#ctx0" brushRef="#br0" timeOffset="190375.16">12031 2158,'0'0,"0"-25</inkml:trace>
  <inkml:trace contextRef="#ctx0" brushRef="#br0" timeOffset="190533.2203">12353 2158,'0'0,"50"25,-26 24,26 26,-25-26</inkml:trace>
  <inkml:trace contextRef="#ctx0" brushRef="#br0" timeOffset="190688.3859">12626 2704</inkml:trace>
  <inkml:trace contextRef="#ctx0" brushRef="#br0" timeOffset="190870.2007">12477 2580,'0'0,"-74"-100,49 26,0 0</inkml:trace>
  <inkml:trace contextRef="#ctx0" brushRef="#br0" timeOffset="194292.2489">13742 2034,'0'0,"-25"0,1-25,24 0</inkml:trace>
  <inkml:trace contextRef="#ctx0" brushRef="#br0" timeOffset="194462.156">13668 1935,'25'0</inkml:trace>
  <inkml:trace contextRef="#ctx0" brushRef="#br0" timeOffset="194618.6181">13717 1935</inkml:trace>
  <inkml:trace contextRef="#ctx0" brushRef="#br0" timeOffset="194787.0859">13742 1984,'25'0</inkml:trace>
  <inkml:trace contextRef="#ctx0" brushRef="#br0" timeOffset="195174.4118">13767 2009,'0'0,"0"25,-25-25,0 0</inkml:trace>
  <inkml:trace contextRef="#ctx0" brushRef="#br0" timeOffset="196671.1731">13494 1563,'-25'0,"0"0,1 0,-1 0,0 24,25 26,-25-25,0 49,25-24,0 0,-24-26,24 26,0 0,0-1,0-24,0 0,24 0,-24-1,0 26,25-25,-25 0,0 24,0 1,0 24,0-24,25-1,-25-24,0 0,0 0,0 0,0-1,25-24,-25 25,25 0,-25 0,24-25,-24 25,25-25,0 25,0-1,0-24,24 0,-24 0,0 0,0 0,0 0,-1 0</inkml:trace>
  <inkml:trace contextRef="#ctx0" brushRef="#br0" timeOffset="201181.7254">13841 1662,'0'25,"25"-25,-25 25,25-25,-25 24,25 1,-25 0,25-25,-1 0,1 0,-25-25,50-24,-1-26,1 25,0 1,-26-1,1 50,0-25,0 25,0 0,-25-24,24 24,1-25,0 25,-25-25,25 25,-25-25,25 0,-1 1,1 24,-25-25,25 0,0 25,0-25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4D63F-CFDA-41DA-BF36-A1278CAFB2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1556-9FB5-4BB1-B1F5-F0630BC37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5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91476-1939-48F6-9BC5-8CFB2E7C3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E2539-7BA5-4807-83F7-B046C4760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4" y="1143000"/>
            <a:ext cx="4083050" cy="5181600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</p:spTree>
    <p:extLst>
      <p:ext uri="{BB962C8B-B14F-4D97-AF65-F5344CB8AC3E}">
        <p14:creationId xmlns:p14="http://schemas.microsoft.com/office/powerpoint/2010/main" val="6999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091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2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1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02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0401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7/28/2020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outlier</a:t>
            </a:r>
          </a:p>
          <a:p>
            <a:r>
              <a:rPr lang="en-US" dirty="0" smtClean="0"/>
              <a:t>Context outlier</a:t>
            </a:r>
          </a:p>
          <a:p>
            <a:r>
              <a:rPr lang="en-US" smtClean="0"/>
              <a:t>Collective outlier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68320" y="758880"/>
              <a:ext cx="6581520" cy="3884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60" y="749520"/>
                <a:ext cx="660024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5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(Multivariate)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Hawkins (1980) “An outlier is an observation that deviates so much from other observations as to arouse suspicion that it was generated by a different mechanism”</a:t>
            </a:r>
          </a:p>
          <a:p>
            <a:endParaRPr lang="en-US" dirty="0" smtClean="0"/>
          </a:p>
          <a:p>
            <a:r>
              <a:rPr lang="en-US" dirty="0" smtClean="0"/>
              <a:t>Barnett &amp; Lewis (1994) “An outlier is the one that appears to deviate markedly from other members of the sample in which it occurs”</a:t>
            </a:r>
          </a:p>
          <a:p>
            <a:endParaRPr lang="en-US" dirty="0" smtClean="0"/>
          </a:p>
          <a:p>
            <a:r>
              <a:rPr lang="en-US" dirty="0" smtClean="0"/>
              <a:t>Johnson (1992) “An observation in a dataset that appears to be inconsistent with the remainder of the that set of data”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66920" y="44200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560" y="4410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Outlier Factor (LOF)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Calculate LOF for each data point</a:t>
            </a:r>
          </a:p>
          <a:p>
            <a:r>
              <a:rPr lang="en-US" dirty="0" smtClean="0"/>
              <a:t>If LOF (x) ≈ 1     not an outlier</a:t>
            </a:r>
          </a:p>
          <a:p>
            <a:r>
              <a:rPr lang="en-US" dirty="0"/>
              <a:t>If LOF (x</a:t>
            </a:r>
            <a:r>
              <a:rPr lang="en-US" dirty="0" smtClean="0"/>
              <a:t>) &gt;&gt; 1    outlier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Breunig</a:t>
            </a:r>
            <a:r>
              <a:rPr lang="en-US" dirty="0"/>
              <a:t>, M. M., </a:t>
            </a:r>
            <a:r>
              <a:rPr lang="en-US" dirty="0" err="1"/>
              <a:t>Kriegel</a:t>
            </a:r>
            <a:r>
              <a:rPr lang="en-US" dirty="0"/>
              <a:t>, H. P., Ng, R. T., &amp; Sander, J. (2000, May). LOF: identifying density-based local outliers. In ACM </a:t>
            </a:r>
            <a:r>
              <a:rPr lang="en-US" dirty="0" err="1"/>
              <a:t>sigmod</a:t>
            </a:r>
            <a:r>
              <a:rPr lang="en-US" dirty="0"/>
              <a:t> record (Vol. 29, №2, pp. 93–104). ACM.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9720" y="982440"/>
              <a:ext cx="3259440" cy="4259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973080"/>
                <a:ext cx="3278160" cy="42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6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density based outlier detection mechanism</a:t>
            </a:r>
          </a:p>
          <a:p>
            <a:endParaRPr lang="en-US" dirty="0"/>
          </a:p>
          <a:p>
            <a:r>
              <a:rPr lang="en-US" dirty="0" smtClean="0"/>
              <a:t>Define a parameter k</a:t>
            </a:r>
          </a:p>
          <a:p>
            <a:pPr lvl="1"/>
            <a:r>
              <a:rPr lang="en-US" dirty="0" smtClean="0"/>
              <a:t>K too small (leads to more errors when there are many noise values)</a:t>
            </a:r>
          </a:p>
          <a:p>
            <a:pPr lvl="1"/>
            <a:r>
              <a:rPr lang="en-US" dirty="0" smtClean="0"/>
              <a:t>K too large (can miss on outliers)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57560" y="339480"/>
              <a:ext cx="5956200" cy="4563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200" y="330120"/>
                <a:ext cx="597492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2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K-distance </a:t>
            </a:r>
          </a:p>
          <a:p>
            <a:pPr lvl="1"/>
            <a:r>
              <a:rPr lang="en-US" dirty="0" smtClean="0"/>
              <a:t>Distance of the k-</a:t>
            </a:r>
            <a:r>
              <a:rPr lang="en-US" dirty="0" err="1" smtClean="0"/>
              <a:t>th</a:t>
            </a:r>
            <a:r>
              <a:rPr lang="en-US" dirty="0" smtClean="0"/>
              <a:t> neighbor from the point of reference.</a:t>
            </a:r>
          </a:p>
          <a:p>
            <a:endParaRPr lang="en-US" dirty="0"/>
          </a:p>
          <a:p>
            <a:r>
              <a:rPr lang="en-US" dirty="0" smtClean="0"/>
              <a:t>Reachability Distance</a:t>
            </a:r>
          </a:p>
          <a:p>
            <a:pPr lvl="1"/>
            <a:r>
              <a:rPr lang="en-US" dirty="0" smtClean="0"/>
              <a:t>Reach-</a:t>
            </a:r>
            <a:r>
              <a:rPr lang="en-US" dirty="0" err="1" smtClean="0"/>
              <a:t>dist</a:t>
            </a:r>
            <a:r>
              <a:rPr lang="en-US" dirty="0" smtClean="0"/>
              <a:t>(a, b) = max{k-distance(b), </a:t>
            </a:r>
            <a:r>
              <a:rPr lang="en-US" dirty="0" err="1" smtClean="0"/>
              <a:t>dist</a:t>
            </a:r>
            <a:r>
              <a:rPr lang="en-US" dirty="0" smtClean="0"/>
              <a:t>(a, b)}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62760" y="142920"/>
              <a:ext cx="6519240" cy="5617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400" y="133560"/>
                <a:ext cx="6537960" cy="56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3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Local Reachability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𝐿𝑅𝐷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𝑟𝑒𝑎𝑐h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LRD is the density around a point</a:t>
                </a:r>
              </a:p>
              <a:p>
                <a:r>
                  <a:rPr lang="en-US" dirty="0" smtClean="0"/>
                  <a:t>The larger distance to its neighbors,  the lower the density with inverse.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80680" y="330480"/>
              <a:ext cx="7340400" cy="411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321120"/>
                <a:ext cx="7359120" cy="41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𝐿𝑂𝐹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𝐿𝑅𝐷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𝐿𝑅𝐷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lower it is the less denser, it is around that point.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52120" y="446400"/>
              <a:ext cx="5644080" cy="295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2760" y="437040"/>
                <a:ext cx="566280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320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Outliers</vt:lpstr>
      <vt:lpstr>Outliers (Multivariate)</vt:lpstr>
      <vt:lpstr>Local Outlier Factor (LOF)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Data Science</dc:title>
  <dc:creator>Dr. Taimoor</dc:creator>
  <cp:lastModifiedBy>Dr. Taimoor</cp:lastModifiedBy>
  <cp:revision>93</cp:revision>
  <dcterms:created xsi:type="dcterms:W3CDTF">2020-03-27T14:14:07Z</dcterms:created>
  <dcterms:modified xsi:type="dcterms:W3CDTF">2020-07-28T09:35:41Z</dcterms:modified>
</cp:coreProperties>
</file>