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5-11T20:22:15.0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8955 15652,'-25'0,"25"25,0 24,0-24,0 25,25-50,-25 24,25-24,24 0,1 0,24 0,1 0,-1-24,-24 24,-25 0,-25-25,0-25,49 50,26 0,73 0,-24 0,50 0,-25 0,-75 25,-24 25,-1 24,-49-24,25-1,-25-24,25 49,0-49,-25 0,0 0,0 0,25 24,-25-24,0 0,25-25,-25-25,49 0,-24 0,25-49,-26 74,1-50,25 50,-1 0,1 0,0 0,24 0,25 0,25 0,-25 0,50 0,-25 0,-24 0,24 0,-50 0,-24 0,-1 0,-24 0,0 0,0 0,-1 0,51 0,49 0,149 0,124-49,148 49,-123 0,-75 0,-49 0,-100 25,-49-1,-99 26,-25-25,-25 0,74-25,25 0,100 0,123 0,75 0,-25 24,-25-24,-99 25,-148-25,-51 25,-24-25,25 0,74-50,49-24,1 0,24-1,-74 1,-24 49,-26 0,-24 0,-26 1,26 24,-50-25,25 0,0 25,-25-25,0 0,0 1,24-1,-24 0,0 0</inkml:trace>
  <inkml:trace contextRef="#ctx0" brushRef="#br0" timeOffset="24497.5346">8930 6573,'25'0,"24"0,26 0,-1 0,-24 0,-1 0,26 0,-50 0,24 0,-24 0,0 0,0 0,0 0,-1 0,1 0,0 0,0 0,0 0,-1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5-11T20:23:56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7938 5581,'49'0,"-24"0,25 0,24 25,1 0,-1-1,50 1,-25 25,50-1,25 1,-25-25,24-25,-24 0,74-25,1-25,-26 1,-24-1,-26 1,1-1,-49 50,48 0,-24 0,-24 0,48 0,-24 0,-24 0,-1 0,-25 0,1 0,-50 0,49 0,-49-25,0 25,-1 0,1 0</inkml:trace>
  <inkml:trace contextRef="#ctx0" brushRef="#br0" timeOffset="13955.7556">4738 6772,'25'0,"0"0,24 0,-24 0,25 0,-26 0,26 0,25 0,-1 0,25 0,-24 0,-1 0,0 0,1 0,-1 0,-24 0,24 0,1 0,-1 0,-24 0,24 0,-24 0,-1 0,1 0,0 0,-1-25,-24 25,25-25,-1 25,26-25,-26 25,-24 0,25 0,-26 0,1 0,0 0,25 0,-26 0,1 0,0 0,0 0,0 0,-1-25</inkml:trace>
  <inkml:trace contextRef="#ctx0" brushRef="#br0" timeOffset="33200.6196">9724 9947,'0'74,"0"25,0 100,0 98,49 150,51 272,-1-24,-50-125,1-123,-50-125,0-123,0-26,0-123,0-1,0 26,0 24,0 174,-25 25,-24 74,-1-75,25-98,25-26,-25-73,25-26,0 0,0-49,0 0,0 25,0 49,0 99,0 100,0 0,0-50,0-50,0-49,0-25,0-74,25-26,0 1,0-25,-25-49,49 49,1 0,49 0,100 0,123-25,50 25,-24 0,24 0,-75 25,-24 49,-99-24,-75-50,-49 24,-26-24,1 25,0-25,49-49,50-51,124-73,50-75,0-25,-100 99,-74-24,-49 74,-75-50,0 75,0 0,0-50,0 25,0 0,0 49,0 51,0-100,-50-149,-49-298,-50-347,124 50,25 174,0 222,0 150,0 99,0 49,0 100,0 49,-49-49,24-1,-50-99,-49-24,0-75,-25 25,50 0,0 74,49 26,26 48,-1 1,25 50,25-1,-25 0,0 1,-50-1,-24 1,-1-1,26 25,-26 0,1 1,-50-1,49 25,-24 0,-25 0,-25 74,-49 1,-25 24,24-25,1-49,49 25,25-26,0-24,49 50,-49 0,75-26,-26-24,26 25,-1 0,25-25,1 0,-1 0,0 0,0 25,25 0,0-1,-50 1,-24 25,-50 49,-25 0,25-24,50-50,49-1,0 1</inkml:trace>
  <inkml:trace contextRef="#ctx0" brushRef="#br0" timeOffset="53212.9528">12800 11633,'24'0,"1"0,25 0,-25 0,-1 0,1 0,-25 25,0 25,0-25,0 49,0 25,0 0,0 1,0 24,0 25,0-25,0-25,0 50,0-100,-25 1,25-1,0 26,0 24,0 50,0 25,0-1,25-24,0 0,-25-75,25 25,-25-74,0 0,0 0,0 0,0 24,25 26,-1 98,26 26,-25-1,24 25,1-49,-25-75,0-49,-25 0,0-1,24-49,-24 50,0 24,25 50,0 50,-25-1,0-73,0-1,0-50,0-24,0 25,0-25,0 0,0-1,0 1,0 0,0 0,0 0,0-1,0 1,0 0,0 0,0 0,0-1,-25 1,25 25,0-25,0-1,-25-24,25 25,0 0,0 25,0-26,0 1,-24-25,-1 0,0 0,0 0,0 0,1 0,-1 0,0 0,0 0,0 0,1 0</inkml:trace>
  <inkml:trace contextRef="#ctx0" brushRef="#br0" timeOffset="59841.9177">20737 9351,'25'0,"24"0,-24 0,-25 25,0 0,25-25,-25 25,0 24,0-24,0 0,0 0,0 0,0-1,-25 1,50-25,0 0,0 0,0 25,-1-25,1 0,0 0,0 0,0 0</inkml:trace>
  <inkml:trace contextRef="#ctx0" brushRef="#br0" timeOffset="60909.1085">21159 9401,'25'0,"-25"-25,24 25,1 0,0 0,0 0,0 0,-25-25,49 25,-24-24</inkml:trace>
  <inkml:trace contextRef="#ctx0" brushRef="#br0" timeOffset="63984.3297">21754 9128,'-25'0,"25"25,0 0,0 0,0-1,25-24,0 25,0-25,-1 0,1 25,0 0,0-25,-25 25,0 24,0-24,0 0,-25-25,0 0,0 0,1 0,-1 0</inkml:trace>
  <inkml:trace contextRef="#ctx0" brushRef="#br0" timeOffset="64746.8671">21754 9153,'25'0,"0"-25,24 0,1 25,-1-24,-24-1</inkml:trace>
  <inkml:trace contextRef="#ctx0" brushRef="#br0" timeOffset="65860.2174">20539 9203,'-25'0,"25"49,0 50,49 75,1 0,0-1,-1 1,1-75,-1 25,-24-74,-25-1,0 1,25-25,-25 0,0-1</inkml:trace>
  <inkml:trace contextRef="#ctx0" brushRef="#br0" timeOffset="67023.619">22300 8558,'-25'0,"25"24,0 1,0 25,0-1,0 26,0-1,0 1,50 24,-26-25,1-24,25 24,-50 1,25-26,-1-24,-24 0,0 0,0 0</inkml:trace>
  <inkml:trace contextRef="#ctx0" brushRef="#br0" timeOffset="67737.235">22548 8905,'49'0,"-24"0,25 0,-1-25,-24 25,0 0,0-25,0 0,-1 25</inkml:trace>
  <inkml:trace contextRef="#ctx0" brushRef="#br0" timeOffset="68594.1536">22697 8706,'0'25,"0"25,0-1,0 1,24 0,-24-26,0 1,0 0,25-25,-25 25,0 0</inkml:trace>
  <inkml:trace contextRef="#ctx0" brushRef="#br0" timeOffset="69943.6827">23193 8210,'0'25,"0"25,0-1,0 1,0 0,0-1,25 1,-25-1,49 1,-24 0,-25-1,50 26,-26-51,-24 1,25 0,-25 0,0 0,25 24,-25-24,25 0,-25 25,0-26,0 1,25 0,-25 0,0 0,24-1,-24 1</inkml:trace>
  <inkml:trace contextRef="#ctx0" brushRef="#br0" timeOffset="96285.7264">23466 8582,'0'-24,"0"-1,0 99,0-49,0 0,0 0,0-1,0 1,24-25,-24 25</inkml:trace>
  <inkml:trace contextRef="#ctx0" brushRef="#br0" timeOffset="97314.3282">23515 8582,'0'25,"0"0,0 0,0 0,0-1,0 26,25-25,-25 0,25-1,-25 1,0 0,0 0,25-25,-25 25,0-1,24-24</inkml:trace>
  <inkml:trace contextRef="#ctx0" brushRef="#br0" timeOffset="98223.3414">23614 8533,'0'25,"0"24,25-49,0 0,0 25,0-25,-1 0,26 0,-25 0,0 25,-1-25,1 25,0-25,-25 24,0 1,0 0,0 0,0 24,0-24,0 0,0 0,-25-25,25 25,-25-25,1 0,-1 0,0 0</inkml:trace>
  <inkml:trace contextRef="#ctx0" brushRef="#br0" timeOffset="98844.0454">23664 8533,'0'-25,"0"0,25 25,49-49,-49 49,0-25,0 0</inkml:trace>
  <inkml:trace contextRef="#ctx0" brushRef="#br0" timeOffset="100408.1381">23937 8384,'25'25,"-25"0,0-1,0 1,24 25,-24-25,0-1,0 1,25-25,0 25,0-25,0 0,24 0,-24 0,-25-50,0 26,0-1,0 0,0 0,0 0,-49 1,24-1,0 25,0 0,0-25,0 25,25-25,-24 25,73 0,1 0,0 0,-1 0,-24 0,0 0,0 0,-25 25,0 0,0 0,0-1,0 26,0-25,24 0,1-25,0 0,0 0,0-50,-25 25,24 0,-24 1,0-1,0 0,0 0,0 0,-24 25,-1 0,0 0,0 0,0 0,1 0,-1 0</inkml:trace>
  <inkml:trace contextRef="#ctx0" brushRef="#br0" timeOffset="101295.8881">24433 8260,'0'-25,"25"25,24-25,-24 1,50-26,-26 25,1 0,-25 1</inkml:trace>
  <inkml:trace contextRef="#ctx0" brushRef="#br0" timeOffset="103426.4793">24755 7789,'25'0,"-25"-25,25 25,25 0,-26 0,1 0,0 0,0 0,0 25,-1 24,-24 1,0-1,25-24,-25 0,0 0,0 0,0 0,25-1,-25 26,25-25,-25 0,0-1</inkml:trace>
  <inkml:trace contextRef="#ctx0" brushRef="#br0" timeOffset="105075.6794">25177 7863,'0'25,"0"0,0-1,25 1,0 0,24 25,1-25,-25-25,0 0,-1-25,26-25,-50 25,25-49,-25 49,0-25,0 26,0-1,-25 25,0 0,0 0,1 0,-1 0,0 0,0 0,0 0,1 0,48 0,26 0,-25-25,24 0,-24 25,0 0,0 0,-25 25,0 0,25 0,-25-1,0 1,24-25,1 0,25 0,-25 0,-1-25,26 25,-25-24,0-1,-25 0,0 0,0 0,0 1,-50-1,50 0,-25 25,0 0,-24 0,49-25,-25 25,0 0,0 0,25 25</inkml:trace>
  <inkml:trace contextRef="#ctx0" brushRef="#br0" timeOffset="108149.7333">25152 7640,'-25'25,"25"-1,-24 26,24-25,0 0,24-25,1 0,0 0,25-25,-50 0,25 0,-25 0,0 1,0-1,-25 0,0 0,0 25,0-25,0 25,50 0,0 0,0 0,0 0,0 0,-1 0,1 25,-25 0,0 0,25 0,-25-75,0 25,0 0,0 1,0-1,0 0,0 0,-25 0,0 25,1 0,-1 0,0 0,25 25,0 0,0 0,0 0,0-1</inkml:trace>
  <inkml:trace contextRef="#ctx0" brushRef="#br0" timeOffset="108917.42">25202 7119,'25'25,"49"49,1 25,-1-24,-24-26,24 26,-49-50,0 24,-1-24</inkml:trace>
  <inkml:trace contextRef="#ctx0" brushRef="#br0" timeOffset="112242.7735">20712 11410,'50'0,"-50"-25,25 25,24 0,-24-24,0-1,0 25,0 0,-25 74,0-49,0 0,-25 0,25-1,-25 1,50-25,0 0,-1 0,1 0,0 0,-25 25,0 0,0 24,0-24,0 25,-25-50,0 25,1-25,-1 0,0 0,0 0</inkml:trace>
  <inkml:trace contextRef="#ctx0" brushRef="#br0" timeOffset="112832.9853">21208 11534,'25'0,"25"0,-50-25,25 25,-1-24,1 24,-25-25</inkml:trace>
  <inkml:trace contextRef="#ctx0" brushRef="#br0" timeOffset="113526.5806">21184 11336,'0'49,"24"1,1 0,0-1,0 1,-25-25,0-1,25-24,-25 25</inkml:trace>
  <inkml:trace contextRef="#ctx0" brushRef="#br0" timeOffset="114289.4042">21208 11609,'-24'0,"48"-25,1 25,0 0</inkml:trace>
  <inkml:trace contextRef="#ctx0" brushRef="#br0" timeOffset="115629.1886">21928 11162,'0'-25,"0"0,0 1,-25-1,25 0,-25 0,0 0,0 25,1 0,-1 0,0 0,25 25,0 25,0-1,0-24,0 25,0 0,0-26,25-24,0 0,-1 0,1 0,25 0,-1 0,-24 0,0 25,0-25,-25 25,0 0,-25 0,0-1,0-24,1 25,-1-25,0 0,0 0,0 0,25-25,0 1,0-1,0 0,0 0,0-24,25 49</inkml:trace>
  <inkml:trace contextRef="#ctx0" brushRef="#br0" timeOffset="117462.4064">22101 11038,'0'74,"0"-24,0 0,0-1,0-24,0 0,25-25,0 25,0-25,24 0,-24 0,0 0,-25-25,25 25,-25-25,0 0,0 1,0-1,0 0,0 0,0 0,-50 25,50-25,-25 25,25-24,0-1,25 0,0 25,0 0,0 0,-1 0,1 0,0 0,0 25,0 0,-25-1,24 1,1 0,-25 0,0 0,0 0,25-25,-25 24,25-24,0 0,-1 0,1-49,-25 24,0 0,0 0,0 0,0 1,0-26,-25 50,1-25,-1 0,0 1,0 24,0-25,1 0,-1 25,0 0,0 0</inkml:trace>
  <inkml:trace contextRef="#ctx0" brushRef="#br0" timeOffset="127162.899">20415 10988,'0'25,"0"0,0 0,0 24,0 1,0 0,0 49,24-25,1 26,0 24,25 0,-1-25,1 25,-25-25,24 0,-24-24,-25-50,25-1,0 26,-1-25,1 0,-25-1,25-24,25 0,-25 0,-1 0,1 0,0 0,0 0,24 0,-24 0,25 0,-25 0,24 0,-24 0,25 0,-26 0,1 0,0 0,0 0,-25-24,0-1,0 0,0 0,0-24,0 24,-25-25,25 0,-25-24,0 24,1 1,24 24,0-25,0 1,0-1,-25-24,25-50,-25 25,0 24,0-24,1-25,-26 25,25-25,-24 74,49-24,-25 49,0-25,25 1,-25 24,25-25,0 25,0 1,0-1,0 0,0 0,-25 25,1 0,-1 0,0 0,0 0,0 25,-24 0,-26 24,26-24,24 0,0 0,0-25,0 25,1-1,-1-24,0 25,25 0,-25-25,25 25,0 0,-25-25,25 24,-24-24,24 25,0 25,0-25,0 24,0-24</inkml:trace>
  <inkml:trace contextRef="#ctx0" brushRef="#br0" timeOffset="136019.7465">21531 11013,'0'50,"0"-25,25 24,-25 1,49 49,26-24,-51-1,51 25,-26-24,-24-26,25 26,-50-51,49 1,-49 25,25-1,-25-24,25 25,-25-25,0-1,25 26,0-25,0-25,24 0,1-50,24 1,25 24,-49-25,-25 50,24-25,-49 1,25 24,0 0,0 0,0 0,-1 0,-24-25,50 25,-25-25,24 0,-24 25,0-25,0 1,0 24,-1 0,-24-25,25 25,0-25,0 0,0 25,-25-25,24 25,1 0,-25-24,0-1,0-25,0 1,0 24,0-25,0 1,0-1,-25-49,1 49,24-24,-25-26,-25 1,25 50,25-1,-24 25,-1 0,25 1,0-1,-25 0,0 0,25 0,-25 1,1-1,-1-25,25 25,-25 1,25-26,-25 50,25-25,0-24,-25 49,25-25,0 0,-24 25,24-25,-25 25,0 0,0 0,-49 0,24 0,1 50,-26-1,26 1,-1 0,0-1,-24 1,24-1,1-24,-1 25,25-50,0 25,25-1,-24-24,24 25,-25-25,0 50,0-25,0-25,1 24,-1 1,25 0</inkml:trace>
  <inkml:trace contextRef="#ctx0" brushRef="#br0" timeOffset="173485.1059">1687 9773,'-25'0,"25"50,0 24,0 0,0 1,0-1,0-24,0-25,0 24,0-73,-25-26,25-24,-24 24,24 0,-25 1,0-1,25-24,0-1,0 26,0 24,0 0,0 0,25 25,0 0,24 0,-24 25,25 49,-26-24,-24 0,0-26,0 1,0 0,0 0,0 0,-24-25,24 24,-25-24,25 25,0 0,25 0,-25 0,24 0,1-25,0 0,0 24,0-24,24 25,-49 0,25-25,0 50,-25-26</inkml:trace>
  <inkml:trace contextRef="#ctx0" brushRef="#br0" timeOffset="175846.9515">2902 9575,'0'49,"0"1,0-1,0-24,25 0,-25-50,0 0,0-49,0 24,0 26,0-1,0-25,0 25,0 1,0-1,0 50,0-1,0 26,0 0,0 24,0 0,0 26,0-26,0-24,0-26,0-48,0-1,0-25,0-24,0 24,0-24,0-1,0 26,0-1,0-24,0 49,0-25,0 26,0-1,0 0,0 0,0 50,50 25,-25 24,49 75,25 0,25 24,0 26,-24-50,-1-1,-25-73,-74-26,25-24</inkml:trace>
  <inkml:trace contextRef="#ctx0" brushRef="#br0" timeOffset="176870.5143">3002 9823,'25'0,"-1"0,1 0,25 0,-25 0,-1 0,1 0,0 0,0 0,0 0,-25-25</inkml:trace>
  <inkml:trace contextRef="#ctx0" brushRef="#br0" timeOffset="178561.8944">1935 11038,'0'25,"-25"24,25 1,0-25,0 0,25-25,0 0,0 0,0 0,-1 0,-24-25,0 0,0 0,0 0,0 50,0 50,0-26,0 1,0 0,0-26</inkml:trace>
  <inkml:trace contextRef="#ctx0" brushRef="#br0" timeOffset="179590.4864">1935 11782,'25'0,"0"-25,0 25,-1 0,1 0,-25 25,0 0,0 25,0-26,0 1,0 0,0 25,0-26,0 1,0 0,0 0,0 0,0-1,0 1,-25-25,-24 0,-26 0,1 0,24-25,1 1,24 24,25-25</inkml:trace>
  <inkml:trace contextRef="#ctx0" brushRef="#br0" timeOffset="182645.1309">1935 11832,'25'0,"0"0,-25 25,25-25,-25 24,0 1,24-25,-24 25,0 0,0 0,-24-25,-1 0,0 0,50 0,0 0,-1 0,1 0,-25 24,25-24,-25 25,0 0,0 0,0 0,0-1,0 1,0 0,0 0,-50 0,26-25,-1 0,0 0,0-25,25 0,-25 25</inkml:trace>
  <inkml:trace contextRef="#ctx0" brushRef="#br0" timeOffset="184403.6784">2010 12824,'49'0,"-24"0,25 0,-1 0,-24 0,0 0,0 0,-25 25,0 0,0-1,0 26,0-25,0 24,0-24,-25-25,25 50,-25-50,25 25,-25-25,0 0,1 0,73 0,-24 0,25 0,-1 0,-24 0,0 0,0 0,-1 0,1 0</inkml:trace>
  <inkml:trace contextRef="#ctx0" brushRef="#br0" timeOffset="186585.0001">3175 10740,'0'0,"0"25</inkml:trace>
  <inkml:trace contextRef="#ctx0" brushRef="#br0" timeOffset="187373.2863">3175 10740,'0'25,"0"0,-24 25,24-26,0 1,0 0,0 0,0 0,0-1,0 1</inkml:trace>
  <inkml:trace contextRef="#ctx0" brushRef="#br0" timeOffset="189768.4233">3349 10889,'0'25,"0"0,0 49,25-24,0-1,-1-24,1-25,0 0,0 0,24 0,-24 0,-25-25,0 1,0-26,0 0,0 26,-49-26,24 25,-25 0,1 1,-1-1,25 0,0 25,100 0,-50 0,-1 0,1 0,25 0,-25 0,-1 25,-24 0,25-25,-25 24,25 1,-25 0,0 0,25-25,-25 25,25-25,-1 0,-24 24,25-24,-25 25,25-25,-25 25,25-25,0 0,-25-25,0 0,-25-24,0 24,0 0,0 0,-24 1,24-1,25 0,-25 25,0 0,1 0,73 0,1 0,-1 0,1 0,-25 0,0 0,-1 0,1 0,-25 25,0 0,0-1,0 26,0-25,25 0,0-25,0 0,-1 0,1 0,0 0,0-25,-25 0,0 0,0 0,0 1,0-1,-25 25,0 0,0 0,-24 0,24 0</inkml:trace>
  <inkml:trace contextRef="#ctx0" brushRef="#br0" timeOffset="194069.4557">3151 11807,'0'-25,"24"25,26-25,0 25,-26 0,1 0,0 0,-25 25,0 25,0-25,0 24,0-24,0 0,0 0,0-1,-25-24,50 0,0 0,0 0,-1 0,26 0,-25 0,0 0,-1 0,1 0</inkml:trace>
  <inkml:trace contextRef="#ctx0" brushRef="#br0" timeOffset="196025.6569">3597 11757,'0'25,"0"50,0-51,0 26,0-25,0 0,50 24,-26-49,1 50,0-50,0 0,0 0,-1 0,1 0,0-25,-25 0,0 0,0 1,0-1,0 0,-25 0,0 0,1 1,-1 24,25-25,0 0,0 0,25 0,-1 25,1 0,0 50,25-25,-26 24,26 1,-25 0,-25-26,25 26,-25-25,0 0,25-1,-25 1,24-25,-24 25,25-25,0 0,0-50,-25 26,0-1,0-25,0 25,0 1,-50-51,1 26,-1-1,25 25,0-24,0 49,75 0,-25 0,25 24,24 26,-24 0,-26-26,-24 1,25 0,0 0,-25 24,0-24,0 0,25-25,0 0,-1 0,1 0,-25-25,0-24,0 24,0 0,-25-49,1 49,-1 0,0 0,0 0,0 25,1 0,-1 0,0 0,25 25</inkml:trace>
  <inkml:trace contextRef="#ctx0" brushRef="#br0" timeOffset="197039.0843">3746 12700</inkml:trace>
  <inkml:trace contextRef="#ctx0" brushRef="#br0" timeOffset="200867.5513">3572 12626,'0'49,"0"26,0-1,0-49,0 0,0-1,0 26,0-25,0 0</inkml:trace>
  <inkml:trace contextRef="#ctx0" brushRef="#br0" timeOffset="202009.7187">3820 12675,'0'25,"0"0,-25 24,1-24,24 25,0-25,24-25,1 0,0 0,0 24,0-24,-1 25,-24 0,0 0,0 0,0-1,0 1,0 0,0 0,-49-25,24 0,-25 0,26 0</inkml:trace>
  <inkml:trace contextRef="#ctx0" brushRef="#br0" timeOffset="202626.8485">3820 12725,'25'0,"0"0,24 0,1 0,0 0,-25 0,-1 0</inkml:trace>
  <inkml:trace contextRef="#ctx0" brushRef="#br0" timeOffset="204200.3708">4068 12799,'0'25,"25"-25,0 25,0-25,-25 25,25-25,-1 0,1 0,0 0,0 0,-25-25,0 0,0 0,0 0,0 1,0-1,-25-25,0 50,0 0,1 0,-1-25,0 25,75 0,-1 0,1 0,-1 0,1 0,0 25,-26-25,1 0,-25 25,0 0,25-25,-25 49,0-24,0 0,0 0,0 0,0-1,0 1,0 0,0 0,25-25,0 0,-1 0,1-25,-25-25,0 26,0-51,0 26,0 24,-25 0,1 0,-1 0,0 25,0 0,0 0,1 25,24 0</inkml:trace>
  <inkml:trace contextRef="#ctx0" brushRef="#br0" timeOffset="210609.2201">1563 11063,'-25'0,"0"0,1 0,-1 0,0 25,0 24,0 1,25-25,-24 24,24-24,0 25,0-1,0-24,24 25,-24-25,50-1,-25-24,0 25,-1-25,26 0,0 25,-50 0,0 0,-25-1,0 1,0 25,0-50,1 25,24-1,0 1,24 0,-24 0,0 0,0-1,0 1,0 0,0 0,0 0,0-1,0 26,0 0,0-1,0 1,0 24,0 1,0-26,0 51,0-1,0 25,0-25,0-25,0-24,0-25,0 0,0 24,0-24,25 0,0 0,-25 24,50 1,-50 0,0-1,24 1,1-25,-25-1,25 1,-25 0,25-25,0 25,-1-25,-24 25,25-25,0 24,0-24</inkml:trace>
  <inkml:trace contextRef="#ctx0" brushRef="#br0" timeOffset="213726.6076">4564 10765,'-24'0,"-1"0,25-25,0 1,0-1,0 0,0 0,0 0</inkml:trace>
  <inkml:trace contextRef="#ctx0" brushRef="#br0" timeOffset="214641.3847">4316 10616,'25'0</inkml:trace>
  <inkml:trace contextRef="#ctx0" brushRef="#br0" timeOffset="215523.3991">4490 10567</inkml:trace>
  <inkml:trace contextRef="#ctx0" brushRef="#br0" timeOffset="218550.7047">4341 10616,'25'0,"0"0,24 0,1 0,-25 0,0 25,-1-25,1 25,0 0,-25 24,0-24,0 0,0 0,0 24,0 1,0-25,0 0,0 24,0-24,0 0,25-25,0 0,-1 0,1 0,-50 25,25-1,0 26,-24-25,24 0,0 0,0-1,0 26,24-50,-24 50,0 24,0 0,0 1,0 24,0-49,0-1,0 26,0-51,0 26,0 0,0-26,0 26,0-25,0 24,0-24,0 0,0 0,25 25,-25-26,0 26,0-25,25 24,-25-24,25 0,-25 25,0-26,0 1,0 0,25-25,-25 25,0 0,24-1,1-24,-25 25,0 0,0 0,25 0,-25-1,0 1,0 0,0 0,25-25,-25 25,0-1,0 51,0-50,0 24,0-24,0 25,0-26,0 1,0 0,0 0,0 0,0 0,0-1,0 1,0 0,-25 0</inkml:trace>
  <inkml:trace contextRef="#ctx0" brushRef="#br0" timeOffset="253394.6516">2431 13519,'0'24,"0"1,0 0,0 49,0-24,0 49,0 0,0 25,0-49,0 24,0-25,0 1,0-1,25 1,-25-1,0 1,0-1,0-24,0-1,0-24,0 25,0-26,0 1,0 0,0 0,25-25</inkml:trace>
  <inkml:trace contextRef="#ctx0" brushRef="#br0" timeOffset="255189.2611">3944 13667,'0'25,"0"0,0 25,0-1,0 1,0-1,0 1,0 24,0 1,0-50,0 24,0-24,0 0,0 0,0-1,0 26,0 0,0-25,0-1,0 26,0-25,0 24,0 1,0 0,0-1,0-24,0 0,0 0,0-1,0 1,0 0,0 0,0 0,0 24,0-24,0 0,0 0,0-1,0 1,0 0,0 0</inkml:trace>
  <inkml:trace contextRef="#ctx0" brushRef="#br0" timeOffset="306308.2557">21729 6821,'-25'0,"1"0,24 25,-25-25,25 25,0 0,0 0,0-1,0 1,0 0,0 0,0 0,0-1,0 1,25 0,-25 0,0 0,24-25,-24 49,0-24,0 25,0-26,0 1,0 0,0 0,0 0,0-1,0 1,25-25,0 0,0 0,0 0,-1 0,1 0,0 0,0 0,-25-25,25 25</inkml:trace>
  <inkml:trace contextRef="#ctx0" brushRef="#br0" timeOffset="307567.8636">22002 6995,'0'25,"0"0,0 24,0-24,0 0,0 0,0-1,0 1,25-25,0 0,0 0,-1 0,26 0,0 0,-1 0,-24-25,-25 1,0-1,0 0,0-25,-25 26,0 24,1-25,-1 0,0 25,0 0,0-25,1 0,-1 25,0 0,25 25,0 25,0 24,0 1,0-26,0 1</inkml:trace>
  <inkml:trace contextRef="#ctx0" brushRef="#br0" timeOffset="308413.585">22523 7193,'0'25,"0"0,0 0,-25 24,25-24</inkml:trace>
  <inkml:trace contextRef="#ctx0" brushRef="#br0" timeOffset="309440.6337">22945 6747,'0'25,"0"-1,0 1,0 25,0 0,0-26,0 1,0 0,0 0,0 0,0-1,0 1,0 0,0 0,0 0,0-1</inkml:trace>
  <inkml:trace contextRef="#ctx0" brushRef="#br0" timeOffset="311627.3801">23193 6598,'25'0,"-1"0,1 0,0 0,-25 25,25 0,-25-1,0 26,0-25,0 24,0-24,0 0,0 0,0 0,25 0,-25-1,0 26,0-25,0 0,0 24,24-24,-24 0,0 0,25-1,-25 1,0 0,0 0,0 0,0-1,0 1,0 0,-25-25,1 0,-1 25,0-25,0 0,0 0,1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5-11T21:16:55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15255 5953,'25'0,"0"0,49 0,-49 0,49 0,1 25,49 0,50 24,-1-24,50 25,-24-50,-50 0,0 0,-75 0,-24 0,-1 0,-24 0,0 0,0 0,-1 0,-24-25,25 25</inkml:trace>
  <inkml:trace contextRef="#ctx0" brushRef="#br0" timeOffset="5040.2113">16793 9550,'50'0,"-1"0,-24 0,50 0,24 0,74 0,51-25,98 0,100-24,-50 24,-74-25,-100 50,-49 0,-124 0,-50 0,74 0,51 50,-1-25,50 49,-1 0,1-24,-74 24,-1-49,1-25,-26 25,-24 0,25-25,-1 0,-24 25,25-25,-1 24,26-24,-26 0,50 0,-24 0,24 0,25 25,25-25,-25 0,-25 0,-24 0,-26 0,26 0,-51 0,1 0,0 0,0 0,0 0,-25-25,24 25,1 0,0 0,-25-24,25-1,-25 0,25 25,-25-25,24 25,-24-25,25 25,-25-24,0-1,0 0</inkml:trace>
  <inkml:trace contextRef="#ctx0" brushRef="#br0" timeOffset="16932.4183">16297 6251,'0'0,"50"25,-1 24,-24-24,49 49,-24-24,74 49,0 0,25 25,49-24,50-26,-74 1,0-1,-50 0,-75-24,1 0,0-1,-50 26,0-26,0 1,0-25</inkml:trace>
  <inkml:trace contextRef="#ctx0" brushRef="#br0" timeOffset="18472.1544">16371 6325,'0'25,"0"0,0 24,0-24,25 0,0 25,0-26,0 26,-1 0,26-26,-50 26,25-50,-25 25,0-75,0 1,0-1,-25 0,25 1,-25-1</inkml:trace>
  <inkml:trace contextRef="#ctx0" brushRef="#br0" timeOffset="19351.2205">16371 6251,'25'0,"0"0,25 0,-26 0,26 25,0-1,24 1,-24-25,-1 0,-24 0,0 0,0 0,0 0,-1 0,-24 25</inkml:trace>
  <inkml:trace contextRef="#ctx0" brushRef="#br0" timeOffset="71578.1326">6524 6102,'-25'0,"0"0,-24 74,-1 1,25 24,1-25,24-24,0 0,0-26,0 26,0 0,0-26,0 1,0 0,0 0,0 0,0-1,0 1</inkml:trace>
  <inkml:trace contextRef="#ctx0" brushRef="#br0" timeOffset="72471.2554">6152 6573,'0'25,"50"0,-1 24,-24 26,25-50,-26 49,1-49,-25-75,0 25,25 1,-25-1,25 25,-25-25,25 25,-1-25,1 25,-25-25,25 25</inkml:trace>
  <inkml:trace contextRef="#ctx0" brushRef="#br0" timeOffset="74774.7827">5780 8285,'25'0,"-1"0,1 0,0 0,0 0,0 0,-1 0,-24-50,25 25,-25 1,0-1,25 0,-25 0,0 0,25 25,0 0,-25-24,0-1</inkml:trace>
  <inkml:trace contextRef="#ctx0" brushRef="#br0" timeOffset="77205.4234">18505 11757,'24'0,"1"0,0 0,0 0,24 0,-24 0,0 0,-25 25,0 0,0 0,0 0,-25-1,25 1,-25 0,1-25,-1 25,25 0,0-1,25-24,-1 0,1 0,0 0,25 0,-1 25,-49 0,25 25,0-50,-25 24,0 26,0-25,0 0,-25 0,-25-25,26 0,-1 0,0 0,-25 0,26 0,-1 0,25-25</inkml:trace>
  <inkml:trace contextRef="#ctx0" brushRef="#br0" timeOffset="78379.3921">19026 11981,'49'0,"-24"0,0 0,0 0,-1 0,1-25,0 25,0 0,0 0,-1-25</inkml:trace>
  <inkml:trace contextRef="#ctx0" brushRef="#br0" timeOffset="83510.3285">19596 11509,'50'0,"-1"25,26-25,-51 25,1 0,0-25,0 0,0 0,-25 25,25-25,-25 24,0 1,0 0,0 0,0 0,-25 24,25-24,-25 0,0 0,0-25,25 24,-25-24,25 25,0 0,-24-25,48 0,26 0,0-25,24 0,1 25,-1 0,-24 0,-26 0,1 0</inkml:trace>
  <inkml:trace contextRef="#ctx0" brushRef="#br0" timeOffset="85035.0397">18678 12576,'25'0,"25"0,24 0,25 0,50-25,-25 0,25 25,-75 0,26 0,-26 0,-24 0,49 0,-25 0,1 0,-1 0,1 0,-26 0,1 0,-25 0,-1 0,1 0,0 0,0 0,0 0,24 0,-24 0,0 0,-25-24,25 24,-1-25,1 25,0 0,0-25,0 25,-1 0,-24-25</inkml:trace>
  <inkml:trace contextRef="#ctx0" brushRef="#br0" timeOffset="87472.4053">18802 12824,'-25'0,"1"50,24-26,0 1,0 0,0 0,0 0,0-1,0 1,24 0,1-25,25 0,-25 0,0 0,-1 0,1 0,-25-25,0 0,0 50,0 0,0 25,0-26,0 26,0 25,0-26,0 1,0-25,0-1,0 1</inkml:trace>
  <inkml:trace contextRef="#ctx0" brushRef="#br0" timeOffset="88782.1621">19125 12998,'25'0,"24"0,-24 0,-25 24,0 1,0 0,0 0,0 0,50-25,-26 24,1 26,-25-25,25-25,-25 25,0 0,0-1,0 1,-25-25,-24 25,49 0,-25-25,0 25,0-25</inkml:trace>
  <inkml:trace contextRef="#ctx0" brushRef="#br0" timeOffset="90740.4459">19621 13047,'0'0,"0"25,0 0,0 0,0-1,0 1,0 0,0 0,25-25,-1 0,1 0,0 0,0 0,0 0,-25-25,24 25,-24-50,25 1,-25 24,0 0,-25 25,1-25,-1 25,0 0,25-24,25-1,0 0,-1 25,1 0,0-25,0 25,0 0,0 0,-1 0,1 50,0-25,-25-1,25 1,-25 0,0 0,0 0,0-1,0 1,0 0,0 0,25-25,-25 25,0 0,24-25,1 0,-25-25,25 25,0-25,-25-25,0 25,0-24,0-1,0 25,0 1,-25-26,0 25,0 0,1 1,-1 24,0 0,0 0,0 0,25 24</inkml:trace>
  <inkml:trace contextRef="#ctx0" brushRef="#br0" timeOffset="92127.7484">20514 13122,'0'-25,"25"25,-1-25,1 25,0 0,0 0,0-25,-1 25,1 0</inkml:trace>
  <inkml:trace contextRef="#ctx0" brushRef="#br0" timeOffset="94273.8294">20787 12824,'24'0,"1"0,0 0,25 0,-25 0,-1 0,26 25,-25 0,0-25,-25 24,24 1,-24 0,0 0,0 0,0-1,0 1,0 0,0 0,-24 0,-1-1,25 26,-25-50,25 25,74-25,-24 0,0 0,-1-25,-24 25,0 0,0 0,-25-25</inkml:trace>
  <inkml:trace contextRef="#ctx0" brushRef="#br0" timeOffset="95297.9324">21308 12328,'49'-25,"-24"25,0-25,24 25,-24 0,25 0,-25 0,-1-24,1 24,-25-25,25 25</inkml:trace>
  <inkml:trace contextRef="#ctx0" brushRef="#br0" timeOffset="96086.0961">21432 12477,'24'0,"26"0,-25 0,0 0,24 0,-24 0,0 0,0 0,-1 0,1 0,0-25</inkml:trace>
  <inkml:trace contextRef="#ctx0" brushRef="#br0" timeOffset="97214.7777">22573 11112,'0'25,"0"0,0 0,0 25,0-1,0 1,0-25,24-25,-24 24,0 1,25-25,-25 25</inkml:trace>
  <inkml:trace contextRef="#ctx0" brushRef="#br0" timeOffset="98975.16">22622 11187,'0'0,"0"25,0 0,0-1,0 1,0 0,0 0,0 0,0-1,0 1,25 0,-25 0,25 0,-25-1,0 1,0 0,0 0,25 0,-25-1,0 1,0 0,24 0,-24 0,0-1,0 1</inkml:trace>
  <inkml:trace contextRef="#ctx0" brushRef="#br0" timeOffset="100540.1247">22300 12303,'25'0,"24"0,1 0,24 0,1-25,-1 1,0 24,-24-25,24 0,1 25,-1-25,1 25,-26 0,1 0,-25 0,24 0,-24 0,25 0,-50-25,49 25,-24 0,0 0,0 0,0-25,-25 1,24 24,1 0,0 0,-25-25,25 25</inkml:trace>
  <inkml:trace contextRef="#ctx0" brushRef="#br0" timeOffset="103262.7347">22697 12675,'-25'0,"25"25,0 0,0 24,0-24,0 0,0 0,-25-25,25 25,25-25,49 0,-49 0,0 0,0 0,-1 0,1 0,-25-25,0 0,0 50,0 24,0 1,0 0,0-1,0-24,0 25,25-26</inkml:trace>
  <inkml:trace contextRef="#ctx0" brushRef="#br0" timeOffset="104617.4681">22969 12725,'0'0,"25"0,0 0,0 0,0 0,0 0,-1 0,-24 25,0-1,0 1,0 0,0 0,0 24,0-24,-24 0,-1 0,25 0,-25-1,50-24,0 0,-1 0,26 0,0-24,-1 24,-24 0,0 0</inkml:trace>
  <inkml:trace contextRef="#ctx0" brushRef="#br0" timeOffset="106299.3977">23540 12700,'0'-25,"0"0,0 1,-25 24,0-25,1 25,-1 0,0 0,0 0,0 0,1 0,-1 25,25-1,0 1,0 0,0 0,0 0,25-25,-1 0,26 0,-25 0,0 0,24 0,-24 0,0 0,-25-25,0 50,0 24,25-24,-25 49,0-24,0-25,0 0,0-1,0 1,24 25,-24-25,25-25</inkml:trace>
  <inkml:trace contextRef="#ctx0" brushRef="#br0" timeOffset="108432.8992">23912 12774,'0'-24,"0"-26,0 25,0 0,0 1,-25-1,0-25,-24 25,24 25,25-24,-25 24,0 0,1 0,24 24,-25-24,25 25,0 0,0 0,0 0,0-1,0 1,0 0,0 0,25 0,-1-25,-24 24,25-24,0 0,0 25,0-25,-1 0,1 0,-25 25,25 0,-25 0,25-25,-25 24,0 1,0 0,0 0,-25-25,0 0,0 0,1 0,-1 0,25-25,-25 0,25 0,0 1,0-1,0 0,-25 25</inkml:trace>
  <inkml:trace contextRef="#ctx0" brushRef="#br0" timeOffset="194971.8389">5606 9327,'25'0,"0"0,0 0,-1 0,1 0,0 0,-25-25,50 25,-26-50,1 50,0-49,0 49,-25-25,25 25,-25-25,0 0,24 0,-24 1,25 24,-25-25</inkml:trace>
  <inkml:trace contextRef="#ctx0" brushRef="#br0" timeOffset="199084.5913">6276 9674,'25'-25,"0"25,-1 0,1 0,0 0,0 0,0 0,-25-25</inkml:trace>
  <inkml:trace contextRef="#ctx0" brushRef="#br0" timeOffset="203525.6993">17438 14312,'0'0,"25"0,49 0,25 0,75 0,49 0,75 0,24 0,26 0,-1-49,-74 24,0 0,-75 25,-24 0,-25 0,-1 0,-48 0,-1 0,-74 0,24 0,1 0,-25 0,0 0,-1 0,1 0,50 0,24 0,99 0,50-25,0 0,0 1,-49-1,-75 25,25 0,-50 0,-25 0,-24 0,24 25,1-25,-26 0,1 0,0 0,-26 0,26 0,-25 0,0 0,-1 0,1 0,0 0,0 0,49 24,75-24,25 25,-50-25,-25 0,0 0,25 25,-49-25,-1 0,0 0,-24 0,-25 0,0 0,24 0,-24 0</inkml:trace>
  <inkml:trace contextRef="#ctx0" brushRef="#br0" timeOffset="221073.7055">18753 15230,'24'0,"26"0,25-25,-26 25,-24 0,25 0,-26 0,1 0,0 25,-25 0,0 0,0-1,0 1,0 0,-25 0,0 0,1 0,-1-25,25 24,25-24,-1 0,1 0,0 0,0 0,24 0,-24 0,0 0,-25-24,25 24,0 0</inkml:trace>
  <inkml:trace contextRef="#ctx0" brushRef="#br0" timeOffset="221802.6149">19373 15180,'49'0,"-24"0,50 0,-26 0,26 0,-1 0,-24-24,-26 24,26 0</inkml:trace>
  <inkml:trace contextRef="#ctx0" brushRef="#br0" timeOffset="223033.3436">20018 15032,'0'0,"25"0,-1 0,1 0,0 0,0 0,0 24,-25 1,0 0,0 0,0 0,0-1,0 1,-25 0,0 0,-25 24,26-49,24 25,-25-25,0 25,50-25,0 0,49 0,-49 0,24 0,1 0,0 0,-1 0,-24 0,0 0,0 0,-1 0,1 0</inkml:trace>
  <inkml:trace contextRef="#ctx0" brushRef="#br0" timeOffset="224186.2406">18852 15925,'50'0,"-1"0,26 0,24 0,-25 0,25 0,1 0,48 0,-24 0,25 0,-25 0,0 0,-74 0,24 0,-49 0,0 0,0 0,0 0,-1 0,1 0,0 0,0 0,0 0,24 0,-24 0,0 0</inkml:trace>
  <inkml:trace contextRef="#ctx0" brushRef="#br0" timeOffset="225199.4704">19546 16619,'75'50,"-26"-1,1 1,49 24,-49-24,-25-25,0-25</inkml:trace>
  <inkml:trace contextRef="#ctx0" brushRef="#br0" timeOffset="225820.9053">19869 16669,'-25'0,"0"25,0 24,1 1,-1-25,0 24,0-24,25 0,-25 0,1-25</inkml:trace>
  <inkml:trace contextRef="#ctx0" brushRef="#br0" timeOffset="226517.9474">19621 16892,'25'0,"-1"0,1 0,25 0,-25 0,24 0,1 0,-25-25,24 25,-24 0,-25-25</inkml:trace>
  <inkml:trace contextRef="#ctx0" brushRef="#br0" timeOffset="227330.176">20861 15801,'25'0,"25"0,-1 0,1 0,24 0,-49 0,0 0,0 0</inkml:trace>
  <inkml:trace contextRef="#ctx0" brushRef="#br0" timeOffset="228022.6245">20911 15974,'25'0,"24"0,1 0,-1 0,1 0,-25 0,0 0,-1 0,1 0,0 0,49 0,-49 0,-25-25</inkml:trace>
  <inkml:trace contextRef="#ctx0" brushRef="#br0" timeOffset="229934.2408">21630 15801,'0'49,"0"-24,0 25,0-1,74-24,-49 49,25-74,-1 25,26 0,-26 0,26-25,-25 0,-1 0,1 0,-25-25,-1 25,-24-50,0 1,0 24,0-25,0 26,0-51,0 26,0-1,-24 0,-1 1,-25-1,25 25,1 1,-1 24,0 0,0 0,0 0,0 0,-24 0,24 0,0 24,25 1,-25-25,1 0,24 25,0 0,-25-25,25 25,-25-1,25 1,-25 0,0 0,25 0,-24-25,24 24,-25-24,25 25,-25 0,0-25,25 25,0 0</inkml:trace>
  <inkml:trace contextRef="#ctx0" brushRef="#br0" timeOffset="238656.0509">6251 8930,'-25'0,"25"24,-24-24,-1 25,25 0,-25 0,25 0,-25 0,0-1,25 26,0-25,-25 0,25-1,0 1,0 0,0 0,0 0,0-1,0 26,0-25,0 0,25-1,-25 1,25 0,0 0,0-25,0 25,-25-1,24-24,1 25,0-25,0 25,0-25,-1 25,1 0,0-25,-25 24,25-24,0 0,-1 0,1 0,0 0,0 0,0 0,-1 0,1 0,0 0,0 0,0 0,-1 0,1 0,-25-49,25 49,-25-25,25-25,0 50,-25-49,0 24,0 0,0 0,0 1,0-1,0 0,0 0,0 0,0 1,0-1,0 0,0 0,0 0,0 1,0-1,0-25,-25 25,25 1,-25-1,25 0,0 0,-25 0,25 0,-25 1,25-1,-24 25,-1 0,25-25,-25 25,0 0,25-25,-25 25,1 0,-1 0,0 0,0 0,0 0,1 0,-1 25,0-25,0 25,25 24,-49-24,49 0,-25-25</inkml:trace>
  <inkml:trace contextRef="#ctx0" brushRef="#br0" timeOffset="247501.9482">5805 11013,'0'0,"-25"0,0 0,0 0,0 0,1 0,-1 0,0 0,0 0,0 0,1 0,-1 0,25 25,-25-25,0 0,0 25,1 0,-1-1,25 1,-25-25,25 25,0 0,0 0,-25 0,25-1,0 1,0 0,0 0,0 0,0-1,0 26,0-25,0 0,0-1,25 1,0 25,-25-25,25-1,-1 1,-24 0,25-25,-25 25,25-25,25 25,-26 24,1-49,0 25,0-25,0 25,-1-25,1 0,25 0,-25 0,-1 0,26 0,-25 0,0 0,-1 0,1 0,0 0,0 0,0 0,-1 0,26 0,-25 0,25 0,-26 0,1 0,0 0,0 0,0 0,-1 0,1-25,0 0,0 0,0 1,-25-1,24 0,1 0,0 0,0 1,0 24,-25-25,24 25,-24-25,25 0,-25 0,25 25,-25-24,0-1,0 0,0 0,0 0,0-24,0 24,0 0,0 0,-25 25,25-24,-25 24,25-25,-49 0,24-25,0 25,0 1,25-1,-24 0,-1 25,0-25,25 0,-25 25,0-24,25-1,-24 25,-1-25,0 25,0-25,0 0,1 25,-1 0,0 0,0 0,0 0,-24 0,24 0,0 0,0 0,0 0,-24 0,24 0,-25 0,26 0,-26 0,25 0,0 0,1 0,24 25,0 0,-50 0,50 24,-50-24,50 0,-49 25,49-1,0-24</inkml:trace>
  <inkml:trace contextRef="#ctx0" brushRef="#br0" timeOffset="250662.65">9476 15701,'-25'0,"25"50,0-25,0 0,0 24,0-24,0 0,0 0,0-1,50-24,-26 0,1 0,0 0,0 0,0 0,-25-49,0 24,0 0,0 75,0-1,0-24,0 25,0-25,0-1,0 1,0 0,0 0,0 0,0-1</inkml:trace>
  <inkml:trace contextRef="#ctx0" brushRef="#br0" timeOffset="252019.5029">9773 15776,'50'-25,"-25"25,0-25,24 25,-24 0,0 0,-25 25,0 0,0 0,0-1,0 26,-25-25,25 0,25-25,-25 24,25-24,-25 25,0 0,0 25,0-26,0 1,-25-25,0 0,0 0,0 0,1 0</inkml:trace>
  <inkml:trace contextRef="#ctx0" brushRef="#br0" timeOffset="253567.5043">10195 15925,'0'49,"0"-24,0 0,0 0,25-25,0 0,-1 0,1 0,0 0,0 0,0 0,0-50,-1 25,-24 0,0-24,0 24,0 0,-24 0,-1 25,0 0,0 0,50 0,25 0,-26 0,1 0,25 0,-25 0,-1 0,1 0,0 0,0 25,-25 0,0 0,0 0,0-1,0 26,25-50,-25 25,0 0,24-25,1 0,0 0,0-25,-25 0,0 0,0 0,0 1,0-26,0 25,0-24,-25 24,25 0,-25 0,0 25,1-25,-1 25,0 0,25 25,-25-25,0 25,25 0,-24-25,24 25</inkml:trace>
  <inkml:trace contextRef="#ctx0" brushRef="#br0" timeOffset="254334.7288">10939 15801,'25'0,"0"0,49 0,-24 0,-1 0,-24 24,0-24,0 0</inkml:trace>
  <inkml:trace contextRef="#ctx0" brushRef="#br0" timeOffset="255705.5653">11435 15602,'25'0,"25"0,-1 0,-24 0,25 0,-25 0,-1 25,1-25,-25 25,0 0,0-1,0 1,0 0,0 0,-25 0,1-1,-1 1,0 0,0 0,0-25,25 25,-24-25,73 0,1 0,-25 0,24 0,1 0,-25 0,-1 0,1 0,25 0,-25 0</inkml:trace>
  <inkml:trace contextRef="#ctx0" brushRef="#br0" timeOffset="257067.4384">9426 16396,'25'0,"49"25,50 24,25-24,0 0,0-25,-25 0,50-25,-26-24,1 24,-25 0,25 25,-25 0,25 0,-25 0,-25 0,50 0,-50 0,-49 0,-1 0,1 0,-25 0,24 0,-24 0,0 0,0 0,0 0,-1 0,26 0,-25 0,0 0,-1 0</inkml:trace>
  <inkml:trace contextRef="#ctx0" brushRef="#br0" timeOffset="258795.7904">9947 16743,'-25'50,"0"-25,25 24,0 1,0-1,0-24,0 0,0 0,0 0,25-25,0 0,0 0,0 0,-1 0,1 0,-25-25,25 50,-25 49,0-49,0 0,0 24,0-24</inkml:trace>
  <inkml:trace contextRef="#ctx0" brushRef="#br0" timeOffset="259824.4335">10220 17016,'0'-25,"0"0,25 25,-1 0,1 0,0 0,-25 50,25-25,-25 0,0 24,25-49,0 0,-25 25,0 25,0-26,0 26,-25-50,0 25,0-25,0 0,0 0,1 0</inkml:trace>
  <inkml:trace contextRef="#ctx0" brushRef="#br0" timeOffset="261682.9654">10666 16942,'-24'0,"24"49,0-24,-25 0,25 0,0-1,0 1,25-25,-25 25,24-25,1 0,0 0,0 0,0 0,24 0,-24 0,0 0,0 0,-25-25,0 0,0 1,-25-1,0 25,25-25,-25 25,0-25,1 25,24-25,24 25,26-24,0 24,-26 0,1 0,0 0,0 0,-25 24,25-24,-1 25,-24 25,0-25,0-1,0 1,0 0,0 0,0 0,25-25,0 0,0 0,0 0,-1 0,1-25,-25 0,25 25,-25-25,0 0,0 1,0-1,-25 0,0 0,1 25,-1 0,0 0,0 0</inkml:trace>
  <inkml:trace contextRef="#ctx0" brushRef="#br0" timeOffset="262507.9962">11510 17016,'25'0,"-1"0,26 0,0 0,-26 0,1 0,0 0,0 0,0-25</inkml:trace>
  <inkml:trace contextRef="#ctx0" brushRef="#br0" timeOffset="263765.0437">11882 16768,'49'0,"-24"0,25 0,24 0,-49 0,0 0,0 0,-25 25,0 0,0-1,0 1,0 25,0-25,-25-1,25 1,-25 0,0 0,0 0,1-1,-1-24,25 25,49-25,-24 0,0 0,25 0,-1 0,-24 0,0 0,0 0,-1 0,1 0</inkml:trace>
  <inkml:trace contextRef="#ctx0" brushRef="#br0" timeOffset="267720.4693">19447 8037,'-25'0,"1"0,-1 0,0 0,0 25,0-25,1 0,-1 24,0-24,0 25,25 0,-25-25,25 25,-24-25,24 49,-25-24,25 0,-25-25,25 25,0 0,0-1,0 1,0 0,0 0,0 0,0 24,0-24,0 0,0 0,0-1,0 1,0 0,0 0,0 0,0-1,0 1</inkml:trace>
  <inkml:trace contextRef="#ctx0" brushRef="#br0" timeOffset="269427.3186">12750 16446,'25'-25,"49"25,-49-25,25 25,-26 0,26 0,-25 0,0 0,-25-25,24 25,1 0</inkml:trace>
  <inkml:trace contextRef="#ctx0" brushRef="#br0" timeOffset="270151.4476">12899 16545,'25'0,"-1"0,26 0,24 0,-24 0,0 0,-26 0,1 0,0 0,0 0</inkml:trace>
  <inkml:trace contextRef="#ctx0" brushRef="#br0" timeOffset="271772.533">13643 15801,'-25'0,"25"24,0 51,-25 49,1-50,-1-24,25-1,0-24,0-50,0-24,0-1,0 1,0-1,0 25,0-24,25 24,-1 25,1 0,0 25,0 24,0 1,-1-1,1 1,0 0,-25-1,25-24,0 25,-25-1,0 1,0-25,24 0,-24-1,0 1,25-25,-25 25</inkml:trace>
  <inkml:trace contextRef="#ctx0" brushRef="#br0" timeOffset="272681.703">13717 16545,'25'0,"25"0,-25 0,-1 0,1 0,0 0,0 0,0 0,-1 0,1 0,0-25,0 25</inkml:trace>
  <inkml:trace contextRef="#ctx0" brushRef="#br0" timeOffset="299384.4926">5805 11683,'24'0,"-24"25,50 0,0-25,24 0,-24 24,-26-24,26 0,-25 0,0 0,0 0,-1 0,1 0,0 0</inkml:trace>
  <inkml:trace contextRef="#ctx0" brushRef="#br0" timeOffset="307454.4995">22449 5184,'0'25,"-25"-25,25 25,0 0,0-1,0 1,0 0,0 0,0-50,0-25,0 1,0-26,0 26,0-1,0 25,0 1,0-26,0 25,0 50,25 49,-25-49,24 0,1 25,0-1,0-24,0 25,-25-26,24 1,1 0,-25 0,0 0,25-25,-25 24,0 1,0 0,0 0,0 0,25-25</inkml:trace>
  <inkml:trace contextRef="#ctx0" brushRef="#br0" timeOffset="308325.1603">22622 5631,'25'0,"0"0,-25-25,25 25,-1 0,1 0,0 0,-25-25,25 25,0 0,-1 0</inkml:trace>
  <inkml:trace contextRef="#ctx0" brushRef="#br0" timeOffset="315615.1813">18604 6251,'0'49,"0"-24,25 25,24 24,-24 25,25-49,-26-25,-24 24,25-24,-25 0,25 0,0 0,-25-1,0 26,0 0,25-50,-25 25,0-1,25-24,-25 25,0 0,24 0,-24 0,0-1,25-24,-25-24,25 24,49-25,1 0,24-25,-25 26,50-1,-24 25,-26-25,0 25,-24 0,0 0,-1 0,26-25,-26 25,1 0,0 0,-26-25,26 25,-50-25,25 25,0 0,-1 0,-24-24,25 24,0 0,-25-25,25 25,-25-25,0 0,0 0,0 1,0-1,0 0,0 0,0 0,0 1,0-26,-25 25,25 0,0 1,0-1,0 0,0 0,-25 25,25-49,0 24,0 0,0 0,-25 25,25-49,0 24,-24 0,24 0,0 0,0 1,0-1,-25 0,25 0,0 0,-25 1,25-1,-25 0,25 0,0 0,0 0,0 1,0-1,-25 25,1 0,-1 0,0 0,0 0,0 0,1 0,-1 0,-25 0,25 0,0 0,1 0,-26 0,25 0,0 0,1 0,-26 0,25 0,0 0,1 0,-26 25,25-25,-24 24,24-24,0 0,0 0,25 25,-25-25,25 25,-24-25,-1 0,0 25,25 0,-50 0,26-25,-1 24,-25 1,25-25,1 25,-1 0,0 0,0-25,0 0,1 0,-1 24,0-24,25 25,-25-25,0 25,25 0,-25-25,25 25,0-1,0 1,0 0,-24 0,24 0,0-1,0 1,0 0,0 0,0 0,-25 24,25-24,0 0,0 0</inkml:trace>
  <inkml:trace contextRef="#ctx0" brushRef="#br0" timeOffset="327921.2338">5755 8260,'25'0,"0"25,-1-25,26 49,-25-49,0 25,-1-25,-24 25,0-50,0 0,25 1,0-51,-25 26,0 24,25 0,-25 0,25 0,-25 1,24 24</inkml:trace>
  <inkml:trace contextRef="#ctx0" brushRef="#br0" timeOffset="335211.0504">5805 10344,'0'24,"24"-24,-24 25,25-25,-25 25,25-25,0 0,0-25,-1 0,-24 1,25 24,-25-25,25 25,0-25,0 25,-1 0</inkml:trace>
  <inkml:trace contextRef="#ctx0" brushRef="#br0" timeOffset="340771.5283">5581 12502,'25'0,"-25"24,25-24,0 25,0-25,-1 0,1 0,0-49,25-1,-1-24,1-26,-1 51,-24-1,0 0,0 50,-25-24</inkml:trace>
  <inkml:trace contextRef="#ctx0" brushRef="#br0" timeOffset="346299.6658">19125 5110,'0'0,"-50"0,1 49,-1 26,50-1,-50 25,26-24,-1-26,25 1,0-25,0 24,0-24,0 25,25-25,-25-1,24 1,-24 0,25-25,0 25,-25 0</inkml:trace>
  <inkml:trace contextRef="#ctx0" brushRef="#br0" timeOffset="347551.5986">18728 5680,'0'25,"25"-25,-1 25,1 0,0-1,0-24,0 25,0 0,-1 0,1-25,-25 25,25-25,-25-25,25 25,-25-25,25-25,-25 26,24-1,1 0,-25 0</inkml:trace>
  <inkml:trace contextRef="#ctx0" brushRef="#br0" timeOffset="349163.9309">20588 6201,'25'0,"49"0,50 0,-24-49,-1 24,25 0,25-25,-50 26,0-1,-24 0,-1 25,0-25,-24 25,0 0,-26 0,26 0,0-25,-26 25,1 0,25-24,0 24,-1 0,-24 0,0 0,0 0,-1-25,1 25,0 0,-25-25,25 25</inkml:trace>
  <inkml:trace contextRef="#ctx0" brushRef="#br0" timeOffset="350296.2473">22052 5755,'25'0,"24"0,1 0,-25 0,-1 0,26 24,-25-24,0 0,-1 0,1 25,0-25,-25 25,-25 0,-24-25,49 25,-25-25,25 25,-50-1,50 1,-25-25,25 50,-49-1,24-24,0 25,0-50,25 25</inkml:trace>
  <inkml:trace contextRef="#ctx0" brushRef="#br0" timeOffset="351908.5372">20811 5978,'-49'0,"24"0,-25 25,50 24,-49-24,24 0,0-25,0 25,1 0,24-1,0 1,24 25,1-50,0 25,0-25,24 24,1-24,-25 0,49 25,-24-25,0 25,-1-25,-24 0,-25 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5-13T20:33:01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16942 9723,'50'0,"24"0,50 0,25 0,24-24,-24 24,25 0,-25-25,0 25,24 0,-24 0,-25 0,25 25,-50-25,0 0,25 24,0-24,-24 0,48 0,-48 25,-26-25,25 25,-49-25,-1 25,1-25,-25 0,0 0,0 0,-1 0,1 0,0 0,0 0,0 0</inkml:trace>
  <inkml:trace contextRef="#ctx0" brushRef="#br0" timeOffset="1891.6603">18009 8310</inkml:trace>
  <inkml:trace contextRef="#ctx0" brushRef="#br0" timeOffset="7596.7165">19174 7367,'-24'0,"-1"0,25 25,0 0,-25-1,25 51,0-26,0-24,0 0,0 25,0-26,0 26,25-25,0 0,-25-1,24 1,-24 0</inkml:trace>
  <inkml:trace contextRef="#ctx0" brushRef="#br0" timeOffset="12244.2765">18926 7714,'25'0,"0"0,0 0,0 25,-1-25,-24 25,25-25,-25 25,25-25,0 24,0-24,-25 25,0 0,24-25,-24-25,25 25,-25-25,0 1,0-1,25 0,0 0,-25 0,0 1,25 24,-25-25,24 25,-24-25,25 25</inkml:trace>
  <inkml:trace contextRef="#ctx0" brushRef="#br0" timeOffset="29979.7292">19993 7913,'0'24,"0"1,0 0,-25-25,25 25,0 0,0 0,-25-25,25 24,0 1,-24 0,-1 0,25 0,-25-1,25 1,-25 0,0 25,25-26,-25-24,25 50,-24-50,24 25,-25 24,-25 51,1 24,-26 24,1-48,24-1,1-25,-1-24,25 0,-24-1,24-24,0 25,0-26,-24 26,24-25,-25 0,25-1,1 26,-1-50,0 25,25 0,-25-25,25 49,0-24,25-25,0 0,24 0,26 0,-50 0,24 0,26 0,-26 0,1 0,-1 0,1 0,-25 0,0 0,-1 0,26 0,-25 0,0 0,-1 0,1-50,-25 26,50-26,-25-24,-1-50,26 24,25-24,-1 0,-24 25,-26-25,26 50,0-1,-26 26,1-26,0 50,-25 1,25-1,-25 0,0-25,0 26,0-1,25 0,-25 0,24 0,-24 1,0-1,0 0,0-25,0 26,25 24,-25-50,0 25,0 0,0 0,0 1,0-1,0 0,0 0,0 0,0 1,-25 24,1-25,-1 25,0 0,0 0,0-25,1 25,-1 0,0 0,0 0,0 0,1 0,-26 0,25 25,0-25,-24 0,24 49,-25-24,1 25,-26-25,50 24,1-49</inkml:trace>
  <inkml:trace contextRef="#ctx0" brushRef="#br0" timeOffset="71604.6566">5780 8062,'0'24,"0"26,0 99,0 49,-25 75,25-25,-25 25,25 0,0-50,0-49,0-75,0-25,0-49,0 25,0 24,0 50,0 75,-25 98,-24 75,-26 75,51-75,-1-74,0-100,25-99,0-49,0 24,0 1,0 49,0 74,0 25,0-24,0-26,25-49,-25 0,25-74,-25 24,0-24,0-25,0 49,24-24,1 0,-25-26,0 1,25 25,0-25,-25-1,0 26,0 0,0-26,25 26,-1 0,1 24,-25-24,0-1,25 1,0-1,0-24,-1 0,-24 0,25-25,0 0,0 0,0 0,-1 0,26 0,0 0,-1 0,1 0,0 0,24 0,0 0,-24 0,0 25,24-25,-49 0,0 0,-1 0,1 0,0 0,-25-50,25 0,24-49,-24-50,0 1,25-76,-50 75,0 25,0 25,0 25,0-1,0 26,0-26,0-24,24 99,1-25,0-49,-25-50,25-50,-25-74,0-49,0-100,0-25,0 0,0 125,-25 73,25 125,0 25,0-1,-25 51,25-51,0-24,0-75,0 50,-25-24,1-26,24 50,-25 25,25-25,-25 0,25 49,-25-24,25 25,0 24,0 25,25 0,-25-24,0-26,0-49,25 0,-25-74,0 24,0 75,25-25,-25 74,0 1,0 24,0-25,-25 25,25 1,0-1,-25 0,25 0,0 0,0-24,0-1,0 25,-25 25,-24 0,-1 0,25 0,-24 0,-1 0,0 0,-24 25,24-25,1 0,-1 0,1 25,-1-25,25 25,0 0,-24-25,24 0,0 24,0-24,25 25,0 0,-25 0,25 0,-24-25,-1 24,0 1,0 0,25 0,-25 0,25 0,0-1,0 26,0 0,-24-50,24 24</inkml:trace>
  <inkml:trace contextRef="#ctx0" brushRef="#br0" timeOffset="74906.8114">18926 12526,'-24'0,"24"-24,0-1,0 0,49 25,-24-25,0 25,0 0,-25 25,0 0,-25-25,0 0,0 0,25-25,25 25,0 0,0 0,-1 25,-24 0,-24-25,-1 0,25-25,0 0</inkml:trace>
  <inkml:trace contextRef="#ctx0" brushRef="#br0" timeOffset="76493.6829">18902 11534,'-25'0,"0"0,25 50,-25-1,25 26,-25-50,25 24,0-24,0 0,0 0,0-1,0 1,50-25,-25 0,0 0,-1 0,1 0,0 0,0 0,0 0,24 0,-49-25,25 25,-25-49,25 24,0-25,-1 1,-24-1,0 25,0-24,0 24,0 0,-24 0,24-24,-25 24,0 0,0 25,0-49,1 49,24-25,-25 25,0 0,0 0,0 0,1 0,-1 25,-25-1,50 1,-25-25,25 25,0 0,-25 0,25-1,0 51</inkml:trace>
  <inkml:trace contextRef="#ctx0" brushRef="#br0" timeOffset="84665.3784">19323 12526,'25'0,"25"0,-26 0,1 0,25 0,-1 0,1 0,-25 0,24 0,1 0,24 0,-24 25,0-25,-1 0,1 0,-25 0,24 0,-24 0,0 0,0 0,0 0,-1 0,1 0,0 0,0 0,0 0,-1 0,1 0,0 0,0 0,0 0,-1 0,1 0,0 0,0 0,0 0,-1 0,26 0,-25 0,0 0,-25-25,24 25,1 0,0 0,0 0,0 0,-1 0,1 0,0 0,0 0,25 0,-26 0,-24-24,25 24,0 0,0 0,0 0,-1 0,-24-25</inkml:trace>
  <inkml:trace contextRef="#ctx0" brushRef="#br0" timeOffset="85860.5199">20836 12353,'50'0,"0"25,24 24,0-24,-49 0,0-25,25 25,-50-1,24-24,-48 0,-1 25,0-25,25 25,-25 0,0 0,1-1,24 1,0 0,-25-25,25 25,0 0</inkml:trace>
  <inkml:trace contextRef="#ctx0" brushRef="#br0" timeOffset="87937.3843">19695 10988,'0'0,"25"0,0 0,0 0,-25 25,24 0,1-25,-25 25,25 0,-25-1,0 1,0 0,0 0,0 0,0 0,0-1,0 1,0 0,25 0</inkml:trace>
  <inkml:trace contextRef="#ctx0" brushRef="#br0" timeOffset="88904.436">19745 11187,'0'25,"0"0,25-1,-1 26,1 0,0-26,0 1,0 0,-25 0,0-50,25 25,-25-25,24-24,1 24,-25 0,0 0,0 0</inkml:trace>
  <inkml:trace contextRef="#ctx0" brushRef="#br0" timeOffset="90053.7142">20489 10840,'25'0,"0"0,-1 0,26 24,-25 1,0-25,-25 25,0 0,0 0,0-1,0 1,0 25,0-25,0-1,0 1,0 0,24-25,-24 25,0 0,0 0,0-1,0 1,0 0,0 0</inkml:trace>
  <inkml:trace contextRef="#ctx0" brushRef="#br0" timeOffset="91153.3125">20514 11162,'0'25,"49"0,-24 24,0-24,25 25,-1-25,-24-1,0-24,0 0,-25-24,24-1,-24 0,0-25,0 26,0-26,25 50,-25-25,25 25,-25-25,25 25</inkml:trace>
  <inkml:trace contextRef="#ctx0" brushRef="#br0" timeOffset="100834.8014">20886 13022,'50'0,"-1"0,1 0,-1 0,1 0,0 0,-26 0,1 0,25 25,-50 25,0-25,0-1,0 1,0 0,0 0,0 0,-25 0,0-1,25 1,-25-25,1 25,-1 0,25 0,-25-25,25 24,-25-24,25 25,25-25,25 0,-26 0,1 0,25 0,-25 0,24 0,-24 0,0 0,0 0</inkml:trace>
  <inkml:trace contextRef="#ctx0" brushRef="#br0" timeOffset="102886.9367">18529 12526,'-24'0,"-1"25,0-25,-49 25,24-25,25 0,-24 25,-1-25,-24 0,24 0,0 0,1 0,-1 0,25 0,-49 0,49 0,0 0,-24 0,-1 0,-24 0,49 0,-25 0,1 0,-1 0,0 0,1 0,24 0,-25-25,1 25,-1-25,1 25,24 0,0 0,0 0,0 0,1 0,-1 0,0 0,0 0,0 25,1-25,-1 25,0-25,0 25,0-25,1 0,-1 0</inkml:trace>
  <inkml:trace contextRef="#ctx0" brushRef="#br0" timeOffset="104222.8292">16818 12452,'-25'0,"-24"25,49 0,-25-1,0 1,0 0,0 0,0 0,1-1,24 1,0 0,24-25,26 0,0 25,-1-25,1 0,0 25,-26-1,1-24,0 0,0 25,0-25,-25 25,0 0</inkml:trace>
  <inkml:trace contextRef="#ctx0" brushRef="#br0" timeOffset="114146.8426">18678 13072,'0'25,"-25"24,25 1,-24 0,24-1,0 1,-25 0,0-26,25 1,0 0,-25-25,25 25,-25-25,1 25,-1-25,0 0,25 24,-50-24,26 0,-26 0,25 0,-24 0,24-24,-25 24,25-50,1 25,-26 0,25 1,-24-1,49 0,-25 25,25-25,-25-24,0 24,25 0,-25 0,25 0,0 0,-24-24,-1 24,25-25,-25 26,25-1,-25 25,0 0,25-25,0 0,0 0,-24 25,24-24</inkml:trace>
  <inkml:trace contextRef="#ctx0" brushRef="#br0" timeOffset="114611.4399">17835 12874,'0'0,"25"0,24 0,-24 0,0 0,0 0,24 0,-49 24</inkml:trace>
  <inkml:trace contextRef="#ctx0" brushRef="#br0" timeOffset="115235.0873">17736 12973,'0'0,"0"25,0 24,0-24,0 25,0 24,0-49,0 0</inkml:trace>
  <inkml:trace contextRef="#ctx0" brushRef="#br0" timeOffset="128110.2419">17041 11931,'25'0,"0"0,-25-25,25 25,-1 0,1 0,0 0,0 0,0 0,-1 0,1 0,0 0,-25-25,25 25</inkml:trace>
  <inkml:trace contextRef="#ctx0" brushRef="#br0" timeOffset="129464.556">17463 11683,'25'0,"-25"-25,0 0,0 1,0-1,0 50,0 24,0-24,0 0,0 0,0-1,0 1,0 0,0 0,0 0,0-1,0 1,0 0,24 0,-24 0,0-1</inkml:trace>
  <inkml:trace contextRef="#ctx0" brushRef="#br0" timeOffset="208679.8782">18802 4688,'-25'0,"1"0,-1 0,0 0,0 0,25 25,-25-25,1 49,24-24,0 0,0 0,0 0,0 0,0-1,24 26,-24 0,25-1,25 1,-50 24,25 1,-1-26,1 26,-25-26,0-24,0 0,0 0,0-1,0 1,25-25,0 0,0 0,0 0,-1 0,1 0,0 0</inkml:trace>
  <inkml:trace contextRef="#ctx0" brushRef="#br0" timeOffset="211073.1497">21556 4638,'24'0,"1"0,0 0,0-24,0 24,-1 0,1 0,0 0,0 0,0 24,-25 1,0 0,0 0,0 24,0-24,0 25,0 0,24 24,-24-24,0 24,25-49,-25 0,0-1,0 1,0 0,0 0,0 0,0-1,0 1,0 0,0 0,0 0,0-1,0 1,0 0,0 0,0 0,0-1,0 1,0 0,-25-25,1 0,-1 0,25-25</inkml:trace>
  <inkml:trace contextRef="#ctx0" brushRef="#br0" timeOffset="215923.9422">19298 5978,'25'0,"0"0,-25-25,50 25,-26 0,1-25,0 1,25-1,-50 0,24 0,1-25,-25 1,25 49,-25-25,0 0,0 0,0 1</inkml:trace>
  <inkml:trace contextRef="#ctx0" brushRef="#br0" timeOffset="216859.6399">19472 5705,'0'0,"50"-25,-26 0,1 1,0 24,-25-25,25 25,-25-25,25 0,-25 50,24 0,-24 0,0-1,25 1,-25 0</inkml:trace>
  <inkml:trace contextRef="#ctx0" brushRef="#br0" timeOffset="217669.0415">19894 6127,'0'0,"25"-25,-1 25,1-50,0 26,25-26,-50 0,24 50,1-49,-25 24,0 0,0 0,0 0,0 1,0-1,0 0,0 0,0 0,0 1</inkml:trace>
  <inkml:trace contextRef="#ctx0" brushRef="#br0" timeOffset="218532.6385">19968 5779,'0'-24,"25"24,0-25,0 0,-1 25</inkml:trace>
  <inkml:trace contextRef="#ctx0" brushRef="#br0" timeOffset="219542.7413">20018 5730,'25'0,"-25"-25,0 0,24 0,-24 1,0 48,0 1,25-25,-25 25,0 0,25-25</inkml:trace>
  <inkml:trace contextRef="#ctx0" brushRef="#br0" timeOffset="220651.0366">20390 6226,'0'0,"0"-25,25 0,24-24,-24 24,0-25,0 1,-1 24,-24 0,25 25,0-25,-25 1,25-1,-25 0,0 0,25 0,-25 0</inkml:trace>
  <inkml:trace contextRef="#ctx0" brushRef="#br0" timeOffset="221694.0448">20663 5730,'24'-25,"-24"0,0 0</inkml:trace>
  <inkml:trace contextRef="#ctx0" brushRef="#br0" timeOffset="222627.9183">20588 5755,'0'-25,"25"0,0 0,0 0,-25 1,24 24,1 0,0 0,0 24,0 1,-1 0,1 25,-25-26,0 1</inkml:trace>
  <inkml:trace contextRef="#ctx0" brushRef="#br0" timeOffset="230860.4778">17885 15949,'0'0,"-25"0,0-24,0 24,100-25,24-25,0 50,50-25,-25 1,-50 24,25 0,-24 0,49 0,0 24,0 1,-25 0,0-25,-24 0,-26 0,-24 0,50 0,-51 0,26-25,-25 25,24 0,-24 0,25 0,-1 0,-24 0,25-25,-25 25,-1 0,1 0,0 0,0 0,25 0,-26 0,26 0,-25 0,24 0,26-24,-26 24,-24-25,25 25,-1 0,1 0,0 0,-26 0,1 0,25 0,-1 0,-24 0,25 0,-25 0,-1 0,1 0,0 0,0 0,0 0,-1 0,1 0,0 0</inkml:trace>
  <inkml:trace contextRef="#ctx0" brushRef="#br0" timeOffset="231787.3832">19323 15825,'0'25,"0"0,0 0,0 0,25-1,-25 1,0 0,0 0,25-25,-25 25,0-1</inkml:trace>
  <inkml:trace contextRef="#ctx0" brushRef="#br0" timeOffset="233109.6903">19398 16421,'-25'0,"0"0,0 25,25 24,0 1,-25-25,25 24,0-24,0 25,0-26,0 1,25 0,0-25,-25 25,25 0,0-25,-1 0,1 24,0-24,0 0,0 0,-1 0,-24-24,0-1,0 0,0-25,0 26,0-1,0 0,-24-49,-1 24,0 50,0-25,0 25,25-25</inkml:trace>
  <inkml:trace contextRef="#ctx0" brushRef="#br0" timeOffset="262518.7252">17736 15230,'25'0,"24"0,1 0,-25 0,-1 0,26 0,-50-25</inkml:trace>
  <inkml:trace contextRef="#ctx0" brushRef="#br0" timeOffset="263087.9547">17984 15056,'25'0,"-1"0,-24 25,25 0,-25 0,25 24,0 1,0-25,-25 24,24-24,1 0,-25 25,0-25</inkml:trace>
  <inkml:trace contextRef="#ctx0" brushRef="#br0" timeOffset="264192.3543">18182 15056,'25'0,"-25"25,25 0,0 25,-1-1,-24-24,25 0,-25 0,0-1,25-24,-25 25,25-25,-25-49,0-1,0 0,0 26,0-26,0 25,0 0,0 1,0-1,0 0,0 0</inkml:trace>
  <inkml:trace contextRef="#ctx0" brushRef="#br0" timeOffset="265633.574">18505 15156,'0'0,"24"0,1 0,0 0,0 0,0 0,-1 0,1 0,-25-25,0 0,0 0,0 0,-25 1,1 24,24-25,-25 25,0 0,0 0,25 25,-25 24,1-24,24 0,-25 0,25-1,0 1,0 0,0 0,0 0,0-1,0 1,0 0,0 0,25 0,-1-25,1 0,0 25,0-25,0 0,-1 0,1 0,25 0,-25 0,-1 0,1 0,-25-25,0 0,0 0</inkml:trace>
  <inkml:trace contextRef="#ctx0" brushRef="#br0" timeOffset="266311.9324">18033 14610,'-24'0,"24"25,-25 0,25-1,-25 26,0-50,25 25</inkml:trace>
  <inkml:trace contextRef="#ctx0" brushRef="#br0" timeOffset="268018.3221">19844 15056,'25'0,"25"0,-26 0,1 0,0 0,0 0,0 0,-1 0,1 0,-25-24,25 24</inkml:trace>
  <inkml:trace contextRef="#ctx0" brushRef="#br0" timeOffset="268598.306">20018 14908,'0'24,"0"1,0 0,0 0,0 0,0-1,0 1,0 0</inkml:trace>
  <inkml:trace contextRef="#ctx0" brushRef="#br0" timeOffset="270444.0826">20043 14982,'0'25,"0"0,0-1,0 1,0 0,0 0,0 0,0-1,0 1</inkml:trace>
  <inkml:trace contextRef="#ctx0" brushRef="#br0" timeOffset="271819.0724">20266 14908,'0'49,"0"-24,0 0,0 0,0-1,0 1,25 0,-25 0,24 0</inkml:trace>
  <inkml:trace contextRef="#ctx0" brushRef="#br0" timeOffset="272441.9021">20315 14684</inkml:trace>
  <inkml:trace contextRef="#ctx0" brushRef="#br0" timeOffset="273845.6541">20464 14908,'0'49,"50"1,-25-25,-25 24,24-24,-24 0,25-25,0 0,-25-25,0 0,0-24,0 24,0 0,0 0,0 0,0 1</inkml:trace>
  <inkml:trace contextRef="#ctx0" brushRef="#br0" timeOffset="275233.4194">20737 15032,'25'0,"0"0,-1 0,26 0,-25-25,-25 0,50 25,-50-25,0 0,24 25,-24-24,0-1,-24 25,-1 0,0 0,0 0,0 0,0 25,25-1,0 1,0 0,-24 0,24 0,0-1,0 1,0 0,0 0,24-25,1 0,0 0,0 0,0 0,0 0,-1 0,1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5-14T18:59:45.2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10493 3299,'25'0,"24"0,-24-25,25 25,24 0,50 0,25-25,24 1,-24 24,75-25,-26 0,-74 25,-50 0,-24 0,0 0,-1 0,-24 0,25 0,-1 0,50-25,-24 0,-26 25,26-24,-25 24,-1 0,-24-25,0 25,0 0,-1 0,1 0,0 0</inkml:trace>
  <inkml:trace contextRef="#ctx0" brushRef="#br0" timeOffset="4883.6544">17785 5854,'25'0,"25"0,24 0,-24 0,24 0,1 0,-1 0,25 0,-24 0,-26 0,26 0,-26 0,1 0,24 0,-49 0,0-25,24 25,1 0,-25 0,0 0,0 0,-1 0,1 0,0 0,0 0,0 0,24 0,-24 0</inkml:trace>
  <inkml:trace contextRef="#ctx0" brushRef="#br0" timeOffset="25506.437">3622 15503,'-25'0,"25"-25,-25 25,0 0,1 0,-1 50,25-1,-25 26,25-1,0-24,0 24,0-24,0 24,0-49,0 0,0 24,0 1,0 0,0-26,0 1,0 0,-25-25,25 25,0 0,0-1,25-24,0 0,0 0,-1 0,-24 25,25-25</inkml:trace>
  <inkml:trace contextRef="#ctx0" brushRef="#br0" timeOffset="27954.3345">6003 15503,'25'0,"0"0,-1 0,1 0,0 0,0-25,0 25,0 0,-25 25,0 0,0 0,0 24,0 1,0-1,0-24,0 25,0-25,0 24,0-24,0 0,0 0,0-1,0 1,0 0,0 0,0 0,0-1,0 1,0 0,0 0,0 0,0 24,-25-49,25 25,0 0,0 0,0-1,0 1,-25-25,-25 0,25 0,1 0,-1 25,0-25,0 0</inkml:trace>
  <inkml:trace contextRef="#ctx0" brushRef="#br0" timeOffset="30540.35">1538 15776,'0'25,"25"49,-25-24,25 24,-25-24,0-1,0 1,0-1,0 1,0 0,0-1,0 1,0-25,0 0,0-1,0 1,25 0,-25 0,0 0,24-25,-24-50,0 0,0-24,0-1,0-24,0 25,-24-1,24 51,0-1,0 0,0 0,0 0,0 1,24 24,1 24,0 1,0 25,24-25,-24-1,0 51,0-26,0-24,-25 25,25-50,-25 25,0-1,24 1,-24 0,25-25,-25 50,0-25,25-25,-25-25,0 0,0 0,25-25,-25 1,0-1,25 1,-25-1,0 25,0-24,0 24,0 0,0 0,0 0,0 1,0-1,0 0,24 25,1 0,-25-25</inkml:trace>
  <inkml:trace contextRef="#ctx0" brushRef="#br0" timeOffset="32632.808">2183 16842,'0'-24,"-25"24,1 0,-1 0,0 0,0 0,0 24,1-24,-1 0,25 25,0 0,0 0,0 0,0-1,0 26,25 0,-1-50,-24 24,25-24,-25 25,25 0,0 0,-25 0,25-25,-25 24,24-24,-24 25,25 0,0-25,-25 25,0 0,25-25,-25 24,0 1,0 0,0 0,0 24,-25-49,25 25,-25-25,0 0,1 0,-1 0,-25 0,25 0,-24 0,24-25,0 25,25-24</inkml:trace>
  <inkml:trace contextRef="#ctx0" brushRef="#br0" timeOffset="35305.0843">4887 17090,'0'25,"0"0,-25 0,25 24,0 1,-25-25,25 0,0-1,0-48,25-1,-25 0</inkml:trace>
  <inkml:trace contextRef="#ctx0" brushRef="#br0" timeOffset="36088.9809">4912 17090,'0'25,"0"0,0 0,0 24,24 1,-24-25,25 0,-25-1,0 1,25 0,-25 0,0 0,25-1,0-24,-25 25,25-25</inkml:trace>
  <inkml:trace contextRef="#ctx0" brushRef="#br0" timeOffset="49176.1231">5656 7913,'49'0,"26"0,-1 0,1 0,-1 0,-24 0,-1 0,1 0,0 0,-1 0,1 0,-1 0,-24 0,25 0,-1 0,1 0,24 0,1 24,-50-24,-1 0,1 0,-25 25,0 0,0 0,0 0,0 0,0-1,0 51,0-26,0 75,0 50,0 24,-25 1,25-100,0-24,-24-51,24 1,0 25,-25-1,0 26,25 24,0-25,0 26,-25 24,0 49,25-24,0 25,0-1,25 1,25-75,-50-49,25-1,-1-49,-24 50,0 24,0 50,25 75,0 49,-25-50,25 26,0-51,-1 1,-24-50,0 25,0-75,25-24,-25-1,0-24,0 25,0 24,0 50,0 75,0-1,-25 75,1-50,-1-49,0 24,25-99,-25-24,25-25,0-26,0 26,0 0,0-26,0 1,0 0,0 0,0 0,25-1,-25 1,0 0,0 0,0 0,0-1,-25-24,25 25,-25-25,1 0,-1 0,0 0,0 0,0 0,1 0,-1 0,0 0,-25 25,26-25,-26 0,25 0,0 25,-24-25,-26 0,51 0,-1 0,0 0,-25 0,25 0,-24 0,-1 0,25 0,25 25,-24-25,-1 0,0 0,0 0,0 0,1 0,-1 0,0 0,0 0,0 0,1 0,-1 0,0 0,0 0,25-25,-25 25,1 0,-1 0,0 0,0 0,0-25,1 25,-1-25,0 25,25-25,-25 25,25-24,0-26,25-49,25-50,-26 0,1-74,0-25,0 0,-25 99,0-25,0 25,0 50,0 0,-50-25,25 50,25-1,0 26,0 24,0-25,0-24,-24-1,-1 1,0-50,0 49,0-73,-24-1,49 50,-25-1,25-24,0 50,-25 0,25 24,0 0,0 26,0-76,0-49,0 1,0-100,0 0,0 0,0 99,0 0,0 25,0 25,0 24,0 1,0 49,0-25,25 26,0-51,-25-49,49-50,1 1,-25-1,0 50,-1 50,-24 24,0-24,0 49,0-25,0 1,0 24,0-25,0 26,0-1,25 25,-25-25,25 0,0 0,0 25,-25-25,24 25,-24-24,25 24,0 0,0 0,0 0</inkml:trace>
  <inkml:trace contextRef="#ctx0" brushRef="#br0" timeOffset="55190.8531">4887 11906,'25'-25,"-1"25,26 0,-25-24,25-1,-1 0,1 25,-25 0,-1 0,1 0,0 0,0 0,0 0,-1-25,1 25,0 0,0 0</inkml:trace>
  <inkml:trace contextRef="#ctx0" brushRef="#br0" timeOffset="56331.5516">5284 11683,'25'0,"-1"0,1 0,0 0,0 25,0 0,-1-25,1 0,-25 24,25-24,0 0,0 0,-1 0,-24 25,0 0,0 0,-24-25,24 25,-25-1,25 1,0 0,-25-25</inkml:trace>
  <inkml:trace contextRef="#ctx0" brushRef="#br0" timeOffset="63144.0984">6450 11708</inkml:trace>
  <inkml:trace contextRef="#ctx0" brushRef="#br0" timeOffset="65900.7927">6450 11683,'24'0,"1"0,0 0,25 25,-26 0,1-25,50 49,-51-24,1 25,50-1,-51 1,1-1,0 26,-25-26,25 1,0 0,-25-1,24 26,-24-1,50 1,-25 24,-25-50,49 1,-24 0,-25-26,0 1,0 25,0-1,0 51,0 48,0 26,0-25,0-50,0-24,0-26,0 1,0-25,0-1,0 1,0 25,0-25,0 49,-25 0,25 26,0-26,0-24,0 24,0-24,0-25,0-1,0 26,-24-25,-1 49,0-24,-25-1,50-24,-49 50,-1-51,25 26,-24-50,24 25,0 0,0-25,1 24,-1-24,25 25</inkml:trace>
  <inkml:trace contextRef="#ctx0" brushRef="#br0" timeOffset="68382.0658">5681 15726,'0'-25,"-25"25,25 25,0 0,0 0,0 0,-25-25,0 24,25 26,0-25,0-50,0-25,0 26,0-1,25-25,-25 25,25 1,-25-26,0 25,0 0,0 1,0-1,0 0,25 50,-1 24,-24 26,0-1,0-24,25-1,-25 26,25-26,-25 1,0 0,25-26,-25 1,25 0,-25 25,0-26,0 1,0 0,0 0,24-25,-24 25</inkml:trace>
  <inkml:trace contextRef="#ctx0" brushRef="#br0" timeOffset="69473.5585">5681 16371,'24'0,"1"0,0 0,0-25,0 25,-1 0,-24-25,25 25,0 0,0 0,-25-24,25 24,-1 0</inkml:trace>
  <inkml:trace contextRef="#ctx0" brushRef="#br0" timeOffset="74375.5572">3696 15801,'0'0,"-25"0,1 24,-1 26,25-25,0 0,-25 24,0-49,25 25,0 0,0 24,25 1,0 0,-25-26,25-24,-1 0,1 0,0 0,0 0,0 0,24 0,-24 0,0-24,0 24,-1 0,-24-25,0-25,0 25,0-24,0 24,-24 0,-1 0,-25 25,50-24,-25 24,1-25,-1 25,0-25,0 25,0 0,25 25,-24 0,24 49,0 0,0-24,0 0,0-26,0 1,0 0,24-25,1 0,0-50,-25 1,0-1,0 1,25 24,0-50,-25 51,0-1,0 0,0 0,0 0,0-24,0 24,-25 25,25 25,-25-25,0 49,25-24,-25 50,1-51,24 1,0 0,0 25,0-26,0 26,24-50,1 0,-25-25</inkml:trace>
  <inkml:trace contextRef="#ctx0" brushRef="#br0" timeOffset="75707.1191">4292 16321,'24'0,"1"0,0 0,25 0,24 0,-49 0,24 0,1 0,0 0,-1 0,1 0,-1 25,1 0,0-25,-1 0,26 0,-50 25,-1-25,26 0,-25 0,0 0,24 0,-49 25,25-25,0 0,0 25,-1-25,1 0,0 0,0 0,0 0,-1 0,1 0,0 0</inkml:trace>
  <inkml:trace contextRef="#ctx0" brushRef="#br0" timeOffset="76877.2913">5209 16247,'25'0,"25"25,-25 24,-1-24,1 0,0-25,-25 25,25-25,-25 25,25-25,-1 0,-24 25,25-25,-25 24,-25-24,1 0,-1 25,0-25,0 0,0 25,1-25,-1 0,25 25</inkml:trace>
  <inkml:trace contextRef="#ctx0" brushRef="#br0" timeOffset="78462.7272">4564 16173,'-24'0,"-26"0,0 24,50 1,-24-25,-1 25,0 0,0 0,0-25,25 24,-24-24,48 0,-24 25,50-25,-25 25,24 25,-24-25,-25-1,25-24,-25 25</inkml:trace>
  <inkml:trace contextRef="#ctx0" brushRef="#br0" timeOffset="91546.4884">3845 15081,'0'25,"0"25,0-26,0 26,0 24,0-24,0 0,0-25,0-1,0 1</inkml:trace>
  <inkml:trace contextRef="#ctx0" brushRef="#br0" timeOffset="92547.9193">3671 15304,'0'25,"50"25,-50 0,25-26,0 26,-1-25,1 0,-25-1,25-24,-25 25,25-25,0-25,-1 1,1-26,0 25,-25 0,50 1,-50-1</inkml:trace>
  <inkml:trace contextRef="#ctx0" brushRef="#br0" timeOffset="96829.1355">1935 17711,'50'0,"-25"0,24 24,1-24,-1 0,-24 0,0 0,0 0,0 0,-1 0,1 0</inkml:trace>
  <inkml:trace contextRef="#ctx0" brushRef="#br0" timeOffset="104292.9399">6549 11237,'25'0,"-1"0,1 49,-25-24,25-25,0 0,49-25,-24-24,-1 24,26-50,24 50,-49-24,-26 49</inkml:trace>
  <inkml:trace contextRef="#ctx0" brushRef="#br0" timeOffset="118319.1938">6623 15677,'25'0,"49"0,-24 0,-25 0,0 0,-25 24,24-24,-24 25,0 50,-24-26,-26 1,25-1,-24 1,24 0,25-26,-25 1,25 0,50 0,-26-25,1 0,0 0,25 0,-1 0,-49 25,0-1,0 1,-49 25,49-1,-50 1,50 0,-50 24,26 1,-1-1,25-24,0-26,0 26,0 0,0-26,0 26,49 0,-24-1,25 1,-50-1,25-24,-1 50,-24-51,0 1,0 0,0 0,0 0,0-1,0 1,0 0,0 0,-24 0,24 24,-25-49,25 25,0 0,-25-25,0 0,0-25,1 25,24 25,0 0,-25-25,0 0</inkml:trace>
  <inkml:trace contextRef="#ctx0" brushRef="#br0" timeOffset="137169.7846">19695 7466,'-25'0,"1"0,24 25,0 25,-25-50,25 24,0 26,0 0,0-1,0 1,0-1,0 1,0-25,0 0,0-1,0 1</inkml:trace>
  <inkml:trace contextRef="#ctx0" brushRef="#br0" timeOffset="138584.5527">19497 7838,'49'25,"-49"0,25-25,-25 49,25-24,0 0,-25 0,25-25,-25 25,24-25,-24-25,0 0,0 0,25 25,-25-25,25 25,-25-24,25-1,-25 0,25 25,-25-25</inkml:trace>
  <inkml:trace contextRef="#ctx0" brushRef="#br0" timeOffset="168042.2786">20439 8062,'-24'0,"-1"0,-25 0,25 0,25 24,-24 1,24 0,-25-25,0 50,0-26,0 26,1-25,24 0,0-1,0 1,0 25,0-25,0-1,0 1,0 0,0 0,0 0,0-1,0 1,24-25,26 25,0 0,-26-25,26 25,0-25,-26 0,1 24,0-24,25 0,-26 0,26 0,-25 0,49 0,-24-24,49 24,-24-25,-1 0,25 0,-24 0,-26 25,-24-49,25 24,-50 0,49-24,-49-1,25 25,-25-24,0 24,0-25,0 1,0 24,0-25,0 25,0 1,0-1,-25 25,0-25,-24 0,24 0,0 25,-49 0,-1 0,-24-25,25 25,24 0,0-24,1 24,24 0,0 0,0 0,-24 0,-1 0,25 0,-24 0,24 0,25 24</inkml:trace>
  <inkml:trace contextRef="#ctx0" brushRef="#br0" timeOffset="172517.873">19497 8781,'-25'0,"0"0,0 0,-24 0,24 0,0 0,0 0,1 0,-1 0,0 0,0 0,0 25,1-1,-26 26,25-25,0 0,25-1,-24-24,24 25,-25 0,0-25,25 25,-25-25,25 25,-25-25,25 25,0-1,-24-24,24 25,-25-25,25 25,0 0,0 0,0-1,0 1,0 25,25-50,-1 49,1-49,0 25,-25 0,50 0,-26 0,-24-1,25-24,-25 25,25-25,0 0,0 0,-1 25,1-25,25 0,-25 0,-1 0,1 0,0 0,0 0,24 0,-24 0,25 0,-25 0,-1 0,1 0,0 0,0 0,0 0,-1 0,1 0,0 0,0 0,0 0,-25-25,24 0,1 1,-25-1,25 25,0-25,-25 0,0 0,25 1,-25-1,0 0,25 0,-1 0,-24 1,25 24,0 0,0 0,0 0,-1 0,1 0,-25-25,25 25,-25-25,0 0,0 0,0 1,0-1,0 0,0 0,0 0,0 0,0 1,-25 24,25-25,0 0,0 0,-25 25,1 0,-1 0,0 0,0 0,0-25,1 25,-1 0,0 0,25-24,-25 24,0-25,0 25,1 0,-1 0,0 0,25-25,-25 25,0 0,1 0,-1 0,0 0,0 0,0 0,1 0,24 25,-50 0</inkml:trace>
  <inkml:trace contextRef="#ctx0" brushRef="#br0" timeOffset="176361.1258">20936 8806,'-25'0,"0"0,0 0,0 0,0 0,-24 0,49 24,-25 1,0-25,25 25,-25 0,1 0,24-1,0 1,-50 0,50 25,-25-25,0-1,25 1,-24 0,24 0,0 0,-25-1,0 26,25-25,0 0,0-1,0 1,0 25,0-25,0-1,25-24,0 25,24 0,-24-25,0 0,0 25,-1-25,1 0,25 25,24-25,26 24,-1-24,-25 0,25 0,-49 0,0-24,-1-1,-24 0,-25 0,25 25,0-25,-25 1,24 24,-24-25,25 25,-25-25,25 25,0-25,-25 0,0 1,0-1,0 0,0 0,0-24,0 24,-25 25,25-50,0 25,0 1,0-1,-25 25,25-25,0 0,-25 0,1 0,24 1,-25 24,25-25,-25 25,25-25,-25 0,0 0,1 25,-1 0,0 0,0 0,0 0,1 0,-1 0,0 0,0 0,0 0</inkml:trace>
  <inkml:trace contextRef="#ctx0" brushRef="#br0" timeOffset="242195.0525">16768 9401,'0'0,"0"-25,25 25,25 0,-1-25,26 25,-1 0,1 0,-1 0,0 0,-24 0,24 0,1 0,-26 0,-24 0,0 0,-25-24</inkml:trace>
  <inkml:trace contextRef="#ctx0" brushRef="#br0" timeOffset="248000.4698">18802 10120,'0'25,"0"25,0-25,0-1,0 1,0 0,0 0,25-25,0 0,0 0,24 0,26 0,-1 0,25 0,-24 25,24 24,25-24,-50 49,1-74,-26 50,1-50,-25 0,0 0,-1 0,26 0,25 0,49 0,0 0,24 0,-48 0,24 0,0 0,-50 0,0 0,51 0,-26 0,0 0,-25-25,1 25,-26 0,1-25,-25 25,0 0,-1 0,1 0,0 0,0 0,0 0,-1 0,1 0,0 0,-25-24,25-1,-25-25,25 1,-25 24,0-25,0 25,0-24,0 24</inkml:trace>
  <inkml:trace contextRef="#ctx0" brushRef="#br0" timeOffset="270641.9765">20886 9401,'0'0,"25"0,0 0,-1 0,1 0,0 0,0 0,0 0,-1 0,1 0,0 0,0 0,-25-25,25 25,-1 0,1 0,0 0,0 0</inkml:trace>
  <inkml:trace contextRef="#ctx0" brushRef="#br0" timeOffset="274925.0925">20960 9426,'25'0,"0"0,0 0,0 0,-1 0,1 0,0 0,0 0,0 0,-1-25,1 25,0 0,0 0,-25-25</inkml:trace>
  <inkml:trace contextRef="#ctx0" brushRef="#br0" timeOffset="276563.1369">19373 9327,'25'0,"-1"0,1 0,0 0,0 0,0 0,24 0,-24 0,0 0,0 0,-1 0</inkml:trace>
  <inkml:trace contextRef="#ctx0" brushRef="#br0" timeOffset="281101.8264">20613 8607,'25'0,"0"0,-1 0,1 0,0 0,0 0,24 0,-24 0,0 0,0 0,0 0</inkml:trace>
  <inkml:trace contextRef="#ctx0" brushRef="#br0" timeOffset="282460.0648">18182 12601,'0'49,"0"1,0 0,0 49,0-25,0-24,0-25,0-1</inkml:trace>
  <inkml:trace contextRef="#ctx0" brushRef="#br0" timeOffset="283796.6145">18182 12874,'25'0,"0"0,0 0,49 0,-24 0,49 0,0 0,25 0,25 0,-50 0,25 0,25-25,25 0,-50-25,49 1,-49-1,0-24,25-1,-25 1,25 24,0 1,-25 49,25 0,-75 0,1 0,-26 0,1 0,-25 0,-1 0,-24-25,50 25,-25 0,0 0,-1 0,26 0,-25 0,0 0,-1 0</inkml:trace>
  <inkml:trace contextRef="#ctx0" brushRef="#br0" timeOffset="284515.1946">21332 12179,'0'25,"0"0,0 24,0 26,0-26,0 1,0 0,0-1,0-24,0 0,0 0,25-25,-25 24</inkml:trace>
  <inkml:trace contextRef="#ctx0" brushRef="#br0" timeOffset="287737.2837">18033 13419,'0'0,"-24"0,-1-24,0 24,0 0,0 0,1 0,-1 0,25 24,0 1,0 0,0 0,0 0,25-25,-1 0,1 0,0 0,0 0,0 0,-1 0,26 0,-50 49,0 1,25-25,-25-1,0 26,25-25,-25 0,0 24,0-24,0 0,0 0,0-1,0 1,0 0,24 0,-24 0,25-25,0 0,-25-75,0 50,0-24,25 24,-25-25,25 50,-25-24,0-1,0 0,24 25,-24-25,0 0,25 1</inkml:trace>
  <inkml:trace contextRef="#ctx0" brushRef="#br0" timeOffset="288948.4557">18281 13395,'25'0,"0"0,0 0,0 0,-1 24,-24 1,25-25,-25 25,0 0,0 0,0-1,0 1,0 0,0 0,-25-25,1 25,48-25,1 0,0 0,0 0,0 0,-1 0,26 0,-25 0,0 0,-1 0,1 0</inkml:trace>
  <inkml:trace contextRef="#ctx0" brushRef="#br0" timeOffset="289870.3634">18678 13444,'0'25,"0"0,0 0,0-1,25-24,0 25,0-25,-25 25,24-25,1 0,0 25,-25 0,25-1,-25 1,0 0,0 0,-25 0,0-25,0 0,1 0,-1 0,0 0,25-25,-25 0,25 0</inkml:trace>
  <inkml:trace contextRef="#ctx0" brushRef="#br0" timeOffset="290389.7113">18678 13469,'25'0,"25"-25,24 25,1 0,-26 0,1-25,-25 1,-1 24</inkml:trace>
  <inkml:trace contextRef="#ctx0" brushRef="#br0" timeOffset="292709.4062">21332 13146,'0'-24,"-24"-1,24 0,-25 0,25 0,-50 1,25 24,1 0,-1 0,0 0,0 0,25 24,0 1,0 0,0 0,0 24,0-24,25 0,-25 25,25-50,-25 25,25-25,-25 24,24-24,1 0,0 0,0-24,-25-1,0 0,25 0,-25 0,24 0,-24 50,0 25,25 0,0 24,-25-24,25 24,-25-24,25 24,-25-24,0-26,0 1,0 0,0 25,0-26,24-24,-24-49,25-1,-25 25,0 1,0-1,0 0,0 0,25 25,0 0</inkml:trace>
  <inkml:trace contextRef="#ctx0" brushRef="#br0" timeOffset="294426.7849">21456 13047,'25'0,"0"0,0 0,0 0,-1 0,1 0,0 0,-25-25,25 25,0 0,-25 75,0-1,-25-24,25 0,0-26,-25-24,25 25,0 0,0 0,0 0</inkml:trace>
  <inkml:trace contextRef="#ctx0" brushRef="#br0" timeOffset="295596.9048">21878 13022,'0'50,"0"-25,0 0,25-1,0-24,24 0,-24 25,0 0,0 25,0-1,-25-24,0 0,0 0,0 0,0-1,-25-24,0 0,0 0,0 0,0 0,1 0,-1 0,0 0</inkml:trace>
  <inkml:trace contextRef="#ctx0" brushRef="#br0" timeOffset="296150.7873">21878 12998,'25'0,"49"0,-49 0,0 0,0 0,0 0,-1 0,-24-25</inkml:trace>
  <inkml:trace contextRef="#ctx0" brushRef="#br0" timeOffset="305621.5451">18009 12328,'0'50,"-25"-26,0 26,25 0,-25 24,0 0,25-24,0 0,0-1,0-24,0 25,0-1,0 1,0 24,0-49,25 25,0-26,0 1,24-25,-24 0,0 0,25 0,-26 0,1 0,0 0,25 0,-1 0,-24 0,25-25,24-24,-49 49,0-50,-1 25,-24-49,0 49,0-24,0-26,0 1,-49-1,49 1,-50 24,50 1,-25 24,1 0,-1 0,0 1,-25-1,1-25,24 50,0-25,-24 25,24-24,0 24,-25 0,1 0,24 0,0 24,0-24,1 25,24 0</inkml:trace>
  <inkml:trace contextRef="#ctx0" brushRef="#br0" timeOffset="307670.9519">21382 12005,'0'0,"-25"0,-24 0,24 0,0 25,0 50,25-26,-25 26,-24-26,49-24,0 0,0 49,0-49,0 25,0-1,0-24,0 25,0-25,0-1,0 1,0 0,0 0,0 0,0-1,25 1,-1-25,-24 25,25-25,0 0,25 0,-1-25,-24-24,74-75,0 0,-24 24,-75 26,49 0,-49 49,0 0,0 0,0 0,0 0,0-24,0 24,0 0,-49-24,24 49,0-25,0 0,1 0,-26 25,25 0,0 0,1 0,-1 0,0 0,25 50,-50 24</inkml:trace>
  <inkml:trace contextRef="#ctx0" brushRef="#br0" timeOffset="309618.6542">15652 12650,'25'0,"0"0,24 0,26 0,-1 0,50 0,-25 0,50 0,-50 0,-24 0,-1-24,-24-1,24-25,1 50,-1-25,25 1,-49-1,0 25,-26 0,26 0,0 0,-26 0,26-25,-25 25,0 0,-1 0,1 0,0 0,0 0,0 0,24 0,-24 0,0 0,0 0,-1 0,1 0,0 0</inkml:trace>
  <inkml:trace contextRef="#ctx0" brushRef="#br0" timeOffset="310526.6454">17240 12328,'49'0,"-24"0,25 0,-1 25,-24-25,25 25,-26-25,-24 24,25-24,0 0,-25 25,25-25,0 0,-25 25,-25 0,0 24,-25-24,1 25,-1-1,1-24,24 0,0-25,25 25,-25 0</inkml:trace>
  <inkml:trace contextRef="#ctx0" brushRef="#br0" timeOffset="312221.1775">15751 12427,'0'25,"0"0,0 0,0-1,-24 1,24 0,0 0,0 24,0-24,-25-25,25 25,0 0,0 0,25-25,-1 0,1 0,0 0,0 0,0 0,-1 0,1 0,0 0,0 0</inkml:trace>
  <inkml:trace contextRef="#ctx0" brushRef="#br0" timeOffset="315962.6022">18455 12030,'0'0,"-25"-25,25 1,-25-1,25-25,0 25,-24 1,24-26,0 25,0 0,0 1,0-1,0 0,0 0,0 0,0 50,0 25,0-25,0-1,0 26,0 24,0-24,0 0,0-1,0 26,0-51,0 1,0 0,0 25,0-1,0 1,0 0,0-1,0-24,0 25,0-26,24 26,-24 24,25-24,0-25,-25 0,0-1,25-24,-25 50,25-25,-25 24,0 1,24 0,-24 24,0-24,0 49,0-25,0 1,0-26,0-24,0 25,0-1,25-49,-25 25,0 25,0-1,0 51,0 24,0 24,0-24,0-49,0-26,0 1,25 0,-25-25,0-1,25 26,-25-25,0 0,0-1,0 1,0 0,0 0,0 0,0-1,0 26,0 0,0-26,0 1,0 0,0 0,0 0,0-1</inkml:trace>
  <inkml:trace contextRef="#ctx0" brushRef="#br0" timeOffset="322115.9492">21382 11212,'-25'0,"25"25,0 24,25 26,0-26,-25-24,25 25,-1-26,-24 1,25 0,-25 0</inkml:trace>
  <inkml:trace contextRef="#ctx0" brushRef="#br0" timeOffset="322870.1475">21357 11509,'25'25,"0"0,0 0,-25 0,24-25,1 0,25-25,-50-25,49 25,-24 1,-25-26,0 25,0 0</inkml:trace>
  <inkml:trace contextRef="#ctx0" brushRef="#br0" timeOffset="324512.7711">21952 12005,'25'0,"0"0,25 0,-1 0,1 0,-25 0,24 0,-24 0,25 0,-1 0,-24-24,50 24,-51 0,26 0,-25-25,24 25,-24 0,-25-25,50 25,-25 0,-1 0,26 0,0 0,24 0,-24 0,-1 0,-24 0,0 0,49 0,-49 0,0 0,0 0,0 0,24 0,-24 0,0 0,0 0,-1 0,1 0</inkml:trace>
  <inkml:trace contextRef="#ctx0" brushRef="#br0" timeOffset="326735.256">21035 11361,'0'24,"0"1,0 25,0-1,0 1,0 24,0 1,0-1,0 25,0-24,0-26,0 1,0-25,0 24,0 1,0 0,0-1,0 1,0 0,0-1,0 26,0-26,0-24,0 0,0 0,0 24,0-24,0 0,0 24,0 1,0 24,0 1,0-26,0 1,25-25,-25 0,24-25,-24 49,0 1,0 49,0 25,0-25,0 50,0-50,0-24,0-50,0 24,0-24,0 0,0 0,0-1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FFF39D"/>
                </a:solidFill>
              </a:rPr>
              <a:pPr/>
              <a:t>5/14/2020</a:t>
            </a:fld>
            <a:endParaRPr lang="en-US">
              <a:solidFill>
                <a:srgbClr val="FFF39D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FFF39D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4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75F6D"/>
                </a:solidFill>
              </a:rPr>
              <a:pPr/>
              <a:t>5/14/2020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75F6D"/>
                </a:solidFill>
              </a:rPr>
              <a:pPr/>
              <a:t>‹#›</a:t>
            </a:fld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04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75F6D"/>
                </a:solidFill>
              </a:rPr>
              <a:pPr/>
              <a:t>5/14/2020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FFF39D"/>
                </a:solidFill>
              </a:rPr>
              <a:pPr/>
              <a:t>‹#›</a:t>
            </a:fld>
            <a:endParaRPr lang="en-US">
              <a:solidFill>
                <a:srgbClr val="FFF3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83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75F6D"/>
                </a:solidFill>
              </a:rPr>
              <a:pPr/>
              <a:t>5/14/2020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75F6D"/>
                </a:solidFill>
              </a:rPr>
              <a:pPr/>
              <a:t>‹#›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2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FFF39D"/>
                </a:solidFill>
              </a:rPr>
              <a:pPr/>
              <a:t>‹#›</a:t>
            </a:fld>
            <a:endParaRPr lang="en-US">
              <a:solidFill>
                <a:srgbClr val="FFF39D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4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75F6D"/>
                </a:solidFill>
              </a:rPr>
              <a:pPr/>
              <a:t>5/14/2020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75F6D"/>
                </a:solidFill>
              </a:rPr>
              <a:pPr/>
              <a:t>‹#›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6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75F6D"/>
                </a:solidFill>
              </a:rPr>
              <a:pPr/>
              <a:t>5/14/2020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75F6D"/>
                </a:solidFill>
              </a:rPr>
              <a:pPr/>
              <a:t>‹#›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4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75F6D"/>
                </a:solidFill>
              </a:rPr>
              <a:pPr/>
              <a:t>5/14/2020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75F6D"/>
                </a:solidFill>
              </a:rPr>
              <a:pPr/>
              <a:t>‹#›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2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75F6D"/>
                </a:solidFill>
              </a:rPr>
              <a:pPr/>
              <a:t>5/14/2020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75F6D"/>
                </a:solidFill>
              </a:rPr>
              <a:pPr/>
              <a:t>‹#›</a:t>
            </a:fld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19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75F6D"/>
                </a:solidFill>
              </a:rPr>
              <a:pPr/>
              <a:t>5/14/2020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00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FFF39D"/>
                </a:solidFill>
              </a:rPr>
              <a:pPr/>
              <a:t>5/14/2020</a:t>
            </a:fld>
            <a:endParaRPr lang="en-US">
              <a:solidFill>
                <a:srgbClr val="FFF39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39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39D"/>
                </a:solidFill>
              </a:rPr>
              <a:pPr/>
              <a:t>‹#›</a:t>
            </a:fld>
            <a:endParaRPr lang="en-US">
              <a:solidFill>
                <a:srgbClr val="FFF39D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64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575F6D"/>
                </a:solidFill>
              </a:rPr>
              <a:pPr/>
              <a:t>5/14/2020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575F6D"/>
                </a:solidFill>
              </a:rPr>
              <a:pPr/>
              <a:t>‹#›</a:t>
            </a:fld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1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Scaling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200"/>
            <a:ext cx="6477000" cy="38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214800" y="2366280"/>
              <a:ext cx="3366720" cy="3492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5440" y="2356920"/>
                <a:ext cx="3385440" cy="351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716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Feature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to discriminate among the features, particularly with distance based models</a:t>
            </a:r>
          </a:p>
          <a:p>
            <a:r>
              <a:rPr lang="en-US" dirty="0" smtClean="0"/>
              <a:t>Few algorithms converges faster e.g., Neural Networks</a:t>
            </a:r>
          </a:p>
          <a:p>
            <a:r>
              <a:rPr lang="en-US" dirty="0" smtClean="0"/>
              <a:t>Essential in some cases e.g., with PCA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491" y="3200400"/>
            <a:ext cx="5334000" cy="317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91400" y="2000160"/>
              <a:ext cx="8778240" cy="4572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040" y="1990800"/>
                <a:ext cx="8796960" cy="45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019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Bringing the values into the range of [0, 1]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marL="45720" indent="0">
                  <a:buNone/>
                </a:pPr>
                <a:r>
                  <a:rPr lang="en-US" dirty="0" smtClean="0"/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Normalization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5105400" cy="303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928880" y="1776960"/>
              <a:ext cx="6912000" cy="4447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9520" y="1767600"/>
                <a:ext cx="6930720" cy="446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4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Standardization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5105400" cy="303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Bringing the values centered around 0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marL="45720" indent="0">
                  <a:buNone/>
                </a:pPr>
                <a:r>
                  <a:rPr lang="en-US" dirty="0" smtClean="0"/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982520" y="1661040"/>
              <a:ext cx="5884920" cy="44024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3160" y="1651680"/>
                <a:ext cx="5903640" cy="442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590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Robust scaler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5105400" cy="303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Similar to Normalization scheme but robust to outliers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marL="45720" indent="0">
                  <a:buNone/>
                </a:pPr>
                <a:r>
                  <a:rPr lang="en-US" dirty="0" smtClean="0"/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50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75−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25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553680" y="1107360"/>
              <a:ext cx="7867440" cy="5277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4320" y="1098000"/>
                <a:ext cx="7886160" cy="529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79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69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Grid</vt:lpstr>
      <vt:lpstr>Feature Scaling</vt:lpstr>
      <vt:lpstr>Why Feature Scaling</vt:lpstr>
      <vt:lpstr>1. Normalization</vt:lpstr>
      <vt:lpstr>2. Standardization</vt:lpstr>
      <vt:lpstr>3. Robust scaler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Scaling</dc:title>
  <dc:creator>Dr. Taimoor</dc:creator>
  <cp:lastModifiedBy>Dr. Taimoor</cp:lastModifiedBy>
  <cp:revision>12</cp:revision>
  <dcterms:created xsi:type="dcterms:W3CDTF">2020-05-10T23:03:47Z</dcterms:created>
  <dcterms:modified xsi:type="dcterms:W3CDTF">2020-05-14T22:40:20Z</dcterms:modified>
</cp:coreProperties>
</file>