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5-10T21:08:45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4068 6573,'25'0,"0"25,0-25,24 0,26 25,-1 0,25-1,50-24,-50 25,1 0,-1-25,-50 0,26 0,-25 0,-1 0,1 0,-25 0,24 0</inkml:trace>
  <inkml:trace contextRef="#ctx0" brushRef="#br0" timeOffset="19643.4856">4143 7615,'25'0,"-1"0,1 0,0 0,0 0,0 0,-1 0,26 0,-25 0,0 0,-1 0,51 0,-26 0,1 0,0 0,-1 0,-24 0,25 0,-26 0,1 0,0 0,0 25,0-25,-1 0,1 0,0 0,0 0,0 0,0 0,-1 0,26 0,0 0</inkml:trace>
  <inkml:trace contextRef="#ctx0" brushRef="#br0" timeOffset="22963.395">8632 6722,'-24'0,"-1"0,0 0,0 0,25 25,0 0,0-1,0 1,0 0,0 25,25-25,-25 24,25-24,-25 25,0-26,0 1,0 0,0 25,0-26,0 1,0 25,0-1,0 26,0-50,25 24,-1 1,-24-25,25-25,0 0,0 0,0 0,-1 0,1 0,0 0</inkml:trace>
  <inkml:trace contextRef="#ctx0" brushRef="#br0" timeOffset="25822.4837">8955 6871,'-25'0,"25"25,0 0,0-1,0 26,0-25,0 0,0-1,0 1,0 0,0 0,0 0,0-1,0 26,25-25,-25 0</inkml:trace>
  <inkml:trace contextRef="#ctx0" brushRef="#br0" timeOffset="27842.1758">9327 6945,'0'0,"0"-24,0-1,0 0,-25 25,0 0,0 0,1 0,-1 0,0 0,25 25,0 0,0-1,0 1,0 0,0 0,0 0,50-25,-26 0,1 0,0 0,50 0,-51 24,1-24,0 25,-25 0,0 0,0 24,0-24,0 0,-25 0,0-25,1 0,-1 0,0 0,0-25,25 0,-25 0,25 1,0-1,0 0,0 0,0 0,0 1,50 24</inkml:trace>
  <inkml:trace contextRef="#ctx0" brushRef="#br0" timeOffset="28906.8004">9699 7045,'25'0,"0"0,-1 0,1 0,0 0,0 0,24 0,-24 0,0 0,0 0</inkml:trace>
  <inkml:trace contextRef="#ctx0" brushRef="#br0" timeOffset="30096.0028">10666 6697,'-24'0,"-1"0,-25 0,25 50,25-25,0 24,-24 1,24 0,0-26,0 1,0 25,24-50,1 25,0-25,0 0,24 0,-24 0,0 0,0 0,0 0,-25-25,0-25,0 1,-25 49,0-25,0 25,0 0,1 0,-26-25,25 25</inkml:trace>
  <inkml:trace contextRef="#ctx0" brushRef="#br0" timeOffset="31500.0296">10989 6672,'0'25,"0"0,0 0,0 0,0-1,0 1,0 0,25-25,-1 0,1 0,0 0,0 0,0-25,-25 0,0-24,0 24,0 0,0 0,0-24,0 24,-25 0,0 25,0 0,0 0,1 0,-1 0,25 25,-25 0,25 24,0-24</inkml:trace>
  <inkml:trace contextRef="#ctx0" brushRef="#br0" timeOffset="33337.5185">11311 6400,'25'0,"0"0,0 0,-25 24,0 1,0 0,0 0,0 24,25 1,-25-25,0 24,0-24,0 0,0 0,0 0,0-1,0 1,0 25,0-25,0 0,0-1,0 1,0 0,0 0,0 0,0-1,0 1,0 0,0 0,-25-25,25 25,-25-25,0 0,25 24,-25-24,0 0,1 0</inkml:trace>
  <inkml:trace contextRef="#ctx0" brushRef="#br0" timeOffset="41623.7414">4713 8582,'25'0,"25"0,-1 0,1 0,49 0,0 0,1 0,24 0,-50 0,0 0,1 0,-1 0,-24 0,24 0,-24 0,-1 0,-24 0,0 0,25 0,-26 0</inkml:trace>
  <inkml:trace contextRef="#ctx0" brushRef="#br0" timeOffset="48948.1791">6598 8657</inkml:trace>
  <inkml:trace contextRef="#ctx0" brushRef="#br0" timeOffset="85976.3431">4440 9426,'25'0,"0"0,25 0,-1 0,26 0,-26 0,-24 0,49 0,-49 0,0 0,0 0,24 0,1 0,-25 0,0 0,24 0,-24 0,0 0,0 0,0 0,-1 0,1 0,0 0</inkml:trace>
  <inkml:trace contextRef="#ctx0" brushRef="#br0" timeOffset="88090.7042">5656 9649</inkml:trace>
  <inkml:trace contextRef="#ctx0" brushRef="#br0" timeOffset="96292.255">5656 9649</inkml:trace>
  <inkml:trace contextRef="#ctx0" brushRef="#br0" timeOffset="110260.9095">5333 10368,'25'0,"0"0,0 0,0 0,24 0,1 0,-1 0,1 0,0 0,24 0,-24 0,-1 0,26 0,-51 0,1 0,0 0,25 0,-1 0,-24 0,25 0,-1 0,26 0,-26 0,26 0,-26 25,-24-25,0 0,25 0,-26 0,1 0</inkml:trace>
  <inkml:trace contextRef="#ctx0" brushRef="#br0" timeOffset="111686.3529">6896 10616,'0'-24,"0"-1,0 0,0 50</inkml:trace>
  <inkml:trace contextRef="#ctx0" brushRef="#br0" timeOffset="115853.9041">11857 9302,'-25'0,"0"0,1 0,-1 0,0 0,25 25,0-1,0 1,0 0,0 0,0 0,0 24,25 1,-25-1,25 26,-1-1,1-24,-25-1,25-24,0 25,-25-25,25-1,-25 1,0 0,24 0,-24 0,25-25,-25 25,0-1,25-24,0 0,0 0,-1 0,1 0,0 0,0 0,0 0</inkml:trace>
  <inkml:trace contextRef="#ctx0" brushRef="#br0" timeOffset="133621.2179">12378 9426,'0'0,"0"25,0-1,0 1,0 0,0 25,0-26,0 1,0 0,25 0,-25 0,0-1,0-73,0 24,0 0,0 0,0 50,0 0,0 0,0 0,0-1,0 1,0 0,0 25,0-1,0-24,0 0,0 0,0-50,0 0,-25-25,25 26,0-1,0 0,0-25,0 26,0-1,0 0,0 0,0 0,0 1,0-1,0 0,25 0,-25 0,24 25</inkml:trace>
  <inkml:trace contextRef="#ctx0" brushRef="#br0" timeOffset="135300.9751">12353 9475,'0'0,"0"-24,0-1,0 0,0 0,25 25,-25-25,25 25,-1 0,-24-24,0-1,25 25,0-25,0 25,0 0,0 0,-1 0,-24 25,0 0,0-1,0 1,0 0,0 0,0 0,25-1,-25 26,25-50,-25 25,0 0,0-1,0 1,25 0,-25 0,0 0,0-1,0 1,0 0,0 0,25-25,-25 25</inkml:trace>
  <inkml:trace contextRef="#ctx0" brushRef="#br0" timeOffset="135785.1768">12452 9624,'25'0,"0"0,0 0,0 0,-1 0,1 0,0 0,0 0</inkml:trace>
  <inkml:trace contextRef="#ctx0" brushRef="#br0" timeOffset="136389.8087">12899 9773,'0'25,"0"24,0-24,0 25,0-25,0-1,0 1</inkml:trace>
  <inkml:trace contextRef="#ctx0" brushRef="#br0" timeOffset="138312.105">13221 9153,'0'25,"0"0,0 49,25-24,0 24,0-24,-25-1,0 26,24-51,-24 1,25 0,-25 0,0 0,0-1,0-48,0-26,0 0,0-24,-25 0,1-1,24 26,-25-1,25 0,0 1,0 24,25 0,-1 25,1-25,0 25,0 0,0 0,-1 0,-24 25,25 0,-25 0,0 0,25 24,-25-24,0 0,0 0,0-1,25-24,0 0,0 0,-1 0,-24 25,0 0,0 0,50 0,-25-1,0-24,-1 25,1-25,-25 25,0 0,0 0,0-1,-49 1,24 0,0 0,0-25,0 0,1 0,-1 0,0 0,0 0,25-25,0 0</inkml:trace>
  <inkml:trace contextRef="#ctx0" brushRef="#br0" timeOffset="139915.0201">13469 9227,'25'0,"0"0,-25 25,0 0,0 0,0 0,0-1,0 1,0 0,25-25,0 0,-1 0,1 0,25 0,-25 0,-1 0,1 0,0 0,0 0,-25 25,0 0,0-1,0 1,0 0,0 0,-25 0,0-1,-24 1,24 0,0-25,0 25,0-25,1 0,-1 0,0 0,25-25,0 0</inkml:trace>
  <inkml:trace contextRef="#ctx0" brushRef="#br0" timeOffset="140642.0456">14089 9500,'-24'50,"24"-25,0-1,0 1,0 0,0 0,-25-25,25 25,-25-25,25 24</inkml:trace>
  <inkml:trace contextRef="#ctx0" brushRef="#br0" timeOffset="141712.6121">14982 8880,'0'0,"-24"0,-1-25,0 25,0 0,0 0,1 0,-1 0,0 0,-25 25,50 0,-24 0,-1 24,25-24,0 0,0 0,0 49,0-49,0 0,0 24,0-24,0 0,0 0,25 24,-1-24,51 25,-50-25,49 24,-24-24,24-25,0 25,-24-25,-25 0,0 0,24 0,-24 0,0 0,0-50,-1 25,-24 1,0-26</inkml:trace>
  <inkml:trace contextRef="#ctx0" brushRef="#br0" timeOffset="143040.8322">15230 8434,'25'0,"25"0,-25 0,-1 0,1 0,25 24,-50 26,25 0,-25-1,24 26,-24 24,0 25,0 0,0 74,0-74,25 25,-25-50,0-24,0-26,25 1,-25-25,0 0,0-1,0 1,0 0,0 25,0-26,0 26,0-25,0 0,-25-25,0 0,-24 25,24-25,0 0,0 0,25-25</inkml:trace>
  <inkml:trace contextRef="#ctx0" brushRef="#br0" timeOffset="148086.1192">12775 10418,'0'25,"0"24,0 1,0 0,49-1,-49 1,50-25,-50-1,25-24,0 0,-1-24,26-1,-50 0,25 0,0 0,-1 1,-24-1,25 25,0 0,0 0,0-25,-1 25,26 0,0 0,-26 25,1 24,25-24,-25 0,-25 0,0 0,0-1,0-48,0-1,24 0,1 25,0-25,25 0,-1 25,26-24,-1-1,1 0,24 25,-25 0,25 0,-24 0,-1 0,1 0,-1 0,0 0,1 0,-1 0,1 0,-26 0,1 0,0 0,-26 0,26-25,-25 25,0 0,-1 0,1 0,0 0,0-25,0 25,-25-24,24-1,-24 0,0 0,0 0,0 1,0-1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5-10T21:11:44.6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13668 5531,'-25'0,"0"0,0 0,25 25,0 0,0 25,0-26,25 26,0 0,-25 24,25-24,0-25,-25 24,0 26,0-51,0 1,0 0,24 0,-24 0,0-1,0 1,0 0,25 0,-25 0,25-25,-25 24,25-24,0 0,-1 0,1 0,0-24,0-1,0 0,-1 25,-24-25,25 25,0-25</inkml:trace>
  <inkml:trace contextRef="#ctx0" brushRef="#br0" timeOffset="1978.7404">14313 5606,'-25'0,"0"0,0 25,0-25,1 49,24-24,0 0,0 0,-25-1,25 1,0 25,0-25,0 0,0-1,0 1,25-25,-1 25,1 0,25-25,-25 0,24 0,-24 0,25 0,-26 0,-24-25,0 0,-24 25,24-25,-50 25,25-24,0 24,25-25,-24 25,-1 0,0 0</inkml:trace>
  <inkml:trace contextRef="#ctx0" brushRef="#br0" timeOffset="3176.4123">14685 5581,'0'25,"0"0,-25-25,25 49,0-24,0 0,25-25,0 0,-1 25,26-25,-25 0,24 24,-24-24,0 0,0 25,-25 0,0 0,-25 0,0-25,0 0,1 0,-1 0,0 0,0 0,0 0,1 0,24-50</inkml:trace>
  <inkml:trace contextRef="#ctx0" brushRef="#br0" timeOffset="3808.0662">14685 5531,'25'0,"-1"0,26 0,-25 0,0 0,-1 0,1 0,0 0,0 0,0 0,-1 0</inkml:trace>
  <inkml:trace contextRef="#ctx0" brushRef="#br0" timeOffset="4859.3243">15057 5606,'0'0,"0"25,0-1,0 1,0 0,25 0,-1-25,1 0,0 0,0 0,0 0,-1 0,1 0,0 0,-25-25,0 0,0 0,0 1,0-1,0 0,0 0,0 0,0 1,-25 24,0 0,1 0,-1 0,0 0,0 0,0 0,25 24,-24 1,24 0</inkml:trace>
  <inkml:trace contextRef="#ctx0" brushRef="#br0" timeOffset="6308.3265">15379 5011,'25'0,"0"0,0 0,-1 0,1 0,0 0,0 24,0-24,-25 25,0 0,0 0,0 0,0 24,0 1,0-25,0 49,0-49,0 0,0-1,0 26,0-25,0 0,0 24,0-24,0 0,24 24,-24 1,0-25,0 24,0-24,0 0,0 0,0 0,-24-25,24 25,-25-25,0 0,0 0</inkml:trace>
  <inkml:trace contextRef="#ctx0" brushRef="#br0" timeOffset="8680.1603">13717 5457,'-24'0,"-1"0,0 0,0 0,25 25,-25-25,1 0,-1 0,25 25,0-1,0 1,0 0,0 0,0 0,0-1,25 1,-25 25,24-25,-24-1,25 1,-25 0,0 0,25-25,-25 25,0 0,0-1,0 1,0 0,0 0,0 0,0-1,0 1,0 0,25-25,-25 25,0 0,0-1,0 1,25-25,-25 25,0 0,24-25,-24 25,25-25,0 0,0 0,0 0,-1 0,1 0,0 0,0 0,0 0,-1 0,1-25,0 25,0-25,0 25,-25-25</inkml:trace>
  <inkml:trace contextRef="#ctx0" brushRef="#br0" timeOffset="20385.9915">16520 5383,'-25'0,"1"0,-1 0,25 24,0 1,0 0,0 0,0 0,0-1,25 1,-25 74,24-49,1-25,-25 24,0-24,0 0,0 0,0 0,0 0,0-1,0 1,0 25,0-25,0-1,0 1,25-25,0 25,0 0,-1 24,-24-24,25 0,0 0,0-25,-25 25,25-25,0 0,-1 0,1 0</inkml:trace>
  <inkml:trace contextRef="#ctx0" brushRef="#br0" timeOffset="22283.4636">16793 6276,'-25'0,"1"0,-1 0,0 0,0 0,0 0,25-25,-25 0,25 0,0 0,0 1,0-1,-24 0,24 0,0 0,0 1,-25 24,25-25,-25 0,25 0,0 0,0 1,0-1,-25 0,25-25,0 25,0 1,0-1,0-50,0 51,-25-1,25 0,0 0,0 0,-24 25,24-24,0-1,0 0,0 0,0 0,0 1,0-1,0 0,0 0,24 25,1 0,25-25,-25 25,-1 0,1 0,0 0,-25 25</inkml:trace>
  <inkml:trace contextRef="#ctx0" brushRef="#br0" timeOffset="26308.7168">16744 5581,'0'-25,"24"25,1 0,0 0,0 0,0 0,-25 25,0 0,0 0,0-1,0 1,0 0,0 0,0 0,24-25,1 0,-25 24,0 1,25-25,-25 25,0 0,0 25,0-26,0 1,-25-25,0 25,1-25,-1 0,0 0,0 0,25-25,25 25,0 0,0 0</inkml:trace>
  <inkml:trace contextRef="#ctx0" brushRef="#br0" timeOffset="27421.8478">17190 5507,'0'49,"0"-24,0 25,0-26,0 1,0 0,0 0,0 0,0-1,0 1,25-25</inkml:trace>
  <inkml:trace contextRef="#ctx0" brushRef="#br0" timeOffset="28803.824">17215 5283,'0'0,"25"-24,-1 24,1 0,25 0,-25 24,-1-24,-24 25,0 0,25 0,-25 0,25 24,-25 1,0-1,25 26,-25-1,0 25,0-74,0 0,0 0,25 0,-25 0,0-1,0 1,0 25,0-25,0-1,0 1,0 0,0 0,0 0,0-1,-25-24,0 0,0 0,0 0,1 0,-1 0,-25-49</inkml:trace>
  <inkml:trace contextRef="#ctx0" brushRef="#br0" timeOffset="31212.9386">16719 4762,'25'0,"-1"25,-24 0,25-25,-25 25,25-25,0 0,0 0,-1 0,1-25,25-25,-25 26,24-1,-49 0,50 0,-25 0,-1 1,1-1,-25 0,25 25,0 0,-25-25</inkml:trace>
  <inkml:trace contextRef="#ctx0" brushRef="#br0" timeOffset="74040.9657">10121 6722,'0'-25,"24"25,1 0,25 0,24 25,-24-25,74 25,25-25,49 0,-49 0,-25 25,-50-25,-24 0,-25 24,0-24,24 0,-24 0,25 0,24 0,-24 0,-25 0,24 0</inkml:trace>
  <inkml:trace contextRef="#ctx0" brushRef="#br0" timeOffset="83904.191">4093 8632,'25'0,"25"0,-26 0,1 0,0 0,49 0,-49 0,25 0,-25 0,24 0,1 0,-25 0,24 0,-24 0,25 0,-26 0,-24 25,50-25,-25 0,0 0,-1 0,1 0,0 0,0 25,0-25,-1 24,-24 1,25-25</inkml:trace>
  <inkml:trace contextRef="#ctx0" brushRef="#br0" timeOffset="84967.5387">5110 8781,'25'0,"-25"25,0-1,0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FFF39D"/>
                </a:solidFill>
              </a:rPr>
              <a:pPr/>
              <a:t>5/11/2020</a:t>
            </a:fld>
            <a:endParaRPr lang="en-US">
              <a:solidFill>
                <a:srgbClr val="FFF39D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FFF39D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3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75F6D"/>
                </a:solidFill>
              </a:rPr>
              <a:pPr/>
              <a:t>5/11/2020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75F6D"/>
                </a:solidFill>
              </a:rPr>
              <a:pPr/>
              <a:t>‹#›</a:t>
            </a:fld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06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75F6D"/>
                </a:solidFill>
              </a:rPr>
              <a:pPr/>
              <a:t>5/11/2020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FFF39D"/>
                </a:solidFill>
              </a:rPr>
              <a:pPr/>
              <a:t>‹#›</a:t>
            </a:fld>
            <a:endParaRPr lang="en-US">
              <a:solidFill>
                <a:srgbClr val="FFF3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42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75F6D"/>
                </a:solidFill>
              </a:rPr>
              <a:pPr/>
              <a:t>5/11/2020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75F6D"/>
                </a:solidFill>
              </a:rPr>
              <a:pPr/>
              <a:t>‹#›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9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FFF39D"/>
                </a:solidFill>
              </a:rPr>
              <a:pPr/>
              <a:t>‹#›</a:t>
            </a:fld>
            <a:endParaRPr lang="en-US">
              <a:solidFill>
                <a:srgbClr val="FFF39D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8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75F6D"/>
                </a:solidFill>
              </a:rPr>
              <a:pPr/>
              <a:t>5/11/2020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75F6D"/>
                </a:solidFill>
              </a:rPr>
              <a:pPr/>
              <a:t>‹#›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2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75F6D"/>
                </a:solidFill>
              </a:rPr>
              <a:pPr/>
              <a:t>5/11/2020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75F6D"/>
                </a:solidFill>
              </a:rPr>
              <a:pPr/>
              <a:t>‹#›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75F6D"/>
                </a:solidFill>
              </a:rPr>
              <a:pPr/>
              <a:t>5/11/2020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75F6D"/>
                </a:solidFill>
              </a:rPr>
              <a:pPr/>
              <a:t>‹#›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0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75F6D"/>
                </a:solidFill>
              </a:rPr>
              <a:pPr/>
              <a:t>5/11/2020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75F6D"/>
                </a:solidFill>
              </a:rPr>
              <a:pPr/>
              <a:t>‹#›</a:t>
            </a:fld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85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75F6D"/>
                </a:solidFill>
              </a:rPr>
              <a:pPr/>
              <a:t>5/11/2020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69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FFF39D"/>
                </a:solidFill>
              </a:rPr>
              <a:pPr/>
              <a:t>5/11/2020</a:t>
            </a:fld>
            <a:endParaRPr lang="en-US">
              <a:solidFill>
                <a:srgbClr val="FFF39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39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FF39D"/>
                </a:solidFill>
              </a:rPr>
              <a:pPr/>
              <a:t>‹#›</a:t>
            </a:fld>
            <a:endParaRPr lang="en-US">
              <a:solidFill>
                <a:srgbClr val="FFF39D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51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575F6D"/>
                </a:solidFill>
              </a:rPr>
              <a:pPr/>
              <a:t>5/11/2020</a:t>
            </a:fld>
            <a:endParaRPr lang="en-US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575F6D"/>
                </a:solidFill>
              </a:rPr>
              <a:pPr/>
              <a:t>‹#›</a:t>
            </a:fld>
            <a:endParaRPr lang="en-US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6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Ensuring data quality</a:t>
            </a:r>
          </a:p>
          <a:p>
            <a:pPr lvl="1"/>
            <a:r>
              <a:rPr lang="en-US" dirty="0" smtClean="0"/>
              <a:t>Validity</a:t>
            </a:r>
          </a:p>
          <a:p>
            <a:pPr lvl="1"/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Uniformity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Dealing with data anomalies</a:t>
            </a:r>
          </a:p>
          <a:p>
            <a:pPr lvl="1"/>
            <a:r>
              <a:rPr lang="en-US" dirty="0" smtClean="0"/>
              <a:t>Missing values</a:t>
            </a:r>
          </a:p>
          <a:p>
            <a:pPr lvl="1"/>
            <a:r>
              <a:rPr lang="en-US" dirty="0" smtClean="0"/>
              <a:t>Noise values (Univariate outliers)</a:t>
            </a:r>
          </a:p>
          <a:p>
            <a:pPr lvl="1"/>
            <a:r>
              <a:rPr lang="en-US" dirty="0" smtClean="0"/>
              <a:t>Multivariate outliers</a:t>
            </a:r>
          </a:p>
          <a:p>
            <a:pPr lvl="1"/>
            <a:r>
              <a:rPr lang="en-US" dirty="0" smtClean="0"/>
              <a:t>Data duplication</a:t>
            </a:r>
          </a:p>
          <a:p>
            <a:pPr lvl="1"/>
            <a:r>
              <a:rPr lang="en-US" dirty="0" smtClean="0"/>
              <a:t>Different scales of data</a:t>
            </a:r>
          </a:p>
          <a:p>
            <a:pPr lvl="1"/>
            <a:r>
              <a:rPr lang="en-US" dirty="0" smtClean="0"/>
              <a:t>Categorical features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5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Validity</a:t>
            </a:r>
          </a:p>
          <a:p>
            <a:pPr lvl="1"/>
            <a:r>
              <a:rPr lang="en-US" dirty="0" smtClean="0"/>
              <a:t>Datatype constraint</a:t>
            </a:r>
          </a:p>
          <a:p>
            <a:pPr lvl="1"/>
            <a:r>
              <a:rPr lang="en-US" dirty="0" smtClean="0"/>
              <a:t>Range constraint</a:t>
            </a:r>
          </a:p>
          <a:p>
            <a:pPr lvl="1"/>
            <a:r>
              <a:rPr lang="en-US" dirty="0" smtClean="0"/>
              <a:t>Mandatory constraint</a:t>
            </a:r>
          </a:p>
          <a:p>
            <a:pPr lvl="1"/>
            <a:r>
              <a:rPr lang="en-US" dirty="0" smtClean="0"/>
              <a:t>Unique constraint</a:t>
            </a:r>
          </a:p>
          <a:p>
            <a:pPr lvl="1"/>
            <a:r>
              <a:rPr lang="en-US" dirty="0" smtClean="0"/>
              <a:t>Set membership constraint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Quality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64480" y="2304000"/>
              <a:ext cx="4125960" cy="1562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5120" y="2294640"/>
                <a:ext cx="4144680" cy="158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32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 startAt="2"/>
            </a:pPr>
            <a:r>
              <a:rPr lang="en-US" dirty="0" smtClean="0"/>
              <a:t>Accuracy</a:t>
            </a:r>
          </a:p>
          <a:p>
            <a:pPr marL="777240" lvl="1" indent="-457200"/>
            <a:r>
              <a:rPr lang="en-US" dirty="0" smtClean="0"/>
              <a:t>The degree to being true value</a:t>
            </a:r>
            <a:endParaRPr lang="en-US" dirty="0"/>
          </a:p>
          <a:p>
            <a:pPr marL="502920" indent="-457200">
              <a:buFont typeface="+mj-lt"/>
              <a:buAutoNum type="arabicPeriod" startAt="2"/>
            </a:pPr>
            <a:r>
              <a:rPr lang="en-US" dirty="0" smtClean="0"/>
              <a:t>Completeness</a:t>
            </a:r>
          </a:p>
          <a:p>
            <a:pPr lvl="1"/>
            <a:r>
              <a:rPr lang="en-US" dirty="0" smtClean="0"/>
              <a:t>Known values</a:t>
            </a:r>
            <a:endParaRPr lang="en-US" dirty="0"/>
          </a:p>
          <a:p>
            <a:pPr marL="502920" indent="-457200">
              <a:buFont typeface="+mj-lt"/>
              <a:buAutoNum type="arabicPeriod" startAt="2"/>
            </a:pPr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In accordance with other values</a:t>
            </a:r>
            <a:endParaRPr lang="en-US" dirty="0"/>
          </a:p>
          <a:p>
            <a:pPr marL="502920" indent="-457200">
              <a:buFont typeface="+mj-lt"/>
              <a:buAutoNum type="arabicPeriod" startAt="2"/>
            </a:pPr>
            <a:r>
              <a:rPr lang="en-US" dirty="0" smtClean="0"/>
              <a:t>Uniformity</a:t>
            </a:r>
          </a:p>
          <a:p>
            <a:pPr lvl="1"/>
            <a:r>
              <a:rPr lang="en-US" dirty="0" smtClean="0"/>
              <a:t>Unit of measure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73480" y="1634040"/>
              <a:ext cx="4822560" cy="1554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4120" y="1624680"/>
                <a:ext cx="4841280" cy="157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80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141</TotalTime>
  <Words>64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Grid</vt:lpstr>
      <vt:lpstr>Introduction</vt:lpstr>
      <vt:lpstr>Data Quality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Cleansing</dc:title>
  <dc:creator>Dr. Taimoor</dc:creator>
  <cp:lastModifiedBy>Dr. Taimoor</cp:lastModifiedBy>
  <cp:revision>5</cp:revision>
  <dcterms:created xsi:type="dcterms:W3CDTF">2006-08-16T00:00:00Z</dcterms:created>
  <dcterms:modified xsi:type="dcterms:W3CDTF">2020-05-10T22:52:29Z</dcterms:modified>
</cp:coreProperties>
</file>