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194AEA-F4FA-483A-A732-AE37EA29E8E9}" v="20" dt="2021-06-29T08:29:30.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ashree Kumbhar" userId="7783bd07-a6e7-4681-bc90-0cca5828f857" providerId="ADAL" clId="{E8194AEA-F4FA-483A-A732-AE37EA29E8E9}"/>
    <pc:docChg chg="undo custSel modSld sldOrd">
      <pc:chgData name="Dipashree Kumbhar" userId="7783bd07-a6e7-4681-bc90-0cca5828f857" providerId="ADAL" clId="{E8194AEA-F4FA-483A-A732-AE37EA29E8E9}" dt="2021-06-29T11:29:47.417" v="305" actId="20577"/>
      <pc:docMkLst>
        <pc:docMk/>
      </pc:docMkLst>
      <pc:sldChg chg="addSp delSp modSp mod setBg">
        <pc:chgData name="Dipashree Kumbhar" userId="7783bd07-a6e7-4681-bc90-0cca5828f857" providerId="ADAL" clId="{E8194AEA-F4FA-483A-A732-AE37EA29E8E9}" dt="2021-06-29T08:07:43.995" v="87" actId="26606"/>
        <pc:sldMkLst>
          <pc:docMk/>
          <pc:sldMk cId="3906203639" sldId="256"/>
        </pc:sldMkLst>
        <pc:spChg chg="mod">
          <ac:chgData name="Dipashree Kumbhar" userId="7783bd07-a6e7-4681-bc90-0cca5828f857" providerId="ADAL" clId="{E8194AEA-F4FA-483A-A732-AE37EA29E8E9}" dt="2021-06-29T08:07:43.995" v="87" actId="26606"/>
          <ac:spMkLst>
            <pc:docMk/>
            <pc:sldMk cId="3906203639" sldId="256"/>
            <ac:spMk id="4" creationId="{A25818DA-2D07-406B-A5A3-EF6B08DBF2A9}"/>
          </ac:spMkLst>
        </pc:spChg>
        <pc:spChg chg="mod">
          <ac:chgData name="Dipashree Kumbhar" userId="7783bd07-a6e7-4681-bc90-0cca5828f857" providerId="ADAL" clId="{E8194AEA-F4FA-483A-A732-AE37EA29E8E9}" dt="2021-06-29T08:07:43.995" v="87" actId="26606"/>
          <ac:spMkLst>
            <pc:docMk/>
            <pc:sldMk cId="3906203639" sldId="256"/>
            <ac:spMk id="5" creationId="{605A61CF-19D4-400B-BF69-70ADB2C8AC88}"/>
          </ac:spMkLst>
        </pc:spChg>
        <pc:spChg chg="add del">
          <ac:chgData name="Dipashree Kumbhar" userId="7783bd07-a6e7-4681-bc90-0cca5828f857" providerId="ADAL" clId="{E8194AEA-F4FA-483A-A732-AE37EA29E8E9}" dt="2021-06-29T08:04:49.896" v="76" actId="26606"/>
          <ac:spMkLst>
            <pc:docMk/>
            <pc:sldMk cId="3906203639" sldId="256"/>
            <ac:spMk id="40" creationId="{827DC2C4-B485-428A-BF4A-472D2967F47F}"/>
          </ac:spMkLst>
        </pc:spChg>
        <pc:spChg chg="add del">
          <ac:chgData name="Dipashree Kumbhar" userId="7783bd07-a6e7-4681-bc90-0cca5828f857" providerId="ADAL" clId="{E8194AEA-F4FA-483A-A732-AE37EA29E8E9}" dt="2021-06-29T08:04:49.896" v="76" actId="26606"/>
          <ac:spMkLst>
            <pc:docMk/>
            <pc:sldMk cId="3906203639" sldId="256"/>
            <ac:spMk id="41" creationId="{19D32F93-50AC-4C46-A5DB-291C60DDB7BD}"/>
          </ac:spMkLst>
        </pc:spChg>
        <pc:spChg chg="add del">
          <ac:chgData name="Dipashree Kumbhar" userId="7783bd07-a6e7-4681-bc90-0cca5828f857" providerId="ADAL" clId="{E8194AEA-F4FA-483A-A732-AE37EA29E8E9}" dt="2021-06-29T08:04:49.896" v="76" actId="26606"/>
          <ac:spMkLst>
            <pc:docMk/>
            <pc:sldMk cId="3906203639" sldId="256"/>
            <ac:spMk id="42" creationId="{4A62647B-1222-407C-8740-5A497612B1F5}"/>
          </ac:spMkLst>
        </pc:spChg>
        <pc:spChg chg="add del">
          <ac:chgData name="Dipashree Kumbhar" userId="7783bd07-a6e7-4681-bc90-0cca5828f857" providerId="ADAL" clId="{E8194AEA-F4FA-483A-A732-AE37EA29E8E9}" dt="2021-06-29T08:04:49.896" v="76" actId="26606"/>
          <ac:spMkLst>
            <pc:docMk/>
            <pc:sldMk cId="3906203639" sldId="256"/>
            <ac:spMk id="43" creationId="{B9A1D9BC-1455-4308-9ABD-A3F8EDB67AAF}"/>
          </ac:spMkLst>
        </pc:spChg>
        <pc:spChg chg="add del">
          <ac:chgData name="Dipashree Kumbhar" userId="7783bd07-a6e7-4681-bc90-0cca5828f857" providerId="ADAL" clId="{E8194AEA-F4FA-483A-A732-AE37EA29E8E9}" dt="2021-06-29T08:04:34.769" v="67" actId="26606"/>
          <ac:spMkLst>
            <pc:docMk/>
            <pc:sldMk cId="3906203639" sldId="256"/>
            <ac:spMk id="48" creationId="{27427488-068E-4B55-AC8D-CD070B8CD46D}"/>
          </ac:spMkLst>
        </pc:spChg>
        <pc:spChg chg="add del">
          <ac:chgData name="Dipashree Kumbhar" userId="7783bd07-a6e7-4681-bc90-0cca5828f857" providerId="ADAL" clId="{E8194AEA-F4FA-483A-A732-AE37EA29E8E9}" dt="2021-06-29T08:04:42.490" v="71" actId="26606"/>
          <ac:spMkLst>
            <pc:docMk/>
            <pc:sldMk cId="3906203639" sldId="256"/>
            <ac:spMk id="52" creationId="{827DC2C4-B485-428A-BF4A-472D2967F47F}"/>
          </ac:spMkLst>
        </pc:spChg>
        <pc:spChg chg="add del">
          <ac:chgData name="Dipashree Kumbhar" userId="7783bd07-a6e7-4681-bc90-0cca5828f857" providerId="ADAL" clId="{E8194AEA-F4FA-483A-A732-AE37EA29E8E9}" dt="2021-06-29T08:04:34.769" v="67" actId="26606"/>
          <ac:spMkLst>
            <pc:docMk/>
            <pc:sldMk cId="3906203639" sldId="256"/>
            <ac:spMk id="54" creationId="{44D26783-C1CA-4BE1-9D40-3EA516AE3E0E}"/>
          </ac:spMkLst>
        </pc:spChg>
        <pc:spChg chg="add del">
          <ac:chgData name="Dipashree Kumbhar" userId="7783bd07-a6e7-4681-bc90-0cca5828f857" providerId="ADAL" clId="{E8194AEA-F4FA-483A-A732-AE37EA29E8E9}" dt="2021-06-29T08:04:34.769" v="67" actId="26606"/>
          <ac:spMkLst>
            <pc:docMk/>
            <pc:sldMk cId="3906203639" sldId="256"/>
            <ac:spMk id="56" creationId="{A20AF199-99C2-4569-9CAF-24514AE5E82A}"/>
          </ac:spMkLst>
        </pc:spChg>
        <pc:spChg chg="add del">
          <ac:chgData name="Dipashree Kumbhar" userId="7783bd07-a6e7-4681-bc90-0cca5828f857" providerId="ADAL" clId="{E8194AEA-F4FA-483A-A732-AE37EA29E8E9}" dt="2021-06-29T08:04:38.517" v="69" actId="26606"/>
          <ac:spMkLst>
            <pc:docMk/>
            <pc:sldMk cId="3906203639" sldId="256"/>
            <ac:spMk id="58" creationId="{91DC6ABD-215C-4EA8-A483-CEF5B99AB385}"/>
          </ac:spMkLst>
        </pc:spChg>
        <pc:spChg chg="add del">
          <ac:chgData name="Dipashree Kumbhar" userId="7783bd07-a6e7-4681-bc90-0cca5828f857" providerId="ADAL" clId="{E8194AEA-F4FA-483A-A732-AE37EA29E8E9}" dt="2021-06-29T08:04:38.517" v="69" actId="26606"/>
          <ac:spMkLst>
            <pc:docMk/>
            <pc:sldMk cId="3906203639" sldId="256"/>
            <ac:spMk id="62" creationId="{04357C93-F0CB-4A1C-8F77-4E9063789819}"/>
          </ac:spMkLst>
        </pc:spChg>
        <pc:spChg chg="add del">
          <ac:chgData name="Dipashree Kumbhar" userId="7783bd07-a6e7-4681-bc90-0cca5828f857" providerId="ADAL" clId="{E8194AEA-F4FA-483A-A732-AE37EA29E8E9}" dt="2021-06-29T08:04:42.490" v="71" actId="26606"/>
          <ac:spMkLst>
            <pc:docMk/>
            <pc:sldMk cId="3906203639" sldId="256"/>
            <ac:spMk id="64" creationId="{19D32F93-50AC-4C46-A5DB-291C60DDB7BD}"/>
          </ac:spMkLst>
        </pc:spChg>
        <pc:spChg chg="add del">
          <ac:chgData name="Dipashree Kumbhar" userId="7783bd07-a6e7-4681-bc90-0cca5828f857" providerId="ADAL" clId="{E8194AEA-F4FA-483A-A732-AE37EA29E8E9}" dt="2021-06-29T08:04:42.490" v="71" actId="26606"/>
          <ac:spMkLst>
            <pc:docMk/>
            <pc:sldMk cId="3906203639" sldId="256"/>
            <ac:spMk id="65" creationId="{B9A1D9BC-1455-4308-9ABD-A3F8EDB67AAF}"/>
          </ac:spMkLst>
        </pc:spChg>
        <pc:spChg chg="add del">
          <ac:chgData name="Dipashree Kumbhar" userId="7783bd07-a6e7-4681-bc90-0cca5828f857" providerId="ADAL" clId="{E8194AEA-F4FA-483A-A732-AE37EA29E8E9}" dt="2021-06-29T08:04:42.490" v="71" actId="26606"/>
          <ac:spMkLst>
            <pc:docMk/>
            <pc:sldMk cId="3906203639" sldId="256"/>
            <ac:spMk id="66" creationId="{4A62647B-1222-407C-8740-5A497612B1F5}"/>
          </ac:spMkLst>
        </pc:spChg>
        <pc:spChg chg="add del">
          <ac:chgData name="Dipashree Kumbhar" userId="7783bd07-a6e7-4681-bc90-0cca5828f857" providerId="ADAL" clId="{E8194AEA-F4FA-483A-A732-AE37EA29E8E9}" dt="2021-06-29T08:04:44.372" v="73" actId="26606"/>
          <ac:spMkLst>
            <pc:docMk/>
            <pc:sldMk cId="3906203639" sldId="256"/>
            <ac:spMk id="68" creationId="{9180DE06-7362-4888-AADA-7AADD57AC49D}"/>
          </ac:spMkLst>
        </pc:spChg>
        <pc:spChg chg="add del">
          <ac:chgData name="Dipashree Kumbhar" userId="7783bd07-a6e7-4681-bc90-0cca5828f857" providerId="ADAL" clId="{E8194AEA-F4FA-483A-A732-AE37EA29E8E9}" dt="2021-06-29T08:04:44.372" v="73" actId="26606"/>
          <ac:spMkLst>
            <pc:docMk/>
            <pc:sldMk cId="3906203639" sldId="256"/>
            <ac:spMk id="71" creationId="{04357C93-F0CB-4A1C-8F77-4E9063789819}"/>
          </ac:spMkLst>
        </pc:spChg>
        <pc:spChg chg="add del">
          <ac:chgData name="Dipashree Kumbhar" userId="7783bd07-a6e7-4681-bc90-0cca5828f857" providerId="ADAL" clId="{E8194AEA-F4FA-483A-A732-AE37EA29E8E9}" dt="2021-06-29T08:04:49.763" v="75" actId="26606"/>
          <ac:spMkLst>
            <pc:docMk/>
            <pc:sldMk cId="3906203639" sldId="256"/>
            <ac:spMk id="73" creationId="{B7BD7FCF-A254-4A97-A15C-319B67622677}"/>
          </ac:spMkLst>
        </pc:spChg>
        <pc:spChg chg="add del">
          <ac:chgData name="Dipashree Kumbhar" userId="7783bd07-a6e7-4681-bc90-0cca5828f857" providerId="ADAL" clId="{E8194AEA-F4FA-483A-A732-AE37EA29E8E9}" dt="2021-06-29T08:04:49.763" v="75" actId="26606"/>
          <ac:spMkLst>
            <pc:docMk/>
            <pc:sldMk cId="3906203639" sldId="256"/>
            <ac:spMk id="74" creationId="{52FFAF72-6204-4676-9C6F-9A4CC4D91805}"/>
          </ac:spMkLst>
        </pc:spChg>
        <pc:spChg chg="add del">
          <ac:chgData name="Dipashree Kumbhar" userId="7783bd07-a6e7-4681-bc90-0cca5828f857" providerId="ADAL" clId="{E8194AEA-F4FA-483A-A732-AE37EA29E8E9}" dt="2021-06-29T08:05:15.894" v="78" actId="26606"/>
          <ac:spMkLst>
            <pc:docMk/>
            <pc:sldMk cId="3906203639" sldId="256"/>
            <ac:spMk id="76" creationId="{C7D023E4-8DE1-436E-9847-ED6A4B4B04FD}"/>
          </ac:spMkLst>
        </pc:spChg>
        <pc:spChg chg="add del">
          <ac:chgData name="Dipashree Kumbhar" userId="7783bd07-a6e7-4681-bc90-0cca5828f857" providerId="ADAL" clId="{E8194AEA-F4FA-483A-A732-AE37EA29E8E9}" dt="2021-06-29T08:05:15.894" v="78" actId="26606"/>
          <ac:spMkLst>
            <pc:docMk/>
            <pc:sldMk cId="3906203639" sldId="256"/>
            <ac:spMk id="77" creationId="{8B2B1708-8CE4-4A20-94F5-55118AE2CBD7}"/>
          </ac:spMkLst>
        </pc:spChg>
        <pc:spChg chg="add del">
          <ac:chgData name="Dipashree Kumbhar" userId="7783bd07-a6e7-4681-bc90-0cca5828f857" providerId="ADAL" clId="{E8194AEA-F4FA-483A-A732-AE37EA29E8E9}" dt="2021-06-29T08:07:43.995" v="87" actId="26606"/>
          <ac:spMkLst>
            <pc:docMk/>
            <pc:sldMk cId="3906203639" sldId="256"/>
            <ac:spMk id="88" creationId="{27427488-068E-4B55-AC8D-CD070B8CD46D}"/>
          </ac:spMkLst>
        </pc:spChg>
        <pc:spChg chg="add del">
          <ac:chgData name="Dipashree Kumbhar" userId="7783bd07-a6e7-4681-bc90-0cca5828f857" providerId="ADAL" clId="{E8194AEA-F4FA-483A-A732-AE37EA29E8E9}" dt="2021-06-29T08:07:43.995" v="87" actId="26606"/>
          <ac:spMkLst>
            <pc:docMk/>
            <pc:sldMk cId="3906203639" sldId="256"/>
            <ac:spMk id="94" creationId="{44D26783-C1CA-4BE1-9D40-3EA516AE3E0E}"/>
          </ac:spMkLst>
        </pc:spChg>
        <pc:spChg chg="add del">
          <ac:chgData name="Dipashree Kumbhar" userId="7783bd07-a6e7-4681-bc90-0cca5828f857" providerId="ADAL" clId="{E8194AEA-F4FA-483A-A732-AE37EA29E8E9}" dt="2021-06-29T08:07:43.995" v="87" actId="26606"/>
          <ac:spMkLst>
            <pc:docMk/>
            <pc:sldMk cId="3906203639" sldId="256"/>
            <ac:spMk id="96" creationId="{A20AF199-99C2-4569-9CAF-24514AE5E82A}"/>
          </ac:spMkLst>
        </pc:spChg>
        <pc:spChg chg="add">
          <ac:chgData name="Dipashree Kumbhar" userId="7783bd07-a6e7-4681-bc90-0cca5828f857" providerId="ADAL" clId="{E8194AEA-F4FA-483A-A732-AE37EA29E8E9}" dt="2021-06-29T08:07:43.995" v="87" actId="26606"/>
          <ac:spMkLst>
            <pc:docMk/>
            <pc:sldMk cId="3906203639" sldId="256"/>
            <ac:spMk id="101" creationId="{47942995-B07F-4636-9A06-C6A104B260A8}"/>
          </ac:spMkLst>
        </pc:spChg>
        <pc:spChg chg="add">
          <ac:chgData name="Dipashree Kumbhar" userId="7783bd07-a6e7-4681-bc90-0cca5828f857" providerId="ADAL" clId="{E8194AEA-F4FA-483A-A732-AE37EA29E8E9}" dt="2021-06-29T08:07:43.995" v="87" actId="26606"/>
          <ac:spMkLst>
            <pc:docMk/>
            <pc:sldMk cId="3906203639" sldId="256"/>
            <ac:spMk id="108" creationId="{B81933D1-5615-42C7-9C0B-4EB7105CCE2D}"/>
          </ac:spMkLst>
        </pc:spChg>
        <pc:spChg chg="add">
          <ac:chgData name="Dipashree Kumbhar" userId="7783bd07-a6e7-4681-bc90-0cca5828f857" providerId="ADAL" clId="{E8194AEA-F4FA-483A-A732-AE37EA29E8E9}" dt="2021-06-29T08:07:43.995" v="87" actId="26606"/>
          <ac:spMkLst>
            <pc:docMk/>
            <pc:sldMk cId="3906203639" sldId="256"/>
            <ac:spMk id="110" creationId="{19C9EAEA-39D0-4B0E-A0EB-51E7B26740B1}"/>
          </ac:spMkLst>
        </pc:spChg>
        <pc:grpChg chg="add del">
          <ac:chgData name="Dipashree Kumbhar" userId="7783bd07-a6e7-4681-bc90-0cca5828f857" providerId="ADAL" clId="{E8194AEA-F4FA-483A-A732-AE37EA29E8E9}" dt="2021-06-29T08:04:34.769" v="67" actId="26606"/>
          <ac:grpSpMkLst>
            <pc:docMk/>
            <pc:sldMk cId="3906203639" sldId="256"/>
            <ac:grpSpMk id="50" creationId="{6CEC401A-BC46-41FC-AD55-F7810C3CFA9A}"/>
          </ac:grpSpMkLst>
        </pc:grpChg>
        <pc:grpChg chg="add del">
          <ac:chgData name="Dipashree Kumbhar" userId="7783bd07-a6e7-4681-bc90-0cca5828f857" providerId="ADAL" clId="{E8194AEA-F4FA-483A-A732-AE37EA29E8E9}" dt="2021-06-29T08:04:38.517" v="69" actId="26606"/>
          <ac:grpSpMkLst>
            <pc:docMk/>
            <pc:sldMk cId="3906203639" sldId="256"/>
            <ac:grpSpMk id="59" creationId="{3AF6A671-C637-4547-85F4-51B6D1881399}"/>
          </ac:grpSpMkLst>
        </pc:grpChg>
        <pc:grpChg chg="add del">
          <ac:chgData name="Dipashree Kumbhar" userId="7783bd07-a6e7-4681-bc90-0cca5828f857" providerId="ADAL" clId="{E8194AEA-F4FA-483A-A732-AE37EA29E8E9}" dt="2021-06-29T08:04:44.372" v="73" actId="26606"/>
          <ac:grpSpMkLst>
            <pc:docMk/>
            <pc:sldMk cId="3906203639" sldId="256"/>
            <ac:grpSpMk id="69" creationId="{3AF6A671-C637-4547-85F4-51B6D1881399}"/>
          </ac:grpSpMkLst>
        </pc:grpChg>
        <pc:grpChg chg="add del">
          <ac:chgData name="Dipashree Kumbhar" userId="7783bd07-a6e7-4681-bc90-0cca5828f857" providerId="ADAL" clId="{E8194AEA-F4FA-483A-A732-AE37EA29E8E9}" dt="2021-06-29T08:05:15.894" v="78" actId="26606"/>
          <ac:grpSpMkLst>
            <pc:docMk/>
            <pc:sldMk cId="3906203639" sldId="256"/>
            <ac:grpSpMk id="78" creationId="{1F9866A9-B167-4D75-8F7F-360025AD6B43}"/>
          </ac:grpSpMkLst>
        </pc:grpChg>
        <pc:grpChg chg="add del">
          <ac:chgData name="Dipashree Kumbhar" userId="7783bd07-a6e7-4681-bc90-0cca5828f857" providerId="ADAL" clId="{E8194AEA-F4FA-483A-A732-AE37EA29E8E9}" dt="2021-06-29T08:05:15.894" v="78" actId="26606"/>
          <ac:grpSpMkLst>
            <pc:docMk/>
            <pc:sldMk cId="3906203639" sldId="256"/>
            <ac:grpSpMk id="80" creationId="{E27AF472-EAE3-4572-AB69-B92BD10DBC6D}"/>
          </ac:grpSpMkLst>
        </pc:grpChg>
        <pc:grpChg chg="add del">
          <ac:chgData name="Dipashree Kumbhar" userId="7783bd07-a6e7-4681-bc90-0cca5828f857" providerId="ADAL" clId="{E8194AEA-F4FA-483A-A732-AE37EA29E8E9}" dt="2021-06-29T08:07:43.995" v="87" actId="26606"/>
          <ac:grpSpMkLst>
            <pc:docMk/>
            <pc:sldMk cId="3906203639" sldId="256"/>
            <ac:grpSpMk id="90" creationId="{6CEC401A-BC46-41FC-AD55-F7810C3CFA9A}"/>
          </ac:grpSpMkLst>
        </pc:grpChg>
        <pc:grpChg chg="add">
          <ac:chgData name="Dipashree Kumbhar" userId="7783bd07-a6e7-4681-bc90-0cca5828f857" providerId="ADAL" clId="{E8194AEA-F4FA-483A-A732-AE37EA29E8E9}" dt="2021-06-29T08:07:43.995" v="87" actId="26606"/>
          <ac:grpSpMkLst>
            <pc:docMk/>
            <pc:sldMk cId="3906203639" sldId="256"/>
            <ac:grpSpMk id="103" creationId="{032D8612-31EB-44CF-A1D0-14FD4C705424}"/>
          </ac:grpSpMkLst>
        </pc:grpChg>
        <pc:picChg chg="mod ord">
          <ac:chgData name="Dipashree Kumbhar" userId="7783bd07-a6e7-4681-bc90-0cca5828f857" providerId="ADAL" clId="{E8194AEA-F4FA-483A-A732-AE37EA29E8E9}" dt="2021-06-29T08:07:43.995" v="87" actId="26606"/>
          <ac:picMkLst>
            <pc:docMk/>
            <pc:sldMk cId="3906203639" sldId="256"/>
            <ac:picMk id="6" creationId="{9E0C1A6A-02AF-40DD-BCEB-2B73B7297EC2}"/>
          </ac:picMkLst>
        </pc:picChg>
      </pc:sldChg>
      <pc:sldChg chg="addSp delSp modSp mod">
        <pc:chgData name="Dipashree Kumbhar" userId="7783bd07-a6e7-4681-bc90-0cca5828f857" providerId="ADAL" clId="{E8194AEA-F4FA-483A-A732-AE37EA29E8E9}" dt="2021-06-29T11:29:47.417" v="305" actId="20577"/>
        <pc:sldMkLst>
          <pc:docMk/>
          <pc:sldMk cId="3725781957" sldId="257"/>
        </pc:sldMkLst>
        <pc:spChg chg="mod">
          <ac:chgData name="Dipashree Kumbhar" userId="7783bd07-a6e7-4681-bc90-0cca5828f857" providerId="ADAL" clId="{E8194AEA-F4FA-483A-A732-AE37EA29E8E9}" dt="2021-06-29T08:06:51.612" v="82" actId="255"/>
          <ac:spMkLst>
            <pc:docMk/>
            <pc:sldMk cId="3725781957" sldId="257"/>
            <ac:spMk id="2" creationId="{23A1B83E-DE85-4540-A2B1-153106E87204}"/>
          </ac:spMkLst>
        </pc:spChg>
        <pc:spChg chg="mod">
          <ac:chgData name="Dipashree Kumbhar" userId="7783bd07-a6e7-4681-bc90-0cca5828f857" providerId="ADAL" clId="{E8194AEA-F4FA-483A-A732-AE37EA29E8E9}" dt="2021-06-29T11:29:47.417" v="305" actId="20577"/>
          <ac:spMkLst>
            <pc:docMk/>
            <pc:sldMk cId="3725781957" sldId="257"/>
            <ac:spMk id="3" creationId="{C9471433-D11E-48A3-9C73-4ECAF2690C2A}"/>
          </ac:spMkLst>
        </pc:spChg>
        <pc:spChg chg="add del">
          <ac:chgData name="Dipashree Kumbhar" userId="7783bd07-a6e7-4681-bc90-0cca5828f857" providerId="ADAL" clId="{E8194AEA-F4FA-483A-A732-AE37EA29E8E9}" dt="2021-06-29T08:06:27.767" v="81" actId="26606"/>
          <ac:spMkLst>
            <pc:docMk/>
            <pc:sldMk cId="3725781957" sldId="257"/>
            <ac:spMk id="8" creationId="{081EA652-8C6A-4E69-BEB9-170809474553}"/>
          </ac:spMkLst>
        </pc:spChg>
        <pc:spChg chg="add del">
          <ac:chgData name="Dipashree Kumbhar" userId="7783bd07-a6e7-4681-bc90-0cca5828f857" providerId="ADAL" clId="{E8194AEA-F4FA-483A-A732-AE37EA29E8E9}" dt="2021-06-29T08:06:27.767" v="81" actId="26606"/>
          <ac:spMkLst>
            <pc:docMk/>
            <pc:sldMk cId="3725781957" sldId="257"/>
            <ac:spMk id="10" creationId="{A4026A73-1F7F-49F2-B319-8CA3B3D53269}"/>
          </ac:spMkLst>
        </pc:spChg>
        <pc:spChg chg="add del">
          <ac:chgData name="Dipashree Kumbhar" userId="7783bd07-a6e7-4681-bc90-0cca5828f857" providerId="ADAL" clId="{E8194AEA-F4FA-483A-A732-AE37EA29E8E9}" dt="2021-06-29T08:06:27.767" v="81" actId="26606"/>
          <ac:spMkLst>
            <pc:docMk/>
            <pc:sldMk cId="3725781957" sldId="257"/>
            <ac:spMk id="12" creationId="{5298780A-33B9-4EA2-8F67-DE68AD62841B}"/>
          </ac:spMkLst>
        </pc:spChg>
        <pc:spChg chg="add del">
          <ac:chgData name="Dipashree Kumbhar" userId="7783bd07-a6e7-4681-bc90-0cca5828f857" providerId="ADAL" clId="{E8194AEA-F4FA-483A-A732-AE37EA29E8E9}" dt="2021-06-29T08:06:27.767" v="81" actId="26606"/>
          <ac:spMkLst>
            <pc:docMk/>
            <pc:sldMk cId="3725781957" sldId="257"/>
            <ac:spMk id="14" creationId="{7F488E8B-4E1E-4402-8935-D4E6C02615C7}"/>
          </ac:spMkLst>
        </pc:spChg>
        <pc:spChg chg="add del">
          <ac:chgData name="Dipashree Kumbhar" userId="7783bd07-a6e7-4681-bc90-0cca5828f857" providerId="ADAL" clId="{E8194AEA-F4FA-483A-A732-AE37EA29E8E9}" dt="2021-06-29T08:06:27.766" v="80" actId="26606"/>
          <ac:spMkLst>
            <pc:docMk/>
            <pc:sldMk cId="3725781957" sldId="257"/>
            <ac:spMk id="21" creationId="{87A57295-2710-4920-B99A-4D1FA03A62BD}"/>
          </ac:spMkLst>
        </pc:spChg>
        <pc:spChg chg="add del">
          <ac:chgData name="Dipashree Kumbhar" userId="7783bd07-a6e7-4681-bc90-0cca5828f857" providerId="ADAL" clId="{E8194AEA-F4FA-483A-A732-AE37EA29E8E9}" dt="2021-06-29T08:06:27.766" v="80" actId="26606"/>
          <ac:spMkLst>
            <pc:docMk/>
            <pc:sldMk cId="3725781957" sldId="257"/>
            <ac:spMk id="23" creationId="{78067929-4D33-4306-9E2F-67C49CDDB5DE}"/>
          </ac:spMkLst>
        </pc:spChg>
        <pc:spChg chg="add">
          <ac:chgData name="Dipashree Kumbhar" userId="7783bd07-a6e7-4681-bc90-0cca5828f857" providerId="ADAL" clId="{E8194AEA-F4FA-483A-A732-AE37EA29E8E9}" dt="2021-06-29T08:06:27.767" v="81" actId="26606"/>
          <ac:spMkLst>
            <pc:docMk/>
            <pc:sldMk cId="3725781957" sldId="257"/>
            <ac:spMk id="27" creationId="{7CB4857B-ED7C-444D-9F04-2F885114A1C2}"/>
          </ac:spMkLst>
        </pc:spChg>
        <pc:spChg chg="add">
          <ac:chgData name="Dipashree Kumbhar" userId="7783bd07-a6e7-4681-bc90-0cca5828f857" providerId="ADAL" clId="{E8194AEA-F4FA-483A-A732-AE37EA29E8E9}" dt="2021-06-29T08:06:27.767" v="81" actId="26606"/>
          <ac:spMkLst>
            <pc:docMk/>
            <pc:sldMk cId="3725781957" sldId="257"/>
            <ac:spMk id="28" creationId="{D18046FB-44EA-4FD8-A585-EA09A319B2D0}"/>
          </ac:spMkLst>
        </pc:spChg>
        <pc:spChg chg="add">
          <ac:chgData name="Dipashree Kumbhar" userId="7783bd07-a6e7-4681-bc90-0cca5828f857" providerId="ADAL" clId="{E8194AEA-F4FA-483A-A732-AE37EA29E8E9}" dt="2021-06-29T08:06:27.767" v="81" actId="26606"/>
          <ac:spMkLst>
            <pc:docMk/>
            <pc:sldMk cId="3725781957" sldId="257"/>
            <ac:spMk id="29" creationId="{479F5F2B-8B58-4140-AE6A-51F6C67B18D9}"/>
          </ac:spMkLst>
        </pc:spChg>
        <pc:cxnChg chg="add del">
          <ac:chgData name="Dipashree Kumbhar" userId="7783bd07-a6e7-4681-bc90-0cca5828f857" providerId="ADAL" clId="{E8194AEA-F4FA-483A-A732-AE37EA29E8E9}" dt="2021-06-29T08:06:27.767" v="81" actId="26606"/>
          <ac:cxnSpMkLst>
            <pc:docMk/>
            <pc:sldMk cId="3725781957" sldId="257"/>
            <ac:cxnSpMk id="16" creationId="{23AAC9B5-8015-485C-ACF9-A750390E9A56}"/>
          </ac:cxnSpMkLst>
        </pc:cxnChg>
        <pc:cxnChg chg="add del">
          <ac:chgData name="Dipashree Kumbhar" userId="7783bd07-a6e7-4681-bc90-0cca5828f857" providerId="ADAL" clId="{E8194AEA-F4FA-483A-A732-AE37EA29E8E9}" dt="2021-06-29T08:06:27.766" v="80" actId="26606"/>
          <ac:cxnSpMkLst>
            <pc:docMk/>
            <pc:sldMk cId="3725781957" sldId="257"/>
            <ac:cxnSpMk id="25" creationId="{2D72A2C9-F3CA-4216-8BAD-FA4C970C3C4E}"/>
          </ac:cxnSpMkLst>
        </pc:cxnChg>
      </pc:sldChg>
      <pc:sldChg chg="addSp delSp modSp mod ord modShow">
        <pc:chgData name="Dipashree Kumbhar" userId="7783bd07-a6e7-4681-bc90-0cca5828f857" providerId="ADAL" clId="{E8194AEA-F4FA-483A-A732-AE37EA29E8E9}" dt="2021-06-29T11:26:58.695" v="298"/>
        <pc:sldMkLst>
          <pc:docMk/>
          <pc:sldMk cId="3408938507" sldId="258"/>
        </pc:sldMkLst>
        <pc:spChg chg="mod">
          <ac:chgData name="Dipashree Kumbhar" userId="7783bd07-a6e7-4681-bc90-0cca5828f857" providerId="ADAL" clId="{E8194AEA-F4FA-483A-A732-AE37EA29E8E9}" dt="2021-06-29T08:12:07.602" v="112" actId="26606"/>
          <ac:spMkLst>
            <pc:docMk/>
            <pc:sldMk cId="3408938507" sldId="258"/>
            <ac:spMk id="2" creationId="{D9ECE2C5-D5F5-4E74-92E9-88BE78A030E0}"/>
          </ac:spMkLst>
        </pc:spChg>
        <pc:spChg chg="add del mod">
          <ac:chgData name="Dipashree Kumbhar" userId="7783bd07-a6e7-4681-bc90-0cca5828f857" providerId="ADAL" clId="{E8194AEA-F4FA-483A-A732-AE37EA29E8E9}" dt="2021-06-29T08:11:42.403" v="110" actId="21"/>
          <ac:spMkLst>
            <pc:docMk/>
            <pc:sldMk cId="3408938507" sldId="258"/>
            <ac:spMk id="4" creationId="{6A78941A-6881-4F76-8075-CD0A0C7280C0}"/>
          </ac:spMkLst>
        </pc:spChg>
        <pc:spChg chg="add del">
          <ac:chgData name="Dipashree Kumbhar" userId="7783bd07-a6e7-4681-bc90-0cca5828f857" providerId="ADAL" clId="{E8194AEA-F4FA-483A-A732-AE37EA29E8E9}" dt="2021-06-29T07:39:36.254" v="64" actId="26606"/>
          <ac:spMkLst>
            <pc:docMk/>
            <pc:sldMk cId="3408938507" sldId="258"/>
            <ac:spMk id="9" creationId="{081EA652-8C6A-4E69-BEB9-170809474553}"/>
          </ac:spMkLst>
        </pc:spChg>
        <pc:spChg chg="add del">
          <ac:chgData name="Dipashree Kumbhar" userId="7783bd07-a6e7-4681-bc90-0cca5828f857" providerId="ADAL" clId="{E8194AEA-F4FA-483A-A732-AE37EA29E8E9}" dt="2021-06-29T07:39:36.254" v="64" actId="26606"/>
          <ac:spMkLst>
            <pc:docMk/>
            <pc:sldMk cId="3408938507" sldId="258"/>
            <ac:spMk id="11" creationId="{A4026A73-1F7F-49F2-B319-8CA3B3D53269}"/>
          </ac:spMkLst>
        </pc:spChg>
        <pc:spChg chg="add del">
          <ac:chgData name="Dipashree Kumbhar" userId="7783bd07-a6e7-4681-bc90-0cca5828f857" providerId="ADAL" clId="{E8194AEA-F4FA-483A-A732-AE37EA29E8E9}" dt="2021-06-29T07:39:36.254" v="64" actId="26606"/>
          <ac:spMkLst>
            <pc:docMk/>
            <pc:sldMk cId="3408938507" sldId="258"/>
            <ac:spMk id="13" creationId="{5298780A-33B9-4EA2-8F67-DE68AD62841B}"/>
          </ac:spMkLst>
        </pc:spChg>
        <pc:spChg chg="add del">
          <ac:chgData name="Dipashree Kumbhar" userId="7783bd07-a6e7-4681-bc90-0cca5828f857" providerId="ADAL" clId="{E8194AEA-F4FA-483A-A732-AE37EA29E8E9}" dt="2021-06-29T07:39:36.254" v="64" actId="26606"/>
          <ac:spMkLst>
            <pc:docMk/>
            <pc:sldMk cId="3408938507" sldId="258"/>
            <ac:spMk id="15" creationId="{7F488E8B-4E1E-4402-8935-D4E6C02615C7}"/>
          </ac:spMkLst>
        </pc:spChg>
        <pc:spChg chg="add del">
          <ac:chgData name="Dipashree Kumbhar" userId="7783bd07-a6e7-4681-bc90-0cca5828f857" providerId="ADAL" clId="{E8194AEA-F4FA-483A-A732-AE37EA29E8E9}" dt="2021-06-29T07:39:36.022" v="63" actId="26606"/>
          <ac:spMkLst>
            <pc:docMk/>
            <pc:sldMk cId="3408938507" sldId="258"/>
            <ac:spMk id="22" creationId="{6C4028FD-8BAA-4A19-BFDE-594D991B7552}"/>
          </ac:spMkLst>
        </pc:spChg>
        <pc:spChg chg="add del">
          <ac:chgData name="Dipashree Kumbhar" userId="7783bd07-a6e7-4681-bc90-0cca5828f857" providerId="ADAL" clId="{E8194AEA-F4FA-483A-A732-AE37EA29E8E9}" dt="2021-06-29T08:12:07.602" v="112" actId="26606"/>
          <ac:spMkLst>
            <pc:docMk/>
            <pc:sldMk cId="3408938507" sldId="258"/>
            <ac:spMk id="24" creationId="{081EA652-8C6A-4E69-BEB9-170809474553}"/>
          </ac:spMkLst>
        </pc:spChg>
        <pc:spChg chg="add del">
          <ac:chgData name="Dipashree Kumbhar" userId="7783bd07-a6e7-4681-bc90-0cca5828f857" providerId="ADAL" clId="{E8194AEA-F4FA-483A-A732-AE37EA29E8E9}" dt="2021-06-29T08:12:07.602" v="112" actId="26606"/>
          <ac:spMkLst>
            <pc:docMk/>
            <pc:sldMk cId="3408938507" sldId="258"/>
            <ac:spMk id="25" creationId="{A4026A73-1F7F-49F2-B319-8CA3B3D53269}"/>
          </ac:spMkLst>
        </pc:spChg>
        <pc:spChg chg="add del">
          <ac:chgData name="Dipashree Kumbhar" userId="7783bd07-a6e7-4681-bc90-0cca5828f857" providerId="ADAL" clId="{E8194AEA-F4FA-483A-A732-AE37EA29E8E9}" dt="2021-06-29T08:12:07.602" v="112" actId="26606"/>
          <ac:spMkLst>
            <pc:docMk/>
            <pc:sldMk cId="3408938507" sldId="258"/>
            <ac:spMk id="26" creationId="{5298780A-33B9-4EA2-8F67-DE68AD62841B}"/>
          </ac:spMkLst>
        </pc:spChg>
        <pc:spChg chg="add del">
          <ac:chgData name="Dipashree Kumbhar" userId="7783bd07-a6e7-4681-bc90-0cca5828f857" providerId="ADAL" clId="{E8194AEA-F4FA-483A-A732-AE37EA29E8E9}" dt="2021-06-29T08:12:07.602" v="112" actId="26606"/>
          <ac:spMkLst>
            <pc:docMk/>
            <pc:sldMk cId="3408938507" sldId="258"/>
            <ac:spMk id="27" creationId="{7F488E8B-4E1E-4402-8935-D4E6C02615C7}"/>
          </ac:spMkLst>
        </pc:spChg>
        <pc:spChg chg="add">
          <ac:chgData name="Dipashree Kumbhar" userId="7783bd07-a6e7-4681-bc90-0cca5828f857" providerId="ADAL" clId="{E8194AEA-F4FA-483A-A732-AE37EA29E8E9}" dt="2021-06-29T08:12:07.602" v="112" actId="26606"/>
          <ac:spMkLst>
            <pc:docMk/>
            <pc:sldMk cId="3408938507" sldId="258"/>
            <ac:spMk id="30" creationId="{058A14AF-9FB5-4CC7-BA35-E8E85D3EDF0E}"/>
          </ac:spMkLst>
        </pc:spChg>
        <pc:spChg chg="add">
          <ac:chgData name="Dipashree Kumbhar" userId="7783bd07-a6e7-4681-bc90-0cca5828f857" providerId="ADAL" clId="{E8194AEA-F4FA-483A-A732-AE37EA29E8E9}" dt="2021-06-29T08:12:07.602" v="112" actId="26606"/>
          <ac:spMkLst>
            <pc:docMk/>
            <pc:sldMk cId="3408938507" sldId="258"/>
            <ac:spMk id="31" creationId="{3A9A4357-BD1D-4622-A4FE-766E6AB8DE84}"/>
          </ac:spMkLst>
        </pc:spChg>
        <pc:spChg chg="add">
          <ac:chgData name="Dipashree Kumbhar" userId="7783bd07-a6e7-4681-bc90-0cca5828f857" providerId="ADAL" clId="{E8194AEA-F4FA-483A-A732-AE37EA29E8E9}" dt="2021-06-29T08:12:07.602" v="112" actId="26606"/>
          <ac:spMkLst>
            <pc:docMk/>
            <pc:sldMk cId="3408938507" sldId="258"/>
            <ac:spMk id="32" creationId="{E659831F-0D9A-4C63-9EBB-8435B85A440F}"/>
          </ac:spMkLst>
        </pc:spChg>
        <pc:spChg chg="add del">
          <ac:chgData name="Dipashree Kumbhar" userId="7783bd07-a6e7-4681-bc90-0cca5828f857" providerId="ADAL" clId="{E8194AEA-F4FA-483A-A732-AE37EA29E8E9}" dt="2021-06-29T08:11:44.750" v="111" actId="26606"/>
          <ac:spMkLst>
            <pc:docMk/>
            <pc:sldMk cId="3408938507" sldId="258"/>
            <ac:spMk id="33" creationId="{6EFC920F-B85A-4068-BD93-41064EDE93D3}"/>
          </ac:spMkLst>
        </pc:spChg>
        <pc:spChg chg="add">
          <ac:chgData name="Dipashree Kumbhar" userId="7783bd07-a6e7-4681-bc90-0cca5828f857" providerId="ADAL" clId="{E8194AEA-F4FA-483A-A732-AE37EA29E8E9}" dt="2021-06-29T08:12:07.602" v="112" actId="26606"/>
          <ac:spMkLst>
            <pc:docMk/>
            <pc:sldMk cId="3408938507" sldId="258"/>
            <ac:spMk id="34" creationId="{E6995CE5-F890-4ABA-82A2-26507CE8D2A3}"/>
          </ac:spMkLst>
        </pc:spChg>
        <pc:spChg chg="add del">
          <ac:chgData name="Dipashree Kumbhar" userId="7783bd07-a6e7-4681-bc90-0cca5828f857" providerId="ADAL" clId="{E8194AEA-F4FA-483A-A732-AE37EA29E8E9}" dt="2021-06-29T08:11:44.750" v="111" actId="26606"/>
          <ac:spMkLst>
            <pc:docMk/>
            <pc:sldMk cId="3408938507" sldId="258"/>
            <ac:spMk id="39" creationId="{CBC4F608-B4B8-48C3-9572-C0F061B1CD99}"/>
          </ac:spMkLst>
        </pc:spChg>
        <pc:spChg chg="add del">
          <ac:chgData name="Dipashree Kumbhar" userId="7783bd07-a6e7-4681-bc90-0cca5828f857" providerId="ADAL" clId="{E8194AEA-F4FA-483A-A732-AE37EA29E8E9}" dt="2021-06-29T08:11:44.750" v="111" actId="26606"/>
          <ac:spMkLst>
            <pc:docMk/>
            <pc:sldMk cId="3408938507" sldId="258"/>
            <ac:spMk id="41" creationId="{1382A32C-5B0C-4B1C-A074-76C6DBCC9F87}"/>
          </ac:spMkLst>
        </pc:spChg>
        <pc:grpChg chg="add del">
          <ac:chgData name="Dipashree Kumbhar" userId="7783bd07-a6e7-4681-bc90-0cca5828f857" providerId="ADAL" clId="{E8194AEA-F4FA-483A-A732-AE37EA29E8E9}" dt="2021-06-29T08:11:44.750" v="111" actId="26606"/>
          <ac:grpSpMkLst>
            <pc:docMk/>
            <pc:sldMk cId="3408938507" sldId="258"/>
            <ac:grpSpMk id="35" creationId="{1C559108-BBAE-426C-8564-051D2BA6DDC8}"/>
          </ac:grpSpMkLst>
        </pc:grpChg>
        <pc:graphicFrameChg chg="add del mod modGraphic">
          <ac:chgData name="Dipashree Kumbhar" userId="7783bd07-a6e7-4681-bc90-0cca5828f857" providerId="ADAL" clId="{E8194AEA-F4FA-483A-A732-AE37EA29E8E9}" dt="2021-06-29T08:12:36.598" v="116"/>
          <ac:graphicFrameMkLst>
            <pc:docMk/>
            <pc:sldMk cId="3408938507" sldId="258"/>
            <ac:graphicFrameMk id="5" creationId="{73F68111-689B-42D5-897B-4A2175B2643F}"/>
          </ac:graphicFrameMkLst>
        </pc:graphicFrameChg>
        <pc:cxnChg chg="add del">
          <ac:chgData name="Dipashree Kumbhar" userId="7783bd07-a6e7-4681-bc90-0cca5828f857" providerId="ADAL" clId="{E8194AEA-F4FA-483A-A732-AE37EA29E8E9}" dt="2021-06-29T07:39:36.254" v="64" actId="26606"/>
          <ac:cxnSpMkLst>
            <pc:docMk/>
            <pc:sldMk cId="3408938507" sldId="258"/>
            <ac:cxnSpMk id="17" creationId="{23AAC9B5-8015-485C-ACF9-A750390E9A56}"/>
          </ac:cxnSpMkLst>
        </pc:cxnChg>
        <pc:cxnChg chg="add del">
          <ac:chgData name="Dipashree Kumbhar" userId="7783bd07-a6e7-4681-bc90-0cca5828f857" providerId="ADAL" clId="{E8194AEA-F4FA-483A-A732-AE37EA29E8E9}" dt="2021-06-29T08:12:07.602" v="112" actId="26606"/>
          <ac:cxnSpMkLst>
            <pc:docMk/>
            <pc:sldMk cId="3408938507" sldId="258"/>
            <ac:cxnSpMk id="28" creationId="{23AAC9B5-8015-485C-ACF9-A750390E9A56}"/>
          </ac:cxnSpMkLst>
        </pc:cxnChg>
      </pc:sldChg>
      <pc:sldChg chg="addSp delSp modSp mod ord setBg delDesignElem modShow chgLayout">
        <pc:chgData name="Dipashree Kumbhar" userId="7783bd07-a6e7-4681-bc90-0cca5828f857" providerId="ADAL" clId="{E8194AEA-F4FA-483A-A732-AE37EA29E8E9}" dt="2021-06-29T11:27:01.005" v="300"/>
        <pc:sldMkLst>
          <pc:docMk/>
          <pc:sldMk cId="3331233191" sldId="259"/>
        </pc:sldMkLst>
        <pc:spChg chg="mod ord">
          <ac:chgData name="Dipashree Kumbhar" userId="7783bd07-a6e7-4681-bc90-0cca5828f857" providerId="ADAL" clId="{E8194AEA-F4FA-483A-A732-AE37EA29E8E9}" dt="2021-06-29T08:07:57.842" v="88" actId="26606"/>
          <ac:spMkLst>
            <pc:docMk/>
            <pc:sldMk cId="3331233191" sldId="259"/>
            <ac:spMk id="2" creationId="{52F66176-DAA4-47EE-8ED7-990016224337}"/>
          </ac:spMkLst>
        </pc:spChg>
        <pc:spChg chg="add del">
          <ac:chgData name="Dipashree Kumbhar" userId="7783bd07-a6e7-4681-bc90-0cca5828f857" providerId="ADAL" clId="{E8194AEA-F4FA-483A-A732-AE37EA29E8E9}" dt="2021-06-29T07:16:07.757" v="2" actId="26606"/>
          <ac:spMkLst>
            <pc:docMk/>
            <pc:sldMk cId="3331233191" sldId="259"/>
            <ac:spMk id="3" creationId="{66C5B9A5-1A98-48BC-9A31-F72B324A2986}"/>
          </ac:spMkLst>
        </pc:spChg>
        <pc:spChg chg="add del mod">
          <ac:chgData name="Dipashree Kumbhar" userId="7783bd07-a6e7-4681-bc90-0cca5828f857" providerId="ADAL" clId="{E8194AEA-F4FA-483A-A732-AE37EA29E8E9}" dt="2021-06-29T07:19:24.592" v="26" actId="6264"/>
          <ac:spMkLst>
            <pc:docMk/>
            <pc:sldMk cId="3331233191" sldId="259"/>
            <ac:spMk id="4" creationId="{66B2508E-7055-4875-930C-1E0B66786324}"/>
          </ac:spMkLst>
        </pc:spChg>
        <pc:spChg chg="add del mod">
          <ac:chgData name="Dipashree Kumbhar" userId="7783bd07-a6e7-4681-bc90-0cca5828f857" providerId="ADAL" clId="{E8194AEA-F4FA-483A-A732-AE37EA29E8E9}" dt="2021-06-29T07:19:24.592" v="26" actId="6264"/>
          <ac:spMkLst>
            <pc:docMk/>
            <pc:sldMk cId="3331233191" sldId="259"/>
            <ac:spMk id="6" creationId="{4E68262B-73B5-4673-8BCB-DC27EA476A82}"/>
          </ac:spMkLst>
        </pc:spChg>
        <pc:spChg chg="add del">
          <ac:chgData name="Dipashree Kumbhar" userId="7783bd07-a6e7-4681-bc90-0cca5828f857" providerId="ADAL" clId="{E8194AEA-F4FA-483A-A732-AE37EA29E8E9}" dt="2021-06-29T08:07:57.842" v="88" actId="26606"/>
          <ac:spMkLst>
            <pc:docMk/>
            <pc:sldMk cId="3331233191" sldId="259"/>
            <ac:spMk id="8" creationId="{081EA652-8C6A-4E69-BEB9-170809474553}"/>
          </ac:spMkLst>
        </pc:spChg>
        <pc:spChg chg="add del">
          <ac:chgData name="Dipashree Kumbhar" userId="7783bd07-a6e7-4681-bc90-0cca5828f857" providerId="ADAL" clId="{E8194AEA-F4FA-483A-A732-AE37EA29E8E9}" dt="2021-06-29T07:16:07.748" v="1" actId="26606"/>
          <ac:spMkLst>
            <pc:docMk/>
            <pc:sldMk cId="3331233191" sldId="259"/>
            <ac:spMk id="9" creationId="{081EA652-8C6A-4E69-BEB9-170809474553}"/>
          </ac:spMkLst>
        </pc:spChg>
        <pc:spChg chg="add del">
          <ac:chgData name="Dipashree Kumbhar" userId="7783bd07-a6e7-4681-bc90-0cca5828f857" providerId="ADAL" clId="{E8194AEA-F4FA-483A-A732-AE37EA29E8E9}" dt="2021-06-29T08:07:57.842" v="88" actId="26606"/>
          <ac:spMkLst>
            <pc:docMk/>
            <pc:sldMk cId="3331233191" sldId="259"/>
            <ac:spMk id="10" creationId="{A4026A73-1F7F-49F2-B319-8CA3B3D53269}"/>
          </ac:spMkLst>
        </pc:spChg>
        <pc:spChg chg="add del">
          <ac:chgData name="Dipashree Kumbhar" userId="7783bd07-a6e7-4681-bc90-0cca5828f857" providerId="ADAL" clId="{E8194AEA-F4FA-483A-A732-AE37EA29E8E9}" dt="2021-06-29T07:16:07.748" v="1" actId="26606"/>
          <ac:spMkLst>
            <pc:docMk/>
            <pc:sldMk cId="3331233191" sldId="259"/>
            <ac:spMk id="11" creationId="{A4026A73-1F7F-49F2-B319-8CA3B3D53269}"/>
          </ac:spMkLst>
        </pc:spChg>
        <pc:spChg chg="add del">
          <ac:chgData name="Dipashree Kumbhar" userId="7783bd07-a6e7-4681-bc90-0cca5828f857" providerId="ADAL" clId="{E8194AEA-F4FA-483A-A732-AE37EA29E8E9}" dt="2021-06-29T08:07:57.842" v="88" actId="26606"/>
          <ac:spMkLst>
            <pc:docMk/>
            <pc:sldMk cId="3331233191" sldId="259"/>
            <ac:spMk id="12" creationId="{5298780A-33B9-4EA2-8F67-DE68AD62841B}"/>
          </ac:spMkLst>
        </pc:spChg>
        <pc:spChg chg="add del">
          <ac:chgData name="Dipashree Kumbhar" userId="7783bd07-a6e7-4681-bc90-0cca5828f857" providerId="ADAL" clId="{E8194AEA-F4FA-483A-A732-AE37EA29E8E9}" dt="2021-06-29T07:16:07.748" v="1" actId="26606"/>
          <ac:spMkLst>
            <pc:docMk/>
            <pc:sldMk cId="3331233191" sldId="259"/>
            <ac:spMk id="13" creationId="{5298780A-33B9-4EA2-8F67-DE68AD62841B}"/>
          </ac:spMkLst>
        </pc:spChg>
        <pc:spChg chg="add del">
          <ac:chgData name="Dipashree Kumbhar" userId="7783bd07-a6e7-4681-bc90-0cca5828f857" providerId="ADAL" clId="{E8194AEA-F4FA-483A-A732-AE37EA29E8E9}" dt="2021-06-29T08:07:57.842" v="88" actId="26606"/>
          <ac:spMkLst>
            <pc:docMk/>
            <pc:sldMk cId="3331233191" sldId="259"/>
            <ac:spMk id="14" creationId="{7F488E8B-4E1E-4402-8935-D4E6C02615C7}"/>
          </ac:spMkLst>
        </pc:spChg>
        <pc:spChg chg="add del">
          <ac:chgData name="Dipashree Kumbhar" userId="7783bd07-a6e7-4681-bc90-0cca5828f857" providerId="ADAL" clId="{E8194AEA-F4FA-483A-A732-AE37EA29E8E9}" dt="2021-06-29T07:16:07.748" v="1" actId="26606"/>
          <ac:spMkLst>
            <pc:docMk/>
            <pc:sldMk cId="3331233191" sldId="259"/>
            <ac:spMk id="15" creationId="{7F488E8B-4E1E-4402-8935-D4E6C02615C7}"/>
          </ac:spMkLst>
        </pc:spChg>
        <pc:spChg chg="add mod ord">
          <ac:chgData name="Dipashree Kumbhar" userId="7783bd07-a6e7-4681-bc90-0cca5828f857" providerId="ADAL" clId="{E8194AEA-F4FA-483A-A732-AE37EA29E8E9}" dt="2021-06-29T08:07:57.842" v="88" actId="26606"/>
          <ac:spMkLst>
            <pc:docMk/>
            <pc:sldMk cId="3331233191" sldId="259"/>
            <ac:spMk id="19" creationId="{66C5B9A5-1A98-48BC-9A31-F72B324A2986}"/>
          </ac:spMkLst>
        </pc:spChg>
        <pc:spChg chg="add">
          <ac:chgData name="Dipashree Kumbhar" userId="7783bd07-a6e7-4681-bc90-0cca5828f857" providerId="ADAL" clId="{E8194AEA-F4FA-483A-A732-AE37EA29E8E9}" dt="2021-06-29T08:07:57.842" v="88" actId="26606"/>
          <ac:spMkLst>
            <pc:docMk/>
            <pc:sldMk cId="3331233191" sldId="259"/>
            <ac:spMk id="24" creationId="{3AD318CC-E2A8-4E27-9548-A047A78999B1}"/>
          </ac:spMkLst>
        </pc:spChg>
        <pc:spChg chg="add">
          <ac:chgData name="Dipashree Kumbhar" userId="7783bd07-a6e7-4681-bc90-0cca5828f857" providerId="ADAL" clId="{E8194AEA-F4FA-483A-A732-AE37EA29E8E9}" dt="2021-06-29T08:07:57.842" v="88" actId="26606"/>
          <ac:spMkLst>
            <pc:docMk/>
            <pc:sldMk cId="3331233191" sldId="259"/>
            <ac:spMk id="30" creationId="{2C1BBA94-3F40-40AA-8BB9-E69E25E537C1}"/>
          </ac:spMkLst>
        </pc:spChg>
        <pc:grpChg chg="add">
          <ac:chgData name="Dipashree Kumbhar" userId="7783bd07-a6e7-4681-bc90-0cca5828f857" providerId="ADAL" clId="{E8194AEA-F4FA-483A-A732-AE37EA29E8E9}" dt="2021-06-29T08:07:57.842" v="88" actId="26606"/>
          <ac:grpSpMkLst>
            <pc:docMk/>
            <pc:sldMk cId="3331233191" sldId="259"/>
            <ac:grpSpMk id="26" creationId="{B14B560F-9DD7-4302-A60B-EBD3EF59B073}"/>
          </ac:grpSpMkLst>
        </pc:grpChg>
        <pc:graphicFrameChg chg="add del">
          <ac:chgData name="Dipashree Kumbhar" userId="7783bd07-a6e7-4681-bc90-0cca5828f857" providerId="ADAL" clId="{E8194AEA-F4FA-483A-A732-AE37EA29E8E9}" dt="2021-06-29T07:16:07.748" v="1" actId="26606"/>
          <ac:graphicFrameMkLst>
            <pc:docMk/>
            <pc:sldMk cId="3331233191" sldId="259"/>
            <ac:graphicFrameMk id="5" creationId="{A3CCCDEF-0238-474C-A525-2AA6BD5F9617}"/>
          </ac:graphicFrameMkLst>
        </pc:graphicFrameChg>
        <pc:cxnChg chg="add del">
          <ac:chgData name="Dipashree Kumbhar" userId="7783bd07-a6e7-4681-bc90-0cca5828f857" providerId="ADAL" clId="{E8194AEA-F4FA-483A-A732-AE37EA29E8E9}" dt="2021-06-29T08:07:57.842" v="88" actId="26606"/>
          <ac:cxnSpMkLst>
            <pc:docMk/>
            <pc:sldMk cId="3331233191" sldId="259"/>
            <ac:cxnSpMk id="16" creationId="{23AAC9B5-8015-485C-ACF9-A750390E9A56}"/>
          </ac:cxnSpMkLst>
        </pc:cxnChg>
        <pc:cxnChg chg="add del">
          <ac:chgData name="Dipashree Kumbhar" userId="7783bd07-a6e7-4681-bc90-0cca5828f857" providerId="ADAL" clId="{E8194AEA-F4FA-483A-A732-AE37EA29E8E9}" dt="2021-06-29T07:16:07.748" v="1" actId="26606"/>
          <ac:cxnSpMkLst>
            <pc:docMk/>
            <pc:sldMk cId="3331233191" sldId="259"/>
            <ac:cxnSpMk id="17" creationId="{23AAC9B5-8015-485C-ACF9-A750390E9A56}"/>
          </ac:cxnSpMkLst>
        </pc:cxnChg>
      </pc:sldChg>
      <pc:sldChg chg="addSp delSp modSp mod setBg">
        <pc:chgData name="Dipashree Kumbhar" userId="7783bd07-a6e7-4681-bc90-0cca5828f857" providerId="ADAL" clId="{E8194AEA-F4FA-483A-A732-AE37EA29E8E9}" dt="2021-06-29T08:18:51.092" v="162" actId="5793"/>
        <pc:sldMkLst>
          <pc:docMk/>
          <pc:sldMk cId="891153481" sldId="260"/>
        </pc:sldMkLst>
        <pc:spChg chg="mod">
          <ac:chgData name="Dipashree Kumbhar" userId="7783bd07-a6e7-4681-bc90-0cca5828f857" providerId="ADAL" clId="{E8194AEA-F4FA-483A-A732-AE37EA29E8E9}" dt="2021-06-29T08:14:03.022" v="118" actId="26606"/>
          <ac:spMkLst>
            <pc:docMk/>
            <pc:sldMk cId="891153481" sldId="260"/>
            <ac:spMk id="2" creationId="{EB399D3C-6D58-42C7-9928-0BE598C2D44F}"/>
          </ac:spMkLst>
        </pc:spChg>
        <pc:spChg chg="mod">
          <ac:chgData name="Dipashree Kumbhar" userId="7783bd07-a6e7-4681-bc90-0cca5828f857" providerId="ADAL" clId="{E8194AEA-F4FA-483A-A732-AE37EA29E8E9}" dt="2021-06-29T08:18:51.092" v="162" actId="5793"/>
          <ac:spMkLst>
            <pc:docMk/>
            <pc:sldMk cId="891153481" sldId="260"/>
            <ac:spMk id="3" creationId="{73B812E2-BAFE-4203-BEA2-34701465D6BB}"/>
          </ac:spMkLst>
        </pc:spChg>
        <pc:spChg chg="add del">
          <ac:chgData name="Dipashree Kumbhar" userId="7783bd07-a6e7-4681-bc90-0cca5828f857" providerId="ADAL" clId="{E8194AEA-F4FA-483A-A732-AE37EA29E8E9}" dt="2021-06-29T08:14:03.022" v="118" actId="26606"/>
          <ac:spMkLst>
            <pc:docMk/>
            <pc:sldMk cId="891153481" sldId="260"/>
            <ac:spMk id="8" creationId="{DBF61EA3-B236-439E-9C0B-340980D56BEE}"/>
          </ac:spMkLst>
        </pc:spChg>
        <pc:spChg chg="add del">
          <ac:chgData name="Dipashree Kumbhar" userId="7783bd07-a6e7-4681-bc90-0cca5828f857" providerId="ADAL" clId="{E8194AEA-F4FA-483A-A732-AE37EA29E8E9}" dt="2021-06-29T08:14:03.022" v="118" actId="26606"/>
          <ac:spMkLst>
            <pc:docMk/>
            <pc:sldMk cId="891153481" sldId="260"/>
            <ac:spMk id="14" creationId="{E659831F-0D9A-4C63-9EBB-8435B85A440F}"/>
          </ac:spMkLst>
        </pc:spChg>
        <pc:spChg chg="add">
          <ac:chgData name="Dipashree Kumbhar" userId="7783bd07-a6e7-4681-bc90-0cca5828f857" providerId="ADAL" clId="{E8194AEA-F4FA-483A-A732-AE37EA29E8E9}" dt="2021-06-29T08:14:03.022" v="118" actId="26606"/>
          <ac:spMkLst>
            <pc:docMk/>
            <pc:sldMk cId="891153481" sldId="260"/>
            <ac:spMk id="19" creationId="{3AD318CC-E2A8-4E27-9548-A047A78999B1}"/>
          </ac:spMkLst>
        </pc:spChg>
        <pc:spChg chg="add">
          <ac:chgData name="Dipashree Kumbhar" userId="7783bd07-a6e7-4681-bc90-0cca5828f857" providerId="ADAL" clId="{E8194AEA-F4FA-483A-A732-AE37EA29E8E9}" dt="2021-06-29T08:14:03.022" v="118" actId="26606"/>
          <ac:spMkLst>
            <pc:docMk/>
            <pc:sldMk cId="891153481" sldId="260"/>
            <ac:spMk id="25" creationId="{2C1BBA94-3F40-40AA-8BB9-E69E25E537C1}"/>
          </ac:spMkLst>
        </pc:spChg>
        <pc:grpChg chg="add del">
          <ac:chgData name="Dipashree Kumbhar" userId="7783bd07-a6e7-4681-bc90-0cca5828f857" providerId="ADAL" clId="{E8194AEA-F4FA-483A-A732-AE37EA29E8E9}" dt="2021-06-29T08:14:03.022" v="118" actId="26606"/>
          <ac:grpSpMkLst>
            <pc:docMk/>
            <pc:sldMk cId="891153481" sldId="260"/>
            <ac:grpSpMk id="10" creationId="{28FAF094-D087-493F-8DF9-A486C2D6BBAA}"/>
          </ac:grpSpMkLst>
        </pc:grpChg>
        <pc:grpChg chg="add">
          <ac:chgData name="Dipashree Kumbhar" userId="7783bd07-a6e7-4681-bc90-0cca5828f857" providerId="ADAL" clId="{E8194AEA-F4FA-483A-A732-AE37EA29E8E9}" dt="2021-06-29T08:14:03.022" v="118" actId="26606"/>
          <ac:grpSpMkLst>
            <pc:docMk/>
            <pc:sldMk cId="891153481" sldId="260"/>
            <ac:grpSpMk id="21" creationId="{B14B560F-9DD7-4302-A60B-EBD3EF59B073}"/>
          </ac:grpSpMkLst>
        </pc:grpChg>
      </pc:sldChg>
      <pc:sldChg chg="addSp delSp modSp mod setBg">
        <pc:chgData name="Dipashree Kumbhar" userId="7783bd07-a6e7-4681-bc90-0cca5828f857" providerId="ADAL" clId="{E8194AEA-F4FA-483A-A732-AE37EA29E8E9}" dt="2021-06-29T08:25:38.958" v="234" actId="313"/>
        <pc:sldMkLst>
          <pc:docMk/>
          <pc:sldMk cId="3653431180" sldId="261"/>
        </pc:sldMkLst>
        <pc:spChg chg="mod">
          <ac:chgData name="Dipashree Kumbhar" userId="7783bd07-a6e7-4681-bc90-0cca5828f857" providerId="ADAL" clId="{E8194AEA-F4FA-483A-A732-AE37EA29E8E9}" dt="2021-06-29T08:25:23.676" v="231" actId="113"/>
          <ac:spMkLst>
            <pc:docMk/>
            <pc:sldMk cId="3653431180" sldId="261"/>
            <ac:spMk id="2" creationId="{3F498831-2FF2-4A92-8D21-205FEA22DEA9}"/>
          </ac:spMkLst>
        </pc:spChg>
        <pc:spChg chg="mod">
          <ac:chgData name="Dipashree Kumbhar" userId="7783bd07-a6e7-4681-bc90-0cca5828f857" providerId="ADAL" clId="{E8194AEA-F4FA-483A-A732-AE37EA29E8E9}" dt="2021-06-29T08:25:38.958" v="234" actId="313"/>
          <ac:spMkLst>
            <pc:docMk/>
            <pc:sldMk cId="3653431180" sldId="261"/>
            <ac:spMk id="3" creationId="{54476407-41AB-468E-BBB6-B990904D7340}"/>
          </ac:spMkLst>
        </pc:spChg>
        <pc:spChg chg="add del">
          <ac:chgData name="Dipashree Kumbhar" userId="7783bd07-a6e7-4681-bc90-0cca5828f857" providerId="ADAL" clId="{E8194AEA-F4FA-483A-A732-AE37EA29E8E9}" dt="2021-06-29T08:20:20.079" v="164" actId="26606"/>
          <ac:spMkLst>
            <pc:docMk/>
            <pc:sldMk cId="3653431180" sldId="261"/>
            <ac:spMk id="8" creationId="{7515D20E-1AB7-4E74-9236-2B72B63D60B6}"/>
          </ac:spMkLst>
        </pc:spChg>
        <pc:spChg chg="add">
          <ac:chgData name="Dipashree Kumbhar" userId="7783bd07-a6e7-4681-bc90-0cca5828f857" providerId="ADAL" clId="{E8194AEA-F4FA-483A-A732-AE37EA29E8E9}" dt="2021-06-29T08:20:20.096" v="165" actId="26606"/>
          <ac:spMkLst>
            <pc:docMk/>
            <pc:sldMk cId="3653431180" sldId="261"/>
            <ac:spMk id="14" creationId="{2C1BBA94-3F40-40AA-8BB9-E69E25E537C1}"/>
          </ac:spMkLst>
        </pc:spChg>
        <pc:spChg chg="add del">
          <ac:chgData name="Dipashree Kumbhar" userId="7783bd07-a6e7-4681-bc90-0cca5828f857" providerId="ADAL" clId="{E8194AEA-F4FA-483A-A732-AE37EA29E8E9}" dt="2021-06-29T08:20:20.079" v="164" actId="26606"/>
          <ac:spMkLst>
            <pc:docMk/>
            <pc:sldMk cId="3653431180" sldId="261"/>
            <ac:spMk id="15" creationId="{3873B707-463F-40B0-8227-E8CC6C67EB25}"/>
          </ac:spMkLst>
        </pc:spChg>
        <pc:spChg chg="add del">
          <ac:chgData name="Dipashree Kumbhar" userId="7783bd07-a6e7-4681-bc90-0cca5828f857" providerId="ADAL" clId="{E8194AEA-F4FA-483A-A732-AE37EA29E8E9}" dt="2021-06-29T08:20:20.079" v="164" actId="26606"/>
          <ac:spMkLst>
            <pc:docMk/>
            <pc:sldMk cId="3653431180" sldId="261"/>
            <ac:spMk id="17" creationId="{19C9EAEA-39D0-4B0E-A0EB-51E7B26740B1}"/>
          </ac:spMkLst>
        </pc:spChg>
        <pc:spChg chg="add">
          <ac:chgData name="Dipashree Kumbhar" userId="7783bd07-a6e7-4681-bc90-0cca5828f857" providerId="ADAL" clId="{E8194AEA-F4FA-483A-A732-AE37EA29E8E9}" dt="2021-06-29T08:20:20.096" v="165" actId="26606"/>
          <ac:spMkLst>
            <pc:docMk/>
            <pc:sldMk cId="3653431180" sldId="261"/>
            <ac:spMk id="19" creationId="{3AD318CC-E2A8-4E27-9548-A047A78999B1}"/>
          </ac:spMkLst>
        </pc:spChg>
        <pc:grpChg chg="add del">
          <ac:chgData name="Dipashree Kumbhar" userId="7783bd07-a6e7-4681-bc90-0cca5828f857" providerId="ADAL" clId="{E8194AEA-F4FA-483A-A732-AE37EA29E8E9}" dt="2021-06-29T08:20:20.079" v="164" actId="26606"/>
          <ac:grpSpMkLst>
            <pc:docMk/>
            <pc:sldMk cId="3653431180" sldId="261"/>
            <ac:grpSpMk id="10" creationId="{032D8612-31EB-44CF-A1D0-14FD4C705424}"/>
          </ac:grpSpMkLst>
        </pc:grpChg>
        <pc:grpChg chg="add">
          <ac:chgData name="Dipashree Kumbhar" userId="7783bd07-a6e7-4681-bc90-0cca5828f857" providerId="ADAL" clId="{E8194AEA-F4FA-483A-A732-AE37EA29E8E9}" dt="2021-06-29T08:20:20.096" v="165" actId="26606"/>
          <ac:grpSpMkLst>
            <pc:docMk/>
            <pc:sldMk cId="3653431180" sldId="261"/>
            <ac:grpSpMk id="20" creationId="{B14B560F-9DD7-4302-A60B-EBD3EF59B073}"/>
          </ac:grpSpMkLst>
        </pc:grpChg>
      </pc:sldChg>
      <pc:sldChg chg="addSp modSp mod setBg">
        <pc:chgData name="Dipashree Kumbhar" userId="7783bd07-a6e7-4681-bc90-0cca5828f857" providerId="ADAL" clId="{E8194AEA-F4FA-483A-A732-AE37EA29E8E9}" dt="2021-06-29T08:29:41.797" v="267" actId="313"/>
        <pc:sldMkLst>
          <pc:docMk/>
          <pc:sldMk cId="1342140983" sldId="262"/>
        </pc:sldMkLst>
        <pc:spChg chg="mod">
          <ac:chgData name="Dipashree Kumbhar" userId="7783bd07-a6e7-4681-bc90-0cca5828f857" providerId="ADAL" clId="{E8194AEA-F4FA-483A-A732-AE37EA29E8E9}" dt="2021-06-29T08:26:46.578" v="235" actId="26606"/>
          <ac:spMkLst>
            <pc:docMk/>
            <pc:sldMk cId="1342140983" sldId="262"/>
            <ac:spMk id="2" creationId="{BCAE1B33-9DD5-4E05-8C9D-5AFA9B85044F}"/>
          </ac:spMkLst>
        </pc:spChg>
        <pc:spChg chg="mod">
          <ac:chgData name="Dipashree Kumbhar" userId="7783bd07-a6e7-4681-bc90-0cca5828f857" providerId="ADAL" clId="{E8194AEA-F4FA-483A-A732-AE37EA29E8E9}" dt="2021-06-29T08:29:41.797" v="267" actId="313"/>
          <ac:spMkLst>
            <pc:docMk/>
            <pc:sldMk cId="1342140983" sldId="262"/>
            <ac:spMk id="3" creationId="{5E600B82-B731-44CC-AD93-4CA6822B1849}"/>
          </ac:spMkLst>
        </pc:spChg>
        <pc:spChg chg="add">
          <ac:chgData name="Dipashree Kumbhar" userId="7783bd07-a6e7-4681-bc90-0cca5828f857" providerId="ADAL" clId="{E8194AEA-F4FA-483A-A732-AE37EA29E8E9}" dt="2021-06-29T08:26:46.578" v="235" actId="26606"/>
          <ac:spMkLst>
            <pc:docMk/>
            <pc:sldMk cId="1342140983" sldId="262"/>
            <ac:spMk id="8" creationId="{3AD318CC-E2A8-4E27-9548-A047A78999B1}"/>
          </ac:spMkLst>
        </pc:spChg>
        <pc:spChg chg="add">
          <ac:chgData name="Dipashree Kumbhar" userId="7783bd07-a6e7-4681-bc90-0cca5828f857" providerId="ADAL" clId="{E8194AEA-F4FA-483A-A732-AE37EA29E8E9}" dt="2021-06-29T08:26:46.578" v="235" actId="26606"/>
          <ac:spMkLst>
            <pc:docMk/>
            <pc:sldMk cId="1342140983" sldId="262"/>
            <ac:spMk id="14" creationId="{2C1BBA94-3F40-40AA-8BB9-E69E25E537C1}"/>
          </ac:spMkLst>
        </pc:spChg>
        <pc:grpChg chg="add">
          <ac:chgData name="Dipashree Kumbhar" userId="7783bd07-a6e7-4681-bc90-0cca5828f857" providerId="ADAL" clId="{E8194AEA-F4FA-483A-A732-AE37EA29E8E9}" dt="2021-06-29T08:26:46.578" v="235" actId="26606"/>
          <ac:grpSpMkLst>
            <pc:docMk/>
            <pc:sldMk cId="1342140983" sldId="262"/>
            <ac:grpSpMk id="10" creationId="{B14B560F-9DD7-4302-A60B-EBD3EF59B073}"/>
          </ac:grpSpMkLst>
        </pc:grpChg>
      </pc:sldChg>
      <pc:sldChg chg="addSp delSp modSp mod setBg">
        <pc:chgData name="Dipashree Kumbhar" userId="7783bd07-a6e7-4681-bc90-0cca5828f857" providerId="ADAL" clId="{E8194AEA-F4FA-483A-A732-AE37EA29E8E9}" dt="2021-06-29T08:32:11.594" v="289" actId="113"/>
        <pc:sldMkLst>
          <pc:docMk/>
          <pc:sldMk cId="1454044231" sldId="263"/>
        </pc:sldMkLst>
        <pc:spChg chg="mod">
          <ac:chgData name="Dipashree Kumbhar" userId="7783bd07-a6e7-4681-bc90-0cca5828f857" providerId="ADAL" clId="{E8194AEA-F4FA-483A-A732-AE37EA29E8E9}" dt="2021-06-29T08:32:11.594" v="289" actId="113"/>
          <ac:spMkLst>
            <pc:docMk/>
            <pc:sldMk cId="1454044231" sldId="263"/>
            <ac:spMk id="2" creationId="{3887A2EA-56AE-45A5-BDC3-31BCDECD1169}"/>
          </ac:spMkLst>
        </pc:spChg>
        <pc:spChg chg="add del">
          <ac:chgData name="Dipashree Kumbhar" userId="7783bd07-a6e7-4681-bc90-0cca5828f857" providerId="ADAL" clId="{E8194AEA-F4FA-483A-A732-AE37EA29E8E9}" dt="2021-06-29T08:30:42.530" v="269" actId="26606"/>
          <ac:spMkLst>
            <pc:docMk/>
            <pc:sldMk cId="1454044231" sldId="263"/>
            <ac:spMk id="9" creationId="{AF3D7AD4-93BE-4554-87CC-E24A02D534BF}"/>
          </ac:spMkLst>
        </pc:spChg>
        <pc:spChg chg="add">
          <ac:chgData name="Dipashree Kumbhar" userId="7783bd07-a6e7-4681-bc90-0cca5828f857" providerId="ADAL" clId="{E8194AEA-F4FA-483A-A732-AE37EA29E8E9}" dt="2021-06-29T08:30:42.550" v="270" actId="26606"/>
          <ac:spMkLst>
            <pc:docMk/>
            <pc:sldMk cId="1454044231" sldId="263"/>
            <ac:spMk id="10" creationId="{AE47195D-EC06-4298-8805-0F0D65997676}"/>
          </ac:spMkLst>
        </pc:spChg>
        <pc:spChg chg="add del">
          <ac:chgData name="Dipashree Kumbhar" userId="7783bd07-a6e7-4681-bc90-0cca5828f857" providerId="ADAL" clId="{E8194AEA-F4FA-483A-A732-AE37EA29E8E9}" dt="2021-06-29T08:30:42.530" v="269" actId="26606"/>
          <ac:spMkLst>
            <pc:docMk/>
            <pc:sldMk cId="1454044231" sldId="263"/>
            <ac:spMk id="12" creationId="{AAAE94E3-A7DB-4868-B1E3-E49703488BBC}"/>
          </ac:spMkLst>
        </pc:spChg>
        <pc:spChg chg="add del">
          <ac:chgData name="Dipashree Kumbhar" userId="7783bd07-a6e7-4681-bc90-0cca5828f857" providerId="ADAL" clId="{E8194AEA-F4FA-483A-A732-AE37EA29E8E9}" dt="2021-06-29T08:30:42.530" v="269" actId="26606"/>
          <ac:spMkLst>
            <pc:docMk/>
            <pc:sldMk cId="1454044231" sldId="263"/>
            <ac:spMk id="18" creationId="{3873B707-463F-40B0-8227-E8CC6C67EB25}"/>
          </ac:spMkLst>
        </pc:spChg>
        <pc:spChg chg="add del">
          <ac:chgData name="Dipashree Kumbhar" userId="7783bd07-a6e7-4681-bc90-0cca5828f857" providerId="ADAL" clId="{E8194AEA-F4FA-483A-A732-AE37EA29E8E9}" dt="2021-06-29T08:30:42.530" v="269" actId="26606"/>
          <ac:spMkLst>
            <pc:docMk/>
            <pc:sldMk cId="1454044231" sldId="263"/>
            <ac:spMk id="20" creationId="{C13237C8-E62C-4F0D-A318-BD6FB6C2D138}"/>
          </ac:spMkLst>
        </pc:spChg>
        <pc:spChg chg="add del">
          <ac:chgData name="Dipashree Kumbhar" userId="7783bd07-a6e7-4681-bc90-0cca5828f857" providerId="ADAL" clId="{E8194AEA-F4FA-483A-A732-AE37EA29E8E9}" dt="2021-06-29T08:30:42.530" v="269" actId="26606"/>
          <ac:spMkLst>
            <pc:docMk/>
            <pc:sldMk cId="1454044231" sldId="263"/>
            <ac:spMk id="22" creationId="{19C9EAEA-39D0-4B0E-A0EB-51E7B26740B1}"/>
          </ac:spMkLst>
        </pc:spChg>
        <pc:spChg chg="add del">
          <ac:chgData name="Dipashree Kumbhar" userId="7783bd07-a6e7-4681-bc90-0cca5828f857" providerId="ADAL" clId="{E8194AEA-F4FA-483A-A732-AE37EA29E8E9}" dt="2021-06-29T08:30:42.530" v="269" actId="26606"/>
          <ac:spMkLst>
            <pc:docMk/>
            <pc:sldMk cId="1454044231" sldId="263"/>
            <ac:spMk id="24" creationId="{8CB5D2D7-DF65-4E86-BFBA-FFB9B5ACEB64}"/>
          </ac:spMkLst>
        </pc:spChg>
        <pc:spChg chg="add">
          <ac:chgData name="Dipashree Kumbhar" userId="7783bd07-a6e7-4681-bc90-0cca5828f857" providerId="ADAL" clId="{E8194AEA-F4FA-483A-A732-AE37EA29E8E9}" dt="2021-06-29T08:30:42.550" v="270" actId="26606"/>
          <ac:spMkLst>
            <pc:docMk/>
            <pc:sldMk cId="1454044231" sldId="263"/>
            <ac:spMk id="26" creationId="{99413ED5-9ED4-4772-BCE4-2BCAE6B12E35}"/>
          </ac:spMkLst>
        </pc:spChg>
        <pc:spChg chg="add">
          <ac:chgData name="Dipashree Kumbhar" userId="7783bd07-a6e7-4681-bc90-0cca5828f857" providerId="ADAL" clId="{E8194AEA-F4FA-483A-A732-AE37EA29E8E9}" dt="2021-06-29T08:30:42.550" v="270" actId="26606"/>
          <ac:spMkLst>
            <pc:docMk/>
            <pc:sldMk cId="1454044231" sldId="263"/>
            <ac:spMk id="27" creationId="{04357C93-F0CB-4A1C-8F77-4E9063789819}"/>
          </ac:spMkLst>
        </pc:spChg>
        <pc:spChg chg="add">
          <ac:chgData name="Dipashree Kumbhar" userId="7783bd07-a6e7-4681-bc90-0cca5828f857" providerId="ADAL" clId="{E8194AEA-F4FA-483A-A732-AE37EA29E8E9}" dt="2021-06-29T08:30:42.550" v="270" actId="26606"/>
          <ac:spMkLst>
            <pc:docMk/>
            <pc:sldMk cId="1454044231" sldId="263"/>
            <ac:spMk id="28" creationId="{90F533E9-6690-41A8-A372-4C6C622D028D}"/>
          </ac:spMkLst>
        </pc:spChg>
        <pc:grpChg chg="add del">
          <ac:chgData name="Dipashree Kumbhar" userId="7783bd07-a6e7-4681-bc90-0cca5828f857" providerId="ADAL" clId="{E8194AEA-F4FA-483A-A732-AE37EA29E8E9}" dt="2021-06-29T08:30:42.530" v="269" actId="26606"/>
          <ac:grpSpMkLst>
            <pc:docMk/>
            <pc:sldMk cId="1454044231" sldId="263"/>
            <ac:grpSpMk id="14" creationId="{1DE889C7-FAD6-4397-98E2-05D503484459}"/>
          </ac:grpSpMkLst>
        </pc:grpChg>
        <pc:picChg chg="mod ord">
          <ac:chgData name="Dipashree Kumbhar" userId="7783bd07-a6e7-4681-bc90-0cca5828f857" providerId="ADAL" clId="{E8194AEA-F4FA-483A-A732-AE37EA29E8E9}" dt="2021-06-29T08:31:09.651" v="275" actId="14100"/>
          <ac:picMkLst>
            <pc:docMk/>
            <pc:sldMk cId="1454044231" sldId="263"/>
            <ac:picMk id="4" creationId="{1A2E2066-7874-49C9-A795-257F74E07E0E}"/>
          </ac:picMkLst>
        </pc:picChg>
        <pc:picChg chg="mod">
          <ac:chgData name="Dipashree Kumbhar" userId="7783bd07-a6e7-4681-bc90-0cca5828f857" providerId="ADAL" clId="{E8194AEA-F4FA-483A-A732-AE37EA29E8E9}" dt="2021-06-29T08:30:57.158" v="272" actId="14100"/>
          <ac:picMkLst>
            <pc:docMk/>
            <pc:sldMk cId="1454044231" sldId="263"/>
            <ac:picMk id="5" creationId="{2EC6F31F-EBE2-4692-9A69-1881D0A17FDA}"/>
          </ac:picMkLst>
        </pc:picChg>
      </pc:sldChg>
      <pc:sldChg chg="addSp delSp modSp mod setBg">
        <pc:chgData name="Dipashree Kumbhar" userId="7783bd07-a6e7-4681-bc90-0cca5828f857" providerId="ADAL" clId="{E8194AEA-F4FA-483A-A732-AE37EA29E8E9}" dt="2021-06-29T08:32:41.236" v="290" actId="26606"/>
        <pc:sldMkLst>
          <pc:docMk/>
          <pc:sldMk cId="762570730" sldId="264"/>
        </pc:sldMkLst>
        <pc:spChg chg="del">
          <ac:chgData name="Dipashree Kumbhar" userId="7783bd07-a6e7-4681-bc90-0cca5828f857" providerId="ADAL" clId="{E8194AEA-F4FA-483A-A732-AE37EA29E8E9}" dt="2021-06-29T08:32:41.236" v="290" actId="26606"/>
          <ac:spMkLst>
            <pc:docMk/>
            <pc:sldMk cId="762570730" sldId="264"/>
            <ac:spMk id="2" creationId="{0CF1E3D6-C7AE-4BD5-848B-2FFCFC2E5BB8}"/>
          </ac:spMkLst>
        </pc:spChg>
        <pc:spChg chg="add">
          <ac:chgData name="Dipashree Kumbhar" userId="7783bd07-a6e7-4681-bc90-0cca5828f857" providerId="ADAL" clId="{E8194AEA-F4FA-483A-A732-AE37EA29E8E9}" dt="2021-06-29T08:32:41.236" v="290" actId="26606"/>
          <ac:spMkLst>
            <pc:docMk/>
            <pc:sldMk cId="762570730" sldId="264"/>
            <ac:spMk id="9" creationId="{22F15A2D-2324-487D-A02A-BF46C5C580EB}"/>
          </ac:spMkLst>
        </pc:spChg>
        <pc:spChg chg="add">
          <ac:chgData name="Dipashree Kumbhar" userId="7783bd07-a6e7-4681-bc90-0cca5828f857" providerId="ADAL" clId="{E8194AEA-F4FA-483A-A732-AE37EA29E8E9}" dt="2021-06-29T08:32:41.236" v="290" actId="26606"/>
          <ac:spMkLst>
            <pc:docMk/>
            <pc:sldMk cId="762570730" sldId="264"/>
            <ac:spMk id="11" creationId="{17A7F34E-D418-47E2-9F86-2C45BBC31210}"/>
          </ac:spMkLst>
        </pc:spChg>
        <pc:spChg chg="add">
          <ac:chgData name="Dipashree Kumbhar" userId="7783bd07-a6e7-4681-bc90-0cca5828f857" providerId="ADAL" clId="{E8194AEA-F4FA-483A-A732-AE37EA29E8E9}" dt="2021-06-29T08:32:41.236" v="290" actId="26606"/>
          <ac:spMkLst>
            <pc:docMk/>
            <pc:sldMk cId="762570730" sldId="264"/>
            <ac:spMk id="13" creationId="{2AEAFA59-923A-4F54-8B49-44C970BCC323}"/>
          </ac:spMkLst>
        </pc:spChg>
        <pc:picChg chg="mod">
          <ac:chgData name="Dipashree Kumbhar" userId="7783bd07-a6e7-4681-bc90-0cca5828f857" providerId="ADAL" clId="{E8194AEA-F4FA-483A-A732-AE37EA29E8E9}" dt="2021-06-29T08:32:41.236" v="290" actId="26606"/>
          <ac:picMkLst>
            <pc:docMk/>
            <pc:sldMk cId="762570730" sldId="264"/>
            <ac:picMk id="4" creationId="{EA0E705E-0BB7-442E-B493-C7838A451146}"/>
          </ac:picMkLst>
        </pc:picChg>
      </pc:sldChg>
      <pc:sldChg chg="addSp delSp modSp mod setBg">
        <pc:chgData name="Dipashree Kumbhar" userId="7783bd07-a6e7-4681-bc90-0cca5828f857" providerId="ADAL" clId="{E8194AEA-F4FA-483A-A732-AE37EA29E8E9}" dt="2021-06-29T08:32:47.362" v="291" actId="26606"/>
        <pc:sldMkLst>
          <pc:docMk/>
          <pc:sldMk cId="880364476" sldId="265"/>
        </pc:sldMkLst>
        <pc:spChg chg="del">
          <ac:chgData name="Dipashree Kumbhar" userId="7783bd07-a6e7-4681-bc90-0cca5828f857" providerId="ADAL" clId="{E8194AEA-F4FA-483A-A732-AE37EA29E8E9}" dt="2021-06-29T08:32:47.362" v="291" actId="26606"/>
          <ac:spMkLst>
            <pc:docMk/>
            <pc:sldMk cId="880364476" sldId="265"/>
            <ac:spMk id="2" creationId="{9B6B756B-3F03-4E52-BB0E-A4A195E8842E}"/>
          </ac:spMkLst>
        </pc:spChg>
        <pc:spChg chg="add">
          <ac:chgData name="Dipashree Kumbhar" userId="7783bd07-a6e7-4681-bc90-0cca5828f857" providerId="ADAL" clId="{E8194AEA-F4FA-483A-A732-AE37EA29E8E9}" dt="2021-06-29T08:32:47.362" v="291" actId="26606"/>
          <ac:spMkLst>
            <pc:docMk/>
            <pc:sldMk cId="880364476" sldId="265"/>
            <ac:spMk id="9" creationId="{22F15A2D-2324-487D-A02A-BF46C5C580EB}"/>
          </ac:spMkLst>
        </pc:spChg>
        <pc:spChg chg="add">
          <ac:chgData name="Dipashree Kumbhar" userId="7783bd07-a6e7-4681-bc90-0cca5828f857" providerId="ADAL" clId="{E8194AEA-F4FA-483A-A732-AE37EA29E8E9}" dt="2021-06-29T08:32:47.362" v="291" actId="26606"/>
          <ac:spMkLst>
            <pc:docMk/>
            <pc:sldMk cId="880364476" sldId="265"/>
            <ac:spMk id="11" creationId="{17A7F34E-D418-47E2-9F86-2C45BBC31210}"/>
          </ac:spMkLst>
        </pc:spChg>
        <pc:spChg chg="add">
          <ac:chgData name="Dipashree Kumbhar" userId="7783bd07-a6e7-4681-bc90-0cca5828f857" providerId="ADAL" clId="{E8194AEA-F4FA-483A-A732-AE37EA29E8E9}" dt="2021-06-29T08:32:47.362" v="291" actId="26606"/>
          <ac:spMkLst>
            <pc:docMk/>
            <pc:sldMk cId="880364476" sldId="265"/>
            <ac:spMk id="13" creationId="{2AEAFA59-923A-4F54-8B49-44C970BCC323}"/>
          </ac:spMkLst>
        </pc:spChg>
        <pc:picChg chg="mod">
          <ac:chgData name="Dipashree Kumbhar" userId="7783bd07-a6e7-4681-bc90-0cca5828f857" providerId="ADAL" clId="{E8194AEA-F4FA-483A-A732-AE37EA29E8E9}" dt="2021-06-29T08:32:47.362" v="291" actId="26606"/>
          <ac:picMkLst>
            <pc:docMk/>
            <pc:sldMk cId="880364476" sldId="265"/>
            <ac:picMk id="4" creationId="{DF4B7FAA-745D-46C0-AA62-9D039FB9D275}"/>
          </ac:picMkLst>
        </pc:picChg>
      </pc:sldChg>
      <pc:sldChg chg="addSp delSp modSp mod setBg">
        <pc:chgData name="Dipashree Kumbhar" userId="7783bd07-a6e7-4681-bc90-0cca5828f857" providerId="ADAL" clId="{E8194AEA-F4FA-483A-A732-AE37EA29E8E9}" dt="2021-06-29T08:32:52.196" v="292" actId="26606"/>
        <pc:sldMkLst>
          <pc:docMk/>
          <pc:sldMk cId="988291459" sldId="266"/>
        </pc:sldMkLst>
        <pc:spChg chg="del">
          <ac:chgData name="Dipashree Kumbhar" userId="7783bd07-a6e7-4681-bc90-0cca5828f857" providerId="ADAL" clId="{E8194AEA-F4FA-483A-A732-AE37EA29E8E9}" dt="2021-06-29T08:32:52.196" v="292" actId="26606"/>
          <ac:spMkLst>
            <pc:docMk/>
            <pc:sldMk cId="988291459" sldId="266"/>
            <ac:spMk id="2" creationId="{063AA2E5-7227-41DB-90A6-38065C67D1EC}"/>
          </ac:spMkLst>
        </pc:spChg>
        <pc:spChg chg="del">
          <ac:chgData name="Dipashree Kumbhar" userId="7783bd07-a6e7-4681-bc90-0cca5828f857" providerId="ADAL" clId="{E8194AEA-F4FA-483A-A732-AE37EA29E8E9}" dt="2021-06-29T08:32:52.196" v="292" actId="26606"/>
          <ac:spMkLst>
            <pc:docMk/>
            <pc:sldMk cId="988291459" sldId="266"/>
            <ac:spMk id="3" creationId="{2AD029E9-3B44-422F-A2E3-5E430157AB7B}"/>
          </ac:spMkLst>
        </pc:spChg>
        <pc:spChg chg="add">
          <ac:chgData name="Dipashree Kumbhar" userId="7783bd07-a6e7-4681-bc90-0cca5828f857" providerId="ADAL" clId="{E8194AEA-F4FA-483A-A732-AE37EA29E8E9}" dt="2021-06-29T08:32:52.196" v="292" actId="26606"/>
          <ac:spMkLst>
            <pc:docMk/>
            <pc:sldMk cId="988291459" sldId="266"/>
            <ac:spMk id="9" creationId="{22F15A2D-2324-487D-A02A-BF46C5C580EB}"/>
          </ac:spMkLst>
        </pc:spChg>
        <pc:spChg chg="add">
          <ac:chgData name="Dipashree Kumbhar" userId="7783bd07-a6e7-4681-bc90-0cca5828f857" providerId="ADAL" clId="{E8194AEA-F4FA-483A-A732-AE37EA29E8E9}" dt="2021-06-29T08:32:52.196" v="292" actId="26606"/>
          <ac:spMkLst>
            <pc:docMk/>
            <pc:sldMk cId="988291459" sldId="266"/>
            <ac:spMk id="11" creationId="{17A7F34E-D418-47E2-9F86-2C45BBC31210}"/>
          </ac:spMkLst>
        </pc:spChg>
        <pc:spChg chg="add">
          <ac:chgData name="Dipashree Kumbhar" userId="7783bd07-a6e7-4681-bc90-0cca5828f857" providerId="ADAL" clId="{E8194AEA-F4FA-483A-A732-AE37EA29E8E9}" dt="2021-06-29T08:32:52.196" v="292" actId="26606"/>
          <ac:spMkLst>
            <pc:docMk/>
            <pc:sldMk cId="988291459" sldId="266"/>
            <ac:spMk id="13" creationId="{2AEAFA59-923A-4F54-8B49-44C970BCC323}"/>
          </ac:spMkLst>
        </pc:spChg>
        <pc:picChg chg="mod">
          <ac:chgData name="Dipashree Kumbhar" userId="7783bd07-a6e7-4681-bc90-0cca5828f857" providerId="ADAL" clId="{E8194AEA-F4FA-483A-A732-AE37EA29E8E9}" dt="2021-06-29T08:32:52.196" v="292" actId="26606"/>
          <ac:picMkLst>
            <pc:docMk/>
            <pc:sldMk cId="988291459" sldId="266"/>
            <ac:picMk id="4" creationId="{CC08D51C-BE1C-4B72-A9B1-CCB039FCF75A}"/>
          </ac:picMkLst>
        </pc:picChg>
      </pc:sldChg>
      <pc:sldChg chg="addSp modSp mod setBg">
        <pc:chgData name="Dipashree Kumbhar" userId="7783bd07-a6e7-4681-bc90-0cca5828f857" providerId="ADAL" clId="{E8194AEA-F4FA-483A-A732-AE37EA29E8E9}" dt="2021-06-29T08:33:44.085" v="296" actId="313"/>
        <pc:sldMkLst>
          <pc:docMk/>
          <pc:sldMk cId="3411750063" sldId="267"/>
        </pc:sldMkLst>
        <pc:spChg chg="mod">
          <ac:chgData name="Dipashree Kumbhar" userId="7783bd07-a6e7-4681-bc90-0cca5828f857" providerId="ADAL" clId="{E8194AEA-F4FA-483A-A732-AE37EA29E8E9}" dt="2021-06-29T08:33:20.190" v="293" actId="26606"/>
          <ac:spMkLst>
            <pc:docMk/>
            <pc:sldMk cId="3411750063" sldId="267"/>
            <ac:spMk id="2" creationId="{D38D109A-A769-4A1B-80DB-7EA3487D7351}"/>
          </ac:spMkLst>
        </pc:spChg>
        <pc:spChg chg="mod">
          <ac:chgData name="Dipashree Kumbhar" userId="7783bd07-a6e7-4681-bc90-0cca5828f857" providerId="ADAL" clId="{E8194AEA-F4FA-483A-A732-AE37EA29E8E9}" dt="2021-06-29T08:33:44.085" v="296" actId="313"/>
          <ac:spMkLst>
            <pc:docMk/>
            <pc:sldMk cId="3411750063" sldId="267"/>
            <ac:spMk id="3" creationId="{6439E516-707A-4971-AE28-EEDDC8FCDD74}"/>
          </ac:spMkLst>
        </pc:spChg>
        <pc:spChg chg="add">
          <ac:chgData name="Dipashree Kumbhar" userId="7783bd07-a6e7-4681-bc90-0cca5828f857" providerId="ADAL" clId="{E8194AEA-F4FA-483A-A732-AE37EA29E8E9}" dt="2021-06-29T08:33:20.190" v="293" actId="26606"/>
          <ac:spMkLst>
            <pc:docMk/>
            <pc:sldMk cId="3411750063" sldId="267"/>
            <ac:spMk id="8" creationId="{7CB4857B-ED7C-444D-9F04-2F885114A1C2}"/>
          </ac:spMkLst>
        </pc:spChg>
        <pc:spChg chg="add">
          <ac:chgData name="Dipashree Kumbhar" userId="7783bd07-a6e7-4681-bc90-0cca5828f857" providerId="ADAL" clId="{E8194AEA-F4FA-483A-A732-AE37EA29E8E9}" dt="2021-06-29T08:33:20.190" v="293" actId="26606"/>
          <ac:spMkLst>
            <pc:docMk/>
            <pc:sldMk cId="3411750063" sldId="267"/>
            <ac:spMk id="10" creationId="{D18046FB-44EA-4FD8-A585-EA09A319B2D0}"/>
          </ac:spMkLst>
        </pc:spChg>
        <pc:spChg chg="add">
          <ac:chgData name="Dipashree Kumbhar" userId="7783bd07-a6e7-4681-bc90-0cca5828f857" providerId="ADAL" clId="{E8194AEA-F4FA-483A-A732-AE37EA29E8E9}" dt="2021-06-29T08:33:20.190" v="293" actId="26606"/>
          <ac:spMkLst>
            <pc:docMk/>
            <pc:sldMk cId="3411750063" sldId="267"/>
            <ac:spMk id="12" creationId="{479F5F2B-8B58-4140-AE6A-51F6C67B18D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3F7856-BF02-47D2-8D02-913291672EC2}"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D3C86E8E-E377-4F7B-87BB-5BE6E4F3B6EE}">
      <dgm:prSet/>
      <dgm:spPr/>
      <dgm:t>
        <a:bodyPr/>
        <a:lstStyle/>
        <a:p>
          <a:r>
            <a:rPr lang="en-IN" dirty="0"/>
            <a:t>Business Problem Framing</a:t>
          </a:r>
          <a:endParaRPr lang="en-US" dirty="0"/>
        </a:p>
      </dgm:t>
    </dgm:pt>
    <dgm:pt modelId="{854B9FAD-257F-4299-A600-0DCD637CD203}" type="parTrans" cxnId="{CAA61166-B537-415F-8A88-DE2910E4AD0B}">
      <dgm:prSet/>
      <dgm:spPr/>
      <dgm:t>
        <a:bodyPr/>
        <a:lstStyle/>
        <a:p>
          <a:endParaRPr lang="en-US"/>
        </a:p>
      </dgm:t>
    </dgm:pt>
    <dgm:pt modelId="{1B02A743-4E58-4F3E-B7AC-8C7BB903B4E0}" type="sibTrans" cxnId="{CAA61166-B537-415F-8A88-DE2910E4AD0B}">
      <dgm:prSet/>
      <dgm:spPr/>
      <dgm:t>
        <a:bodyPr/>
        <a:lstStyle/>
        <a:p>
          <a:endParaRPr lang="en-US"/>
        </a:p>
      </dgm:t>
    </dgm:pt>
    <dgm:pt modelId="{83F6244D-F2FB-41D7-83B6-38A7F157A8A4}">
      <dgm:prSet/>
      <dgm:spPr/>
      <dgm:t>
        <a:bodyPr/>
        <a:lstStyle/>
        <a:p>
          <a:r>
            <a:rPr lang="en-IN" dirty="0"/>
            <a:t>We have a client who has a website where people write different reviews for technical</a:t>
          </a:r>
          <a:endParaRPr lang="en-US" dirty="0"/>
        </a:p>
      </dgm:t>
    </dgm:pt>
    <dgm:pt modelId="{F3738EF6-225E-4C70-B548-83C71FBE23C7}" type="parTrans" cxnId="{532A673A-CEC0-409F-A590-380760308E8D}">
      <dgm:prSet/>
      <dgm:spPr/>
      <dgm:t>
        <a:bodyPr/>
        <a:lstStyle/>
        <a:p>
          <a:endParaRPr lang="en-US"/>
        </a:p>
      </dgm:t>
    </dgm:pt>
    <dgm:pt modelId="{16A2B692-EC4A-46CF-B785-CF6690686218}" type="sibTrans" cxnId="{532A673A-CEC0-409F-A590-380760308E8D}">
      <dgm:prSet/>
      <dgm:spPr/>
      <dgm:t>
        <a:bodyPr/>
        <a:lstStyle/>
        <a:p>
          <a:endParaRPr lang="en-US"/>
        </a:p>
      </dgm:t>
    </dgm:pt>
    <dgm:pt modelId="{F9E6E7CD-DD5D-4AF9-B584-5D4E801F529B}">
      <dgm:prSet/>
      <dgm:spPr/>
      <dgm:t>
        <a:bodyPr/>
        <a:lstStyle/>
        <a:p>
          <a:r>
            <a:rPr lang="en-IN" dirty="0"/>
            <a:t>products. Now they are adding a new feature to their website i.e. The reviewer will have to</a:t>
          </a:r>
          <a:endParaRPr lang="en-US" dirty="0"/>
        </a:p>
      </dgm:t>
    </dgm:pt>
    <dgm:pt modelId="{36EB1196-7339-45D3-9BCB-E0CB037A0021}" type="parTrans" cxnId="{B358AE7D-4A3B-49FE-8198-E6FEA8426F2D}">
      <dgm:prSet/>
      <dgm:spPr/>
      <dgm:t>
        <a:bodyPr/>
        <a:lstStyle/>
        <a:p>
          <a:endParaRPr lang="en-US"/>
        </a:p>
      </dgm:t>
    </dgm:pt>
    <dgm:pt modelId="{D914FAC0-B720-415C-B219-8899C06F61B1}" type="sibTrans" cxnId="{B358AE7D-4A3B-49FE-8198-E6FEA8426F2D}">
      <dgm:prSet/>
      <dgm:spPr/>
      <dgm:t>
        <a:bodyPr/>
        <a:lstStyle/>
        <a:p>
          <a:endParaRPr lang="en-US"/>
        </a:p>
      </dgm:t>
    </dgm:pt>
    <dgm:pt modelId="{FEC5CCAA-7CA8-4189-9D17-555C06DE0335}">
      <dgm:prSet/>
      <dgm:spPr/>
      <dgm:t>
        <a:bodyPr/>
        <a:lstStyle/>
        <a:p>
          <a:r>
            <a:rPr lang="en-IN" dirty="0"/>
            <a:t>add stars(rating) as well with the review. The rating is out 5 stars and it only has 5 options</a:t>
          </a:r>
          <a:endParaRPr lang="en-US" dirty="0"/>
        </a:p>
      </dgm:t>
    </dgm:pt>
    <dgm:pt modelId="{B6771BBB-5B91-46AD-BBC3-D6A55475A505}" type="parTrans" cxnId="{BDC63C61-F179-4302-941E-00E09D10697F}">
      <dgm:prSet/>
      <dgm:spPr/>
      <dgm:t>
        <a:bodyPr/>
        <a:lstStyle/>
        <a:p>
          <a:endParaRPr lang="en-US"/>
        </a:p>
      </dgm:t>
    </dgm:pt>
    <dgm:pt modelId="{10FF80F5-0319-41A7-871C-709352332888}" type="sibTrans" cxnId="{BDC63C61-F179-4302-941E-00E09D10697F}">
      <dgm:prSet/>
      <dgm:spPr/>
      <dgm:t>
        <a:bodyPr/>
        <a:lstStyle/>
        <a:p>
          <a:endParaRPr lang="en-US"/>
        </a:p>
      </dgm:t>
    </dgm:pt>
    <dgm:pt modelId="{9B8EAFE4-FF5D-494E-B1FC-023E92E335EB}">
      <dgm:prSet/>
      <dgm:spPr/>
      <dgm:t>
        <a:bodyPr/>
        <a:lstStyle/>
        <a:p>
          <a:r>
            <a:rPr lang="en-IN" dirty="0"/>
            <a:t>available 1 star, 2 stars, 3 stars, 4 stars, 5 stars. Now they want to predict ratings for the</a:t>
          </a:r>
          <a:endParaRPr lang="en-US" dirty="0"/>
        </a:p>
      </dgm:t>
    </dgm:pt>
    <dgm:pt modelId="{1B19739B-C2E8-4EC3-B3E6-0D28E42E1C39}" type="parTrans" cxnId="{1A2C0189-C9C2-4953-BB67-22D7D8982F34}">
      <dgm:prSet/>
      <dgm:spPr/>
      <dgm:t>
        <a:bodyPr/>
        <a:lstStyle/>
        <a:p>
          <a:endParaRPr lang="en-US"/>
        </a:p>
      </dgm:t>
    </dgm:pt>
    <dgm:pt modelId="{6701B109-1243-455C-9EB7-045FC5B2FC31}" type="sibTrans" cxnId="{1A2C0189-C9C2-4953-BB67-22D7D8982F34}">
      <dgm:prSet/>
      <dgm:spPr/>
      <dgm:t>
        <a:bodyPr/>
        <a:lstStyle/>
        <a:p>
          <a:endParaRPr lang="en-US"/>
        </a:p>
      </dgm:t>
    </dgm:pt>
    <dgm:pt modelId="{1F22B328-808F-4377-ADD8-CF4802297C2B}">
      <dgm:prSet/>
      <dgm:spPr/>
      <dgm:t>
        <a:bodyPr/>
        <a:lstStyle/>
        <a:p>
          <a:r>
            <a:rPr lang="en-IN" dirty="0"/>
            <a:t>reviews which were written in the past and they don’t have a rating. So, we must build an</a:t>
          </a:r>
          <a:endParaRPr lang="en-US" dirty="0"/>
        </a:p>
      </dgm:t>
    </dgm:pt>
    <dgm:pt modelId="{2F1723A8-7788-4A21-8247-424BC744EE66}" type="parTrans" cxnId="{FF96E0F8-DC70-43E7-B1AC-B3EC96B6B56F}">
      <dgm:prSet/>
      <dgm:spPr/>
      <dgm:t>
        <a:bodyPr/>
        <a:lstStyle/>
        <a:p>
          <a:endParaRPr lang="en-US"/>
        </a:p>
      </dgm:t>
    </dgm:pt>
    <dgm:pt modelId="{D04E0B5C-AD18-405A-A940-AA7EEA8A6D50}" type="sibTrans" cxnId="{FF96E0F8-DC70-43E7-B1AC-B3EC96B6B56F}">
      <dgm:prSet/>
      <dgm:spPr/>
      <dgm:t>
        <a:bodyPr/>
        <a:lstStyle/>
        <a:p>
          <a:endParaRPr lang="en-US"/>
        </a:p>
      </dgm:t>
    </dgm:pt>
    <dgm:pt modelId="{A77AFDAB-2AF9-4EB0-A9B4-872B7D65501D}">
      <dgm:prSet/>
      <dgm:spPr/>
      <dgm:t>
        <a:bodyPr/>
        <a:lstStyle/>
        <a:p>
          <a:r>
            <a:rPr lang="en-IN" dirty="0"/>
            <a:t>application which can predict the rating by seeing the review.</a:t>
          </a:r>
          <a:endParaRPr lang="en-US" dirty="0"/>
        </a:p>
      </dgm:t>
    </dgm:pt>
    <dgm:pt modelId="{1281E98A-D0A4-4CB9-9205-51B0C23036FF}" type="parTrans" cxnId="{EA70E479-6275-4C06-8220-62FF7F5F66FE}">
      <dgm:prSet/>
      <dgm:spPr/>
      <dgm:t>
        <a:bodyPr/>
        <a:lstStyle/>
        <a:p>
          <a:endParaRPr lang="en-US"/>
        </a:p>
      </dgm:t>
    </dgm:pt>
    <dgm:pt modelId="{FDB736C0-BBA6-48F3-8356-54519EF7FF66}" type="sibTrans" cxnId="{EA70E479-6275-4C06-8220-62FF7F5F66FE}">
      <dgm:prSet/>
      <dgm:spPr/>
      <dgm:t>
        <a:bodyPr/>
        <a:lstStyle/>
        <a:p>
          <a:endParaRPr lang="en-US"/>
        </a:p>
      </dgm:t>
    </dgm:pt>
    <dgm:pt modelId="{A6E36689-F770-4525-BF65-191E54822C8C}">
      <dgm:prSet/>
      <dgm:spPr/>
      <dgm:t>
        <a:bodyPr/>
        <a:lstStyle/>
        <a:p>
          <a:r>
            <a:rPr lang="en-IN"/>
            <a:t>Conceptual Background of the Domain Problem</a:t>
          </a:r>
          <a:endParaRPr lang="en-US"/>
        </a:p>
      </dgm:t>
    </dgm:pt>
    <dgm:pt modelId="{8C0BBE70-44CC-43AE-A06F-318E14864D23}" type="parTrans" cxnId="{48568C61-D809-43B5-8445-D3A13B9518CF}">
      <dgm:prSet/>
      <dgm:spPr/>
      <dgm:t>
        <a:bodyPr/>
        <a:lstStyle/>
        <a:p>
          <a:endParaRPr lang="en-US"/>
        </a:p>
      </dgm:t>
    </dgm:pt>
    <dgm:pt modelId="{74538806-15BB-4B25-9006-9EA017B77B6B}" type="sibTrans" cxnId="{48568C61-D809-43B5-8445-D3A13B9518CF}">
      <dgm:prSet/>
      <dgm:spPr/>
      <dgm:t>
        <a:bodyPr/>
        <a:lstStyle/>
        <a:p>
          <a:endParaRPr lang="en-US"/>
        </a:p>
      </dgm:t>
    </dgm:pt>
    <dgm:pt modelId="{393C5854-8926-4725-AD7D-2B635D32330D}">
      <dgm:prSet/>
      <dgm:spPr/>
      <dgm:t>
        <a:bodyPr/>
        <a:lstStyle/>
        <a:p>
          <a:r>
            <a:rPr lang="en-IN" dirty="0"/>
            <a:t>Data is gather from different different e-commerce web site’s. Data is scrap by using selenium. Selenium  is one of best testing tool that I've used for to scrap data from the e-commerce website’s html page. Data have the three columns i.e. Rating Heading, Rating and    Review. So I have a scrap a data from such as amazon and flip kart. I have scrap review and rating approx. 200  rows both positive and negative review and also I have  handle to scrap close to equal number of ratings like 1 ,2,3,4,5 star from each products. Product like laptops, monitors', headphones, smart watches', mobiles, routers and home theatre's.</a:t>
          </a:r>
          <a:endParaRPr lang="en-US" dirty="0"/>
        </a:p>
      </dgm:t>
    </dgm:pt>
    <dgm:pt modelId="{D667BF59-4912-4BA7-B027-0BC899A7608A}" type="parTrans" cxnId="{2F3AD8C9-DC44-4737-BFB2-DF47B0F58A6D}">
      <dgm:prSet/>
      <dgm:spPr/>
      <dgm:t>
        <a:bodyPr/>
        <a:lstStyle/>
        <a:p>
          <a:endParaRPr lang="en-US"/>
        </a:p>
      </dgm:t>
    </dgm:pt>
    <dgm:pt modelId="{0368260A-51C8-40FB-BD47-E5598C3B3B64}" type="sibTrans" cxnId="{2F3AD8C9-DC44-4737-BFB2-DF47B0F58A6D}">
      <dgm:prSet/>
      <dgm:spPr/>
      <dgm:t>
        <a:bodyPr/>
        <a:lstStyle/>
        <a:p>
          <a:endParaRPr lang="en-US"/>
        </a:p>
      </dgm:t>
    </dgm:pt>
    <dgm:pt modelId="{8E21A998-706A-424D-A9C8-785E99D0496F}" type="pres">
      <dgm:prSet presAssocID="{CF3F7856-BF02-47D2-8D02-913291672EC2}" presName="linear" presStyleCnt="0">
        <dgm:presLayoutVars>
          <dgm:animLvl val="lvl"/>
          <dgm:resizeHandles val="exact"/>
        </dgm:presLayoutVars>
      </dgm:prSet>
      <dgm:spPr/>
    </dgm:pt>
    <dgm:pt modelId="{F1CA40EB-34B1-4A70-BFBB-A24B8FD9879D}" type="pres">
      <dgm:prSet presAssocID="{D3C86E8E-E377-4F7B-87BB-5BE6E4F3B6EE}" presName="parentText" presStyleLbl="node1" presStyleIdx="0" presStyleCnt="2">
        <dgm:presLayoutVars>
          <dgm:chMax val="0"/>
          <dgm:bulletEnabled val="1"/>
        </dgm:presLayoutVars>
      </dgm:prSet>
      <dgm:spPr/>
    </dgm:pt>
    <dgm:pt modelId="{8C2C89C7-299D-480B-9AC2-363B41A33C0A}" type="pres">
      <dgm:prSet presAssocID="{D3C86E8E-E377-4F7B-87BB-5BE6E4F3B6EE}" presName="childText" presStyleLbl="revTx" presStyleIdx="0" presStyleCnt="2" custScaleX="100000">
        <dgm:presLayoutVars>
          <dgm:bulletEnabled val="1"/>
        </dgm:presLayoutVars>
      </dgm:prSet>
      <dgm:spPr/>
    </dgm:pt>
    <dgm:pt modelId="{00811000-A6C8-47E7-9F13-3CE87E0D4585}" type="pres">
      <dgm:prSet presAssocID="{A6E36689-F770-4525-BF65-191E54822C8C}" presName="parentText" presStyleLbl="node1" presStyleIdx="1" presStyleCnt="2">
        <dgm:presLayoutVars>
          <dgm:chMax val="0"/>
          <dgm:bulletEnabled val="1"/>
        </dgm:presLayoutVars>
      </dgm:prSet>
      <dgm:spPr/>
    </dgm:pt>
    <dgm:pt modelId="{2B0A71C4-29A1-46E3-825A-D37F450A3D92}" type="pres">
      <dgm:prSet presAssocID="{A6E36689-F770-4525-BF65-191E54822C8C}" presName="childText" presStyleLbl="revTx" presStyleIdx="1" presStyleCnt="2">
        <dgm:presLayoutVars>
          <dgm:bulletEnabled val="1"/>
        </dgm:presLayoutVars>
      </dgm:prSet>
      <dgm:spPr/>
    </dgm:pt>
  </dgm:ptLst>
  <dgm:cxnLst>
    <dgm:cxn modelId="{ACDFBF08-9495-40D9-9700-C4EDDF61791A}" type="presOf" srcId="{CF3F7856-BF02-47D2-8D02-913291672EC2}" destId="{8E21A998-706A-424D-A9C8-785E99D0496F}" srcOrd="0" destOrd="0" presId="urn:microsoft.com/office/officeart/2005/8/layout/vList2"/>
    <dgm:cxn modelId="{B8E47D09-B2E1-4A07-BB37-D2AE9AD8BF1A}" type="presOf" srcId="{D3C86E8E-E377-4F7B-87BB-5BE6E4F3B6EE}" destId="{F1CA40EB-34B1-4A70-BFBB-A24B8FD9879D}" srcOrd="0" destOrd="0" presId="urn:microsoft.com/office/officeart/2005/8/layout/vList2"/>
    <dgm:cxn modelId="{532A673A-CEC0-409F-A590-380760308E8D}" srcId="{D3C86E8E-E377-4F7B-87BB-5BE6E4F3B6EE}" destId="{83F6244D-F2FB-41D7-83B6-38A7F157A8A4}" srcOrd="0" destOrd="0" parTransId="{F3738EF6-225E-4C70-B548-83C71FBE23C7}" sibTransId="{16A2B692-EC4A-46CF-B785-CF6690686218}"/>
    <dgm:cxn modelId="{533E293E-9EE1-4A44-9F0A-D64F6F7DD948}" type="presOf" srcId="{83F6244D-F2FB-41D7-83B6-38A7F157A8A4}" destId="{8C2C89C7-299D-480B-9AC2-363B41A33C0A}" srcOrd="0" destOrd="0" presId="urn:microsoft.com/office/officeart/2005/8/layout/vList2"/>
    <dgm:cxn modelId="{EB35315E-105E-4FE2-AF16-6BF57948D197}" type="presOf" srcId="{FEC5CCAA-7CA8-4189-9D17-555C06DE0335}" destId="{8C2C89C7-299D-480B-9AC2-363B41A33C0A}" srcOrd="0" destOrd="2" presId="urn:microsoft.com/office/officeart/2005/8/layout/vList2"/>
    <dgm:cxn modelId="{BDC63C61-F179-4302-941E-00E09D10697F}" srcId="{D3C86E8E-E377-4F7B-87BB-5BE6E4F3B6EE}" destId="{FEC5CCAA-7CA8-4189-9D17-555C06DE0335}" srcOrd="2" destOrd="0" parTransId="{B6771BBB-5B91-46AD-BBC3-D6A55475A505}" sibTransId="{10FF80F5-0319-41A7-871C-709352332888}"/>
    <dgm:cxn modelId="{48568C61-D809-43B5-8445-D3A13B9518CF}" srcId="{CF3F7856-BF02-47D2-8D02-913291672EC2}" destId="{A6E36689-F770-4525-BF65-191E54822C8C}" srcOrd="1" destOrd="0" parTransId="{8C0BBE70-44CC-43AE-A06F-318E14864D23}" sibTransId="{74538806-15BB-4B25-9006-9EA017B77B6B}"/>
    <dgm:cxn modelId="{CAA61166-B537-415F-8A88-DE2910E4AD0B}" srcId="{CF3F7856-BF02-47D2-8D02-913291672EC2}" destId="{D3C86E8E-E377-4F7B-87BB-5BE6E4F3B6EE}" srcOrd="0" destOrd="0" parTransId="{854B9FAD-257F-4299-A600-0DCD637CD203}" sibTransId="{1B02A743-4E58-4F3E-B7AC-8C7BB903B4E0}"/>
    <dgm:cxn modelId="{BF180B6C-3B3E-44C9-8431-9BC56B861728}" type="presOf" srcId="{9B8EAFE4-FF5D-494E-B1FC-023E92E335EB}" destId="{8C2C89C7-299D-480B-9AC2-363B41A33C0A}" srcOrd="0" destOrd="3" presId="urn:microsoft.com/office/officeart/2005/8/layout/vList2"/>
    <dgm:cxn modelId="{63753D71-14E1-4115-B9AD-3A7FD8BF8C38}" type="presOf" srcId="{A6E36689-F770-4525-BF65-191E54822C8C}" destId="{00811000-A6C8-47E7-9F13-3CE87E0D4585}" srcOrd="0" destOrd="0" presId="urn:microsoft.com/office/officeart/2005/8/layout/vList2"/>
    <dgm:cxn modelId="{EA70E479-6275-4C06-8220-62FF7F5F66FE}" srcId="{D3C86E8E-E377-4F7B-87BB-5BE6E4F3B6EE}" destId="{A77AFDAB-2AF9-4EB0-A9B4-872B7D65501D}" srcOrd="5" destOrd="0" parTransId="{1281E98A-D0A4-4CB9-9205-51B0C23036FF}" sibTransId="{FDB736C0-BBA6-48F3-8356-54519EF7FF66}"/>
    <dgm:cxn modelId="{B358AE7D-4A3B-49FE-8198-E6FEA8426F2D}" srcId="{D3C86E8E-E377-4F7B-87BB-5BE6E4F3B6EE}" destId="{F9E6E7CD-DD5D-4AF9-B584-5D4E801F529B}" srcOrd="1" destOrd="0" parTransId="{36EB1196-7339-45D3-9BCB-E0CB037A0021}" sibTransId="{D914FAC0-B720-415C-B219-8899C06F61B1}"/>
    <dgm:cxn modelId="{3F41B986-E8BF-4147-8D5B-672717F0CC30}" type="presOf" srcId="{A77AFDAB-2AF9-4EB0-A9B4-872B7D65501D}" destId="{8C2C89C7-299D-480B-9AC2-363B41A33C0A}" srcOrd="0" destOrd="5" presId="urn:microsoft.com/office/officeart/2005/8/layout/vList2"/>
    <dgm:cxn modelId="{1A2C0189-C9C2-4953-BB67-22D7D8982F34}" srcId="{D3C86E8E-E377-4F7B-87BB-5BE6E4F3B6EE}" destId="{9B8EAFE4-FF5D-494E-B1FC-023E92E335EB}" srcOrd="3" destOrd="0" parTransId="{1B19739B-C2E8-4EC3-B3E6-0D28E42E1C39}" sibTransId="{6701B109-1243-455C-9EB7-045FC5B2FC31}"/>
    <dgm:cxn modelId="{72C20BA5-E25C-4CBD-A350-0B3B9CC2C9EA}" type="presOf" srcId="{F9E6E7CD-DD5D-4AF9-B584-5D4E801F529B}" destId="{8C2C89C7-299D-480B-9AC2-363B41A33C0A}" srcOrd="0" destOrd="1" presId="urn:microsoft.com/office/officeart/2005/8/layout/vList2"/>
    <dgm:cxn modelId="{2F3AD8C9-DC44-4737-BFB2-DF47B0F58A6D}" srcId="{A6E36689-F770-4525-BF65-191E54822C8C}" destId="{393C5854-8926-4725-AD7D-2B635D32330D}" srcOrd="0" destOrd="0" parTransId="{D667BF59-4912-4BA7-B027-0BC899A7608A}" sibTransId="{0368260A-51C8-40FB-BD47-E5598C3B3B64}"/>
    <dgm:cxn modelId="{9D8975E6-092F-4427-A842-FF816E4CF19D}" type="presOf" srcId="{1F22B328-808F-4377-ADD8-CF4802297C2B}" destId="{8C2C89C7-299D-480B-9AC2-363B41A33C0A}" srcOrd="0" destOrd="4" presId="urn:microsoft.com/office/officeart/2005/8/layout/vList2"/>
    <dgm:cxn modelId="{57E494EC-B826-4B9F-B27F-58F1395A744E}" type="presOf" srcId="{393C5854-8926-4725-AD7D-2B635D32330D}" destId="{2B0A71C4-29A1-46E3-825A-D37F450A3D92}" srcOrd="0" destOrd="0" presId="urn:microsoft.com/office/officeart/2005/8/layout/vList2"/>
    <dgm:cxn modelId="{FF96E0F8-DC70-43E7-B1AC-B3EC96B6B56F}" srcId="{D3C86E8E-E377-4F7B-87BB-5BE6E4F3B6EE}" destId="{1F22B328-808F-4377-ADD8-CF4802297C2B}" srcOrd="4" destOrd="0" parTransId="{2F1723A8-7788-4A21-8247-424BC744EE66}" sibTransId="{D04E0B5C-AD18-405A-A940-AA7EEA8A6D50}"/>
    <dgm:cxn modelId="{A8561ED0-5015-4D66-97C7-E3DE1351192A}" type="presParOf" srcId="{8E21A998-706A-424D-A9C8-785E99D0496F}" destId="{F1CA40EB-34B1-4A70-BFBB-A24B8FD9879D}" srcOrd="0" destOrd="0" presId="urn:microsoft.com/office/officeart/2005/8/layout/vList2"/>
    <dgm:cxn modelId="{ADA05752-4C55-4AD8-94AE-89AE72F9F510}" type="presParOf" srcId="{8E21A998-706A-424D-A9C8-785E99D0496F}" destId="{8C2C89C7-299D-480B-9AC2-363B41A33C0A}" srcOrd="1" destOrd="0" presId="urn:microsoft.com/office/officeart/2005/8/layout/vList2"/>
    <dgm:cxn modelId="{F8777680-65C4-43FB-8D18-2FF589BB3D4F}" type="presParOf" srcId="{8E21A998-706A-424D-A9C8-785E99D0496F}" destId="{00811000-A6C8-47E7-9F13-3CE87E0D4585}" srcOrd="2" destOrd="0" presId="urn:microsoft.com/office/officeart/2005/8/layout/vList2"/>
    <dgm:cxn modelId="{6B8F2F5C-C4D0-492C-A716-B10DE84D4507}" type="presParOf" srcId="{8E21A998-706A-424D-A9C8-785E99D0496F}" destId="{2B0A71C4-29A1-46E3-825A-D37F450A3D9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A40EB-34B1-4A70-BFBB-A24B8FD9879D}">
      <dsp:nvSpPr>
        <dsp:cNvPr id="0" name=""/>
        <dsp:cNvSpPr/>
      </dsp:nvSpPr>
      <dsp:spPr>
        <a:xfrm>
          <a:off x="0" y="4594"/>
          <a:ext cx="10066123" cy="45571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Business Problem Framing</a:t>
          </a:r>
          <a:endParaRPr lang="en-US" sz="1900" kern="1200" dirty="0"/>
        </a:p>
      </dsp:txBody>
      <dsp:txXfrm>
        <a:off x="22246" y="26840"/>
        <a:ext cx="10021631" cy="411223"/>
      </dsp:txXfrm>
    </dsp:sp>
    <dsp:sp modelId="{8C2C89C7-299D-480B-9AC2-363B41A33C0A}">
      <dsp:nvSpPr>
        <dsp:cNvPr id="0" name=""/>
        <dsp:cNvSpPr/>
      </dsp:nvSpPr>
      <dsp:spPr>
        <a:xfrm>
          <a:off x="0" y="460309"/>
          <a:ext cx="10066123" cy="157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59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We have a client who has a website where people write different reviews for technical</a:t>
          </a:r>
          <a:endParaRPr lang="en-US" sz="1500" kern="1200" dirty="0"/>
        </a:p>
        <a:p>
          <a:pPr marL="114300" lvl="1" indent="-114300" algn="l" defTabSz="666750">
            <a:lnSpc>
              <a:spcPct val="90000"/>
            </a:lnSpc>
            <a:spcBef>
              <a:spcPct val="0"/>
            </a:spcBef>
            <a:spcAft>
              <a:spcPct val="20000"/>
            </a:spcAft>
            <a:buChar char="•"/>
          </a:pPr>
          <a:r>
            <a:rPr lang="en-IN" sz="1500" kern="1200" dirty="0"/>
            <a:t>products. Now they are adding a new feature to their website i.e. The reviewer will have to</a:t>
          </a:r>
          <a:endParaRPr lang="en-US" sz="1500" kern="1200" dirty="0"/>
        </a:p>
        <a:p>
          <a:pPr marL="114300" lvl="1" indent="-114300" algn="l" defTabSz="666750">
            <a:lnSpc>
              <a:spcPct val="90000"/>
            </a:lnSpc>
            <a:spcBef>
              <a:spcPct val="0"/>
            </a:spcBef>
            <a:spcAft>
              <a:spcPct val="20000"/>
            </a:spcAft>
            <a:buChar char="•"/>
          </a:pPr>
          <a:r>
            <a:rPr lang="en-IN" sz="1500" kern="1200" dirty="0"/>
            <a:t>add stars(rating) as well with the review. The rating is out 5 stars and it only has 5 options</a:t>
          </a:r>
          <a:endParaRPr lang="en-US" sz="1500" kern="1200" dirty="0"/>
        </a:p>
        <a:p>
          <a:pPr marL="114300" lvl="1" indent="-114300" algn="l" defTabSz="666750">
            <a:lnSpc>
              <a:spcPct val="90000"/>
            </a:lnSpc>
            <a:spcBef>
              <a:spcPct val="0"/>
            </a:spcBef>
            <a:spcAft>
              <a:spcPct val="20000"/>
            </a:spcAft>
            <a:buChar char="•"/>
          </a:pPr>
          <a:r>
            <a:rPr lang="en-IN" sz="1500" kern="1200" dirty="0"/>
            <a:t>available 1 star, 2 stars, 3 stars, 4 stars, 5 stars. Now they want to predict ratings for the</a:t>
          </a:r>
          <a:endParaRPr lang="en-US" sz="1500" kern="1200" dirty="0"/>
        </a:p>
        <a:p>
          <a:pPr marL="114300" lvl="1" indent="-114300" algn="l" defTabSz="666750">
            <a:lnSpc>
              <a:spcPct val="90000"/>
            </a:lnSpc>
            <a:spcBef>
              <a:spcPct val="0"/>
            </a:spcBef>
            <a:spcAft>
              <a:spcPct val="20000"/>
            </a:spcAft>
            <a:buChar char="•"/>
          </a:pPr>
          <a:r>
            <a:rPr lang="en-IN" sz="1500" kern="1200" dirty="0"/>
            <a:t>reviews which were written in the past and they don’t have a rating. So, we must build an</a:t>
          </a:r>
          <a:endParaRPr lang="en-US" sz="1500" kern="1200" dirty="0"/>
        </a:p>
        <a:p>
          <a:pPr marL="114300" lvl="1" indent="-114300" algn="l" defTabSz="666750">
            <a:lnSpc>
              <a:spcPct val="90000"/>
            </a:lnSpc>
            <a:spcBef>
              <a:spcPct val="0"/>
            </a:spcBef>
            <a:spcAft>
              <a:spcPct val="20000"/>
            </a:spcAft>
            <a:buChar char="•"/>
          </a:pPr>
          <a:r>
            <a:rPr lang="en-IN" sz="1500" kern="1200" dirty="0"/>
            <a:t>application which can predict the rating by seeing the review.</a:t>
          </a:r>
          <a:endParaRPr lang="en-US" sz="1500" kern="1200" dirty="0"/>
        </a:p>
      </dsp:txBody>
      <dsp:txXfrm>
        <a:off x="0" y="460309"/>
        <a:ext cx="10066123" cy="1573199"/>
      </dsp:txXfrm>
    </dsp:sp>
    <dsp:sp modelId="{00811000-A6C8-47E7-9F13-3CE87E0D4585}">
      <dsp:nvSpPr>
        <dsp:cNvPr id="0" name=""/>
        <dsp:cNvSpPr/>
      </dsp:nvSpPr>
      <dsp:spPr>
        <a:xfrm>
          <a:off x="0" y="2033509"/>
          <a:ext cx="10066123" cy="45571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Conceptual Background of the Domain Problem</a:t>
          </a:r>
          <a:endParaRPr lang="en-US" sz="1900" kern="1200"/>
        </a:p>
      </dsp:txBody>
      <dsp:txXfrm>
        <a:off x="22246" y="2055755"/>
        <a:ext cx="10021631" cy="411223"/>
      </dsp:txXfrm>
    </dsp:sp>
    <dsp:sp modelId="{2B0A71C4-29A1-46E3-825A-D37F450A3D92}">
      <dsp:nvSpPr>
        <dsp:cNvPr id="0" name=""/>
        <dsp:cNvSpPr/>
      </dsp:nvSpPr>
      <dsp:spPr>
        <a:xfrm>
          <a:off x="0" y="2489224"/>
          <a:ext cx="10066123" cy="1337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59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Data is gather from different different e-commerce web site’s. Data is scrap by using selenium. Selenium  is one of best testing tool that I've used for to scrap data from the e-commerce website’s html page. Data have the three columns i.e. Rating Heading, Rating and    Review. So I have a scrap a data from such as amazon and flip kart. I have scrap review and rating approx. 200  rows both positive and negative review and also I have  handle to scrap close to equal number of ratings like 1 ,2,3,4,5 star from each products. Product like laptops, monitors', headphones, smart watches', mobiles, routers and home theatre's.</a:t>
          </a:r>
          <a:endParaRPr lang="en-US" sz="1500" kern="1200" dirty="0"/>
        </a:p>
      </dsp:txBody>
      <dsp:txXfrm>
        <a:off x="0" y="2489224"/>
        <a:ext cx="10066123" cy="13372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A7E8-1DD2-48FF-ACE3-F5B154CB6B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6D5A8E-2E6C-4DEA-A9F0-D4419B6E4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6E6228-27B2-4698-8D84-78065F35D685}"/>
              </a:ext>
            </a:extLst>
          </p:cNvPr>
          <p:cNvSpPr>
            <a:spLocks noGrp="1"/>
          </p:cNvSpPr>
          <p:nvPr>
            <p:ph type="dt" sz="half" idx="10"/>
          </p:nvPr>
        </p:nvSpPr>
        <p:spPr/>
        <p:txBody>
          <a:bodyPr/>
          <a:lstStyle/>
          <a:p>
            <a:fld id="{C4E0563A-778B-4308-A615-CB8EFD07BD61}" type="datetimeFigureOut">
              <a:rPr lang="en-IN" smtClean="0"/>
              <a:t>29-06-2021</a:t>
            </a:fld>
            <a:endParaRPr lang="en-IN"/>
          </a:p>
        </p:txBody>
      </p:sp>
      <p:sp>
        <p:nvSpPr>
          <p:cNvPr id="5" name="Footer Placeholder 4">
            <a:extLst>
              <a:ext uri="{FF2B5EF4-FFF2-40B4-BE49-F238E27FC236}">
                <a16:creationId xmlns:a16="http://schemas.microsoft.com/office/drawing/2014/main" id="{DF8D1495-508B-4031-98D6-AE5F79A510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792029-561B-4B34-9035-B1706816E51A}"/>
              </a:ext>
            </a:extLst>
          </p:cNvPr>
          <p:cNvSpPr>
            <a:spLocks noGrp="1"/>
          </p:cNvSpPr>
          <p:nvPr>
            <p:ph type="sldNum" sz="quarter" idx="12"/>
          </p:nvPr>
        </p:nvSpPr>
        <p:spPr/>
        <p:txBody>
          <a:bodyPr/>
          <a:lstStyle/>
          <a:p>
            <a:fld id="{1FA760EF-E433-4530-BE28-8A8D6AFA3D10}" type="slidenum">
              <a:rPr lang="en-IN" smtClean="0"/>
              <a:t>‹#›</a:t>
            </a:fld>
            <a:endParaRPr lang="en-IN"/>
          </a:p>
        </p:txBody>
      </p:sp>
    </p:spTree>
    <p:extLst>
      <p:ext uri="{BB962C8B-B14F-4D97-AF65-F5344CB8AC3E}">
        <p14:creationId xmlns:p14="http://schemas.microsoft.com/office/powerpoint/2010/main" val="9133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0ACA-277D-4822-8BFF-568A2FE93B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4EB298-C1C2-4935-9920-BB267BD7E5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96A2D2-8E70-4076-9B43-4A999AE64AD4}"/>
              </a:ext>
            </a:extLst>
          </p:cNvPr>
          <p:cNvSpPr>
            <a:spLocks noGrp="1"/>
          </p:cNvSpPr>
          <p:nvPr>
            <p:ph type="dt" sz="half" idx="10"/>
          </p:nvPr>
        </p:nvSpPr>
        <p:spPr/>
        <p:txBody>
          <a:bodyPr/>
          <a:lstStyle/>
          <a:p>
            <a:fld id="{C4E0563A-778B-4308-A615-CB8EFD07BD61}" type="datetimeFigureOut">
              <a:rPr lang="en-IN" smtClean="0"/>
              <a:t>29-06-2021</a:t>
            </a:fld>
            <a:endParaRPr lang="en-IN"/>
          </a:p>
        </p:txBody>
      </p:sp>
      <p:sp>
        <p:nvSpPr>
          <p:cNvPr id="5" name="Footer Placeholder 4">
            <a:extLst>
              <a:ext uri="{FF2B5EF4-FFF2-40B4-BE49-F238E27FC236}">
                <a16:creationId xmlns:a16="http://schemas.microsoft.com/office/drawing/2014/main" id="{834A39AC-21EB-4630-B845-4F066E47C0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A212F-5EBE-44AC-B281-2099BFB7C60D}"/>
              </a:ext>
            </a:extLst>
          </p:cNvPr>
          <p:cNvSpPr>
            <a:spLocks noGrp="1"/>
          </p:cNvSpPr>
          <p:nvPr>
            <p:ph type="sldNum" sz="quarter" idx="12"/>
          </p:nvPr>
        </p:nvSpPr>
        <p:spPr/>
        <p:txBody>
          <a:bodyPr/>
          <a:lstStyle/>
          <a:p>
            <a:fld id="{1FA760EF-E433-4530-BE28-8A8D6AFA3D10}" type="slidenum">
              <a:rPr lang="en-IN" smtClean="0"/>
              <a:t>‹#›</a:t>
            </a:fld>
            <a:endParaRPr lang="en-IN"/>
          </a:p>
        </p:txBody>
      </p:sp>
    </p:spTree>
    <p:extLst>
      <p:ext uri="{BB962C8B-B14F-4D97-AF65-F5344CB8AC3E}">
        <p14:creationId xmlns:p14="http://schemas.microsoft.com/office/powerpoint/2010/main" val="130856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E64E01-1C58-4F51-BD6A-47D7FB0121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95ED7F-F8A6-45A8-AF12-33D5995359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92D310-05D8-40A4-B555-7993A01030E8}"/>
              </a:ext>
            </a:extLst>
          </p:cNvPr>
          <p:cNvSpPr>
            <a:spLocks noGrp="1"/>
          </p:cNvSpPr>
          <p:nvPr>
            <p:ph type="dt" sz="half" idx="10"/>
          </p:nvPr>
        </p:nvSpPr>
        <p:spPr/>
        <p:txBody>
          <a:bodyPr/>
          <a:lstStyle/>
          <a:p>
            <a:fld id="{C4E0563A-778B-4308-A615-CB8EFD07BD61}" type="datetimeFigureOut">
              <a:rPr lang="en-IN" smtClean="0"/>
              <a:t>29-06-2021</a:t>
            </a:fld>
            <a:endParaRPr lang="en-IN"/>
          </a:p>
        </p:txBody>
      </p:sp>
      <p:sp>
        <p:nvSpPr>
          <p:cNvPr id="5" name="Footer Placeholder 4">
            <a:extLst>
              <a:ext uri="{FF2B5EF4-FFF2-40B4-BE49-F238E27FC236}">
                <a16:creationId xmlns:a16="http://schemas.microsoft.com/office/drawing/2014/main" id="{4333BA42-7171-40BB-BC9F-FB4AD4CB8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F62142-3AEE-49D2-A0A0-7A882575E472}"/>
              </a:ext>
            </a:extLst>
          </p:cNvPr>
          <p:cNvSpPr>
            <a:spLocks noGrp="1"/>
          </p:cNvSpPr>
          <p:nvPr>
            <p:ph type="sldNum" sz="quarter" idx="12"/>
          </p:nvPr>
        </p:nvSpPr>
        <p:spPr/>
        <p:txBody>
          <a:bodyPr/>
          <a:lstStyle/>
          <a:p>
            <a:fld id="{1FA760EF-E433-4530-BE28-8A8D6AFA3D10}" type="slidenum">
              <a:rPr lang="en-IN" smtClean="0"/>
              <a:t>‹#›</a:t>
            </a:fld>
            <a:endParaRPr lang="en-IN"/>
          </a:p>
        </p:txBody>
      </p:sp>
    </p:spTree>
    <p:extLst>
      <p:ext uri="{BB962C8B-B14F-4D97-AF65-F5344CB8AC3E}">
        <p14:creationId xmlns:p14="http://schemas.microsoft.com/office/powerpoint/2010/main" val="115970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0375-712E-41A5-AB18-40C7FF1AD8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26C520-34AD-4DFF-8949-B43E82C18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DBED44-3F42-4340-AD72-9EC9F506BC60}"/>
              </a:ext>
            </a:extLst>
          </p:cNvPr>
          <p:cNvSpPr>
            <a:spLocks noGrp="1"/>
          </p:cNvSpPr>
          <p:nvPr>
            <p:ph type="dt" sz="half" idx="10"/>
          </p:nvPr>
        </p:nvSpPr>
        <p:spPr/>
        <p:txBody>
          <a:bodyPr/>
          <a:lstStyle/>
          <a:p>
            <a:fld id="{C4E0563A-778B-4308-A615-CB8EFD07BD61}" type="datetimeFigureOut">
              <a:rPr lang="en-IN" smtClean="0"/>
              <a:t>29-06-2021</a:t>
            </a:fld>
            <a:endParaRPr lang="en-IN"/>
          </a:p>
        </p:txBody>
      </p:sp>
      <p:sp>
        <p:nvSpPr>
          <p:cNvPr id="5" name="Footer Placeholder 4">
            <a:extLst>
              <a:ext uri="{FF2B5EF4-FFF2-40B4-BE49-F238E27FC236}">
                <a16:creationId xmlns:a16="http://schemas.microsoft.com/office/drawing/2014/main" id="{BA4D8DC4-A350-4189-88F9-C892B10C48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C8DA7-1E61-464F-962C-4A8DBC4F90D3}"/>
              </a:ext>
            </a:extLst>
          </p:cNvPr>
          <p:cNvSpPr>
            <a:spLocks noGrp="1"/>
          </p:cNvSpPr>
          <p:nvPr>
            <p:ph type="sldNum" sz="quarter" idx="12"/>
          </p:nvPr>
        </p:nvSpPr>
        <p:spPr/>
        <p:txBody>
          <a:bodyPr/>
          <a:lstStyle/>
          <a:p>
            <a:fld id="{1FA760EF-E433-4530-BE28-8A8D6AFA3D10}" type="slidenum">
              <a:rPr lang="en-IN" smtClean="0"/>
              <a:t>‹#›</a:t>
            </a:fld>
            <a:endParaRPr lang="en-IN"/>
          </a:p>
        </p:txBody>
      </p:sp>
    </p:spTree>
    <p:extLst>
      <p:ext uri="{BB962C8B-B14F-4D97-AF65-F5344CB8AC3E}">
        <p14:creationId xmlns:p14="http://schemas.microsoft.com/office/powerpoint/2010/main" val="312614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A657-1769-4642-A9E9-1D45E0C8B3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9EA8AD-D8D5-4327-AF3C-D5AD4A626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8C144A-B3AA-4534-9DB3-3B8217759A12}"/>
              </a:ext>
            </a:extLst>
          </p:cNvPr>
          <p:cNvSpPr>
            <a:spLocks noGrp="1"/>
          </p:cNvSpPr>
          <p:nvPr>
            <p:ph type="dt" sz="half" idx="10"/>
          </p:nvPr>
        </p:nvSpPr>
        <p:spPr/>
        <p:txBody>
          <a:bodyPr/>
          <a:lstStyle/>
          <a:p>
            <a:fld id="{C4E0563A-778B-4308-A615-CB8EFD07BD61}" type="datetimeFigureOut">
              <a:rPr lang="en-IN" smtClean="0"/>
              <a:t>29-06-2021</a:t>
            </a:fld>
            <a:endParaRPr lang="en-IN"/>
          </a:p>
        </p:txBody>
      </p:sp>
      <p:sp>
        <p:nvSpPr>
          <p:cNvPr id="5" name="Footer Placeholder 4">
            <a:extLst>
              <a:ext uri="{FF2B5EF4-FFF2-40B4-BE49-F238E27FC236}">
                <a16:creationId xmlns:a16="http://schemas.microsoft.com/office/drawing/2014/main" id="{5213507A-DC4F-4403-93D8-B0D28AFE25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6AF08-3128-44FE-9767-9ADFAE38F981}"/>
              </a:ext>
            </a:extLst>
          </p:cNvPr>
          <p:cNvSpPr>
            <a:spLocks noGrp="1"/>
          </p:cNvSpPr>
          <p:nvPr>
            <p:ph type="sldNum" sz="quarter" idx="12"/>
          </p:nvPr>
        </p:nvSpPr>
        <p:spPr/>
        <p:txBody>
          <a:bodyPr/>
          <a:lstStyle/>
          <a:p>
            <a:fld id="{1FA760EF-E433-4530-BE28-8A8D6AFA3D10}" type="slidenum">
              <a:rPr lang="en-IN" smtClean="0"/>
              <a:t>‹#›</a:t>
            </a:fld>
            <a:endParaRPr lang="en-IN"/>
          </a:p>
        </p:txBody>
      </p:sp>
    </p:spTree>
    <p:extLst>
      <p:ext uri="{BB962C8B-B14F-4D97-AF65-F5344CB8AC3E}">
        <p14:creationId xmlns:p14="http://schemas.microsoft.com/office/powerpoint/2010/main" val="84233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68A5-BC9A-439A-8F40-8B2DA8BAAF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73A69C-72B6-485E-A9DF-998DC568E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276A24-BC42-45A5-BDC4-C0A6D9BADA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0825CE-96F6-4B32-8FA7-309AB02888A5}"/>
              </a:ext>
            </a:extLst>
          </p:cNvPr>
          <p:cNvSpPr>
            <a:spLocks noGrp="1"/>
          </p:cNvSpPr>
          <p:nvPr>
            <p:ph type="dt" sz="half" idx="10"/>
          </p:nvPr>
        </p:nvSpPr>
        <p:spPr/>
        <p:txBody>
          <a:bodyPr/>
          <a:lstStyle/>
          <a:p>
            <a:fld id="{C4E0563A-778B-4308-A615-CB8EFD07BD61}" type="datetimeFigureOut">
              <a:rPr lang="en-IN" smtClean="0"/>
              <a:t>29-06-2021</a:t>
            </a:fld>
            <a:endParaRPr lang="en-IN"/>
          </a:p>
        </p:txBody>
      </p:sp>
      <p:sp>
        <p:nvSpPr>
          <p:cNvPr id="6" name="Footer Placeholder 5">
            <a:extLst>
              <a:ext uri="{FF2B5EF4-FFF2-40B4-BE49-F238E27FC236}">
                <a16:creationId xmlns:a16="http://schemas.microsoft.com/office/drawing/2014/main" id="{F2AD04A3-61FC-43B9-BA86-553E076134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ABD4A-249B-49D4-A584-1554C9E3011D}"/>
              </a:ext>
            </a:extLst>
          </p:cNvPr>
          <p:cNvSpPr>
            <a:spLocks noGrp="1"/>
          </p:cNvSpPr>
          <p:nvPr>
            <p:ph type="sldNum" sz="quarter" idx="12"/>
          </p:nvPr>
        </p:nvSpPr>
        <p:spPr/>
        <p:txBody>
          <a:bodyPr/>
          <a:lstStyle/>
          <a:p>
            <a:fld id="{1FA760EF-E433-4530-BE28-8A8D6AFA3D10}" type="slidenum">
              <a:rPr lang="en-IN" smtClean="0"/>
              <a:t>‹#›</a:t>
            </a:fld>
            <a:endParaRPr lang="en-IN"/>
          </a:p>
        </p:txBody>
      </p:sp>
    </p:spTree>
    <p:extLst>
      <p:ext uri="{BB962C8B-B14F-4D97-AF65-F5344CB8AC3E}">
        <p14:creationId xmlns:p14="http://schemas.microsoft.com/office/powerpoint/2010/main" val="344544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D734-7A3D-4C23-A740-082171B7FF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CBC9B4-29BB-42F0-A565-455ABC9A8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7FC351-38C0-4C15-B9AC-35C941A70E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5EDA55-69B1-469A-9359-B5E54A9ED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832F4-7DF4-460F-A51C-A37BB1A0B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3788AA-608D-4636-9CE7-EC60AA5E724F}"/>
              </a:ext>
            </a:extLst>
          </p:cNvPr>
          <p:cNvSpPr>
            <a:spLocks noGrp="1"/>
          </p:cNvSpPr>
          <p:nvPr>
            <p:ph type="dt" sz="half" idx="10"/>
          </p:nvPr>
        </p:nvSpPr>
        <p:spPr/>
        <p:txBody>
          <a:bodyPr/>
          <a:lstStyle/>
          <a:p>
            <a:fld id="{C4E0563A-778B-4308-A615-CB8EFD07BD61}" type="datetimeFigureOut">
              <a:rPr lang="en-IN" smtClean="0"/>
              <a:t>29-06-2021</a:t>
            </a:fld>
            <a:endParaRPr lang="en-IN"/>
          </a:p>
        </p:txBody>
      </p:sp>
      <p:sp>
        <p:nvSpPr>
          <p:cNvPr id="8" name="Footer Placeholder 7">
            <a:extLst>
              <a:ext uri="{FF2B5EF4-FFF2-40B4-BE49-F238E27FC236}">
                <a16:creationId xmlns:a16="http://schemas.microsoft.com/office/drawing/2014/main" id="{0B11F50E-5625-4BCE-BA78-BFE65B4307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CD9B82-111E-44B5-950F-3E965E7A4FD7}"/>
              </a:ext>
            </a:extLst>
          </p:cNvPr>
          <p:cNvSpPr>
            <a:spLocks noGrp="1"/>
          </p:cNvSpPr>
          <p:nvPr>
            <p:ph type="sldNum" sz="quarter" idx="12"/>
          </p:nvPr>
        </p:nvSpPr>
        <p:spPr/>
        <p:txBody>
          <a:bodyPr/>
          <a:lstStyle/>
          <a:p>
            <a:fld id="{1FA760EF-E433-4530-BE28-8A8D6AFA3D10}" type="slidenum">
              <a:rPr lang="en-IN" smtClean="0"/>
              <a:t>‹#›</a:t>
            </a:fld>
            <a:endParaRPr lang="en-IN"/>
          </a:p>
        </p:txBody>
      </p:sp>
    </p:spTree>
    <p:extLst>
      <p:ext uri="{BB962C8B-B14F-4D97-AF65-F5344CB8AC3E}">
        <p14:creationId xmlns:p14="http://schemas.microsoft.com/office/powerpoint/2010/main" val="209409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06A6-03A9-4EC1-9B2F-F6F0DC5366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137C11-2191-4CAB-9EC4-F85D70D5B0A8}"/>
              </a:ext>
            </a:extLst>
          </p:cNvPr>
          <p:cNvSpPr>
            <a:spLocks noGrp="1"/>
          </p:cNvSpPr>
          <p:nvPr>
            <p:ph type="dt" sz="half" idx="10"/>
          </p:nvPr>
        </p:nvSpPr>
        <p:spPr/>
        <p:txBody>
          <a:bodyPr/>
          <a:lstStyle/>
          <a:p>
            <a:fld id="{C4E0563A-778B-4308-A615-CB8EFD07BD61}" type="datetimeFigureOut">
              <a:rPr lang="en-IN" smtClean="0"/>
              <a:t>29-06-2021</a:t>
            </a:fld>
            <a:endParaRPr lang="en-IN"/>
          </a:p>
        </p:txBody>
      </p:sp>
      <p:sp>
        <p:nvSpPr>
          <p:cNvPr id="4" name="Footer Placeholder 3">
            <a:extLst>
              <a:ext uri="{FF2B5EF4-FFF2-40B4-BE49-F238E27FC236}">
                <a16:creationId xmlns:a16="http://schemas.microsoft.com/office/drawing/2014/main" id="{F595E305-8A0A-48CE-A889-05E6AF340C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224A29-496D-4ED4-B949-1E29E0784227}"/>
              </a:ext>
            </a:extLst>
          </p:cNvPr>
          <p:cNvSpPr>
            <a:spLocks noGrp="1"/>
          </p:cNvSpPr>
          <p:nvPr>
            <p:ph type="sldNum" sz="quarter" idx="12"/>
          </p:nvPr>
        </p:nvSpPr>
        <p:spPr/>
        <p:txBody>
          <a:bodyPr/>
          <a:lstStyle/>
          <a:p>
            <a:fld id="{1FA760EF-E433-4530-BE28-8A8D6AFA3D10}" type="slidenum">
              <a:rPr lang="en-IN" smtClean="0"/>
              <a:t>‹#›</a:t>
            </a:fld>
            <a:endParaRPr lang="en-IN"/>
          </a:p>
        </p:txBody>
      </p:sp>
    </p:spTree>
    <p:extLst>
      <p:ext uri="{BB962C8B-B14F-4D97-AF65-F5344CB8AC3E}">
        <p14:creationId xmlns:p14="http://schemas.microsoft.com/office/powerpoint/2010/main" val="115070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4EDDF-1AEA-4915-B36C-04842965A9C7}"/>
              </a:ext>
            </a:extLst>
          </p:cNvPr>
          <p:cNvSpPr>
            <a:spLocks noGrp="1"/>
          </p:cNvSpPr>
          <p:nvPr>
            <p:ph type="dt" sz="half" idx="10"/>
          </p:nvPr>
        </p:nvSpPr>
        <p:spPr/>
        <p:txBody>
          <a:bodyPr/>
          <a:lstStyle/>
          <a:p>
            <a:fld id="{C4E0563A-778B-4308-A615-CB8EFD07BD61}" type="datetimeFigureOut">
              <a:rPr lang="en-IN" smtClean="0"/>
              <a:t>29-06-2021</a:t>
            </a:fld>
            <a:endParaRPr lang="en-IN"/>
          </a:p>
        </p:txBody>
      </p:sp>
      <p:sp>
        <p:nvSpPr>
          <p:cNvPr id="3" name="Footer Placeholder 2">
            <a:extLst>
              <a:ext uri="{FF2B5EF4-FFF2-40B4-BE49-F238E27FC236}">
                <a16:creationId xmlns:a16="http://schemas.microsoft.com/office/drawing/2014/main" id="{C92C624B-021A-41C1-8732-DE147C04CC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BFD23E-185D-4038-A5A7-B304F21951DE}"/>
              </a:ext>
            </a:extLst>
          </p:cNvPr>
          <p:cNvSpPr>
            <a:spLocks noGrp="1"/>
          </p:cNvSpPr>
          <p:nvPr>
            <p:ph type="sldNum" sz="quarter" idx="12"/>
          </p:nvPr>
        </p:nvSpPr>
        <p:spPr/>
        <p:txBody>
          <a:bodyPr/>
          <a:lstStyle/>
          <a:p>
            <a:fld id="{1FA760EF-E433-4530-BE28-8A8D6AFA3D10}" type="slidenum">
              <a:rPr lang="en-IN" smtClean="0"/>
              <a:t>‹#›</a:t>
            </a:fld>
            <a:endParaRPr lang="en-IN"/>
          </a:p>
        </p:txBody>
      </p:sp>
    </p:spTree>
    <p:extLst>
      <p:ext uri="{BB962C8B-B14F-4D97-AF65-F5344CB8AC3E}">
        <p14:creationId xmlns:p14="http://schemas.microsoft.com/office/powerpoint/2010/main" val="1234037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5457-2189-4D67-9E17-5163E3C31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20648A-B2A3-42EE-B7AC-DDB4054D1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F027E7-80C1-4E46-8EB9-776F44C2D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0B3F1-410B-4472-8BAD-FBC74C6C6C5D}"/>
              </a:ext>
            </a:extLst>
          </p:cNvPr>
          <p:cNvSpPr>
            <a:spLocks noGrp="1"/>
          </p:cNvSpPr>
          <p:nvPr>
            <p:ph type="dt" sz="half" idx="10"/>
          </p:nvPr>
        </p:nvSpPr>
        <p:spPr/>
        <p:txBody>
          <a:bodyPr/>
          <a:lstStyle/>
          <a:p>
            <a:fld id="{C4E0563A-778B-4308-A615-CB8EFD07BD61}" type="datetimeFigureOut">
              <a:rPr lang="en-IN" smtClean="0"/>
              <a:t>29-06-2021</a:t>
            </a:fld>
            <a:endParaRPr lang="en-IN"/>
          </a:p>
        </p:txBody>
      </p:sp>
      <p:sp>
        <p:nvSpPr>
          <p:cNvPr id="6" name="Footer Placeholder 5">
            <a:extLst>
              <a:ext uri="{FF2B5EF4-FFF2-40B4-BE49-F238E27FC236}">
                <a16:creationId xmlns:a16="http://schemas.microsoft.com/office/drawing/2014/main" id="{5D1041A9-8ECB-4CE7-8550-2369E78F76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B3237A-C217-455E-BA96-874A6EA7E86D}"/>
              </a:ext>
            </a:extLst>
          </p:cNvPr>
          <p:cNvSpPr>
            <a:spLocks noGrp="1"/>
          </p:cNvSpPr>
          <p:nvPr>
            <p:ph type="sldNum" sz="quarter" idx="12"/>
          </p:nvPr>
        </p:nvSpPr>
        <p:spPr/>
        <p:txBody>
          <a:bodyPr/>
          <a:lstStyle/>
          <a:p>
            <a:fld id="{1FA760EF-E433-4530-BE28-8A8D6AFA3D10}" type="slidenum">
              <a:rPr lang="en-IN" smtClean="0"/>
              <a:t>‹#›</a:t>
            </a:fld>
            <a:endParaRPr lang="en-IN"/>
          </a:p>
        </p:txBody>
      </p:sp>
    </p:spTree>
    <p:extLst>
      <p:ext uri="{BB962C8B-B14F-4D97-AF65-F5344CB8AC3E}">
        <p14:creationId xmlns:p14="http://schemas.microsoft.com/office/powerpoint/2010/main" val="13264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3028-1CF3-4E0D-B9DB-F5B24EA80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8FC7A9-824B-474B-8A89-B4FEBE637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1208B3-60BD-405C-9A58-A842D1446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325CF-A7B5-4D20-8F1E-F1286ED2D20B}"/>
              </a:ext>
            </a:extLst>
          </p:cNvPr>
          <p:cNvSpPr>
            <a:spLocks noGrp="1"/>
          </p:cNvSpPr>
          <p:nvPr>
            <p:ph type="dt" sz="half" idx="10"/>
          </p:nvPr>
        </p:nvSpPr>
        <p:spPr/>
        <p:txBody>
          <a:bodyPr/>
          <a:lstStyle/>
          <a:p>
            <a:fld id="{C4E0563A-778B-4308-A615-CB8EFD07BD61}" type="datetimeFigureOut">
              <a:rPr lang="en-IN" smtClean="0"/>
              <a:t>29-06-2021</a:t>
            </a:fld>
            <a:endParaRPr lang="en-IN"/>
          </a:p>
        </p:txBody>
      </p:sp>
      <p:sp>
        <p:nvSpPr>
          <p:cNvPr id="6" name="Footer Placeholder 5">
            <a:extLst>
              <a:ext uri="{FF2B5EF4-FFF2-40B4-BE49-F238E27FC236}">
                <a16:creationId xmlns:a16="http://schemas.microsoft.com/office/drawing/2014/main" id="{C3572546-78EA-417C-A507-AD7456DA6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9ACF9C-A479-493C-B71A-551F813C8943}"/>
              </a:ext>
            </a:extLst>
          </p:cNvPr>
          <p:cNvSpPr>
            <a:spLocks noGrp="1"/>
          </p:cNvSpPr>
          <p:nvPr>
            <p:ph type="sldNum" sz="quarter" idx="12"/>
          </p:nvPr>
        </p:nvSpPr>
        <p:spPr/>
        <p:txBody>
          <a:bodyPr/>
          <a:lstStyle/>
          <a:p>
            <a:fld id="{1FA760EF-E433-4530-BE28-8A8D6AFA3D10}" type="slidenum">
              <a:rPr lang="en-IN" smtClean="0"/>
              <a:t>‹#›</a:t>
            </a:fld>
            <a:endParaRPr lang="en-IN"/>
          </a:p>
        </p:txBody>
      </p:sp>
    </p:spTree>
    <p:extLst>
      <p:ext uri="{BB962C8B-B14F-4D97-AF65-F5344CB8AC3E}">
        <p14:creationId xmlns:p14="http://schemas.microsoft.com/office/powerpoint/2010/main" val="132536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57D76-DFB4-479E-A3C0-703020C68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CB185A-FE97-4E99-A837-5B648CD1D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5ED75-164B-45CE-B71E-71EA82334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0563A-778B-4308-A615-CB8EFD07BD61}" type="datetimeFigureOut">
              <a:rPr lang="en-IN" smtClean="0"/>
              <a:t>29-06-2021</a:t>
            </a:fld>
            <a:endParaRPr lang="en-IN"/>
          </a:p>
        </p:txBody>
      </p:sp>
      <p:sp>
        <p:nvSpPr>
          <p:cNvPr id="5" name="Footer Placeholder 4">
            <a:extLst>
              <a:ext uri="{FF2B5EF4-FFF2-40B4-BE49-F238E27FC236}">
                <a16:creationId xmlns:a16="http://schemas.microsoft.com/office/drawing/2014/main" id="{F8D3419E-1ECC-4F31-9879-65EE305CE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976CE1-1D08-4E70-BB9C-A5751E87DC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760EF-E433-4530-BE28-8A8D6AFA3D10}" type="slidenum">
              <a:rPr lang="en-IN" smtClean="0"/>
              <a:t>‹#›</a:t>
            </a:fld>
            <a:endParaRPr lang="en-IN"/>
          </a:p>
        </p:txBody>
      </p:sp>
    </p:spTree>
    <p:extLst>
      <p:ext uri="{BB962C8B-B14F-4D97-AF65-F5344CB8AC3E}">
        <p14:creationId xmlns:p14="http://schemas.microsoft.com/office/powerpoint/2010/main" val="2247366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stable/modules/generated/sklearn.tree.DecisionTreeClassifier.html" TargetMode="External"/><Relationship Id="rId2" Type="http://schemas.openxmlformats.org/officeDocument/2006/relationships/hyperlink" Target="https://scikit-learn.org/stable/modules/generated/sklearn.neighbors.KNeighborsClassifier.html"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pipeline.Pipeline.html" TargetMode="External"/><Relationship Id="rId5" Type="http://schemas.openxmlformats.org/officeDocument/2006/relationships/hyperlink" Target="https://scikit-learn.org/stable/modules/generated/sklearn.svm.SVR.html" TargetMode="External"/><Relationship Id="rId4" Type="http://schemas.openxmlformats.org/officeDocument/2006/relationships/hyperlink" Target="https://scikit-learn.org/stable/modules/generated/sklearn.linear_model.LogisticRegression.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25818DA-2D07-406B-A5A3-EF6B08DBF2A9}"/>
              </a:ext>
            </a:extLst>
          </p:cNvPr>
          <p:cNvSpPr>
            <a:spLocks noGrp="1"/>
          </p:cNvSpPr>
          <p:nvPr>
            <p:ph type="ctrTitle"/>
          </p:nvPr>
        </p:nvSpPr>
        <p:spPr>
          <a:xfrm>
            <a:off x="1113810" y="2960716"/>
            <a:ext cx="4036334" cy="2387600"/>
          </a:xfrm>
        </p:spPr>
        <p:txBody>
          <a:bodyPr anchor="t">
            <a:normAutofit/>
          </a:bodyPr>
          <a:lstStyle/>
          <a:p>
            <a:pPr algn="l"/>
            <a:r>
              <a:rPr lang="en-IN" sz="5000" b="1">
                <a:effectLst/>
                <a:latin typeface="Calibri" panose="020F0502020204030204" pitchFamily="34" charset="0"/>
                <a:ea typeface="Calibri" panose="020F0502020204030204" pitchFamily="34" charset="0"/>
              </a:rPr>
              <a:t>Review Rating Prediction </a:t>
            </a:r>
            <a:br>
              <a:rPr lang="en-IN" sz="5000"/>
            </a:br>
            <a:endParaRPr lang="en-IN" sz="5000"/>
          </a:p>
        </p:txBody>
      </p:sp>
      <p:sp>
        <p:nvSpPr>
          <p:cNvPr id="5" name="Subtitle 4">
            <a:extLst>
              <a:ext uri="{FF2B5EF4-FFF2-40B4-BE49-F238E27FC236}">
                <a16:creationId xmlns:a16="http://schemas.microsoft.com/office/drawing/2014/main" id="{605A61CF-19D4-400B-BF69-70ADB2C8AC88}"/>
              </a:ext>
            </a:extLst>
          </p:cNvPr>
          <p:cNvSpPr>
            <a:spLocks noGrp="1"/>
          </p:cNvSpPr>
          <p:nvPr>
            <p:ph type="subTitle" idx="1"/>
          </p:nvPr>
        </p:nvSpPr>
        <p:spPr>
          <a:xfrm>
            <a:off x="1113809" y="953037"/>
            <a:ext cx="4036333" cy="1709849"/>
          </a:xfrm>
        </p:spPr>
        <p:txBody>
          <a:bodyPr anchor="b">
            <a:normAutofit/>
          </a:bodyPr>
          <a:lstStyle/>
          <a:p>
            <a:pPr algn="l">
              <a:spcAft>
                <a:spcPts val="800"/>
              </a:spcAft>
            </a:pPr>
            <a:r>
              <a:rPr lang="en-IN" sz="2000" b="1">
                <a:effectLst/>
                <a:latin typeface="Calibri" panose="020F0502020204030204" pitchFamily="34" charset="0"/>
                <a:ea typeface="Calibri" panose="020F0502020204030204" pitchFamily="34" charset="0"/>
                <a:cs typeface="Calibri" panose="020F0502020204030204" pitchFamily="34" charset="0"/>
              </a:rPr>
              <a:t>Submitted by:</a:t>
            </a:r>
          </a:p>
          <a:p>
            <a:pPr algn="l">
              <a:spcAft>
                <a:spcPts val="800"/>
              </a:spcAft>
            </a:pPr>
            <a:r>
              <a:rPr lang="en-IN" sz="2000" b="1">
                <a:effectLst/>
                <a:latin typeface="Calibri" panose="020F0502020204030204" pitchFamily="34" charset="0"/>
                <a:ea typeface="Calibri" panose="020F0502020204030204" pitchFamily="34" charset="0"/>
                <a:cs typeface="Calibri" panose="020F0502020204030204" pitchFamily="34" charset="0"/>
              </a:rPr>
              <a:t>PAVANKUMAR BOLLI</a:t>
            </a:r>
          </a:p>
          <a:p>
            <a:pPr algn="l"/>
            <a:endParaRPr lang="en-IN" sz="2000"/>
          </a:p>
        </p:txBody>
      </p:sp>
      <p:grpSp>
        <p:nvGrpSpPr>
          <p:cNvPr id="103" name="Group 10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04" name="Rectangle 10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Rectangle 10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E0C1A6A-02AF-40DD-BCEB-2B73B7297EC2}"/>
              </a:ext>
            </a:extLst>
          </p:cNvPr>
          <p:cNvPicPr/>
          <p:nvPr/>
        </p:nvPicPr>
        <p:blipFill>
          <a:blip r:embed="rId2"/>
          <a:stretch>
            <a:fillRect/>
          </a:stretch>
        </p:blipFill>
        <p:spPr bwMode="auto">
          <a:xfrm>
            <a:off x="5957597" y="666728"/>
            <a:ext cx="5465791" cy="5465791"/>
          </a:xfrm>
          <a:prstGeom prst="rect">
            <a:avLst/>
          </a:prstGeom>
        </p:spPr>
      </p:pic>
    </p:spTree>
    <p:extLst>
      <p:ext uri="{BB962C8B-B14F-4D97-AF65-F5344CB8AC3E}">
        <p14:creationId xmlns:p14="http://schemas.microsoft.com/office/powerpoint/2010/main" val="3906203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4">
            <a:extLst>
              <a:ext uri="{FF2B5EF4-FFF2-40B4-BE49-F238E27FC236}">
                <a16:creationId xmlns:a16="http://schemas.microsoft.com/office/drawing/2014/main" id="{DF4B7FAA-745D-46C0-AA62-9D039FB9D275}"/>
              </a:ext>
            </a:extLst>
          </p:cNvPr>
          <p:cNvPicPr>
            <a:picLocks noGrp="1"/>
          </p:cNvPicPr>
          <p:nvPr>
            <p:ph idx="1"/>
          </p:nvPr>
        </p:nvPicPr>
        <p:blipFill>
          <a:blip r:embed="rId2"/>
          <a:stretch>
            <a:fillRect/>
          </a:stretch>
        </p:blipFill>
        <p:spPr bwMode="auto">
          <a:xfrm>
            <a:off x="1377647" y="918546"/>
            <a:ext cx="6915741" cy="4979334"/>
          </a:xfrm>
          <a:prstGeom prst="rect">
            <a:avLst/>
          </a:prstGeom>
        </p:spPr>
      </p:pic>
    </p:spTree>
    <p:extLst>
      <p:ext uri="{BB962C8B-B14F-4D97-AF65-F5344CB8AC3E}">
        <p14:creationId xmlns:p14="http://schemas.microsoft.com/office/powerpoint/2010/main" val="88036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5">
            <a:extLst>
              <a:ext uri="{FF2B5EF4-FFF2-40B4-BE49-F238E27FC236}">
                <a16:creationId xmlns:a16="http://schemas.microsoft.com/office/drawing/2014/main" id="{CC08D51C-BE1C-4B72-A9B1-CCB039FCF75A}"/>
              </a:ext>
            </a:extLst>
          </p:cNvPr>
          <p:cNvPicPr>
            <a:picLocks noGrp="1"/>
          </p:cNvPicPr>
          <p:nvPr>
            <p:ph idx="1"/>
          </p:nvPr>
        </p:nvPicPr>
        <p:blipFill>
          <a:blip r:embed="rId2"/>
          <a:stretch>
            <a:fillRect/>
          </a:stretch>
        </p:blipFill>
        <p:spPr bwMode="auto">
          <a:xfrm>
            <a:off x="1377647" y="918546"/>
            <a:ext cx="6915741" cy="4979334"/>
          </a:xfrm>
          <a:prstGeom prst="rect">
            <a:avLst/>
          </a:prstGeom>
        </p:spPr>
      </p:pic>
    </p:spTree>
    <p:extLst>
      <p:ext uri="{BB962C8B-B14F-4D97-AF65-F5344CB8AC3E}">
        <p14:creationId xmlns:p14="http://schemas.microsoft.com/office/powerpoint/2010/main" val="98829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109A-A769-4A1B-80DB-7EA3487D7351}"/>
              </a:ext>
            </a:extLst>
          </p:cNvPr>
          <p:cNvSpPr>
            <a:spLocks noGrp="1"/>
          </p:cNvSpPr>
          <p:nvPr>
            <p:ph type="title"/>
          </p:nvPr>
        </p:nvSpPr>
        <p:spPr>
          <a:xfrm>
            <a:off x="1653363" y="365760"/>
            <a:ext cx="9367203" cy="1188720"/>
          </a:xfrm>
        </p:spPr>
        <p:txBody>
          <a:bodyPr>
            <a:normAutofit/>
          </a:bodyPr>
          <a:lstStyle/>
          <a:p>
            <a:r>
              <a:rPr lang="en-IN" b="1">
                <a:effectLst/>
                <a:latin typeface="Calibri" panose="020F0502020204030204" pitchFamily="34" charset="0"/>
                <a:ea typeface="Calibri" panose="020F0502020204030204" pitchFamily="34" charset="0"/>
              </a:rPr>
              <a:t>CONCLUSION</a:t>
            </a:r>
            <a:endParaRPr lang="en-IN"/>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439E516-707A-4971-AE28-EEDDC8FCDD74}"/>
              </a:ext>
            </a:extLst>
          </p:cNvPr>
          <p:cNvSpPr>
            <a:spLocks noGrp="1"/>
          </p:cNvSpPr>
          <p:nvPr>
            <p:ph idx="1"/>
          </p:nvPr>
        </p:nvSpPr>
        <p:spPr>
          <a:xfrm>
            <a:off x="1653363" y="2176272"/>
            <a:ext cx="9367204" cy="4041648"/>
          </a:xfrm>
        </p:spPr>
        <p:txBody>
          <a:bodyPr anchor="t">
            <a:normAutofit/>
          </a:bodyPr>
          <a:lstStyle/>
          <a:p>
            <a:pPr marL="342900" lvl="0" indent="-342900">
              <a:spcAft>
                <a:spcPts val="800"/>
              </a:spcAft>
              <a:buSzPts val="1800"/>
              <a:buFont typeface="Symbol" panose="05050102010706020507" pitchFamily="18" charset="2"/>
              <a:buChar char=""/>
            </a:pPr>
            <a:r>
              <a:rPr lang="en-IN" sz="2400" b="1" dirty="0">
                <a:effectLst/>
                <a:latin typeface="Calibri" panose="020F0502020204030204" pitchFamily="34" charset="0"/>
                <a:ea typeface="Calibri" panose="020F0502020204030204" pitchFamily="34" charset="0"/>
                <a:cs typeface="Symbol" panose="05050102010706020507" pitchFamily="18" charset="2"/>
              </a:rPr>
              <a:t>Learning Outcomes of the Study in respect of Data Science</a:t>
            </a:r>
          </a:p>
          <a:p>
            <a:pPr marL="457200">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I have learn some inbuild function of python at the time of data cleaning. Object columns to Integer are done by using python map function over on lambda function. The main challenging is that to run all model once and get the best model name with best parameters also with a AUC ROC curve plot. This is done by using pipeline. This will helps me to get out from overfitting and underfitting.</a:t>
            </a:r>
          </a:p>
          <a:p>
            <a:endParaRPr lang="en-IN" sz="2400" dirty="0"/>
          </a:p>
        </p:txBody>
      </p:sp>
    </p:spTree>
    <p:extLst>
      <p:ext uri="{BB962C8B-B14F-4D97-AF65-F5344CB8AC3E}">
        <p14:creationId xmlns:p14="http://schemas.microsoft.com/office/powerpoint/2010/main" val="341175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B83E-DE85-4540-A2B1-153106E87204}"/>
              </a:ext>
            </a:extLst>
          </p:cNvPr>
          <p:cNvSpPr>
            <a:spLocks noGrp="1"/>
          </p:cNvSpPr>
          <p:nvPr>
            <p:ph type="title"/>
          </p:nvPr>
        </p:nvSpPr>
        <p:spPr>
          <a:xfrm>
            <a:off x="1653363" y="365760"/>
            <a:ext cx="9367203" cy="1188720"/>
          </a:xfrm>
        </p:spPr>
        <p:txBody>
          <a:bodyPr>
            <a:normAutofit/>
          </a:bodyPr>
          <a:lstStyle/>
          <a:p>
            <a:r>
              <a:rPr lang="en-IN" sz="4000" b="1" dirty="0">
                <a:effectLst/>
                <a:latin typeface="Calibri" panose="020F0502020204030204" pitchFamily="34" charset="0"/>
                <a:ea typeface="Calibri" panose="020F0502020204030204" pitchFamily="34" charset="0"/>
                <a:cs typeface="Calibri" panose="020F0502020204030204" pitchFamily="34" charset="0"/>
              </a:rPr>
              <a:t>ACKNOWLEDGMENT</a:t>
            </a:r>
            <a:br>
              <a:rPr lang="en-IN" sz="3700" dirty="0">
                <a:effectLst/>
                <a:latin typeface="Calibri" panose="020F0502020204030204" pitchFamily="34" charset="0"/>
                <a:ea typeface="Calibri" panose="020F0502020204030204" pitchFamily="34" charset="0"/>
                <a:cs typeface="Calibri" panose="020F0502020204030204" pitchFamily="34" charset="0"/>
              </a:rPr>
            </a:br>
            <a:endParaRPr lang="en-IN" sz="3700" dirty="0"/>
          </a:p>
        </p:txBody>
      </p:sp>
      <p:sp>
        <p:nvSpPr>
          <p:cNvPr id="27" name="Freeform: Shape 2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471433-D11E-48A3-9C73-4ECAF2690C2A}"/>
              </a:ext>
            </a:extLst>
          </p:cNvPr>
          <p:cNvSpPr>
            <a:spLocks noGrp="1"/>
          </p:cNvSpPr>
          <p:nvPr>
            <p:ph idx="1"/>
          </p:nvPr>
        </p:nvSpPr>
        <p:spPr>
          <a:xfrm>
            <a:off x="971654" y="2176272"/>
            <a:ext cx="10681866" cy="4315968"/>
          </a:xfrm>
        </p:spPr>
        <p:txBody>
          <a:bodyPr anchor="t">
            <a:normAutofit/>
          </a:bodyPr>
          <a:lstStyle/>
          <a:p>
            <a:pPr>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would like to express my special thanks to flip robo technologies for given me such a wonderful of opportunity to explore and InSite work on a data science projects.</a:t>
            </a:r>
          </a:p>
          <a:p>
            <a:pPr>
              <a:spcAft>
                <a:spcPts val="800"/>
              </a:spcAft>
            </a:pPr>
            <a:r>
              <a:rPr lang="en-IN" sz="1800">
                <a:effectLst/>
                <a:latin typeface="Calibri" panose="020F0502020204030204" pitchFamily="34" charset="0"/>
                <a:ea typeface="Calibri" panose="020F0502020204030204" pitchFamily="34" charset="0"/>
                <a:cs typeface="Calibri" panose="020F0502020204030204" pitchFamily="34" charset="0"/>
              </a:rPr>
              <a:t>And </a:t>
            </a:r>
            <a:r>
              <a:rPr lang="en-IN" sz="1800" dirty="0">
                <a:effectLst/>
                <a:latin typeface="Calibri" panose="020F0502020204030204" pitchFamily="34" charset="0"/>
                <a:ea typeface="Calibri" panose="020F0502020204030204" pitchFamily="34" charset="0"/>
                <a:cs typeface="Calibri" panose="020F0502020204030204" pitchFamily="34" charset="0"/>
              </a:rPr>
              <a:t>also thanks to Data trained institute’s mentors to  motivate and understand the concepts of Data science. I have got lot of help from their resources and concept to complete these project.</a:t>
            </a:r>
          </a:p>
          <a:p>
            <a:pPr>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Link that helps  me to complete this project</a:t>
            </a:r>
          </a:p>
          <a:p>
            <a:pPr>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hlinkClick r:id="rId2"/>
              </a:rPr>
              <a:t>https://scikit-learn.org/stable/modules/generated/sklearn.neighbors.KNeighborsClassifier.html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hlinkClick r:id="rId3"/>
              </a:rPr>
              <a:t>https://scikit-learn.org/stable/modules/generated/sklearn.tree.DecisionTreeClassifier.html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hlinkClick r:id="rId4"/>
              </a:rPr>
              <a:t>https://scikit-learn.org/stable/modules/generated/sklearn.linear_model.LogisticRegression.html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hlinkClick r:id="rId5"/>
              </a:rPr>
              <a:t>https://scikit-learn.org/stable/modules/generated/sklearn.svm.SVR.html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hlinkClick r:id="rId6"/>
              </a:rPr>
              <a:t>https://scikit-learn.org/stable/modules/generated/sklearn.pipeline.Pipeline.html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5781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ECE2C5-D5F5-4E74-92E9-88BE78A030E0}"/>
              </a:ext>
            </a:extLst>
          </p:cNvPr>
          <p:cNvSpPr>
            <a:spLocks noGrp="1"/>
          </p:cNvSpPr>
          <p:nvPr>
            <p:ph type="title"/>
          </p:nvPr>
        </p:nvSpPr>
        <p:spPr>
          <a:xfrm>
            <a:off x="793662" y="386930"/>
            <a:ext cx="10066122" cy="1298448"/>
          </a:xfrm>
        </p:spPr>
        <p:txBody>
          <a:bodyPr anchor="b">
            <a:normAutofit/>
          </a:bodyPr>
          <a:lstStyle/>
          <a:p>
            <a:r>
              <a:rPr lang="en-IN" b="1">
                <a:effectLst/>
                <a:latin typeface="Calibri" panose="020F0502020204030204" pitchFamily="34" charset="0"/>
                <a:ea typeface="Calibri" panose="020F0502020204030204" pitchFamily="34" charset="0"/>
                <a:cs typeface="Calibri" panose="020F0502020204030204" pitchFamily="34" charset="0"/>
              </a:rPr>
              <a:t> INTRODUCTION</a:t>
            </a:r>
            <a:br>
              <a:rPr lang="en-IN">
                <a:effectLst/>
                <a:latin typeface="Calibri" panose="020F0502020204030204" pitchFamily="34" charset="0"/>
                <a:ea typeface="Calibri" panose="020F0502020204030204" pitchFamily="34" charset="0"/>
                <a:cs typeface="Calibri" panose="020F0502020204030204" pitchFamily="34" charset="0"/>
              </a:rPr>
            </a:br>
            <a:endParaRPr lang="en-IN"/>
          </a:p>
        </p:txBody>
      </p:sp>
      <p:sp>
        <p:nvSpPr>
          <p:cNvPr id="31"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3F68111-689B-42D5-897B-4A2175B2643F}"/>
              </a:ext>
            </a:extLst>
          </p:cNvPr>
          <p:cNvGraphicFramePr>
            <a:graphicFrameLocks noGrp="1"/>
          </p:cNvGraphicFramePr>
          <p:nvPr>
            <p:ph idx="1"/>
            <p:extLst>
              <p:ext uri="{D42A27DB-BD31-4B8C-83A1-F6EECF244321}">
                <p14:modId xmlns:p14="http://schemas.microsoft.com/office/powerpoint/2010/main" val="1210896411"/>
              </p:ext>
            </p:extLst>
          </p:nvPr>
        </p:nvGraphicFramePr>
        <p:xfrm>
          <a:off x="793660" y="2407920"/>
          <a:ext cx="10066123" cy="3831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893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66176-DAA4-47EE-8ED7-990016224337}"/>
              </a:ext>
            </a:extLst>
          </p:cNvPr>
          <p:cNvSpPr>
            <a:spLocks noGrp="1"/>
          </p:cNvSpPr>
          <p:nvPr>
            <p:ph type="title"/>
          </p:nvPr>
        </p:nvSpPr>
        <p:spPr>
          <a:xfrm>
            <a:off x="645065" y="1463040"/>
            <a:ext cx="3796306" cy="2690949"/>
          </a:xfrm>
        </p:spPr>
        <p:txBody>
          <a:bodyPr anchor="t">
            <a:normAutofit/>
          </a:bodyPr>
          <a:lstStyle/>
          <a:p>
            <a:r>
              <a:rPr lang="en-IN" b="1">
                <a:effectLst/>
                <a:latin typeface="Calibri" panose="020F0502020204030204" pitchFamily="34" charset="0"/>
                <a:ea typeface="Calibri" panose="020F0502020204030204" pitchFamily="34" charset="0"/>
                <a:cs typeface="Symbol" panose="05050102010706020507" pitchFamily="18" charset="2"/>
              </a:rPr>
              <a:t>Motivation for the Problem Undertaken</a:t>
            </a:r>
            <a:br>
              <a:rPr lang="en-IN">
                <a:effectLst/>
                <a:latin typeface="Calibri" panose="020F0502020204030204" pitchFamily="34" charset="0"/>
                <a:ea typeface="Calibri" panose="020F0502020204030204" pitchFamily="34" charset="0"/>
                <a:cs typeface="Symbol" panose="05050102010706020507" pitchFamily="18" charset="2"/>
              </a:rPr>
            </a:br>
            <a:endParaRPr lang="en-IN"/>
          </a:p>
        </p:txBody>
      </p:sp>
      <p:grpSp>
        <p:nvGrpSpPr>
          <p:cNvPr id="26" name="Group 25">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66C5B9A5-1A98-48BC-9A31-F72B324A2986}"/>
              </a:ext>
            </a:extLst>
          </p:cNvPr>
          <p:cNvSpPr>
            <a:spLocks noGrp="1"/>
          </p:cNvSpPr>
          <p:nvPr>
            <p:ph idx="1"/>
          </p:nvPr>
        </p:nvSpPr>
        <p:spPr>
          <a:xfrm>
            <a:off x="5656218" y="1463039"/>
            <a:ext cx="5542387" cy="4300447"/>
          </a:xfrm>
        </p:spPr>
        <p:txBody>
          <a:bodyPr anchor="t">
            <a:normAutofit/>
          </a:bodyPr>
          <a:lstStyle/>
          <a:p>
            <a:pPr indent="0">
              <a:buNone/>
            </a:pPr>
            <a:endParaRPr lang="en-IN" sz="2200">
              <a:effectLst/>
              <a:latin typeface="Calibri" panose="020F0502020204030204" pitchFamily="34" charset="0"/>
              <a:ea typeface="Calibri" panose="020F0502020204030204" pitchFamily="34" charset="0"/>
              <a:cs typeface="Calibri" panose="020F0502020204030204" pitchFamily="34" charset="0"/>
            </a:endParaRPr>
          </a:p>
          <a:p>
            <a:pPr marL="457200"/>
            <a:r>
              <a:rPr lang="en-IN" sz="2200">
                <a:effectLst/>
                <a:latin typeface="Calibri" panose="020F0502020204030204" pitchFamily="34" charset="0"/>
                <a:ea typeface="Calibri" panose="020F0502020204030204" pitchFamily="34" charset="0"/>
                <a:cs typeface="Calibri" panose="020F0502020204030204" pitchFamily="34" charset="0"/>
              </a:rPr>
              <a:t>Motivation of this project is to  determine the rating form out of 5 star on the basis of review written by user. This also help’s to determine the product quality and type of review that is towards to positive or negative. On the basis of rating we can conclude the quality of product if product has much number of 5 star rating’s means product was awesome if average rating is 3 or 4 star means product has some positive and some negative which has to improve or rectifies those issues. </a:t>
            </a:r>
          </a:p>
          <a:p>
            <a:pPr indent="0">
              <a:spcAft>
                <a:spcPts val="800"/>
              </a:spcAft>
              <a:buNone/>
            </a:pPr>
            <a:endParaRPr lang="en-IN" sz="220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123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99D3C-6D58-42C7-9928-0BE598C2D44F}"/>
              </a:ext>
            </a:extLst>
          </p:cNvPr>
          <p:cNvSpPr>
            <a:spLocks noGrp="1"/>
          </p:cNvSpPr>
          <p:nvPr>
            <p:ph type="title"/>
          </p:nvPr>
        </p:nvSpPr>
        <p:spPr>
          <a:xfrm>
            <a:off x="645065" y="1463040"/>
            <a:ext cx="3796306" cy="2690949"/>
          </a:xfrm>
        </p:spPr>
        <p:txBody>
          <a:bodyPr anchor="t">
            <a:normAutofit/>
          </a:bodyPr>
          <a:lstStyle/>
          <a:p>
            <a:r>
              <a:rPr lang="en-IN" b="1">
                <a:effectLst/>
                <a:latin typeface="Calibri" panose="020F0502020204030204" pitchFamily="34" charset="0"/>
                <a:ea typeface="Calibri" panose="020F0502020204030204" pitchFamily="34" charset="0"/>
                <a:cs typeface="Calibri" panose="020F0502020204030204" pitchFamily="34" charset="0"/>
              </a:rPr>
              <a:t>Analytical Problem Framing</a:t>
            </a:r>
            <a:br>
              <a:rPr lang="en-IN">
                <a:effectLst/>
                <a:latin typeface="Calibri" panose="020F0502020204030204" pitchFamily="34" charset="0"/>
                <a:ea typeface="Calibri" panose="020F0502020204030204" pitchFamily="34" charset="0"/>
                <a:cs typeface="Calibri" panose="020F0502020204030204" pitchFamily="34" charset="0"/>
              </a:rPr>
            </a:br>
            <a:endParaRPr lang="en-IN"/>
          </a:p>
        </p:txBody>
      </p:sp>
      <p:grpSp>
        <p:nvGrpSpPr>
          <p:cNvPr id="21" name="Group 2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B812E2-BAFE-4203-BEA2-34701465D6BB}"/>
              </a:ext>
            </a:extLst>
          </p:cNvPr>
          <p:cNvSpPr>
            <a:spLocks noGrp="1"/>
          </p:cNvSpPr>
          <p:nvPr>
            <p:ph idx="1"/>
          </p:nvPr>
        </p:nvSpPr>
        <p:spPr>
          <a:xfrm>
            <a:off x="5232399" y="772161"/>
            <a:ext cx="6314535" cy="5405120"/>
          </a:xfrm>
        </p:spPr>
        <p:txBody>
          <a:bodyPr anchor="t">
            <a:normAutofit/>
          </a:bodyPr>
          <a:lstStyle/>
          <a:p>
            <a:pPr marL="342900" lvl="0" indent="-342900">
              <a:spcAft>
                <a:spcPts val="800"/>
              </a:spcAft>
              <a:buFont typeface="Wingdings" panose="05000000000000000000" pitchFamily="2" charset="2"/>
              <a:buChar char=""/>
              <a:tabLst>
                <a:tab pos="457200" algn="l"/>
              </a:tabLst>
            </a:pPr>
            <a:r>
              <a:rPr lang="en-IN" sz="2000" b="1" dirty="0">
                <a:effectLst/>
                <a:latin typeface="Calibri" panose="020F0502020204030204" pitchFamily="34" charset="0"/>
                <a:ea typeface="Calibri" panose="020F0502020204030204" pitchFamily="34" charset="0"/>
                <a:cs typeface="OpenSymbol"/>
              </a:rPr>
              <a:t>Data Sources and their formats</a:t>
            </a:r>
          </a:p>
          <a:p>
            <a:pPr indent="0">
              <a:spcAft>
                <a:spcPts val="800"/>
              </a:spcAft>
              <a:buNone/>
            </a:pPr>
            <a:r>
              <a:rPr lang="en-IN" sz="1400" dirty="0">
                <a:effectLst/>
                <a:latin typeface="Calibri" panose="020F0502020204030204" pitchFamily="34" charset="0"/>
                <a:ea typeface="Calibri" panose="020F0502020204030204" pitchFamily="34" charset="0"/>
                <a:cs typeface="Calibri" panose="020F0502020204030204" pitchFamily="34" charset="0"/>
              </a:rPr>
              <a:t>In this project I've scrap almost 1 lack 14 thousand rows. So I have took a sample data up to 35 thousand  rows and worked on it. This sample data can be inference to entire data. While scrapping the review some of rows got null values or got null values in rating column. I have drop those columns which has null or having string like  “-”. Firstly I have created different different csv files for each product with respect to web sites. Created on data frame in which </a:t>
            </a:r>
            <a:r>
              <a:rPr lang="en-IN" sz="1400" dirty="0" err="1">
                <a:effectLst/>
                <a:latin typeface="Calibri" panose="020F0502020204030204" pitchFamily="34" charset="0"/>
                <a:ea typeface="Calibri" panose="020F0502020204030204" pitchFamily="34" charset="0"/>
                <a:cs typeface="Calibri" panose="020F0502020204030204" pitchFamily="34" charset="0"/>
              </a:rPr>
              <a:t>i</a:t>
            </a:r>
            <a:r>
              <a:rPr lang="en-IN" sz="1400" dirty="0">
                <a:effectLst/>
                <a:latin typeface="Calibri" panose="020F0502020204030204" pitchFamily="34" charset="0"/>
                <a:ea typeface="Calibri" panose="020F0502020204030204" pitchFamily="34" charset="0"/>
                <a:cs typeface="Calibri" panose="020F0502020204030204" pitchFamily="34" charset="0"/>
              </a:rPr>
              <a:t>  have merged all the data sets and created one single data. </a:t>
            </a:r>
          </a:p>
          <a:p>
            <a:pPr indent="0">
              <a:spcAft>
                <a:spcPts val="800"/>
              </a:spcAft>
              <a:buNone/>
            </a:pP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spcAft>
                <a:spcPts val="800"/>
              </a:spcAft>
              <a:buSzPts val="1800"/>
              <a:buFont typeface="Symbol" panose="05050102010706020507" pitchFamily="18" charset="2"/>
              <a:buChar char=""/>
            </a:pPr>
            <a:r>
              <a:rPr lang="en-IN" sz="2000" b="1" dirty="0">
                <a:effectLst/>
                <a:latin typeface="Calibri" panose="020F0502020204030204" pitchFamily="34" charset="0"/>
                <a:ea typeface="Calibri" panose="020F0502020204030204" pitchFamily="34" charset="0"/>
                <a:cs typeface="Symbol" panose="05050102010706020507" pitchFamily="18" charset="2"/>
              </a:rPr>
              <a:t>Data Pre-processing Done</a:t>
            </a:r>
            <a:endParaRPr lang="en-IN" sz="1000" dirty="0">
              <a:effectLst/>
              <a:latin typeface="Calibri" panose="020F0502020204030204" pitchFamily="34" charset="0"/>
              <a:ea typeface="Calibri" panose="020F0502020204030204" pitchFamily="34" charset="0"/>
              <a:cs typeface="Calibri" panose="020F0502020204030204" pitchFamily="34" charset="0"/>
            </a:endParaRPr>
          </a:p>
          <a:p>
            <a:pPr indent="0">
              <a:spcAft>
                <a:spcPts val="800"/>
              </a:spcAft>
              <a:buNone/>
            </a:pPr>
            <a:r>
              <a:rPr lang="en-IN" sz="1400" dirty="0">
                <a:effectLst/>
                <a:latin typeface="Calibri" panose="020F0502020204030204" pitchFamily="34" charset="0"/>
                <a:ea typeface="Calibri" panose="020F0502020204030204" pitchFamily="34" charset="0"/>
                <a:cs typeface="Calibri" panose="020F0502020204030204" pitchFamily="34" charset="0"/>
              </a:rPr>
              <a:t>In this project each data is in text format machine can understand only numbers. So for this I have used tool kit of NLP (Natural Language Processing) that is NLTK. In the part of data cleaning I have removed stop words, punctuation, emojis, numbers extra spaces, words length have less than 2, and removed email addresses etc. Because this type of data is not use full for the prediction rating this type of words are increasing the length of the text. After cleaning the data I have stem each words to give the base words and remove plural’s and tenses. For stemming the words </a:t>
            </a:r>
            <a:r>
              <a:rPr lang="en-IN" sz="1400" dirty="0" err="1">
                <a:effectLst/>
                <a:latin typeface="Calibri" panose="020F0502020204030204" pitchFamily="34" charset="0"/>
                <a:ea typeface="Calibri" panose="020F0502020204030204" pitchFamily="34" charset="0"/>
                <a:cs typeface="Calibri" panose="020F0502020204030204" pitchFamily="34" charset="0"/>
              </a:rPr>
              <a:t>i</a:t>
            </a:r>
            <a:r>
              <a:rPr lang="en-IN" sz="1400" dirty="0">
                <a:effectLst/>
                <a:latin typeface="Calibri" panose="020F0502020204030204" pitchFamily="34" charset="0"/>
                <a:ea typeface="Calibri" panose="020F0502020204030204" pitchFamily="34" charset="0"/>
                <a:cs typeface="Calibri" panose="020F0502020204030204" pitchFamily="34" charset="0"/>
              </a:rPr>
              <a:t> have used Lemmatization package which is in NLTK. After all these steps </a:t>
            </a:r>
            <a:r>
              <a:rPr lang="en-IN" sz="1400" dirty="0" err="1">
                <a:effectLst/>
                <a:latin typeface="Calibri" panose="020F0502020204030204" pitchFamily="34" charset="0"/>
                <a:ea typeface="Calibri" panose="020F0502020204030204" pitchFamily="34" charset="0"/>
                <a:cs typeface="Calibri" panose="020F0502020204030204" pitchFamily="34" charset="0"/>
              </a:rPr>
              <a:t>i</a:t>
            </a:r>
            <a:r>
              <a:rPr lang="en-IN" sz="1400" dirty="0">
                <a:effectLst/>
                <a:latin typeface="Calibri" panose="020F0502020204030204" pitchFamily="34" charset="0"/>
                <a:ea typeface="Calibri" panose="020F0502020204030204" pitchFamily="34" charset="0"/>
                <a:cs typeface="Calibri" panose="020F0502020204030204" pitchFamily="34" charset="0"/>
              </a:rPr>
              <a:t> have converted text to numbers by using TFIDF and Count Vectorizer</a:t>
            </a:r>
          </a:p>
          <a:p>
            <a:pPr marL="457200">
              <a:spcAft>
                <a:spcPts val="800"/>
              </a:spcAft>
            </a:pPr>
            <a:endParaRPr lang="en-IN" sz="1500" dirty="0">
              <a:effectLst/>
              <a:latin typeface="Calibri" panose="020F0502020204030204" pitchFamily="34" charset="0"/>
              <a:ea typeface="Calibri" panose="020F0502020204030204" pitchFamily="34" charset="0"/>
              <a:cs typeface="Calibri" panose="020F0502020204030204" pitchFamily="34" charset="0"/>
            </a:endParaRPr>
          </a:p>
          <a:p>
            <a:endParaRPr lang="en-IN" sz="1000" dirty="0"/>
          </a:p>
        </p:txBody>
      </p:sp>
    </p:spTree>
    <p:extLst>
      <p:ext uri="{BB962C8B-B14F-4D97-AF65-F5344CB8AC3E}">
        <p14:creationId xmlns:p14="http://schemas.microsoft.com/office/powerpoint/2010/main" val="89115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98831-2FF2-4A92-8D21-205FEA22DEA9}"/>
              </a:ext>
            </a:extLst>
          </p:cNvPr>
          <p:cNvSpPr>
            <a:spLocks noGrp="1"/>
          </p:cNvSpPr>
          <p:nvPr>
            <p:ph type="title"/>
          </p:nvPr>
        </p:nvSpPr>
        <p:spPr>
          <a:xfrm>
            <a:off x="204714" y="699414"/>
            <a:ext cx="4724279" cy="3361508"/>
          </a:xfrm>
        </p:spPr>
        <p:txBody>
          <a:bodyPr anchor="t">
            <a:normAutofit/>
          </a:bodyPr>
          <a:lstStyle/>
          <a:p>
            <a:r>
              <a:rPr lang="en-IN" sz="3200" b="1" dirty="0">
                <a:effectLst/>
                <a:latin typeface="Calibri" panose="020F0502020204030204" pitchFamily="34" charset="0"/>
                <a:ea typeface="Calibri" panose="020F0502020204030204" pitchFamily="34" charset="0"/>
                <a:cs typeface="Calibri" panose="020F0502020204030204" pitchFamily="34" charset="0"/>
              </a:rPr>
              <a:t>What were the steps followed for the cleaning of the data? What were the assumptions done and what were the next actions steps over that?</a:t>
            </a:r>
            <a:br>
              <a:rPr lang="en-IN" sz="3200" b="1" dirty="0">
                <a:effectLst/>
                <a:latin typeface="Calibri" panose="020F0502020204030204" pitchFamily="34" charset="0"/>
                <a:ea typeface="Calibri" panose="020F0502020204030204" pitchFamily="34" charset="0"/>
                <a:cs typeface="Calibri" panose="020F0502020204030204" pitchFamily="34" charset="0"/>
              </a:rPr>
            </a:br>
            <a:endParaRPr lang="en-IN" sz="3200" b="1" dirty="0"/>
          </a:p>
        </p:txBody>
      </p:sp>
      <p:grpSp>
        <p:nvGrpSpPr>
          <p:cNvPr id="2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476407-41AB-468E-BBB6-B990904D7340}"/>
              </a:ext>
            </a:extLst>
          </p:cNvPr>
          <p:cNvSpPr>
            <a:spLocks noGrp="1"/>
          </p:cNvSpPr>
          <p:nvPr>
            <p:ph idx="1"/>
          </p:nvPr>
        </p:nvSpPr>
        <p:spPr>
          <a:xfrm>
            <a:off x="5212080" y="792481"/>
            <a:ext cx="6426926" cy="5477690"/>
          </a:xfrm>
        </p:spPr>
        <p:txBody>
          <a:bodyPr anchor="t">
            <a:normAutofit/>
          </a:bodyPr>
          <a:lstStyle/>
          <a:p>
            <a:pPr marL="342900" lvl="0" indent="-342900">
              <a:spcAft>
                <a:spcPts val="800"/>
              </a:spcAft>
              <a:buSzPts val="1800"/>
              <a:buFont typeface="Symbol" panose="05050102010706020507" pitchFamily="18" charset="2"/>
              <a:buChar char=""/>
            </a:pPr>
            <a:r>
              <a:rPr lang="en-IN" sz="2000" b="1" dirty="0">
                <a:effectLst/>
                <a:latin typeface="Calibri" panose="020F0502020204030204" pitchFamily="34" charset="0"/>
                <a:ea typeface="Calibri" panose="020F0502020204030204" pitchFamily="34" charset="0"/>
                <a:cs typeface="Symbol" panose="05050102010706020507" pitchFamily="18" charset="2"/>
              </a:rPr>
              <a:t>Data Inputs- Logic- Output Relationships</a:t>
            </a:r>
          </a:p>
          <a:p>
            <a:pPr marL="457200">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Review’s are in text format and in any certain language’s. Based on words present in the review rating get predicted. Suppose in review word’s like excellent great awesome this type of words represents  product was really good and it will give a rating 4or 5 star. Same as negative words will give rating 1 or 2 star.</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457200">
              <a:spcAft>
                <a:spcPts val="800"/>
              </a:spcAft>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800"/>
              <a:buFont typeface="Symbol" panose="05050102010706020507" pitchFamily="18" charset="2"/>
              <a:buChar char=""/>
            </a:pPr>
            <a:r>
              <a:rPr lang="en-IN" sz="2000" b="1" dirty="0">
                <a:effectLst/>
                <a:latin typeface="Calibri" panose="020F0502020204030204" pitchFamily="34" charset="0"/>
                <a:ea typeface="Calibri" panose="020F0502020204030204" pitchFamily="34" charset="0"/>
                <a:cs typeface="Symbol" panose="05050102010706020507" pitchFamily="18" charset="2"/>
              </a:rPr>
              <a:t>Hardware and Software Requirements and Tools Used</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Tools and libraries that I have used to solve project:</a:t>
            </a:r>
          </a:p>
          <a:p>
            <a:pPr marL="342900" lvl="0" indent="-342900">
              <a:lnSpc>
                <a:spcPct val="107000"/>
              </a:lnSpc>
              <a:spcAft>
                <a:spcPts val="800"/>
              </a:spcAft>
              <a:buSzPts val="15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OpenSymbol"/>
              </a:rPr>
              <a:t>Software: </a:t>
            </a:r>
            <a:r>
              <a:rPr lang="en-IN" sz="1800" dirty="0">
                <a:effectLst/>
                <a:latin typeface="Calibri" panose="020F0502020204030204" pitchFamily="34" charset="0"/>
                <a:ea typeface="Calibri" panose="020F0502020204030204" pitchFamily="34" charset="0"/>
                <a:cs typeface="OpenSymbol"/>
              </a:rPr>
              <a:t>Anaconda, Jupyter Notebook, Python3, Google Collab.</a:t>
            </a:r>
          </a:p>
          <a:p>
            <a:pPr marL="342900" lvl="0" indent="-342900">
              <a:lnSpc>
                <a:spcPct val="107000"/>
              </a:lnSpc>
              <a:spcAft>
                <a:spcPts val="800"/>
              </a:spcAft>
              <a:buSzPts val="15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OpenSymbol"/>
              </a:rPr>
              <a:t>Libraries: </a:t>
            </a:r>
            <a:r>
              <a:rPr lang="en-IN" sz="1800" dirty="0">
                <a:effectLst/>
                <a:latin typeface="Calibri" panose="020F0502020204030204" pitchFamily="34" charset="0"/>
                <a:ea typeface="Calibri" panose="020F0502020204030204" pitchFamily="34" charset="0"/>
                <a:cs typeface="OpenSymbol"/>
              </a:rPr>
              <a:t>NumPy, Pandas, Matplotlib, </a:t>
            </a:r>
            <a:r>
              <a:rPr lang="en-IN" sz="1800" dirty="0" err="1">
                <a:effectLst/>
                <a:latin typeface="Calibri" panose="020F0502020204030204" pitchFamily="34" charset="0"/>
                <a:ea typeface="Calibri" panose="020F0502020204030204" pitchFamily="34" charset="0"/>
                <a:cs typeface="OpenSymbol"/>
              </a:rPr>
              <a:t>Seaborn,</a:t>
            </a:r>
            <a:r>
              <a:rPr lang="en-IN" sz="1800" dirty="0" err="1">
                <a:effectLst/>
                <a:latin typeface="Calibri" panose="020F0502020204030204" pitchFamily="34" charset="0"/>
                <a:ea typeface="Calibri" panose="020F0502020204030204" pitchFamily="34" charset="0"/>
                <a:cs typeface="Calibri" panose="020F0502020204030204" pitchFamily="34" charset="0"/>
              </a:rPr>
              <a:t>Sklearn</a:t>
            </a:r>
            <a:r>
              <a:rPr lang="en-IN" sz="1800" dirty="0">
                <a:effectLst/>
                <a:latin typeface="Calibri" panose="020F0502020204030204" pitchFamily="34" charset="0"/>
                <a:ea typeface="Calibri" panose="020F0502020204030204" pitchFamily="34" charset="0"/>
                <a:cs typeface="Calibri" panose="020F0502020204030204" pitchFamily="34" charset="0"/>
              </a:rPr>
              <a:t>.</a:t>
            </a:r>
          </a:p>
          <a:p>
            <a:pPr marL="457200">
              <a:spcAft>
                <a:spcPts val="800"/>
              </a:spcAft>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3431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E1B33-9DD5-4E05-8C9D-5AFA9B85044F}"/>
              </a:ext>
            </a:extLst>
          </p:cNvPr>
          <p:cNvSpPr>
            <a:spLocks noGrp="1"/>
          </p:cNvSpPr>
          <p:nvPr>
            <p:ph type="title"/>
          </p:nvPr>
        </p:nvSpPr>
        <p:spPr>
          <a:xfrm>
            <a:off x="645065" y="1463040"/>
            <a:ext cx="3796306" cy="2690949"/>
          </a:xfrm>
        </p:spPr>
        <p:txBody>
          <a:bodyPr anchor="t">
            <a:normAutofit/>
          </a:bodyPr>
          <a:lstStyle/>
          <a:p>
            <a:r>
              <a:rPr lang="en-IN" b="1">
                <a:effectLst/>
                <a:latin typeface="Calibri" panose="020F0502020204030204" pitchFamily="34" charset="0"/>
                <a:ea typeface="Calibri" panose="020F0502020204030204" pitchFamily="34" charset="0"/>
                <a:cs typeface="Calibri" panose="020F0502020204030204" pitchFamily="34" charset="0"/>
              </a:rPr>
              <a:t>Model/s Development and Evaluation </a:t>
            </a:r>
            <a:br>
              <a:rPr lang="en-IN">
                <a:effectLst/>
                <a:latin typeface="Calibri" panose="020F0502020204030204" pitchFamily="34" charset="0"/>
                <a:ea typeface="Calibri" panose="020F0502020204030204" pitchFamily="34" charset="0"/>
                <a:cs typeface="Calibri" panose="020F0502020204030204" pitchFamily="34" charset="0"/>
              </a:rPr>
            </a:br>
            <a:endParaRPr lang="en-IN"/>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00B82-B731-44CC-AD93-4CA6822B1849}"/>
              </a:ext>
            </a:extLst>
          </p:cNvPr>
          <p:cNvSpPr>
            <a:spLocks noGrp="1"/>
          </p:cNvSpPr>
          <p:nvPr>
            <p:ph idx="1"/>
          </p:nvPr>
        </p:nvSpPr>
        <p:spPr>
          <a:xfrm>
            <a:off x="5133706" y="587829"/>
            <a:ext cx="6505298" cy="5682342"/>
          </a:xfrm>
        </p:spPr>
        <p:txBody>
          <a:bodyPr anchor="t">
            <a:normAutofit/>
          </a:bodyPr>
          <a:lstStyle/>
          <a:p>
            <a:pPr marL="342900" lvl="0" indent="-342900">
              <a:spcAft>
                <a:spcPts val="800"/>
              </a:spcAft>
              <a:buSzPts val="1800"/>
              <a:buFont typeface="Symbol" panose="05050102010706020507" pitchFamily="18" charset="2"/>
              <a:buChar char=""/>
            </a:pPr>
            <a:r>
              <a:rPr lang="en-IN" sz="2000" b="1" dirty="0">
                <a:effectLst/>
                <a:latin typeface="Calibri" panose="020F0502020204030204" pitchFamily="34" charset="0"/>
                <a:ea typeface="Calibri" panose="020F0502020204030204" pitchFamily="34" charset="0"/>
                <a:cs typeface="Symbol" panose="05050102010706020507" pitchFamily="18" charset="2"/>
              </a:rPr>
              <a:t>Identification of possible problem-solving approaches (methods)</a:t>
            </a:r>
          </a:p>
          <a:p>
            <a:pPr marL="457200">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The data set contain label data and target data label has cleaned by some EDA steps. Target data is in the form of classified  i.e. (Rating). By seeing the our target column we can conclude that this problem comes under supervised and Classification Problem. Target column having in factor . For more testing SVC, Decision Tress Classifier, KNN algorithms have used. Rather testing on one by one algorithm and choosing best algorithm and hyper tuning that best model. I have hyper tunned all the algorithm and added into pipeline so </a:t>
            </a:r>
            <a:r>
              <a:rPr lang="en-IN" sz="1400" dirty="0" err="1">
                <a:effectLst/>
                <a:latin typeface="Calibri" panose="020F0502020204030204" pitchFamily="34" charset="0"/>
                <a:ea typeface="Calibri" panose="020F0502020204030204" pitchFamily="34" charset="0"/>
                <a:cs typeface="Calibri" panose="020F0502020204030204" pitchFamily="34" charset="0"/>
              </a:rPr>
              <a:t>i</a:t>
            </a:r>
            <a:r>
              <a:rPr lang="en-IN" sz="1400" dirty="0">
                <a:effectLst/>
                <a:latin typeface="Calibri" panose="020F0502020204030204" pitchFamily="34" charset="0"/>
                <a:ea typeface="Calibri" panose="020F0502020204030204" pitchFamily="34" charset="0"/>
                <a:cs typeface="Calibri" panose="020F0502020204030204" pitchFamily="34" charset="0"/>
              </a:rPr>
              <a:t> will get best algorithm along with the best parameters.</a:t>
            </a:r>
            <a:endParaRPr lang="en-IN" sz="9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SzPts val="1800"/>
              <a:buFont typeface="Symbol" panose="05050102010706020507" pitchFamily="18" charset="2"/>
              <a:buChar char=""/>
            </a:pPr>
            <a:r>
              <a:rPr lang="en-IN" sz="2000" b="1" dirty="0">
                <a:effectLst/>
                <a:latin typeface="Calibri" panose="020F0502020204030204" pitchFamily="34" charset="0"/>
                <a:ea typeface="Calibri" panose="020F0502020204030204" pitchFamily="34" charset="0"/>
                <a:cs typeface="Symbol" panose="05050102010706020507" pitchFamily="18" charset="2"/>
              </a:rPr>
              <a:t>Testing of Identified Approaches (Algorithms)</a:t>
            </a:r>
            <a:endParaRPr lang="en-IN" sz="900" dirty="0">
              <a:effectLst/>
              <a:latin typeface="Calibri" panose="020F0502020204030204" pitchFamily="34" charset="0"/>
              <a:ea typeface="Calibri" panose="020F0502020204030204" pitchFamily="34" charset="0"/>
              <a:cs typeface="Calibri" panose="020F0502020204030204" pitchFamily="34" charset="0"/>
            </a:endParaRPr>
          </a:p>
          <a:p>
            <a:pPr marL="457200"/>
            <a:r>
              <a:rPr lang="en-IN" sz="1400" dirty="0">
                <a:effectLst/>
                <a:latin typeface="Calibri" panose="020F0502020204030204" pitchFamily="34" charset="0"/>
                <a:ea typeface="Calibri" panose="020F0502020204030204" pitchFamily="34" charset="0"/>
                <a:cs typeface="Calibri" panose="020F0502020204030204" pitchFamily="34" charset="0"/>
              </a:rPr>
              <a:t>For testing how good model is generated. I have splitted data set into two parts (70% 30%) and each part is splited into further two part that are label data   and target data. First 70% splited data is used for training the model and another rest of 30% used for Prediction testing the model how good model is predicted in terms of percentage. </a:t>
            </a:r>
          </a:p>
          <a:p>
            <a:pPr marL="342900" lvl="0" indent="-342900">
              <a:buSzPts val="1800"/>
              <a:buFont typeface="Symbol" panose="05050102010706020507" pitchFamily="18" charset="2"/>
              <a:buChar char=""/>
            </a:pPr>
            <a:r>
              <a:rPr lang="en-IN" sz="2000" b="1" dirty="0">
                <a:effectLst/>
                <a:latin typeface="Calibri" panose="020F0502020204030204" pitchFamily="34" charset="0"/>
                <a:ea typeface="Calibri" panose="020F0502020204030204" pitchFamily="34" charset="0"/>
                <a:cs typeface="Symbol" panose="05050102010706020507" pitchFamily="18" charset="2"/>
              </a:rPr>
              <a:t>Key Metrics for success in solving problem under consideration</a:t>
            </a:r>
            <a:endParaRPr lang="en-IN" sz="900" dirty="0">
              <a:effectLst/>
              <a:latin typeface="Calibri" panose="020F0502020204030204" pitchFamily="34" charset="0"/>
              <a:ea typeface="Calibri" panose="020F0502020204030204" pitchFamily="34" charset="0"/>
              <a:cs typeface="Calibri" panose="020F0502020204030204" pitchFamily="34" charset="0"/>
            </a:endParaRPr>
          </a:p>
          <a:p>
            <a:pPr marL="457200"/>
            <a:r>
              <a:rPr lang="en-IN" sz="1400" dirty="0">
                <a:effectLst/>
                <a:latin typeface="Calibri" panose="020F0502020204030204" pitchFamily="34" charset="0"/>
                <a:ea typeface="Calibri" panose="020F0502020204030204" pitchFamily="34" charset="0"/>
                <a:cs typeface="Calibri" panose="020F0502020204030204" pitchFamily="34" charset="0"/>
              </a:rPr>
              <a:t>What were the key metrics used along with justification for using it? You may also include statistical metrics used if any. </a:t>
            </a:r>
          </a:p>
          <a:p>
            <a:endParaRPr lang="en-IN" sz="900" dirty="0"/>
          </a:p>
        </p:txBody>
      </p:sp>
    </p:spTree>
    <p:extLst>
      <p:ext uri="{BB962C8B-B14F-4D97-AF65-F5344CB8AC3E}">
        <p14:creationId xmlns:p14="http://schemas.microsoft.com/office/powerpoint/2010/main" val="134214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E47195D-EC06-4298-8805-0F0D65997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87A2EA-56AE-45A5-BDC3-31BCDECD1169}"/>
              </a:ext>
            </a:extLst>
          </p:cNvPr>
          <p:cNvSpPr>
            <a:spLocks noGrp="1"/>
          </p:cNvSpPr>
          <p:nvPr>
            <p:ph type="title"/>
          </p:nvPr>
        </p:nvSpPr>
        <p:spPr>
          <a:xfrm>
            <a:off x="9036543" y="2023110"/>
            <a:ext cx="2993532" cy="3082290"/>
          </a:xfrm>
        </p:spPr>
        <p:txBody>
          <a:bodyPr vert="horz" lIns="91440" tIns="45720" rIns="91440" bIns="45720" rtlCol="0" anchor="ctr">
            <a:normAutofit/>
          </a:bodyPr>
          <a:lstStyle/>
          <a:p>
            <a:pPr marL="457200"/>
            <a:r>
              <a:rPr lang="en-US" sz="3200" b="1" dirty="0">
                <a:effectLst/>
              </a:rPr>
              <a:t>Visualizations</a:t>
            </a:r>
            <a:br>
              <a:rPr lang="en-US" sz="2600" dirty="0">
                <a:effectLst/>
              </a:rPr>
            </a:br>
            <a:endParaRPr lang="en-US" sz="2600" dirty="0"/>
          </a:p>
        </p:txBody>
      </p:sp>
      <p:sp>
        <p:nvSpPr>
          <p:cNvPr id="26"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2">
            <a:extLst>
              <a:ext uri="{FF2B5EF4-FFF2-40B4-BE49-F238E27FC236}">
                <a16:creationId xmlns:a16="http://schemas.microsoft.com/office/drawing/2014/main" id="{2EC6F31F-EBE2-4692-9A69-1881D0A17FDA}"/>
              </a:ext>
            </a:extLst>
          </p:cNvPr>
          <p:cNvPicPr/>
          <p:nvPr/>
        </p:nvPicPr>
        <p:blipFill>
          <a:blip r:embed="rId2"/>
          <a:stretch>
            <a:fillRect/>
          </a:stretch>
        </p:blipFill>
        <p:spPr bwMode="auto">
          <a:xfrm>
            <a:off x="545237" y="873760"/>
            <a:ext cx="3685032" cy="5319931"/>
          </a:xfrm>
          <a:prstGeom prst="rect">
            <a:avLst/>
          </a:prstGeom>
        </p:spPr>
      </p:pic>
      <p:pic>
        <p:nvPicPr>
          <p:cNvPr id="4" name="Image1">
            <a:extLst>
              <a:ext uri="{FF2B5EF4-FFF2-40B4-BE49-F238E27FC236}">
                <a16:creationId xmlns:a16="http://schemas.microsoft.com/office/drawing/2014/main" id="{1A2E2066-7874-49C9-A795-257F74E07E0E}"/>
              </a:ext>
            </a:extLst>
          </p:cNvPr>
          <p:cNvPicPr>
            <a:picLocks noGrp="1"/>
          </p:cNvPicPr>
          <p:nvPr>
            <p:ph idx="1"/>
          </p:nvPr>
        </p:nvPicPr>
        <p:blipFill>
          <a:blip r:embed="rId3"/>
          <a:stretch>
            <a:fillRect/>
          </a:stretch>
        </p:blipFill>
        <p:spPr bwMode="auto">
          <a:xfrm>
            <a:off x="4457706" y="2023110"/>
            <a:ext cx="3821620" cy="3564889"/>
          </a:xfrm>
          <a:prstGeom prst="rect">
            <a:avLst/>
          </a:prstGeom>
        </p:spPr>
      </p:pic>
      <p:sp>
        <p:nvSpPr>
          <p:cNvPr id="28"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04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3">
            <a:extLst>
              <a:ext uri="{FF2B5EF4-FFF2-40B4-BE49-F238E27FC236}">
                <a16:creationId xmlns:a16="http://schemas.microsoft.com/office/drawing/2014/main" id="{EA0E705E-0BB7-442E-B493-C7838A451146}"/>
              </a:ext>
            </a:extLst>
          </p:cNvPr>
          <p:cNvPicPr>
            <a:picLocks noGrp="1"/>
          </p:cNvPicPr>
          <p:nvPr>
            <p:ph idx="1"/>
          </p:nvPr>
        </p:nvPicPr>
        <p:blipFill>
          <a:blip r:embed="rId2"/>
          <a:stretch>
            <a:fillRect/>
          </a:stretch>
        </p:blipFill>
        <p:spPr bwMode="auto">
          <a:xfrm>
            <a:off x="1377647" y="918546"/>
            <a:ext cx="6915741" cy="4979334"/>
          </a:xfrm>
          <a:prstGeom prst="rect">
            <a:avLst/>
          </a:prstGeom>
        </p:spPr>
      </p:pic>
    </p:spTree>
    <p:extLst>
      <p:ext uri="{BB962C8B-B14F-4D97-AF65-F5344CB8AC3E}">
        <p14:creationId xmlns:p14="http://schemas.microsoft.com/office/powerpoint/2010/main" val="762570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1253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Wingdings</vt:lpstr>
      <vt:lpstr>Office Theme</vt:lpstr>
      <vt:lpstr>Review Rating Prediction  </vt:lpstr>
      <vt:lpstr>ACKNOWLEDGMENT </vt:lpstr>
      <vt:lpstr> INTRODUCTION </vt:lpstr>
      <vt:lpstr>Motivation for the Problem Undertaken </vt:lpstr>
      <vt:lpstr>Analytical Problem Framing </vt:lpstr>
      <vt:lpstr>What were the steps followed for the cleaning of the data? What were the assumptions done and what were the next actions steps over that? </vt:lpstr>
      <vt:lpstr>Model/s Development and Evaluation  </vt:lpstr>
      <vt:lpstr>Visualizations </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Rating Prediction  </dc:title>
  <dc:creator>Dipashree Kumbhar</dc:creator>
  <cp:lastModifiedBy>Dipashree Kumbhar</cp:lastModifiedBy>
  <cp:revision>6</cp:revision>
  <dcterms:created xsi:type="dcterms:W3CDTF">2021-06-29T05:55:21Z</dcterms:created>
  <dcterms:modified xsi:type="dcterms:W3CDTF">2021-06-29T11:29:51Z</dcterms:modified>
</cp:coreProperties>
</file>